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1"/>
  </p:notesMasterIdLst>
  <p:handoutMasterIdLst>
    <p:handoutMasterId r:id="rId82"/>
  </p:handoutMasterIdLst>
  <p:sldIdLst>
    <p:sldId id="256" r:id="rId2"/>
    <p:sldId id="855" r:id="rId3"/>
    <p:sldId id="856" r:id="rId4"/>
    <p:sldId id="857" r:id="rId5"/>
    <p:sldId id="858" r:id="rId6"/>
    <p:sldId id="859" r:id="rId7"/>
    <p:sldId id="860" r:id="rId8"/>
    <p:sldId id="861" r:id="rId9"/>
    <p:sldId id="862" r:id="rId10"/>
    <p:sldId id="863" r:id="rId11"/>
    <p:sldId id="866" r:id="rId12"/>
    <p:sldId id="865" r:id="rId13"/>
    <p:sldId id="1610" r:id="rId14"/>
    <p:sldId id="867" r:id="rId15"/>
    <p:sldId id="869" r:id="rId16"/>
    <p:sldId id="870" r:id="rId17"/>
    <p:sldId id="1609" r:id="rId18"/>
    <p:sldId id="871" r:id="rId19"/>
    <p:sldId id="872" r:id="rId20"/>
    <p:sldId id="1545" r:id="rId21"/>
    <p:sldId id="1546" r:id="rId22"/>
    <p:sldId id="1573" r:id="rId23"/>
    <p:sldId id="1611" r:id="rId24"/>
    <p:sldId id="1548" r:id="rId25"/>
    <p:sldId id="1549" r:id="rId26"/>
    <p:sldId id="1551" r:id="rId27"/>
    <p:sldId id="1552" r:id="rId28"/>
    <p:sldId id="1553" r:id="rId29"/>
    <p:sldId id="1554" r:id="rId30"/>
    <p:sldId id="1555" r:id="rId31"/>
    <p:sldId id="1556" r:id="rId32"/>
    <p:sldId id="1575" r:id="rId33"/>
    <p:sldId id="1576" r:id="rId34"/>
    <p:sldId id="1577" r:id="rId35"/>
    <p:sldId id="1578" r:id="rId36"/>
    <p:sldId id="1579" r:id="rId37"/>
    <p:sldId id="1580" r:id="rId38"/>
    <p:sldId id="1581" r:id="rId39"/>
    <p:sldId id="1582" r:id="rId40"/>
    <p:sldId id="1612" r:id="rId41"/>
    <p:sldId id="1559" r:id="rId42"/>
    <p:sldId id="1560" r:id="rId43"/>
    <p:sldId id="1561" r:id="rId44"/>
    <p:sldId id="1562" r:id="rId45"/>
    <p:sldId id="1564" r:id="rId46"/>
    <p:sldId id="1565" r:id="rId47"/>
    <p:sldId id="1566" r:id="rId48"/>
    <p:sldId id="1567" r:id="rId49"/>
    <p:sldId id="1568" r:id="rId50"/>
    <p:sldId id="1615" r:id="rId51"/>
    <p:sldId id="1569" r:id="rId52"/>
    <p:sldId id="1613" r:id="rId53"/>
    <p:sldId id="1571" r:id="rId54"/>
    <p:sldId id="1572" r:id="rId55"/>
    <p:sldId id="1583" r:id="rId56"/>
    <p:sldId id="1587" r:id="rId57"/>
    <p:sldId id="1584" r:id="rId58"/>
    <p:sldId id="1585" r:id="rId59"/>
    <p:sldId id="1586" r:id="rId60"/>
    <p:sldId id="1589" r:id="rId61"/>
    <p:sldId id="1588" r:id="rId62"/>
    <p:sldId id="1590" r:id="rId63"/>
    <p:sldId id="1591" r:id="rId64"/>
    <p:sldId id="1592" r:id="rId65"/>
    <p:sldId id="1614" r:id="rId66"/>
    <p:sldId id="1594" r:id="rId67"/>
    <p:sldId id="1595" r:id="rId68"/>
    <p:sldId id="1596" r:id="rId69"/>
    <p:sldId id="1597" r:id="rId70"/>
    <p:sldId id="1598" r:id="rId71"/>
    <p:sldId id="1599" r:id="rId72"/>
    <p:sldId id="1600" r:id="rId73"/>
    <p:sldId id="1601" r:id="rId74"/>
    <p:sldId id="1602" r:id="rId75"/>
    <p:sldId id="1603" r:id="rId76"/>
    <p:sldId id="1604" r:id="rId77"/>
    <p:sldId id="1605" r:id="rId78"/>
    <p:sldId id="1607" r:id="rId79"/>
    <p:sldId id="160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jr" initials="zj" lastIdx="1" clrIdx="0">
    <p:extLst>
      <p:ext uri="{19B8F6BF-5375-455C-9EA6-DF929625EA0E}">
        <p15:presenceInfo xmlns:p15="http://schemas.microsoft.com/office/powerpoint/2012/main" userId="2e4313e0a9562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85354" autoAdjust="0"/>
  </p:normalViewPr>
  <p:slideViewPr>
    <p:cSldViewPr>
      <p:cViewPr varScale="1">
        <p:scale>
          <a:sx n="141" d="100"/>
          <a:sy n="141" d="100"/>
        </p:scale>
        <p:origin x="8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2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18CDD0-AFBA-49E2-9FF3-DECA6FFC3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A4CC1-314B-479F-A619-604DE5070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FB62-4E11-4440-863A-8E21126CF63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D997-E092-4E27-85A4-B18914E26D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F9DAC-7499-4534-AADB-BDF87021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F3FA-E26E-411A-8981-C9E1CEF7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statista.com/statistics/245501/multiple-mobile-device-ownership-worldwide/" TargetMode="External"/><Relationship Id="rId4" Type="http://schemas.openxmlformats.org/officeDocument/2006/relationships/hyperlink" Target="https://www.gsma.com/r/wp-content/uploads/2020/09/GSMA-State-of-Mobile-Internet-Connectivity-Report-2020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32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3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-2024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数据链路层（</a:t>
            </a:r>
            <a:r>
              <a:rPr lang="en-US" altLang="zh-CN" dirty="0"/>
              <a:t>3</a:t>
            </a:r>
            <a:r>
              <a:rPr lang="zh-CN" altLang="en-US" dirty="0"/>
              <a:t>）无线网络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授课教师：黄群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636F-05D5-492C-B53D-BE737897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无线网络的分类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29DB8-40EF-425E-ABC1-0E82AD7C4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FB65D32E-5F42-4F9A-B5AE-D9BD163E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1557339"/>
            <a:ext cx="4268788" cy="240664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Rectangle 240">
            <a:extLst>
              <a:ext uri="{FF2B5EF4-FFF2-40B4-BE49-F238E27FC236}">
                <a16:creationId xmlns:a16="http://schemas.microsoft.com/office/drawing/2014/main" id="{2587D136-97C5-4D19-86E4-3CA1D22FF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384300"/>
            <a:ext cx="33528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" name="Group 208">
            <a:extLst>
              <a:ext uri="{FF2B5EF4-FFF2-40B4-BE49-F238E27FC236}">
                <a16:creationId xmlns:a16="http://schemas.microsoft.com/office/drawing/2014/main" id="{F7636B9A-33BC-4B6C-8285-FDAC1BC94E49}"/>
              </a:ext>
            </a:extLst>
          </p:cNvPr>
          <p:cNvGrpSpPr>
            <a:grpSpLocks/>
          </p:cNvGrpSpPr>
          <p:nvPr/>
        </p:nvGrpSpPr>
        <p:grpSpPr bwMode="auto">
          <a:xfrm>
            <a:off x="2400301" y="1717675"/>
            <a:ext cx="1755775" cy="1625600"/>
            <a:chOff x="1824" y="1076"/>
            <a:chExt cx="1106" cy="1024"/>
          </a:xfrm>
        </p:grpSpPr>
        <p:sp>
          <p:nvSpPr>
            <p:cNvPr id="8" name="Oval 209">
              <a:extLst>
                <a:ext uri="{FF2B5EF4-FFF2-40B4-BE49-F238E27FC236}">
                  <a16:creationId xmlns:a16="http://schemas.microsoft.com/office/drawing/2014/main" id="{820742CB-9ECB-453D-9B2F-DABD608CE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" name="Group 210">
              <a:extLst>
                <a:ext uri="{FF2B5EF4-FFF2-40B4-BE49-F238E27FC236}">
                  <a16:creationId xmlns:a16="http://schemas.microsoft.com/office/drawing/2014/main" id="{8643CED1-9B24-43B5-9BE9-90780BDE7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10" name="Object 211">
                <a:extLst>
                  <a:ext uri="{FF2B5EF4-FFF2-40B4-BE49-F238E27FC236}">
                    <a16:creationId xmlns:a16="http://schemas.microsoft.com/office/drawing/2014/main" id="{39312F39-A415-462F-80E0-9796CD99E6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" name="Clip" r:id="rId3" imgW="826829" imgH="840406" progId="MS_ClipArt_Gallery.2">
                      <p:embed/>
                    </p:oleObj>
                  </mc:Choice>
                  <mc:Fallback>
                    <p:oleObj name="Clip" r:id="rId3" imgW="826829" imgH="840406" progId="MS_ClipArt_Gallery.2">
                      <p:embed/>
                      <p:pic>
                        <p:nvPicPr>
                          <p:cNvPr id="33844" name="Object 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212">
                <a:extLst>
                  <a:ext uri="{FF2B5EF4-FFF2-40B4-BE49-F238E27FC236}">
                    <a16:creationId xmlns:a16="http://schemas.microsoft.com/office/drawing/2014/main" id="{BD6C24EB-84DB-4F5A-8B6E-84ED72E587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7" name="Clip" r:id="rId5" imgW="1268295" imgH="1199426" progId="MS_ClipArt_Gallery.2">
                      <p:embed/>
                    </p:oleObj>
                  </mc:Choice>
                  <mc:Fallback>
                    <p:oleObj name="Clip" r:id="rId5" imgW="1268295" imgH="1199426" progId="MS_ClipArt_Gallery.2">
                      <p:embed/>
                      <p:pic>
                        <p:nvPicPr>
                          <p:cNvPr id="33845" name="Object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" name="Rectangle 66">
            <a:extLst>
              <a:ext uri="{FF2B5EF4-FFF2-40B4-BE49-F238E27FC236}">
                <a16:creationId xmlns:a16="http://schemas.microsoft.com/office/drawing/2014/main" id="{7B583F8E-9AC0-4678-839E-6018A621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433" y="1322069"/>
            <a:ext cx="40640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：自组织网络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没有基站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节点自我组织成一个网络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节点只能在无线链路的覆盖范围内互相连接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相互路由、交换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37">
            <a:extLst>
              <a:ext uri="{FF2B5EF4-FFF2-40B4-BE49-F238E27FC236}">
                <a16:creationId xmlns:a16="http://schemas.microsoft.com/office/drawing/2014/main" id="{63D25759-504F-4BBD-91F6-AECA62892525}"/>
              </a:ext>
            </a:extLst>
          </p:cNvPr>
          <p:cNvGrpSpPr>
            <a:grpSpLocks/>
          </p:cNvGrpSpPr>
          <p:nvPr/>
        </p:nvGrpSpPr>
        <p:grpSpPr bwMode="auto">
          <a:xfrm>
            <a:off x="3705226" y="3041650"/>
            <a:ext cx="1755775" cy="1625600"/>
            <a:chOff x="1824" y="1076"/>
            <a:chExt cx="1106" cy="1024"/>
          </a:xfrm>
        </p:grpSpPr>
        <p:sp>
          <p:nvSpPr>
            <p:cNvPr id="14" name="Oval 138">
              <a:extLst>
                <a:ext uri="{FF2B5EF4-FFF2-40B4-BE49-F238E27FC236}">
                  <a16:creationId xmlns:a16="http://schemas.microsoft.com/office/drawing/2014/main" id="{31797797-3505-4544-932E-20217EDC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:a16="http://schemas.microsoft.com/office/drawing/2014/main" id="{C2F59DAE-2F4E-4F6B-9025-342B523C1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16" name="Object 140">
                <a:extLst>
                  <a:ext uri="{FF2B5EF4-FFF2-40B4-BE49-F238E27FC236}">
                    <a16:creationId xmlns:a16="http://schemas.microsoft.com/office/drawing/2014/main" id="{3AF7C777-694E-4DE3-93DC-ABA312AC9E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" name="Clip" r:id="rId7" imgW="826829" imgH="840406" progId="MS_ClipArt_Gallery.2">
                      <p:embed/>
                    </p:oleObj>
                  </mc:Choice>
                  <mc:Fallback>
                    <p:oleObj name="Clip" r:id="rId7" imgW="826829" imgH="840406" progId="MS_ClipArt_Gallery.2">
                      <p:embed/>
                      <p:pic>
                        <p:nvPicPr>
                          <p:cNvPr id="3384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41">
                <a:extLst>
                  <a:ext uri="{FF2B5EF4-FFF2-40B4-BE49-F238E27FC236}">
                    <a16:creationId xmlns:a16="http://schemas.microsoft.com/office/drawing/2014/main" id="{46BF4D31-728A-4F0D-8460-3979A27498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9" name="Clip" r:id="rId8" imgW="1268295" imgH="1199426" progId="MS_ClipArt_Gallery.2">
                      <p:embed/>
                    </p:oleObj>
                  </mc:Choice>
                  <mc:Fallback>
                    <p:oleObj name="Clip" r:id="rId8" imgW="1268295" imgH="1199426" progId="MS_ClipArt_Gallery.2">
                      <p:embed/>
                      <p:pic>
                        <p:nvPicPr>
                          <p:cNvPr id="33841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198">
            <a:extLst>
              <a:ext uri="{FF2B5EF4-FFF2-40B4-BE49-F238E27FC236}">
                <a16:creationId xmlns:a16="http://schemas.microsoft.com/office/drawing/2014/main" id="{6F3E9CF8-0EF6-450A-9EB2-53EEDB7618AA}"/>
              </a:ext>
            </a:extLst>
          </p:cNvPr>
          <p:cNvGrpSpPr>
            <a:grpSpLocks/>
          </p:cNvGrpSpPr>
          <p:nvPr/>
        </p:nvGrpSpPr>
        <p:grpSpPr bwMode="auto">
          <a:xfrm>
            <a:off x="3457576" y="4765675"/>
            <a:ext cx="1755775" cy="1625600"/>
            <a:chOff x="1824" y="1076"/>
            <a:chExt cx="1106" cy="1024"/>
          </a:xfrm>
        </p:grpSpPr>
        <p:sp>
          <p:nvSpPr>
            <p:cNvPr id="19" name="Oval 199">
              <a:extLst>
                <a:ext uri="{FF2B5EF4-FFF2-40B4-BE49-F238E27FC236}">
                  <a16:creationId xmlns:a16="http://schemas.microsoft.com/office/drawing/2014/main" id="{3B54157E-56A8-40E7-8145-DFCDAFCB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0" name="Group 200">
              <a:extLst>
                <a:ext uri="{FF2B5EF4-FFF2-40B4-BE49-F238E27FC236}">
                  <a16:creationId xmlns:a16="http://schemas.microsoft.com/office/drawing/2014/main" id="{179CFBFB-181D-4DF9-BED1-E5D8E6DC1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21" name="Object 201">
                <a:extLst>
                  <a:ext uri="{FF2B5EF4-FFF2-40B4-BE49-F238E27FC236}">
                    <a16:creationId xmlns:a16="http://schemas.microsoft.com/office/drawing/2014/main" id="{E28FA61E-AA4F-47EC-B784-BF64E54E4C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0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33836" name="Object 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02">
                <a:extLst>
                  <a:ext uri="{FF2B5EF4-FFF2-40B4-BE49-F238E27FC236}">
                    <a16:creationId xmlns:a16="http://schemas.microsoft.com/office/drawing/2014/main" id="{978211B1-7B72-421C-AA53-E478113BCA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1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33837" name="Object 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" name="Group 203">
            <a:extLst>
              <a:ext uri="{FF2B5EF4-FFF2-40B4-BE49-F238E27FC236}">
                <a16:creationId xmlns:a16="http://schemas.microsoft.com/office/drawing/2014/main" id="{E34B8325-F93F-405C-94C3-19466C711023}"/>
              </a:ext>
            </a:extLst>
          </p:cNvPr>
          <p:cNvGrpSpPr>
            <a:grpSpLocks/>
          </p:cNvGrpSpPr>
          <p:nvPr/>
        </p:nvGrpSpPr>
        <p:grpSpPr bwMode="auto">
          <a:xfrm>
            <a:off x="2571751" y="2317750"/>
            <a:ext cx="1755775" cy="1625600"/>
            <a:chOff x="1824" y="1076"/>
            <a:chExt cx="1106" cy="1024"/>
          </a:xfrm>
        </p:grpSpPr>
        <p:sp>
          <p:nvSpPr>
            <p:cNvPr id="24" name="Oval 204">
              <a:extLst>
                <a:ext uri="{FF2B5EF4-FFF2-40B4-BE49-F238E27FC236}">
                  <a16:creationId xmlns:a16="http://schemas.microsoft.com/office/drawing/2014/main" id="{4EB4EC19-DC5F-4ADA-849D-7F2B6B0FD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5" name="Group 205">
              <a:extLst>
                <a:ext uri="{FF2B5EF4-FFF2-40B4-BE49-F238E27FC236}">
                  <a16:creationId xmlns:a16="http://schemas.microsoft.com/office/drawing/2014/main" id="{E127C689-CEEC-4382-BDA5-6B5653BE1E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26" name="Object 206">
                <a:extLst>
                  <a:ext uri="{FF2B5EF4-FFF2-40B4-BE49-F238E27FC236}">
                    <a16:creationId xmlns:a16="http://schemas.microsoft.com/office/drawing/2014/main" id="{2E2ADFA7-D92C-4F0F-A9D7-8AFAB61F31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2" name="Clip" r:id="rId11" imgW="826829" imgH="840406" progId="MS_ClipArt_Gallery.2">
                      <p:embed/>
                    </p:oleObj>
                  </mc:Choice>
                  <mc:Fallback>
                    <p:oleObj name="Clip" r:id="rId11" imgW="826829" imgH="840406" progId="MS_ClipArt_Gallery.2">
                      <p:embed/>
                      <p:pic>
                        <p:nvPicPr>
                          <p:cNvPr id="33832" name="Object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07">
                <a:extLst>
                  <a:ext uri="{FF2B5EF4-FFF2-40B4-BE49-F238E27FC236}">
                    <a16:creationId xmlns:a16="http://schemas.microsoft.com/office/drawing/2014/main" id="{C98A3B63-DFB0-40B1-B0E0-A326A871B5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3" name="Clip" r:id="rId12" imgW="1268295" imgH="1199426" progId="MS_ClipArt_Gallery.2">
                      <p:embed/>
                    </p:oleObj>
                  </mc:Choice>
                  <mc:Fallback>
                    <p:oleObj name="Clip" r:id="rId12" imgW="1268295" imgH="1199426" progId="MS_ClipArt_Gallery.2">
                      <p:embed/>
                      <p:pic>
                        <p:nvPicPr>
                          <p:cNvPr id="33833" name="Object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" name="Group 112">
            <a:extLst>
              <a:ext uri="{FF2B5EF4-FFF2-40B4-BE49-F238E27FC236}">
                <a16:creationId xmlns:a16="http://schemas.microsoft.com/office/drawing/2014/main" id="{660D84CC-2105-4E6D-BEB9-62DE2720DECA}"/>
              </a:ext>
            </a:extLst>
          </p:cNvPr>
          <p:cNvGrpSpPr>
            <a:grpSpLocks/>
          </p:cNvGrpSpPr>
          <p:nvPr/>
        </p:nvGrpSpPr>
        <p:grpSpPr bwMode="auto">
          <a:xfrm>
            <a:off x="3144839" y="2741613"/>
            <a:ext cx="1755775" cy="1625600"/>
            <a:chOff x="1824" y="1076"/>
            <a:chExt cx="1106" cy="1024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B8CEC026-EE56-4336-91C1-1813424E7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0" name="Group 114">
              <a:extLst>
                <a:ext uri="{FF2B5EF4-FFF2-40B4-BE49-F238E27FC236}">
                  <a16:creationId xmlns:a16="http://schemas.microsoft.com/office/drawing/2014/main" id="{042A58EE-2648-47F5-A6FC-B6C6C529A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1" name="Object 115">
                <a:extLst>
                  <a:ext uri="{FF2B5EF4-FFF2-40B4-BE49-F238E27FC236}">
                    <a16:creationId xmlns:a16="http://schemas.microsoft.com/office/drawing/2014/main" id="{2EA6DDB9-6503-452A-812D-0792072B9C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4" name="Clip" r:id="rId13" imgW="826829" imgH="840406" progId="MS_ClipArt_Gallery.2">
                      <p:embed/>
                    </p:oleObj>
                  </mc:Choice>
                  <mc:Fallback>
                    <p:oleObj name="Clip" r:id="rId13" imgW="826829" imgH="840406" progId="MS_ClipArt_Gallery.2">
                      <p:embed/>
                      <p:pic>
                        <p:nvPicPr>
                          <p:cNvPr id="33828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16">
                <a:extLst>
                  <a:ext uri="{FF2B5EF4-FFF2-40B4-BE49-F238E27FC236}">
                    <a16:creationId xmlns:a16="http://schemas.microsoft.com/office/drawing/2014/main" id="{E274B220-966A-463A-9217-306A80FE96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5" name="Clip" r:id="rId14" imgW="1268295" imgH="1199426" progId="MS_ClipArt_Gallery.2">
                      <p:embed/>
                    </p:oleObj>
                  </mc:Choice>
                  <mc:Fallback>
                    <p:oleObj name="Clip" r:id="rId14" imgW="1268295" imgH="1199426" progId="MS_ClipArt_Gallery.2">
                      <p:embed/>
                      <p:pic>
                        <p:nvPicPr>
                          <p:cNvPr id="33829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" name="Rectangle 65">
            <a:extLst>
              <a:ext uri="{FF2B5EF4-FFF2-40B4-BE49-F238E27FC236}">
                <a16:creationId xmlns:a16="http://schemas.microsoft.com/office/drawing/2014/main" id="{D1AE7E81-50DA-48FE-8FCB-3CE46AB7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9" y="1468439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" name="Oval 214">
            <a:extLst>
              <a:ext uri="{FF2B5EF4-FFF2-40B4-BE49-F238E27FC236}">
                <a16:creationId xmlns:a16="http://schemas.microsoft.com/office/drawing/2014/main" id="{206A5E03-3F13-4B35-9F5C-CB422FDA2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6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Oval 219">
            <a:extLst>
              <a:ext uri="{FF2B5EF4-FFF2-40B4-BE49-F238E27FC236}">
                <a16:creationId xmlns:a16="http://schemas.microsoft.com/office/drawing/2014/main" id="{FFB0FE99-6A72-4320-83E1-800D0EA3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1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Oval 229">
            <a:extLst>
              <a:ext uri="{FF2B5EF4-FFF2-40B4-BE49-F238E27FC236}">
                <a16:creationId xmlns:a16="http://schemas.microsoft.com/office/drawing/2014/main" id="{780AB886-8856-4319-9B77-17A13FF8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6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Oval 234">
            <a:extLst>
              <a:ext uri="{FF2B5EF4-FFF2-40B4-BE49-F238E27FC236}">
                <a16:creationId xmlns:a16="http://schemas.microsoft.com/office/drawing/2014/main" id="{9FD900A5-DE20-4A19-B318-8823610D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4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Oval 224">
            <a:extLst>
              <a:ext uri="{FF2B5EF4-FFF2-40B4-BE49-F238E27FC236}">
                <a16:creationId xmlns:a16="http://schemas.microsoft.com/office/drawing/2014/main" id="{6C951E5F-D4F3-4D62-A6B4-688400FB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1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9" name="Group 356">
            <a:extLst>
              <a:ext uri="{FF2B5EF4-FFF2-40B4-BE49-F238E27FC236}">
                <a16:creationId xmlns:a16="http://schemas.microsoft.com/office/drawing/2014/main" id="{11DE760C-6785-4917-882F-1DE6F0FB58AA}"/>
              </a:ext>
            </a:extLst>
          </p:cNvPr>
          <p:cNvGrpSpPr>
            <a:grpSpLocks/>
          </p:cNvGrpSpPr>
          <p:nvPr/>
        </p:nvGrpSpPr>
        <p:grpSpPr bwMode="auto">
          <a:xfrm>
            <a:off x="3078164" y="2184401"/>
            <a:ext cx="465137" cy="481013"/>
            <a:chOff x="313" y="1497"/>
            <a:chExt cx="1152" cy="1014"/>
          </a:xfrm>
        </p:grpSpPr>
        <p:pic>
          <p:nvPicPr>
            <p:cNvPr id="40" name="Picture 354" descr="laptop_stylized_small">
              <a:extLst>
                <a:ext uri="{FF2B5EF4-FFF2-40B4-BE49-F238E27FC236}">
                  <a16:creationId xmlns:a16="http://schemas.microsoft.com/office/drawing/2014/main" id="{F916E0E6-5B36-4200-8BE0-C36EE9408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55" descr="antenna_stylized">
              <a:extLst>
                <a:ext uri="{FF2B5EF4-FFF2-40B4-BE49-F238E27FC236}">
                  <a16:creationId xmlns:a16="http://schemas.microsoft.com/office/drawing/2014/main" id="{1F6369FC-7282-451E-A78E-02DF0EB53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356">
            <a:extLst>
              <a:ext uri="{FF2B5EF4-FFF2-40B4-BE49-F238E27FC236}">
                <a16:creationId xmlns:a16="http://schemas.microsoft.com/office/drawing/2014/main" id="{4298B31E-4326-4CFB-B884-CC4AA5049AB2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5273676"/>
            <a:ext cx="463550" cy="479425"/>
            <a:chOff x="313" y="1497"/>
            <a:chExt cx="1152" cy="1014"/>
          </a:xfrm>
        </p:grpSpPr>
        <p:pic>
          <p:nvPicPr>
            <p:cNvPr id="43" name="Picture 354" descr="laptop_stylized_small">
              <a:extLst>
                <a:ext uri="{FF2B5EF4-FFF2-40B4-BE49-F238E27FC236}">
                  <a16:creationId xmlns:a16="http://schemas.microsoft.com/office/drawing/2014/main" id="{EB3F05EB-C755-4241-A5FB-FE7CD8230E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55" descr="antenna_stylized">
              <a:extLst>
                <a:ext uri="{FF2B5EF4-FFF2-40B4-BE49-F238E27FC236}">
                  <a16:creationId xmlns:a16="http://schemas.microsoft.com/office/drawing/2014/main" id="{99D2CB24-E5C7-44FC-999A-160B84C4F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356">
            <a:extLst>
              <a:ext uri="{FF2B5EF4-FFF2-40B4-BE49-F238E27FC236}">
                <a16:creationId xmlns:a16="http://schemas.microsoft.com/office/drawing/2014/main" id="{BF3C48A4-BA4B-4830-B88E-1B1C88F6056F}"/>
              </a:ext>
            </a:extLst>
          </p:cNvPr>
          <p:cNvGrpSpPr>
            <a:grpSpLocks/>
          </p:cNvGrpSpPr>
          <p:nvPr/>
        </p:nvGrpSpPr>
        <p:grpSpPr bwMode="auto">
          <a:xfrm>
            <a:off x="4338639" y="3576638"/>
            <a:ext cx="465137" cy="481012"/>
            <a:chOff x="313" y="1497"/>
            <a:chExt cx="1152" cy="1014"/>
          </a:xfrm>
        </p:grpSpPr>
        <p:pic>
          <p:nvPicPr>
            <p:cNvPr id="46" name="Picture 354" descr="laptop_stylized_small">
              <a:extLst>
                <a:ext uri="{FF2B5EF4-FFF2-40B4-BE49-F238E27FC236}">
                  <a16:creationId xmlns:a16="http://schemas.microsoft.com/office/drawing/2014/main" id="{F5CE7378-6CB5-48B8-8CE9-A7F38BE87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55" descr="antenna_stylized">
              <a:extLst>
                <a:ext uri="{FF2B5EF4-FFF2-40B4-BE49-F238E27FC236}">
                  <a16:creationId xmlns:a16="http://schemas.microsoft.com/office/drawing/2014/main" id="{252C04E6-D646-43C8-A184-CC8C108F2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356">
            <a:extLst>
              <a:ext uri="{FF2B5EF4-FFF2-40B4-BE49-F238E27FC236}">
                <a16:creationId xmlns:a16="http://schemas.microsoft.com/office/drawing/2014/main" id="{A2E958B8-47C3-4E62-9A68-0A89CB615823}"/>
              </a:ext>
            </a:extLst>
          </p:cNvPr>
          <p:cNvGrpSpPr>
            <a:grpSpLocks/>
          </p:cNvGrpSpPr>
          <p:nvPr/>
        </p:nvGrpSpPr>
        <p:grpSpPr bwMode="auto">
          <a:xfrm>
            <a:off x="3179764" y="2936876"/>
            <a:ext cx="465137" cy="479425"/>
            <a:chOff x="313" y="1497"/>
            <a:chExt cx="1152" cy="1014"/>
          </a:xfrm>
        </p:grpSpPr>
        <p:pic>
          <p:nvPicPr>
            <p:cNvPr id="49" name="Picture 354" descr="laptop_stylized_small">
              <a:extLst>
                <a:ext uri="{FF2B5EF4-FFF2-40B4-BE49-F238E27FC236}">
                  <a16:creationId xmlns:a16="http://schemas.microsoft.com/office/drawing/2014/main" id="{BD997103-4988-44D7-A60C-94D4ED21F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55" descr="antenna_stylized">
              <a:extLst>
                <a:ext uri="{FF2B5EF4-FFF2-40B4-BE49-F238E27FC236}">
                  <a16:creationId xmlns:a16="http://schemas.microsoft.com/office/drawing/2014/main" id="{0423D089-ED1D-4A02-A3C9-D184F56CC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356">
            <a:extLst>
              <a:ext uri="{FF2B5EF4-FFF2-40B4-BE49-F238E27FC236}">
                <a16:creationId xmlns:a16="http://schemas.microsoft.com/office/drawing/2014/main" id="{D4A315D0-C024-4378-9EA7-D496A039A2AC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3260726"/>
            <a:ext cx="465138" cy="481013"/>
            <a:chOff x="313" y="1497"/>
            <a:chExt cx="1152" cy="1014"/>
          </a:xfrm>
        </p:grpSpPr>
        <p:pic>
          <p:nvPicPr>
            <p:cNvPr id="52" name="Picture 354" descr="laptop_stylized_small">
              <a:extLst>
                <a:ext uri="{FF2B5EF4-FFF2-40B4-BE49-F238E27FC236}">
                  <a16:creationId xmlns:a16="http://schemas.microsoft.com/office/drawing/2014/main" id="{563C56D5-D854-4C46-A330-99A6CBDAC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355" descr="antenna_stylized">
              <a:extLst>
                <a:ext uri="{FF2B5EF4-FFF2-40B4-BE49-F238E27FC236}">
                  <a16:creationId xmlns:a16="http://schemas.microsoft.com/office/drawing/2014/main" id="{7532E398-B268-4C30-BBF0-37F388483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98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85F4-D368-4D04-93EA-FD286CFC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无线网络的分类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FDB96-AC6F-43B6-8A63-1808294DF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524DCD8-A819-4CA5-84D7-7DA5122BB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082" y="2126765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单跳无线链路</a:t>
            </a:r>
            <a:endParaRPr lang="en-US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7BED186-6DE2-44AB-B497-4ACA84C1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26765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多跳无线链路</a:t>
            </a:r>
            <a:endParaRPr lang="en-US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E4C9E6B-89CF-45C2-AD3C-60F665FB3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009" y="2952750"/>
            <a:ext cx="18774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基于基础设施</a:t>
            </a:r>
            <a:endParaRPr lang="en-US" sz="2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7667734-79F1-4EB5-BB50-FF4B2EB6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824" y="4652158"/>
            <a:ext cx="159530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无基础设施</a:t>
            </a:r>
            <a:endParaRPr lang="en-US" altLang="zh-CN" sz="2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（自组织）</a:t>
            </a:r>
            <a:endParaRPr lang="en-US" sz="2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273DDCF7-AD64-4C04-8C3B-3B3A9CBE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753" y="2855790"/>
            <a:ext cx="2050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主机通过基站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连向更大的网络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（蜂窝网、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57E72BDD-764B-491B-9704-60AD363D5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266" y="4775268"/>
            <a:ext cx="2361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无基站，源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目的直连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CB1383CA-A026-4BFB-8EB3-289ED1A6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280" y="2852849"/>
            <a:ext cx="3082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主机通过多个无线节点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进行中继，连接到更大网络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（无线网状网络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wireless mesh networks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2AB8140-313B-4174-8153-66451E4C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388" y="4572000"/>
            <a:ext cx="3082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无基站，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通过多个无线节点中继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（无线自组织网络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MANET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车载自组织网络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VANET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A18332E9-BD0F-4859-BFD6-34F52FC8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D0CBAAE0-1ACB-406F-9FF9-271EFB5E4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7968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3F93C34C-7A18-476F-8783-8C0F18423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025" y="2132014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F84E916A-219F-4072-8F09-952610366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1463" y="2132014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5F5466E-E14A-406B-998C-AE7612CF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454" y="1382555"/>
            <a:ext cx="8381999" cy="461666"/>
          </a:xfrm>
        </p:spPr>
        <p:txBody>
          <a:bodyPr/>
          <a:lstStyle/>
          <a:p>
            <a:r>
              <a:rPr lang="zh-CN" altLang="en-US" dirty="0"/>
              <a:t>还可以根据数据报文是否经过多个无线链路分类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62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FDEC-40C5-4C9A-A42F-EE78CCA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无线网络的核心问题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E79B5-4C66-4963-806D-39A65713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无线（</a:t>
            </a:r>
            <a:r>
              <a:rPr lang="en-US" altLang="zh-CN" dirty="0">
                <a:solidFill>
                  <a:srgbClr val="C00000"/>
                </a:solidFill>
              </a:rPr>
              <a:t>wireless)</a:t>
            </a:r>
            <a:r>
              <a:rPr lang="zh-CN" altLang="en-US" dirty="0"/>
              <a:t>：如何通过无线链路进行数据传输</a:t>
            </a:r>
            <a:endParaRPr lang="en-US" altLang="zh-CN" dirty="0"/>
          </a:p>
          <a:p>
            <a:pPr lvl="1"/>
            <a:r>
              <a:rPr lang="zh-CN" altLang="en-US" dirty="0"/>
              <a:t>数据链路层技术</a:t>
            </a:r>
            <a:endParaRPr lang="en-US" altLang="zh-CN" dirty="0"/>
          </a:p>
          <a:p>
            <a:pPr lvl="1"/>
            <a:r>
              <a:rPr lang="zh-CN" altLang="en-US" dirty="0"/>
              <a:t>需要根据无线链路物理特性，考虑差错控制、多路访问控制等功能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移动（</a:t>
            </a:r>
            <a:r>
              <a:rPr lang="en-US" altLang="zh-CN" dirty="0">
                <a:solidFill>
                  <a:srgbClr val="C00000"/>
                </a:solidFill>
              </a:rPr>
              <a:t>mobility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：处理主机所连基站发生的变动</a:t>
            </a:r>
            <a:endParaRPr lang="en-US" altLang="zh-CN" dirty="0"/>
          </a:p>
          <a:p>
            <a:pPr lvl="1"/>
            <a:r>
              <a:rPr lang="zh-CN" altLang="en-US" dirty="0"/>
              <a:t>定位主机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保持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60189-2612-478F-BFA8-6C21F201C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FD29-8494-4B08-8BF1-D4CFC062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9B02-47B9-4E85-B3EF-80117BA6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无线网络简介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无线链路特征与多路访问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endParaRPr lang="en-US" altLang="zh-CN" dirty="0"/>
          </a:p>
          <a:p>
            <a:r>
              <a:rPr lang="zh-CN" altLang="en-US" dirty="0"/>
              <a:t>蜂窝网</a:t>
            </a:r>
            <a:endParaRPr lang="en-US" altLang="zh-CN" dirty="0"/>
          </a:p>
          <a:p>
            <a:r>
              <a:rPr lang="zh-CN" altLang="en-US" dirty="0"/>
              <a:t>管理移动性的一般方法</a:t>
            </a:r>
            <a:endParaRPr lang="en-US" altLang="zh-CN" dirty="0"/>
          </a:p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、蜂窝网的移动性管理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A4394-653B-441A-BDC9-12B1E440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7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F7C71-4294-46B0-A5D2-49302623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无线链路特征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5551C-6A99-4EF6-B38B-89DE4A00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687766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递减的信号强度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信号穿过物体时，强度将减弱</a:t>
            </a:r>
            <a:endParaRPr lang="en-US" altLang="zh-CN" dirty="0"/>
          </a:p>
          <a:p>
            <a:pPr lvl="1"/>
            <a:r>
              <a:rPr lang="zh-CN" altLang="en-US" dirty="0"/>
              <a:t>即使自由空间中，随着距离增加也会衰减（称为</a:t>
            </a:r>
            <a:r>
              <a:rPr lang="zh-CN" altLang="en-US" dirty="0">
                <a:solidFill>
                  <a:srgbClr val="C00000"/>
                </a:solidFill>
              </a:rPr>
              <a:t>路径损耗 </a:t>
            </a:r>
            <a:r>
              <a:rPr lang="en-US" altLang="zh-CN" dirty="0">
                <a:solidFill>
                  <a:srgbClr val="C00000"/>
                </a:solidFill>
              </a:rPr>
              <a:t>path loss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其他信号源的干扰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2.4GHz </a:t>
            </a:r>
            <a:r>
              <a:rPr lang="zh-CN" altLang="en-US" dirty="0"/>
              <a:t>无线</a:t>
            </a:r>
            <a:r>
              <a:rPr lang="en-US" altLang="zh-CN" dirty="0"/>
              <a:t>LAN</a:t>
            </a:r>
            <a:r>
              <a:rPr lang="zh-CN" altLang="en-US" dirty="0"/>
              <a:t>与</a:t>
            </a:r>
            <a:r>
              <a:rPr lang="en-US" altLang="zh-CN" dirty="0"/>
              <a:t>2.4GHz </a:t>
            </a:r>
            <a:r>
              <a:rPr lang="zh-CN" altLang="en-US" dirty="0"/>
              <a:t>无线电话</a:t>
            </a:r>
            <a:endParaRPr lang="en-US" altLang="zh-CN" dirty="0"/>
          </a:p>
          <a:p>
            <a:pPr lvl="1"/>
            <a:r>
              <a:rPr lang="zh-CN" altLang="en-US" dirty="0"/>
              <a:t>微波、电动机等等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多路径传播</a:t>
            </a:r>
            <a:r>
              <a:rPr lang="zh-CN" altLang="en-US" dirty="0"/>
              <a:t>：电磁波反射后，通过不同路径到达接收端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01E3E-F1FD-4D53-9289-E2DE4C93A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36B1C9-0578-42F3-B525-0CECBECE3DF2}"/>
              </a:ext>
            </a:extLst>
          </p:cNvPr>
          <p:cNvSpPr/>
          <p:nvPr/>
        </p:nvSpPr>
        <p:spPr>
          <a:xfrm>
            <a:off x="609600" y="1828800"/>
            <a:ext cx="357020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>
                <a:latin typeface="Gill Sans MT" charset="0"/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  <a:latin typeface="Gill Sans MT" charset="0"/>
              </a:rPr>
              <a:t>有线链路</a:t>
            </a:r>
            <a:r>
              <a:rPr lang="zh-CN" altLang="en-US" sz="2400" dirty="0">
                <a:latin typeface="Gill Sans MT" charset="0"/>
              </a:rPr>
              <a:t>显著不同之处</a:t>
            </a:r>
            <a:endParaRPr lang="en-US" altLang="zh-CN" sz="2400" dirty="0">
              <a:latin typeface="Gill Sans MT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89FB1F-6C67-41FF-B5E8-28A92BAD03EA}"/>
              </a:ext>
            </a:extLst>
          </p:cNvPr>
          <p:cNvSpPr/>
          <p:nvPr/>
        </p:nvSpPr>
        <p:spPr>
          <a:xfrm>
            <a:off x="3515806" y="5638800"/>
            <a:ext cx="516038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ill Sans MT" charset="0"/>
              </a:rPr>
              <a:t>在无线链路上进行数据传输更为困难</a:t>
            </a:r>
            <a:endParaRPr lang="en-US" altLang="zh-CN" sz="2400" dirty="0">
              <a:solidFill>
                <a:srgbClr val="0070C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8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EA409-4853-45BA-8A8C-6FBB78F5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无线链路特征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7BFED-AEC4-476C-BA0C-3DF622A8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信噪比（</a:t>
            </a:r>
            <a:r>
              <a:rPr lang="en-US" altLang="zh-CN" dirty="0">
                <a:solidFill>
                  <a:srgbClr val="0070C0"/>
                </a:solidFill>
              </a:rPr>
              <a:t>signal-to-noise ratio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SNR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zh-CN" altLang="en-US" dirty="0"/>
              <a:t>：收到信息强度与噪声强度的相对值</a:t>
            </a:r>
            <a:endParaRPr lang="en-US" altLang="zh-CN" dirty="0"/>
          </a:p>
          <a:p>
            <a:pPr lvl="1"/>
            <a:r>
              <a:rPr lang="zh-CN" altLang="en-US" dirty="0"/>
              <a:t>单位：分贝</a:t>
            </a:r>
            <a:endParaRPr lang="en-US" altLang="zh-CN" dirty="0"/>
          </a:p>
          <a:p>
            <a:pPr lvl="1"/>
            <a:r>
              <a:rPr lang="zh-CN" altLang="en-US" dirty="0"/>
              <a:t>信噪比越高，越容易提取信息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比特差错率（</a:t>
            </a:r>
            <a:r>
              <a:rPr lang="en-US" altLang="zh-CN" dirty="0">
                <a:solidFill>
                  <a:srgbClr val="0070C0"/>
                </a:solidFill>
              </a:rPr>
              <a:t>BER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zh-CN" altLang="en-US" dirty="0"/>
              <a:t>：接收方收到的错误比特的比例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物理层：不同传输速率、不同</a:t>
            </a:r>
            <a:r>
              <a:rPr lang="en-US" altLang="zh-CN" dirty="0"/>
              <a:t>BER vs SNR</a:t>
            </a:r>
          </a:p>
          <a:p>
            <a:pPr lvl="1"/>
            <a:r>
              <a:rPr lang="zh-CN" altLang="en-US" dirty="0"/>
              <a:t>给定物理层：增加传输功率 </a:t>
            </a:r>
            <a:r>
              <a:rPr lang="en-US" altLang="zh-CN" dirty="0"/>
              <a:t>-&gt; </a:t>
            </a:r>
            <a:r>
              <a:rPr lang="zh-CN" altLang="en-US" dirty="0"/>
              <a:t>增加</a:t>
            </a:r>
            <a:r>
              <a:rPr lang="en-US" altLang="zh-CN" dirty="0"/>
              <a:t>SNR -&gt; </a:t>
            </a:r>
            <a:r>
              <a:rPr lang="zh-CN" altLang="en-US" dirty="0"/>
              <a:t>降低</a:t>
            </a:r>
            <a:r>
              <a:rPr lang="en-US" altLang="zh-CN" dirty="0"/>
              <a:t>BER</a:t>
            </a:r>
          </a:p>
          <a:p>
            <a:pPr lvl="1"/>
            <a:r>
              <a:rPr lang="zh-CN" altLang="en-US" dirty="0"/>
              <a:t>给定信噪比：增加传输速率 </a:t>
            </a:r>
            <a:r>
              <a:rPr lang="en-US" altLang="zh-CN" dirty="0"/>
              <a:t>-&gt; </a:t>
            </a:r>
            <a:r>
              <a:rPr lang="zh-CN" altLang="en-US" dirty="0"/>
              <a:t>增加</a:t>
            </a:r>
            <a:r>
              <a:rPr lang="en-US" altLang="zh-CN" dirty="0"/>
              <a:t>BER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实际：</a:t>
            </a:r>
            <a:r>
              <a:rPr lang="en-US" altLang="zh-CN" dirty="0"/>
              <a:t>SNR</a:t>
            </a:r>
            <a:r>
              <a:rPr lang="zh-CN" altLang="en-US" dirty="0"/>
              <a:t>随着</a:t>
            </a:r>
            <a:r>
              <a:rPr lang="zh-CN" altLang="en-US" dirty="0">
                <a:solidFill>
                  <a:srgbClr val="C00000"/>
                </a:solidFill>
              </a:rPr>
              <a:t>主机移动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C00000"/>
                </a:solidFill>
              </a:rPr>
              <a:t>环境变化</a:t>
            </a:r>
            <a:r>
              <a:rPr lang="zh-CN" altLang="en-US" dirty="0"/>
              <a:t>改变</a:t>
            </a:r>
            <a:endParaRPr lang="en-US" altLang="zh-CN" dirty="0"/>
          </a:p>
          <a:p>
            <a:pPr lvl="1"/>
            <a:r>
              <a:rPr lang="zh-CN" altLang="en-US" dirty="0"/>
              <a:t>自适应物理层技术：在</a:t>
            </a:r>
            <a:r>
              <a:rPr lang="en-US" altLang="zh-CN" dirty="0"/>
              <a:t>BER</a:t>
            </a:r>
            <a:r>
              <a:rPr lang="zh-CN" altLang="en-US" dirty="0"/>
              <a:t>不超过特定值下，选择最高传输速率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8DD07-92AE-4F0B-BD22-26C4842D5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83433" y="6537326"/>
            <a:ext cx="2844800" cy="320675"/>
          </a:xfrm>
        </p:spPr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66A7833-633D-4C88-B6E3-4EE00E56FF61}"/>
              </a:ext>
            </a:extLst>
          </p:cNvPr>
          <p:cNvSpPr>
            <a:spLocks/>
          </p:cNvSpPr>
          <p:nvPr/>
        </p:nvSpPr>
        <p:spPr bwMode="auto">
          <a:xfrm>
            <a:off x="8466137" y="2476500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C7D5EBE-2EBF-4784-82C4-2CA01C84B1E3}"/>
              </a:ext>
            </a:extLst>
          </p:cNvPr>
          <p:cNvSpPr>
            <a:spLocks/>
          </p:cNvSpPr>
          <p:nvPr/>
        </p:nvSpPr>
        <p:spPr bwMode="auto">
          <a:xfrm>
            <a:off x="9113837" y="2146300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398E90-243F-42C9-BB1E-0BBCF97F83C9}"/>
              </a:ext>
            </a:extLst>
          </p:cNvPr>
          <p:cNvSpPr>
            <a:spLocks/>
          </p:cNvSpPr>
          <p:nvPr/>
        </p:nvSpPr>
        <p:spPr bwMode="auto">
          <a:xfrm>
            <a:off x="10028237" y="2146300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067FC-4CF3-40D7-8AD4-EC1F3306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133600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753951E-AAE0-4B51-A1AA-80F0D747F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1" y="26273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DB94141-882F-42CD-8EAB-1BDF8E6EC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7726" y="309403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EBB048D-1677-403D-9C17-F0BAE8CFC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251" y="35750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3E8D4E7-5BF5-40B1-ADFC-CA509456F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6" y="404177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81B42A36-7E5C-4FDB-9EB8-AB245ADE4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6301" y="45227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1117D7F5-83CA-447E-9320-51E1EBAB2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7500" y="2133600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39B4D38-4C3E-4132-8ED1-C1E523807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3937" y="2151064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21C35124-D650-437F-8527-13EB50B6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0375" y="2139950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BD8D7C7-BCFC-4A8A-A5CC-3EACBBD82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176" y="4989514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6E1F58F-3F39-4959-836B-453DACFB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201" y="49911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783571D-AA52-42C9-86E3-9A8ECF54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8763" y="49942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13A94F67-A4B7-4A44-9504-F0DC6A03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1076" y="49974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CFA321DF-38B8-4287-B8B6-92F2A4B19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249" y="6138866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D869E08-5FD9-4002-B72D-100D12E1C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8016" y="570351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10689512-F57C-468F-9F12-7DD2852CF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2395" y="5669911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48DF857B-BEB7-4BBD-8087-A5D7F1D79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857" y="5536561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QAM256 (8 Mbps)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F956930-01D6-4A6A-A446-64B16207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479" y="554317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QAM16 (4 Mbps)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1B4C097C-E029-44E7-9C82-432D844D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87" y="5991229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BPSK (1 Mbps)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2B1D0B-C9E8-4C87-911F-BADD7B57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8162" y="518953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F98837F0-3A2B-411F-8F6E-2A1D76727C5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19206" y="3463132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FAAF7303-6701-4B49-A9C2-29106A189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19970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F0DB711D-C0B2-449F-9836-FDFE51EFA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247808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74F4D42F-888B-4555-91D6-E4712A8A8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5" y="2944814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E37B2E78-C20B-44FA-96B7-5B6072D1E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878264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94E6A6B-B5AD-453A-8EDF-EC3C1963B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3592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417F1F76-C317-47C9-90AE-0279D705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4854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96AD98FE-4FFD-49A2-8715-0AE44794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3433764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76032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BAC2-88E9-4AD8-9325-95146D2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无线链路中的多路访问问题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B8032-478C-4713-86E1-6D77686BB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566949-F564-4016-AFBE-F42615C0BBA8}"/>
              </a:ext>
            </a:extLst>
          </p:cNvPr>
          <p:cNvSpPr/>
          <p:nvPr/>
        </p:nvSpPr>
        <p:spPr>
          <a:xfrm>
            <a:off x="3203092" y="1406304"/>
            <a:ext cx="578581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>
                <a:latin typeface="Gill Sans MT" charset="0"/>
              </a:rPr>
              <a:t>相比于有线链路，无线链路有更复杂问题</a:t>
            </a:r>
            <a:endParaRPr lang="en-US" altLang="zh-CN" sz="2400" dirty="0">
              <a:latin typeface="Gill Sans MT" charset="0"/>
            </a:endParaRPr>
          </a:p>
        </p:txBody>
      </p:sp>
      <p:grpSp>
        <p:nvGrpSpPr>
          <p:cNvPr id="6" name="Group 356">
            <a:extLst>
              <a:ext uri="{FF2B5EF4-FFF2-40B4-BE49-F238E27FC236}">
                <a16:creationId xmlns:a16="http://schemas.microsoft.com/office/drawing/2014/main" id="{0437BF35-4F48-4A32-9B8F-F77EF3DBC645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2570164"/>
            <a:ext cx="627062" cy="642937"/>
            <a:chOff x="313" y="1497"/>
            <a:chExt cx="1152" cy="1014"/>
          </a:xfrm>
        </p:grpSpPr>
        <p:pic>
          <p:nvPicPr>
            <p:cNvPr id="7" name="Picture 354" descr="laptop_stylized_small">
              <a:extLst>
                <a:ext uri="{FF2B5EF4-FFF2-40B4-BE49-F238E27FC236}">
                  <a16:creationId xmlns:a16="http://schemas.microsoft.com/office/drawing/2014/main" id="{47A85537-2754-44AD-B739-553B8197D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55" descr="antenna_stylized">
              <a:extLst>
                <a:ext uri="{FF2B5EF4-FFF2-40B4-BE49-F238E27FC236}">
                  <a16:creationId xmlns:a16="http://schemas.microsoft.com/office/drawing/2014/main" id="{EC1864A0-4367-432D-B0A9-FB4D36947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Freeform 7">
            <a:extLst>
              <a:ext uri="{FF2B5EF4-FFF2-40B4-BE49-F238E27FC236}">
                <a16:creationId xmlns:a16="http://schemas.microsoft.com/office/drawing/2014/main" id="{ECF4289C-6820-4F35-AF4E-EA6B53410787}"/>
              </a:ext>
            </a:extLst>
          </p:cNvPr>
          <p:cNvSpPr>
            <a:spLocks/>
          </p:cNvSpPr>
          <p:nvPr/>
        </p:nvSpPr>
        <p:spPr bwMode="auto">
          <a:xfrm>
            <a:off x="2222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08666F76-E1B0-4B54-A6A6-DBC1F3EEC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5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59174BC7-5CFB-4D79-9906-27856A526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544861E5-8E4D-443A-88A2-4324B57F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4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E89FEB1E-0780-4D82-B218-FA646E6DA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726F6291-95FA-470A-A36D-78C74FAB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4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04104B2-0908-4177-AA0C-627B9830B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4382739"/>
            <a:ext cx="5410199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：隐藏终端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存在障碍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，无法听到对方存在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更无法知道双方在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处互相干扰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7">
            <a:extLst>
              <a:ext uri="{FF2B5EF4-FFF2-40B4-BE49-F238E27FC236}">
                <a16:creationId xmlns:a16="http://schemas.microsoft.com/office/drawing/2014/main" id="{F7DF9C71-2D6E-4D11-9F75-5FA5500DE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229235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7" name="Text Box 48">
            <a:extLst>
              <a:ext uri="{FF2B5EF4-FFF2-40B4-BE49-F238E27FC236}">
                <a16:creationId xmlns:a16="http://schemas.microsoft.com/office/drawing/2014/main" id="{F0568008-E47A-4C12-98E2-9FD7524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228917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DB7B5840-6569-47B7-B28D-06F29296B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339" y="2332039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0433308F-32CB-48B5-995D-0BA3DFAC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1" y="3119438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20" name="Line 60">
            <a:extLst>
              <a:ext uri="{FF2B5EF4-FFF2-40B4-BE49-F238E27FC236}">
                <a16:creationId xmlns:a16="http://schemas.microsoft.com/office/drawing/2014/main" id="{EB87727E-B8CC-42E4-BA8C-A18443260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Line 61">
            <a:extLst>
              <a:ext uri="{FF2B5EF4-FFF2-40B4-BE49-F238E27FC236}">
                <a16:creationId xmlns:a16="http://schemas.microsoft.com/office/drawing/2014/main" id="{78DF7460-0B81-4757-9F07-4230383D8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BC3E158D-C39F-4736-BBDF-A56F6B3EB110}"/>
              </a:ext>
            </a:extLst>
          </p:cNvPr>
          <p:cNvSpPr>
            <a:spLocks/>
          </p:cNvSpPr>
          <p:nvPr/>
        </p:nvSpPr>
        <p:spPr bwMode="auto">
          <a:xfrm>
            <a:off x="6630988" y="3024189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Text Box 63">
            <a:extLst>
              <a:ext uri="{FF2B5EF4-FFF2-40B4-BE49-F238E27FC236}">
                <a16:creationId xmlns:a16="http://schemas.microsoft.com/office/drawing/2014/main" id="{E36A988F-A540-4004-AE59-0D7BE230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1" y="4111626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31321B0-1D5C-44B8-B981-7610553F4296}"/>
              </a:ext>
            </a:extLst>
          </p:cNvPr>
          <p:cNvSpPr>
            <a:spLocks/>
          </p:cNvSpPr>
          <p:nvPr/>
        </p:nvSpPr>
        <p:spPr bwMode="auto">
          <a:xfrm flipH="1">
            <a:off x="6726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Text Box 66">
            <a:extLst>
              <a:ext uri="{FF2B5EF4-FFF2-40B4-BE49-F238E27FC236}">
                <a16:creationId xmlns:a16="http://schemas.microsoft.com/office/drawing/2014/main" id="{C6FEFB86-8E53-421D-953E-69E0C01F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814" y="3048000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rgbClr val="3333CC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26" name="Line 67">
            <a:extLst>
              <a:ext uri="{FF2B5EF4-FFF2-40B4-BE49-F238E27FC236}">
                <a16:creationId xmlns:a16="http://schemas.microsoft.com/office/drawing/2014/main" id="{7DD05876-D1D6-4999-8F95-58ADDB330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7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68">
            <a:extLst>
              <a:ext uri="{FF2B5EF4-FFF2-40B4-BE49-F238E27FC236}">
                <a16:creationId xmlns:a16="http://schemas.microsoft.com/office/drawing/2014/main" id="{152E115C-49C8-483B-BEA6-3ABAACD2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8" name="Line 69">
            <a:extLst>
              <a:ext uri="{FF2B5EF4-FFF2-40B4-BE49-F238E27FC236}">
                <a16:creationId xmlns:a16="http://schemas.microsoft.com/office/drawing/2014/main" id="{B2583E76-DF3A-4267-A76E-F7700EE2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9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Rectangle 70">
            <a:extLst>
              <a:ext uri="{FF2B5EF4-FFF2-40B4-BE49-F238E27FC236}">
                <a16:creationId xmlns:a16="http://schemas.microsoft.com/office/drawing/2014/main" id="{C2DC191D-5706-47E5-B5CD-4ECC15E0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998" y="4384815"/>
            <a:ext cx="5410192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：信号衰减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之间收到的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对方信号极为微弱</a:t>
            </a:r>
            <a:endParaRPr lang="en-US" altLang="zh-CN" sz="2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更无法知道双方在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处互相干扰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356">
            <a:extLst>
              <a:ext uri="{FF2B5EF4-FFF2-40B4-BE49-F238E27FC236}">
                <a16:creationId xmlns:a16="http://schemas.microsoft.com/office/drawing/2014/main" id="{E24A0DFC-3A22-4C74-93D7-EAA735575E09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3119439"/>
            <a:ext cx="627062" cy="642937"/>
            <a:chOff x="313" y="1497"/>
            <a:chExt cx="1152" cy="1014"/>
          </a:xfrm>
        </p:grpSpPr>
        <p:pic>
          <p:nvPicPr>
            <p:cNvPr id="31" name="Picture 354" descr="laptop_stylized_small">
              <a:extLst>
                <a:ext uri="{FF2B5EF4-FFF2-40B4-BE49-F238E27FC236}">
                  <a16:creationId xmlns:a16="http://schemas.microsoft.com/office/drawing/2014/main" id="{322C1541-C63F-4260-9B6B-85E097A56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55" descr="antenna_stylized">
              <a:extLst>
                <a:ext uri="{FF2B5EF4-FFF2-40B4-BE49-F238E27FC236}">
                  <a16:creationId xmlns:a16="http://schemas.microsoft.com/office/drawing/2014/main" id="{36F2833B-31EA-4A13-AF7D-7DCFD7F92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3A07442E-CBF5-4BD6-8D54-721FEC2C42B9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260726"/>
            <a:ext cx="627062" cy="644525"/>
            <a:chOff x="313" y="1497"/>
            <a:chExt cx="1152" cy="101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55D1E9AF-53B2-4A57-952F-600A9D468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CFEA5776-8802-4D6C-AB3B-C9B72C822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6">
            <a:extLst>
              <a:ext uri="{FF2B5EF4-FFF2-40B4-BE49-F238E27FC236}">
                <a16:creationId xmlns:a16="http://schemas.microsoft.com/office/drawing/2014/main" id="{27FF7276-669D-4760-9A76-088514541033}"/>
              </a:ext>
            </a:extLst>
          </p:cNvPr>
          <p:cNvGrpSpPr>
            <a:grpSpLocks/>
          </p:cNvGrpSpPr>
          <p:nvPr/>
        </p:nvGrpSpPr>
        <p:grpSpPr bwMode="auto">
          <a:xfrm>
            <a:off x="6654801" y="2154239"/>
            <a:ext cx="627063" cy="642937"/>
            <a:chOff x="313" y="1497"/>
            <a:chExt cx="1152" cy="1014"/>
          </a:xfrm>
        </p:grpSpPr>
        <p:pic>
          <p:nvPicPr>
            <p:cNvPr id="37" name="Picture 354" descr="laptop_stylized_small">
              <a:extLst>
                <a:ext uri="{FF2B5EF4-FFF2-40B4-BE49-F238E27FC236}">
                  <a16:creationId xmlns:a16="http://schemas.microsoft.com/office/drawing/2014/main" id="{F6AFFB29-3AFE-40B7-BE35-AE3E96051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55" descr="antenna_stylized">
              <a:extLst>
                <a:ext uri="{FF2B5EF4-FFF2-40B4-BE49-F238E27FC236}">
                  <a16:creationId xmlns:a16="http://schemas.microsoft.com/office/drawing/2014/main" id="{271C697F-12A4-4AF6-B50A-CC0DC9217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356">
            <a:extLst>
              <a:ext uri="{FF2B5EF4-FFF2-40B4-BE49-F238E27FC236}">
                <a16:creationId xmlns:a16="http://schemas.microsoft.com/office/drawing/2014/main" id="{62AEEB2D-680E-41A9-9E8D-6A7DFBD32CFD}"/>
              </a:ext>
            </a:extLst>
          </p:cNvPr>
          <p:cNvGrpSpPr>
            <a:grpSpLocks/>
          </p:cNvGrpSpPr>
          <p:nvPr/>
        </p:nvGrpSpPr>
        <p:grpSpPr bwMode="auto">
          <a:xfrm>
            <a:off x="7843838" y="2193926"/>
            <a:ext cx="627062" cy="644525"/>
            <a:chOff x="313" y="1497"/>
            <a:chExt cx="1152" cy="1014"/>
          </a:xfrm>
        </p:grpSpPr>
        <p:pic>
          <p:nvPicPr>
            <p:cNvPr id="40" name="Picture 354" descr="laptop_stylized_small">
              <a:extLst>
                <a:ext uri="{FF2B5EF4-FFF2-40B4-BE49-F238E27FC236}">
                  <a16:creationId xmlns:a16="http://schemas.microsoft.com/office/drawing/2014/main" id="{E915CE10-5494-4E7F-91D7-8BB96EE98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55" descr="antenna_stylized">
              <a:extLst>
                <a:ext uri="{FF2B5EF4-FFF2-40B4-BE49-F238E27FC236}">
                  <a16:creationId xmlns:a16="http://schemas.microsoft.com/office/drawing/2014/main" id="{0A942B26-B4F2-47C6-A52D-E748A21FD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356">
            <a:extLst>
              <a:ext uri="{FF2B5EF4-FFF2-40B4-BE49-F238E27FC236}">
                <a16:creationId xmlns:a16="http://schemas.microsoft.com/office/drawing/2014/main" id="{EE91C347-5DF7-455E-A780-32C8C536E7B7}"/>
              </a:ext>
            </a:extLst>
          </p:cNvPr>
          <p:cNvGrpSpPr>
            <a:grpSpLocks/>
          </p:cNvGrpSpPr>
          <p:nvPr/>
        </p:nvGrpSpPr>
        <p:grpSpPr bwMode="auto">
          <a:xfrm>
            <a:off x="8920163" y="2124075"/>
            <a:ext cx="627062" cy="642938"/>
            <a:chOff x="313" y="1497"/>
            <a:chExt cx="1152" cy="1014"/>
          </a:xfrm>
        </p:grpSpPr>
        <p:pic>
          <p:nvPicPr>
            <p:cNvPr id="43" name="Picture 354" descr="laptop_stylized_small">
              <a:extLst>
                <a:ext uri="{FF2B5EF4-FFF2-40B4-BE49-F238E27FC236}">
                  <a16:creationId xmlns:a16="http://schemas.microsoft.com/office/drawing/2014/main" id="{444F69A9-E91C-4DD9-953B-799D826F5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55" descr="antenna_stylized">
              <a:extLst>
                <a:ext uri="{FF2B5EF4-FFF2-40B4-BE49-F238E27FC236}">
                  <a16:creationId xmlns:a16="http://schemas.microsoft.com/office/drawing/2014/main" id="{EDEF0CF8-8C31-4B00-934D-8EC2B8C6C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253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 animBg="1"/>
      <p:bldP spid="23" grpId="0"/>
      <p:bldP spid="24" grpId="0" animBg="1"/>
      <p:bldP spid="25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BAC2-88E9-4AD8-9325-95146D2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无线链路中的多路访问问题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B8032-478C-4713-86E1-6D77686BB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566949-F564-4016-AFBE-F42615C0BBA8}"/>
              </a:ext>
            </a:extLst>
          </p:cNvPr>
          <p:cNvSpPr/>
          <p:nvPr/>
        </p:nvSpPr>
        <p:spPr>
          <a:xfrm>
            <a:off x="3203092" y="1406304"/>
            <a:ext cx="578581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>
                <a:latin typeface="Gill Sans MT" charset="0"/>
              </a:rPr>
              <a:t>相比于有线链路，无线链路有更复杂问题</a:t>
            </a:r>
            <a:endParaRPr lang="en-US" altLang="zh-CN" sz="2400" dirty="0">
              <a:latin typeface="Gill Sans MT" charset="0"/>
            </a:endParaRPr>
          </a:p>
        </p:txBody>
      </p:sp>
      <p:grpSp>
        <p:nvGrpSpPr>
          <p:cNvPr id="6" name="Group 356">
            <a:extLst>
              <a:ext uri="{FF2B5EF4-FFF2-40B4-BE49-F238E27FC236}">
                <a16:creationId xmlns:a16="http://schemas.microsoft.com/office/drawing/2014/main" id="{0437BF35-4F48-4A32-9B8F-F77EF3DBC645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2570164"/>
            <a:ext cx="627062" cy="642937"/>
            <a:chOff x="313" y="1497"/>
            <a:chExt cx="1152" cy="1014"/>
          </a:xfrm>
        </p:grpSpPr>
        <p:pic>
          <p:nvPicPr>
            <p:cNvPr id="7" name="Picture 354" descr="laptop_stylized_small">
              <a:extLst>
                <a:ext uri="{FF2B5EF4-FFF2-40B4-BE49-F238E27FC236}">
                  <a16:creationId xmlns:a16="http://schemas.microsoft.com/office/drawing/2014/main" id="{47A85537-2754-44AD-B739-553B8197D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55" descr="antenna_stylized">
              <a:extLst>
                <a:ext uri="{FF2B5EF4-FFF2-40B4-BE49-F238E27FC236}">
                  <a16:creationId xmlns:a16="http://schemas.microsoft.com/office/drawing/2014/main" id="{EC1864A0-4367-432D-B0A9-FB4D36947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Freeform 7">
            <a:extLst>
              <a:ext uri="{FF2B5EF4-FFF2-40B4-BE49-F238E27FC236}">
                <a16:creationId xmlns:a16="http://schemas.microsoft.com/office/drawing/2014/main" id="{ECF4289C-6820-4F35-AF4E-EA6B53410787}"/>
              </a:ext>
            </a:extLst>
          </p:cNvPr>
          <p:cNvSpPr>
            <a:spLocks/>
          </p:cNvSpPr>
          <p:nvPr/>
        </p:nvSpPr>
        <p:spPr bwMode="auto">
          <a:xfrm>
            <a:off x="2222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08666F76-E1B0-4B54-A6A6-DBC1F3EEC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5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59174BC7-5CFB-4D79-9906-27856A526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544861E5-8E4D-443A-88A2-4324B57F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4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E89FEB1E-0780-4D82-B218-FA646E6DA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726F6291-95FA-470A-A36D-78C74FAB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4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04104B2-0908-4177-AA0C-627B9830B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4382739"/>
            <a:ext cx="5410199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：隐藏终端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存在障碍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，无法听到对方存在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更无法知道双方在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处互相干扰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7">
            <a:extLst>
              <a:ext uri="{FF2B5EF4-FFF2-40B4-BE49-F238E27FC236}">
                <a16:creationId xmlns:a16="http://schemas.microsoft.com/office/drawing/2014/main" id="{F7DF9C71-2D6E-4D11-9F75-5FA5500DE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229235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7" name="Text Box 48">
            <a:extLst>
              <a:ext uri="{FF2B5EF4-FFF2-40B4-BE49-F238E27FC236}">
                <a16:creationId xmlns:a16="http://schemas.microsoft.com/office/drawing/2014/main" id="{F0568008-E47A-4C12-98E2-9FD7524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228917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DB7B5840-6569-47B7-B28D-06F29296B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339" y="2332039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0433308F-32CB-48B5-995D-0BA3DFAC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1" y="3119438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20" name="Line 60">
            <a:extLst>
              <a:ext uri="{FF2B5EF4-FFF2-40B4-BE49-F238E27FC236}">
                <a16:creationId xmlns:a16="http://schemas.microsoft.com/office/drawing/2014/main" id="{EB87727E-B8CC-42E4-BA8C-A18443260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Line 61">
            <a:extLst>
              <a:ext uri="{FF2B5EF4-FFF2-40B4-BE49-F238E27FC236}">
                <a16:creationId xmlns:a16="http://schemas.microsoft.com/office/drawing/2014/main" id="{78DF7460-0B81-4757-9F07-4230383D8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BC3E158D-C39F-4736-BBDF-A56F6B3EB110}"/>
              </a:ext>
            </a:extLst>
          </p:cNvPr>
          <p:cNvSpPr>
            <a:spLocks/>
          </p:cNvSpPr>
          <p:nvPr/>
        </p:nvSpPr>
        <p:spPr bwMode="auto">
          <a:xfrm>
            <a:off x="6630988" y="3024189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Text Box 63">
            <a:extLst>
              <a:ext uri="{FF2B5EF4-FFF2-40B4-BE49-F238E27FC236}">
                <a16:creationId xmlns:a16="http://schemas.microsoft.com/office/drawing/2014/main" id="{E36A988F-A540-4004-AE59-0D7BE230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1" y="4111626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31321B0-1D5C-44B8-B981-7610553F4296}"/>
              </a:ext>
            </a:extLst>
          </p:cNvPr>
          <p:cNvSpPr>
            <a:spLocks/>
          </p:cNvSpPr>
          <p:nvPr/>
        </p:nvSpPr>
        <p:spPr bwMode="auto">
          <a:xfrm flipH="1">
            <a:off x="6726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Text Box 66">
            <a:extLst>
              <a:ext uri="{FF2B5EF4-FFF2-40B4-BE49-F238E27FC236}">
                <a16:creationId xmlns:a16="http://schemas.microsoft.com/office/drawing/2014/main" id="{C6FEFB86-8E53-421D-953E-69E0C01F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814" y="3048000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rgbClr val="3333CC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26" name="Line 67">
            <a:extLst>
              <a:ext uri="{FF2B5EF4-FFF2-40B4-BE49-F238E27FC236}">
                <a16:creationId xmlns:a16="http://schemas.microsoft.com/office/drawing/2014/main" id="{7DD05876-D1D6-4999-8F95-58ADDB330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7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68">
            <a:extLst>
              <a:ext uri="{FF2B5EF4-FFF2-40B4-BE49-F238E27FC236}">
                <a16:creationId xmlns:a16="http://schemas.microsoft.com/office/drawing/2014/main" id="{152E115C-49C8-483B-BEA6-3ABAACD2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8" name="Line 69">
            <a:extLst>
              <a:ext uri="{FF2B5EF4-FFF2-40B4-BE49-F238E27FC236}">
                <a16:creationId xmlns:a16="http://schemas.microsoft.com/office/drawing/2014/main" id="{B2583E76-DF3A-4267-A76E-F7700EE2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9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Rectangle 70">
            <a:extLst>
              <a:ext uri="{FF2B5EF4-FFF2-40B4-BE49-F238E27FC236}">
                <a16:creationId xmlns:a16="http://schemas.microsoft.com/office/drawing/2014/main" id="{C2DC191D-5706-47E5-B5CD-4ECC15E0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998" y="4384815"/>
            <a:ext cx="5410192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：信号衰减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可以互相听到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之间收到的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对方信号极为微弱</a:t>
            </a:r>
            <a:endParaRPr lang="en-US" altLang="zh-CN" sz="2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更无法知道双方在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处互相干扰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356">
            <a:extLst>
              <a:ext uri="{FF2B5EF4-FFF2-40B4-BE49-F238E27FC236}">
                <a16:creationId xmlns:a16="http://schemas.microsoft.com/office/drawing/2014/main" id="{E24A0DFC-3A22-4C74-93D7-EAA735575E09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3119439"/>
            <a:ext cx="627062" cy="642937"/>
            <a:chOff x="313" y="1497"/>
            <a:chExt cx="1152" cy="1014"/>
          </a:xfrm>
        </p:grpSpPr>
        <p:pic>
          <p:nvPicPr>
            <p:cNvPr id="31" name="Picture 354" descr="laptop_stylized_small">
              <a:extLst>
                <a:ext uri="{FF2B5EF4-FFF2-40B4-BE49-F238E27FC236}">
                  <a16:creationId xmlns:a16="http://schemas.microsoft.com/office/drawing/2014/main" id="{322C1541-C63F-4260-9B6B-85E097A56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55" descr="antenna_stylized">
              <a:extLst>
                <a:ext uri="{FF2B5EF4-FFF2-40B4-BE49-F238E27FC236}">
                  <a16:creationId xmlns:a16="http://schemas.microsoft.com/office/drawing/2014/main" id="{36F2833B-31EA-4A13-AF7D-7DCFD7F92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3A07442E-CBF5-4BD6-8D54-721FEC2C42B9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260726"/>
            <a:ext cx="627062" cy="644525"/>
            <a:chOff x="313" y="1497"/>
            <a:chExt cx="1152" cy="101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55D1E9AF-53B2-4A57-952F-600A9D468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CFEA5776-8802-4D6C-AB3B-C9B72C822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6">
            <a:extLst>
              <a:ext uri="{FF2B5EF4-FFF2-40B4-BE49-F238E27FC236}">
                <a16:creationId xmlns:a16="http://schemas.microsoft.com/office/drawing/2014/main" id="{27FF7276-669D-4760-9A76-088514541033}"/>
              </a:ext>
            </a:extLst>
          </p:cNvPr>
          <p:cNvGrpSpPr>
            <a:grpSpLocks/>
          </p:cNvGrpSpPr>
          <p:nvPr/>
        </p:nvGrpSpPr>
        <p:grpSpPr bwMode="auto">
          <a:xfrm>
            <a:off x="6654801" y="2154239"/>
            <a:ext cx="627063" cy="642937"/>
            <a:chOff x="313" y="1497"/>
            <a:chExt cx="1152" cy="1014"/>
          </a:xfrm>
        </p:grpSpPr>
        <p:pic>
          <p:nvPicPr>
            <p:cNvPr id="37" name="Picture 354" descr="laptop_stylized_small">
              <a:extLst>
                <a:ext uri="{FF2B5EF4-FFF2-40B4-BE49-F238E27FC236}">
                  <a16:creationId xmlns:a16="http://schemas.microsoft.com/office/drawing/2014/main" id="{F6AFFB29-3AFE-40B7-BE35-AE3E96051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55" descr="antenna_stylized">
              <a:extLst>
                <a:ext uri="{FF2B5EF4-FFF2-40B4-BE49-F238E27FC236}">
                  <a16:creationId xmlns:a16="http://schemas.microsoft.com/office/drawing/2014/main" id="{271C697F-12A4-4AF6-B50A-CC0DC9217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356">
            <a:extLst>
              <a:ext uri="{FF2B5EF4-FFF2-40B4-BE49-F238E27FC236}">
                <a16:creationId xmlns:a16="http://schemas.microsoft.com/office/drawing/2014/main" id="{62AEEB2D-680E-41A9-9E8D-6A7DFBD32CFD}"/>
              </a:ext>
            </a:extLst>
          </p:cNvPr>
          <p:cNvGrpSpPr>
            <a:grpSpLocks/>
          </p:cNvGrpSpPr>
          <p:nvPr/>
        </p:nvGrpSpPr>
        <p:grpSpPr bwMode="auto">
          <a:xfrm>
            <a:off x="7843838" y="2193926"/>
            <a:ext cx="627062" cy="644525"/>
            <a:chOff x="313" y="1497"/>
            <a:chExt cx="1152" cy="1014"/>
          </a:xfrm>
        </p:grpSpPr>
        <p:pic>
          <p:nvPicPr>
            <p:cNvPr id="40" name="Picture 354" descr="laptop_stylized_small">
              <a:extLst>
                <a:ext uri="{FF2B5EF4-FFF2-40B4-BE49-F238E27FC236}">
                  <a16:creationId xmlns:a16="http://schemas.microsoft.com/office/drawing/2014/main" id="{E915CE10-5494-4E7F-91D7-8BB96EE98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55" descr="antenna_stylized">
              <a:extLst>
                <a:ext uri="{FF2B5EF4-FFF2-40B4-BE49-F238E27FC236}">
                  <a16:creationId xmlns:a16="http://schemas.microsoft.com/office/drawing/2014/main" id="{0A942B26-B4F2-47C6-A52D-E748A21FD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356">
            <a:extLst>
              <a:ext uri="{FF2B5EF4-FFF2-40B4-BE49-F238E27FC236}">
                <a16:creationId xmlns:a16="http://schemas.microsoft.com/office/drawing/2014/main" id="{EE91C347-5DF7-455E-A780-32C8C536E7B7}"/>
              </a:ext>
            </a:extLst>
          </p:cNvPr>
          <p:cNvGrpSpPr>
            <a:grpSpLocks/>
          </p:cNvGrpSpPr>
          <p:nvPr/>
        </p:nvGrpSpPr>
        <p:grpSpPr bwMode="auto">
          <a:xfrm>
            <a:off x="8920163" y="2124075"/>
            <a:ext cx="627062" cy="642938"/>
            <a:chOff x="313" y="1497"/>
            <a:chExt cx="1152" cy="1014"/>
          </a:xfrm>
        </p:grpSpPr>
        <p:pic>
          <p:nvPicPr>
            <p:cNvPr id="43" name="Picture 354" descr="laptop_stylized_small">
              <a:extLst>
                <a:ext uri="{FF2B5EF4-FFF2-40B4-BE49-F238E27FC236}">
                  <a16:creationId xmlns:a16="http://schemas.microsoft.com/office/drawing/2014/main" id="{444F69A9-E91C-4DD9-953B-799D826F5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55" descr="antenna_stylized">
              <a:extLst>
                <a:ext uri="{FF2B5EF4-FFF2-40B4-BE49-F238E27FC236}">
                  <a16:creationId xmlns:a16="http://schemas.microsoft.com/office/drawing/2014/main" id="{EDEF0CF8-8C31-4B00-934D-8EC2B8C6C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C82D51D-9CD1-4EC9-8558-DEF4781098D7}"/>
              </a:ext>
            </a:extLst>
          </p:cNvPr>
          <p:cNvSpPr txBox="1"/>
          <p:nvPr/>
        </p:nvSpPr>
        <p:spPr>
          <a:xfrm>
            <a:off x="190499" y="1211097"/>
            <a:ext cx="11811000" cy="3171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隐藏终端与信号</a:t>
            </a:r>
            <a:r>
              <a:rPr lang="zh-CN" altLang="en-US" sz="3600">
                <a:solidFill>
                  <a:srgbClr val="FF0000"/>
                </a:solidFill>
              </a:rPr>
              <a:t>衰减的影响：</a:t>
            </a:r>
            <a:r>
              <a:rPr lang="zh-CN" altLang="en-US" sz="3600" dirty="0">
                <a:solidFill>
                  <a:srgbClr val="FF0000"/>
                </a:solidFill>
              </a:rPr>
              <a:t>无法实现“边发边听”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algn="ctr"/>
            <a:endParaRPr lang="en-US" altLang="zh-CN" sz="3600" dirty="0">
              <a:solidFill>
                <a:srgbClr val="FF0000"/>
              </a:solidFill>
            </a:endParaRPr>
          </a:p>
          <a:p>
            <a:pPr algn="ctr"/>
            <a:endParaRPr lang="en-US" altLang="zh-CN" sz="3600" dirty="0">
              <a:solidFill>
                <a:schemeClr val="tx1"/>
              </a:solidFill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“听不见！”</a:t>
            </a:r>
            <a:br>
              <a:rPr lang="en-US" altLang="zh-CN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“说话声音这么小声还想</a:t>
            </a:r>
            <a:r>
              <a:rPr lang="en-US" altLang="zh-CN" sz="3600" dirty="0">
                <a:solidFill>
                  <a:schemeClr val="tx1"/>
                </a:solidFill>
              </a:rPr>
              <a:t>CSMA/CD?”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6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6DFA-E174-4215-915D-B57A3973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无线网络的多路访问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9CBBA-BA73-4E70-BAF3-0A63BCF2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信道划分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TDMA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FDMA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基于编码（</a:t>
            </a:r>
            <a:r>
              <a:rPr lang="en-US" altLang="zh-CN" b="1" dirty="0">
                <a:solidFill>
                  <a:srgbClr val="FF0000"/>
                </a:solidFill>
              </a:rPr>
              <a:t>CDMA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ALOHA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类：纯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ALOHA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、时隙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ALOHA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CSMA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类：非持续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CSMA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1-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持续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CSMA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p-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持续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CSMA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CSMA/CD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CSMA/CA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WLAN</a:t>
            </a:r>
            <a:r>
              <a:rPr lang="zh-CN" altLang="en-US" b="1" dirty="0">
                <a:solidFill>
                  <a:srgbClr val="FF0000"/>
                </a:solidFill>
              </a:rPr>
              <a:t>中使用）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轮流协议：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轮询协议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令牌协议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位图协议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二进制倒计数协议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有限竞争协议：自适应树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68F1D4-833C-4B31-BCA2-B385805B0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FB97B-DCFE-4C3C-8020-710A3616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 </a:t>
            </a:r>
            <a:r>
              <a:rPr lang="en-US" altLang="zh-CN" dirty="0"/>
              <a:t>Code Division Multiple Access (CDMA)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46D42-9A86-44B9-ADAA-CCFB20E5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本质上将所有可能编码的集合划分给用户</a:t>
            </a:r>
            <a:endParaRPr lang="en-US" altLang="zh-CN" dirty="0"/>
          </a:p>
          <a:p>
            <a:pPr lvl="1"/>
            <a:r>
              <a:rPr lang="zh-CN" altLang="en-US" dirty="0"/>
              <a:t>所有用户采用同样的信道频段</a:t>
            </a:r>
            <a:endParaRPr lang="en-US" altLang="zh-CN" dirty="0"/>
          </a:p>
          <a:p>
            <a:pPr lvl="1"/>
            <a:r>
              <a:rPr lang="zh-CN" altLang="en-US" dirty="0"/>
              <a:t>每个用户拥有各自的</a:t>
            </a:r>
            <a:r>
              <a:rPr lang="zh-CN" altLang="en-US" dirty="0">
                <a:solidFill>
                  <a:srgbClr val="FF0000"/>
                </a:solidFill>
              </a:rPr>
              <a:t>编码机制（称为码片 </a:t>
            </a:r>
            <a:r>
              <a:rPr lang="en-US" altLang="zh-CN" dirty="0">
                <a:solidFill>
                  <a:srgbClr val="FF0000"/>
                </a:solidFill>
              </a:rPr>
              <a:t>code chipping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允许用户同时传输数据</a:t>
            </a:r>
            <a:endParaRPr lang="en-US" altLang="zh-CN" dirty="0"/>
          </a:p>
          <a:p>
            <a:pPr lvl="1"/>
            <a:r>
              <a:rPr lang="zh-CN" altLang="en-US" dirty="0"/>
              <a:t>通过编码机制的设计，尽量减少干扰的影响（称为</a:t>
            </a:r>
            <a:r>
              <a:rPr lang="zh-CN" altLang="en-US" dirty="0">
                <a:solidFill>
                  <a:srgbClr val="FF0000"/>
                </a:solidFill>
              </a:rPr>
              <a:t>编码正交性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编码过程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解码过程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0B3AA-E822-48C3-87D5-512019AAE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C211D-A06A-443E-ADAC-6913B27D3E5C}"/>
              </a:ext>
            </a:extLst>
          </p:cNvPr>
          <p:cNvSpPr/>
          <p:nvPr/>
        </p:nvSpPr>
        <p:spPr>
          <a:xfrm>
            <a:off x="3962400" y="4267200"/>
            <a:ext cx="442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>
                <a:solidFill>
                  <a:srgbClr val="002060"/>
                </a:solidFill>
              </a:rPr>
              <a:t>编码结果 </a:t>
            </a:r>
            <a:r>
              <a:rPr lang="en-US" altLang="zh-CN" sz="2400" dirty="0">
                <a:solidFill>
                  <a:srgbClr val="002060"/>
                </a:solidFill>
              </a:rPr>
              <a:t>= </a:t>
            </a:r>
            <a:r>
              <a:rPr lang="zh-CN" altLang="en-US" sz="2400" dirty="0">
                <a:solidFill>
                  <a:srgbClr val="002060"/>
                </a:solidFill>
              </a:rPr>
              <a:t>数据 </a:t>
            </a:r>
            <a:r>
              <a:rPr lang="en-US" altLang="zh-CN" sz="2400" dirty="0">
                <a:solidFill>
                  <a:srgbClr val="002060"/>
                </a:solidFill>
              </a:rPr>
              <a:t>× </a:t>
            </a:r>
            <a:r>
              <a:rPr lang="zh-CN" altLang="en-US" sz="2400" dirty="0">
                <a:solidFill>
                  <a:srgbClr val="002060"/>
                </a:solidFill>
              </a:rPr>
              <a:t>码片序列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12A816-B8AE-4689-AE10-4C4911F3D159}"/>
              </a:ext>
            </a:extLst>
          </p:cNvPr>
          <p:cNvSpPr/>
          <p:nvPr/>
        </p:nvSpPr>
        <p:spPr>
          <a:xfrm>
            <a:off x="3192959" y="5715000"/>
            <a:ext cx="812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>
                <a:solidFill>
                  <a:srgbClr val="002060"/>
                </a:solidFill>
              </a:rPr>
              <a:t>解码结果 </a:t>
            </a:r>
            <a:r>
              <a:rPr lang="en-US" altLang="zh-CN" sz="2400" dirty="0">
                <a:solidFill>
                  <a:srgbClr val="002060"/>
                </a:solidFill>
              </a:rPr>
              <a:t>= </a:t>
            </a:r>
            <a:r>
              <a:rPr lang="zh-CN" altLang="en-US" sz="2400" dirty="0">
                <a:solidFill>
                  <a:srgbClr val="002060"/>
                </a:solidFill>
              </a:rPr>
              <a:t>（收到的编码数据 </a:t>
            </a:r>
            <a:r>
              <a:rPr lang="en-US" altLang="zh-CN" sz="2400" dirty="0">
                <a:solidFill>
                  <a:srgbClr val="002060"/>
                </a:solidFill>
              </a:rPr>
              <a:t>· </a:t>
            </a:r>
            <a:r>
              <a:rPr lang="zh-CN" altLang="en-US" sz="2400" dirty="0">
                <a:solidFill>
                  <a:srgbClr val="002060"/>
                </a:solidFill>
              </a:rPr>
              <a:t>发送者码片序列）</a:t>
            </a:r>
            <a:r>
              <a:rPr lang="en-US" altLang="zh-CN" sz="2400" dirty="0">
                <a:solidFill>
                  <a:srgbClr val="002060"/>
                </a:solidFill>
              </a:rPr>
              <a:t>/ M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B8AE6D-328D-4F66-BD16-6D5A74B28E4F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800" y="39624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575C339-8E7D-4B40-8767-01F8FD4E48D3}"/>
              </a:ext>
            </a:extLst>
          </p:cNvPr>
          <p:cNvSpPr txBox="1"/>
          <p:nvPr/>
        </p:nvSpPr>
        <p:spPr>
          <a:xfrm>
            <a:off x="5562600" y="359516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1bit</a:t>
            </a:r>
            <a:r>
              <a:rPr lang="zh-CN" altLang="en-US" dirty="0">
                <a:solidFill>
                  <a:srgbClr val="0070C0"/>
                </a:solidFill>
              </a:rPr>
              <a:t>，取值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dirty="0">
                <a:solidFill>
                  <a:srgbClr val="0070C0"/>
                </a:solidFill>
              </a:rPr>
              <a:t>-1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8149C2D-4719-40CF-A025-CD571CA1E8B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4800" y="3962400"/>
            <a:ext cx="381000" cy="356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CB4D41-3216-4E90-9064-5DC5126E758C}"/>
              </a:ext>
            </a:extLst>
          </p:cNvPr>
          <p:cNvSpPr txBox="1"/>
          <p:nvPr/>
        </p:nvSpPr>
        <p:spPr>
          <a:xfrm>
            <a:off x="7962759" y="358748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dirty="0">
                <a:solidFill>
                  <a:srgbClr val="0070C0"/>
                </a:solidFill>
              </a:rPr>
              <a:t>-1</a:t>
            </a:r>
            <a:r>
              <a:rPr lang="zh-CN" altLang="en-US" dirty="0">
                <a:solidFill>
                  <a:srgbClr val="0070C0"/>
                </a:solidFill>
              </a:rPr>
              <a:t>向量，每个用户不同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501A43-EF21-4480-A1F2-A6D0FE616A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36177" y="3962400"/>
            <a:ext cx="814853" cy="356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940B6C3-BC9D-4D2B-941C-4A1DAB59C197}"/>
              </a:ext>
            </a:extLst>
          </p:cNvPr>
          <p:cNvSpPr txBox="1"/>
          <p:nvPr/>
        </p:nvSpPr>
        <p:spPr>
          <a:xfrm>
            <a:off x="2971806" y="3587488"/>
            <a:ext cx="18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dirty="0">
                <a:solidFill>
                  <a:srgbClr val="0070C0"/>
                </a:solidFill>
              </a:rPr>
              <a:t>-1</a:t>
            </a:r>
            <a:r>
              <a:rPr lang="zh-CN" altLang="en-US" dirty="0">
                <a:solidFill>
                  <a:srgbClr val="0070C0"/>
                </a:solidFill>
              </a:rPr>
              <a:t>向量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97862D8-3FDE-48BA-9CDD-935FB64C9301}"/>
              </a:ext>
            </a:extLst>
          </p:cNvPr>
          <p:cNvCxnSpPr>
            <a:cxnSpLocks/>
          </p:cNvCxnSpPr>
          <p:nvPr/>
        </p:nvCxnSpPr>
        <p:spPr bwMode="auto">
          <a:xfrm flipV="1">
            <a:off x="8835637" y="5381501"/>
            <a:ext cx="381000" cy="356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4AA1FF2-AB99-4F3B-93CE-285FAC041E35}"/>
              </a:ext>
            </a:extLst>
          </p:cNvPr>
          <p:cNvSpPr txBox="1"/>
          <p:nvPr/>
        </p:nvSpPr>
        <p:spPr>
          <a:xfrm>
            <a:off x="8873596" y="500658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dirty="0">
                <a:solidFill>
                  <a:srgbClr val="0070C0"/>
                </a:solidFill>
              </a:rPr>
              <a:t>-1</a:t>
            </a:r>
            <a:r>
              <a:rPr lang="zh-CN" altLang="en-US" dirty="0">
                <a:solidFill>
                  <a:srgbClr val="0070C0"/>
                </a:solidFill>
              </a:rPr>
              <a:t>向量，每个用户不同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5FA5CDC-A4A7-4905-959D-125B49AEC0B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71538" y="5358740"/>
            <a:ext cx="814853" cy="356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F47E912-3131-4C55-826D-B518C31E124E}"/>
              </a:ext>
            </a:extLst>
          </p:cNvPr>
          <p:cNvSpPr txBox="1"/>
          <p:nvPr/>
        </p:nvSpPr>
        <p:spPr>
          <a:xfrm>
            <a:off x="4807167" y="4983828"/>
            <a:ext cx="18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dirty="0">
                <a:solidFill>
                  <a:srgbClr val="0070C0"/>
                </a:solidFill>
              </a:rPr>
              <a:t>-1</a:t>
            </a:r>
            <a:r>
              <a:rPr lang="zh-CN" altLang="en-US" dirty="0">
                <a:solidFill>
                  <a:srgbClr val="0070C0"/>
                </a:solidFill>
              </a:rPr>
              <a:t>向量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B2E6405-83F8-431F-B9C5-A01A0B2C4C58}"/>
              </a:ext>
            </a:extLst>
          </p:cNvPr>
          <p:cNvCxnSpPr>
            <a:cxnSpLocks/>
          </p:cNvCxnSpPr>
          <p:nvPr/>
        </p:nvCxnSpPr>
        <p:spPr bwMode="auto">
          <a:xfrm flipV="1">
            <a:off x="7902594" y="5512101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6B27537-9FC1-450B-B8D4-4767F9DBE576}"/>
              </a:ext>
            </a:extLst>
          </p:cNvPr>
          <p:cNvSpPr txBox="1"/>
          <p:nvPr/>
        </p:nvSpPr>
        <p:spPr>
          <a:xfrm>
            <a:off x="7348596" y="51328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向量点乘</a:t>
            </a:r>
          </a:p>
        </p:txBody>
      </p:sp>
    </p:spTree>
    <p:extLst>
      <p:ext uri="{BB962C8B-B14F-4D97-AF65-F5344CB8AC3E}">
        <p14:creationId xmlns:p14="http://schemas.microsoft.com/office/powerpoint/2010/main" val="12398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3" grpId="0"/>
      <p:bldP spid="15" grpId="0"/>
      <p:bldP spid="18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FD29-8494-4B08-8BF1-D4CFC062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9B02-47B9-4E85-B3EF-80117BA6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无线网络简介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无线链路特征与多路访问</a:t>
            </a:r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endParaRPr lang="en-US" altLang="zh-CN" dirty="0"/>
          </a:p>
          <a:p>
            <a:r>
              <a:rPr lang="zh-CN" altLang="en-US" dirty="0"/>
              <a:t>蜂窝网</a:t>
            </a:r>
            <a:endParaRPr lang="en-US" altLang="zh-CN" dirty="0"/>
          </a:p>
          <a:p>
            <a:r>
              <a:rPr lang="zh-CN" altLang="en-US" dirty="0"/>
              <a:t>管理移动性的一般方法</a:t>
            </a:r>
            <a:endParaRPr lang="en-US" altLang="zh-CN" dirty="0"/>
          </a:p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、蜂窝网的移动性管理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A4394-653B-441A-BDC9-12B1E440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1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F0C25-5FB2-4B7E-A689-27A51C8F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CDMA</a:t>
            </a:r>
            <a:r>
              <a:rPr lang="zh-CN" altLang="en-US" dirty="0"/>
              <a:t>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1A568-7BA6-4954-86D0-76CCBF3D9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FFA0ACF7-26E7-429C-9950-791036F27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15525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A6DDF2B7-87D3-4693-8441-6B561279D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A2ED0B1-69BB-4C07-8FA7-3C92AFAB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9" y="2960688"/>
            <a:ext cx="776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1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AE4495A-BADF-43BC-AFE5-D9FE6A33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4" y="2965450"/>
            <a:ext cx="776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0</a:t>
            </a:r>
          </a:p>
        </p:txBody>
      </p:sp>
      <p:grpSp>
        <p:nvGrpSpPr>
          <p:cNvPr id="9" name="Group 150">
            <a:extLst>
              <a:ext uri="{FF2B5EF4-FFF2-40B4-BE49-F238E27FC236}">
                <a16:creationId xmlns:a16="http://schemas.microsoft.com/office/drawing/2014/main" id="{86D38950-850C-4B6C-8AE2-DCA9D7FFE335}"/>
              </a:ext>
            </a:extLst>
          </p:cNvPr>
          <p:cNvGrpSpPr>
            <a:grpSpLocks/>
          </p:cNvGrpSpPr>
          <p:nvPr/>
        </p:nvGrpSpPr>
        <p:grpSpPr bwMode="auto">
          <a:xfrm>
            <a:off x="3608389" y="1462088"/>
            <a:ext cx="1254125" cy="1624012"/>
            <a:chOff x="1313" y="921"/>
            <a:chExt cx="790" cy="1023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32E80C2-D737-4F2B-B36B-D9B53D3B1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758D0E7-0F72-4746-A59B-8FCCB4DD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888A684C-9AC1-4C69-B9C0-008F39E7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4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d</a:t>
              </a:r>
              <a:r>
                <a:rPr lang="en-US" sz="120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1</a:t>
              </a: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= -1</a:t>
              </a:r>
            </a:p>
          </p:txBody>
        </p:sp>
        <p:grpSp>
          <p:nvGrpSpPr>
            <p:cNvPr id="13" name="Group 44">
              <a:extLst>
                <a:ext uri="{FF2B5EF4-FFF2-40B4-BE49-F238E27FC236}">
                  <a16:creationId xmlns:a16="http://schemas.microsoft.com/office/drawing/2014/main" id="{A1E42FBF-B642-4050-9070-03B8ECC7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4" name="Text Box 17">
                <a:extLst>
                  <a:ext uri="{FF2B5EF4-FFF2-40B4-BE49-F238E27FC236}">
                    <a16:creationId xmlns:a16="http://schemas.microsoft.com/office/drawing/2014/main" id="{FF1DBAF0-F371-41F6-8402-8772585F8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15" name="Group 22">
                <a:extLst>
                  <a:ext uri="{FF2B5EF4-FFF2-40B4-BE49-F238E27FC236}">
                    <a16:creationId xmlns:a16="http://schemas.microsoft.com/office/drawing/2014/main" id="{37B47567-E8F8-4656-A944-2CD3D2825E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37" name="Rectangle 18">
                  <a:extLst>
                    <a:ext uri="{FF2B5EF4-FFF2-40B4-BE49-F238E27FC236}">
                      <a16:creationId xmlns:a16="http://schemas.microsoft.com/office/drawing/2014/main" id="{F69C5B9E-8B0C-457D-8C7F-1139E3C7E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Line 20">
                  <a:extLst>
                    <a:ext uri="{FF2B5EF4-FFF2-40B4-BE49-F238E27FC236}">
                      <a16:creationId xmlns:a16="http://schemas.microsoft.com/office/drawing/2014/main" id="{1694F2F5-882B-4F4F-BC6A-711403339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Line 21">
                  <a:extLst>
                    <a:ext uri="{FF2B5EF4-FFF2-40B4-BE49-F238E27FC236}">
                      <a16:creationId xmlns:a16="http://schemas.microsoft.com/office/drawing/2014/main" id="{8EB5FE28-2D16-4BA0-B6D0-99DEF7A205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23">
                <a:extLst>
                  <a:ext uri="{FF2B5EF4-FFF2-40B4-BE49-F238E27FC236}">
                    <a16:creationId xmlns:a16="http://schemas.microsoft.com/office/drawing/2014/main" id="{D14A56E3-5A6F-45B8-8EF7-47FC5D91AB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34" name="Rectangle 24">
                  <a:extLst>
                    <a:ext uri="{FF2B5EF4-FFF2-40B4-BE49-F238E27FC236}">
                      <a16:creationId xmlns:a16="http://schemas.microsoft.com/office/drawing/2014/main" id="{00CA5488-1F23-497E-9EFE-FBE8C7F64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Line 25">
                  <a:extLst>
                    <a:ext uri="{FF2B5EF4-FFF2-40B4-BE49-F238E27FC236}">
                      <a16:creationId xmlns:a16="http://schemas.microsoft.com/office/drawing/2014/main" id="{2A3C471E-4D7E-47DA-8512-AA61F716F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Line 26">
                  <a:extLst>
                    <a:ext uri="{FF2B5EF4-FFF2-40B4-BE49-F238E27FC236}">
                      <a16:creationId xmlns:a16="http://schemas.microsoft.com/office/drawing/2014/main" id="{2005926C-FCA5-4B2E-B8B5-C6031A8DA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Rectangle 27">
                <a:extLst>
                  <a:ext uri="{FF2B5EF4-FFF2-40B4-BE49-F238E27FC236}">
                    <a16:creationId xmlns:a16="http://schemas.microsoft.com/office/drawing/2014/main" id="{22990CA0-D0D2-4662-8FC7-1AD3FD07D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Rectangle 28">
                <a:extLst>
                  <a:ext uri="{FF2B5EF4-FFF2-40B4-BE49-F238E27FC236}">
                    <a16:creationId xmlns:a16="http://schemas.microsoft.com/office/drawing/2014/main" id="{49981206-F7AB-4E88-AFAD-0520DD29B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 Box 29">
                <a:extLst>
                  <a:ext uri="{FF2B5EF4-FFF2-40B4-BE49-F238E27FC236}">
                    <a16:creationId xmlns:a16="http://schemas.microsoft.com/office/drawing/2014/main" id="{C20EC28A-163F-4B81-AB45-D16B153BE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20" name="Text Box 30">
                <a:extLst>
                  <a:ext uri="{FF2B5EF4-FFF2-40B4-BE49-F238E27FC236}">
                    <a16:creationId xmlns:a16="http://schemas.microsoft.com/office/drawing/2014/main" id="{0BECC693-41A7-41A6-9A20-61D71A5AE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21" name="Text Box 31">
                <a:extLst>
                  <a:ext uri="{FF2B5EF4-FFF2-40B4-BE49-F238E27FC236}">
                    <a16:creationId xmlns:a16="http://schemas.microsoft.com/office/drawing/2014/main" id="{37718BA8-4F10-473C-B3F9-33EA3B18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F3DB7BC4-67B9-4FD6-8FFB-43926A8F0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32" name="Text Box 32">
                  <a:extLst>
                    <a:ext uri="{FF2B5EF4-FFF2-40B4-BE49-F238E27FC236}">
                      <a16:creationId xmlns:a16="http://schemas.microsoft.com/office/drawing/2014/main" id="{6ECA4AAB-320B-4513-987B-30EC5A9C63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3" name="Text Box 33">
                  <a:extLst>
                    <a:ext uri="{FF2B5EF4-FFF2-40B4-BE49-F238E27FC236}">
                      <a16:creationId xmlns:a16="http://schemas.microsoft.com/office/drawing/2014/main" id="{8703AE30-79EC-4677-A130-2A726E74D1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23" name="Group 35">
                <a:extLst>
                  <a:ext uri="{FF2B5EF4-FFF2-40B4-BE49-F238E27FC236}">
                    <a16:creationId xmlns:a16="http://schemas.microsoft.com/office/drawing/2014/main" id="{15609FDA-6B3C-4F1D-B2E2-39FAA04B5C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30" name="Text Box 36">
                  <a:extLst>
                    <a:ext uri="{FF2B5EF4-FFF2-40B4-BE49-F238E27FC236}">
                      <a16:creationId xmlns:a16="http://schemas.microsoft.com/office/drawing/2014/main" id="{4BAB44C3-F035-4596-B7B7-A21D353927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1" name="Text Box 37">
                  <a:extLst>
                    <a:ext uri="{FF2B5EF4-FFF2-40B4-BE49-F238E27FC236}">
                      <a16:creationId xmlns:a16="http://schemas.microsoft.com/office/drawing/2014/main" id="{8B6BA041-FF36-435A-AD6D-392C5C7223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24" name="Group 38">
                <a:extLst>
                  <a:ext uri="{FF2B5EF4-FFF2-40B4-BE49-F238E27FC236}">
                    <a16:creationId xmlns:a16="http://schemas.microsoft.com/office/drawing/2014/main" id="{14A3DCAE-E0DD-4F7A-8A96-50131AC7B4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28" name="Text Box 39">
                  <a:extLst>
                    <a:ext uri="{FF2B5EF4-FFF2-40B4-BE49-F238E27FC236}">
                      <a16:creationId xmlns:a16="http://schemas.microsoft.com/office/drawing/2014/main" id="{512AD5B3-910A-47DD-B60C-EA050419E5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9" name="Text Box 40">
                  <a:extLst>
                    <a:ext uri="{FF2B5EF4-FFF2-40B4-BE49-F238E27FC236}">
                      <a16:creationId xmlns:a16="http://schemas.microsoft.com/office/drawing/2014/main" id="{B4560B7C-BBDF-4AA1-B16C-A413BE1840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25" name="Group 41">
                <a:extLst>
                  <a:ext uri="{FF2B5EF4-FFF2-40B4-BE49-F238E27FC236}">
                    <a16:creationId xmlns:a16="http://schemas.microsoft.com/office/drawing/2014/main" id="{7F5BCDB5-54CF-4257-9B8A-162866814C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26" name="Text Box 42">
                  <a:extLst>
                    <a:ext uri="{FF2B5EF4-FFF2-40B4-BE49-F238E27FC236}">
                      <a16:creationId xmlns:a16="http://schemas.microsoft.com/office/drawing/2014/main" id="{8F07948C-693E-443C-8898-3663492C16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7" name="Text Box 43">
                  <a:extLst>
                    <a:ext uri="{FF2B5EF4-FFF2-40B4-BE49-F238E27FC236}">
                      <a16:creationId xmlns:a16="http://schemas.microsoft.com/office/drawing/2014/main" id="{823ED4C2-1F92-43FA-ABB0-C64F25233E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0" name="Oval 74">
            <a:extLst>
              <a:ext uri="{FF2B5EF4-FFF2-40B4-BE49-F238E27FC236}">
                <a16:creationId xmlns:a16="http://schemas.microsoft.com/office/drawing/2014/main" id="{1AABEDBF-06B3-4C9F-9953-239DD7D3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75">
            <a:extLst>
              <a:ext uri="{FF2B5EF4-FFF2-40B4-BE49-F238E27FC236}">
                <a16:creationId xmlns:a16="http://schemas.microsoft.com/office/drawing/2014/main" id="{0D627B22-03FF-4CDD-8A7A-7D40FD33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1444625"/>
            <a:ext cx="1289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</a:t>
            </a:r>
          </a:p>
        </p:txBody>
      </p:sp>
      <p:sp>
        <p:nvSpPr>
          <p:cNvPr id="42" name="Line 72">
            <a:extLst>
              <a:ext uri="{FF2B5EF4-FFF2-40B4-BE49-F238E27FC236}">
                <a16:creationId xmlns:a16="http://schemas.microsoft.com/office/drawing/2014/main" id="{49262709-04CB-40BB-BF7D-C112DFAE4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9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73">
            <a:extLst>
              <a:ext uri="{FF2B5EF4-FFF2-40B4-BE49-F238E27FC236}">
                <a16:creationId xmlns:a16="http://schemas.microsoft.com/office/drawing/2014/main" id="{D8207AEC-8569-4116-AF4F-950D90A395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76" y="2251076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149">
            <a:extLst>
              <a:ext uri="{FF2B5EF4-FFF2-40B4-BE49-F238E27FC236}">
                <a16:creationId xmlns:a16="http://schemas.microsoft.com/office/drawing/2014/main" id="{4A99EB30-C8C0-4111-8333-2CF24EFCBBE9}"/>
              </a:ext>
            </a:extLst>
          </p:cNvPr>
          <p:cNvGrpSpPr>
            <a:grpSpLocks/>
          </p:cNvGrpSpPr>
          <p:nvPr/>
        </p:nvGrpSpPr>
        <p:grpSpPr bwMode="auto">
          <a:xfrm>
            <a:off x="4665664" y="1695451"/>
            <a:ext cx="1254125" cy="1236663"/>
            <a:chOff x="1979" y="1068"/>
            <a:chExt cx="790" cy="779"/>
          </a:xfrm>
        </p:grpSpPr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06330FCC-44B0-4059-8536-D1D32A20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6">
              <a:extLst>
                <a:ext uri="{FF2B5EF4-FFF2-40B4-BE49-F238E27FC236}">
                  <a16:creationId xmlns:a16="http://schemas.microsoft.com/office/drawing/2014/main" id="{0EDA0660-68ED-4DBC-B966-0E3AC527F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40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d</a:t>
              </a:r>
              <a:r>
                <a:rPr lang="en-US" sz="120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0</a:t>
              </a: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= 1</a:t>
              </a:r>
            </a:p>
          </p:txBody>
        </p:sp>
        <p:grpSp>
          <p:nvGrpSpPr>
            <p:cNvPr id="47" name="Group 45">
              <a:extLst>
                <a:ext uri="{FF2B5EF4-FFF2-40B4-BE49-F238E27FC236}">
                  <a16:creationId xmlns:a16="http://schemas.microsoft.com/office/drawing/2014/main" id="{2FA9748C-5E63-40C1-B82C-15F4D423B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8" name="Text Box 46">
                <a:extLst>
                  <a:ext uri="{FF2B5EF4-FFF2-40B4-BE49-F238E27FC236}">
                    <a16:creationId xmlns:a16="http://schemas.microsoft.com/office/drawing/2014/main" id="{1CF55AEF-D9D5-43BA-83EB-7E006AB32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49" name="Group 47">
                <a:extLst>
                  <a:ext uri="{FF2B5EF4-FFF2-40B4-BE49-F238E27FC236}">
                    <a16:creationId xmlns:a16="http://schemas.microsoft.com/office/drawing/2014/main" id="{6CD46A65-5922-4327-B0EC-5ED4EA462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71" name="Rectangle 48">
                  <a:extLst>
                    <a:ext uri="{FF2B5EF4-FFF2-40B4-BE49-F238E27FC236}">
                      <a16:creationId xmlns:a16="http://schemas.microsoft.com/office/drawing/2014/main" id="{6BAEEF58-67B9-4879-8E0E-A057CBA6B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Line 49">
                  <a:extLst>
                    <a:ext uri="{FF2B5EF4-FFF2-40B4-BE49-F238E27FC236}">
                      <a16:creationId xmlns:a16="http://schemas.microsoft.com/office/drawing/2014/main" id="{7EF955EE-C2D6-41C3-98B2-CA9185618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Line 50">
                  <a:extLst>
                    <a:ext uri="{FF2B5EF4-FFF2-40B4-BE49-F238E27FC236}">
                      <a16:creationId xmlns:a16="http://schemas.microsoft.com/office/drawing/2014/main" id="{4F6298F4-27C9-44A6-9582-1D010FD30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0" name="Group 51">
                <a:extLst>
                  <a:ext uri="{FF2B5EF4-FFF2-40B4-BE49-F238E27FC236}">
                    <a16:creationId xmlns:a16="http://schemas.microsoft.com/office/drawing/2014/main" id="{EAB0AD8E-9114-419E-B381-DF6D63CDAD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8" name="Rectangle 52">
                  <a:extLst>
                    <a:ext uri="{FF2B5EF4-FFF2-40B4-BE49-F238E27FC236}">
                      <a16:creationId xmlns:a16="http://schemas.microsoft.com/office/drawing/2014/main" id="{792B076A-98F9-43C8-B7B2-7F36B9594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Line 53">
                  <a:extLst>
                    <a:ext uri="{FF2B5EF4-FFF2-40B4-BE49-F238E27FC236}">
                      <a16:creationId xmlns:a16="http://schemas.microsoft.com/office/drawing/2014/main" id="{5BF3798A-A09F-490C-A07E-5BF48573D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Line 54">
                  <a:extLst>
                    <a:ext uri="{FF2B5EF4-FFF2-40B4-BE49-F238E27FC236}">
                      <a16:creationId xmlns:a16="http://schemas.microsoft.com/office/drawing/2014/main" id="{551938FF-2BEF-4AF6-AEBB-E21BBF3696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CE72D3A9-FA88-4D9F-B3E6-A6C2FB49D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3E425DDF-143F-4D95-8907-C07E9A32E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 Box 57">
                <a:extLst>
                  <a:ext uri="{FF2B5EF4-FFF2-40B4-BE49-F238E27FC236}">
                    <a16:creationId xmlns:a16="http://schemas.microsoft.com/office/drawing/2014/main" id="{630E80EA-2532-4121-9FB5-3438D658D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54" name="Text Box 58">
                <a:extLst>
                  <a:ext uri="{FF2B5EF4-FFF2-40B4-BE49-F238E27FC236}">
                    <a16:creationId xmlns:a16="http://schemas.microsoft.com/office/drawing/2014/main" id="{D4A743BD-9458-469C-8D37-8271F4E88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55" name="Text Box 59">
                <a:extLst>
                  <a:ext uri="{FF2B5EF4-FFF2-40B4-BE49-F238E27FC236}">
                    <a16:creationId xmlns:a16="http://schemas.microsoft.com/office/drawing/2014/main" id="{F92BFBDD-6DD8-48C7-99DA-D1C3D199A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9DDF6CF8-42C8-4ABD-8AAC-03A2A94C2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6" name="Text Box 61">
                  <a:extLst>
                    <a:ext uri="{FF2B5EF4-FFF2-40B4-BE49-F238E27FC236}">
                      <a16:creationId xmlns:a16="http://schemas.microsoft.com/office/drawing/2014/main" id="{5E8C73C0-5FD5-4423-A261-87C5FD2EDB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" name="Text Box 62">
                  <a:extLst>
                    <a:ext uri="{FF2B5EF4-FFF2-40B4-BE49-F238E27FC236}">
                      <a16:creationId xmlns:a16="http://schemas.microsoft.com/office/drawing/2014/main" id="{650955EC-1AF0-4EC3-AA9E-9C169D3472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7" name="Group 63">
                <a:extLst>
                  <a:ext uri="{FF2B5EF4-FFF2-40B4-BE49-F238E27FC236}">
                    <a16:creationId xmlns:a16="http://schemas.microsoft.com/office/drawing/2014/main" id="{711F6EE6-4C64-49D4-8815-C107E84349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4" name="Text Box 64">
                  <a:extLst>
                    <a:ext uri="{FF2B5EF4-FFF2-40B4-BE49-F238E27FC236}">
                      <a16:creationId xmlns:a16="http://schemas.microsoft.com/office/drawing/2014/main" id="{14653C1B-1FD1-4D90-B024-C613D1901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5" name="Text Box 65">
                  <a:extLst>
                    <a:ext uri="{FF2B5EF4-FFF2-40B4-BE49-F238E27FC236}">
                      <a16:creationId xmlns:a16="http://schemas.microsoft.com/office/drawing/2014/main" id="{51740E4F-72E3-44BF-8A4A-54A4A05DFE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21D97AD-1968-4658-BB11-B2612F04C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" name="Text Box 67">
                  <a:extLst>
                    <a:ext uri="{FF2B5EF4-FFF2-40B4-BE49-F238E27FC236}">
                      <a16:creationId xmlns:a16="http://schemas.microsoft.com/office/drawing/2014/main" id="{AC18C75A-836A-424B-9B24-3BD7DD8F3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" name="Text Box 68">
                  <a:extLst>
                    <a:ext uri="{FF2B5EF4-FFF2-40B4-BE49-F238E27FC236}">
                      <a16:creationId xmlns:a16="http://schemas.microsoft.com/office/drawing/2014/main" id="{61F78817-085C-4B84-BD88-ADCAA39826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" name="Group 69">
                <a:extLst>
                  <a:ext uri="{FF2B5EF4-FFF2-40B4-BE49-F238E27FC236}">
                    <a16:creationId xmlns:a16="http://schemas.microsoft.com/office/drawing/2014/main" id="{9FA897CA-A1BE-4000-B8FD-63692BBF2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" name="Text Box 70">
                  <a:extLst>
                    <a:ext uri="{FF2B5EF4-FFF2-40B4-BE49-F238E27FC236}">
                      <a16:creationId xmlns:a16="http://schemas.microsoft.com/office/drawing/2014/main" id="{644F2829-B4F2-4718-B74E-8DAD5D9B78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1" name="Text Box 71">
                  <a:extLst>
                    <a:ext uri="{FF2B5EF4-FFF2-40B4-BE49-F238E27FC236}">
                      <a16:creationId xmlns:a16="http://schemas.microsoft.com/office/drawing/2014/main" id="{8197B874-58CF-4437-AEA8-A0F636EB4C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74" name="Group 76">
            <a:extLst>
              <a:ext uri="{FF2B5EF4-FFF2-40B4-BE49-F238E27FC236}">
                <a16:creationId xmlns:a16="http://schemas.microsoft.com/office/drawing/2014/main" id="{411E2431-3D97-4DD5-A6F9-333185ECD8D5}"/>
              </a:ext>
            </a:extLst>
          </p:cNvPr>
          <p:cNvGrpSpPr>
            <a:grpSpLocks/>
          </p:cNvGrpSpPr>
          <p:nvPr/>
        </p:nvGrpSpPr>
        <p:grpSpPr bwMode="auto">
          <a:xfrm>
            <a:off x="7985126" y="1830388"/>
            <a:ext cx="1254125" cy="487362"/>
            <a:chOff x="1313" y="1534"/>
            <a:chExt cx="790" cy="307"/>
          </a:xfrm>
        </p:grpSpPr>
        <p:sp>
          <p:nvSpPr>
            <p:cNvPr id="75" name="Text Box 77">
              <a:extLst>
                <a:ext uri="{FF2B5EF4-FFF2-40B4-BE49-F238E27FC236}">
                  <a16:creationId xmlns:a16="http://schemas.microsoft.com/office/drawing/2014/main" id="{2D2C4250-76DB-4C37-9F08-99FA5687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1</a:t>
              </a:r>
            </a:p>
          </p:txBody>
        </p:sp>
        <p:grpSp>
          <p:nvGrpSpPr>
            <p:cNvPr id="76" name="Group 78">
              <a:extLst>
                <a:ext uri="{FF2B5EF4-FFF2-40B4-BE49-F238E27FC236}">
                  <a16:creationId xmlns:a16="http://schemas.microsoft.com/office/drawing/2014/main" id="{67E3008C-42F8-425C-831E-C610AA760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AA8BF34B-F31A-466B-8F18-E87C20F93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Line 80">
                <a:extLst>
                  <a:ext uri="{FF2B5EF4-FFF2-40B4-BE49-F238E27FC236}">
                    <a16:creationId xmlns:a16="http://schemas.microsoft.com/office/drawing/2014/main" id="{E173816B-DC08-4CBD-A23E-F01A7F1D9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Line 81">
                <a:extLst>
                  <a:ext uri="{FF2B5EF4-FFF2-40B4-BE49-F238E27FC236}">
                    <a16:creationId xmlns:a16="http://schemas.microsoft.com/office/drawing/2014/main" id="{76743E3B-1D04-4CE0-9B3C-B0D9B0A52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Group 82">
              <a:extLst>
                <a:ext uri="{FF2B5EF4-FFF2-40B4-BE49-F238E27FC236}">
                  <a16:creationId xmlns:a16="http://schemas.microsoft.com/office/drawing/2014/main" id="{43EA0680-D200-4679-A3E7-F0A130E52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5" name="Rectangle 83">
                <a:extLst>
                  <a:ext uri="{FF2B5EF4-FFF2-40B4-BE49-F238E27FC236}">
                    <a16:creationId xmlns:a16="http://schemas.microsoft.com/office/drawing/2014/main" id="{152195D2-B06B-4E4B-861B-A6FBAD7A6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Line 84">
                <a:extLst>
                  <a:ext uri="{FF2B5EF4-FFF2-40B4-BE49-F238E27FC236}">
                    <a16:creationId xmlns:a16="http://schemas.microsoft.com/office/drawing/2014/main" id="{659D1311-427E-4061-BEB9-5144B1BD8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Line 85">
                <a:extLst>
                  <a:ext uri="{FF2B5EF4-FFF2-40B4-BE49-F238E27FC236}">
                    <a16:creationId xmlns:a16="http://schemas.microsoft.com/office/drawing/2014/main" id="{77040A3E-98DE-46F0-B001-BB8057029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Rectangle 86">
              <a:extLst>
                <a:ext uri="{FF2B5EF4-FFF2-40B4-BE49-F238E27FC236}">
                  <a16:creationId xmlns:a16="http://schemas.microsoft.com/office/drawing/2014/main" id="{82F992D2-800D-43CB-ACB3-B4824ECD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87">
              <a:extLst>
                <a:ext uri="{FF2B5EF4-FFF2-40B4-BE49-F238E27FC236}">
                  <a16:creationId xmlns:a16="http://schemas.microsoft.com/office/drawing/2014/main" id="{84A540C9-C055-444A-8173-F55968A92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88">
              <a:extLst>
                <a:ext uri="{FF2B5EF4-FFF2-40B4-BE49-F238E27FC236}">
                  <a16:creationId xmlns:a16="http://schemas.microsoft.com/office/drawing/2014/main" id="{05D7DE57-0A6F-4768-9A4A-A090A695A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1</a:t>
              </a:r>
            </a:p>
          </p:txBody>
        </p:sp>
        <p:sp>
          <p:nvSpPr>
            <p:cNvPr id="81" name="Text Box 89">
              <a:extLst>
                <a:ext uri="{FF2B5EF4-FFF2-40B4-BE49-F238E27FC236}">
                  <a16:creationId xmlns:a16="http://schemas.microsoft.com/office/drawing/2014/main" id="{8786ECEE-30DD-4292-B4B0-961D3A122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1</a:t>
              </a:r>
            </a:p>
          </p:txBody>
        </p:sp>
        <p:sp>
          <p:nvSpPr>
            <p:cNvPr id="82" name="Text Box 90">
              <a:extLst>
                <a:ext uri="{FF2B5EF4-FFF2-40B4-BE49-F238E27FC236}">
                  <a16:creationId xmlns:a16="http://schemas.microsoft.com/office/drawing/2014/main" id="{15A73452-8415-4811-8AEE-E672BCA6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1</a:t>
              </a:r>
            </a:p>
          </p:txBody>
        </p:sp>
        <p:grpSp>
          <p:nvGrpSpPr>
            <p:cNvPr id="83" name="Group 91">
              <a:extLst>
                <a:ext uri="{FF2B5EF4-FFF2-40B4-BE49-F238E27FC236}">
                  <a16:creationId xmlns:a16="http://schemas.microsoft.com/office/drawing/2014/main" id="{D9D2CBFD-EABE-47C5-9CEA-1C755EEF3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93" name="Text Box 92">
                <a:extLst>
                  <a:ext uri="{FF2B5EF4-FFF2-40B4-BE49-F238E27FC236}">
                    <a16:creationId xmlns:a16="http://schemas.microsoft.com/office/drawing/2014/main" id="{0DA100FF-D5B1-405F-A3FF-0F8657A38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94" name="Text Box 93">
                <a:extLst>
                  <a:ext uri="{FF2B5EF4-FFF2-40B4-BE49-F238E27FC236}">
                    <a16:creationId xmlns:a16="http://schemas.microsoft.com/office/drawing/2014/main" id="{C439E318-8CF1-4FBF-B0C1-2F7788C3B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4" name="Group 94">
              <a:extLst>
                <a:ext uri="{FF2B5EF4-FFF2-40B4-BE49-F238E27FC236}">
                  <a16:creationId xmlns:a16="http://schemas.microsoft.com/office/drawing/2014/main" id="{E27A5F53-9FE8-4C76-8FAB-7ACBE0BF5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91" name="Text Box 95">
                <a:extLst>
                  <a:ext uri="{FF2B5EF4-FFF2-40B4-BE49-F238E27FC236}">
                    <a16:creationId xmlns:a16="http://schemas.microsoft.com/office/drawing/2014/main" id="{96567621-1690-4539-BC64-FB180EA75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92" name="Text Box 96">
                <a:extLst>
                  <a:ext uri="{FF2B5EF4-FFF2-40B4-BE49-F238E27FC236}">
                    <a16:creationId xmlns:a16="http://schemas.microsoft.com/office/drawing/2014/main" id="{66FE7742-1FDA-496A-B4F1-0AC059424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5" name="Group 97">
              <a:extLst>
                <a:ext uri="{FF2B5EF4-FFF2-40B4-BE49-F238E27FC236}">
                  <a16:creationId xmlns:a16="http://schemas.microsoft.com/office/drawing/2014/main" id="{BD1900F4-6F39-45EC-A5E7-7C2A186BD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89" name="Text Box 98">
                <a:extLst>
                  <a:ext uri="{FF2B5EF4-FFF2-40B4-BE49-F238E27FC236}">
                    <a16:creationId xmlns:a16="http://schemas.microsoft.com/office/drawing/2014/main" id="{F319A5A8-223D-479E-BC24-8DF976862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90" name="Text Box 99">
                <a:extLst>
                  <a:ext uri="{FF2B5EF4-FFF2-40B4-BE49-F238E27FC236}">
                    <a16:creationId xmlns:a16="http://schemas.microsoft.com/office/drawing/2014/main" id="{FD15F91A-6AB6-4F88-A606-3FCB995E7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6" name="Group 100">
              <a:extLst>
                <a:ext uri="{FF2B5EF4-FFF2-40B4-BE49-F238E27FC236}">
                  <a16:creationId xmlns:a16="http://schemas.microsoft.com/office/drawing/2014/main" id="{18D8EAF0-E899-4402-A28F-3AFBBFBDC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87" name="Text Box 101">
                <a:extLst>
                  <a:ext uri="{FF2B5EF4-FFF2-40B4-BE49-F238E27FC236}">
                    <a16:creationId xmlns:a16="http://schemas.microsoft.com/office/drawing/2014/main" id="{BB663F88-1672-4A68-BAC3-168DE8912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88" name="Text Box 102">
                <a:extLst>
                  <a:ext uri="{FF2B5EF4-FFF2-40B4-BE49-F238E27FC236}">
                    <a16:creationId xmlns:a16="http://schemas.microsoft.com/office/drawing/2014/main" id="{308E11C3-16E1-452F-86B9-4CFDE4E2B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101" name="Group 136">
            <a:extLst>
              <a:ext uri="{FF2B5EF4-FFF2-40B4-BE49-F238E27FC236}">
                <a16:creationId xmlns:a16="http://schemas.microsoft.com/office/drawing/2014/main" id="{209C40AD-5CD4-4CD6-93E1-5F3DAB1072B0}"/>
              </a:ext>
            </a:extLst>
          </p:cNvPr>
          <p:cNvGrpSpPr>
            <a:grpSpLocks/>
          </p:cNvGrpSpPr>
          <p:nvPr/>
        </p:nvGrpSpPr>
        <p:grpSpPr bwMode="auto">
          <a:xfrm>
            <a:off x="6884988" y="1830388"/>
            <a:ext cx="1249362" cy="487362"/>
            <a:chOff x="4928" y="1534"/>
            <a:chExt cx="787" cy="307"/>
          </a:xfrm>
        </p:grpSpPr>
        <p:grpSp>
          <p:nvGrpSpPr>
            <p:cNvPr id="102" name="Group 134">
              <a:extLst>
                <a:ext uri="{FF2B5EF4-FFF2-40B4-BE49-F238E27FC236}">
                  <a16:creationId xmlns:a16="http://schemas.microsoft.com/office/drawing/2014/main" id="{28A39BA9-DC32-4A34-AE0A-3F8B6439B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26" name="Text Box 104">
                <a:extLst>
                  <a:ext uri="{FF2B5EF4-FFF2-40B4-BE49-F238E27FC236}">
                    <a16:creationId xmlns:a16="http://schemas.microsoft.com/office/drawing/2014/main" id="{17004FD2-FAED-442C-A4BF-90B9C3295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127" name="Group 105">
                <a:extLst>
                  <a:ext uri="{FF2B5EF4-FFF2-40B4-BE49-F238E27FC236}">
                    <a16:creationId xmlns:a16="http://schemas.microsoft.com/office/drawing/2014/main" id="{319617A5-7CFB-4B9E-AA2D-E6681ACA0E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30" name="Rectangle 106">
                  <a:extLst>
                    <a:ext uri="{FF2B5EF4-FFF2-40B4-BE49-F238E27FC236}">
                      <a16:creationId xmlns:a16="http://schemas.microsoft.com/office/drawing/2014/main" id="{7105286F-9228-4B8E-9621-3FE2E72C4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Line 107">
                  <a:extLst>
                    <a:ext uri="{FF2B5EF4-FFF2-40B4-BE49-F238E27FC236}">
                      <a16:creationId xmlns:a16="http://schemas.microsoft.com/office/drawing/2014/main" id="{85409C00-482C-40AF-BD19-6E8F354A8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Line 108">
                  <a:extLst>
                    <a:ext uri="{FF2B5EF4-FFF2-40B4-BE49-F238E27FC236}">
                      <a16:creationId xmlns:a16="http://schemas.microsoft.com/office/drawing/2014/main" id="{CA84280D-8D44-4EEE-96EB-11002510B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8" name="Text Box 115">
                <a:extLst>
                  <a:ext uri="{FF2B5EF4-FFF2-40B4-BE49-F238E27FC236}">
                    <a16:creationId xmlns:a16="http://schemas.microsoft.com/office/drawing/2014/main" id="{16189207-567D-46F2-B949-65A5AA268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129" name="Text Box 116">
                <a:extLst>
                  <a:ext uri="{FF2B5EF4-FFF2-40B4-BE49-F238E27FC236}">
                    <a16:creationId xmlns:a16="http://schemas.microsoft.com/office/drawing/2014/main" id="{452B3326-49E6-480D-BD8C-6A6F26445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103" name="Group 135">
              <a:extLst>
                <a:ext uri="{FF2B5EF4-FFF2-40B4-BE49-F238E27FC236}">
                  <a16:creationId xmlns:a16="http://schemas.microsoft.com/office/drawing/2014/main" id="{010455F5-AB59-4782-81F9-7206C49EA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104" name="Group 133">
                <a:extLst>
                  <a:ext uri="{FF2B5EF4-FFF2-40B4-BE49-F238E27FC236}">
                    <a16:creationId xmlns:a16="http://schemas.microsoft.com/office/drawing/2014/main" id="{BB509A7D-0D75-46CA-A3F3-B7CB9D8F3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24" name="Rectangle 114">
                  <a:extLst>
                    <a:ext uri="{FF2B5EF4-FFF2-40B4-BE49-F238E27FC236}">
                      <a16:creationId xmlns:a16="http://schemas.microsoft.com/office/drawing/2014/main" id="{114D19EE-29DB-44B7-9452-02C59BC94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Text Box 117">
                  <a:extLst>
                    <a:ext uri="{FF2B5EF4-FFF2-40B4-BE49-F238E27FC236}">
                      <a16:creationId xmlns:a16="http://schemas.microsoft.com/office/drawing/2014/main" id="{F84D28C7-F863-453F-BBE3-FEA74B53C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105" name="Group 132">
                <a:extLst>
                  <a:ext uri="{FF2B5EF4-FFF2-40B4-BE49-F238E27FC236}">
                    <a16:creationId xmlns:a16="http://schemas.microsoft.com/office/drawing/2014/main" id="{707B4FA4-7025-4D97-8B9D-1BE8F8A62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20" name="Rectangle 113">
                  <a:extLst>
                    <a:ext uri="{FF2B5EF4-FFF2-40B4-BE49-F238E27FC236}">
                      <a16:creationId xmlns:a16="http://schemas.microsoft.com/office/drawing/2014/main" id="{4CC65CDD-F1A1-424D-9E31-BB20F39CA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1" name="Group 118">
                  <a:extLst>
                    <a:ext uri="{FF2B5EF4-FFF2-40B4-BE49-F238E27FC236}">
                      <a16:creationId xmlns:a16="http://schemas.microsoft.com/office/drawing/2014/main" id="{7546E89F-187D-45CB-8F39-A72DCD877B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22" name="Text Box 119">
                    <a:extLst>
                      <a:ext uri="{FF2B5EF4-FFF2-40B4-BE49-F238E27FC236}">
                        <a16:creationId xmlns:a16="http://schemas.microsoft.com/office/drawing/2014/main" id="{CD7BB94F-48AB-4347-9CA7-88308C3071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23" name="Text Box 120">
                    <a:extLst>
                      <a:ext uri="{FF2B5EF4-FFF2-40B4-BE49-F238E27FC236}">
                        <a16:creationId xmlns:a16="http://schemas.microsoft.com/office/drawing/2014/main" id="{1FC85316-D87D-47E6-9383-1D4EA847E9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106" name="Group 131">
                <a:extLst>
                  <a:ext uri="{FF2B5EF4-FFF2-40B4-BE49-F238E27FC236}">
                    <a16:creationId xmlns:a16="http://schemas.microsoft.com/office/drawing/2014/main" id="{F81A949E-C4F1-4390-94CE-04487F2AD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107" name="Group 109">
                  <a:extLst>
                    <a:ext uri="{FF2B5EF4-FFF2-40B4-BE49-F238E27FC236}">
                      <a16:creationId xmlns:a16="http://schemas.microsoft.com/office/drawing/2014/main" id="{8084EDE1-AB73-49C3-AD1B-23DC87BBED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17" name="Rectangle 110">
                    <a:extLst>
                      <a:ext uri="{FF2B5EF4-FFF2-40B4-BE49-F238E27FC236}">
                        <a16:creationId xmlns:a16="http://schemas.microsoft.com/office/drawing/2014/main" id="{D8EA4303-2847-484A-9434-94D15CB3E5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Line 111">
                    <a:extLst>
                      <a:ext uri="{FF2B5EF4-FFF2-40B4-BE49-F238E27FC236}">
                        <a16:creationId xmlns:a16="http://schemas.microsoft.com/office/drawing/2014/main" id="{C570B118-4559-491D-A265-200ECACFED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9" name="Line 112">
                    <a:extLst>
                      <a:ext uri="{FF2B5EF4-FFF2-40B4-BE49-F238E27FC236}">
                        <a16:creationId xmlns:a16="http://schemas.microsoft.com/office/drawing/2014/main" id="{C3480B90-DB1E-4586-BF0C-340ABDC0D1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08" name="Group 121">
                  <a:extLst>
                    <a:ext uri="{FF2B5EF4-FFF2-40B4-BE49-F238E27FC236}">
                      <a16:creationId xmlns:a16="http://schemas.microsoft.com/office/drawing/2014/main" id="{F109DE31-0755-41D2-9B18-EEB55852C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15" name="Text Box 122">
                    <a:extLst>
                      <a:ext uri="{FF2B5EF4-FFF2-40B4-BE49-F238E27FC236}">
                        <a16:creationId xmlns:a16="http://schemas.microsoft.com/office/drawing/2014/main" id="{3F176F6D-931B-4BA0-8546-EC8DFF059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6" name="Text Box 123">
                    <a:extLst>
                      <a:ext uri="{FF2B5EF4-FFF2-40B4-BE49-F238E27FC236}">
                        <a16:creationId xmlns:a16="http://schemas.microsoft.com/office/drawing/2014/main" id="{231ABF27-00C6-4F73-93D3-3576A2F668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09" name="Group 124">
                  <a:extLst>
                    <a:ext uri="{FF2B5EF4-FFF2-40B4-BE49-F238E27FC236}">
                      <a16:creationId xmlns:a16="http://schemas.microsoft.com/office/drawing/2014/main" id="{26A5404F-2732-44E9-BAEC-1533BDCAC5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13" name="Text Box 125">
                    <a:extLst>
                      <a:ext uri="{FF2B5EF4-FFF2-40B4-BE49-F238E27FC236}">
                        <a16:creationId xmlns:a16="http://schemas.microsoft.com/office/drawing/2014/main" id="{02AE18E1-3621-4ADA-991B-5706A48C84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4" name="Text Box 126">
                    <a:extLst>
                      <a:ext uri="{FF2B5EF4-FFF2-40B4-BE49-F238E27FC236}">
                        <a16:creationId xmlns:a16="http://schemas.microsoft.com/office/drawing/2014/main" id="{FBBC6BDD-5447-4748-A0F9-A9681BED1BD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10" name="Group 127">
                  <a:extLst>
                    <a:ext uri="{FF2B5EF4-FFF2-40B4-BE49-F238E27FC236}">
                      <a16:creationId xmlns:a16="http://schemas.microsoft.com/office/drawing/2014/main" id="{377485CF-F182-4AB8-B819-CE69E174FB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11" name="Text Box 128">
                    <a:extLst>
                      <a:ext uri="{FF2B5EF4-FFF2-40B4-BE49-F238E27FC236}">
                        <a16:creationId xmlns:a16="http://schemas.microsoft.com/office/drawing/2014/main" id="{D1207F2C-E850-4377-AAFF-072A6D9DFF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2" name="Text Box 129">
                    <a:extLst>
                      <a:ext uri="{FF2B5EF4-FFF2-40B4-BE49-F238E27FC236}">
                        <a16:creationId xmlns:a16="http://schemas.microsoft.com/office/drawing/2014/main" id="{F3A9C9E0-1317-4870-8C8C-1CFA6102B18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33" name="Text Box 137">
            <a:extLst>
              <a:ext uri="{FF2B5EF4-FFF2-40B4-BE49-F238E27FC236}">
                <a16:creationId xmlns:a16="http://schemas.microsoft.com/office/drawing/2014/main" id="{3E9C0D03-040D-4558-A57A-0C073EF61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696" y="2308225"/>
            <a:ext cx="10191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传输内容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34" name="Text Box 138">
            <a:extLst>
              <a:ext uri="{FF2B5EF4-FFF2-40B4-BE49-F238E27FC236}">
                <a16:creationId xmlns:a16="http://schemas.microsoft.com/office/drawing/2014/main" id="{FBE0F126-D689-4EC5-8401-8A0EE32B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708" y="2327275"/>
            <a:ext cx="10191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传输内容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35" name="Line 139">
            <a:extLst>
              <a:ext uri="{FF2B5EF4-FFF2-40B4-BE49-F238E27FC236}">
                <a16:creationId xmlns:a16="http://schemas.microsoft.com/office/drawing/2014/main" id="{FB33AA8D-87EB-484A-97D2-D86F86EDD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2776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Line 140">
            <a:extLst>
              <a:ext uri="{FF2B5EF4-FFF2-40B4-BE49-F238E27FC236}">
                <a16:creationId xmlns:a16="http://schemas.microsoft.com/office/drawing/2014/main" id="{683F8FFB-ACAB-471E-8071-10053F4AF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339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Line 141">
            <a:extLst>
              <a:ext uri="{FF2B5EF4-FFF2-40B4-BE49-F238E27FC236}">
                <a16:creationId xmlns:a16="http://schemas.microsoft.com/office/drawing/2014/main" id="{D2399D28-22BD-49B4-ACF2-920A711E6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8764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 Box 142">
            <a:extLst>
              <a:ext uri="{FF2B5EF4-FFF2-40B4-BE49-F238E27FC236}">
                <a16:creationId xmlns:a16="http://schemas.microsoft.com/office/drawing/2014/main" id="{E642A2E6-3856-4931-AB98-EB90C584E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814" y="1176555"/>
            <a:ext cx="2427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信道输出：</a:t>
            </a:r>
            <a:r>
              <a:rPr lang="en-US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Z</a:t>
            </a:r>
            <a:r>
              <a:rPr lang="en-US" sz="20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i,m</a:t>
            </a:r>
            <a:endParaRPr lang="en-US" sz="2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39" name="Text Box 143">
            <a:extLst>
              <a:ext uri="{FF2B5EF4-FFF2-40B4-BE49-F238E27FC236}">
                <a16:creationId xmlns:a16="http://schemas.microsoft.com/office/drawing/2014/main" id="{81DF4FF7-61DF-4073-A327-8016FAE5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4" y="210343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发送方</a:t>
            </a:r>
            <a:endParaRPr 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0" name="Text Box 144">
            <a:extLst>
              <a:ext uri="{FF2B5EF4-FFF2-40B4-BE49-F238E27FC236}">
                <a16:creationId xmlns:a16="http://schemas.microsoft.com/office/drawing/2014/main" id="{64E1C166-5D04-4248-9570-FB4F0CB4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677" y="247546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码片序列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1" name="Text Box 145">
            <a:extLst>
              <a:ext uri="{FF2B5EF4-FFF2-40B4-BE49-F238E27FC236}">
                <a16:creationId xmlns:a16="http://schemas.microsoft.com/office/drawing/2014/main" id="{5A6FA37E-4142-4084-B4C2-BC134646C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44" y="1749736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2" name="Line 146">
            <a:extLst>
              <a:ext uri="{FF2B5EF4-FFF2-40B4-BE49-F238E27FC236}">
                <a16:creationId xmlns:a16="http://schemas.microsoft.com/office/drawing/2014/main" id="{D0CFEEDA-9D28-4362-B3C8-AECE4D67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9" y="2054226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Line 151">
            <a:extLst>
              <a:ext uri="{FF2B5EF4-FFF2-40B4-BE49-F238E27FC236}">
                <a16:creationId xmlns:a16="http://schemas.microsoft.com/office/drawing/2014/main" id="{AF984978-28DC-4817-9014-143594CF9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Line 152">
            <a:extLst>
              <a:ext uri="{FF2B5EF4-FFF2-40B4-BE49-F238E27FC236}">
                <a16:creationId xmlns:a16="http://schemas.microsoft.com/office/drawing/2014/main" id="{3CEE522A-D24C-4246-8680-5D6CEA3F8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41433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Text Box 153">
            <a:extLst>
              <a:ext uri="{FF2B5EF4-FFF2-40B4-BE49-F238E27FC236}">
                <a16:creationId xmlns:a16="http://schemas.microsoft.com/office/drawing/2014/main" id="{8F4C0A09-5F4E-49C0-8C96-7B03A039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6" y="5575300"/>
            <a:ext cx="776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1</a:t>
            </a:r>
          </a:p>
        </p:txBody>
      </p:sp>
      <p:sp>
        <p:nvSpPr>
          <p:cNvPr id="146" name="Text Box 154">
            <a:extLst>
              <a:ext uri="{FF2B5EF4-FFF2-40B4-BE49-F238E27FC236}">
                <a16:creationId xmlns:a16="http://schemas.microsoft.com/office/drawing/2014/main" id="{EC539DFA-2336-4197-8D01-8D9553CA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1" y="5580063"/>
            <a:ext cx="776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0</a:t>
            </a:r>
          </a:p>
        </p:txBody>
      </p:sp>
      <p:sp>
        <p:nvSpPr>
          <p:cNvPr id="147" name="Line 156">
            <a:extLst>
              <a:ext uri="{FF2B5EF4-FFF2-40B4-BE49-F238E27FC236}">
                <a16:creationId xmlns:a16="http://schemas.microsoft.com/office/drawing/2014/main" id="{FE4DD0ED-7B20-4E5D-A8AB-CC00F834E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42068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Group 298">
            <a:extLst>
              <a:ext uri="{FF2B5EF4-FFF2-40B4-BE49-F238E27FC236}">
                <a16:creationId xmlns:a16="http://schemas.microsoft.com/office/drawing/2014/main" id="{A6CD0768-8B53-4362-B38B-29D796F6C96A}"/>
              </a:ext>
            </a:extLst>
          </p:cNvPr>
          <p:cNvGrpSpPr>
            <a:grpSpLocks/>
          </p:cNvGrpSpPr>
          <p:nvPr/>
        </p:nvGrpSpPr>
        <p:grpSpPr bwMode="auto">
          <a:xfrm>
            <a:off x="7813676" y="4638683"/>
            <a:ext cx="1076325" cy="276226"/>
            <a:chOff x="3962" y="2922"/>
            <a:chExt cx="678" cy="174"/>
          </a:xfrm>
        </p:grpSpPr>
        <p:sp>
          <p:nvSpPr>
            <p:cNvPr id="149" name="Rectangle 157">
              <a:extLst>
                <a:ext uri="{FF2B5EF4-FFF2-40B4-BE49-F238E27FC236}">
                  <a16:creationId xmlns:a16="http://schemas.microsoft.com/office/drawing/2014/main" id="{9298B53D-052B-4A1C-B094-30ADFAB2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Text Box 158">
              <a:extLst>
                <a:ext uri="{FF2B5EF4-FFF2-40B4-BE49-F238E27FC236}">
                  <a16:creationId xmlns:a16="http://schemas.microsoft.com/office/drawing/2014/main" id="{EE940D5F-540F-4F35-AAAF-326C02F9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4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d</a:t>
              </a:r>
              <a:r>
                <a:rPr lang="en-US" sz="120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1</a:t>
              </a: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= -1</a:t>
              </a:r>
            </a:p>
          </p:txBody>
        </p:sp>
      </p:grpSp>
      <p:sp>
        <p:nvSpPr>
          <p:cNvPr id="151" name="Oval 186">
            <a:extLst>
              <a:ext uri="{FF2B5EF4-FFF2-40B4-BE49-F238E27FC236}">
                <a16:creationId xmlns:a16="http://schemas.microsoft.com/office/drawing/2014/main" id="{80571650-BAC2-408D-A2B0-FF4D6A55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4470401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Line 188">
            <a:extLst>
              <a:ext uri="{FF2B5EF4-FFF2-40B4-BE49-F238E27FC236}">
                <a16:creationId xmlns:a16="http://schemas.microsoft.com/office/drawing/2014/main" id="{16509CD1-C600-4CF5-AE4E-9D1BD2F41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025" y="4600576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Line 189">
            <a:extLst>
              <a:ext uri="{FF2B5EF4-FFF2-40B4-BE49-F238E27FC236}">
                <a16:creationId xmlns:a16="http://schemas.microsoft.com/office/drawing/2014/main" id="{FB551B26-004C-4826-8628-AF6CABCA52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1314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" name="Group 296">
            <a:extLst>
              <a:ext uri="{FF2B5EF4-FFF2-40B4-BE49-F238E27FC236}">
                <a16:creationId xmlns:a16="http://schemas.microsoft.com/office/drawing/2014/main" id="{57DB3D55-8DFC-4B80-BBBF-29377E8D0534}"/>
              </a:ext>
            </a:extLst>
          </p:cNvPr>
          <p:cNvGrpSpPr>
            <a:grpSpLocks/>
          </p:cNvGrpSpPr>
          <p:nvPr/>
        </p:nvGrpSpPr>
        <p:grpSpPr bwMode="auto">
          <a:xfrm>
            <a:off x="8890000" y="4438658"/>
            <a:ext cx="1062038" cy="276226"/>
            <a:chOff x="4640" y="2796"/>
            <a:chExt cx="669" cy="174"/>
          </a:xfrm>
        </p:grpSpPr>
        <p:sp>
          <p:nvSpPr>
            <p:cNvPr id="155" name="Rectangle 191">
              <a:extLst>
                <a:ext uri="{FF2B5EF4-FFF2-40B4-BE49-F238E27FC236}">
                  <a16:creationId xmlns:a16="http://schemas.microsoft.com/office/drawing/2014/main" id="{D822F7CF-B74F-4B02-9BB0-8055D7FC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Text Box 192">
              <a:extLst>
                <a:ext uri="{FF2B5EF4-FFF2-40B4-BE49-F238E27FC236}">
                  <a16:creationId xmlns:a16="http://schemas.microsoft.com/office/drawing/2014/main" id="{87D0379C-8173-48B8-AECD-41C8D931C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40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d</a:t>
              </a:r>
              <a:r>
                <a:rPr lang="en-US" sz="120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0</a:t>
              </a: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= 1</a:t>
              </a:r>
            </a:p>
          </p:txBody>
        </p:sp>
      </p:grpSp>
      <p:grpSp>
        <p:nvGrpSpPr>
          <p:cNvPr id="157" name="Group 295">
            <a:extLst>
              <a:ext uri="{FF2B5EF4-FFF2-40B4-BE49-F238E27FC236}">
                <a16:creationId xmlns:a16="http://schemas.microsoft.com/office/drawing/2014/main" id="{F18FF4F0-0942-4404-941F-65E713F3EAA2}"/>
              </a:ext>
            </a:extLst>
          </p:cNvPr>
          <p:cNvGrpSpPr>
            <a:grpSpLocks/>
          </p:cNvGrpSpPr>
          <p:nvPr/>
        </p:nvGrpSpPr>
        <p:grpSpPr bwMode="auto">
          <a:xfrm>
            <a:off x="5489575" y="4362451"/>
            <a:ext cx="1263650" cy="1184275"/>
            <a:chOff x="2498" y="2748"/>
            <a:chExt cx="796" cy="746"/>
          </a:xfrm>
        </p:grpSpPr>
        <p:grpSp>
          <p:nvGrpSpPr>
            <p:cNvPr id="158" name="Group 193">
              <a:extLst>
                <a:ext uri="{FF2B5EF4-FFF2-40B4-BE49-F238E27FC236}">
                  <a16:creationId xmlns:a16="http://schemas.microsoft.com/office/drawing/2014/main" id="{ABED7B42-7369-4E0D-942E-D4E59050E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86" name="Text Box 194">
                <a:extLst>
                  <a:ext uri="{FF2B5EF4-FFF2-40B4-BE49-F238E27FC236}">
                    <a16:creationId xmlns:a16="http://schemas.microsoft.com/office/drawing/2014/main" id="{8AEA649E-8892-41A5-81FD-9A29397F9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187" name="Group 195">
                <a:extLst>
                  <a:ext uri="{FF2B5EF4-FFF2-40B4-BE49-F238E27FC236}">
                    <a16:creationId xmlns:a16="http://schemas.microsoft.com/office/drawing/2014/main" id="{5F3EAE0B-2E40-4ADA-B87C-640EB1EE98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209" name="Rectangle 196">
                  <a:extLst>
                    <a:ext uri="{FF2B5EF4-FFF2-40B4-BE49-F238E27FC236}">
                      <a16:creationId xmlns:a16="http://schemas.microsoft.com/office/drawing/2014/main" id="{9A7C78A0-18D0-4144-90FA-EB398CAAE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0" name="Line 197">
                  <a:extLst>
                    <a:ext uri="{FF2B5EF4-FFF2-40B4-BE49-F238E27FC236}">
                      <a16:creationId xmlns:a16="http://schemas.microsoft.com/office/drawing/2014/main" id="{6BD1D6D7-2A9C-49BC-B7D8-F9D026570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Line 198">
                  <a:extLst>
                    <a:ext uri="{FF2B5EF4-FFF2-40B4-BE49-F238E27FC236}">
                      <a16:creationId xmlns:a16="http://schemas.microsoft.com/office/drawing/2014/main" id="{61F3CC27-244F-4A97-9C54-4B5519854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8" name="Group 199">
                <a:extLst>
                  <a:ext uri="{FF2B5EF4-FFF2-40B4-BE49-F238E27FC236}">
                    <a16:creationId xmlns:a16="http://schemas.microsoft.com/office/drawing/2014/main" id="{61ED1FA7-B1A3-4CDA-95E2-30EBBCAA8E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206" name="Rectangle 200">
                  <a:extLst>
                    <a:ext uri="{FF2B5EF4-FFF2-40B4-BE49-F238E27FC236}">
                      <a16:creationId xmlns:a16="http://schemas.microsoft.com/office/drawing/2014/main" id="{93DBCB98-B358-4D7A-AC27-1D1F1122B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" name="Line 201">
                  <a:extLst>
                    <a:ext uri="{FF2B5EF4-FFF2-40B4-BE49-F238E27FC236}">
                      <a16:creationId xmlns:a16="http://schemas.microsoft.com/office/drawing/2014/main" id="{A5145A30-86F0-403D-B9F6-52423CAC3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Line 202">
                  <a:extLst>
                    <a:ext uri="{FF2B5EF4-FFF2-40B4-BE49-F238E27FC236}">
                      <a16:creationId xmlns:a16="http://schemas.microsoft.com/office/drawing/2014/main" id="{4B5E8009-3CAD-4232-8B56-D02493D19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9" name="Rectangle 203">
                <a:extLst>
                  <a:ext uri="{FF2B5EF4-FFF2-40B4-BE49-F238E27FC236}">
                    <a16:creationId xmlns:a16="http://schemas.microsoft.com/office/drawing/2014/main" id="{3E9ECEA9-A0A5-499F-B656-D602777C4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Rectangle 204">
                <a:extLst>
                  <a:ext uri="{FF2B5EF4-FFF2-40B4-BE49-F238E27FC236}">
                    <a16:creationId xmlns:a16="http://schemas.microsoft.com/office/drawing/2014/main" id="{C558FE22-60A4-4442-8C1A-15FCD1BD7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Text Box 205">
                <a:extLst>
                  <a:ext uri="{FF2B5EF4-FFF2-40B4-BE49-F238E27FC236}">
                    <a16:creationId xmlns:a16="http://schemas.microsoft.com/office/drawing/2014/main" id="{D0F0B6A4-7A07-4677-8552-B672ECF49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192" name="Text Box 206">
                <a:extLst>
                  <a:ext uri="{FF2B5EF4-FFF2-40B4-BE49-F238E27FC236}">
                    <a16:creationId xmlns:a16="http://schemas.microsoft.com/office/drawing/2014/main" id="{DB8737A4-6699-4654-A2E7-03C72FF00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193" name="Text Box 207">
                <a:extLst>
                  <a:ext uri="{FF2B5EF4-FFF2-40B4-BE49-F238E27FC236}">
                    <a16:creationId xmlns:a16="http://schemas.microsoft.com/office/drawing/2014/main" id="{F81CB26D-9D9B-4ACE-A4E0-2008551B4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194" name="Group 208">
                <a:extLst>
                  <a:ext uri="{FF2B5EF4-FFF2-40B4-BE49-F238E27FC236}">
                    <a16:creationId xmlns:a16="http://schemas.microsoft.com/office/drawing/2014/main" id="{52B64F1F-5BF4-42DC-8178-65028903E6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204" name="Text Box 209">
                  <a:extLst>
                    <a:ext uri="{FF2B5EF4-FFF2-40B4-BE49-F238E27FC236}">
                      <a16:creationId xmlns:a16="http://schemas.microsoft.com/office/drawing/2014/main" id="{2CD86CFE-EA7B-42BF-9916-E11443E9C1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05" name="Text Box 210">
                  <a:extLst>
                    <a:ext uri="{FF2B5EF4-FFF2-40B4-BE49-F238E27FC236}">
                      <a16:creationId xmlns:a16="http://schemas.microsoft.com/office/drawing/2014/main" id="{7E69F834-8D22-43A5-B576-DDC285CEA1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195" name="Group 211">
                <a:extLst>
                  <a:ext uri="{FF2B5EF4-FFF2-40B4-BE49-F238E27FC236}">
                    <a16:creationId xmlns:a16="http://schemas.microsoft.com/office/drawing/2014/main" id="{A4F93E9A-859F-48B1-9CCB-3F0B1044B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202" name="Text Box 212">
                  <a:extLst>
                    <a:ext uri="{FF2B5EF4-FFF2-40B4-BE49-F238E27FC236}">
                      <a16:creationId xmlns:a16="http://schemas.microsoft.com/office/drawing/2014/main" id="{A81F2739-92C7-4A50-B0DA-28B9BEAB32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03" name="Text Box 213">
                  <a:extLst>
                    <a:ext uri="{FF2B5EF4-FFF2-40B4-BE49-F238E27FC236}">
                      <a16:creationId xmlns:a16="http://schemas.microsoft.com/office/drawing/2014/main" id="{8494952D-412F-4936-BADE-1B2A380FD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196" name="Group 214">
                <a:extLst>
                  <a:ext uri="{FF2B5EF4-FFF2-40B4-BE49-F238E27FC236}">
                    <a16:creationId xmlns:a16="http://schemas.microsoft.com/office/drawing/2014/main" id="{8BBAA878-E6CE-4C05-A136-4BB208E724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200" name="Text Box 215">
                  <a:extLst>
                    <a:ext uri="{FF2B5EF4-FFF2-40B4-BE49-F238E27FC236}">
                      <a16:creationId xmlns:a16="http://schemas.microsoft.com/office/drawing/2014/main" id="{802D9919-E7A4-457C-9D74-B7809C7ED6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01" name="Text Box 216">
                  <a:extLst>
                    <a:ext uri="{FF2B5EF4-FFF2-40B4-BE49-F238E27FC236}">
                      <a16:creationId xmlns:a16="http://schemas.microsoft.com/office/drawing/2014/main" id="{FB7EC216-F6DF-4285-B21B-60C077B96F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197" name="Group 217">
                <a:extLst>
                  <a:ext uri="{FF2B5EF4-FFF2-40B4-BE49-F238E27FC236}">
                    <a16:creationId xmlns:a16="http://schemas.microsoft.com/office/drawing/2014/main" id="{F98476CD-6FF6-4584-B7DA-5F38805BA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98" name="Text Box 218">
                  <a:extLst>
                    <a:ext uri="{FF2B5EF4-FFF2-40B4-BE49-F238E27FC236}">
                      <a16:creationId xmlns:a16="http://schemas.microsoft.com/office/drawing/2014/main" id="{25D9C482-1D52-471A-A1B4-089B90D5DF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99" name="Text Box 219">
                  <a:extLst>
                    <a:ext uri="{FF2B5EF4-FFF2-40B4-BE49-F238E27FC236}">
                      <a16:creationId xmlns:a16="http://schemas.microsoft.com/office/drawing/2014/main" id="{B8B16E34-1E9E-4555-9CBD-CCA5F66A7F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159" name="Group 220">
              <a:extLst>
                <a:ext uri="{FF2B5EF4-FFF2-40B4-BE49-F238E27FC236}">
                  <a16:creationId xmlns:a16="http://schemas.microsoft.com/office/drawing/2014/main" id="{27B87FDB-CB68-45E3-A758-01C043D3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60" name="Text Box 221">
                <a:extLst>
                  <a:ext uri="{FF2B5EF4-FFF2-40B4-BE49-F238E27FC236}">
                    <a16:creationId xmlns:a16="http://schemas.microsoft.com/office/drawing/2014/main" id="{D796D2C2-9950-4177-8BFE-BCCAB5E69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161" name="Group 222">
                <a:extLst>
                  <a:ext uri="{FF2B5EF4-FFF2-40B4-BE49-F238E27FC236}">
                    <a16:creationId xmlns:a16="http://schemas.microsoft.com/office/drawing/2014/main" id="{6752B49F-AB42-452B-9A01-3521BC5344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83" name="Rectangle 223">
                  <a:extLst>
                    <a:ext uri="{FF2B5EF4-FFF2-40B4-BE49-F238E27FC236}">
                      <a16:creationId xmlns:a16="http://schemas.microsoft.com/office/drawing/2014/main" id="{025F46D9-290C-4FA1-BFC3-8A2385AF5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" name="Line 224">
                  <a:extLst>
                    <a:ext uri="{FF2B5EF4-FFF2-40B4-BE49-F238E27FC236}">
                      <a16:creationId xmlns:a16="http://schemas.microsoft.com/office/drawing/2014/main" id="{8CCB777D-E7B3-49AD-8AA4-3D4B05F25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" name="Line 225">
                  <a:extLst>
                    <a:ext uri="{FF2B5EF4-FFF2-40B4-BE49-F238E27FC236}">
                      <a16:creationId xmlns:a16="http://schemas.microsoft.com/office/drawing/2014/main" id="{1B9D5D20-6A0D-4F19-BAE5-0D85E32FAA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2" name="Group 226">
                <a:extLst>
                  <a:ext uri="{FF2B5EF4-FFF2-40B4-BE49-F238E27FC236}">
                    <a16:creationId xmlns:a16="http://schemas.microsoft.com/office/drawing/2014/main" id="{D7C8AAFB-7AA5-4B03-BAAF-625A626D6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80" name="Rectangle 227">
                  <a:extLst>
                    <a:ext uri="{FF2B5EF4-FFF2-40B4-BE49-F238E27FC236}">
                      <a16:creationId xmlns:a16="http://schemas.microsoft.com/office/drawing/2014/main" id="{DE1D8800-FDD0-49C8-82D8-844EF4525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" name="Line 228">
                  <a:extLst>
                    <a:ext uri="{FF2B5EF4-FFF2-40B4-BE49-F238E27FC236}">
                      <a16:creationId xmlns:a16="http://schemas.microsoft.com/office/drawing/2014/main" id="{6190FE14-3D2F-4518-869B-17E91773B5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" name="Line 229">
                  <a:extLst>
                    <a:ext uri="{FF2B5EF4-FFF2-40B4-BE49-F238E27FC236}">
                      <a16:creationId xmlns:a16="http://schemas.microsoft.com/office/drawing/2014/main" id="{0B5221F0-ADE1-469A-8FBA-45F63C90D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3" name="Rectangle 230">
                <a:extLst>
                  <a:ext uri="{FF2B5EF4-FFF2-40B4-BE49-F238E27FC236}">
                    <a16:creationId xmlns:a16="http://schemas.microsoft.com/office/drawing/2014/main" id="{6F206F1E-3431-4D0A-9155-F40513C82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Rectangle 231">
                <a:extLst>
                  <a:ext uri="{FF2B5EF4-FFF2-40B4-BE49-F238E27FC236}">
                    <a16:creationId xmlns:a16="http://schemas.microsoft.com/office/drawing/2014/main" id="{26C784A5-4E14-4A46-86C7-18F6F2C37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Text Box 232">
                <a:extLst>
                  <a:ext uri="{FF2B5EF4-FFF2-40B4-BE49-F238E27FC236}">
                    <a16:creationId xmlns:a16="http://schemas.microsoft.com/office/drawing/2014/main" id="{DCB67EA5-7285-49A9-A73C-D2AB8E86C8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166" name="Text Box 233">
                <a:extLst>
                  <a:ext uri="{FF2B5EF4-FFF2-40B4-BE49-F238E27FC236}">
                    <a16:creationId xmlns:a16="http://schemas.microsoft.com/office/drawing/2014/main" id="{CBBE5B57-14B2-4F9B-91A9-412A9F46F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167" name="Text Box 234">
                <a:extLst>
                  <a:ext uri="{FF2B5EF4-FFF2-40B4-BE49-F238E27FC236}">
                    <a16:creationId xmlns:a16="http://schemas.microsoft.com/office/drawing/2014/main" id="{07745A7B-A65A-47BB-9552-29C8AA0A1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168" name="Group 235">
                <a:extLst>
                  <a:ext uri="{FF2B5EF4-FFF2-40B4-BE49-F238E27FC236}">
                    <a16:creationId xmlns:a16="http://schemas.microsoft.com/office/drawing/2014/main" id="{E447007B-FCF5-48A2-9065-664812809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8" name="Text Box 236">
                  <a:extLst>
                    <a:ext uri="{FF2B5EF4-FFF2-40B4-BE49-F238E27FC236}">
                      <a16:creationId xmlns:a16="http://schemas.microsoft.com/office/drawing/2014/main" id="{430E343E-30BC-4C94-8E51-A5B95627A7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9" name="Text Box 237">
                  <a:extLst>
                    <a:ext uri="{FF2B5EF4-FFF2-40B4-BE49-F238E27FC236}">
                      <a16:creationId xmlns:a16="http://schemas.microsoft.com/office/drawing/2014/main" id="{67091FF7-0B2F-4290-806C-C6CAD314E9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169" name="Group 238">
                <a:extLst>
                  <a:ext uri="{FF2B5EF4-FFF2-40B4-BE49-F238E27FC236}">
                    <a16:creationId xmlns:a16="http://schemas.microsoft.com/office/drawing/2014/main" id="{E8927C5E-932D-4A4F-8FEB-667E0600E2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" name="Text Box 239">
                  <a:extLst>
                    <a:ext uri="{FF2B5EF4-FFF2-40B4-BE49-F238E27FC236}">
                      <a16:creationId xmlns:a16="http://schemas.microsoft.com/office/drawing/2014/main" id="{302868F2-FC4C-4CCE-B9BB-EC8C71E376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7" name="Text Box 240">
                  <a:extLst>
                    <a:ext uri="{FF2B5EF4-FFF2-40B4-BE49-F238E27FC236}">
                      <a16:creationId xmlns:a16="http://schemas.microsoft.com/office/drawing/2014/main" id="{338E797D-C85C-4322-91D2-73B3C67FC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170" name="Group 241">
                <a:extLst>
                  <a:ext uri="{FF2B5EF4-FFF2-40B4-BE49-F238E27FC236}">
                    <a16:creationId xmlns:a16="http://schemas.microsoft.com/office/drawing/2014/main" id="{775F5FD3-9CEC-443A-ABAB-A1C1ED61E8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4" name="Text Box 242">
                  <a:extLst>
                    <a:ext uri="{FF2B5EF4-FFF2-40B4-BE49-F238E27FC236}">
                      <a16:creationId xmlns:a16="http://schemas.microsoft.com/office/drawing/2014/main" id="{877833DD-816C-4B91-B107-C760DC4A2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" name="Text Box 243">
                  <a:extLst>
                    <a:ext uri="{FF2B5EF4-FFF2-40B4-BE49-F238E27FC236}">
                      <a16:creationId xmlns:a16="http://schemas.microsoft.com/office/drawing/2014/main" id="{908391C1-338A-4AEA-A942-3389844DC0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171" name="Group 244">
                <a:extLst>
                  <a:ext uri="{FF2B5EF4-FFF2-40B4-BE49-F238E27FC236}">
                    <a16:creationId xmlns:a16="http://schemas.microsoft.com/office/drawing/2014/main" id="{60F5346A-E047-4DC6-9018-E07CA13A1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2" name="Text Box 245">
                  <a:extLst>
                    <a:ext uri="{FF2B5EF4-FFF2-40B4-BE49-F238E27FC236}">
                      <a16:creationId xmlns:a16="http://schemas.microsoft.com/office/drawing/2014/main" id="{A74BDBF5-DDA4-40FA-A55F-F3ED4B7C62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3" name="Text Box 246">
                  <a:extLst>
                    <a:ext uri="{FF2B5EF4-FFF2-40B4-BE49-F238E27FC236}">
                      <a16:creationId xmlns:a16="http://schemas.microsoft.com/office/drawing/2014/main" id="{5FA0FB4F-9935-4C10-B2F4-532DEFAFED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212" name="Group 297">
            <a:extLst>
              <a:ext uri="{FF2B5EF4-FFF2-40B4-BE49-F238E27FC236}">
                <a16:creationId xmlns:a16="http://schemas.microsoft.com/office/drawing/2014/main" id="{0E528129-14DE-422B-9A3A-8E84BE6CBBD8}"/>
              </a:ext>
            </a:extLst>
          </p:cNvPr>
          <p:cNvGrpSpPr>
            <a:grpSpLocks/>
          </p:cNvGrpSpPr>
          <p:nvPr/>
        </p:nvGrpSpPr>
        <p:grpSpPr bwMode="auto">
          <a:xfrm>
            <a:off x="4398964" y="4362450"/>
            <a:ext cx="1277937" cy="1174750"/>
            <a:chOff x="1811" y="2748"/>
            <a:chExt cx="805" cy="740"/>
          </a:xfrm>
        </p:grpSpPr>
        <p:grpSp>
          <p:nvGrpSpPr>
            <p:cNvPr id="213" name="Group 159">
              <a:extLst>
                <a:ext uri="{FF2B5EF4-FFF2-40B4-BE49-F238E27FC236}">
                  <a16:creationId xmlns:a16="http://schemas.microsoft.com/office/drawing/2014/main" id="{5B1EFA96-64FE-416A-B0FE-9E1180700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246" name="Text Box 160">
                <a:extLst>
                  <a:ext uri="{FF2B5EF4-FFF2-40B4-BE49-F238E27FC236}">
                    <a16:creationId xmlns:a16="http://schemas.microsoft.com/office/drawing/2014/main" id="{BA063D9D-7835-4FD1-832E-2664A8362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247" name="Group 161">
                <a:extLst>
                  <a:ext uri="{FF2B5EF4-FFF2-40B4-BE49-F238E27FC236}">
                    <a16:creationId xmlns:a16="http://schemas.microsoft.com/office/drawing/2014/main" id="{A584AC3D-9B8E-44FE-B121-4F6CCE84F7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269" name="Rectangle 162">
                  <a:extLst>
                    <a:ext uri="{FF2B5EF4-FFF2-40B4-BE49-F238E27FC236}">
                      <a16:creationId xmlns:a16="http://schemas.microsoft.com/office/drawing/2014/main" id="{9BECC693-FBF5-4E6E-A176-F3EB68B5F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0" name="Line 163">
                  <a:extLst>
                    <a:ext uri="{FF2B5EF4-FFF2-40B4-BE49-F238E27FC236}">
                      <a16:creationId xmlns:a16="http://schemas.microsoft.com/office/drawing/2014/main" id="{3D87D9E9-F1AF-456E-AB88-581C4A560A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1" name="Line 164">
                  <a:extLst>
                    <a:ext uri="{FF2B5EF4-FFF2-40B4-BE49-F238E27FC236}">
                      <a16:creationId xmlns:a16="http://schemas.microsoft.com/office/drawing/2014/main" id="{12B3A3CE-947C-4611-8AF1-A823516142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8" name="Group 165">
                <a:extLst>
                  <a:ext uri="{FF2B5EF4-FFF2-40B4-BE49-F238E27FC236}">
                    <a16:creationId xmlns:a16="http://schemas.microsoft.com/office/drawing/2014/main" id="{622F575A-DA0F-4960-8EA7-1AEA8D585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266" name="Rectangle 166">
                  <a:extLst>
                    <a:ext uri="{FF2B5EF4-FFF2-40B4-BE49-F238E27FC236}">
                      <a16:creationId xmlns:a16="http://schemas.microsoft.com/office/drawing/2014/main" id="{21B2D700-93A8-4115-A1FA-76D4877A5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" name="Line 167">
                  <a:extLst>
                    <a:ext uri="{FF2B5EF4-FFF2-40B4-BE49-F238E27FC236}">
                      <a16:creationId xmlns:a16="http://schemas.microsoft.com/office/drawing/2014/main" id="{29251986-FF3A-488E-8201-4AFEEC3DB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" name="Line 168">
                  <a:extLst>
                    <a:ext uri="{FF2B5EF4-FFF2-40B4-BE49-F238E27FC236}">
                      <a16:creationId xmlns:a16="http://schemas.microsoft.com/office/drawing/2014/main" id="{83C2BB61-6147-491C-BC87-B78C52901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9" name="Rectangle 169">
                <a:extLst>
                  <a:ext uri="{FF2B5EF4-FFF2-40B4-BE49-F238E27FC236}">
                    <a16:creationId xmlns:a16="http://schemas.microsoft.com/office/drawing/2014/main" id="{D50DFAEB-9ECF-45AD-812C-1568DD19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Rectangle 170">
                <a:extLst>
                  <a:ext uri="{FF2B5EF4-FFF2-40B4-BE49-F238E27FC236}">
                    <a16:creationId xmlns:a16="http://schemas.microsoft.com/office/drawing/2014/main" id="{20AABB4D-628C-42E7-A6C5-5126CD603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Text Box 171">
                <a:extLst>
                  <a:ext uri="{FF2B5EF4-FFF2-40B4-BE49-F238E27FC236}">
                    <a16:creationId xmlns:a16="http://schemas.microsoft.com/office/drawing/2014/main" id="{14CE9C84-AE4A-487D-ADF3-282AE730B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252" name="Text Box 172">
                <a:extLst>
                  <a:ext uri="{FF2B5EF4-FFF2-40B4-BE49-F238E27FC236}">
                    <a16:creationId xmlns:a16="http://schemas.microsoft.com/office/drawing/2014/main" id="{F0594EF0-88E6-445B-AC11-ECD1AFC5D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sp>
            <p:nvSpPr>
              <p:cNvPr id="253" name="Text Box 173">
                <a:extLst>
                  <a:ext uri="{FF2B5EF4-FFF2-40B4-BE49-F238E27FC236}">
                    <a16:creationId xmlns:a16="http://schemas.microsoft.com/office/drawing/2014/main" id="{205FF2A2-AA37-46D6-9C31-68B0D592C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  <p:grpSp>
            <p:nvGrpSpPr>
              <p:cNvPr id="254" name="Group 174">
                <a:extLst>
                  <a:ext uri="{FF2B5EF4-FFF2-40B4-BE49-F238E27FC236}">
                    <a16:creationId xmlns:a16="http://schemas.microsoft.com/office/drawing/2014/main" id="{FD3D9758-C554-4300-B462-39CC7C88C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264" name="Text Box 175">
                  <a:extLst>
                    <a:ext uri="{FF2B5EF4-FFF2-40B4-BE49-F238E27FC236}">
                      <a16:creationId xmlns:a16="http://schemas.microsoft.com/office/drawing/2014/main" id="{7EDBD823-C923-4908-9AEB-7C3F5E5707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65" name="Text Box 176">
                  <a:extLst>
                    <a:ext uri="{FF2B5EF4-FFF2-40B4-BE49-F238E27FC236}">
                      <a16:creationId xmlns:a16="http://schemas.microsoft.com/office/drawing/2014/main" id="{C49F1771-67BF-4C3D-B290-811CC541B2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255" name="Group 177">
                <a:extLst>
                  <a:ext uri="{FF2B5EF4-FFF2-40B4-BE49-F238E27FC236}">
                    <a16:creationId xmlns:a16="http://schemas.microsoft.com/office/drawing/2014/main" id="{E7C33B0E-12AC-412E-B15F-075FE45DC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262" name="Text Box 178">
                  <a:extLst>
                    <a:ext uri="{FF2B5EF4-FFF2-40B4-BE49-F238E27FC236}">
                      <a16:creationId xmlns:a16="http://schemas.microsoft.com/office/drawing/2014/main" id="{5B869A54-D25F-4F75-8897-3967B325D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63" name="Text Box 179">
                  <a:extLst>
                    <a:ext uri="{FF2B5EF4-FFF2-40B4-BE49-F238E27FC236}">
                      <a16:creationId xmlns:a16="http://schemas.microsoft.com/office/drawing/2014/main" id="{F57D41BD-D5EE-4074-B0FD-33EB2A872B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256" name="Group 180">
                <a:extLst>
                  <a:ext uri="{FF2B5EF4-FFF2-40B4-BE49-F238E27FC236}">
                    <a16:creationId xmlns:a16="http://schemas.microsoft.com/office/drawing/2014/main" id="{99987617-4447-4333-8653-DD0F4614C1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260" name="Text Box 181">
                  <a:extLst>
                    <a:ext uri="{FF2B5EF4-FFF2-40B4-BE49-F238E27FC236}">
                      <a16:creationId xmlns:a16="http://schemas.microsoft.com/office/drawing/2014/main" id="{1F50FC28-4043-47DF-89D1-B305C6C24E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61" name="Text Box 182">
                  <a:extLst>
                    <a:ext uri="{FF2B5EF4-FFF2-40B4-BE49-F238E27FC236}">
                      <a16:creationId xmlns:a16="http://schemas.microsoft.com/office/drawing/2014/main" id="{4EAF1CB0-25BB-4E06-B6C8-628894E5D8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257" name="Group 183">
                <a:extLst>
                  <a:ext uri="{FF2B5EF4-FFF2-40B4-BE49-F238E27FC236}">
                    <a16:creationId xmlns:a16="http://schemas.microsoft.com/office/drawing/2014/main" id="{A84EFB9E-B1DD-4C13-85C0-92D4309C0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258" name="Text Box 184">
                  <a:extLst>
                    <a:ext uri="{FF2B5EF4-FFF2-40B4-BE49-F238E27FC236}">
                      <a16:creationId xmlns:a16="http://schemas.microsoft.com/office/drawing/2014/main" id="{A278AD0A-1D3B-41A0-BBC8-C47510DF6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59" name="Text Box 185">
                  <a:extLst>
                    <a:ext uri="{FF2B5EF4-FFF2-40B4-BE49-F238E27FC236}">
                      <a16:creationId xmlns:a16="http://schemas.microsoft.com/office/drawing/2014/main" id="{D48BB8DA-53A5-48B6-9695-79ABEC6B3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214" name="Group 247">
              <a:extLst>
                <a:ext uri="{FF2B5EF4-FFF2-40B4-BE49-F238E27FC236}">
                  <a16:creationId xmlns:a16="http://schemas.microsoft.com/office/drawing/2014/main" id="{E37C2645-45A3-4453-B753-5ED5B9EEC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215" name="Group 248">
                <a:extLst>
                  <a:ext uri="{FF2B5EF4-FFF2-40B4-BE49-F238E27FC236}">
                    <a16:creationId xmlns:a16="http://schemas.microsoft.com/office/drawing/2014/main" id="{3B068D31-ED9E-4289-BEDB-08438D592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239" name="Text Box 249">
                  <a:extLst>
                    <a:ext uri="{FF2B5EF4-FFF2-40B4-BE49-F238E27FC236}">
                      <a16:creationId xmlns:a16="http://schemas.microsoft.com/office/drawing/2014/main" id="{2FDD7194-F67D-4A16-882B-766F8050A9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240" name="Group 250">
                  <a:extLst>
                    <a:ext uri="{FF2B5EF4-FFF2-40B4-BE49-F238E27FC236}">
                      <a16:creationId xmlns:a16="http://schemas.microsoft.com/office/drawing/2014/main" id="{978D8BC0-581F-4ABD-93A5-03D113C516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243" name="Rectangle 251">
                    <a:extLst>
                      <a:ext uri="{FF2B5EF4-FFF2-40B4-BE49-F238E27FC236}">
                        <a16:creationId xmlns:a16="http://schemas.microsoft.com/office/drawing/2014/main" id="{D049ED77-2B48-491B-90F2-3E883B88E6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" name="Line 252">
                    <a:extLst>
                      <a:ext uri="{FF2B5EF4-FFF2-40B4-BE49-F238E27FC236}">
                        <a16:creationId xmlns:a16="http://schemas.microsoft.com/office/drawing/2014/main" id="{5B7BCA65-4111-4073-82CE-0BB1D55DF4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" name="Line 253">
                    <a:extLst>
                      <a:ext uri="{FF2B5EF4-FFF2-40B4-BE49-F238E27FC236}">
                        <a16:creationId xmlns:a16="http://schemas.microsoft.com/office/drawing/2014/main" id="{AE7A5B53-8CAD-42FB-8E9B-BB19A2922F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41" name="Text Box 254">
                  <a:extLst>
                    <a:ext uri="{FF2B5EF4-FFF2-40B4-BE49-F238E27FC236}">
                      <a16:creationId xmlns:a16="http://schemas.microsoft.com/office/drawing/2014/main" id="{8927F1B8-06FC-4905-B2F4-E3830AE35D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42" name="Text Box 255">
                  <a:extLst>
                    <a:ext uri="{FF2B5EF4-FFF2-40B4-BE49-F238E27FC236}">
                      <a16:creationId xmlns:a16="http://schemas.microsoft.com/office/drawing/2014/main" id="{004D26CB-2FF8-4F88-BD83-C8231DA60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216" name="Group 256">
                <a:extLst>
                  <a:ext uri="{FF2B5EF4-FFF2-40B4-BE49-F238E27FC236}">
                    <a16:creationId xmlns:a16="http://schemas.microsoft.com/office/drawing/2014/main" id="{221BF096-217A-4C62-8ACB-F3C7BAAC82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217" name="Group 257">
                  <a:extLst>
                    <a:ext uri="{FF2B5EF4-FFF2-40B4-BE49-F238E27FC236}">
                      <a16:creationId xmlns:a16="http://schemas.microsoft.com/office/drawing/2014/main" id="{537122B4-ED40-4722-B1A3-7074B5AB20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237" name="Rectangle 258">
                    <a:extLst>
                      <a:ext uri="{FF2B5EF4-FFF2-40B4-BE49-F238E27FC236}">
                        <a16:creationId xmlns:a16="http://schemas.microsoft.com/office/drawing/2014/main" id="{CB4677E1-376A-463A-96DF-C4B2D1C31D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" name="Text Box 259">
                    <a:extLst>
                      <a:ext uri="{FF2B5EF4-FFF2-40B4-BE49-F238E27FC236}">
                        <a16:creationId xmlns:a16="http://schemas.microsoft.com/office/drawing/2014/main" id="{E16836B7-F5A7-443C-B7C3-A566D2E9BD3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218" name="Group 260">
                  <a:extLst>
                    <a:ext uri="{FF2B5EF4-FFF2-40B4-BE49-F238E27FC236}">
                      <a16:creationId xmlns:a16="http://schemas.microsoft.com/office/drawing/2014/main" id="{52F57839-7419-45B4-89F6-125F603FCE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233" name="Rectangle 261">
                    <a:extLst>
                      <a:ext uri="{FF2B5EF4-FFF2-40B4-BE49-F238E27FC236}">
                        <a16:creationId xmlns:a16="http://schemas.microsoft.com/office/drawing/2014/main" id="{A27CB36B-E42D-4D9D-A533-153DE70735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234" name="Group 262">
                    <a:extLst>
                      <a:ext uri="{FF2B5EF4-FFF2-40B4-BE49-F238E27FC236}">
                        <a16:creationId xmlns:a16="http://schemas.microsoft.com/office/drawing/2014/main" id="{3FF2AE85-4F85-4250-B039-9C644232A5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235" name="Text Box 263">
                      <a:extLst>
                        <a:ext uri="{FF2B5EF4-FFF2-40B4-BE49-F238E27FC236}">
                          <a16:creationId xmlns:a16="http://schemas.microsoft.com/office/drawing/2014/main" id="{402E50AC-64FD-4FBE-B52B-CCB4ADD5CB4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6" name="Text Box 264">
                      <a:extLst>
                        <a:ext uri="{FF2B5EF4-FFF2-40B4-BE49-F238E27FC236}">
                          <a16:creationId xmlns:a16="http://schemas.microsoft.com/office/drawing/2014/main" id="{0555B4AF-CBD0-4A29-AB12-6617F4B610A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219" name="Group 265">
                  <a:extLst>
                    <a:ext uri="{FF2B5EF4-FFF2-40B4-BE49-F238E27FC236}">
                      <a16:creationId xmlns:a16="http://schemas.microsoft.com/office/drawing/2014/main" id="{9AFFE3DB-A9C2-4BE1-967B-4E1E14817E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220" name="Group 266">
                    <a:extLst>
                      <a:ext uri="{FF2B5EF4-FFF2-40B4-BE49-F238E27FC236}">
                        <a16:creationId xmlns:a16="http://schemas.microsoft.com/office/drawing/2014/main" id="{EA955562-1091-4B67-8348-090744DBBE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230" name="Rectangle 267">
                      <a:extLst>
                        <a:ext uri="{FF2B5EF4-FFF2-40B4-BE49-F238E27FC236}">
                          <a16:creationId xmlns:a16="http://schemas.microsoft.com/office/drawing/2014/main" id="{599CCE98-A0DE-48AF-A78E-3DB125F148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31" name="Line 268">
                      <a:extLst>
                        <a:ext uri="{FF2B5EF4-FFF2-40B4-BE49-F238E27FC236}">
                          <a16:creationId xmlns:a16="http://schemas.microsoft.com/office/drawing/2014/main" id="{6226A229-4991-45A2-A752-A7A3B17643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32" name="Line 269">
                      <a:extLst>
                        <a:ext uri="{FF2B5EF4-FFF2-40B4-BE49-F238E27FC236}">
                          <a16:creationId xmlns:a16="http://schemas.microsoft.com/office/drawing/2014/main" id="{996D0134-5FD8-440F-AC9A-1E25D88619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221" name="Group 270">
                    <a:extLst>
                      <a:ext uri="{FF2B5EF4-FFF2-40B4-BE49-F238E27FC236}">
                        <a16:creationId xmlns:a16="http://schemas.microsoft.com/office/drawing/2014/main" id="{E760C3F9-EB6E-46FB-8DA6-01D6313AF8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228" name="Text Box 271">
                      <a:extLst>
                        <a:ext uri="{FF2B5EF4-FFF2-40B4-BE49-F238E27FC236}">
                          <a16:creationId xmlns:a16="http://schemas.microsoft.com/office/drawing/2014/main" id="{6F125DCB-EC12-49F6-967E-B6EBA9812BD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29" name="Text Box 272">
                      <a:extLst>
                        <a:ext uri="{FF2B5EF4-FFF2-40B4-BE49-F238E27FC236}">
                          <a16:creationId xmlns:a16="http://schemas.microsoft.com/office/drawing/2014/main" id="{53F6682E-882F-4790-AE73-3725CB1824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222" name="Group 273">
                    <a:extLst>
                      <a:ext uri="{FF2B5EF4-FFF2-40B4-BE49-F238E27FC236}">
                        <a16:creationId xmlns:a16="http://schemas.microsoft.com/office/drawing/2014/main" id="{1158179A-D6DE-47A8-AA12-31C4D6C72F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226" name="Text Box 274">
                      <a:extLst>
                        <a:ext uri="{FF2B5EF4-FFF2-40B4-BE49-F238E27FC236}">
                          <a16:creationId xmlns:a16="http://schemas.microsoft.com/office/drawing/2014/main" id="{C6E816A0-B81D-4D4F-98FF-AEC2B84A4DF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27" name="Text Box 275">
                      <a:extLst>
                        <a:ext uri="{FF2B5EF4-FFF2-40B4-BE49-F238E27FC236}">
                          <a16:creationId xmlns:a16="http://schemas.microsoft.com/office/drawing/2014/main" id="{F653AA8F-12D0-4C70-8E8B-E140666026E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223" name="Group 276">
                    <a:extLst>
                      <a:ext uri="{FF2B5EF4-FFF2-40B4-BE49-F238E27FC236}">
                        <a16:creationId xmlns:a16="http://schemas.microsoft.com/office/drawing/2014/main" id="{7F1B2B70-9D84-44E0-B04A-2D1D199BAF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224" name="Text Box 277">
                      <a:extLst>
                        <a:ext uri="{FF2B5EF4-FFF2-40B4-BE49-F238E27FC236}">
                          <a16:creationId xmlns:a16="http://schemas.microsoft.com/office/drawing/2014/main" id="{0F92ADA4-3461-4CA7-BE18-B7C94A5105F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25" name="Text Box 278">
                      <a:extLst>
                        <a:ext uri="{FF2B5EF4-FFF2-40B4-BE49-F238E27FC236}">
                          <a16:creationId xmlns:a16="http://schemas.microsoft.com/office/drawing/2014/main" id="{5EBA0EB3-F159-47CB-9DA6-9B33C24D910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272" name="Text Box 279">
            <a:extLst>
              <a:ext uri="{FF2B5EF4-FFF2-40B4-BE49-F238E27FC236}">
                <a16:creationId xmlns:a16="http://schemas.microsoft.com/office/drawing/2014/main" id="{434F1823-3CCB-48BD-B111-025FAD96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059" y="493683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解码结果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73" name="Text Box 280">
            <a:extLst>
              <a:ext uri="{FF2B5EF4-FFF2-40B4-BE49-F238E27FC236}">
                <a16:creationId xmlns:a16="http://schemas.microsoft.com/office/drawing/2014/main" id="{18D66DD0-F234-4F8E-B4A3-C8E2113C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006" y="494188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时段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解码结果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74" name="Line 281">
            <a:extLst>
              <a:ext uri="{FF2B5EF4-FFF2-40B4-BE49-F238E27FC236}">
                <a16:creationId xmlns:a16="http://schemas.microsoft.com/office/drawing/2014/main" id="{AC73B564-8944-4E41-B3BE-692975D50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6214" y="4281489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Line 282">
            <a:extLst>
              <a:ext uri="{FF2B5EF4-FFF2-40B4-BE49-F238E27FC236}">
                <a16:creationId xmlns:a16="http://schemas.microsoft.com/office/drawing/2014/main" id="{B046036E-806E-482E-A38D-A3A1436DC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67776" y="4262439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Line 283">
            <a:extLst>
              <a:ext uri="{FF2B5EF4-FFF2-40B4-BE49-F238E27FC236}">
                <a16:creationId xmlns:a16="http://schemas.microsoft.com/office/drawing/2014/main" id="{C6743B56-A46E-4258-8A79-050045A164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1" y="4271964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 Box 285">
            <a:extLst>
              <a:ext uri="{FF2B5EF4-FFF2-40B4-BE49-F238E27FC236}">
                <a16:creationId xmlns:a16="http://schemas.microsoft.com/office/drawing/2014/main" id="{E2275CB6-BB62-428E-879E-B2FDCF1B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127" y="514185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接收方</a:t>
            </a:r>
            <a:endParaRPr 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78" name="Text Box 286">
            <a:extLst>
              <a:ext uri="{FF2B5EF4-FFF2-40B4-BE49-F238E27FC236}">
                <a16:creationId xmlns:a16="http://schemas.microsoft.com/office/drawing/2014/main" id="{06364224-CCA0-4164-8AC4-6A97204D6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041" y="5115997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码片序列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79" name="Text Box 287">
            <a:extLst>
              <a:ext uri="{FF2B5EF4-FFF2-40B4-BE49-F238E27FC236}">
                <a16:creationId xmlns:a16="http://schemas.microsoft.com/office/drawing/2014/main" id="{336EB9A7-2110-4F86-B49A-66FED457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430371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接收数据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80" name="Line 288">
            <a:extLst>
              <a:ext uri="{FF2B5EF4-FFF2-40B4-BE49-F238E27FC236}">
                <a16:creationId xmlns:a16="http://schemas.microsoft.com/office/drawing/2014/main" id="{5AA28EE8-AAFB-4D18-B9B2-FE90FA68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1" name="Group 294">
            <a:extLst>
              <a:ext uri="{FF2B5EF4-FFF2-40B4-BE49-F238E27FC236}">
                <a16:creationId xmlns:a16="http://schemas.microsoft.com/office/drawing/2014/main" id="{7385809B-A6BB-4ADD-B2EC-49784650C8E2}"/>
              </a:ext>
            </a:extLst>
          </p:cNvPr>
          <p:cNvGrpSpPr>
            <a:grpSpLocks/>
          </p:cNvGrpSpPr>
          <p:nvPr/>
        </p:nvGrpSpPr>
        <p:grpSpPr bwMode="auto">
          <a:xfrm>
            <a:off x="6527802" y="3530600"/>
            <a:ext cx="1614488" cy="981075"/>
            <a:chOff x="4239" y="2007"/>
            <a:chExt cx="1017" cy="618"/>
          </a:xfrm>
        </p:grpSpPr>
        <p:sp>
          <p:nvSpPr>
            <p:cNvPr id="282" name="Text Box 187">
              <a:extLst>
                <a:ext uri="{FF2B5EF4-FFF2-40B4-BE49-F238E27FC236}">
                  <a16:creationId xmlns:a16="http://schemas.microsoft.com/office/drawing/2014/main" id="{52CB7FE4-A017-4A78-8960-F0EDD9A9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10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D</a:t>
              </a:r>
              <a:r>
                <a:rPr lang="en-US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i </a:t>
              </a: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= </a:t>
              </a:r>
              <a:r>
                <a:rPr 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Z</a:t>
              </a:r>
              <a:r>
                <a:rPr lang="en-US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i,m</a:t>
              </a:r>
              <a:r>
                <a:rPr lang="en-US" sz="2400" baseline="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.</a:t>
              </a: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</a:t>
              </a:r>
            </a:p>
          </p:txBody>
        </p:sp>
        <p:sp>
          <p:nvSpPr>
            <p:cNvPr id="283" name="Text Box 289">
              <a:extLst>
                <a:ext uri="{FF2B5EF4-FFF2-40B4-BE49-F238E27FC236}">
                  <a16:creationId xmlns:a16="http://schemas.microsoft.com/office/drawing/2014/main" id="{E60988ED-3A6A-47EB-8881-FE19C58D8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3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m=1</a:t>
              </a:r>
            </a:p>
          </p:txBody>
        </p:sp>
        <p:sp>
          <p:nvSpPr>
            <p:cNvPr id="284" name="Text Box 290">
              <a:extLst>
                <a:ext uri="{FF2B5EF4-FFF2-40B4-BE49-F238E27FC236}">
                  <a16:creationId xmlns:a16="http://schemas.microsoft.com/office/drawing/2014/main" id="{CD467F21-2B9C-4F87-98D1-4F5B5A92A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21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285" name="Text Box 291">
              <a:extLst>
                <a:ext uri="{FF2B5EF4-FFF2-40B4-BE49-F238E27FC236}">
                  <a16:creationId xmlns:a16="http://schemas.microsoft.com/office/drawing/2014/main" id="{6EDA1305-F771-4544-BE86-4A97F973C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286" name="Line 293">
              <a:extLst>
                <a:ext uri="{FF2B5EF4-FFF2-40B4-BE49-F238E27FC236}">
                  <a16:creationId xmlns:a16="http://schemas.microsoft.com/office/drawing/2014/main" id="{8AAC82FA-EF5D-4915-9FB0-06755C3E4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7" name="Freeform 300">
            <a:extLst>
              <a:ext uri="{FF2B5EF4-FFF2-40B4-BE49-F238E27FC236}">
                <a16:creationId xmlns:a16="http://schemas.microsoft.com/office/drawing/2014/main" id="{5746B1B5-FEB3-4DA6-B30E-5BE2307B0D71}"/>
              </a:ext>
            </a:extLst>
          </p:cNvPr>
          <p:cNvSpPr>
            <a:spLocks/>
          </p:cNvSpPr>
          <p:nvPr/>
        </p:nvSpPr>
        <p:spPr bwMode="auto">
          <a:xfrm>
            <a:off x="9269413" y="2060576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Line 302">
            <a:extLst>
              <a:ext uri="{FF2B5EF4-FFF2-40B4-BE49-F238E27FC236}">
                <a16:creationId xmlns:a16="http://schemas.microsoft.com/office/drawing/2014/main" id="{018154AB-09FA-4D6D-A0FC-77CE2230B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6539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Freeform 303">
            <a:extLst>
              <a:ext uri="{FF2B5EF4-FFF2-40B4-BE49-F238E27FC236}">
                <a16:creationId xmlns:a16="http://schemas.microsoft.com/office/drawing/2014/main" id="{6E9095AD-4437-4DF5-BED2-19C77A50D517}"/>
              </a:ext>
            </a:extLst>
          </p:cNvPr>
          <p:cNvSpPr>
            <a:spLocks/>
          </p:cNvSpPr>
          <p:nvPr/>
        </p:nvSpPr>
        <p:spPr bwMode="auto">
          <a:xfrm>
            <a:off x="4046539" y="3436939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3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2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47105-3B32-46A5-A13F-A45768CA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CDMA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个发送者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F852F-3ED3-4018-AA70-F08A793FE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1" name="Picture 3" descr="5">
            <a:extLst>
              <a:ext uri="{FF2B5EF4-FFF2-40B4-BE49-F238E27FC236}">
                <a16:creationId xmlns:a16="http://schemas.microsoft.com/office/drawing/2014/main" id="{E3A67B21-C5C6-4DA3-9BC1-5A39D124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1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75C2C334-BEC7-42A4-84CE-6A26A4773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4" y="4802188"/>
            <a:ext cx="37226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使用发送者</a:t>
            </a:r>
            <a:r>
              <a:rPr lang="en-US" altLang="zh-CN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1</a:t>
            </a: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的码片序列解码，得到发送者</a:t>
            </a:r>
            <a:r>
              <a:rPr lang="en-US" altLang="zh-CN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1</a:t>
            </a: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发出的比特数据</a:t>
            </a:r>
            <a:endParaRPr lang="en-US" sz="18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MT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15A1E8BE-3A5F-46EB-B02D-6D30E81B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4" y="1773239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发送者</a:t>
            </a:r>
            <a:r>
              <a:rPr 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 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1ED1FBF3-D695-42D6-9645-247464FE9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4" y="2840039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发送者</a:t>
            </a:r>
            <a:r>
              <a:rPr 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 2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BAADAC3-157D-42AB-98DB-FD2C40F5B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4" y="1076325"/>
            <a:ext cx="2484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干扰：</a:t>
            </a:r>
            <a:r>
              <a:rPr lang="en-US" altLang="zh-CN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2</a:t>
            </a: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rPr>
              <a:t>个发送者编码后的向量相加</a:t>
            </a:r>
            <a:endParaRPr lang="en-US" sz="18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MT" charset="0"/>
            </a:endParaRPr>
          </a:p>
        </p:txBody>
      </p:sp>
      <p:cxnSp>
        <p:nvCxnSpPr>
          <p:cNvPr id="16" name="Straight Connector 3">
            <a:extLst>
              <a:ext uri="{FF2B5EF4-FFF2-40B4-BE49-F238E27FC236}">
                <a16:creationId xmlns:a16="http://schemas.microsoft.com/office/drawing/2014/main" id="{3E169EA8-16DB-4DDE-B549-8ABC27D291C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39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44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4DC4E-5B8F-4CA5-959F-5A197E4E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CDMA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D073FE-171F-496A-A932-F2CE6DC58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0" y="1676309"/>
            <a:ext cx="2865120" cy="40873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F5ABF-B589-439B-BE50-EECD30D9F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CB6E96-1D48-489A-A667-BE32CD588E6E}"/>
              </a:ext>
            </a:extLst>
          </p:cNvPr>
          <p:cNvSpPr txBox="1"/>
          <p:nvPr/>
        </p:nvSpPr>
        <p:spPr>
          <a:xfrm>
            <a:off x="8229600" y="5943954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扩频技术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位发明人之一：海蒂</a:t>
            </a:r>
            <a:r>
              <a:rPr lang="en-US" altLang="zh-CN" dirty="0">
                <a:solidFill>
                  <a:srgbClr val="0070C0"/>
                </a:solidFill>
              </a:rPr>
              <a:t>·</a:t>
            </a:r>
            <a:r>
              <a:rPr lang="zh-CN" altLang="en-US" dirty="0">
                <a:solidFill>
                  <a:srgbClr val="0070C0"/>
                </a:solidFill>
              </a:rPr>
              <a:t>拉玛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44983A-FF8F-46EE-8322-F8C88410DA9E}"/>
              </a:ext>
            </a:extLst>
          </p:cNvPr>
          <p:cNvSpPr/>
          <p:nvPr/>
        </p:nvSpPr>
        <p:spPr>
          <a:xfrm>
            <a:off x="762000" y="1981200"/>
            <a:ext cx="7696200" cy="3128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CDMA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扩频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(spread spectrum)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通信中的一种</a:t>
            </a:r>
          </a:p>
          <a:p>
            <a:pPr eaLnBrk="0" hangingPunct="0">
              <a:lnSpc>
                <a:spcPts val="3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扩频通信通常有两大类：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36575" indent="-271463" eaLnBrk="0" hangingPunct="0">
              <a:lnSpc>
                <a:spcPts val="3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一种是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直接序列扩频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DSSS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(Direct Sequence Spread Spectrum)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CDMA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使用码片序列就是这一类</a:t>
            </a:r>
          </a:p>
          <a:p>
            <a:pPr marL="536575" indent="-271463" eaLnBrk="0" hangingPunct="0">
              <a:lnSpc>
                <a:spcPts val="3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另一种是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跳频扩频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FHSS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(Frequency Hopping Spread Spectrum)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65112" eaLnBrk="0" hangingPunct="0">
              <a:lnSpc>
                <a:spcPts val="3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在蓝牙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802.15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中使用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扩频技术：发明于二战，最初目的是避开敌方监听信息</a:t>
            </a:r>
          </a:p>
        </p:txBody>
      </p:sp>
    </p:spTree>
    <p:extLst>
      <p:ext uri="{BB962C8B-B14F-4D97-AF65-F5344CB8AC3E}">
        <p14:creationId xmlns:p14="http://schemas.microsoft.com/office/powerpoint/2010/main" val="337580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FD29-8494-4B08-8BF1-D4CFC062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9B02-47B9-4E85-B3EF-80117BA6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无线网络简介</a:t>
            </a:r>
            <a:endParaRPr lang="en-US" altLang="zh-CN" dirty="0"/>
          </a:p>
          <a:p>
            <a:r>
              <a:rPr lang="zh-CN" altLang="en-US" dirty="0"/>
              <a:t>无线链路特征与多路访问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802.11</a:t>
            </a:r>
            <a:r>
              <a:rPr lang="zh-CN" altLang="en-US" dirty="0">
                <a:solidFill>
                  <a:srgbClr val="FF0000"/>
                </a:solidFill>
              </a:rPr>
              <a:t>无线局域网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蜂窝网</a:t>
            </a:r>
            <a:endParaRPr lang="en-US" altLang="zh-CN" dirty="0"/>
          </a:p>
          <a:p>
            <a:r>
              <a:rPr lang="zh-CN" altLang="en-US" dirty="0"/>
              <a:t>管理移动性的一般方法</a:t>
            </a:r>
            <a:endParaRPr lang="en-US" altLang="zh-CN" dirty="0"/>
          </a:p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、蜂窝网的移动性管理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A4394-653B-441A-BDC9-12B1E440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1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13DE-B767-4F33-881C-8161239C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802.11</a:t>
            </a:r>
            <a:r>
              <a:rPr lang="zh-CN" altLang="en-US" dirty="0"/>
              <a:t>无线局域网（又称</a:t>
            </a:r>
            <a:r>
              <a:rPr lang="en-US" altLang="zh-CN" dirty="0" err="1"/>
              <a:t>WiFi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73A4F-4643-4658-90E0-85AE95EDD8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E6610B-0170-4D9E-815F-FB96E4B9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53" y="1417638"/>
            <a:ext cx="4928260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802.11b</a:t>
            </a:r>
          </a:p>
          <a:p>
            <a:pPr marL="277813" indent="-277813">
              <a:defRPr/>
            </a:pP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GHz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无执照频段</a:t>
            </a:r>
            <a:endParaRPr 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最高速率</a:t>
            </a: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11 Mbps</a:t>
            </a:r>
          </a:p>
          <a:p>
            <a:pPr marL="277813" indent="-277813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物理层：直接序列扩频（</a:t>
            </a: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 sequence spread spectrum,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DSSS)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802.11a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GHz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频段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最高速率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54 Mbps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802.11g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GHz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GHz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两个频段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最高速率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54 Mbps</a:t>
            </a:r>
          </a:p>
          <a:p>
            <a:pPr marL="300038" lvl="1" indent="0">
              <a:buNone/>
              <a:defRPr/>
            </a:pP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523A46-9199-49E5-B8F7-EBE0E17E6F7D}"/>
              </a:ext>
            </a:extLst>
          </p:cNvPr>
          <p:cNvSpPr txBox="1">
            <a:spLocks noChangeArrowheads="1"/>
          </p:cNvSpPr>
          <p:nvPr/>
        </p:nvSpPr>
        <p:spPr>
          <a:xfrm>
            <a:off x="6453188" y="1398589"/>
            <a:ext cx="5153952" cy="3519487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802.11n: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多天线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GHz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GHz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两个频段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最高速率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450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Mbps</a:t>
            </a:r>
          </a:p>
          <a:p>
            <a:pPr lvl="1">
              <a:buFont typeface="Wingdings" charset="2"/>
              <a:buChar char="§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物理层：多天线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802.11ac: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多天线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GHz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频段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最高速率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1300 Mbps</a:t>
            </a:r>
          </a:p>
          <a:p>
            <a:pPr lvl="1">
              <a:buFont typeface="Wingdings" charset="2"/>
              <a:buChar char="§"/>
              <a:defRPr/>
            </a:pP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2D3E72-FD72-4CA6-BD1A-8E8F77425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1" y="5334795"/>
            <a:ext cx="7902574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所有都使用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CSMA/CA</a:t>
            </a:r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进行多路访问控制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所有都支持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基础设施模式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自组网模式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00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5297-4B14-4E40-A026-D0F2F95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无线局域网架构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B5539-4349-4D42-84E2-C3EAED5A9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62" name="Group 7">
            <a:extLst>
              <a:ext uri="{FF2B5EF4-FFF2-40B4-BE49-F238E27FC236}">
                <a16:creationId xmlns:a16="http://schemas.microsoft.com/office/drawing/2014/main" id="{6654066C-DA5B-496B-A43F-68BB4BE35F82}"/>
              </a:ext>
            </a:extLst>
          </p:cNvPr>
          <p:cNvGrpSpPr>
            <a:grpSpLocks/>
          </p:cNvGrpSpPr>
          <p:nvPr/>
        </p:nvGrpSpPr>
        <p:grpSpPr bwMode="auto">
          <a:xfrm>
            <a:off x="3771901" y="3449637"/>
            <a:ext cx="417513" cy="192088"/>
            <a:chOff x="3600" y="219"/>
            <a:chExt cx="360" cy="175"/>
          </a:xfrm>
        </p:grpSpPr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7E24CD2B-9AFA-4D67-890A-736FCD6EE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692505B6-FCCC-4A9C-BB08-68C944C89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54CE048E-0F9D-4EA2-8023-FA128B428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id="{1732BB5E-F9F0-4D9C-B0FB-6DE7E4B9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Oval 12">
              <a:extLst>
                <a:ext uri="{FF2B5EF4-FFF2-40B4-BE49-F238E27FC236}">
                  <a16:creationId xmlns:a16="http://schemas.microsoft.com/office/drawing/2014/main" id="{38676EA9-A80A-4ECC-980F-1D39B8F4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" name="Group 13">
              <a:extLst>
                <a:ext uri="{FF2B5EF4-FFF2-40B4-BE49-F238E27FC236}">
                  <a16:creationId xmlns:a16="http://schemas.microsoft.com/office/drawing/2014/main" id="{0FE8CFA0-34D7-4716-B0CF-7BC72CC6E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3" name="Line 14">
                <a:extLst>
                  <a:ext uri="{FF2B5EF4-FFF2-40B4-BE49-F238E27FC236}">
                    <a16:creationId xmlns:a16="http://schemas.microsoft.com/office/drawing/2014/main" id="{E756336D-FFBA-4111-996F-2BD417F37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" name="Line 15">
                <a:extLst>
                  <a:ext uri="{FF2B5EF4-FFF2-40B4-BE49-F238E27FC236}">
                    <a16:creationId xmlns:a16="http://schemas.microsoft.com/office/drawing/2014/main" id="{FE128D2F-89E4-4CEE-BE0A-F9FD3CA41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0C230554-8529-458B-9E5E-665BEB870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9" name="Group 17">
              <a:extLst>
                <a:ext uri="{FF2B5EF4-FFF2-40B4-BE49-F238E27FC236}">
                  <a16:creationId xmlns:a16="http://schemas.microsoft.com/office/drawing/2014/main" id="{746A51A5-6322-422B-86A5-CA496582DDF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" name="Line 18">
                <a:extLst>
                  <a:ext uri="{FF2B5EF4-FFF2-40B4-BE49-F238E27FC236}">
                    <a16:creationId xmlns:a16="http://schemas.microsoft.com/office/drawing/2014/main" id="{94D5DAD3-F2F5-4E29-899A-8249586C3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19">
                <a:extLst>
                  <a:ext uri="{FF2B5EF4-FFF2-40B4-BE49-F238E27FC236}">
                    <a16:creationId xmlns:a16="http://schemas.microsoft.com/office/drawing/2014/main" id="{F0A79801-B457-45D2-B0FC-98F185974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Line 20">
                <a:extLst>
                  <a:ext uri="{FF2B5EF4-FFF2-40B4-BE49-F238E27FC236}">
                    <a16:creationId xmlns:a16="http://schemas.microsoft.com/office/drawing/2014/main" id="{B5EAF0A6-B881-4C77-857E-4A06A017F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76" name="Text Box 24">
            <a:extLst>
              <a:ext uri="{FF2B5EF4-FFF2-40B4-BE49-F238E27FC236}">
                <a16:creationId xmlns:a16="http://schemas.microsoft.com/office/drawing/2014/main" id="{D5BE4329-8E39-4E38-9F5C-9773280A9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95800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77" name="Text Box 27">
            <a:extLst>
              <a:ext uri="{FF2B5EF4-FFF2-40B4-BE49-F238E27FC236}">
                <a16:creationId xmlns:a16="http://schemas.microsoft.com/office/drawing/2014/main" id="{76CC3971-D5BC-476C-92D1-1ED9494FE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9" y="5929313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78" name="Line 28">
            <a:extLst>
              <a:ext uri="{FF2B5EF4-FFF2-40B4-BE49-F238E27FC236}">
                <a16:creationId xmlns:a16="http://schemas.microsoft.com/office/drawing/2014/main" id="{16B5379B-F1DB-44CE-8F3A-9BA20D3BC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2527300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9" name="Group 29">
            <a:extLst>
              <a:ext uri="{FF2B5EF4-FFF2-40B4-BE49-F238E27FC236}">
                <a16:creationId xmlns:a16="http://schemas.microsoft.com/office/drawing/2014/main" id="{9EE500E5-CFB7-41B7-AAFD-26D873F652BC}"/>
              </a:ext>
            </a:extLst>
          </p:cNvPr>
          <p:cNvGrpSpPr>
            <a:grpSpLocks/>
          </p:cNvGrpSpPr>
          <p:nvPr/>
        </p:nvGrpSpPr>
        <p:grpSpPr bwMode="auto">
          <a:xfrm>
            <a:off x="3206751" y="1346201"/>
            <a:ext cx="1978025" cy="1444625"/>
            <a:chOff x="3744" y="1392"/>
            <a:chExt cx="1488" cy="1110"/>
          </a:xfrm>
        </p:grpSpPr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E75FF0AD-9BB8-4EA1-B14C-A7E1ACBC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1">
              <a:extLst>
                <a:ext uri="{FF2B5EF4-FFF2-40B4-BE49-F238E27FC236}">
                  <a16:creationId xmlns:a16="http://schemas.microsoft.com/office/drawing/2014/main" id="{091CABF3-8CF8-411E-BBF5-20372B342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2" name="Text Box 32">
            <a:extLst>
              <a:ext uri="{FF2B5EF4-FFF2-40B4-BE49-F238E27FC236}">
                <a16:creationId xmlns:a16="http://schemas.microsoft.com/office/drawing/2014/main" id="{4A41D800-3E57-438F-9158-B4AD8ED3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3251200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hub, switch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83" name="Oval 23">
            <a:extLst>
              <a:ext uri="{FF2B5EF4-FFF2-40B4-BE49-F238E27FC236}">
                <a16:creationId xmlns:a16="http://schemas.microsoft.com/office/drawing/2014/main" id="{54E078CA-8B8F-40ED-A53B-6A66BBBC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2717801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4" name="Group 361">
            <a:extLst>
              <a:ext uri="{FF2B5EF4-FFF2-40B4-BE49-F238E27FC236}">
                <a16:creationId xmlns:a16="http://schemas.microsoft.com/office/drawing/2014/main" id="{7669A33B-5DB2-49E8-AE1F-7E8EEAD1C442}"/>
              </a:ext>
            </a:extLst>
          </p:cNvPr>
          <p:cNvGrpSpPr>
            <a:grpSpLocks/>
          </p:cNvGrpSpPr>
          <p:nvPr/>
        </p:nvGrpSpPr>
        <p:grpSpPr bwMode="auto">
          <a:xfrm>
            <a:off x="2312988" y="3144838"/>
            <a:ext cx="639762" cy="581025"/>
            <a:chOff x="2967" y="478"/>
            <a:chExt cx="788" cy="625"/>
          </a:xfrm>
        </p:grpSpPr>
        <p:pic>
          <p:nvPicPr>
            <p:cNvPr id="85" name="Picture 358" descr="access_point_stylized_small">
              <a:extLst>
                <a:ext uri="{FF2B5EF4-FFF2-40B4-BE49-F238E27FC236}">
                  <a16:creationId xmlns:a16="http://schemas.microsoft.com/office/drawing/2014/main" id="{3E199B9D-C515-4E9C-AD82-0D8BAEC78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60" descr="antenna_radiation_stylized">
              <a:extLst>
                <a:ext uri="{FF2B5EF4-FFF2-40B4-BE49-F238E27FC236}">
                  <a16:creationId xmlns:a16="http://schemas.microsoft.com/office/drawing/2014/main" id="{C3015134-6014-4632-8640-DC52560AB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E5CBB979-218B-40A9-BC2B-5C6EF49E6928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3703638"/>
            <a:ext cx="436562" cy="498475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CCC86057-A4B1-4DF4-9946-C45DE229A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6625D3EC-515A-4B23-8182-7E5D4A22D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" name="Group 403">
            <a:extLst>
              <a:ext uri="{FF2B5EF4-FFF2-40B4-BE49-F238E27FC236}">
                <a16:creationId xmlns:a16="http://schemas.microsoft.com/office/drawing/2014/main" id="{1D51159B-CE60-4FB8-8F26-EC4BA460655E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2911476"/>
            <a:ext cx="446088" cy="382587"/>
            <a:chOff x="2751" y="1851"/>
            <a:chExt cx="462" cy="478"/>
          </a:xfrm>
        </p:grpSpPr>
        <p:pic>
          <p:nvPicPr>
            <p:cNvPr id="91" name="Picture 364" descr="iphone_stylized_small">
              <a:extLst>
                <a:ext uri="{FF2B5EF4-FFF2-40B4-BE49-F238E27FC236}">
                  <a16:creationId xmlns:a16="http://schemas.microsoft.com/office/drawing/2014/main" id="{904B655F-13D1-40AF-A17F-875E05DD4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02" descr="antenna_radiation_stylized">
              <a:extLst>
                <a:ext uri="{FF2B5EF4-FFF2-40B4-BE49-F238E27FC236}">
                  <a16:creationId xmlns:a16="http://schemas.microsoft.com/office/drawing/2014/main" id="{7715331B-8308-478C-8534-F1BFF56DE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" name="Group 356">
            <a:extLst>
              <a:ext uri="{FF2B5EF4-FFF2-40B4-BE49-F238E27FC236}">
                <a16:creationId xmlns:a16="http://schemas.microsoft.com/office/drawing/2014/main" id="{DEF9789E-3EA6-4606-A6F5-8E938D662061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3581401"/>
            <a:ext cx="436562" cy="498475"/>
            <a:chOff x="313" y="1497"/>
            <a:chExt cx="1152" cy="1014"/>
          </a:xfrm>
        </p:grpSpPr>
        <p:pic>
          <p:nvPicPr>
            <p:cNvPr id="94" name="Picture 354" descr="laptop_stylized_small">
              <a:extLst>
                <a:ext uri="{FF2B5EF4-FFF2-40B4-BE49-F238E27FC236}">
                  <a16:creationId xmlns:a16="http://schemas.microsoft.com/office/drawing/2014/main" id="{98418645-A884-4C36-BAB0-16209064F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55" descr="antenna_stylized">
              <a:extLst>
                <a:ext uri="{FF2B5EF4-FFF2-40B4-BE49-F238E27FC236}">
                  <a16:creationId xmlns:a16="http://schemas.microsoft.com/office/drawing/2014/main" id="{0B0E6A39-7996-494F-BD1F-B6882EC4F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356">
            <a:extLst>
              <a:ext uri="{FF2B5EF4-FFF2-40B4-BE49-F238E27FC236}">
                <a16:creationId xmlns:a16="http://schemas.microsoft.com/office/drawing/2014/main" id="{B3371B0B-37CC-4C05-92ED-9FA63D10DC89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195638"/>
            <a:ext cx="438150" cy="498475"/>
            <a:chOff x="313" y="1497"/>
            <a:chExt cx="1152" cy="1014"/>
          </a:xfrm>
        </p:grpSpPr>
        <p:pic>
          <p:nvPicPr>
            <p:cNvPr id="97" name="Picture 354" descr="laptop_stylized_small">
              <a:extLst>
                <a:ext uri="{FF2B5EF4-FFF2-40B4-BE49-F238E27FC236}">
                  <a16:creationId xmlns:a16="http://schemas.microsoft.com/office/drawing/2014/main" id="{9353EE3A-CE3D-4C6C-B302-611349644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55" descr="antenna_stylized">
              <a:extLst>
                <a:ext uri="{FF2B5EF4-FFF2-40B4-BE49-F238E27FC236}">
                  <a16:creationId xmlns:a16="http://schemas.microsoft.com/office/drawing/2014/main" id="{6E324AD5-47B3-42AF-9676-F0D682B56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Line 26">
            <a:extLst>
              <a:ext uri="{FF2B5EF4-FFF2-40B4-BE49-F238E27FC236}">
                <a16:creationId xmlns:a16="http://schemas.microsoft.com/office/drawing/2014/main" id="{1A4A92D0-6C67-4E0E-BC00-8674F99A0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50" y="3575050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0" name="Oval 23">
            <a:extLst>
              <a:ext uri="{FF2B5EF4-FFF2-40B4-BE49-F238E27FC236}">
                <a16:creationId xmlns:a16="http://schemas.microsoft.com/office/drawing/2014/main" id="{11F1EB9E-5D09-4392-98D7-FF96D0B7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1" y="4038601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1" name="Group 361">
            <a:extLst>
              <a:ext uri="{FF2B5EF4-FFF2-40B4-BE49-F238E27FC236}">
                <a16:creationId xmlns:a16="http://schemas.microsoft.com/office/drawing/2014/main" id="{C4E8BBF3-04BA-49E9-A8A6-D394FA5904A6}"/>
              </a:ext>
            </a:extLst>
          </p:cNvPr>
          <p:cNvGrpSpPr>
            <a:grpSpLocks/>
          </p:cNvGrpSpPr>
          <p:nvPr/>
        </p:nvGrpSpPr>
        <p:grpSpPr bwMode="auto">
          <a:xfrm>
            <a:off x="4508501" y="4465638"/>
            <a:ext cx="639763" cy="581025"/>
            <a:chOff x="2967" y="478"/>
            <a:chExt cx="788" cy="625"/>
          </a:xfrm>
        </p:grpSpPr>
        <p:pic>
          <p:nvPicPr>
            <p:cNvPr id="102" name="Picture 358" descr="access_point_stylized_small">
              <a:extLst>
                <a:ext uri="{FF2B5EF4-FFF2-40B4-BE49-F238E27FC236}">
                  <a16:creationId xmlns:a16="http://schemas.microsoft.com/office/drawing/2014/main" id="{E045C691-3171-4F30-9157-FD48550ED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60" descr="antenna_radiation_stylized">
              <a:extLst>
                <a:ext uri="{FF2B5EF4-FFF2-40B4-BE49-F238E27FC236}">
                  <a16:creationId xmlns:a16="http://schemas.microsoft.com/office/drawing/2014/main" id="{FC73D76B-FDB0-419C-A156-B1CD91280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Group 356">
            <a:extLst>
              <a:ext uri="{FF2B5EF4-FFF2-40B4-BE49-F238E27FC236}">
                <a16:creationId xmlns:a16="http://schemas.microsoft.com/office/drawing/2014/main" id="{43365BCE-8728-4C5A-93C1-73544A9599BD}"/>
              </a:ext>
            </a:extLst>
          </p:cNvPr>
          <p:cNvGrpSpPr>
            <a:grpSpLocks/>
          </p:cNvGrpSpPr>
          <p:nvPr/>
        </p:nvGrpSpPr>
        <p:grpSpPr bwMode="auto">
          <a:xfrm>
            <a:off x="4751388" y="5024438"/>
            <a:ext cx="436562" cy="498475"/>
            <a:chOff x="313" y="1497"/>
            <a:chExt cx="1152" cy="1014"/>
          </a:xfrm>
        </p:grpSpPr>
        <p:pic>
          <p:nvPicPr>
            <p:cNvPr id="105" name="Picture 354" descr="laptop_stylized_small">
              <a:extLst>
                <a:ext uri="{FF2B5EF4-FFF2-40B4-BE49-F238E27FC236}">
                  <a16:creationId xmlns:a16="http://schemas.microsoft.com/office/drawing/2014/main" id="{65F8F8FB-1290-47B9-A52A-F9738D444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355" descr="antenna_stylized">
              <a:extLst>
                <a:ext uri="{FF2B5EF4-FFF2-40B4-BE49-F238E27FC236}">
                  <a16:creationId xmlns:a16="http://schemas.microsoft.com/office/drawing/2014/main" id="{ACDF86E5-7C03-4F8E-AABE-8E7BF0C3F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Group 403">
            <a:extLst>
              <a:ext uri="{FF2B5EF4-FFF2-40B4-BE49-F238E27FC236}">
                <a16:creationId xmlns:a16="http://schemas.microsoft.com/office/drawing/2014/main" id="{C0A3E7AD-DB9E-4812-A72E-E3CD304A72FE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5014913"/>
            <a:ext cx="569912" cy="544513"/>
            <a:chOff x="2751" y="1851"/>
            <a:chExt cx="462" cy="478"/>
          </a:xfrm>
        </p:grpSpPr>
        <p:pic>
          <p:nvPicPr>
            <p:cNvPr id="108" name="Picture 364" descr="iphone_stylized_small">
              <a:extLst>
                <a:ext uri="{FF2B5EF4-FFF2-40B4-BE49-F238E27FC236}">
                  <a16:creationId xmlns:a16="http://schemas.microsoft.com/office/drawing/2014/main" id="{34EE4355-E410-479E-A1C4-678DFE34E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402" descr="antenna_radiation_stylized">
              <a:extLst>
                <a:ext uri="{FF2B5EF4-FFF2-40B4-BE49-F238E27FC236}">
                  <a16:creationId xmlns:a16="http://schemas.microsoft.com/office/drawing/2014/main" id="{F0CC6EFA-E28D-40C3-8E77-D5F09E26B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Group 356">
            <a:extLst>
              <a:ext uri="{FF2B5EF4-FFF2-40B4-BE49-F238E27FC236}">
                <a16:creationId xmlns:a16="http://schemas.microsoft.com/office/drawing/2014/main" id="{38F6463C-500D-4318-9B5A-A6935E0ADEC5}"/>
              </a:ext>
            </a:extLst>
          </p:cNvPr>
          <p:cNvGrpSpPr>
            <a:grpSpLocks/>
          </p:cNvGrpSpPr>
          <p:nvPr/>
        </p:nvGrpSpPr>
        <p:grpSpPr bwMode="auto">
          <a:xfrm>
            <a:off x="3836988" y="5033963"/>
            <a:ext cx="436562" cy="498475"/>
            <a:chOff x="313" y="1497"/>
            <a:chExt cx="1152" cy="1014"/>
          </a:xfrm>
        </p:grpSpPr>
        <p:pic>
          <p:nvPicPr>
            <p:cNvPr id="111" name="Picture 354" descr="laptop_stylized_small">
              <a:extLst>
                <a:ext uri="{FF2B5EF4-FFF2-40B4-BE49-F238E27FC236}">
                  <a16:creationId xmlns:a16="http://schemas.microsoft.com/office/drawing/2014/main" id="{CDB28B3C-51AD-42B4-A6AA-D249AE5C9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355" descr="antenna_stylized">
              <a:extLst>
                <a:ext uri="{FF2B5EF4-FFF2-40B4-BE49-F238E27FC236}">
                  <a16:creationId xmlns:a16="http://schemas.microsoft.com/office/drawing/2014/main" id="{754CCECA-0CEB-45FD-B026-4CAE4C1DC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" name="Group 356">
            <a:extLst>
              <a:ext uri="{FF2B5EF4-FFF2-40B4-BE49-F238E27FC236}">
                <a16:creationId xmlns:a16="http://schemas.microsoft.com/office/drawing/2014/main" id="{5C94E041-73DA-4395-91A1-6C4B918F3B36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4445001"/>
            <a:ext cx="436562" cy="498475"/>
            <a:chOff x="313" y="1497"/>
            <a:chExt cx="1152" cy="1014"/>
          </a:xfrm>
        </p:grpSpPr>
        <p:pic>
          <p:nvPicPr>
            <p:cNvPr id="114" name="Picture 354" descr="laptop_stylized_small">
              <a:extLst>
                <a:ext uri="{FF2B5EF4-FFF2-40B4-BE49-F238E27FC236}">
                  <a16:creationId xmlns:a16="http://schemas.microsoft.com/office/drawing/2014/main" id="{B93CA9FB-564C-4C67-BAAB-C4BDE4D2E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355" descr="antenna_stylized">
              <a:extLst>
                <a:ext uri="{FF2B5EF4-FFF2-40B4-BE49-F238E27FC236}">
                  <a16:creationId xmlns:a16="http://schemas.microsoft.com/office/drawing/2014/main" id="{D6C6169E-BC28-45A2-9880-34D4F7C3F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Line 25">
            <a:extLst>
              <a:ext uri="{FF2B5EF4-FFF2-40B4-BE49-F238E27FC236}">
                <a16:creationId xmlns:a16="http://schemas.microsoft.com/office/drawing/2014/main" id="{E50A31CF-2DD0-44F0-A7C2-80F2D45A0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636962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7" name="Group 403">
            <a:extLst>
              <a:ext uri="{FF2B5EF4-FFF2-40B4-BE49-F238E27FC236}">
                <a16:creationId xmlns:a16="http://schemas.microsoft.com/office/drawing/2014/main" id="{C9919FA9-45AC-4C7A-9A48-568955F65263}"/>
              </a:ext>
            </a:extLst>
          </p:cNvPr>
          <p:cNvGrpSpPr>
            <a:grpSpLocks/>
          </p:cNvGrpSpPr>
          <p:nvPr/>
        </p:nvGrpSpPr>
        <p:grpSpPr bwMode="auto">
          <a:xfrm>
            <a:off x="4081464" y="4089400"/>
            <a:ext cx="568325" cy="544512"/>
            <a:chOff x="2751" y="1851"/>
            <a:chExt cx="462" cy="478"/>
          </a:xfrm>
        </p:grpSpPr>
        <p:pic>
          <p:nvPicPr>
            <p:cNvPr id="118" name="Picture 364" descr="iphone_stylized_small">
              <a:extLst>
                <a:ext uri="{FF2B5EF4-FFF2-40B4-BE49-F238E27FC236}">
                  <a16:creationId xmlns:a16="http://schemas.microsoft.com/office/drawing/2014/main" id="{FD0E8C75-74F6-4ED3-9CEA-7D7B62A85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402" descr="antenna_radiation_stylized">
              <a:extLst>
                <a:ext uri="{FF2B5EF4-FFF2-40B4-BE49-F238E27FC236}">
                  <a16:creationId xmlns:a16="http://schemas.microsoft.com/office/drawing/2014/main" id="{011EC7AB-9548-4740-9E3D-1DAC6780E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Rectangle 4">
            <a:extLst>
              <a:ext uri="{FF2B5EF4-FFF2-40B4-BE49-F238E27FC236}">
                <a16:creationId xmlns:a16="http://schemas.microsoft.com/office/drawing/2014/main" id="{37F47D99-92B5-4D1D-8EDA-36D71E66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485" y="1355724"/>
            <a:ext cx="6412985" cy="359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自组织模式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网络由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基本服务集（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Service Set,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基本服务集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695325" lvl="1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无线主机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接入点（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point, AP):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基站的角色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52525" lvl="2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主机间通过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进行通信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52525" lvl="2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只在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基础设施模式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下存在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自组织模式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只有无线主机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9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B12C-BB46-41B1-B2C4-E58241E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信道与关联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3AF55-ED75-4301-8611-E20FD33A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每个无线主机在能够发送或接收网络层数据之前，必须与一个</a:t>
            </a:r>
            <a:r>
              <a:rPr lang="en-US" altLang="zh-CN" dirty="0"/>
              <a:t>AP</a:t>
            </a:r>
            <a:r>
              <a:rPr lang="zh-CN" altLang="en-US" dirty="0"/>
              <a:t>关联（</a:t>
            </a:r>
            <a:r>
              <a:rPr lang="en-US" altLang="zh-CN" dirty="0"/>
              <a:t>association)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AP</a:t>
            </a:r>
            <a:r>
              <a:rPr lang="zh-CN" altLang="en-US" dirty="0">
                <a:solidFill>
                  <a:srgbClr val="C00000"/>
                </a:solidFill>
              </a:rPr>
              <a:t>的部署</a:t>
            </a:r>
            <a:r>
              <a:rPr lang="zh-CN" altLang="en-US" dirty="0"/>
              <a:t>（</a:t>
            </a:r>
            <a:r>
              <a:rPr lang="en-US" altLang="zh-CN" dirty="0"/>
              <a:t>802.11b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管理员为每个</a:t>
            </a:r>
            <a:r>
              <a:rPr lang="en-US" altLang="zh-CN" dirty="0"/>
              <a:t>AP</a:t>
            </a:r>
            <a:r>
              <a:rPr lang="zh-CN" altLang="en-US" dirty="0"/>
              <a:t>配置一个服务集标识符（</a:t>
            </a:r>
            <a:r>
              <a:rPr lang="en-US" altLang="zh-CN" dirty="0"/>
              <a:t>SSID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802.11b</a:t>
            </a:r>
            <a:r>
              <a:rPr lang="zh-CN" altLang="en-US" dirty="0"/>
              <a:t>频段范围 </a:t>
            </a:r>
            <a:r>
              <a:rPr lang="en-US" altLang="zh-CN" dirty="0"/>
              <a:t>2.4GHz-2.485GHz spectrum</a:t>
            </a:r>
            <a:r>
              <a:rPr lang="zh-CN" altLang="en-US" dirty="0"/>
              <a:t>，被划分为</a:t>
            </a:r>
            <a:r>
              <a:rPr lang="en-US" altLang="zh-CN" dirty="0"/>
              <a:t>11</a:t>
            </a:r>
            <a:r>
              <a:rPr lang="zh-CN" altLang="en-US" dirty="0"/>
              <a:t>个信道</a:t>
            </a:r>
            <a:endParaRPr lang="en-US" altLang="zh-CN" dirty="0"/>
          </a:p>
          <a:p>
            <a:pPr lvl="1"/>
            <a:r>
              <a:rPr lang="zh-CN" altLang="en-US" dirty="0"/>
              <a:t>管理员为</a:t>
            </a:r>
            <a:r>
              <a:rPr lang="en-US" altLang="zh-CN" dirty="0"/>
              <a:t>AP</a:t>
            </a:r>
            <a:r>
              <a:rPr lang="zh-CN" altLang="en-US" dirty="0"/>
              <a:t>选择一个信道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冲突不可避免</a:t>
            </a:r>
            <a:r>
              <a:rPr lang="zh-CN" altLang="en-US" dirty="0"/>
              <a:t>：不同的</a:t>
            </a:r>
            <a:r>
              <a:rPr lang="en-US" altLang="zh-CN" dirty="0"/>
              <a:t>AP</a:t>
            </a:r>
            <a:r>
              <a:rPr lang="zh-CN" altLang="en-US" dirty="0"/>
              <a:t>可能选择相同信道、信道可能重叠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主机关联</a:t>
            </a:r>
            <a:r>
              <a:rPr lang="en-US" altLang="zh-CN" dirty="0">
                <a:solidFill>
                  <a:srgbClr val="C00000"/>
                </a:solidFill>
              </a:rPr>
              <a:t>AP</a:t>
            </a:r>
            <a:r>
              <a:rPr lang="zh-CN" altLang="en-US" dirty="0">
                <a:solidFill>
                  <a:srgbClr val="C00000"/>
                </a:solidFill>
              </a:rPr>
              <a:t>的过程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AP</a:t>
            </a:r>
            <a:r>
              <a:rPr lang="zh-CN" altLang="en-US" dirty="0"/>
              <a:t>周期性发送</a:t>
            </a:r>
            <a:r>
              <a:rPr lang="zh-CN" altLang="en-US" dirty="0">
                <a:solidFill>
                  <a:srgbClr val="0070C0"/>
                </a:solidFill>
              </a:rPr>
              <a:t>信标帧（</a:t>
            </a:r>
            <a:r>
              <a:rPr lang="en-US" altLang="zh-CN" dirty="0">
                <a:solidFill>
                  <a:srgbClr val="0070C0"/>
                </a:solidFill>
              </a:rPr>
              <a:t>beacon frame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zh-CN" altLang="en-US" dirty="0"/>
              <a:t>，包含</a:t>
            </a:r>
            <a:r>
              <a:rPr lang="en-US" altLang="zh-CN" dirty="0"/>
              <a:t>AP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70C0"/>
                </a:solidFill>
              </a:rPr>
              <a:t>SSID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070C0"/>
                </a:solidFill>
              </a:rPr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主机扫描信道，监听信标帧</a:t>
            </a:r>
            <a:endParaRPr lang="en-US" altLang="zh-CN" dirty="0"/>
          </a:p>
          <a:p>
            <a:pPr lvl="1"/>
            <a:r>
              <a:rPr lang="zh-CN" altLang="en-US" dirty="0"/>
              <a:t>收到多个</a:t>
            </a:r>
            <a:r>
              <a:rPr lang="en-US" altLang="zh-CN" dirty="0"/>
              <a:t>AP</a:t>
            </a:r>
            <a:r>
              <a:rPr lang="zh-CN" altLang="en-US" dirty="0"/>
              <a:t>的信标帧时，选择</a:t>
            </a:r>
            <a:r>
              <a:rPr lang="en-US" altLang="zh-CN" dirty="0"/>
              <a:t>1</a:t>
            </a:r>
            <a:r>
              <a:rPr lang="zh-CN" altLang="en-US" dirty="0"/>
              <a:t>个进行关联</a:t>
            </a:r>
            <a:endParaRPr lang="en-US" altLang="zh-CN" dirty="0"/>
          </a:p>
          <a:p>
            <a:pPr lvl="2"/>
            <a:r>
              <a:rPr lang="zh-CN" altLang="en-US" dirty="0"/>
              <a:t>没有明确的选择算法</a:t>
            </a:r>
            <a:endParaRPr lang="en-US" altLang="zh-CN" dirty="0"/>
          </a:p>
          <a:p>
            <a:pPr lvl="1"/>
            <a:r>
              <a:rPr lang="zh-CN" altLang="en-US" dirty="0"/>
              <a:t>关联时，需要身份验证（可选）、分配</a:t>
            </a:r>
            <a:r>
              <a:rPr lang="en-US" altLang="zh-CN" dirty="0"/>
              <a:t>IP</a:t>
            </a:r>
            <a:r>
              <a:rPr lang="zh-CN" altLang="en-US" dirty="0"/>
              <a:t>（通常用</a:t>
            </a:r>
            <a:r>
              <a:rPr lang="en-US" altLang="zh-CN" dirty="0"/>
              <a:t>DHCP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8A4C2C-7869-4D80-92D9-09629546F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8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FB9C-CD14-4016-8C83-407E05C1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信道与关联：被动扫描与主动扫描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6D914-9E38-4AA6-9604-0B154B2B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除了监听信标帧（被动扫描），主机也可以主动扫描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D1B3F-C487-49AE-8F9E-D73615C0A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Oval 80">
            <a:extLst>
              <a:ext uri="{FF2B5EF4-FFF2-40B4-BE49-F238E27FC236}">
                <a16:creationId xmlns:a16="http://schemas.microsoft.com/office/drawing/2014/main" id="{E28CD4A4-4828-429C-AAF8-016E29E91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353" y="2206627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Oval 81">
            <a:extLst>
              <a:ext uri="{FF2B5EF4-FFF2-40B4-BE49-F238E27FC236}">
                <a16:creationId xmlns:a16="http://schemas.microsoft.com/office/drawing/2014/main" id="{18264785-1843-4246-B8C5-BD97C0C8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66" y="2141538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Text Box 82">
            <a:extLst>
              <a:ext uri="{FF2B5EF4-FFF2-40B4-BE49-F238E27FC236}">
                <a16:creationId xmlns:a16="http://schemas.microsoft.com/office/drawing/2014/main" id="{B5C544BE-D5E2-4A6A-BDBC-16AA893C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365" y="3259138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8" name="Text Box 83">
            <a:extLst>
              <a:ext uri="{FF2B5EF4-FFF2-40B4-BE49-F238E27FC236}">
                <a16:creationId xmlns:a16="http://schemas.microsoft.com/office/drawing/2014/main" id="{4DB7C099-97DF-42C3-BB97-1AA594C6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053" y="29130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84">
            <a:extLst>
              <a:ext uri="{FF2B5EF4-FFF2-40B4-BE49-F238E27FC236}">
                <a16:creationId xmlns:a16="http://schemas.microsoft.com/office/drawing/2014/main" id="{43EE154F-8778-4FC4-A92D-6F740D5C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279" y="3270252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10" name="Text Box 85">
            <a:extLst>
              <a:ext uri="{FF2B5EF4-FFF2-40B4-BE49-F238E27FC236}">
                <a16:creationId xmlns:a16="http://schemas.microsoft.com/office/drawing/2014/main" id="{1EC6D154-4B53-4521-8F23-79CB142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179" y="3929063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1" name="Text Box 87">
            <a:extLst>
              <a:ext uri="{FF2B5EF4-FFF2-40B4-BE49-F238E27FC236}">
                <a16:creationId xmlns:a16="http://schemas.microsoft.com/office/drawing/2014/main" id="{42605CB5-72BA-427C-B123-A0295B129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753" y="2263776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12" name="Text Box 88">
            <a:extLst>
              <a:ext uri="{FF2B5EF4-FFF2-40B4-BE49-F238E27FC236}">
                <a16:creationId xmlns:a16="http://schemas.microsoft.com/office/drawing/2014/main" id="{CAA8C770-F44A-48B8-ADF4-61FAE9363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654" y="2212977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13" name="Line 130">
            <a:extLst>
              <a:ext uri="{FF2B5EF4-FFF2-40B4-BE49-F238E27FC236}">
                <a16:creationId xmlns:a16="http://schemas.microsoft.com/office/drawing/2014/main" id="{375C7F5F-D1CC-428C-8824-E9856549E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941" y="3294064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131">
            <a:extLst>
              <a:ext uri="{FF2B5EF4-FFF2-40B4-BE49-F238E27FC236}">
                <a16:creationId xmlns:a16="http://schemas.microsoft.com/office/drawing/2014/main" id="{ACD0651A-1901-49B0-BAC9-2AD311946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354" y="3309939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132">
            <a:extLst>
              <a:ext uri="{FF2B5EF4-FFF2-40B4-BE49-F238E27FC236}">
                <a16:creationId xmlns:a16="http://schemas.microsoft.com/office/drawing/2014/main" id="{D67DEECB-F956-4EB6-BA48-8A8390DDEA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1791" y="3641727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133">
            <a:extLst>
              <a:ext uri="{FF2B5EF4-FFF2-40B4-BE49-F238E27FC236}">
                <a16:creationId xmlns:a16="http://schemas.microsoft.com/office/drawing/2014/main" id="{65E65051-DCFA-42A2-B4A1-9A4DA6173A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7341" y="3462339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7" name="Group 134">
            <a:extLst>
              <a:ext uri="{FF2B5EF4-FFF2-40B4-BE49-F238E27FC236}">
                <a16:creationId xmlns:a16="http://schemas.microsoft.com/office/drawing/2014/main" id="{BB0166D1-2273-4D02-8544-F7802A5FFD95}"/>
              </a:ext>
            </a:extLst>
          </p:cNvPr>
          <p:cNvGrpSpPr>
            <a:grpSpLocks/>
          </p:cNvGrpSpPr>
          <p:nvPr/>
        </p:nvGrpSpPr>
        <p:grpSpPr bwMode="auto">
          <a:xfrm>
            <a:off x="3872916" y="3211513"/>
            <a:ext cx="282575" cy="304800"/>
            <a:chOff x="1255" y="3461"/>
            <a:chExt cx="178" cy="192"/>
          </a:xfrm>
        </p:grpSpPr>
        <p:sp>
          <p:nvSpPr>
            <p:cNvPr id="18" name="Oval 135">
              <a:extLst>
                <a:ext uri="{FF2B5EF4-FFF2-40B4-BE49-F238E27FC236}">
                  <a16:creationId xmlns:a16="http://schemas.microsoft.com/office/drawing/2014/main" id="{1518A282-0C8B-46D4-9EEB-74850FC6D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 Box 136">
              <a:extLst>
                <a:ext uri="{FF2B5EF4-FFF2-40B4-BE49-F238E27FC236}">
                  <a16:creationId xmlns:a16="http://schemas.microsoft.com/office/drawing/2014/main" id="{83FA8891-7FA8-4FC2-8204-17885DC2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20" name="Group 137">
            <a:extLst>
              <a:ext uri="{FF2B5EF4-FFF2-40B4-BE49-F238E27FC236}">
                <a16:creationId xmlns:a16="http://schemas.microsoft.com/office/drawing/2014/main" id="{14012C6F-6FBD-47E4-B012-224D06A71FDD}"/>
              </a:ext>
            </a:extLst>
          </p:cNvPr>
          <p:cNvGrpSpPr>
            <a:grpSpLocks/>
          </p:cNvGrpSpPr>
          <p:nvPr/>
        </p:nvGrpSpPr>
        <p:grpSpPr bwMode="auto">
          <a:xfrm>
            <a:off x="3785604" y="3468688"/>
            <a:ext cx="282575" cy="304800"/>
            <a:chOff x="1851" y="2490"/>
            <a:chExt cx="178" cy="192"/>
          </a:xfrm>
        </p:grpSpPr>
        <p:sp>
          <p:nvSpPr>
            <p:cNvPr id="21" name="Oval 138">
              <a:extLst>
                <a:ext uri="{FF2B5EF4-FFF2-40B4-BE49-F238E27FC236}">
                  <a16:creationId xmlns:a16="http://schemas.microsoft.com/office/drawing/2014/main" id="{E4E82E01-CB6E-47F3-9E6D-EAA71441A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 Box 139">
              <a:extLst>
                <a:ext uri="{FF2B5EF4-FFF2-40B4-BE49-F238E27FC236}">
                  <a16:creationId xmlns:a16="http://schemas.microsoft.com/office/drawing/2014/main" id="{E41BF14A-C216-42CE-89AF-491BA46EB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23" name="Group 140">
            <a:extLst>
              <a:ext uri="{FF2B5EF4-FFF2-40B4-BE49-F238E27FC236}">
                <a16:creationId xmlns:a16="http://schemas.microsoft.com/office/drawing/2014/main" id="{8F76B74C-E9E4-414A-A246-930DE180606B}"/>
              </a:ext>
            </a:extLst>
          </p:cNvPr>
          <p:cNvGrpSpPr>
            <a:grpSpLocks/>
          </p:cNvGrpSpPr>
          <p:nvPr/>
        </p:nvGrpSpPr>
        <p:grpSpPr bwMode="auto">
          <a:xfrm>
            <a:off x="4071354" y="3575051"/>
            <a:ext cx="282575" cy="304800"/>
            <a:chOff x="1851" y="2490"/>
            <a:chExt cx="178" cy="192"/>
          </a:xfrm>
        </p:grpSpPr>
        <p:sp>
          <p:nvSpPr>
            <p:cNvPr id="24" name="Oval 141">
              <a:extLst>
                <a:ext uri="{FF2B5EF4-FFF2-40B4-BE49-F238E27FC236}">
                  <a16:creationId xmlns:a16="http://schemas.microsoft.com/office/drawing/2014/main" id="{5A25FB8C-3B28-4C49-B8FA-5EC1C01A6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Text Box 142">
              <a:extLst>
                <a:ext uri="{FF2B5EF4-FFF2-40B4-BE49-F238E27FC236}">
                  <a16:creationId xmlns:a16="http://schemas.microsoft.com/office/drawing/2014/main" id="{5DC99F25-3AED-4979-9F65-B121C5AFF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26" name="Group 143">
            <a:extLst>
              <a:ext uri="{FF2B5EF4-FFF2-40B4-BE49-F238E27FC236}">
                <a16:creationId xmlns:a16="http://schemas.microsoft.com/office/drawing/2014/main" id="{D89D304B-DFEB-47EE-9F6B-85795FF4271A}"/>
              </a:ext>
            </a:extLst>
          </p:cNvPr>
          <p:cNvGrpSpPr>
            <a:grpSpLocks/>
          </p:cNvGrpSpPr>
          <p:nvPr/>
        </p:nvGrpSpPr>
        <p:grpSpPr bwMode="auto">
          <a:xfrm>
            <a:off x="2706104" y="3184526"/>
            <a:ext cx="282575" cy="304800"/>
            <a:chOff x="1255" y="3461"/>
            <a:chExt cx="178" cy="192"/>
          </a:xfrm>
        </p:grpSpPr>
        <p:sp>
          <p:nvSpPr>
            <p:cNvPr id="27" name="Oval 144">
              <a:extLst>
                <a:ext uri="{FF2B5EF4-FFF2-40B4-BE49-F238E27FC236}">
                  <a16:creationId xmlns:a16="http://schemas.microsoft.com/office/drawing/2014/main" id="{17FBE809-AC16-4267-8E71-20CF3B54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Text Box 145">
              <a:extLst>
                <a:ext uri="{FF2B5EF4-FFF2-40B4-BE49-F238E27FC236}">
                  <a16:creationId xmlns:a16="http://schemas.microsoft.com/office/drawing/2014/main" id="{BF4A2CA3-ABB0-4456-AB4C-69CA414FA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29" name="Text Box 146">
            <a:extLst>
              <a:ext uri="{FF2B5EF4-FFF2-40B4-BE49-F238E27FC236}">
                <a16:creationId xmlns:a16="http://schemas.microsoft.com/office/drawing/2014/main" id="{E80A3986-DFB9-4E8B-995C-66B2B64BF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265" y="4620445"/>
            <a:ext cx="411638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被动扫描</a:t>
            </a:r>
            <a:r>
              <a:rPr 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信标帧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向选择的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关联请求帧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被选择的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关联相应帧</a:t>
            </a:r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361">
            <a:extLst>
              <a:ext uri="{FF2B5EF4-FFF2-40B4-BE49-F238E27FC236}">
                <a16:creationId xmlns:a16="http://schemas.microsoft.com/office/drawing/2014/main" id="{87F5AF7D-5DCB-4CB0-ADDF-7FDFD99D26A1}"/>
              </a:ext>
            </a:extLst>
          </p:cNvPr>
          <p:cNvGrpSpPr>
            <a:grpSpLocks/>
          </p:cNvGrpSpPr>
          <p:nvPr/>
        </p:nvGrpSpPr>
        <p:grpSpPr bwMode="auto">
          <a:xfrm>
            <a:off x="2234615" y="2814639"/>
            <a:ext cx="649288" cy="561975"/>
            <a:chOff x="2967" y="478"/>
            <a:chExt cx="788" cy="625"/>
          </a:xfrm>
        </p:grpSpPr>
        <p:pic>
          <p:nvPicPr>
            <p:cNvPr id="31" name="Picture 358" descr="access_point_stylized_small">
              <a:extLst>
                <a:ext uri="{FF2B5EF4-FFF2-40B4-BE49-F238E27FC236}">
                  <a16:creationId xmlns:a16="http://schemas.microsoft.com/office/drawing/2014/main" id="{7F94AA1B-AF69-4D6A-8C69-A854FDFB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60" descr="antenna_radiation_stylized">
              <a:extLst>
                <a:ext uri="{FF2B5EF4-FFF2-40B4-BE49-F238E27FC236}">
                  <a16:creationId xmlns:a16="http://schemas.microsoft.com/office/drawing/2014/main" id="{F52058B7-8745-4F28-999B-54316331EB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361">
            <a:extLst>
              <a:ext uri="{FF2B5EF4-FFF2-40B4-BE49-F238E27FC236}">
                <a16:creationId xmlns:a16="http://schemas.microsoft.com/office/drawing/2014/main" id="{C41A2A5B-5317-466A-B422-E6D644630127}"/>
              </a:ext>
            </a:extLst>
          </p:cNvPr>
          <p:cNvGrpSpPr>
            <a:grpSpLocks/>
          </p:cNvGrpSpPr>
          <p:nvPr/>
        </p:nvGrpSpPr>
        <p:grpSpPr bwMode="auto">
          <a:xfrm>
            <a:off x="4144379" y="2835277"/>
            <a:ext cx="649287" cy="561975"/>
            <a:chOff x="2967" y="478"/>
            <a:chExt cx="788" cy="625"/>
          </a:xfrm>
        </p:grpSpPr>
        <p:pic>
          <p:nvPicPr>
            <p:cNvPr id="34" name="Picture 358" descr="access_point_stylized_small">
              <a:extLst>
                <a:ext uri="{FF2B5EF4-FFF2-40B4-BE49-F238E27FC236}">
                  <a16:creationId xmlns:a16="http://schemas.microsoft.com/office/drawing/2014/main" id="{28039A98-68AD-4813-9F8C-D73E2A85D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60" descr="antenna_radiation_stylized">
              <a:extLst>
                <a:ext uri="{FF2B5EF4-FFF2-40B4-BE49-F238E27FC236}">
                  <a16:creationId xmlns:a16="http://schemas.microsoft.com/office/drawing/2014/main" id="{7E815DC1-0F7C-40DA-BF5F-8B5908C88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6">
            <a:extLst>
              <a:ext uri="{FF2B5EF4-FFF2-40B4-BE49-F238E27FC236}">
                <a16:creationId xmlns:a16="http://schemas.microsoft.com/office/drawing/2014/main" id="{2259954B-0D2B-41F1-9B9A-04DDB0CB248C}"/>
              </a:ext>
            </a:extLst>
          </p:cNvPr>
          <p:cNvGrpSpPr>
            <a:grpSpLocks/>
          </p:cNvGrpSpPr>
          <p:nvPr/>
        </p:nvGrpSpPr>
        <p:grpSpPr bwMode="auto">
          <a:xfrm>
            <a:off x="3179178" y="3241677"/>
            <a:ext cx="436562" cy="498475"/>
            <a:chOff x="313" y="1497"/>
            <a:chExt cx="1152" cy="1014"/>
          </a:xfrm>
        </p:grpSpPr>
        <p:pic>
          <p:nvPicPr>
            <p:cNvPr id="37" name="Picture 354" descr="laptop_stylized_small">
              <a:extLst>
                <a:ext uri="{FF2B5EF4-FFF2-40B4-BE49-F238E27FC236}">
                  <a16:creationId xmlns:a16="http://schemas.microsoft.com/office/drawing/2014/main" id="{0063A5AF-E6B6-4412-8C8B-A0372C078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55" descr="antenna_stylized">
              <a:extLst>
                <a:ext uri="{FF2B5EF4-FFF2-40B4-BE49-F238E27FC236}">
                  <a16:creationId xmlns:a16="http://schemas.microsoft.com/office/drawing/2014/main" id="{B9A13A72-4EDD-48C1-8910-7EFB610B9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FBE2F300-1E1C-4694-B37F-81100FB348D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141538"/>
            <a:ext cx="4297362" cy="3868360"/>
            <a:chOff x="4618038" y="1390650"/>
            <a:chExt cx="4297362" cy="3868005"/>
          </a:xfrm>
        </p:grpSpPr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850AE946-1061-4C6E-A64E-7ABABC939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7">
              <a:extLst>
                <a:ext uri="{FF2B5EF4-FFF2-40B4-BE49-F238E27FC236}">
                  <a16:creationId xmlns:a16="http://schemas.microsoft.com/office/drawing/2014/main" id="{F4FC345A-3FA5-4121-949C-5A5B0656A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3979F369-3A5B-4EC6-9604-AD979C266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43" name="Text Box 9">
              <a:extLst>
                <a:ext uri="{FF2B5EF4-FFF2-40B4-BE49-F238E27FC236}">
                  <a16:creationId xmlns:a16="http://schemas.microsoft.com/office/drawing/2014/main" id="{50F4B7AC-302E-464D-AD8C-08AF06A1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" name="Text Box 10">
              <a:extLst>
                <a:ext uri="{FF2B5EF4-FFF2-40B4-BE49-F238E27FC236}">
                  <a16:creationId xmlns:a16="http://schemas.microsoft.com/office/drawing/2014/main" id="{C9F17EBB-FC6D-44B7-A809-3A5F38E6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45" name="Text Box 11">
              <a:extLst>
                <a:ext uri="{FF2B5EF4-FFF2-40B4-BE49-F238E27FC236}">
                  <a16:creationId xmlns:a16="http://schemas.microsoft.com/office/drawing/2014/main" id="{8EB23A84-C672-4DA9-B612-4D400D98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46" name="Text Box 12">
              <a:extLst>
                <a:ext uri="{FF2B5EF4-FFF2-40B4-BE49-F238E27FC236}">
                  <a16:creationId xmlns:a16="http://schemas.microsoft.com/office/drawing/2014/main" id="{1E7F3121-2FEA-4773-BA6D-9F9A9112A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Text Box 13">
              <a:extLst>
                <a:ext uri="{FF2B5EF4-FFF2-40B4-BE49-F238E27FC236}">
                  <a16:creationId xmlns:a16="http://schemas.microsoft.com/office/drawing/2014/main" id="{2454621F-8D38-4F37-BBD5-10E3407CD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48" name="Text Box 14">
              <a:extLst>
                <a:ext uri="{FF2B5EF4-FFF2-40B4-BE49-F238E27FC236}">
                  <a16:creationId xmlns:a16="http://schemas.microsoft.com/office/drawing/2014/main" id="{F670839E-3BEE-4C1E-9422-5E737F270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C949A91F-7FA0-4AE5-B79A-7542557EC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57">
              <a:extLst>
                <a:ext uri="{FF2B5EF4-FFF2-40B4-BE49-F238E27FC236}">
                  <a16:creationId xmlns:a16="http://schemas.microsoft.com/office/drawing/2014/main" id="{7D8AC577-00DB-4F85-B3B1-3733D01D5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58">
              <a:extLst>
                <a:ext uri="{FF2B5EF4-FFF2-40B4-BE49-F238E27FC236}">
                  <a16:creationId xmlns:a16="http://schemas.microsoft.com/office/drawing/2014/main" id="{D7445AC7-7736-4FEC-80A8-8659201D8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59">
              <a:extLst>
                <a:ext uri="{FF2B5EF4-FFF2-40B4-BE49-F238E27FC236}">
                  <a16:creationId xmlns:a16="http://schemas.microsoft.com/office/drawing/2014/main" id="{3FDC58F7-9554-42EE-B733-DA85FBC06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60">
              <a:extLst>
                <a:ext uri="{FF2B5EF4-FFF2-40B4-BE49-F238E27FC236}">
                  <a16:creationId xmlns:a16="http://schemas.microsoft.com/office/drawing/2014/main" id="{B7B262DF-4736-48FE-89BD-4750E564F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61">
              <a:extLst>
                <a:ext uri="{FF2B5EF4-FFF2-40B4-BE49-F238E27FC236}">
                  <a16:creationId xmlns:a16="http://schemas.microsoft.com/office/drawing/2014/main" id="{4D120D4A-663F-4C95-AEDB-6B9D189EB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" name="Group 62">
              <a:extLst>
                <a:ext uri="{FF2B5EF4-FFF2-40B4-BE49-F238E27FC236}">
                  <a16:creationId xmlns:a16="http://schemas.microsoft.com/office/drawing/2014/main" id="{1765A340-99D4-4CD7-8D85-FB4BD7EE8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78" name="Oval 63">
                <a:extLst>
                  <a:ext uri="{FF2B5EF4-FFF2-40B4-BE49-F238E27FC236}">
                    <a16:creationId xmlns:a16="http://schemas.microsoft.com/office/drawing/2014/main" id="{ED649FAF-056F-4329-819F-0BEC9AF31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64">
                <a:extLst>
                  <a:ext uri="{FF2B5EF4-FFF2-40B4-BE49-F238E27FC236}">
                    <a16:creationId xmlns:a16="http://schemas.microsoft.com/office/drawing/2014/main" id="{11663B89-6789-4B60-9AF8-0C3BBEB23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56" name="Group 65">
              <a:extLst>
                <a:ext uri="{FF2B5EF4-FFF2-40B4-BE49-F238E27FC236}">
                  <a16:creationId xmlns:a16="http://schemas.microsoft.com/office/drawing/2014/main" id="{7C8A6582-196D-49B7-8F2C-B5C6459DC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76" name="Oval 66">
                <a:extLst>
                  <a:ext uri="{FF2B5EF4-FFF2-40B4-BE49-F238E27FC236}">
                    <a16:creationId xmlns:a16="http://schemas.microsoft.com/office/drawing/2014/main" id="{9546AF88-F4F7-4FA5-989B-4E6B5B16B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" name="Text Box 67">
                <a:extLst>
                  <a:ext uri="{FF2B5EF4-FFF2-40B4-BE49-F238E27FC236}">
                    <a16:creationId xmlns:a16="http://schemas.microsoft.com/office/drawing/2014/main" id="{C9185947-4D95-43E9-A630-817635018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57" name="Group 68">
              <a:extLst>
                <a:ext uri="{FF2B5EF4-FFF2-40B4-BE49-F238E27FC236}">
                  <a16:creationId xmlns:a16="http://schemas.microsoft.com/office/drawing/2014/main" id="{37634930-F979-4724-A565-87DF98EE1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74" name="Oval 69">
                <a:extLst>
                  <a:ext uri="{FF2B5EF4-FFF2-40B4-BE49-F238E27FC236}">
                    <a16:creationId xmlns:a16="http://schemas.microsoft.com/office/drawing/2014/main" id="{30428B61-C604-405F-92AE-6FF219241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" name="Text Box 70">
                <a:extLst>
                  <a:ext uri="{FF2B5EF4-FFF2-40B4-BE49-F238E27FC236}">
                    <a16:creationId xmlns:a16="http://schemas.microsoft.com/office/drawing/2014/main" id="{39292B42-05FD-4527-9471-5EE68D982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58" name="Group 71">
              <a:extLst>
                <a:ext uri="{FF2B5EF4-FFF2-40B4-BE49-F238E27FC236}">
                  <a16:creationId xmlns:a16="http://schemas.microsoft.com/office/drawing/2014/main" id="{C6726425-28CB-4BC1-8F91-2A2106C74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3194DCC9-C0F3-4DD9-A931-C4395152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23AAA10D-45A0-4919-A3D4-710F2A6C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59" name="Group 74">
              <a:extLst>
                <a:ext uri="{FF2B5EF4-FFF2-40B4-BE49-F238E27FC236}">
                  <a16:creationId xmlns:a16="http://schemas.microsoft.com/office/drawing/2014/main" id="{618A8B9B-18B1-46DE-B34E-D03E0563C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70" name="Oval 75">
                <a:extLst>
                  <a:ext uri="{FF2B5EF4-FFF2-40B4-BE49-F238E27FC236}">
                    <a16:creationId xmlns:a16="http://schemas.microsoft.com/office/drawing/2014/main" id="{2B4450C7-F9DF-4415-80FB-774DE2292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76">
                <a:extLst>
                  <a:ext uri="{FF2B5EF4-FFF2-40B4-BE49-F238E27FC236}">
                    <a16:creationId xmlns:a16="http://schemas.microsoft.com/office/drawing/2014/main" id="{CB7B77E3-B9BE-4575-98D5-3C8F81F92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</p:grpSp>
        <p:sp>
          <p:nvSpPr>
            <p:cNvPr id="60" name="Text Box 77">
              <a:extLst>
                <a:ext uri="{FF2B5EF4-FFF2-40B4-BE49-F238E27FC236}">
                  <a16:creationId xmlns:a16="http://schemas.microsoft.com/office/drawing/2014/main" id="{7BB59038-439B-42B1-A55D-BE80FB0A9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1569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u="sng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主动扫描</a:t>
              </a:r>
              <a:r>
                <a:rPr 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AutoNum type="arabicParenBoth"/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广播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探测请求帧</a:t>
              </a:r>
              <a:endPara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AutoNum type="arabicParenBoth"/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探测响应帧</a:t>
              </a:r>
              <a:endPara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AutoNum type="arabicParenBoth"/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向选择的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关联请求帧</a:t>
              </a:r>
              <a:endPara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AutoNum type="arabicParenBoth"/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被选择的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回复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关联相应帧</a:t>
              </a:r>
              <a:endPara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Group 361">
              <a:extLst>
                <a:ext uri="{FF2B5EF4-FFF2-40B4-BE49-F238E27FC236}">
                  <a16:creationId xmlns:a16="http://schemas.microsoft.com/office/drawing/2014/main" id="{C4733C7F-A829-4CD2-9A81-7F335EFBC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8" name="Picture 358" descr="access_point_stylized_small">
                <a:extLst>
                  <a:ext uri="{FF2B5EF4-FFF2-40B4-BE49-F238E27FC236}">
                    <a16:creationId xmlns:a16="http://schemas.microsoft.com/office/drawing/2014/main" id="{1A9D4E51-89ED-4B34-BD56-EE8F8160EA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360" descr="antenna_radiation_stylized">
                <a:extLst>
                  <a:ext uri="{FF2B5EF4-FFF2-40B4-BE49-F238E27FC236}">
                    <a16:creationId xmlns:a16="http://schemas.microsoft.com/office/drawing/2014/main" id="{840AC32C-DA51-4E42-B2B4-7A46821658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" name="Group 361">
              <a:extLst>
                <a:ext uri="{FF2B5EF4-FFF2-40B4-BE49-F238E27FC236}">
                  <a16:creationId xmlns:a16="http://schemas.microsoft.com/office/drawing/2014/main" id="{BD56748F-6732-4D13-BF15-1ED4928C9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6" name="Picture 358" descr="access_point_stylized_small">
                <a:extLst>
                  <a:ext uri="{FF2B5EF4-FFF2-40B4-BE49-F238E27FC236}">
                    <a16:creationId xmlns:a16="http://schemas.microsoft.com/office/drawing/2014/main" id="{E23672B3-B112-4AF8-B2AB-D3FDCF191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360" descr="antenna_radiation_stylized">
                <a:extLst>
                  <a:ext uri="{FF2B5EF4-FFF2-40B4-BE49-F238E27FC236}">
                    <a16:creationId xmlns:a16="http://schemas.microsoft.com/office/drawing/2014/main" id="{0C44E673-56A9-4A49-9A3F-ECE052E3B0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3" name="Group 356">
              <a:extLst>
                <a:ext uri="{FF2B5EF4-FFF2-40B4-BE49-F238E27FC236}">
                  <a16:creationId xmlns:a16="http://schemas.microsoft.com/office/drawing/2014/main" id="{E760D312-CBC5-4A3F-B187-06513A67D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4" name="Picture 354" descr="laptop_stylized_small">
                <a:extLst>
                  <a:ext uri="{FF2B5EF4-FFF2-40B4-BE49-F238E27FC236}">
                    <a16:creationId xmlns:a16="http://schemas.microsoft.com/office/drawing/2014/main" id="{7D0214A8-6171-47DF-9F5B-CA64B693F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355" descr="antenna_stylized">
                <a:extLst>
                  <a:ext uri="{FF2B5EF4-FFF2-40B4-BE49-F238E27FC236}">
                    <a16:creationId xmlns:a16="http://schemas.microsoft.com/office/drawing/2014/main" id="{A4386C5D-3AAF-448C-BF5A-3539A8E0C7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0585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84338-1D77-4AC0-87E8-03EE0D6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468DD-C7E6-4A90-A727-1F36AC16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目标：避免冲突，即防止多于</a:t>
            </a:r>
            <a:r>
              <a:rPr lang="en-US" altLang="zh-CN" dirty="0"/>
              <a:t>1</a:t>
            </a:r>
            <a:r>
              <a:rPr lang="zh-CN" altLang="en-US" dirty="0"/>
              <a:t>个站点同时在信道内传输数据</a:t>
            </a:r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发送前侦听信道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避免干扰正在使用信道的其他站点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发送时不再进行冲突检测（有别于以太网</a:t>
            </a:r>
            <a:r>
              <a:rPr lang="en-US" altLang="zh-CN" dirty="0">
                <a:solidFill>
                  <a:srgbClr val="C00000"/>
                </a:solidFill>
              </a:rPr>
              <a:t>CSMA/CD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由于信号强度衰减，发送时很难收到冲突信号</a:t>
            </a:r>
            <a:endParaRPr lang="en-US" altLang="zh-CN" dirty="0"/>
          </a:p>
          <a:p>
            <a:pPr lvl="1"/>
            <a:r>
              <a:rPr lang="en-US" altLang="zh-CN" dirty="0"/>
              <a:t>CSMA/CA</a:t>
            </a:r>
            <a:r>
              <a:rPr lang="zh-CN" altLang="en-US" dirty="0"/>
              <a:t>（</a:t>
            </a:r>
            <a:r>
              <a:rPr lang="en-US" altLang="zh-CN" dirty="0"/>
              <a:t>collision avoidance</a:t>
            </a:r>
            <a:r>
              <a:rPr lang="zh-CN" altLang="en-US" dirty="0"/>
              <a:t>）：发送前就尽量避免冲突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B6863-5502-430D-A91E-D86FC9680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1FE20DAD-DCF6-417F-92F9-EECA834A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549" y="3640983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65706B77-BFDB-41CF-A93B-2D010FA7D88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86000"/>
            <a:ext cx="2359116" cy="1071366"/>
            <a:chOff x="576580" y="4516120"/>
            <a:chExt cx="3290009" cy="1553480"/>
          </a:xfrm>
        </p:grpSpPr>
        <p:grpSp>
          <p:nvGrpSpPr>
            <p:cNvPr id="7" name="Group 356">
              <a:extLst>
                <a:ext uri="{FF2B5EF4-FFF2-40B4-BE49-F238E27FC236}">
                  <a16:creationId xmlns:a16="http://schemas.microsoft.com/office/drawing/2014/main" id="{E7D67714-43E8-4607-879F-0738C9FC3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0" name="Picture 354" descr="laptop_stylized_small">
                <a:extLst>
                  <a:ext uri="{FF2B5EF4-FFF2-40B4-BE49-F238E27FC236}">
                    <a16:creationId xmlns:a16="http://schemas.microsoft.com/office/drawing/2014/main" id="{33A4B1DA-8602-4FE8-8BCA-8ABA2D038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355" descr="antenna_stylized">
                <a:extLst>
                  <a:ext uri="{FF2B5EF4-FFF2-40B4-BE49-F238E27FC236}">
                    <a16:creationId xmlns:a16="http://schemas.microsoft.com/office/drawing/2014/main" id="{0A3D20D6-91DA-4B33-AB61-28A9F9F641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59C27E7-775B-4188-A98D-F5A4F321D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26">
              <a:extLst>
                <a:ext uri="{FF2B5EF4-FFF2-40B4-BE49-F238E27FC236}">
                  <a16:creationId xmlns:a16="http://schemas.microsoft.com/office/drawing/2014/main" id="{C78B8106-C855-4987-8C92-1C0CF280A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27">
              <a:extLst>
                <a:ext uri="{FF2B5EF4-FFF2-40B4-BE49-F238E27FC236}">
                  <a16:creationId xmlns:a16="http://schemas.microsoft.com/office/drawing/2014/main" id="{AC4FE320-1B8C-462F-8786-B7FAE593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E26729A0-B6E9-4D50-B989-632FE5037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425200" cy="446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E41AD4B2-0534-4CEA-836F-F6D5F8769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42520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3" name="Text Box 30">
              <a:extLst>
                <a:ext uri="{FF2B5EF4-FFF2-40B4-BE49-F238E27FC236}">
                  <a16:creationId xmlns:a16="http://schemas.microsoft.com/office/drawing/2014/main" id="{9B4AAF52-D9A8-43D1-A2F7-A1B44EA89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2"/>
              <a:ext cx="438614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4" name="Group 356">
              <a:extLst>
                <a:ext uri="{FF2B5EF4-FFF2-40B4-BE49-F238E27FC236}">
                  <a16:creationId xmlns:a16="http://schemas.microsoft.com/office/drawing/2014/main" id="{DD4A6F7B-E4A3-4B7B-8910-30E45BA67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25DC9D90-2531-48DA-8F39-5F594269F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7DBFA58-2B51-4447-A7F1-B99C592DA3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" name="Group 356">
              <a:extLst>
                <a:ext uri="{FF2B5EF4-FFF2-40B4-BE49-F238E27FC236}">
                  <a16:creationId xmlns:a16="http://schemas.microsoft.com/office/drawing/2014/main" id="{8CF4A480-4095-406B-9D3C-AE04205E7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16" name="Picture 354" descr="laptop_stylized_small">
                <a:extLst>
                  <a:ext uri="{FF2B5EF4-FFF2-40B4-BE49-F238E27FC236}">
                    <a16:creationId xmlns:a16="http://schemas.microsoft.com/office/drawing/2014/main" id="{36A916BF-3C93-49BB-989B-622E980CDE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55" descr="antenna_stylized">
                <a:extLst>
                  <a:ext uri="{FF2B5EF4-FFF2-40B4-BE49-F238E27FC236}">
                    <a16:creationId xmlns:a16="http://schemas.microsoft.com/office/drawing/2014/main" id="{0A41D10E-C2CE-4D6F-BF16-250C55C9F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5757AA6F-BEE3-476A-82E6-95195B40BD9E}"/>
              </a:ext>
            </a:extLst>
          </p:cNvPr>
          <p:cNvGrpSpPr>
            <a:grpSpLocks/>
          </p:cNvGrpSpPr>
          <p:nvPr/>
        </p:nvGrpSpPr>
        <p:grpSpPr bwMode="auto">
          <a:xfrm>
            <a:off x="5943601" y="2082799"/>
            <a:ext cx="3031541" cy="1536700"/>
            <a:chOff x="4821555" y="4226560"/>
            <a:chExt cx="3825619" cy="2024698"/>
          </a:xfrm>
        </p:grpSpPr>
        <p:sp>
          <p:nvSpPr>
            <p:cNvPr id="23" name="Text Box 47">
              <a:extLst>
                <a:ext uri="{FF2B5EF4-FFF2-40B4-BE49-F238E27FC236}">
                  <a16:creationId xmlns:a16="http://schemas.microsoft.com/office/drawing/2014/main" id="{14F6DBB3-C328-4316-B5E4-C7E936F1D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84755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E045AF49-E57E-44E0-B1F8-239B188AA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5" name="Text Box 49">
              <a:extLst>
                <a:ext uri="{FF2B5EF4-FFF2-40B4-BE49-F238E27FC236}">
                  <a16:creationId xmlns:a16="http://schemas.microsoft.com/office/drawing/2014/main" id="{3EC66EC3-52E1-4107-BB96-498FC6153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96892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66F9DC9F-65CD-4CBD-A97F-C87F6DFF9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1115017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7" name="Line 60">
              <a:extLst>
                <a:ext uri="{FF2B5EF4-FFF2-40B4-BE49-F238E27FC236}">
                  <a16:creationId xmlns:a16="http://schemas.microsoft.com/office/drawing/2014/main" id="{F2866E4C-27E0-4CBB-A733-0EF389D95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Line 61">
              <a:extLst>
                <a:ext uri="{FF2B5EF4-FFF2-40B4-BE49-F238E27FC236}">
                  <a16:creationId xmlns:a16="http://schemas.microsoft.com/office/drawing/2014/main" id="{02DA4EFF-067F-4A08-882B-E3AD39CDA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3BD7984F-CADF-4E39-9942-C7048D298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98113638-6AF8-4657-86CB-B48C475BBE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Text Box 66">
              <a:extLst>
                <a:ext uri="{FF2B5EF4-FFF2-40B4-BE49-F238E27FC236}">
                  <a16:creationId xmlns:a16="http://schemas.microsoft.com/office/drawing/2014/main" id="{0D8DB2F3-7D33-4F4C-9E8C-2B194DD9A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1125133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E5BBAAF0-C8A5-4509-AA51-FF5923BE7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D9389380-8D20-4896-891D-116C1438E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760A277B-54D9-4C79-85F2-45F9745B0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" name="Group 356">
              <a:extLst>
                <a:ext uri="{FF2B5EF4-FFF2-40B4-BE49-F238E27FC236}">
                  <a16:creationId xmlns:a16="http://schemas.microsoft.com/office/drawing/2014/main" id="{8C068EBC-69DF-4CA4-A9D8-F63CA35A9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42" name="Picture 354" descr="laptop_stylized_small">
                <a:extLst>
                  <a:ext uri="{FF2B5EF4-FFF2-40B4-BE49-F238E27FC236}">
                    <a16:creationId xmlns:a16="http://schemas.microsoft.com/office/drawing/2014/main" id="{47A4D9F4-BFE5-48A2-829A-6D72D994E7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>
                <a:extLst>
                  <a:ext uri="{FF2B5EF4-FFF2-40B4-BE49-F238E27FC236}">
                    <a16:creationId xmlns:a16="http://schemas.microsoft.com/office/drawing/2014/main" id="{8A4B03AC-C242-4F5D-9E66-F8ABC3816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" name="Group 356">
              <a:extLst>
                <a:ext uri="{FF2B5EF4-FFF2-40B4-BE49-F238E27FC236}">
                  <a16:creationId xmlns:a16="http://schemas.microsoft.com/office/drawing/2014/main" id="{AAF0BD22-F06C-40D3-A7FB-34B1AA36F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40" name="Picture 354" descr="laptop_stylized_small">
                <a:extLst>
                  <a:ext uri="{FF2B5EF4-FFF2-40B4-BE49-F238E27FC236}">
                    <a16:creationId xmlns:a16="http://schemas.microsoft.com/office/drawing/2014/main" id="{98F34009-8982-4D44-8D55-1CCA7A35E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355" descr="antenna_stylized">
                <a:extLst>
                  <a:ext uri="{FF2B5EF4-FFF2-40B4-BE49-F238E27FC236}">
                    <a16:creationId xmlns:a16="http://schemas.microsoft.com/office/drawing/2014/main" id="{67806AAE-EE69-47C6-8CE0-E7F7F241B2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" name="Group 356">
              <a:extLst>
                <a:ext uri="{FF2B5EF4-FFF2-40B4-BE49-F238E27FC236}">
                  <a16:creationId xmlns:a16="http://schemas.microsoft.com/office/drawing/2014/main" id="{7B8F146D-43E7-4099-9F2C-06B2F1B4B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38" name="Picture 354" descr="laptop_stylized_small">
                <a:extLst>
                  <a:ext uri="{FF2B5EF4-FFF2-40B4-BE49-F238E27FC236}">
                    <a16:creationId xmlns:a16="http://schemas.microsoft.com/office/drawing/2014/main" id="{E364D719-5D06-41E4-8F19-176BAF62D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55" descr="antenna_stylized">
                <a:extLst>
                  <a:ext uri="{FF2B5EF4-FFF2-40B4-BE49-F238E27FC236}">
                    <a16:creationId xmlns:a16="http://schemas.microsoft.com/office/drawing/2014/main" id="{93ACE40C-3E26-4444-9852-E226A63ED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FE74A9BE-413A-4189-AC82-4EFC51279D3A}"/>
              </a:ext>
            </a:extLst>
          </p:cNvPr>
          <p:cNvSpPr/>
          <p:nvPr/>
        </p:nvSpPr>
        <p:spPr>
          <a:xfrm>
            <a:off x="2674128" y="350647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：隐藏终端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D13BF6-9CE1-4B28-92B1-CCDAA2C43864}"/>
              </a:ext>
            </a:extLst>
          </p:cNvPr>
          <p:cNvSpPr/>
          <p:nvPr/>
        </p:nvSpPr>
        <p:spPr>
          <a:xfrm>
            <a:off x="8990014" y="350647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：信号衰减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D2476-139D-4364-A599-7CC703F6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CSMA/CA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5BF8E-2B03-46E2-BDFD-275C2E406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05784F-47A1-4F9B-9808-32655A11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4" y="1143000"/>
            <a:ext cx="664051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802.11 </a:t>
            </a:r>
            <a:r>
              <a:rPr lang="zh-CN" altLang="en-US" sz="2400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发送方</a:t>
            </a:r>
            <a:endParaRPr lang="en-US" sz="2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 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如果发送前信道空闲时间达到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DIFS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，则发送整个帧</a:t>
            </a:r>
            <a:endParaRPr lang="en-US" altLang="zh-CN" sz="1800" kern="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 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发送时不进行冲突检测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 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如果发送前检测到信道忙，则选择一个随机值作为计时器</a:t>
            </a:r>
            <a:endParaRPr lang="en-US" altLang="zh-CN" sz="1800" kern="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信道空闲时，计时器递减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信道忙时，计时器不变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 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计时器减为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时，发送，并等待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ACK</a:t>
            </a:r>
          </a:p>
          <a:p>
            <a:pPr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 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收到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ACK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后，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若马上有下一帧发送，进入步骤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</a:p>
          <a:p>
            <a:pPr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若未收到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ACK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，进入步骤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准备重传，并且使用更大的随机值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802.11 </a:t>
            </a:r>
            <a:r>
              <a:rPr lang="zh-CN" altLang="en-US" sz="2400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接收方</a:t>
            </a:r>
            <a:endParaRPr lang="en-US" sz="2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如果收到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个正确的帧，等到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SIFS</a:t>
            </a:r>
            <a:r>
              <a:rPr lang="zh-CN" altLang="en-US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时间后，发送</a:t>
            </a:r>
            <a:r>
              <a:rPr lang="en-US" altLang="zh-CN" sz="1800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ACK</a:t>
            </a:r>
            <a:endParaRPr lang="en-US" sz="1800" kern="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由于隐藏终端，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ACK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是必要的</a:t>
            </a: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</a:t>
            </a:r>
            <a:endParaRPr 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7C85D71-9F90-4BF6-B219-764E3EE32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2701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2BA80A2-08F0-4916-8B27-7D54630BA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5838" y="22574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F723B94-CE3A-473B-AEC3-2E4884A1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6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9743359-74D4-41CC-B65F-55B83C91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300" y="1922464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10" name="Group 23">
            <a:extLst>
              <a:ext uri="{FF2B5EF4-FFF2-40B4-BE49-F238E27FC236}">
                <a16:creationId xmlns:a16="http://schemas.microsoft.com/office/drawing/2014/main" id="{B5A2A61F-01D0-4681-8E40-F18977EE7E25}"/>
              </a:ext>
            </a:extLst>
          </p:cNvPr>
          <p:cNvGrpSpPr>
            <a:grpSpLocks/>
          </p:cNvGrpSpPr>
          <p:nvPr/>
        </p:nvGrpSpPr>
        <p:grpSpPr bwMode="auto">
          <a:xfrm>
            <a:off x="7261225" y="2566989"/>
            <a:ext cx="2616200" cy="1690687"/>
            <a:chOff x="3614" y="1617"/>
            <a:chExt cx="1648" cy="1065"/>
          </a:xfrm>
        </p:grpSpPr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F68EFF80-C9A6-46C2-BC11-6715B9ED6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15" name="AutoShape 11">
                <a:extLst>
                  <a:ext uri="{FF2B5EF4-FFF2-40B4-BE49-F238E27FC236}">
                    <a16:creationId xmlns:a16="http://schemas.microsoft.com/office/drawing/2014/main" id="{4BC4E0D6-2FE6-4CFE-BA5A-66494DA2B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69DC08B8-6B07-4E26-94ED-9F2A5E42D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A5233CC4-5E78-4235-B343-D7BD9F876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AE457FD2-B6A0-49DF-A946-1A7679975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Text Box 18">
                <a:extLst>
                  <a:ext uri="{FF2B5EF4-FFF2-40B4-BE49-F238E27FC236}">
                    <a16:creationId xmlns:a16="http://schemas.microsoft.com/office/drawing/2014/main" id="{5C94687D-C847-4F44-ABDF-A794582EF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1F650BA-7484-46E4-A6E8-C49D4D2B1C74}"/>
              </a:ext>
            </a:extLst>
          </p:cNvPr>
          <p:cNvGrpSpPr>
            <a:grpSpLocks/>
          </p:cNvGrpSpPr>
          <p:nvPr/>
        </p:nvGrpSpPr>
        <p:grpSpPr bwMode="auto">
          <a:xfrm>
            <a:off x="7943851" y="4267201"/>
            <a:ext cx="2511425" cy="923925"/>
            <a:chOff x="4044" y="2688"/>
            <a:chExt cx="1582" cy="582"/>
          </a:xfrm>
        </p:grpSpPr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ECD08E14-1E65-4A5A-BDBA-248B6EFA7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7D2B8414-58FA-4EF7-B941-E1BED5A2C0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4CEEA974-6C46-4FFB-AC39-1597F14BB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226F34C4-6382-4734-B1CE-1735AF3A96B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4EA92226-AE4B-4DF0-B68F-432793CD2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7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1EBAD-B11C-4609-A523-86A6C97E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E9D73-3093-4AF5-84C3-6EEA7216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无线网络让设备可以更加不受拘束地访问</a:t>
            </a:r>
            <a:r>
              <a:rPr lang="en-US" altLang="zh-CN" dirty="0"/>
              <a:t>Internet</a:t>
            </a:r>
          </a:p>
          <a:p>
            <a:pPr lvl="1"/>
            <a:r>
              <a:rPr lang="zh-CN" altLang="en-US" dirty="0"/>
              <a:t>无线电话用户已经远超有线电话用户</a:t>
            </a:r>
            <a:endParaRPr lang="en-US" altLang="zh-CN" dirty="0"/>
          </a:p>
          <a:p>
            <a:pPr lvl="1"/>
            <a:r>
              <a:rPr lang="zh-CN" altLang="en-US" dirty="0"/>
              <a:t>无线连网设备数量已经与有线连网设备数量相当</a:t>
            </a:r>
            <a:endParaRPr lang="en-US" altLang="zh-CN" dirty="0"/>
          </a:p>
          <a:p>
            <a:pPr lvl="1"/>
            <a:r>
              <a:rPr lang="zh-CN" altLang="en-US" dirty="0"/>
              <a:t>截至</a:t>
            </a:r>
            <a:r>
              <a:rPr lang="en-US" altLang="zh-CN" dirty="0"/>
              <a:t>2020</a:t>
            </a:r>
            <a:r>
              <a:rPr lang="zh-CN" altLang="en-US" dirty="0"/>
              <a:t>年，全球已有</a:t>
            </a:r>
            <a:r>
              <a:rPr lang="en-US" altLang="zh-CN" dirty="0"/>
              <a:t>40</a:t>
            </a:r>
            <a:r>
              <a:rPr lang="zh-CN" altLang="en-US" dirty="0"/>
              <a:t>亿移动联网用户，</a:t>
            </a:r>
            <a:r>
              <a:rPr lang="en-US" altLang="zh-CN" dirty="0"/>
              <a:t>150</a:t>
            </a:r>
            <a:r>
              <a:rPr lang="zh-CN" altLang="en-US" dirty="0"/>
              <a:t>亿移动设备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806195-4341-496B-9AA2-9E769CBD1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 descr="Information on Internet WiFi connection service in Kawana Hotel - 川奈飯店">
            <a:extLst>
              <a:ext uri="{FF2B5EF4-FFF2-40B4-BE49-F238E27FC236}">
                <a16:creationId xmlns:a16="http://schemas.microsoft.com/office/drawing/2014/main" id="{261CD64E-6694-4C11-B6B8-94CD5B42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物联网是什么？举例说明">
            <a:extLst>
              <a:ext uri="{FF2B5EF4-FFF2-40B4-BE49-F238E27FC236}">
                <a16:creationId xmlns:a16="http://schemas.microsoft.com/office/drawing/2014/main" id="{593D2677-6952-4AC4-B980-03A98410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581400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08099-A658-485A-BAF4-9A65EB2D7646}"/>
              </a:ext>
            </a:extLst>
          </p:cNvPr>
          <p:cNvSpPr/>
          <p:nvPr/>
        </p:nvSpPr>
        <p:spPr>
          <a:xfrm>
            <a:off x="1847850" y="574733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4"/>
              </a:rPr>
              <a:t>GSMA-State-of-Mobile-Internet-Connectivity-Report-2020.pdf</a:t>
            </a:r>
            <a:endParaRPr lang="en-US" altLang="zh-CN" dirty="0"/>
          </a:p>
          <a:p>
            <a:pPr algn="ctr"/>
            <a:r>
              <a:rPr lang="en-US" altLang="zh-CN" dirty="0">
                <a:hlinkClick r:id="rId5"/>
              </a:rPr>
              <a:t>• Number of mobile devices worldwide 2020-2025 | Statista</a:t>
            </a:r>
            <a:endParaRPr lang="zh-CN" altLang="en-US" dirty="0"/>
          </a:p>
        </p:txBody>
      </p:sp>
      <p:pic>
        <p:nvPicPr>
          <p:cNvPr id="6150" name="Picture 6" descr="Advantages and disadvantages of 5G technology">
            <a:extLst>
              <a:ext uri="{FF2B5EF4-FFF2-40B4-BE49-F238E27FC236}">
                <a16:creationId xmlns:a16="http://schemas.microsoft.com/office/drawing/2014/main" id="{13DB4268-F079-4D98-9360-8F138C714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30861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421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F3C89-D0DD-40BF-9796-54EA9859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CSMA/CA</a:t>
            </a:r>
            <a:r>
              <a:rPr lang="zh-CN" altLang="en-US" dirty="0"/>
              <a:t>：采用倒计时的原因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80889-4F71-49C8-87F1-B7630500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CSMA/CD</a:t>
            </a:r>
            <a:r>
              <a:rPr lang="zh-CN" altLang="en-US" dirty="0"/>
              <a:t>：一旦空闲，立刻发送</a:t>
            </a:r>
            <a:endParaRPr lang="en-US" altLang="zh-CN" dirty="0"/>
          </a:p>
          <a:p>
            <a:r>
              <a:rPr lang="en-US" altLang="zh-CN" dirty="0"/>
              <a:t>CSMA/CA</a:t>
            </a:r>
            <a:r>
              <a:rPr lang="zh-CN" altLang="en-US" dirty="0"/>
              <a:t>：一旦空闲，递减计时器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DD8A7-0644-42FC-87EB-43204F868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FB3507D-34DB-4F97-90A3-EB0BA819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198167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防止某个帧传输结束时，多个发送者马上发送冲突</a:t>
            </a:r>
            <a:endParaRPr lang="en-US" altLang="zh-CN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28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E2E-4D93-46DF-A3A4-4A183AE4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：预约机制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23254-8AE2-46A7-BE3C-69BF166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核心思想</a:t>
            </a:r>
            <a:r>
              <a:rPr lang="zh-CN" altLang="en-US" dirty="0"/>
              <a:t>：允许发送者“预约保留”信道，而不是随机访问</a:t>
            </a:r>
            <a:endParaRPr lang="en-US" altLang="zh-CN" dirty="0"/>
          </a:p>
          <a:p>
            <a:pPr lvl="1"/>
            <a:r>
              <a:rPr lang="zh-CN" altLang="en-US" dirty="0"/>
              <a:t>避免大帧传输的冲突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步骤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发送者先使用</a:t>
            </a:r>
            <a:r>
              <a:rPr lang="en-US" altLang="zh-CN" dirty="0"/>
              <a:t>CSMA/CA</a:t>
            </a:r>
            <a:r>
              <a:rPr lang="zh-CN" altLang="en-US" dirty="0"/>
              <a:t>发送一个小报文</a:t>
            </a:r>
            <a:r>
              <a:rPr lang="en-US" altLang="zh-CN" dirty="0"/>
              <a:t>RTS</a:t>
            </a:r>
            <a:r>
              <a:rPr lang="zh-CN" altLang="en-US" dirty="0"/>
              <a:t>（</a:t>
            </a:r>
            <a:r>
              <a:rPr lang="en-US" altLang="zh-CN" dirty="0"/>
              <a:t>request-to-send</a:t>
            </a:r>
            <a:r>
              <a:rPr lang="zh-CN" altLang="en-US" dirty="0"/>
              <a:t>）给基站</a:t>
            </a:r>
            <a:endParaRPr lang="en-US" altLang="zh-CN" dirty="0"/>
          </a:p>
          <a:p>
            <a:pPr lvl="1"/>
            <a:r>
              <a:rPr lang="en-US" altLang="zh-CN" dirty="0"/>
              <a:t>RTS</a:t>
            </a:r>
            <a:r>
              <a:rPr lang="zh-CN" altLang="en-US" dirty="0"/>
              <a:t>报文仍然可能发生冲突</a:t>
            </a:r>
            <a:endParaRPr lang="en-US" altLang="zh-CN" dirty="0"/>
          </a:p>
          <a:p>
            <a:pPr lvl="1"/>
            <a:r>
              <a:rPr lang="zh-CN" altLang="en-US" dirty="0"/>
              <a:t>发生冲突时重试</a:t>
            </a:r>
            <a:endParaRPr lang="en-US" altLang="zh-CN" dirty="0"/>
          </a:p>
          <a:p>
            <a:pPr lvl="1"/>
            <a:r>
              <a:rPr lang="zh-CN" altLang="en-US" dirty="0"/>
              <a:t>代价可以接受：</a:t>
            </a:r>
            <a:r>
              <a:rPr lang="en-US" altLang="zh-CN" dirty="0"/>
              <a:t>RTS</a:t>
            </a:r>
            <a:r>
              <a:rPr lang="zh-CN" altLang="en-US" dirty="0"/>
              <a:t>很小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步骤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基站广播</a:t>
            </a:r>
            <a:r>
              <a:rPr lang="en-US" altLang="zh-CN" dirty="0"/>
              <a:t>CTS</a:t>
            </a:r>
            <a:r>
              <a:rPr lang="zh-CN" altLang="en-US" dirty="0"/>
              <a:t>（</a:t>
            </a:r>
            <a:r>
              <a:rPr lang="en-US" altLang="zh-CN" dirty="0"/>
              <a:t>clear-to-send</a:t>
            </a:r>
            <a:r>
              <a:rPr lang="zh-CN" altLang="en-US" dirty="0"/>
              <a:t>）消息，作为对</a:t>
            </a:r>
            <a:r>
              <a:rPr lang="en-US" altLang="zh-CN" dirty="0"/>
              <a:t>RTS</a:t>
            </a:r>
            <a:r>
              <a:rPr lang="zh-CN" altLang="en-US" dirty="0"/>
              <a:t>的回复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步骤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所有站点都会收到</a:t>
            </a:r>
            <a:r>
              <a:rPr lang="en-US" altLang="zh-CN" dirty="0"/>
              <a:t>CTS</a:t>
            </a:r>
          </a:p>
          <a:p>
            <a:pPr lvl="1"/>
            <a:r>
              <a:rPr lang="zh-CN" altLang="en-US" dirty="0"/>
              <a:t>发送者开始传输</a:t>
            </a:r>
            <a:endParaRPr lang="en-US" altLang="zh-CN" dirty="0"/>
          </a:p>
          <a:p>
            <a:pPr lvl="1"/>
            <a:r>
              <a:rPr lang="zh-CN" altLang="en-US" dirty="0"/>
              <a:t>其他站点推迟传输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步骤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其他站点在传输完成后也能收到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开始倒计时、传输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EAEA3-8430-4FF0-A5BC-6830F6C55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4F1B3BB-EC90-41FD-9785-A06CF630E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48965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完全避免数据传输时信道冲突问题</a:t>
            </a:r>
            <a:endParaRPr lang="en-US" altLang="zh-CN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（只在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RTS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预约时冲突）</a:t>
            </a:r>
            <a:endParaRPr lang="en-US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0E5A4B-6B00-4B1B-A4F1-B1DBED96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989" y="5063699"/>
            <a:ext cx="4800600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E2DCD-14CA-4EBD-82D2-84BD136E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：预约机制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F44EF-3825-4DEF-9D66-77BB140CDD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94DDE2DC-6DC9-4AD8-A4AC-072FFF00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9" y="1628774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47" name="Text Box 41">
            <a:extLst>
              <a:ext uri="{FF2B5EF4-FFF2-40B4-BE49-F238E27FC236}">
                <a16:creationId xmlns:a16="http://schemas.microsoft.com/office/drawing/2014/main" id="{C453B3E6-2B34-4446-BFC2-BF49C4480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477962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8" name="Text Box 42">
            <a:extLst>
              <a:ext uri="{FF2B5EF4-FFF2-40B4-BE49-F238E27FC236}">
                <a16:creationId xmlns:a16="http://schemas.microsoft.com/office/drawing/2014/main" id="{C2794313-E6B9-4169-A6D3-B5DA81523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5" y="1476374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9" name="Line 45">
            <a:extLst>
              <a:ext uri="{FF2B5EF4-FFF2-40B4-BE49-F238E27FC236}">
                <a16:creationId xmlns:a16="http://schemas.microsoft.com/office/drawing/2014/main" id="{65EDF0F0-9501-466F-8AA6-A309D50F9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1978024"/>
            <a:ext cx="41275" cy="3938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0" name="Text Box 46">
            <a:extLst>
              <a:ext uri="{FF2B5EF4-FFF2-40B4-BE49-F238E27FC236}">
                <a16:creationId xmlns:a16="http://schemas.microsoft.com/office/drawing/2014/main" id="{88B12C5F-3606-4E67-9ADA-61069382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5613399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51" name="Line 44">
            <a:extLst>
              <a:ext uri="{FF2B5EF4-FFF2-40B4-BE49-F238E27FC236}">
                <a16:creationId xmlns:a16="http://schemas.microsoft.com/office/drawing/2014/main" id="{AE92A764-7845-4466-A3C0-13F0EA853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1963737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52" name="Group 70">
            <a:extLst>
              <a:ext uri="{FF2B5EF4-FFF2-40B4-BE49-F238E27FC236}">
                <a16:creationId xmlns:a16="http://schemas.microsoft.com/office/drawing/2014/main" id="{A922D4B8-085B-4D2A-B5A7-52FB0738132B}"/>
              </a:ext>
            </a:extLst>
          </p:cNvPr>
          <p:cNvGrpSpPr>
            <a:grpSpLocks/>
          </p:cNvGrpSpPr>
          <p:nvPr/>
        </p:nvGrpSpPr>
        <p:grpSpPr bwMode="auto">
          <a:xfrm>
            <a:off x="3328989" y="2092325"/>
            <a:ext cx="6611937" cy="855663"/>
            <a:chOff x="1135" y="1170"/>
            <a:chExt cx="4165" cy="539"/>
          </a:xfrm>
        </p:grpSpPr>
        <p:grpSp>
          <p:nvGrpSpPr>
            <p:cNvPr id="53" name="Group 9">
              <a:extLst>
                <a:ext uri="{FF2B5EF4-FFF2-40B4-BE49-F238E27FC236}">
                  <a16:creationId xmlns:a16="http://schemas.microsoft.com/office/drawing/2014/main" id="{ABA152F5-C8A0-4BD0-934A-C61658977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9B704842-0062-40BD-B0CD-A6C32E272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10381212-13E2-406D-9EA2-5C5061D5F3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99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0200F0FC-EAAA-4410-A552-4E2F81CDC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C390BA69-DF73-4265-9CC4-72DD23DCB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58" name="Group 68">
            <a:extLst>
              <a:ext uri="{FF2B5EF4-FFF2-40B4-BE49-F238E27FC236}">
                <a16:creationId xmlns:a16="http://schemas.microsoft.com/office/drawing/2014/main" id="{53BE2C5B-C093-4774-8408-A272A12E5F3F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2928937"/>
            <a:ext cx="6472238" cy="1174750"/>
            <a:chOff x="1134" y="1697"/>
            <a:chExt cx="4077" cy="740"/>
          </a:xfrm>
        </p:grpSpPr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D34F0A00-4367-4CC7-A63E-AFE69BC0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4E6B70ED-12F8-4C62-AD4C-7B8B9EFA5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2E290AF-C885-4845-81BF-C610A69E2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3CE4AE6C-1D1A-4CC6-9D03-6B9B8CACA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3" name="Text Box 58">
              <a:extLst>
                <a:ext uri="{FF2B5EF4-FFF2-40B4-BE49-F238E27FC236}">
                  <a16:creationId xmlns:a16="http://schemas.microsoft.com/office/drawing/2014/main" id="{B65EB2F4-10A9-4B6B-9224-5957463EA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ABAEAD7C-603E-4BAD-9B2A-22E16FD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5" name="Group 69">
            <a:extLst>
              <a:ext uri="{FF2B5EF4-FFF2-40B4-BE49-F238E27FC236}">
                <a16:creationId xmlns:a16="http://schemas.microsoft.com/office/drawing/2014/main" id="{10FA9715-00A0-4FC9-A3A8-E84B6E76993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191000"/>
            <a:ext cx="6472238" cy="2174875"/>
            <a:chOff x="1150" y="2492"/>
            <a:chExt cx="4077" cy="1370"/>
          </a:xfrm>
        </p:grpSpPr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8043B9D1-9555-419E-9471-3587EBF7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2C4C8177-A87E-4649-B98A-C1BE6FAC7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D55455D1-662C-4EA0-935C-6BE709A2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1F196A69-CA62-4802-808C-DE051F9D8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5B7FF6CC-99ED-487A-8AD6-8156C973A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526B9A2E-9D18-4D09-AA52-B0680416F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2" name="Group 66">
            <a:extLst>
              <a:ext uri="{FF2B5EF4-FFF2-40B4-BE49-F238E27FC236}">
                <a16:creationId xmlns:a16="http://schemas.microsoft.com/office/drawing/2014/main" id="{29CC1323-60C8-4904-B32A-25038228C039}"/>
              </a:ext>
            </a:extLst>
          </p:cNvPr>
          <p:cNvGrpSpPr>
            <a:grpSpLocks/>
          </p:cNvGrpSpPr>
          <p:nvPr/>
        </p:nvGrpSpPr>
        <p:grpSpPr bwMode="auto">
          <a:xfrm>
            <a:off x="5945188" y="2281237"/>
            <a:ext cx="3109912" cy="715962"/>
            <a:chOff x="2596" y="1330"/>
            <a:chExt cx="1959" cy="451"/>
          </a:xfrm>
        </p:grpSpPr>
        <p:sp>
          <p:nvSpPr>
            <p:cNvPr id="73" name="AutoShape 10">
              <a:extLst>
                <a:ext uri="{FF2B5EF4-FFF2-40B4-BE49-F238E27FC236}">
                  <a16:creationId xmlns:a16="http://schemas.microsoft.com/office/drawing/2014/main" id="{1CE08EB1-F4D0-490A-B579-3B14FF19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6F305F22-2CEB-4E67-99C1-5DA59C38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75" name="Group 1">
            <a:extLst>
              <a:ext uri="{FF2B5EF4-FFF2-40B4-BE49-F238E27FC236}">
                <a16:creationId xmlns:a16="http://schemas.microsoft.com/office/drawing/2014/main" id="{AA5BC235-3088-4409-86AD-FC3C3E94A449}"/>
              </a:ext>
            </a:extLst>
          </p:cNvPr>
          <p:cNvGrpSpPr>
            <a:grpSpLocks/>
          </p:cNvGrpSpPr>
          <p:nvPr/>
        </p:nvGrpSpPr>
        <p:grpSpPr bwMode="auto">
          <a:xfrm>
            <a:off x="9542463" y="3906837"/>
            <a:ext cx="711200" cy="2424112"/>
            <a:chOff x="8015288" y="3671888"/>
            <a:chExt cx="711200" cy="2424112"/>
          </a:xfrm>
        </p:grpSpPr>
        <p:sp>
          <p:nvSpPr>
            <p:cNvPr id="76" name="Line 71">
              <a:extLst>
                <a:ext uri="{FF2B5EF4-FFF2-40B4-BE49-F238E27FC236}">
                  <a16:creationId xmlns:a16="http://schemas.microsoft.com/office/drawing/2014/main" id="{F4ACE645-4FB9-4207-9349-D6A83A28D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77" name="Text Box 72">
              <a:extLst>
                <a:ext uri="{FF2B5EF4-FFF2-40B4-BE49-F238E27FC236}">
                  <a16:creationId xmlns:a16="http://schemas.microsoft.com/office/drawing/2014/main" id="{631D9A43-E166-447B-935C-5FD05D9DA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78" name="Group 361">
            <a:extLst>
              <a:ext uri="{FF2B5EF4-FFF2-40B4-BE49-F238E27FC236}">
                <a16:creationId xmlns:a16="http://schemas.microsoft.com/office/drawing/2014/main" id="{95EB7E09-FC44-4973-BBF8-B1F084C6D92E}"/>
              </a:ext>
            </a:extLst>
          </p:cNvPr>
          <p:cNvGrpSpPr>
            <a:grpSpLocks/>
          </p:cNvGrpSpPr>
          <p:nvPr/>
        </p:nvGrpSpPr>
        <p:grpSpPr bwMode="auto">
          <a:xfrm>
            <a:off x="5854701" y="1352550"/>
            <a:ext cx="650875" cy="561975"/>
            <a:chOff x="2967" y="478"/>
            <a:chExt cx="788" cy="625"/>
          </a:xfrm>
        </p:grpSpPr>
        <p:pic>
          <p:nvPicPr>
            <p:cNvPr id="79" name="Picture 358" descr="access_point_stylized_small">
              <a:extLst>
                <a:ext uri="{FF2B5EF4-FFF2-40B4-BE49-F238E27FC236}">
                  <a16:creationId xmlns:a16="http://schemas.microsoft.com/office/drawing/2014/main" id="{4A3FE8AC-56F8-4655-97A2-842FD6FA1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360" descr="antenna_radiation_stylized">
              <a:extLst>
                <a:ext uri="{FF2B5EF4-FFF2-40B4-BE49-F238E27FC236}">
                  <a16:creationId xmlns:a16="http://schemas.microsoft.com/office/drawing/2014/main" id="{99AB974B-F80F-49D3-8215-57A891169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356">
            <a:extLst>
              <a:ext uri="{FF2B5EF4-FFF2-40B4-BE49-F238E27FC236}">
                <a16:creationId xmlns:a16="http://schemas.microsoft.com/office/drawing/2014/main" id="{16054DBA-E394-4B04-9E66-4E679700079F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1292224"/>
            <a:ext cx="609600" cy="598488"/>
            <a:chOff x="313" y="1497"/>
            <a:chExt cx="1152" cy="1014"/>
          </a:xfrm>
        </p:grpSpPr>
        <p:pic>
          <p:nvPicPr>
            <p:cNvPr id="82" name="Picture 354" descr="laptop_stylized_small">
              <a:extLst>
                <a:ext uri="{FF2B5EF4-FFF2-40B4-BE49-F238E27FC236}">
                  <a16:creationId xmlns:a16="http://schemas.microsoft.com/office/drawing/2014/main" id="{3B68703D-68DD-4171-B9E2-77CD1EE38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55" descr="antenna_stylized">
              <a:extLst>
                <a:ext uri="{FF2B5EF4-FFF2-40B4-BE49-F238E27FC236}">
                  <a16:creationId xmlns:a16="http://schemas.microsoft.com/office/drawing/2014/main" id="{BD6A0916-1CDE-4828-B162-A91A09FA1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018B1A44-1D0A-4390-9554-124727E08616}"/>
              </a:ext>
            </a:extLst>
          </p:cNvPr>
          <p:cNvGrpSpPr>
            <a:grpSpLocks/>
          </p:cNvGrpSpPr>
          <p:nvPr/>
        </p:nvGrpSpPr>
        <p:grpSpPr bwMode="auto">
          <a:xfrm>
            <a:off x="9493250" y="1322388"/>
            <a:ext cx="609600" cy="598487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F26A6649-AF37-42D5-920F-7FC642FBB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8161294E-9183-40C7-831E-F8893BA05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8" name="Text Box 4">
            <a:extLst>
              <a:ext uri="{FF2B5EF4-FFF2-40B4-BE49-F238E27FC236}">
                <a16:creationId xmlns:a16="http://schemas.microsoft.com/office/drawing/2014/main" id="{AD0E4F3D-66DC-44CC-A84D-DA7DBAAE0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03" y="1189692"/>
            <a:ext cx="31765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发送</a:t>
            </a:r>
            <a:r>
              <a:rPr lang="en-US" altLang="zh-CN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RTS</a:t>
            </a: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1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DATA</a:t>
            </a:r>
            <a:r>
              <a:rPr lang="zh-CN" altLang="en-US" sz="1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前</a:t>
            </a: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，等待</a:t>
            </a:r>
            <a:r>
              <a:rPr lang="en-US" altLang="zh-CN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DIFS</a:t>
            </a: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</a:t>
            </a:r>
            <a:endParaRPr lang="en-US" altLang="zh-CN" sz="1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发送</a:t>
            </a:r>
            <a:r>
              <a:rPr lang="en-US" altLang="zh-CN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CTS</a:t>
            </a: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ACK</a:t>
            </a: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前，等待</a:t>
            </a:r>
            <a:r>
              <a:rPr lang="en-US" altLang="zh-CN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SIFS</a:t>
            </a: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</a:t>
            </a:r>
            <a:endParaRPr lang="en-US" sz="1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3114B-5344-46CF-A086-2EB18699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帧：地址字段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D02E0-288D-4D6B-9A68-2F19001EE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id="{0633159A-D8F3-4153-B0A1-071F8489D09A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1812925"/>
            <a:ext cx="8077200" cy="985838"/>
            <a:chOff x="240" y="887"/>
            <a:chExt cx="5088" cy="621"/>
          </a:xfrm>
        </p:grpSpPr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ED814279-2641-46B5-8CC7-0656A7FB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35F18958-ACDC-4F51-9A1B-036D3A640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7BDC4DF1-DB59-4730-A8DF-28621F27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0EFFED1E-5049-4403-A756-321E33CC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08CEE3EC-D769-4A8F-AF0A-0A137BCDE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5A8E07F8-1852-42AC-BFB3-DD5E91F0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51E15AFD-33A7-45C5-B41D-5CE59E87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C35BDCEB-B58D-4F53-9218-0F792E42A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B35E83BD-8925-462F-9E85-FC00F8D6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43" name="Text Box 12">
              <a:extLst>
                <a:ext uri="{FF2B5EF4-FFF2-40B4-BE49-F238E27FC236}">
                  <a16:creationId xmlns:a16="http://schemas.microsoft.com/office/drawing/2014/main" id="{F1A485D1-37D1-412B-A377-4CD3240E3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44" name="Text Box 13">
              <a:extLst>
                <a:ext uri="{FF2B5EF4-FFF2-40B4-BE49-F238E27FC236}">
                  <a16:creationId xmlns:a16="http://schemas.microsoft.com/office/drawing/2014/main" id="{164BDEBF-2363-401E-8E7F-1CC367445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BDEFA5AA-8268-4215-86FC-016510743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AE9A87E4-F9CA-4F3D-9A3D-50008168E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47" name="Text Box 16">
              <a:extLst>
                <a:ext uri="{FF2B5EF4-FFF2-40B4-BE49-F238E27FC236}">
                  <a16:creationId xmlns:a16="http://schemas.microsoft.com/office/drawing/2014/main" id="{75E73133-FFA1-462D-9B65-89E217FA3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48" name="Text Box 17">
              <a:extLst>
                <a:ext uri="{FF2B5EF4-FFF2-40B4-BE49-F238E27FC236}">
                  <a16:creationId xmlns:a16="http://schemas.microsoft.com/office/drawing/2014/main" id="{56D1EBEA-3C06-4855-AA5A-9D2D5DEF5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49" name="Text Box 18">
              <a:extLst>
                <a:ext uri="{FF2B5EF4-FFF2-40B4-BE49-F238E27FC236}">
                  <a16:creationId xmlns:a16="http://schemas.microsoft.com/office/drawing/2014/main" id="{21F256AB-F8DE-48AA-BF9E-2030A5122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 Box 19">
              <a:extLst>
                <a:ext uri="{FF2B5EF4-FFF2-40B4-BE49-F238E27FC236}">
                  <a16:creationId xmlns:a16="http://schemas.microsoft.com/office/drawing/2014/main" id="{996BF14C-FD25-4236-BA13-B753B8596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0 - 2312</a:t>
              </a:r>
            </a:p>
          </p:txBody>
        </p:sp>
        <p:sp>
          <p:nvSpPr>
            <p:cNvPr id="51" name="Text Box 20">
              <a:extLst>
                <a:ext uri="{FF2B5EF4-FFF2-40B4-BE49-F238E27FC236}">
                  <a16:creationId xmlns:a16="http://schemas.microsoft.com/office/drawing/2014/main" id="{EBB15E28-E8B4-4D42-A4CE-ED3773683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3036B88C-6C2A-4FC2-B5CE-1074B182B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</p:txBody>
        </p:sp>
      </p:grpSp>
      <p:sp>
        <p:nvSpPr>
          <p:cNvPr id="53" name="Text Box 52">
            <a:extLst>
              <a:ext uri="{FF2B5EF4-FFF2-40B4-BE49-F238E27FC236}">
                <a16:creationId xmlns:a16="http://schemas.microsoft.com/office/drawing/2014/main" id="{49AE91D7-CCAC-47A8-AF32-9F632F4F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841" y="4985057"/>
            <a:ext cx="5446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2: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发送方无线主机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id="{9655EA09-08FD-49A8-8EB9-FE77F14B2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726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4E579766-1243-4EFA-BC93-FA084F528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799" y="2849562"/>
            <a:ext cx="214314" cy="2027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7EF99133-2AE6-4613-82D1-083AF87D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98" y="3565525"/>
            <a:ext cx="3882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局域网内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接收方无线主机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A6104845-1FAE-4FC1-877D-66988ACE80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2275" y="2879726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57">
            <a:extLst>
              <a:ext uri="{FF2B5EF4-FFF2-40B4-BE49-F238E27FC236}">
                <a16:creationId xmlns:a16="http://schemas.microsoft.com/office/drawing/2014/main" id="{AEBB70D5-2A65-482C-BCA5-5156F33A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67" y="3841792"/>
            <a:ext cx="2497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所连的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路由器接口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5D006C51-4BB7-402D-B7AE-E2F58EAE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6" y="3071814"/>
            <a:ext cx="37623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只在自组织模式下使用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314DF15D-2C86-4221-9068-06F436269A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18351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1" name="Text Box 4">
            <a:extLst>
              <a:ext uri="{FF2B5EF4-FFF2-40B4-BE49-F238E27FC236}">
                <a16:creationId xmlns:a16="http://schemas.microsoft.com/office/drawing/2014/main" id="{83B4ABDC-8A8F-4852-98E4-B9E02D4F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989" y="1364604"/>
            <a:ext cx="31765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个地址字段</a:t>
            </a:r>
            <a:endParaRPr lang="en-US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29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8AA0E-3017-488B-B3E4-5D20BD52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帧：地址字段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091C9-C319-463D-8DDA-28DBA7807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5D47FCF9-F16A-42B6-BBC9-29A3007C7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9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4EC26F95-98C9-4DF1-9BCF-BD0167838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28913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2BCD6AB2-8449-4F8C-8D59-CCA953A5E9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71713"/>
            <a:ext cx="914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72273EC9-6BDF-4CA7-8AF0-C0CDF3E5009B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433514"/>
            <a:ext cx="2362200" cy="1762125"/>
            <a:chOff x="3744" y="1392"/>
            <a:chExt cx="1488" cy="1110"/>
          </a:xfrm>
        </p:grpSpPr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B1B8615E-F57A-4D29-BFC4-1CA8E475D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Text Box 28">
              <a:extLst>
                <a:ext uri="{FF2B5EF4-FFF2-40B4-BE49-F238E27FC236}">
                  <a16:creationId xmlns:a16="http://schemas.microsoft.com/office/drawing/2014/main" id="{8D685D2C-27F3-4AF8-981B-66B71B081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11" name="Group 161">
            <a:extLst>
              <a:ext uri="{FF2B5EF4-FFF2-40B4-BE49-F238E27FC236}">
                <a16:creationId xmlns:a16="http://schemas.microsoft.com/office/drawing/2014/main" id="{3F36EF22-B17A-4CA9-8264-4D00B69A4E38}"/>
              </a:ext>
            </a:extLst>
          </p:cNvPr>
          <p:cNvGrpSpPr>
            <a:grpSpLocks/>
          </p:cNvGrpSpPr>
          <p:nvPr/>
        </p:nvGrpSpPr>
        <p:grpSpPr bwMode="auto">
          <a:xfrm>
            <a:off x="6223000" y="2284413"/>
            <a:ext cx="787400" cy="525462"/>
            <a:chOff x="2960" y="1439"/>
            <a:chExt cx="496" cy="331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4BD55B3B-314A-44C1-8FAA-46CF0EA26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4" name="Oval 5">
                <a:extLst>
                  <a:ext uri="{FF2B5EF4-FFF2-40B4-BE49-F238E27FC236}">
                    <a16:creationId xmlns:a16="http://schemas.microsoft.com/office/drawing/2014/main" id="{B2CA373C-055E-418D-808F-927C0C5F2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F73613B5-60A8-4F9A-B208-3F959DDF6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E662CF29-E4F9-4D66-A098-B356DFA58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44A3846F-FD33-4173-AF99-0ECBE610E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A3274E83-EE87-44F2-A965-935C1A0D9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9" name="Group 10">
                <a:extLst>
                  <a:ext uri="{FF2B5EF4-FFF2-40B4-BE49-F238E27FC236}">
                    <a16:creationId xmlns:a16="http://schemas.microsoft.com/office/drawing/2014/main" id="{4A757E25-34AF-408A-9BBA-7EDBA0165E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DDFD3D6E-E449-4178-BC98-3C383B4EB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F9F3FA8A-F636-44BF-BAF1-59B3D45FAA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id="{F90F921D-F92C-4131-8488-081A5AA44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20" name="Group 14">
                <a:extLst>
                  <a:ext uri="{FF2B5EF4-FFF2-40B4-BE49-F238E27FC236}">
                    <a16:creationId xmlns:a16="http://schemas.microsoft.com/office/drawing/2014/main" id="{98F02426-6B43-479D-A1D2-F7654FA1A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" name="Line 15">
                  <a:extLst>
                    <a:ext uri="{FF2B5EF4-FFF2-40B4-BE49-F238E27FC236}">
                      <a16:creationId xmlns:a16="http://schemas.microsoft.com/office/drawing/2014/main" id="{05358D46-0DDC-4A6A-B3A6-428574D2F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22" name="Line 16">
                  <a:extLst>
                    <a:ext uri="{FF2B5EF4-FFF2-40B4-BE49-F238E27FC236}">
                      <a16:creationId xmlns:a16="http://schemas.microsoft.com/office/drawing/2014/main" id="{978231FC-53AC-438F-9412-AAA0D45BB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23" name="Line 17">
                  <a:extLst>
                    <a:ext uri="{FF2B5EF4-FFF2-40B4-BE49-F238E27FC236}">
                      <a16:creationId xmlns:a16="http://schemas.microsoft.com/office/drawing/2014/main" id="{DB388B53-6432-49C3-A0F0-49A203B02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51E1B76B-5D6B-4C08-9F9A-0FB85D900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7" name="Text Box 90">
            <a:extLst>
              <a:ext uri="{FF2B5EF4-FFF2-40B4-BE49-F238E27FC236}">
                <a16:creationId xmlns:a16="http://schemas.microsoft.com/office/drawing/2014/main" id="{1D77C217-08E1-4BB1-B1EE-97E78D8F9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1" y="2347914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8" name="Text Box 93">
            <a:extLst>
              <a:ext uri="{FF2B5EF4-FFF2-40B4-BE49-F238E27FC236}">
                <a16:creationId xmlns:a16="http://schemas.microsoft.com/office/drawing/2014/main" id="{B32CDFF9-6897-42FD-B63B-DA0B07C5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6" y="2376489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9" name="Group 157">
            <a:extLst>
              <a:ext uri="{FF2B5EF4-FFF2-40B4-BE49-F238E27FC236}">
                <a16:creationId xmlns:a16="http://schemas.microsoft.com/office/drawing/2014/main" id="{07E11F9F-9234-4338-B324-1E8E121432F1}"/>
              </a:ext>
            </a:extLst>
          </p:cNvPr>
          <p:cNvGrpSpPr>
            <a:grpSpLocks/>
          </p:cNvGrpSpPr>
          <p:nvPr/>
        </p:nvGrpSpPr>
        <p:grpSpPr bwMode="auto">
          <a:xfrm>
            <a:off x="1873251" y="2392363"/>
            <a:ext cx="5356225" cy="3916362"/>
            <a:chOff x="268" y="1180"/>
            <a:chExt cx="3374" cy="2467"/>
          </a:xfrm>
        </p:grpSpPr>
        <p:sp>
          <p:nvSpPr>
            <p:cNvPr id="30" name="Line 94">
              <a:extLst>
                <a:ext uri="{FF2B5EF4-FFF2-40B4-BE49-F238E27FC236}">
                  <a16:creationId xmlns:a16="http://schemas.microsoft.com/office/drawing/2014/main" id="{D962BB6C-95EB-4EFF-B1CA-CB2FB2898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1" name="Rectangle 98">
              <a:extLst>
                <a:ext uri="{FF2B5EF4-FFF2-40B4-BE49-F238E27FC236}">
                  <a16:creationId xmlns:a16="http://schemas.microsoft.com/office/drawing/2014/main" id="{082994B3-826A-4EB6-B4B3-5808B687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Freeform 95">
              <a:extLst>
                <a:ext uri="{FF2B5EF4-FFF2-40B4-BE49-F238E27FC236}">
                  <a16:creationId xmlns:a16="http://schemas.microsoft.com/office/drawing/2014/main" id="{501DA0F1-7E00-4FBB-87CC-EBFC847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FFFFFF">
                    <a:alpha val="17998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3" name="Rectangle 96">
              <a:extLst>
                <a:ext uri="{FF2B5EF4-FFF2-40B4-BE49-F238E27FC236}">
                  <a16:creationId xmlns:a16="http://schemas.microsoft.com/office/drawing/2014/main" id="{0F6681FF-6CB1-480C-832C-9DF90768A5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rgbClr val="3333CC">
                <a:lumMod val="7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4" name="Text Box 97">
              <a:extLst>
                <a:ext uri="{FF2B5EF4-FFF2-40B4-BE49-F238E27FC236}">
                  <a16:creationId xmlns:a16="http://schemas.microsoft.com/office/drawing/2014/main" id="{E8EA24E6-0C9E-45BD-82E9-6D3487CE9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AP MAC addr  H1 MAC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addr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 R1 MAC addr</a:t>
              </a:r>
            </a:p>
          </p:txBody>
        </p:sp>
        <p:sp>
          <p:nvSpPr>
            <p:cNvPr id="35" name="Line 99">
              <a:extLst>
                <a:ext uri="{FF2B5EF4-FFF2-40B4-BE49-F238E27FC236}">
                  <a16:creationId xmlns:a16="http://schemas.microsoft.com/office/drawing/2014/main" id="{C0901FFC-A07F-42B3-9E01-37DF38F8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" name="Line 100">
              <a:extLst>
                <a:ext uri="{FF2B5EF4-FFF2-40B4-BE49-F238E27FC236}">
                  <a16:creationId xmlns:a16="http://schemas.microsoft.com/office/drawing/2014/main" id="{4CF8008A-7653-4925-8A55-6C639E276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7" name="Line 101">
              <a:extLst>
                <a:ext uri="{FF2B5EF4-FFF2-40B4-BE49-F238E27FC236}">
                  <a16:creationId xmlns:a16="http://schemas.microsoft.com/office/drawing/2014/main" id="{78CD0A75-A489-4DBA-81D3-586C041D1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5617F8F2-A5A0-497A-8A39-96F226069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56" name="Rectangle 105">
                <a:extLst>
                  <a:ext uri="{FF2B5EF4-FFF2-40B4-BE49-F238E27FC236}">
                    <a16:creationId xmlns:a16="http://schemas.microsoft.com/office/drawing/2014/main" id="{654AE396-25BC-4AFC-B280-83D1F680F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E1BB7842-F8A2-4F4A-BF2C-9059728EE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762FD19-28C1-427F-8D0D-593712FDA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39" name="Group 107">
              <a:extLst>
                <a:ext uri="{FF2B5EF4-FFF2-40B4-BE49-F238E27FC236}">
                  <a16:creationId xmlns:a16="http://schemas.microsoft.com/office/drawing/2014/main" id="{2B9D2F45-CE9B-43F3-B7A8-F746F2F55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53" name="Rectangle 108">
                <a:extLst>
                  <a:ext uri="{FF2B5EF4-FFF2-40B4-BE49-F238E27FC236}">
                    <a16:creationId xmlns:a16="http://schemas.microsoft.com/office/drawing/2014/main" id="{3A4AC5DD-96B6-4F3D-A77C-A276D934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" name="Freeform 109">
                <a:extLst>
                  <a:ext uri="{FF2B5EF4-FFF2-40B4-BE49-F238E27FC236}">
                    <a16:creationId xmlns:a16="http://schemas.microsoft.com/office/drawing/2014/main" id="{BC961013-890C-44FC-A3F3-A28D9B42A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5" name="Freeform 110">
                <a:extLst>
                  <a:ext uri="{FF2B5EF4-FFF2-40B4-BE49-F238E27FC236}">
                    <a16:creationId xmlns:a16="http://schemas.microsoft.com/office/drawing/2014/main" id="{35CA1BCC-00B3-4449-BDFF-E47476570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40" name="Group 111">
              <a:extLst>
                <a:ext uri="{FF2B5EF4-FFF2-40B4-BE49-F238E27FC236}">
                  <a16:creationId xmlns:a16="http://schemas.microsoft.com/office/drawing/2014/main" id="{8A673597-DF20-4706-B6CB-3C5AC3413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50" name="Rectangle 112">
                <a:extLst>
                  <a:ext uri="{FF2B5EF4-FFF2-40B4-BE49-F238E27FC236}">
                    <a16:creationId xmlns:a16="http://schemas.microsoft.com/office/drawing/2014/main" id="{9DFBFD5F-F134-4D66-BF59-9622D087B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" name="Freeform 113">
                <a:extLst>
                  <a:ext uri="{FF2B5EF4-FFF2-40B4-BE49-F238E27FC236}">
                    <a16:creationId xmlns:a16="http://schemas.microsoft.com/office/drawing/2014/main" id="{F893B13F-A79A-457D-AF52-4618C6A01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2" name="Freeform 114">
                <a:extLst>
                  <a:ext uri="{FF2B5EF4-FFF2-40B4-BE49-F238E27FC236}">
                    <a16:creationId xmlns:a16="http://schemas.microsoft.com/office/drawing/2014/main" id="{993B786A-2142-41C6-B990-5CA0995CB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41" name="Line 115">
              <a:extLst>
                <a:ext uri="{FF2B5EF4-FFF2-40B4-BE49-F238E27FC236}">
                  <a16:creationId xmlns:a16="http://schemas.microsoft.com/office/drawing/2014/main" id="{6D8F32D0-7A99-43DE-8177-B6CDFA74A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2" name="Group 116">
              <a:extLst>
                <a:ext uri="{FF2B5EF4-FFF2-40B4-BE49-F238E27FC236}">
                  <a16:creationId xmlns:a16="http://schemas.microsoft.com/office/drawing/2014/main" id="{68D47F3F-A695-4F5D-B8F8-54D36767F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47" name="Rectangle 117">
                <a:extLst>
                  <a:ext uri="{FF2B5EF4-FFF2-40B4-BE49-F238E27FC236}">
                    <a16:creationId xmlns:a16="http://schemas.microsoft.com/office/drawing/2014/main" id="{06CA016B-A9DF-495D-9696-02F8BA6A6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8" name="Freeform 118">
                <a:extLst>
                  <a:ext uri="{FF2B5EF4-FFF2-40B4-BE49-F238E27FC236}">
                    <a16:creationId xmlns:a16="http://schemas.microsoft.com/office/drawing/2014/main" id="{9250858C-EBF2-47C7-9659-3A9128BEA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9" name="Freeform 119">
                <a:extLst>
                  <a:ext uri="{FF2B5EF4-FFF2-40B4-BE49-F238E27FC236}">
                    <a16:creationId xmlns:a16="http://schemas.microsoft.com/office/drawing/2014/main" id="{0043FA13-8DA1-4516-B0B7-08C0934C6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43" name="Text Box 120">
              <a:extLst>
                <a:ext uri="{FF2B5EF4-FFF2-40B4-BE49-F238E27FC236}">
                  <a16:creationId xmlns:a16="http://schemas.microsoft.com/office/drawing/2014/main" id="{557B8A89-694C-4060-BD8F-C03F6BD46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3182"/>
              <a:ext cx="4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地址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1</a:t>
              </a:r>
            </a:p>
          </p:txBody>
        </p:sp>
        <p:sp>
          <p:nvSpPr>
            <p:cNvPr id="44" name="Text Box 121">
              <a:extLst>
                <a:ext uri="{FF2B5EF4-FFF2-40B4-BE49-F238E27FC236}">
                  <a16:creationId xmlns:a16="http://schemas.microsoft.com/office/drawing/2014/main" id="{FAB0016C-46AA-408A-950F-5186FFF3B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3180"/>
              <a:ext cx="4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地址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2</a:t>
              </a:r>
            </a:p>
          </p:txBody>
        </p:sp>
        <p:sp>
          <p:nvSpPr>
            <p:cNvPr id="45" name="Text Box 122">
              <a:extLst>
                <a:ext uri="{FF2B5EF4-FFF2-40B4-BE49-F238E27FC236}">
                  <a16:creationId xmlns:a16="http://schemas.microsoft.com/office/drawing/2014/main" id="{D7CC4CC3-EF93-4C96-851B-6555FAFD5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3171"/>
              <a:ext cx="4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地址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3</a:t>
              </a:r>
            </a:p>
          </p:txBody>
        </p:sp>
        <p:sp>
          <p:nvSpPr>
            <p:cNvPr id="46" name="Text Box 123">
              <a:extLst>
                <a:ext uri="{FF2B5EF4-FFF2-40B4-BE49-F238E27FC236}">
                  <a16:creationId xmlns:a16="http://schemas.microsoft.com/office/drawing/2014/main" id="{64B61D08-BDE3-4F53-93A1-3C6E84C0B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" y="3414"/>
              <a:ext cx="7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802.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11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</a:t>
              </a:r>
              <a:r>
                <a:rPr lang="zh-CN" altLang="en-US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帧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grpSp>
        <p:nvGrpSpPr>
          <p:cNvPr id="59" name="Group 160">
            <a:extLst>
              <a:ext uri="{FF2B5EF4-FFF2-40B4-BE49-F238E27FC236}">
                <a16:creationId xmlns:a16="http://schemas.microsoft.com/office/drawing/2014/main" id="{1AC3EF68-7865-4AC0-A06F-D5F9D48E9E21}"/>
              </a:ext>
            </a:extLst>
          </p:cNvPr>
          <p:cNvGrpSpPr>
            <a:grpSpLocks/>
          </p:cNvGrpSpPr>
          <p:nvPr/>
        </p:nvGrpSpPr>
        <p:grpSpPr bwMode="auto">
          <a:xfrm>
            <a:off x="5335589" y="2811464"/>
            <a:ext cx="5241927" cy="2155825"/>
            <a:chOff x="2401" y="1771"/>
            <a:chExt cx="3302" cy="1358"/>
          </a:xfrm>
        </p:grpSpPr>
        <p:sp>
          <p:nvSpPr>
            <p:cNvPr id="60" name="Freeform 130">
              <a:extLst>
                <a:ext uri="{FF2B5EF4-FFF2-40B4-BE49-F238E27FC236}">
                  <a16:creationId xmlns:a16="http://schemas.microsoft.com/office/drawing/2014/main" id="{7930D40A-224B-4504-815E-E4731A2BB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FFFFFF">
                    <a:alpha val="17998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1" name="Line 127">
              <a:extLst>
                <a:ext uri="{FF2B5EF4-FFF2-40B4-BE49-F238E27FC236}">
                  <a16:creationId xmlns:a16="http://schemas.microsoft.com/office/drawing/2014/main" id="{B744BEE5-0961-4535-9C4B-CE6CDC3D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Rectangle 129">
              <a:extLst>
                <a:ext uri="{FF2B5EF4-FFF2-40B4-BE49-F238E27FC236}">
                  <a16:creationId xmlns:a16="http://schemas.microsoft.com/office/drawing/2014/main" id="{718FD315-10E4-47B3-9E34-85372C4DC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63" name="Rectangle 131">
              <a:extLst>
                <a:ext uri="{FF2B5EF4-FFF2-40B4-BE49-F238E27FC236}">
                  <a16:creationId xmlns:a16="http://schemas.microsoft.com/office/drawing/2014/main" id="{6C8B4EB9-8C5B-4FEA-80FE-1066D4D3C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rgbClr val="3333CC">
                <a:lumMod val="7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64" name="Text Box 132">
              <a:extLst>
                <a:ext uri="{FF2B5EF4-FFF2-40B4-BE49-F238E27FC236}">
                  <a16:creationId xmlns:a16="http://schemas.microsoft.com/office/drawing/2014/main" id="{5CF38055-BB1D-478A-821F-32690C0E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65" name="Line 133">
              <a:extLst>
                <a:ext uri="{FF2B5EF4-FFF2-40B4-BE49-F238E27FC236}">
                  <a16:creationId xmlns:a16="http://schemas.microsoft.com/office/drawing/2014/main" id="{66A49128-5D68-4C67-9E21-7478DA09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6" name="Line 134">
              <a:extLst>
                <a:ext uri="{FF2B5EF4-FFF2-40B4-BE49-F238E27FC236}">
                  <a16:creationId xmlns:a16="http://schemas.microsoft.com/office/drawing/2014/main" id="{CEDEF259-C484-4D0A-8DF3-6AC8FC0E2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7" name="Line 135">
              <a:extLst>
                <a:ext uri="{FF2B5EF4-FFF2-40B4-BE49-F238E27FC236}">
                  <a16:creationId xmlns:a16="http://schemas.microsoft.com/office/drawing/2014/main" id="{B2CB4350-6391-4670-A5C7-A2D87C37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8" name="Group 136">
              <a:extLst>
                <a:ext uri="{FF2B5EF4-FFF2-40B4-BE49-F238E27FC236}">
                  <a16:creationId xmlns:a16="http://schemas.microsoft.com/office/drawing/2014/main" id="{5DB0EC1C-16BA-4A5B-ABC3-FAD4BDF4F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84" name="Rectangle 137">
                <a:extLst>
                  <a:ext uri="{FF2B5EF4-FFF2-40B4-BE49-F238E27FC236}">
                    <a16:creationId xmlns:a16="http://schemas.microsoft.com/office/drawing/2014/main" id="{FF5C024C-B61C-4329-87E9-5B48E472F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5" name="Freeform 138">
                <a:extLst>
                  <a:ext uri="{FF2B5EF4-FFF2-40B4-BE49-F238E27FC236}">
                    <a16:creationId xmlns:a16="http://schemas.microsoft.com/office/drawing/2014/main" id="{285E69B3-9430-4625-A7DA-37E830F0E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6" name="Freeform 139">
                <a:extLst>
                  <a:ext uri="{FF2B5EF4-FFF2-40B4-BE49-F238E27FC236}">
                    <a16:creationId xmlns:a16="http://schemas.microsoft.com/office/drawing/2014/main" id="{8AA35DCE-D172-4958-ABA2-4BA45EE3E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69" name="Group 140">
              <a:extLst>
                <a:ext uri="{FF2B5EF4-FFF2-40B4-BE49-F238E27FC236}">
                  <a16:creationId xmlns:a16="http://schemas.microsoft.com/office/drawing/2014/main" id="{481D7C84-C770-4815-8C7F-C60FD721B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81" name="Rectangle 141">
                <a:extLst>
                  <a:ext uri="{FF2B5EF4-FFF2-40B4-BE49-F238E27FC236}">
                    <a16:creationId xmlns:a16="http://schemas.microsoft.com/office/drawing/2014/main" id="{EC6B50C7-3210-4D2E-86FB-0C078AECF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2" name="Freeform 142">
                <a:extLst>
                  <a:ext uri="{FF2B5EF4-FFF2-40B4-BE49-F238E27FC236}">
                    <a16:creationId xmlns:a16="http://schemas.microsoft.com/office/drawing/2014/main" id="{3F1C51A9-C78B-4C49-9B91-5B1FDC725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3" name="Freeform 143">
                <a:extLst>
                  <a:ext uri="{FF2B5EF4-FFF2-40B4-BE49-F238E27FC236}">
                    <a16:creationId xmlns:a16="http://schemas.microsoft.com/office/drawing/2014/main" id="{2C4C18F7-90E9-489F-927D-1CF181FE4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0" name="Group 144">
              <a:extLst>
                <a:ext uri="{FF2B5EF4-FFF2-40B4-BE49-F238E27FC236}">
                  <a16:creationId xmlns:a16="http://schemas.microsoft.com/office/drawing/2014/main" id="{E24DD690-2B08-425B-9F8A-9FE8387FE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78" name="Rectangle 145">
                <a:extLst>
                  <a:ext uri="{FF2B5EF4-FFF2-40B4-BE49-F238E27FC236}">
                    <a16:creationId xmlns:a16="http://schemas.microsoft.com/office/drawing/2014/main" id="{6AC7D6C1-3FAD-4208-AAC8-DC94E2523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9" name="Freeform 146">
                <a:extLst>
                  <a:ext uri="{FF2B5EF4-FFF2-40B4-BE49-F238E27FC236}">
                    <a16:creationId xmlns:a16="http://schemas.microsoft.com/office/drawing/2014/main" id="{13420B8C-1ECB-4FCC-92B6-1D18761DF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0" name="Freeform 147">
                <a:extLst>
                  <a:ext uri="{FF2B5EF4-FFF2-40B4-BE49-F238E27FC236}">
                    <a16:creationId xmlns:a16="http://schemas.microsoft.com/office/drawing/2014/main" id="{474EFDAC-15A8-4D22-B317-B48728A54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1" name="Group 149">
              <a:extLst>
                <a:ext uri="{FF2B5EF4-FFF2-40B4-BE49-F238E27FC236}">
                  <a16:creationId xmlns:a16="http://schemas.microsoft.com/office/drawing/2014/main" id="{C0880D9D-9C06-4599-8A2B-82A9EF79F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75" name="Rectangle 150">
                <a:extLst>
                  <a:ext uri="{FF2B5EF4-FFF2-40B4-BE49-F238E27FC236}">
                    <a16:creationId xmlns:a16="http://schemas.microsoft.com/office/drawing/2014/main" id="{12C7A3F3-FF34-41BB-89FA-C380B16D3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6" name="Freeform 151">
                <a:extLst>
                  <a:ext uri="{FF2B5EF4-FFF2-40B4-BE49-F238E27FC236}">
                    <a16:creationId xmlns:a16="http://schemas.microsoft.com/office/drawing/2014/main" id="{19E25990-77B5-4D73-8335-5C6799C6F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77" name="Freeform 152">
                <a:extLst>
                  <a:ext uri="{FF2B5EF4-FFF2-40B4-BE49-F238E27FC236}">
                    <a16:creationId xmlns:a16="http://schemas.microsoft.com/office/drawing/2014/main" id="{2067B9B2-28C6-43AA-B149-0DB1C32B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72" name="Text Box 153">
              <a:extLst>
                <a:ext uri="{FF2B5EF4-FFF2-40B4-BE49-F238E27FC236}">
                  <a16:creationId xmlns:a16="http://schemas.microsoft.com/office/drawing/2014/main" id="{0728CFE3-1F89-471C-9C98-B2DD5C90D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2683"/>
              <a:ext cx="5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目的地址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3" name="Text Box 154">
              <a:extLst>
                <a:ext uri="{FF2B5EF4-FFF2-40B4-BE49-F238E27FC236}">
                  <a16:creationId xmlns:a16="http://schemas.microsoft.com/office/drawing/2014/main" id="{2EA8295A-91BA-4967-9288-A5EB06F86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2681"/>
              <a:ext cx="45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源地址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4" name="Text Box 156">
              <a:extLst>
                <a:ext uri="{FF2B5EF4-FFF2-40B4-BE49-F238E27FC236}">
                  <a16:creationId xmlns:a16="http://schemas.microsoft.com/office/drawing/2014/main" id="{71ECAC59-341A-4B64-8C68-8927358AA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896"/>
              <a:ext cx="1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802.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3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帧（以太网帧）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grpSp>
        <p:nvGrpSpPr>
          <p:cNvPr id="87" name="Group 361">
            <a:extLst>
              <a:ext uri="{FF2B5EF4-FFF2-40B4-BE49-F238E27FC236}">
                <a16:creationId xmlns:a16="http://schemas.microsoft.com/office/drawing/2014/main" id="{E4DE8FD3-FC05-4722-9941-31D088BECC6B}"/>
              </a:ext>
            </a:extLst>
          </p:cNvPr>
          <p:cNvGrpSpPr>
            <a:grpSpLocks/>
          </p:cNvGrpSpPr>
          <p:nvPr/>
        </p:nvGrpSpPr>
        <p:grpSpPr bwMode="auto">
          <a:xfrm>
            <a:off x="4835525" y="2235201"/>
            <a:ext cx="762000" cy="663575"/>
            <a:chOff x="2967" y="478"/>
            <a:chExt cx="788" cy="625"/>
          </a:xfrm>
        </p:grpSpPr>
        <p:pic>
          <p:nvPicPr>
            <p:cNvPr id="88" name="Picture 358" descr="access_point_stylized_small">
              <a:extLst>
                <a:ext uri="{FF2B5EF4-FFF2-40B4-BE49-F238E27FC236}">
                  <a16:creationId xmlns:a16="http://schemas.microsoft.com/office/drawing/2014/main" id="{02262787-CDD3-497F-9C2C-ADE1A1E2E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60" descr="antenna_radiation_stylized">
              <a:extLst>
                <a:ext uri="{FF2B5EF4-FFF2-40B4-BE49-F238E27FC236}">
                  <a16:creationId xmlns:a16="http://schemas.microsoft.com/office/drawing/2014/main" id="{0D92C0D5-B50E-4485-844D-4C3286CA7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" name="Group 356">
            <a:extLst>
              <a:ext uri="{FF2B5EF4-FFF2-40B4-BE49-F238E27FC236}">
                <a16:creationId xmlns:a16="http://schemas.microsoft.com/office/drawing/2014/main" id="{8CCA0D85-0567-4E3C-93D3-6BFD2FDE3A91}"/>
              </a:ext>
            </a:extLst>
          </p:cNvPr>
          <p:cNvGrpSpPr>
            <a:grpSpLocks/>
          </p:cNvGrpSpPr>
          <p:nvPr/>
        </p:nvGrpSpPr>
        <p:grpSpPr bwMode="auto">
          <a:xfrm>
            <a:off x="3433763" y="1798639"/>
            <a:ext cx="609600" cy="598487"/>
            <a:chOff x="313" y="1497"/>
            <a:chExt cx="1152" cy="1014"/>
          </a:xfrm>
        </p:grpSpPr>
        <p:pic>
          <p:nvPicPr>
            <p:cNvPr id="91" name="Picture 354" descr="laptop_stylized_small">
              <a:extLst>
                <a:ext uri="{FF2B5EF4-FFF2-40B4-BE49-F238E27FC236}">
                  <a16:creationId xmlns:a16="http://schemas.microsoft.com/office/drawing/2014/main" id="{98E92267-12AC-4549-A101-8A85799F7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355" descr="antenna_stylized">
              <a:extLst>
                <a:ext uri="{FF2B5EF4-FFF2-40B4-BE49-F238E27FC236}">
                  <a16:creationId xmlns:a16="http://schemas.microsoft.com/office/drawing/2014/main" id="{18505BBA-C6B5-46EF-A271-0EE7E2243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" name="Group 356">
            <a:extLst>
              <a:ext uri="{FF2B5EF4-FFF2-40B4-BE49-F238E27FC236}">
                <a16:creationId xmlns:a16="http://schemas.microsoft.com/office/drawing/2014/main" id="{1B114DD3-D027-4CF0-847A-E572138A729E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1493839"/>
            <a:ext cx="609600" cy="598487"/>
            <a:chOff x="313" y="1497"/>
            <a:chExt cx="1152" cy="1014"/>
          </a:xfrm>
        </p:grpSpPr>
        <p:pic>
          <p:nvPicPr>
            <p:cNvPr id="94" name="Picture 354" descr="laptop_stylized_small">
              <a:extLst>
                <a:ext uri="{FF2B5EF4-FFF2-40B4-BE49-F238E27FC236}">
                  <a16:creationId xmlns:a16="http://schemas.microsoft.com/office/drawing/2014/main" id="{243F98DE-6187-4D68-B9EE-6FA260D9E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55" descr="antenna_stylized">
              <a:extLst>
                <a:ext uri="{FF2B5EF4-FFF2-40B4-BE49-F238E27FC236}">
                  <a16:creationId xmlns:a16="http://schemas.microsoft.com/office/drawing/2014/main" id="{F6557C44-91C9-4D4F-BE55-CC769763B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721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67D41-6724-422F-8BCF-6D0F06E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帧：其他字段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5BCFB-DA5C-4802-8FBB-AB1F5EB61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5" name="Group 2">
            <a:extLst>
              <a:ext uri="{FF2B5EF4-FFF2-40B4-BE49-F238E27FC236}">
                <a16:creationId xmlns:a16="http://schemas.microsoft.com/office/drawing/2014/main" id="{C5EB03D4-4A92-4F09-B861-DEC6A4E87D19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2179639"/>
            <a:ext cx="8077200" cy="954087"/>
            <a:chOff x="240" y="887"/>
            <a:chExt cx="5088" cy="601"/>
          </a:xfrm>
        </p:grpSpPr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781FA08A-364D-4E1C-A7D9-F3AAE946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356B9C86-8F07-4EF2-B6B7-59C2058C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6C3BF461-2903-4AB5-B458-8990D524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5DC57064-A2AF-4605-9498-42398D137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213D0E8F-3AFC-44B7-8CAC-4C118FDA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61" name="Rectangle 8">
              <a:extLst>
                <a:ext uri="{FF2B5EF4-FFF2-40B4-BE49-F238E27FC236}">
                  <a16:creationId xmlns:a16="http://schemas.microsoft.com/office/drawing/2014/main" id="{83ABDA78-55D8-4D15-9F2F-5C056925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71BBAC08-9128-4162-9C48-9697E8A67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3B5FA75D-56EB-43BE-9555-0F5CEEA2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64" name="Rectangle 11">
              <a:extLst>
                <a:ext uri="{FF2B5EF4-FFF2-40B4-BE49-F238E27FC236}">
                  <a16:creationId xmlns:a16="http://schemas.microsoft.com/office/drawing/2014/main" id="{F905B04F-0819-4400-9DDD-74927C062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7F20DFEF-310D-4D85-9DFA-8CA900A3C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6" name="Text Box 13">
              <a:extLst>
                <a:ext uri="{FF2B5EF4-FFF2-40B4-BE49-F238E27FC236}">
                  <a16:creationId xmlns:a16="http://schemas.microsoft.com/office/drawing/2014/main" id="{D40BEA3F-1B71-462D-BCAA-A17B9DF2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7" name="Text Box 14">
              <a:extLst>
                <a:ext uri="{FF2B5EF4-FFF2-40B4-BE49-F238E27FC236}">
                  <a16:creationId xmlns:a16="http://schemas.microsoft.com/office/drawing/2014/main" id="{A8651A43-B7F7-48F5-AF49-CCD2A72C4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8" name="Text Box 15">
              <a:extLst>
                <a:ext uri="{FF2B5EF4-FFF2-40B4-BE49-F238E27FC236}">
                  <a16:creationId xmlns:a16="http://schemas.microsoft.com/office/drawing/2014/main" id="{CE99E81C-3B54-41CF-87D9-D95B672DD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9" name="Text Box 16">
              <a:extLst>
                <a:ext uri="{FF2B5EF4-FFF2-40B4-BE49-F238E27FC236}">
                  <a16:creationId xmlns:a16="http://schemas.microsoft.com/office/drawing/2014/main" id="{DB76631C-6C58-4FA8-A654-EC705F283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0" name="Text Box 17">
              <a:extLst>
                <a:ext uri="{FF2B5EF4-FFF2-40B4-BE49-F238E27FC236}">
                  <a16:creationId xmlns:a16="http://schemas.microsoft.com/office/drawing/2014/main" id="{BEEEE23F-0BDF-40AB-9651-E5AC236E6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6041CD36-F3EF-4BAD-9467-87F7D4F57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428367EB-CE82-4C5D-9541-388A63C26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0 - 2312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6A501675-E953-4232-BF19-99004A42E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4" name="Text Box 21">
              <a:extLst>
                <a:ext uri="{FF2B5EF4-FFF2-40B4-BE49-F238E27FC236}">
                  <a16:creationId xmlns:a16="http://schemas.microsoft.com/office/drawing/2014/main" id="{7B693BB2-D5B7-4832-888D-0A0607C04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111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7DEC1366-E6CA-49D0-89CF-09F452FC2552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3856039"/>
            <a:ext cx="8534400" cy="954087"/>
            <a:chOff x="240" y="1991"/>
            <a:chExt cx="5376" cy="601"/>
          </a:xfrm>
        </p:grpSpPr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715D588A-1CFC-4A20-8C57-F15D02B5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Type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F9A7BBF9-47EF-4213-9492-AAE45887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From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AP</a:t>
              </a:r>
            </a:p>
          </p:txBody>
        </p:sp>
        <p:sp>
          <p:nvSpPr>
            <p:cNvPr id="78" name="Rectangle 26">
              <a:extLst>
                <a:ext uri="{FF2B5EF4-FFF2-40B4-BE49-F238E27FC236}">
                  <a16:creationId xmlns:a16="http://schemas.microsoft.com/office/drawing/2014/main" id="{A1EA64A4-4EFB-4F6D-9AA7-0BF9A28F3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Subtype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058049FB-60F3-411C-9044-63C26579C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To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AP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0D4E1A4A-7B26-4458-B984-BE9BC2772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More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frag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CE7F4F24-D0C1-4BC1-97F4-CCB903395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WEP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A40E8C87-781F-4AFB-BE32-4BA766B7F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More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data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98D8F8A3-9D55-480C-98BC-74A76D23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Power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mgt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12A6B358-E8AF-41DD-8A34-8C63D531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Retry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CAC92C29-630F-44E7-B10D-BFCECB5A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Rsvd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C232C06D-16BD-420A-8E29-8014D6EA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Protocol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version</a:t>
              </a:r>
            </a:p>
          </p:txBody>
        </p:sp>
        <p:sp>
          <p:nvSpPr>
            <p:cNvPr id="87" name="Text Box 35">
              <a:extLst>
                <a:ext uri="{FF2B5EF4-FFF2-40B4-BE49-F238E27FC236}">
                  <a16:creationId xmlns:a16="http://schemas.microsoft.com/office/drawing/2014/main" id="{73A6F606-D29D-43CB-A4E5-73E6A684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8" name="Text Box 36">
              <a:extLst>
                <a:ext uri="{FF2B5EF4-FFF2-40B4-BE49-F238E27FC236}">
                  <a16:creationId xmlns:a16="http://schemas.microsoft.com/office/drawing/2014/main" id="{59EFEF48-F782-4BAB-B0CB-60EC7AF4C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9" name="Text Box 37">
              <a:extLst>
                <a:ext uri="{FF2B5EF4-FFF2-40B4-BE49-F238E27FC236}">
                  <a16:creationId xmlns:a16="http://schemas.microsoft.com/office/drawing/2014/main" id="{8926CC96-158C-4944-8681-3D2C1579E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90" name="Text Box 38">
              <a:extLst>
                <a:ext uri="{FF2B5EF4-FFF2-40B4-BE49-F238E27FC236}">
                  <a16:creationId xmlns:a16="http://schemas.microsoft.com/office/drawing/2014/main" id="{DDAD0A89-BA5C-4977-99C1-3B1555758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39">
              <a:extLst>
                <a:ext uri="{FF2B5EF4-FFF2-40B4-BE49-F238E27FC236}">
                  <a16:creationId xmlns:a16="http://schemas.microsoft.com/office/drawing/2014/main" id="{0A455027-6ED3-481F-AC2E-69D3ACB80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2" name="Text Box 40">
              <a:extLst>
                <a:ext uri="{FF2B5EF4-FFF2-40B4-BE49-F238E27FC236}">
                  <a16:creationId xmlns:a16="http://schemas.microsoft.com/office/drawing/2014/main" id="{F53D5E71-5300-4ECA-8EEF-50E18C87F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3" name="Text Box 41">
              <a:extLst>
                <a:ext uri="{FF2B5EF4-FFF2-40B4-BE49-F238E27FC236}">
                  <a16:creationId xmlns:a16="http://schemas.microsoft.com/office/drawing/2014/main" id="{8278CCD3-AF00-4799-9FA7-92362FF7E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4" name="Text Box 42">
              <a:extLst>
                <a:ext uri="{FF2B5EF4-FFF2-40B4-BE49-F238E27FC236}">
                  <a16:creationId xmlns:a16="http://schemas.microsoft.com/office/drawing/2014/main" id="{FF05A755-7FD9-4421-88E1-BC10A746E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5" name="Text Box 43">
              <a:extLst>
                <a:ext uri="{FF2B5EF4-FFF2-40B4-BE49-F238E27FC236}">
                  <a16:creationId xmlns:a16="http://schemas.microsoft.com/office/drawing/2014/main" id="{BEA864BF-FB8A-46B8-9596-9EAA88BFD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6" name="Text Box 44">
              <a:extLst>
                <a:ext uri="{FF2B5EF4-FFF2-40B4-BE49-F238E27FC236}">
                  <a16:creationId xmlns:a16="http://schemas.microsoft.com/office/drawing/2014/main" id="{E08DF952-5795-4C50-80A9-B0B6C010F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7" name="Text Box 45">
              <a:extLst>
                <a:ext uri="{FF2B5EF4-FFF2-40B4-BE49-F238E27FC236}">
                  <a16:creationId xmlns:a16="http://schemas.microsoft.com/office/drawing/2014/main" id="{62EA34C9-F3B1-4FF4-9341-4156F3BA5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98" name="Freeform 47">
            <a:extLst>
              <a:ext uri="{FF2B5EF4-FFF2-40B4-BE49-F238E27FC236}">
                <a16:creationId xmlns:a16="http://schemas.microsoft.com/office/drawing/2014/main" id="{F83876F9-9EF1-4B06-90AD-69AC52F6C4A8}"/>
              </a:ext>
            </a:extLst>
          </p:cNvPr>
          <p:cNvSpPr>
            <a:spLocks/>
          </p:cNvSpPr>
          <p:nvPr/>
        </p:nvSpPr>
        <p:spPr bwMode="auto">
          <a:xfrm>
            <a:off x="1954214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>
                  <a:alpha val="17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9" name="Text Box 49">
            <a:extLst>
              <a:ext uri="{FF2B5EF4-FFF2-40B4-BE49-F238E27FC236}">
                <a16:creationId xmlns:a16="http://schemas.microsoft.com/office/drawing/2014/main" id="{29C42427-808B-42E0-810E-6130BA9E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1335088"/>
            <a:ext cx="2953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预约的传输时间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(RTS/CTS)</a:t>
            </a:r>
          </a:p>
        </p:txBody>
      </p:sp>
      <p:sp>
        <p:nvSpPr>
          <p:cNvPr id="100" name="Line 50">
            <a:extLst>
              <a:ext uri="{FF2B5EF4-FFF2-40B4-BE49-F238E27FC236}">
                <a16:creationId xmlns:a16="http://schemas.microsoft.com/office/drawing/2014/main" id="{97C404A5-A313-468D-AC00-621ADCE214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1" y="1554163"/>
            <a:ext cx="258763" cy="639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Text Box 51">
            <a:extLst>
              <a:ext uri="{FF2B5EF4-FFF2-40B4-BE49-F238E27FC236}">
                <a16:creationId xmlns:a16="http://schemas.microsoft.com/office/drawing/2014/main" id="{40CFFE1E-6EAD-4A99-9715-B0463AB27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1196976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帧序列号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可靠传输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2" name="Line 52">
            <a:extLst>
              <a:ext uri="{FF2B5EF4-FFF2-40B4-BE49-F238E27FC236}">
                <a16:creationId xmlns:a16="http://schemas.microsoft.com/office/drawing/2014/main" id="{11652F44-5C7F-413E-91F7-F7945DF11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1" y="1493838"/>
            <a:ext cx="487363" cy="912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3" name="Line 53">
            <a:extLst>
              <a:ext uri="{FF2B5EF4-FFF2-40B4-BE49-F238E27FC236}">
                <a16:creationId xmlns:a16="http://schemas.microsoft.com/office/drawing/2014/main" id="{86502B8D-1A8E-4896-9572-4B7052713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6951" y="4908551"/>
            <a:ext cx="258763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4" name="Text Box 54">
            <a:extLst>
              <a:ext uri="{FF2B5EF4-FFF2-40B4-BE49-F238E27FC236}">
                <a16:creationId xmlns:a16="http://schemas.microsoft.com/office/drawing/2014/main" id="{39CE8FD2-58AC-4083-B696-0DC1A0B7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9" y="5480050"/>
            <a:ext cx="3259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帧类型 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(RTS, CTS, ACK, data)</a:t>
            </a:r>
          </a:p>
        </p:txBody>
      </p:sp>
    </p:spTree>
    <p:extLst>
      <p:ext uri="{BB962C8B-B14F-4D97-AF65-F5344CB8AC3E}">
        <p14:creationId xmlns:p14="http://schemas.microsoft.com/office/powerpoint/2010/main" val="2664911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D0A0-64D5-4589-A250-00A94A29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同一子网下的移动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BCA8B-383F-4029-8170-EC9334AC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029200" cy="4525963"/>
          </a:xfrm>
        </p:spPr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从基本服务集</a:t>
            </a:r>
            <a:r>
              <a:rPr lang="en-US" altLang="zh-CN" dirty="0"/>
              <a:t>BBS 1</a:t>
            </a:r>
            <a:r>
              <a:rPr lang="zh-CN" altLang="en-US" dirty="0"/>
              <a:t>移动到基本服务集</a:t>
            </a:r>
            <a:r>
              <a:rPr lang="en-US" altLang="zh-CN" dirty="0"/>
              <a:t>BBS 2</a:t>
            </a:r>
          </a:p>
          <a:p>
            <a:r>
              <a:rPr lang="en-US" altLang="zh-CN" dirty="0"/>
              <a:t>BBS 1</a:t>
            </a:r>
            <a:r>
              <a:rPr lang="zh-CN" altLang="en-US" dirty="0"/>
              <a:t>与</a:t>
            </a:r>
            <a:r>
              <a:rPr lang="en-US" altLang="zh-CN" dirty="0"/>
              <a:t>BBS 2</a:t>
            </a:r>
            <a:r>
              <a:rPr lang="zh-CN" altLang="en-US" dirty="0"/>
              <a:t>属于同一子网，其</a:t>
            </a:r>
            <a:r>
              <a:rPr lang="en-US" altLang="zh-CN" dirty="0"/>
              <a:t>AP</a:t>
            </a:r>
            <a:r>
              <a:rPr lang="zh-CN" altLang="en-US" dirty="0"/>
              <a:t>连到同一交换机不同端口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移动后，</a:t>
            </a:r>
            <a:r>
              <a:rPr lang="en-US" altLang="zh-CN" dirty="0"/>
              <a:t>H1</a:t>
            </a:r>
            <a:r>
              <a:rPr lang="zh-CN" altLang="en-US" dirty="0"/>
              <a:t>仍在同一子网内，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地址不变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交换机：通过</a:t>
            </a:r>
            <a:r>
              <a:rPr lang="zh-CN" altLang="en-US" dirty="0">
                <a:solidFill>
                  <a:srgbClr val="0070C0"/>
                </a:solidFill>
              </a:rPr>
              <a:t>逆向学习</a:t>
            </a:r>
            <a:r>
              <a:rPr lang="zh-CN" altLang="en-US" dirty="0"/>
              <a:t>，知道</a:t>
            </a:r>
            <a:r>
              <a:rPr lang="en-US" altLang="zh-CN" dirty="0"/>
              <a:t>H1</a:t>
            </a:r>
            <a:r>
              <a:rPr lang="zh-CN" altLang="en-US" dirty="0"/>
              <a:t>连向哪个端口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4A982-9501-4FE2-BB80-24DEABCC49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222BC80-BC2D-4C0F-8516-DB9862A8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4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Oval 38">
            <a:extLst>
              <a:ext uri="{FF2B5EF4-FFF2-40B4-BE49-F238E27FC236}">
                <a16:creationId xmlns:a16="http://schemas.microsoft.com/office/drawing/2014/main" id="{54909456-DACB-453F-9699-87CF09DE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1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59">
            <a:extLst>
              <a:ext uri="{FF2B5EF4-FFF2-40B4-BE49-F238E27FC236}">
                <a16:creationId xmlns:a16="http://schemas.microsoft.com/office/drawing/2014/main" id="{23B08E2B-F80D-49AF-9E77-87F46AE95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27C0A520-2619-4768-B49B-8B345016C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9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DCAA3D5B-01F8-440C-A77C-A75EF917A6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3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62">
            <a:extLst>
              <a:ext uri="{FF2B5EF4-FFF2-40B4-BE49-F238E27FC236}">
                <a16:creationId xmlns:a16="http://schemas.microsoft.com/office/drawing/2014/main" id="{BDEDDFA3-9ADF-4803-A932-BE9A172B85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6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152AF1C9-2F72-4A99-9031-F0A504ED0B23}"/>
              </a:ext>
            </a:extLst>
          </p:cNvPr>
          <p:cNvGrpSpPr>
            <a:grpSpLocks/>
          </p:cNvGrpSpPr>
          <p:nvPr/>
        </p:nvGrpSpPr>
        <p:grpSpPr bwMode="auto">
          <a:xfrm>
            <a:off x="9529764" y="3667125"/>
            <a:ext cx="333375" cy="369888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E80387AB-85D3-44EA-AF32-A06C1547B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F797D94F-10D2-447C-840F-9C1B25EC5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FC8D237B-7941-447A-846D-72C5A60A449A}"/>
              </a:ext>
            </a:extLst>
          </p:cNvPr>
          <p:cNvGrpSpPr>
            <a:grpSpLocks/>
          </p:cNvGrpSpPr>
          <p:nvPr/>
        </p:nvGrpSpPr>
        <p:grpSpPr bwMode="auto">
          <a:xfrm>
            <a:off x="6492876" y="4156076"/>
            <a:ext cx="525463" cy="392113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AA9484F7-014E-4367-A3FA-3445E28AF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2670A6A9-7348-4609-8AF1-E57D6399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356">
            <a:extLst>
              <a:ext uri="{FF2B5EF4-FFF2-40B4-BE49-F238E27FC236}">
                <a16:creationId xmlns:a16="http://schemas.microsoft.com/office/drawing/2014/main" id="{96B7B54B-BACF-4AD8-A1F3-40D8DE9A6893}"/>
              </a:ext>
            </a:extLst>
          </p:cNvPr>
          <p:cNvGrpSpPr>
            <a:grpSpLocks/>
          </p:cNvGrpSpPr>
          <p:nvPr/>
        </p:nvGrpSpPr>
        <p:grpSpPr bwMode="auto">
          <a:xfrm>
            <a:off x="8869364" y="4592639"/>
            <a:ext cx="363537" cy="338137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C351C88E-BDDB-44CC-BD7F-E9DE30B0F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2151FA44-377D-4F6F-B4FB-190A56E34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2BD3A8CC-CB4E-4ECE-B2E7-EAC2190A5837}"/>
              </a:ext>
            </a:extLst>
          </p:cNvPr>
          <p:cNvGrpSpPr>
            <a:grpSpLocks/>
          </p:cNvGrpSpPr>
          <p:nvPr/>
        </p:nvGrpSpPr>
        <p:grpSpPr bwMode="auto">
          <a:xfrm>
            <a:off x="7640639" y="4613276"/>
            <a:ext cx="376237" cy="347663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A8AF081D-78F2-44BF-91BC-50501AFEA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DD3C6B14-0F72-407B-B7A9-EC8F1A3F2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356">
            <a:extLst>
              <a:ext uri="{FF2B5EF4-FFF2-40B4-BE49-F238E27FC236}">
                <a16:creationId xmlns:a16="http://schemas.microsoft.com/office/drawing/2014/main" id="{16DF6FB9-2AD3-4579-BB1E-C4A0E8F140E4}"/>
              </a:ext>
            </a:extLst>
          </p:cNvPr>
          <p:cNvGrpSpPr>
            <a:grpSpLocks/>
          </p:cNvGrpSpPr>
          <p:nvPr/>
        </p:nvGrpSpPr>
        <p:grpSpPr bwMode="auto">
          <a:xfrm>
            <a:off x="6918326" y="4632325"/>
            <a:ext cx="384175" cy="438150"/>
            <a:chOff x="313" y="1497"/>
            <a:chExt cx="1152" cy="1014"/>
          </a:xfrm>
        </p:grpSpPr>
        <p:pic>
          <p:nvPicPr>
            <p:cNvPr id="24" name="Picture 354" descr="laptop_stylized_small">
              <a:extLst>
                <a:ext uri="{FF2B5EF4-FFF2-40B4-BE49-F238E27FC236}">
                  <a16:creationId xmlns:a16="http://schemas.microsoft.com/office/drawing/2014/main" id="{C3F16B69-FDB6-45A7-91F5-32C5B5DF5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55" descr="antenna_stylized">
              <a:extLst>
                <a:ext uri="{FF2B5EF4-FFF2-40B4-BE49-F238E27FC236}">
                  <a16:creationId xmlns:a16="http://schemas.microsoft.com/office/drawing/2014/main" id="{116B5918-8CC8-4780-9C7B-89F989387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oup 403">
            <a:extLst>
              <a:ext uri="{FF2B5EF4-FFF2-40B4-BE49-F238E27FC236}">
                <a16:creationId xmlns:a16="http://schemas.microsoft.com/office/drawing/2014/main" id="{BF0B73E2-1A41-48C8-8059-F0216073957C}"/>
              </a:ext>
            </a:extLst>
          </p:cNvPr>
          <p:cNvGrpSpPr>
            <a:grpSpLocks/>
          </p:cNvGrpSpPr>
          <p:nvPr/>
        </p:nvGrpSpPr>
        <p:grpSpPr bwMode="auto">
          <a:xfrm>
            <a:off x="6816726" y="3475039"/>
            <a:ext cx="487363" cy="401637"/>
            <a:chOff x="2751" y="1851"/>
            <a:chExt cx="462" cy="478"/>
          </a:xfrm>
        </p:grpSpPr>
        <p:pic>
          <p:nvPicPr>
            <p:cNvPr id="27" name="Picture 364" descr="iphone_stylized_small">
              <a:extLst>
                <a:ext uri="{FF2B5EF4-FFF2-40B4-BE49-F238E27FC236}">
                  <a16:creationId xmlns:a16="http://schemas.microsoft.com/office/drawing/2014/main" id="{455F0CAD-9D14-446E-8EBB-AA932029B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02" descr="antenna_radiation_stylized">
              <a:extLst>
                <a:ext uri="{FF2B5EF4-FFF2-40B4-BE49-F238E27FC236}">
                  <a16:creationId xmlns:a16="http://schemas.microsoft.com/office/drawing/2014/main" id="{2CF48D34-EDBE-43EC-A17A-30765E46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403">
            <a:extLst>
              <a:ext uri="{FF2B5EF4-FFF2-40B4-BE49-F238E27FC236}">
                <a16:creationId xmlns:a16="http://schemas.microsoft.com/office/drawing/2014/main" id="{5A8DE6AD-6DF9-4058-A372-F6429C8D0563}"/>
              </a:ext>
            </a:extLst>
          </p:cNvPr>
          <p:cNvGrpSpPr>
            <a:grpSpLocks/>
          </p:cNvGrpSpPr>
          <p:nvPr/>
        </p:nvGrpSpPr>
        <p:grpSpPr bwMode="auto">
          <a:xfrm>
            <a:off x="9377363" y="4135438"/>
            <a:ext cx="527050" cy="392112"/>
            <a:chOff x="2751" y="1851"/>
            <a:chExt cx="462" cy="478"/>
          </a:xfrm>
        </p:grpSpPr>
        <p:pic>
          <p:nvPicPr>
            <p:cNvPr id="30" name="Picture 364" descr="iphone_stylized_small">
              <a:extLst>
                <a:ext uri="{FF2B5EF4-FFF2-40B4-BE49-F238E27FC236}">
                  <a16:creationId xmlns:a16="http://schemas.microsoft.com/office/drawing/2014/main" id="{EA39305E-C392-4778-84CB-8426DBCA9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402" descr="antenna_radiation_stylized">
              <a:extLst>
                <a:ext uri="{FF2B5EF4-FFF2-40B4-BE49-F238E27FC236}">
                  <a16:creationId xmlns:a16="http://schemas.microsoft.com/office/drawing/2014/main" id="{191F55E4-F2D3-45C0-BFE6-E025613C2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56">
            <a:extLst>
              <a:ext uri="{FF2B5EF4-FFF2-40B4-BE49-F238E27FC236}">
                <a16:creationId xmlns:a16="http://schemas.microsoft.com/office/drawing/2014/main" id="{46A188F6-0CF4-4DDB-A4C2-B233CACC9186}"/>
              </a:ext>
            </a:extLst>
          </p:cNvPr>
          <p:cNvGrpSpPr>
            <a:grpSpLocks/>
          </p:cNvGrpSpPr>
          <p:nvPr/>
        </p:nvGrpSpPr>
        <p:grpSpPr bwMode="auto">
          <a:xfrm>
            <a:off x="7945439" y="3992563"/>
            <a:ext cx="376237" cy="349250"/>
            <a:chOff x="313" y="1497"/>
            <a:chExt cx="1152" cy="1014"/>
          </a:xfrm>
        </p:grpSpPr>
        <p:pic>
          <p:nvPicPr>
            <p:cNvPr id="33" name="Picture 354" descr="laptop_stylized_small">
              <a:extLst>
                <a:ext uri="{FF2B5EF4-FFF2-40B4-BE49-F238E27FC236}">
                  <a16:creationId xmlns:a16="http://schemas.microsoft.com/office/drawing/2014/main" id="{55124D4E-C84C-45DE-9C54-CAC48A2A9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55" descr="antenna_stylized">
              <a:extLst>
                <a:ext uri="{FF2B5EF4-FFF2-40B4-BE49-F238E27FC236}">
                  <a16:creationId xmlns:a16="http://schemas.microsoft.com/office/drawing/2014/main" id="{856B2003-1959-4816-BDF7-C0B22B1A4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61">
            <a:extLst>
              <a:ext uri="{FF2B5EF4-FFF2-40B4-BE49-F238E27FC236}">
                <a16:creationId xmlns:a16="http://schemas.microsoft.com/office/drawing/2014/main" id="{53DCFEB1-80DC-423E-BDF6-F02DE896D286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810001"/>
            <a:ext cx="762000" cy="663575"/>
            <a:chOff x="2967" y="478"/>
            <a:chExt cx="788" cy="625"/>
          </a:xfrm>
        </p:grpSpPr>
        <p:pic>
          <p:nvPicPr>
            <p:cNvPr id="36" name="Picture 358" descr="access_point_stylized_small">
              <a:extLst>
                <a:ext uri="{FF2B5EF4-FFF2-40B4-BE49-F238E27FC236}">
                  <a16:creationId xmlns:a16="http://schemas.microsoft.com/office/drawing/2014/main" id="{5CA9DBEE-2D2F-4EED-943E-D8F0A6613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60" descr="antenna_radiation_stylized">
              <a:extLst>
                <a:ext uri="{FF2B5EF4-FFF2-40B4-BE49-F238E27FC236}">
                  <a16:creationId xmlns:a16="http://schemas.microsoft.com/office/drawing/2014/main" id="{2A80C094-E94A-441F-8216-E4B169E56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61">
            <a:extLst>
              <a:ext uri="{FF2B5EF4-FFF2-40B4-BE49-F238E27FC236}">
                <a16:creationId xmlns:a16="http://schemas.microsoft.com/office/drawing/2014/main" id="{82C616C5-E1A6-4DF8-A49A-046D2CE26E7A}"/>
              </a:ext>
            </a:extLst>
          </p:cNvPr>
          <p:cNvGrpSpPr>
            <a:grpSpLocks/>
          </p:cNvGrpSpPr>
          <p:nvPr/>
        </p:nvGrpSpPr>
        <p:grpSpPr bwMode="auto">
          <a:xfrm>
            <a:off x="8677275" y="3830639"/>
            <a:ext cx="762000" cy="661987"/>
            <a:chOff x="2967" y="478"/>
            <a:chExt cx="788" cy="625"/>
          </a:xfrm>
        </p:grpSpPr>
        <p:pic>
          <p:nvPicPr>
            <p:cNvPr id="39" name="Picture 358" descr="access_point_stylized_small">
              <a:extLst>
                <a:ext uri="{FF2B5EF4-FFF2-40B4-BE49-F238E27FC236}">
                  <a16:creationId xmlns:a16="http://schemas.microsoft.com/office/drawing/2014/main" id="{53FBEFC1-F693-4503-A9DF-B644C0F47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60" descr="antenna_radiation_stylized">
              <a:extLst>
                <a:ext uri="{FF2B5EF4-FFF2-40B4-BE49-F238E27FC236}">
                  <a16:creationId xmlns:a16="http://schemas.microsoft.com/office/drawing/2014/main" id="{FF88D346-71F5-4DC0-9920-D1E3B5B87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Text Box 18">
            <a:extLst>
              <a:ext uri="{FF2B5EF4-FFF2-40B4-BE49-F238E27FC236}">
                <a16:creationId xmlns:a16="http://schemas.microsoft.com/office/drawing/2014/main" id="{87F2C289-A1C4-44DF-8F18-8D93C7E3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859" y="3695077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CAEA1696-8AF1-42E6-8BA6-4E28EF1F6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1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673CE5DF-15B4-4C2F-8B42-8A8AC2FB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6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44" name="Line 13">
            <a:extLst>
              <a:ext uri="{FF2B5EF4-FFF2-40B4-BE49-F238E27FC236}">
                <a16:creationId xmlns:a16="http://schemas.microsoft.com/office/drawing/2014/main" id="{9FB14628-53BF-4A76-B676-A220FCAA7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8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" name="Line 13">
            <a:extLst>
              <a:ext uri="{FF2B5EF4-FFF2-40B4-BE49-F238E27FC236}">
                <a16:creationId xmlns:a16="http://schemas.microsoft.com/office/drawing/2014/main" id="{1D0FB156-0B2E-4307-B63E-04ED3BAD6C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4989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D40FD5CD-D4A1-47F1-BD6F-C07D580591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8851" y="3017839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7" name="Group 332">
            <a:extLst>
              <a:ext uri="{FF2B5EF4-FFF2-40B4-BE49-F238E27FC236}">
                <a16:creationId xmlns:a16="http://schemas.microsoft.com/office/drawing/2014/main" id="{E0542E4C-7F4B-4948-B18A-36D5B14B6E98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1689101"/>
            <a:ext cx="881062" cy="454025"/>
            <a:chOff x="2356" y="1300"/>
            <a:chExt cx="555" cy="194"/>
          </a:xfrm>
        </p:grpSpPr>
        <p:sp>
          <p:nvSpPr>
            <p:cNvPr id="48" name="Oval 407">
              <a:extLst>
                <a:ext uri="{FF2B5EF4-FFF2-40B4-BE49-F238E27FC236}">
                  <a16:creationId xmlns:a16="http://schemas.microsoft.com/office/drawing/2014/main" id="{4D16B02C-8F9F-4A7D-A725-4DE012B3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410">
              <a:extLst>
                <a:ext uri="{FF2B5EF4-FFF2-40B4-BE49-F238E27FC236}">
                  <a16:creationId xmlns:a16="http://schemas.microsoft.com/office/drawing/2014/main" id="{837F5FFE-6BEB-4D50-B22B-6E319798A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411">
              <a:extLst>
                <a:ext uri="{FF2B5EF4-FFF2-40B4-BE49-F238E27FC236}">
                  <a16:creationId xmlns:a16="http://schemas.microsoft.com/office/drawing/2014/main" id="{A571870C-8DF0-400E-8D63-07DDF94B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1" name="Group 329">
              <a:extLst>
                <a:ext uri="{FF2B5EF4-FFF2-40B4-BE49-F238E27FC236}">
                  <a16:creationId xmlns:a16="http://schemas.microsoft.com/office/drawing/2014/main" id="{AD81802E-96D8-4146-81EC-03B304A66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4" name="Freeform 326">
                <a:extLst>
                  <a:ext uri="{FF2B5EF4-FFF2-40B4-BE49-F238E27FC236}">
                    <a16:creationId xmlns:a16="http://schemas.microsoft.com/office/drawing/2014/main" id="{35D71259-F6C2-495C-B8B5-2ED901453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Freeform 327">
                <a:extLst>
                  <a:ext uri="{FF2B5EF4-FFF2-40B4-BE49-F238E27FC236}">
                    <a16:creationId xmlns:a16="http://schemas.microsoft.com/office/drawing/2014/main" id="{683E9F1B-6FDD-436B-B6B3-79A720AC3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" name="Line 330">
              <a:extLst>
                <a:ext uri="{FF2B5EF4-FFF2-40B4-BE49-F238E27FC236}">
                  <a16:creationId xmlns:a16="http://schemas.microsoft.com/office/drawing/2014/main" id="{E0EB9A6F-9F34-4D01-AA19-431AA0F90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331">
              <a:extLst>
                <a:ext uri="{FF2B5EF4-FFF2-40B4-BE49-F238E27FC236}">
                  <a16:creationId xmlns:a16="http://schemas.microsoft.com/office/drawing/2014/main" id="{E96258BE-8A70-4225-AD4C-822710CD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6" name="Picture 3">
            <a:extLst>
              <a:ext uri="{FF2B5EF4-FFF2-40B4-BE49-F238E27FC236}">
                <a16:creationId xmlns:a16="http://schemas.microsoft.com/office/drawing/2014/main" id="{7BEFBDFB-B30D-4CB3-8CDA-6D15F539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1" y="2619376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01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38AC-86FD-4F0E-8464-CA5B1AF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其他功能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31258-AB83-43C7-94F8-A63F317F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55149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自适应传输速率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根据无线主机的移动，信噪比</a:t>
            </a:r>
            <a:r>
              <a:rPr lang="en-US" altLang="zh-CN" dirty="0"/>
              <a:t>SNR</a:t>
            </a:r>
            <a:r>
              <a:rPr lang="zh-CN" altLang="en-US" dirty="0"/>
              <a:t>发生变化</a:t>
            </a:r>
            <a:endParaRPr lang="en-US" altLang="zh-CN" dirty="0"/>
          </a:p>
          <a:p>
            <a:pPr lvl="1"/>
            <a:r>
              <a:rPr lang="zh-CN" altLang="en-US" dirty="0"/>
              <a:t>基站与无线主机都将动态调整传输速率</a:t>
            </a:r>
            <a:endParaRPr lang="en-US" altLang="zh-CN" dirty="0"/>
          </a:p>
          <a:p>
            <a:pPr lvl="2"/>
            <a:r>
              <a:rPr lang="zh-CN" altLang="en-US" dirty="0"/>
              <a:t>通过改变物理层的调制技术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C2695-E17D-495A-AB1F-93B14CB55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Line 140">
            <a:extLst>
              <a:ext uri="{FF2B5EF4-FFF2-40B4-BE49-F238E27FC236}">
                <a16:creationId xmlns:a16="http://schemas.microsoft.com/office/drawing/2014/main" id="{E718BBCE-67A7-4DFA-AD75-37BD8325F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8656" y="2486945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Line 141">
            <a:extLst>
              <a:ext uri="{FF2B5EF4-FFF2-40B4-BE49-F238E27FC236}">
                <a16:creationId xmlns:a16="http://schemas.microsoft.com/office/drawing/2014/main" id="{BBEFB26D-4052-4430-A99B-9D07BA6B4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8656" y="2313907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142">
            <a:extLst>
              <a:ext uri="{FF2B5EF4-FFF2-40B4-BE49-F238E27FC236}">
                <a16:creationId xmlns:a16="http://schemas.microsoft.com/office/drawing/2014/main" id="{74E75BA7-6C89-4CA5-BF21-008E6421B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8181" y="2144045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143">
            <a:extLst>
              <a:ext uri="{FF2B5EF4-FFF2-40B4-BE49-F238E27FC236}">
                <a16:creationId xmlns:a16="http://schemas.microsoft.com/office/drawing/2014/main" id="{861E6FAC-84C8-459C-AC5C-7EA4C51B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31" y="2018633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QAM256 (8 Mbps)</a:t>
            </a:r>
          </a:p>
        </p:txBody>
      </p:sp>
      <p:sp>
        <p:nvSpPr>
          <p:cNvPr id="9" name="Text Box 144">
            <a:extLst>
              <a:ext uri="{FF2B5EF4-FFF2-40B4-BE49-F238E27FC236}">
                <a16:creationId xmlns:a16="http://schemas.microsoft.com/office/drawing/2014/main" id="{9E692DAE-8772-4177-BD47-E2EB84CD6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293" y="2172621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QAM16 (4 Mbps)</a:t>
            </a:r>
          </a:p>
        </p:txBody>
      </p:sp>
      <p:sp>
        <p:nvSpPr>
          <p:cNvPr id="10" name="Text Box 145">
            <a:extLst>
              <a:ext uri="{FF2B5EF4-FFF2-40B4-BE49-F238E27FC236}">
                <a16:creationId xmlns:a16="http://schemas.microsoft.com/office/drawing/2014/main" id="{04A52E97-C481-4AEA-B37E-7E9F3957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819" y="2353596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BPSK (1 Mbps)</a:t>
            </a: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1A863335-0522-4329-AC24-702477265847}"/>
              </a:ext>
            </a:extLst>
          </p:cNvPr>
          <p:cNvSpPr>
            <a:spLocks/>
          </p:cNvSpPr>
          <p:nvPr/>
        </p:nvSpPr>
        <p:spPr bwMode="auto">
          <a:xfrm>
            <a:off x="6881814" y="1806576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Freeform 125">
            <a:extLst>
              <a:ext uri="{FF2B5EF4-FFF2-40B4-BE49-F238E27FC236}">
                <a16:creationId xmlns:a16="http://schemas.microsoft.com/office/drawing/2014/main" id="{4BFDC4D1-2024-41EE-949E-ED5DC5C271DF}"/>
              </a:ext>
            </a:extLst>
          </p:cNvPr>
          <p:cNvSpPr>
            <a:spLocks/>
          </p:cNvSpPr>
          <p:nvPr/>
        </p:nvSpPr>
        <p:spPr bwMode="auto">
          <a:xfrm>
            <a:off x="7289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Freeform 126">
            <a:extLst>
              <a:ext uri="{FF2B5EF4-FFF2-40B4-BE49-F238E27FC236}">
                <a16:creationId xmlns:a16="http://schemas.microsoft.com/office/drawing/2014/main" id="{E92F5F93-7BE4-491F-A5BB-990828AC5015}"/>
              </a:ext>
            </a:extLst>
          </p:cNvPr>
          <p:cNvSpPr>
            <a:spLocks/>
          </p:cNvSpPr>
          <p:nvPr/>
        </p:nvSpPr>
        <p:spPr bwMode="auto">
          <a:xfrm>
            <a:off x="7727950" y="1652589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7">
            <a:extLst>
              <a:ext uri="{FF2B5EF4-FFF2-40B4-BE49-F238E27FC236}">
                <a16:creationId xmlns:a16="http://schemas.microsoft.com/office/drawing/2014/main" id="{0150DD09-4001-460E-AE50-7188609D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128">
            <a:extLst>
              <a:ext uri="{FF2B5EF4-FFF2-40B4-BE49-F238E27FC236}">
                <a16:creationId xmlns:a16="http://schemas.microsoft.com/office/drawing/2014/main" id="{FE955F8C-E63F-491D-AA74-6F6CC8499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129">
            <a:extLst>
              <a:ext uri="{FF2B5EF4-FFF2-40B4-BE49-F238E27FC236}">
                <a16:creationId xmlns:a16="http://schemas.microsoft.com/office/drawing/2014/main" id="{CA270E4D-244F-42F4-BE4D-734D10365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6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" name="Line 130">
            <a:extLst>
              <a:ext uri="{FF2B5EF4-FFF2-40B4-BE49-F238E27FC236}">
                <a16:creationId xmlns:a16="http://schemas.microsoft.com/office/drawing/2014/main" id="{0BF8769A-83FF-4829-9BCC-517869131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Line 131">
            <a:extLst>
              <a:ext uri="{FF2B5EF4-FFF2-40B4-BE49-F238E27FC236}">
                <a16:creationId xmlns:a16="http://schemas.microsoft.com/office/drawing/2014/main" id="{5D6DDF64-503F-4088-AF72-FA929CCFE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" name="Line 132">
            <a:extLst>
              <a:ext uri="{FF2B5EF4-FFF2-40B4-BE49-F238E27FC236}">
                <a16:creationId xmlns:a16="http://schemas.microsoft.com/office/drawing/2014/main" id="{4AC7B266-115E-4C1E-B250-733D6EFB8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" name="Line 133">
            <a:extLst>
              <a:ext uri="{FF2B5EF4-FFF2-40B4-BE49-F238E27FC236}">
                <a16:creationId xmlns:a16="http://schemas.microsoft.com/office/drawing/2014/main" id="{8727BD42-61BD-40CF-A5AB-435902EA0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Line 134">
            <a:extLst>
              <a:ext uri="{FF2B5EF4-FFF2-40B4-BE49-F238E27FC236}">
                <a16:creationId xmlns:a16="http://schemas.microsoft.com/office/drawing/2014/main" id="{04B4D798-B9AC-45B0-B602-3E176318B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Line 135">
            <a:extLst>
              <a:ext uri="{FF2B5EF4-FFF2-40B4-BE49-F238E27FC236}">
                <a16:creationId xmlns:a16="http://schemas.microsoft.com/office/drawing/2014/main" id="{75395CE6-FA7E-4B15-B313-32CF0E915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Text Box 136">
            <a:extLst>
              <a:ext uri="{FF2B5EF4-FFF2-40B4-BE49-F238E27FC236}">
                <a16:creationId xmlns:a16="http://schemas.microsoft.com/office/drawing/2014/main" id="{8154B516-0CF1-4D55-9DCF-4920E7D7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4" y="3541714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Text Box 137">
            <a:extLst>
              <a:ext uri="{FF2B5EF4-FFF2-40B4-BE49-F238E27FC236}">
                <a16:creationId xmlns:a16="http://schemas.microsoft.com/office/drawing/2014/main" id="{181A2F3F-BAA8-4EDF-9476-6CD4B66D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6" y="3541714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Text Box 138">
            <a:extLst>
              <a:ext uri="{FF2B5EF4-FFF2-40B4-BE49-F238E27FC236}">
                <a16:creationId xmlns:a16="http://schemas.microsoft.com/office/drawing/2014/main" id="{01A727E1-7135-42DC-ACFF-568EDBB2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4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 Box 139">
            <a:extLst>
              <a:ext uri="{FF2B5EF4-FFF2-40B4-BE49-F238E27FC236}">
                <a16:creationId xmlns:a16="http://schemas.microsoft.com/office/drawing/2014/main" id="{864F527C-3A99-4729-95AE-8D9BAF4C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89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 Box 146">
            <a:extLst>
              <a:ext uri="{FF2B5EF4-FFF2-40B4-BE49-F238E27FC236}">
                <a16:creationId xmlns:a16="http://schemas.microsoft.com/office/drawing/2014/main" id="{73109093-2269-4412-9883-39A8E179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28" name="Text Box 147">
            <a:extLst>
              <a:ext uri="{FF2B5EF4-FFF2-40B4-BE49-F238E27FC236}">
                <a16:creationId xmlns:a16="http://schemas.microsoft.com/office/drawing/2014/main" id="{F83160FB-8ECD-4B62-B2DB-07E48CA973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165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BER</a:t>
            </a:r>
          </a:p>
        </p:txBody>
      </p:sp>
      <p:sp>
        <p:nvSpPr>
          <p:cNvPr id="29" name="Text Box 148">
            <a:extLst>
              <a:ext uri="{FF2B5EF4-FFF2-40B4-BE49-F238E27FC236}">
                <a16:creationId xmlns:a16="http://schemas.microsoft.com/office/drawing/2014/main" id="{CCCA3C44-D918-4D6B-BF2C-2CC13206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148748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9613C56F-D12F-4FB0-84B3-EB57393AE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31" name="Text Box 150">
            <a:extLst>
              <a:ext uri="{FF2B5EF4-FFF2-40B4-BE49-F238E27FC236}">
                <a16:creationId xmlns:a16="http://schemas.microsoft.com/office/drawing/2014/main" id="{91EBCC11-0FD6-4C94-8E8C-500159A2F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1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32" name="Text Box 151">
            <a:extLst>
              <a:ext uri="{FF2B5EF4-FFF2-40B4-BE49-F238E27FC236}">
                <a16:creationId xmlns:a16="http://schemas.microsoft.com/office/drawing/2014/main" id="{DB9F22A7-4B86-4390-8A4D-93A96FC4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273843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33" name="Text Box 152">
            <a:extLst>
              <a:ext uri="{FF2B5EF4-FFF2-40B4-BE49-F238E27FC236}">
                <a16:creationId xmlns:a16="http://schemas.microsoft.com/office/drawing/2014/main" id="{58214E51-F203-498E-9868-7B457BB8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6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34" name="Text Box 153">
            <a:extLst>
              <a:ext uri="{FF2B5EF4-FFF2-40B4-BE49-F238E27FC236}">
                <a16:creationId xmlns:a16="http://schemas.microsoft.com/office/drawing/2014/main" id="{ACCC8727-DF91-4515-951E-E9973C1B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6" y="3386139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35" name="Text Box 154">
            <a:extLst>
              <a:ext uri="{FF2B5EF4-FFF2-40B4-BE49-F238E27FC236}">
                <a16:creationId xmlns:a16="http://schemas.microsoft.com/office/drawing/2014/main" id="{507A5D36-C233-42A9-AF18-BD357C8D0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6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  <p:sp>
        <p:nvSpPr>
          <p:cNvPr id="36" name="Oval 158">
            <a:extLst>
              <a:ext uri="{FF2B5EF4-FFF2-40B4-BE49-F238E27FC236}">
                <a16:creationId xmlns:a16="http://schemas.microsoft.com/office/drawing/2014/main" id="{FBE6E2C9-842C-4F2C-9733-3363DA3BF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3176589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Oval 159">
            <a:extLst>
              <a:ext uri="{FF2B5EF4-FFF2-40B4-BE49-F238E27FC236}">
                <a16:creationId xmlns:a16="http://schemas.microsoft.com/office/drawing/2014/main" id="{CD2BA3D5-AB9F-4C30-BBEB-D1A3BE93B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18" y="258060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Text Box 160">
            <a:extLst>
              <a:ext uri="{FF2B5EF4-FFF2-40B4-BE49-F238E27FC236}">
                <a16:creationId xmlns:a16="http://schemas.microsoft.com/office/drawing/2014/main" id="{A6DE4C10-1915-4417-84D7-8399B140B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2344" y="2544096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operating point</a:t>
            </a:r>
          </a:p>
        </p:txBody>
      </p:sp>
      <p:sp>
        <p:nvSpPr>
          <p:cNvPr id="39" name="Text Box 161">
            <a:extLst>
              <a:ext uri="{FF2B5EF4-FFF2-40B4-BE49-F238E27FC236}">
                <a16:creationId xmlns:a16="http://schemas.microsoft.com/office/drawing/2014/main" id="{24A76C04-147C-47B7-89A6-663FEA18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4" y="4121150"/>
            <a:ext cx="5227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主机远离基站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-&gt; 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SNR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降低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-&gt; BER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上升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0" name="Text Box 162">
            <a:extLst>
              <a:ext uri="{FF2B5EF4-FFF2-40B4-BE49-F238E27FC236}">
                <a16:creationId xmlns:a16="http://schemas.microsoft.com/office/drawing/2014/main" id="{5B8F6362-B853-4C8B-B690-F9853ACB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6" y="4629946"/>
            <a:ext cx="47720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超过一定阈值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-&gt;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选择有更低传输速率但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也更低的物理层方案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143 -0.0162 -0.00273 -0.03218 -0.0052 -0.04792 C -0.00768 -0.06366 -0.01145 -0.08032 -0.01419 -0.09421 C -0.01705 -0.1081 -0.01914 -0.11829 -0.02187 -0.13171 C -0.0246 -0.14514 -0.02851 -0.16505 -0.03085 -0.17454 C -0.03333 -0.18403 -0.03372 -0.18264 -0.03593 -0.18819 C -0.03815 -0.19375 -0.04166 -0.20116 -0.04492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0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0.20856 C -0.04492 -0.20833 -0.0444 -0.09329 -0.04374 0.0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5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4 0.02222 C -0.04583 0.00856 -0.04791 -0.00486 -0.05013 -0.02222 C -0.05247 -0.03958 -0.05468 -0.06227 -0.05781 -0.08194 C -0.06093 -0.10162 -0.06757 -0.13032 -0.0694 -0.14005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9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7B162-6CDF-44A5-A583-39B42BCA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其他功能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F14E7-25DF-40B3-86AE-A1814E049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7732A6-C29D-4387-8145-BC4C92CC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功率管理：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无线主机在睡眠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唤醒两种状态间切换，睡眠状态下节省能耗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睡眠状态下，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无法向主机发送帧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主机 </a:t>
            </a:r>
            <a:r>
              <a:rPr lang="en-US" altLang="zh-CN" dirty="0"/>
              <a:t>-&gt; AP</a:t>
            </a:r>
            <a:r>
              <a:rPr lang="zh-CN" altLang="en-US" dirty="0"/>
              <a:t>：通知将进入睡眠状态，直到下一个信标帧到来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802.11</a:t>
            </a:r>
            <a:r>
              <a:rPr lang="zh-CN" altLang="en-US" dirty="0"/>
              <a:t>帧首部将</a:t>
            </a:r>
            <a:r>
              <a:rPr lang="zh-CN" altLang="en-US" dirty="0">
                <a:solidFill>
                  <a:srgbClr val="0070C0"/>
                </a:solidFill>
              </a:rPr>
              <a:t>功率管理</a:t>
            </a:r>
            <a:r>
              <a:rPr lang="zh-CN" altLang="en-US" dirty="0"/>
              <a:t>比特置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信标帧每隔</a:t>
            </a:r>
            <a:r>
              <a:rPr lang="en-US" altLang="zh-CN" dirty="0"/>
              <a:t>100ms</a:t>
            </a:r>
            <a:r>
              <a:rPr lang="zh-CN" altLang="en-US" dirty="0"/>
              <a:t>发送一次</a:t>
            </a:r>
            <a:endParaRPr lang="en-US" altLang="zh-CN" dirty="0"/>
          </a:p>
          <a:p>
            <a:pPr lvl="1"/>
            <a:r>
              <a:rPr lang="en-US" altLang="zh-CN" dirty="0"/>
              <a:t>AP</a:t>
            </a:r>
            <a:r>
              <a:rPr lang="zh-CN" altLang="en-US" dirty="0"/>
              <a:t>：在下一个信标帧之前，不再给该主机发送帧，而是进行缓存</a:t>
            </a:r>
            <a:endParaRPr lang="en-US" altLang="zh-CN" dirty="0"/>
          </a:p>
          <a:p>
            <a:pPr lvl="1"/>
            <a:r>
              <a:rPr lang="zh-CN" altLang="en-US" dirty="0"/>
              <a:t>信标帧：列出了有帧缓存的无线主机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如果有帧缓存</a:t>
            </a:r>
            <a:r>
              <a:rPr lang="zh-CN" altLang="en-US" dirty="0"/>
              <a:t>：主机进入唤醒状态，接收帧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如果没有帧缓存</a:t>
            </a:r>
            <a:r>
              <a:rPr lang="zh-CN" altLang="en-US" dirty="0"/>
              <a:t>：继续睡眠</a:t>
            </a:r>
            <a:endParaRPr lang="en-US" altLang="zh-CN" dirty="0"/>
          </a:p>
          <a:p>
            <a:pPr lvl="2"/>
            <a:r>
              <a:rPr lang="zh-CN" altLang="en-US" dirty="0"/>
              <a:t>唤醒时间：</a:t>
            </a:r>
            <a:r>
              <a:rPr lang="en-US" altLang="zh-CN" dirty="0"/>
              <a:t>250μs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494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FB393-6764-4D02-943E-6561B628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802.15</a:t>
            </a:r>
            <a:r>
              <a:rPr lang="zh-CN" altLang="en-US" dirty="0"/>
              <a:t>：个人域无线网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35F53-E0D0-4315-B6A3-A132B0F1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传播直径小于</a:t>
            </a:r>
            <a:r>
              <a:rPr lang="en-US" altLang="zh-CN" dirty="0"/>
              <a:t>10</a:t>
            </a:r>
            <a:r>
              <a:rPr lang="zh-CN" altLang="en-US" dirty="0"/>
              <a:t>米</a:t>
            </a:r>
            <a:endParaRPr lang="en-US" altLang="zh-CN" dirty="0"/>
          </a:p>
          <a:p>
            <a:r>
              <a:rPr lang="zh-CN" altLang="en-US" dirty="0"/>
              <a:t>取代一些有线设备</a:t>
            </a:r>
            <a:endParaRPr lang="en-US" altLang="zh-CN" dirty="0"/>
          </a:p>
          <a:p>
            <a:pPr lvl="1"/>
            <a:r>
              <a:rPr lang="zh-CN" altLang="en-US" dirty="0"/>
              <a:t>鼠标、键盘、耳机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自组织方式</a:t>
            </a:r>
            <a:r>
              <a:rPr lang="zh-CN" altLang="en-US" dirty="0"/>
              <a:t>：没有基础设施</a:t>
            </a:r>
            <a:endParaRPr lang="en-US" altLang="zh-CN" dirty="0"/>
          </a:p>
          <a:p>
            <a:r>
              <a:rPr lang="zh-CN" altLang="en-US" dirty="0"/>
              <a:t>主从模式（</a:t>
            </a:r>
            <a:r>
              <a:rPr lang="en-US" altLang="zh-CN" dirty="0"/>
              <a:t>master-slave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Slave</a:t>
            </a:r>
            <a:r>
              <a:rPr lang="zh-CN" altLang="en-US" dirty="0"/>
              <a:t>节点请求发送权限</a:t>
            </a:r>
            <a:endParaRPr lang="en-US" altLang="zh-CN" dirty="0"/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节点授权传输</a:t>
            </a:r>
            <a:endParaRPr lang="en-US" altLang="zh-CN" dirty="0"/>
          </a:p>
          <a:p>
            <a:r>
              <a:rPr lang="en-US" altLang="zh-CN" dirty="0"/>
              <a:t>802.15</a:t>
            </a:r>
            <a:r>
              <a:rPr lang="zh-CN" altLang="en-US" dirty="0"/>
              <a:t>：从蓝牙技术演化而来</a:t>
            </a:r>
            <a:endParaRPr lang="en-US" altLang="zh-CN" dirty="0"/>
          </a:p>
          <a:p>
            <a:pPr lvl="1"/>
            <a:r>
              <a:rPr lang="zh-CN" altLang="en-US" dirty="0"/>
              <a:t>工作在</a:t>
            </a:r>
            <a:r>
              <a:rPr lang="en-US" altLang="zh-CN" dirty="0"/>
              <a:t>2.4 GHz</a:t>
            </a:r>
            <a:r>
              <a:rPr lang="zh-CN" altLang="en-US" dirty="0"/>
              <a:t>波段</a:t>
            </a:r>
            <a:endParaRPr lang="en-US" altLang="zh-CN" dirty="0"/>
          </a:p>
          <a:p>
            <a:pPr lvl="1"/>
            <a:r>
              <a:rPr lang="zh-CN" altLang="en-US" dirty="0"/>
              <a:t>最高速度 </a:t>
            </a:r>
            <a:r>
              <a:rPr lang="en-US" altLang="zh-CN" dirty="0"/>
              <a:t>721kbps</a:t>
            </a:r>
          </a:p>
          <a:p>
            <a:pPr lvl="1"/>
            <a:r>
              <a:rPr lang="zh-CN" altLang="en-US" dirty="0"/>
              <a:t>信道访问控制：划分为长度</a:t>
            </a:r>
            <a:r>
              <a:rPr lang="en-US" altLang="zh-CN" dirty="0"/>
              <a:t>625μs</a:t>
            </a:r>
            <a:r>
              <a:rPr lang="zh-CN" altLang="en-US" dirty="0"/>
              <a:t>的时间片、</a:t>
            </a:r>
            <a:r>
              <a:rPr lang="en-US" altLang="zh-CN" dirty="0"/>
              <a:t>79</a:t>
            </a:r>
            <a:r>
              <a:rPr lang="zh-CN" altLang="en-US" dirty="0"/>
              <a:t>个频段</a:t>
            </a:r>
            <a:endParaRPr lang="en-US" altLang="zh-CN" dirty="0"/>
          </a:p>
          <a:p>
            <a:pPr lvl="2"/>
            <a:r>
              <a:rPr lang="zh-CN" altLang="en-US" dirty="0"/>
              <a:t>每个时间片使用</a:t>
            </a:r>
            <a:r>
              <a:rPr lang="en-US" altLang="zh-CN" dirty="0"/>
              <a:t>1</a:t>
            </a:r>
            <a:r>
              <a:rPr lang="zh-CN" altLang="en-US" dirty="0"/>
              <a:t>个频段，并且以伪随机方式跳到下一个频段（跳频扩展频谱</a:t>
            </a:r>
            <a:r>
              <a:rPr lang="en-US" altLang="zh-CN" dirty="0"/>
              <a:t>FHSS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D309C-B434-4140-8A83-B42E065A5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4DDA47A4-994C-4A6B-8EE4-854A1349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1208835"/>
            <a:ext cx="3479800" cy="3416300"/>
          </a:xfrm>
          <a:prstGeom prst="ellipse">
            <a:avLst/>
          </a:prstGeom>
          <a:solidFill>
            <a:srgbClr val="00CC99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46" name="Group 4">
            <a:extLst>
              <a:ext uri="{FF2B5EF4-FFF2-40B4-BE49-F238E27FC236}">
                <a16:creationId xmlns:a16="http://schemas.microsoft.com/office/drawing/2014/main" id="{94CA079C-1B0B-43F7-9F05-67D07778058C}"/>
              </a:ext>
            </a:extLst>
          </p:cNvPr>
          <p:cNvGrpSpPr>
            <a:grpSpLocks/>
          </p:cNvGrpSpPr>
          <p:nvPr/>
        </p:nvGrpSpPr>
        <p:grpSpPr bwMode="auto">
          <a:xfrm>
            <a:off x="9537701" y="2780460"/>
            <a:ext cx="333375" cy="336550"/>
            <a:chOff x="1334" y="2718"/>
            <a:chExt cx="210" cy="212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CC434C93-CEBD-46C1-8C83-072345A4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8" name="Text Box 6">
              <a:extLst>
                <a:ext uri="{FF2B5EF4-FFF2-40B4-BE49-F238E27FC236}">
                  <a16:creationId xmlns:a16="http://schemas.microsoft.com/office/drawing/2014/main" id="{5D7FF063-1710-4118-BD4B-98E54A484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49" name="Line 7">
            <a:extLst>
              <a:ext uri="{FF2B5EF4-FFF2-40B4-BE49-F238E27FC236}">
                <a16:creationId xmlns:a16="http://schemas.microsoft.com/office/drawing/2014/main" id="{AF26FBA2-AC35-44FE-B8E8-2E7E7E408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3775" y="2936035"/>
            <a:ext cx="1524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0" name="Line 8">
            <a:extLst>
              <a:ext uri="{FF2B5EF4-FFF2-40B4-BE49-F238E27FC236}">
                <a16:creationId xmlns:a16="http://schemas.microsoft.com/office/drawing/2014/main" id="{23578821-DEA8-4AF1-8A71-1614988ED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2936035"/>
            <a:ext cx="1587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89327937-2D2D-48E0-9AD0-FD897525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901" y="2653461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覆盖半径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Group 10">
            <a:extLst>
              <a:ext uri="{FF2B5EF4-FFF2-40B4-BE49-F238E27FC236}">
                <a16:creationId xmlns:a16="http://schemas.microsoft.com/office/drawing/2014/main" id="{AE7D5C4D-D0EC-4A9F-B572-8942D995BB26}"/>
              </a:ext>
            </a:extLst>
          </p:cNvPr>
          <p:cNvGrpSpPr>
            <a:grpSpLocks/>
          </p:cNvGrpSpPr>
          <p:nvPr/>
        </p:nvGrpSpPr>
        <p:grpSpPr bwMode="auto">
          <a:xfrm>
            <a:off x="8978901" y="2145460"/>
            <a:ext cx="320675" cy="336550"/>
            <a:chOff x="4166" y="3398"/>
            <a:chExt cx="202" cy="212"/>
          </a:xfrm>
        </p:grpSpPr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5F9FA126-20F9-421C-BBE8-C4675EFB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70AA3CFD-709B-4C21-8AA3-F91AF5A52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</a:t>
              </a:r>
            </a:p>
          </p:txBody>
        </p:sp>
      </p:grpSp>
      <p:grpSp>
        <p:nvGrpSpPr>
          <p:cNvPr id="55" name="Group 13">
            <a:extLst>
              <a:ext uri="{FF2B5EF4-FFF2-40B4-BE49-F238E27FC236}">
                <a16:creationId xmlns:a16="http://schemas.microsoft.com/office/drawing/2014/main" id="{8F761D7A-F410-4297-A0C9-8AFA54A26741}"/>
              </a:ext>
            </a:extLst>
          </p:cNvPr>
          <p:cNvGrpSpPr>
            <a:grpSpLocks/>
          </p:cNvGrpSpPr>
          <p:nvPr/>
        </p:nvGrpSpPr>
        <p:grpSpPr bwMode="auto">
          <a:xfrm>
            <a:off x="9893301" y="3440860"/>
            <a:ext cx="320675" cy="336550"/>
            <a:chOff x="4166" y="3398"/>
            <a:chExt cx="202" cy="212"/>
          </a:xfrm>
        </p:grpSpPr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1E811670-8992-46E3-A8A5-37664296C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1396BE66-17D0-4E2F-81E3-8A876D3AD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</a:t>
              </a:r>
            </a:p>
          </p:txBody>
        </p:sp>
      </p:grpSp>
      <p:grpSp>
        <p:nvGrpSpPr>
          <p:cNvPr id="58" name="Group 16">
            <a:extLst>
              <a:ext uri="{FF2B5EF4-FFF2-40B4-BE49-F238E27FC236}">
                <a16:creationId xmlns:a16="http://schemas.microsoft.com/office/drawing/2014/main" id="{A8590A30-4189-4579-8F75-2DB7DE9E7E0C}"/>
              </a:ext>
            </a:extLst>
          </p:cNvPr>
          <p:cNvGrpSpPr>
            <a:grpSpLocks/>
          </p:cNvGrpSpPr>
          <p:nvPr/>
        </p:nvGrpSpPr>
        <p:grpSpPr bwMode="auto">
          <a:xfrm>
            <a:off x="8686801" y="3504360"/>
            <a:ext cx="320675" cy="336550"/>
            <a:chOff x="4166" y="3398"/>
            <a:chExt cx="202" cy="212"/>
          </a:xfrm>
        </p:grpSpPr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F671C5EB-61E6-402F-8057-81FCF331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18">
              <a:extLst>
                <a:ext uri="{FF2B5EF4-FFF2-40B4-BE49-F238E27FC236}">
                  <a16:creationId xmlns:a16="http://schemas.microsoft.com/office/drawing/2014/main" id="{FB9E4148-293F-454A-B346-D9704B026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</a:t>
              </a: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8DAC92FC-6420-43BC-BDBE-DFC3067ADCA5}"/>
              </a:ext>
            </a:extLst>
          </p:cNvPr>
          <p:cNvGrpSpPr>
            <a:grpSpLocks/>
          </p:cNvGrpSpPr>
          <p:nvPr/>
        </p:nvGrpSpPr>
        <p:grpSpPr bwMode="auto">
          <a:xfrm>
            <a:off x="10042525" y="2043860"/>
            <a:ext cx="306388" cy="336550"/>
            <a:chOff x="4784" y="2710"/>
            <a:chExt cx="193" cy="212"/>
          </a:xfrm>
        </p:grpSpPr>
        <p:sp>
          <p:nvSpPr>
            <p:cNvPr id="62" name="Oval 20">
              <a:extLst>
                <a:ext uri="{FF2B5EF4-FFF2-40B4-BE49-F238E27FC236}">
                  <a16:creationId xmlns:a16="http://schemas.microsoft.com/office/drawing/2014/main" id="{FB91FC92-D0FB-48A4-B7ED-AF578986C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8DB13EBF-B0B7-4FEA-9C73-74D77E304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1A21F427-B4C5-418E-86EB-93439BD0F6E9}"/>
              </a:ext>
            </a:extLst>
          </p:cNvPr>
          <p:cNvGrpSpPr>
            <a:grpSpLocks/>
          </p:cNvGrpSpPr>
          <p:nvPr/>
        </p:nvGrpSpPr>
        <p:grpSpPr bwMode="auto">
          <a:xfrm>
            <a:off x="9496425" y="3593260"/>
            <a:ext cx="306388" cy="336550"/>
            <a:chOff x="4784" y="2710"/>
            <a:chExt cx="193" cy="212"/>
          </a:xfrm>
        </p:grpSpPr>
        <p:sp>
          <p:nvSpPr>
            <p:cNvPr id="65" name="Oval 23">
              <a:extLst>
                <a:ext uri="{FF2B5EF4-FFF2-40B4-BE49-F238E27FC236}">
                  <a16:creationId xmlns:a16="http://schemas.microsoft.com/office/drawing/2014/main" id="{DDADD384-B9BE-4EB3-A805-01D2AF95A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955D1C37-997D-4849-AEF4-EE7484005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7" name="Group 25">
            <a:extLst>
              <a:ext uri="{FF2B5EF4-FFF2-40B4-BE49-F238E27FC236}">
                <a16:creationId xmlns:a16="http://schemas.microsoft.com/office/drawing/2014/main" id="{BE8960D8-61A0-4577-BC5B-ACCAC0D4D90E}"/>
              </a:ext>
            </a:extLst>
          </p:cNvPr>
          <p:cNvGrpSpPr>
            <a:grpSpLocks/>
          </p:cNvGrpSpPr>
          <p:nvPr/>
        </p:nvGrpSpPr>
        <p:grpSpPr bwMode="auto">
          <a:xfrm>
            <a:off x="9217025" y="2551860"/>
            <a:ext cx="306388" cy="336550"/>
            <a:chOff x="4784" y="2710"/>
            <a:chExt cx="193" cy="212"/>
          </a:xfrm>
        </p:grpSpPr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42332D52-3F71-4621-BB0A-B1321EC4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id="{A5911CC6-6D31-47A8-8F7F-50F8C5284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0" name="Group 28">
            <a:extLst>
              <a:ext uri="{FF2B5EF4-FFF2-40B4-BE49-F238E27FC236}">
                <a16:creationId xmlns:a16="http://schemas.microsoft.com/office/drawing/2014/main" id="{5C634EB0-265E-45FE-96F2-F7FEAD6D984F}"/>
              </a:ext>
            </a:extLst>
          </p:cNvPr>
          <p:cNvGrpSpPr>
            <a:grpSpLocks/>
          </p:cNvGrpSpPr>
          <p:nvPr/>
        </p:nvGrpSpPr>
        <p:grpSpPr bwMode="auto">
          <a:xfrm>
            <a:off x="10537825" y="3415460"/>
            <a:ext cx="306388" cy="336550"/>
            <a:chOff x="4784" y="2710"/>
            <a:chExt cx="193" cy="212"/>
          </a:xfrm>
        </p:grpSpPr>
        <p:sp>
          <p:nvSpPr>
            <p:cNvPr id="71" name="Oval 29">
              <a:extLst>
                <a:ext uri="{FF2B5EF4-FFF2-40B4-BE49-F238E27FC236}">
                  <a16:creationId xmlns:a16="http://schemas.microsoft.com/office/drawing/2014/main" id="{AA20115C-CBB3-4501-9F8A-80F390D5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A9DE9936-D9E4-4388-8633-F4AFC4C15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3" name="Group 31">
            <a:extLst>
              <a:ext uri="{FF2B5EF4-FFF2-40B4-BE49-F238E27FC236}">
                <a16:creationId xmlns:a16="http://schemas.microsoft.com/office/drawing/2014/main" id="{0A7DDA67-DD55-425A-9E9E-B22274D498CA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658474"/>
            <a:ext cx="2927350" cy="1330325"/>
            <a:chOff x="4270" y="2809"/>
            <a:chExt cx="1844" cy="838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5226993F-F681-4D88-95ED-E1EF36AEA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8565F339-7F24-45C8-98D9-A47C0B11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3" name="Text Box 34">
                <a:extLst>
                  <a:ext uri="{FF2B5EF4-FFF2-40B4-BE49-F238E27FC236}">
                    <a16:creationId xmlns:a16="http://schemas.microsoft.com/office/drawing/2014/main" id="{37FE4A6D-618A-4243-BB66-8729EE37C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36EEA1F0-40BF-4FF4-A21C-125454046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0" name="Oval 36">
                <a:extLst>
                  <a:ext uri="{FF2B5EF4-FFF2-40B4-BE49-F238E27FC236}">
                    <a16:creationId xmlns:a16="http://schemas.microsoft.com/office/drawing/2014/main" id="{A61877CF-3D43-48B6-83FD-A6C4198BC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1" name="Text Box 37">
                <a:extLst>
                  <a:ext uri="{FF2B5EF4-FFF2-40B4-BE49-F238E27FC236}">
                    <a16:creationId xmlns:a16="http://schemas.microsoft.com/office/drawing/2014/main" id="{173C51D6-B7C2-4DCE-B0A6-E4F2A2DDA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</a:t>
                </a:r>
              </a:p>
            </p:txBody>
          </p:sp>
        </p:grpSp>
        <p:sp>
          <p:nvSpPr>
            <p:cNvPr id="76" name="Text Box 38">
              <a:extLst>
                <a:ext uri="{FF2B5EF4-FFF2-40B4-BE49-F238E27FC236}">
                  <a16:creationId xmlns:a16="http://schemas.microsoft.com/office/drawing/2014/main" id="{2D6425EF-BB0B-41DB-8EFC-B5BCFBA22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Slave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7" name="Group 39">
              <a:extLst>
                <a:ext uri="{FF2B5EF4-FFF2-40B4-BE49-F238E27FC236}">
                  <a16:creationId xmlns:a16="http://schemas.microsoft.com/office/drawing/2014/main" id="{433C83AC-1F2C-4C8F-9CF4-CFB1291DE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8" name="Oval 40">
                <a:extLst>
                  <a:ext uri="{FF2B5EF4-FFF2-40B4-BE49-F238E27FC236}">
                    <a16:creationId xmlns:a16="http://schemas.microsoft.com/office/drawing/2014/main" id="{F75BB30B-E25C-474C-9BF7-9ED2C73D3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79" name="Text Box 41">
                <a:extLst>
                  <a:ext uri="{FF2B5EF4-FFF2-40B4-BE49-F238E27FC236}">
                    <a16:creationId xmlns:a16="http://schemas.microsoft.com/office/drawing/2014/main" id="{9F9C0F88-F458-44CC-8A65-4FE5AB22CA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15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6911B-1F09-41C0-A5D0-489C45CC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组成无线网络的元素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70091-85F8-41B9-89CE-EF30E9D1E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C216616C-571B-44EB-9A8F-E1FEAF24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E7B55FD9-0DB5-4EFD-AF1F-3D1086C9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9177A35F-FE9C-4AD3-BDEB-6F6658509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C0F4608A-28FA-4B0D-AC06-ED22E719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Oval 38">
            <a:extLst>
              <a:ext uri="{FF2B5EF4-FFF2-40B4-BE49-F238E27FC236}">
                <a16:creationId xmlns:a16="http://schemas.microsoft.com/office/drawing/2014/main" id="{8D9214CA-5E00-4035-BF07-24E14B2F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59">
            <a:extLst>
              <a:ext uri="{FF2B5EF4-FFF2-40B4-BE49-F238E27FC236}">
                <a16:creationId xmlns:a16="http://schemas.microsoft.com/office/drawing/2014/main" id="{B0EF3474-6C1B-4304-9F40-DA801B5C9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60">
            <a:extLst>
              <a:ext uri="{FF2B5EF4-FFF2-40B4-BE49-F238E27FC236}">
                <a16:creationId xmlns:a16="http://schemas.microsoft.com/office/drawing/2014/main" id="{4955AD44-E072-422A-8032-10C5CEBEB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61">
            <a:extLst>
              <a:ext uri="{FF2B5EF4-FFF2-40B4-BE49-F238E27FC236}">
                <a16:creationId xmlns:a16="http://schemas.microsoft.com/office/drawing/2014/main" id="{82E6E44F-CB97-4E63-853D-79F998016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62">
            <a:extLst>
              <a:ext uri="{FF2B5EF4-FFF2-40B4-BE49-F238E27FC236}">
                <a16:creationId xmlns:a16="http://schemas.microsoft.com/office/drawing/2014/main" id="{7F670918-D3AF-4618-B0E6-431C4B82F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64">
            <a:extLst>
              <a:ext uri="{FF2B5EF4-FFF2-40B4-BE49-F238E27FC236}">
                <a16:creationId xmlns:a16="http://schemas.microsoft.com/office/drawing/2014/main" id="{D3683BC0-0C36-4276-8233-30CE61384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" name="Group 356">
            <a:extLst>
              <a:ext uri="{FF2B5EF4-FFF2-40B4-BE49-F238E27FC236}">
                <a16:creationId xmlns:a16="http://schemas.microsoft.com/office/drawing/2014/main" id="{FF5D5A6A-928F-48F2-BC02-6870F0E90B76}"/>
              </a:ext>
            </a:extLst>
          </p:cNvPr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16" name="Picture 354" descr="laptop_stylized_small">
              <a:extLst>
                <a:ext uri="{FF2B5EF4-FFF2-40B4-BE49-F238E27FC236}">
                  <a16:creationId xmlns:a16="http://schemas.microsoft.com/office/drawing/2014/main" id="{78CEF46F-E447-4988-AD14-65402588F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55" descr="antenna_stylized">
              <a:extLst>
                <a:ext uri="{FF2B5EF4-FFF2-40B4-BE49-F238E27FC236}">
                  <a16:creationId xmlns:a16="http://schemas.microsoft.com/office/drawing/2014/main" id="{5547B1C3-E1D6-409A-ABAE-9EE38F853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61">
            <a:extLst>
              <a:ext uri="{FF2B5EF4-FFF2-40B4-BE49-F238E27FC236}">
                <a16:creationId xmlns:a16="http://schemas.microsoft.com/office/drawing/2014/main" id="{2A27C6F5-D757-4354-B546-2121A2D376AC}"/>
              </a:ext>
            </a:extLst>
          </p:cNvPr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19" name="Picture 358" descr="access_point_stylized_small">
              <a:extLst>
                <a:ext uri="{FF2B5EF4-FFF2-40B4-BE49-F238E27FC236}">
                  <a16:creationId xmlns:a16="http://schemas.microsoft.com/office/drawing/2014/main" id="{D4F8129C-02CA-4D14-A2DA-F2CC7D741F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60" descr="antenna_radiation_stylized">
              <a:extLst>
                <a:ext uri="{FF2B5EF4-FFF2-40B4-BE49-F238E27FC236}">
                  <a16:creationId xmlns:a16="http://schemas.microsoft.com/office/drawing/2014/main" id="{51BF31E5-688E-4327-BD77-78D0131D3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1">
            <a:extLst>
              <a:ext uri="{FF2B5EF4-FFF2-40B4-BE49-F238E27FC236}">
                <a16:creationId xmlns:a16="http://schemas.microsoft.com/office/drawing/2014/main" id="{BE30D86B-F816-4B9E-9E50-432B6B03AB07}"/>
              </a:ext>
            </a:extLst>
          </p:cNvPr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2" name="Group 398">
              <a:extLst>
                <a:ext uri="{FF2B5EF4-FFF2-40B4-BE49-F238E27FC236}">
                  <a16:creationId xmlns:a16="http://schemas.microsoft.com/office/drawing/2014/main" id="{F75762BF-CA53-4BC4-8DF8-7F4EBE624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4" name="Line 270">
                <a:extLst>
                  <a:ext uri="{FF2B5EF4-FFF2-40B4-BE49-F238E27FC236}">
                    <a16:creationId xmlns:a16="http://schemas.microsoft.com/office/drawing/2014/main" id="{5ACFAAAB-C0E9-49DE-BAC1-F1CAEB58B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Line 271">
                <a:extLst>
                  <a:ext uri="{FF2B5EF4-FFF2-40B4-BE49-F238E27FC236}">
                    <a16:creationId xmlns:a16="http://schemas.microsoft.com/office/drawing/2014/main" id="{7EE7EBA8-5FA1-4E1F-AE19-69FC350C9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Line 272">
                <a:extLst>
                  <a:ext uri="{FF2B5EF4-FFF2-40B4-BE49-F238E27FC236}">
                    <a16:creationId xmlns:a16="http://schemas.microsoft.com/office/drawing/2014/main" id="{340F0577-78EB-4B69-95A0-446C9A5A4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273">
                <a:extLst>
                  <a:ext uri="{FF2B5EF4-FFF2-40B4-BE49-F238E27FC236}">
                    <a16:creationId xmlns:a16="http://schemas.microsoft.com/office/drawing/2014/main" id="{70C8DE8F-DF49-427F-BE6D-12EF5351A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274">
                <a:extLst>
                  <a:ext uri="{FF2B5EF4-FFF2-40B4-BE49-F238E27FC236}">
                    <a16:creationId xmlns:a16="http://schemas.microsoft.com/office/drawing/2014/main" id="{38F8E462-66CD-4650-BF71-6B1E456E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Line 275">
                <a:extLst>
                  <a:ext uri="{FF2B5EF4-FFF2-40B4-BE49-F238E27FC236}">
                    <a16:creationId xmlns:a16="http://schemas.microsoft.com/office/drawing/2014/main" id="{7BD919F5-BBAD-4B18-AA31-99B01212D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" name="Line 276">
                <a:extLst>
                  <a:ext uri="{FF2B5EF4-FFF2-40B4-BE49-F238E27FC236}">
                    <a16:creationId xmlns:a16="http://schemas.microsoft.com/office/drawing/2014/main" id="{46DD3626-08A2-4F7E-80B3-811E24901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Line 277">
                <a:extLst>
                  <a:ext uri="{FF2B5EF4-FFF2-40B4-BE49-F238E27FC236}">
                    <a16:creationId xmlns:a16="http://schemas.microsoft.com/office/drawing/2014/main" id="{DBB01296-8C3B-44CA-9B53-FAC0AACCF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Line 278">
                <a:extLst>
                  <a:ext uri="{FF2B5EF4-FFF2-40B4-BE49-F238E27FC236}">
                    <a16:creationId xmlns:a16="http://schemas.microsoft.com/office/drawing/2014/main" id="{433C78B3-B9F8-4A09-9195-B3DCABA86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Line 279">
                <a:extLst>
                  <a:ext uri="{FF2B5EF4-FFF2-40B4-BE49-F238E27FC236}">
                    <a16:creationId xmlns:a16="http://schemas.microsoft.com/office/drawing/2014/main" id="{A62FD126-5F9F-453B-B51C-35A9458C2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80">
                <a:extLst>
                  <a:ext uri="{FF2B5EF4-FFF2-40B4-BE49-F238E27FC236}">
                    <a16:creationId xmlns:a16="http://schemas.microsoft.com/office/drawing/2014/main" id="{38F807DD-FBDA-4804-BC0D-74070BA17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81">
                <a:extLst>
                  <a:ext uri="{FF2B5EF4-FFF2-40B4-BE49-F238E27FC236}">
                    <a16:creationId xmlns:a16="http://schemas.microsoft.com/office/drawing/2014/main" id="{A0AF39CB-CDB9-4B40-8417-2473628E9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82">
                <a:extLst>
                  <a:ext uri="{FF2B5EF4-FFF2-40B4-BE49-F238E27FC236}">
                    <a16:creationId xmlns:a16="http://schemas.microsoft.com/office/drawing/2014/main" id="{1F407EDB-1961-4067-802E-7FEE33457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283">
                <a:extLst>
                  <a:ext uri="{FF2B5EF4-FFF2-40B4-BE49-F238E27FC236}">
                    <a16:creationId xmlns:a16="http://schemas.microsoft.com/office/drawing/2014/main" id="{7CA79D5D-1DEF-40F3-A08F-09BF6541E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284">
                <a:extLst>
                  <a:ext uri="{FF2B5EF4-FFF2-40B4-BE49-F238E27FC236}">
                    <a16:creationId xmlns:a16="http://schemas.microsoft.com/office/drawing/2014/main" id="{EAD46BA2-1A97-4291-A941-CAAE92D1D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3" name="Picture 399" descr="cell_tower_radiation copy">
              <a:extLst>
                <a:ext uri="{FF2B5EF4-FFF2-40B4-BE49-F238E27FC236}">
                  <a16:creationId xmlns:a16="http://schemas.microsoft.com/office/drawing/2014/main" id="{DF92BD94-B519-423B-9DCD-BF1F8FFAA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403">
            <a:extLst>
              <a:ext uri="{FF2B5EF4-FFF2-40B4-BE49-F238E27FC236}">
                <a16:creationId xmlns:a16="http://schemas.microsoft.com/office/drawing/2014/main" id="{549D51EF-9F1A-45FC-865C-AA5CBD6F4066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40" name="Picture 364" descr="iphone_stylized_small">
              <a:extLst>
                <a:ext uri="{FF2B5EF4-FFF2-40B4-BE49-F238E27FC236}">
                  <a16:creationId xmlns:a16="http://schemas.microsoft.com/office/drawing/2014/main" id="{A8359FFA-0A47-49A4-8E0A-990520FC2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02" descr="antenna_radiation_stylized">
              <a:extLst>
                <a:ext uri="{FF2B5EF4-FFF2-40B4-BE49-F238E27FC236}">
                  <a16:creationId xmlns:a16="http://schemas.microsoft.com/office/drawing/2014/main" id="{AABF9880-A05A-45DB-8CB5-537AF8DD2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100">
            <a:extLst>
              <a:ext uri="{FF2B5EF4-FFF2-40B4-BE49-F238E27FC236}">
                <a16:creationId xmlns:a16="http://schemas.microsoft.com/office/drawing/2014/main" id="{045E7970-989C-4ABF-B13B-82B33393A1AF}"/>
              </a:ext>
            </a:extLst>
          </p:cNvPr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43" name="Group 398">
              <a:extLst>
                <a:ext uri="{FF2B5EF4-FFF2-40B4-BE49-F238E27FC236}">
                  <a16:creationId xmlns:a16="http://schemas.microsoft.com/office/drawing/2014/main" id="{E7D7E2F6-3668-4FF9-BB8C-37FA21DCC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5" name="Line 270">
                <a:extLst>
                  <a:ext uri="{FF2B5EF4-FFF2-40B4-BE49-F238E27FC236}">
                    <a16:creationId xmlns:a16="http://schemas.microsoft.com/office/drawing/2014/main" id="{8FC3C4C0-2CF8-4C87-ABEF-60CA3C1C0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" name="Line 271">
                <a:extLst>
                  <a:ext uri="{FF2B5EF4-FFF2-40B4-BE49-F238E27FC236}">
                    <a16:creationId xmlns:a16="http://schemas.microsoft.com/office/drawing/2014/main" id="{D98E042E-3079-45FD-8643-259F9CF79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" name="Line 272">
                <a:extLst>
                  <a:ext uri="{FF2B5EF4-FFF2-40B4-BE49-F238E27FC236}">
                    <a16:creationId xmlns:a16="http://schemas.microsoft.com/office/drawing/2014/main" id="{7C747DB4-AA7B-45EA-96B4-A1726FC4A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" name="Line 273">
                <a:extLst>
                  <a:ext uri="{FF2B5EF4-FFF2-40B4-BE49-F238E27FC236}">
                    <a16:creationId xmlns:a16="http://schemas.microsoft.com/office/drawing/2014/main" id="{51D1D9F6-7ED6-4EC5-BA20-AEAA09D86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Line 274">
                <a:extLst>
                  <a:ext uri="{FF2B5EF4-FFF2-40B4-BE49-F238E27FC236}">
                    <a16:creationId xmlns:a16="http://schemas.microsoft.com/office/drawing/2014/main" id="{2B21E138-E98C-4864-B054-D1DE18FA5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Line 275">
                <a:extLst>
                  <a:ext uri="{FF2B5EF4-FFF2-40B4-BE49-F238E27FC236}">
                    <a16:creationId xmlns:a16="http://schemas.microsoft.com/office/drawing/2014/main" id="{0C44B4C0-6BD4-4E15-B24B-7C649745B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Line 276">
                <a:extLst>
                  <a:ext uri="{FF2B5EF4-FFF2-40B4-BE49-F238E27FC236}">
                    <a16:creationId xmlns:a16="http://schemas.microsoft.com/office/drawing/2014/main" id="{37B9B05E-7F9A-46AB-8198-2100E5C22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Line 277">
                <a:extLst>
                  <a:ext uri="{FF2B5EF4-FFF2-40B4-BE49-F238E27FC236}">
                    <a16:creationId xmlns:a16="http://schemas.microsoft.com/office/drawing/2014/main" id="{8ECD9110-E504-49C6-82D0-A297BA804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8">
                <a:extLst>
                  <a:ext uri="{FF2B5EF4-FFF2-40B4-BE49-F238E27FC236}">
                    <a16:creationId xmlns:a16="http://schemas.microsoft.com/office/drawing/2014/main" id="{2F93E614-AE82-447D-AD83-14FA937D5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9">
                <a:extLst>
                  <a:ext uri="{FF2B5EF4-FFF2-40B4-BE49-F238E27FC236}">
                    <a16:creationId xmlns:a16="http://schemas.microsoft.com/office/drawing/2014/main" id="{C14A0855-513B-4513-9ED4-72411D7D7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80">
                <a:extLst>
                  <a:ext uri="{FF2B5EF4-FFF2-40B4-BE49-F238E27FC236}">
                    <a16:creationId xmlns:a16="http://schemas.microsoft.com/office/drawing/2014/main" id="{C3CB6BF0-DC19-4905-9DEE-CCD057156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81">
                <a:extLst>
                  <a:ext uri="{FF2B5EF4-FFF2-40B4-BE49-F238E27FC236}">
                    <a16:creationId xmlns:a16="http://schemas.microsoft.com/office/drawing/2014/main" id="{FD45D020-C87C-4B2F-815E-5032921E2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82">
                <a:extLst>
                  <a:ext uri="{FF2B5EF4-FFF2-40B4-BE49-F238E27FC236}">
                    <a16:creationId xmlns:a16="http://schemas.microsoft.com/office/drawing/2014/main" id="{8DF77D16-12F4-433B-A136-27EBB7E6C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83">
                <a:extLst>
                  <a:ext uri="{FF2B5EF4-FFF2-40B4-BE49-F238E27FC236}">
                    <a16:creationId xmlns:a16="http://schemas.microsoft.com/office/drawing/2014/main" id="{0A136C76-4BC9-48B3-A309-FFCFFBA34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84">
                <a:extLst>
                  <a:ext uri="{FF2B5EF4-FFF2-40B4-BE49-F238E27FC236}">
                    <a16:creationId xmlns:a16="http://schemas.microsoft.com/office/drawing/2014/main" id="{E3A1A96A-1136-4FC7-A412-625F9E67F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44" name="Picture 399" descr="cell_tower_radiation copy">
              <a:extLst>
                <a:ext uri="{FF2B5EF4-FFF2-40B4-BE49-F238E27FC236}">
                  <a16:creationId xmlns:a16="http://schemas.microsoft.com/office/drawing/2014/main" id="{C0E24A3E-6DB8-4B84-93E2-C4BC54CEF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>
            <a:extLst>
              <a:ext uri="{FF2B5EF4-FFF2-40B4-BE49-F238E27FC236}">
                <a16:creationId xmlns:a16="http://schemas.microsoft.com/office/drawing/2014/main" id="{26D66BC3-63C0-4E64-A016-F213965A24F4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61" name="Picture 354" descr="laptop_stylized_small">
              <a:extLst>
                <a:ext uri="{FF2B5EF4-FFF2-40B4-BE49-F238E27FC236}">
                  <a16:creationId xmlns:a16="http://schemas.microsoft.com/office/drawing/2014/main" id="{B974A328-C6C4-4662-8CCA-5A105EC24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55" descr="antenna_stylized">
              <a:extLst>
                <a:ext uri="{FF2B5EF4-FFF2-40B4-BE49-F238E27FC236}">
                  <a16:creationId xmlns:a16="http://schemas.microsoft.com/office/drawing/2014/main" id="{9706848A-257E-4AF7-BE5E-61FB62FBD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>
            <a:extLst>
              <a:ext uri="{FF2B5EF4-FFF2-40B4-BE49-F238E27FC236}">
                <a16:creationId xmlns:a16="http://schemas.microsoft.com/office/drawing/2014/main" id="{30868093-C6FA-42D3-B8F7-F072E4E7981F}"/>
              </a:ext>
            </a:extLst>
          </p:cNvPr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64" name="Picture 354" descr="laptop_stylized_small">
              <a:extLst>
                <a:ext uri="{FF2B5EF4-FFF2-40B4-BE49-F238E27FC236}">
                  <a16:creationId xmlns:a16="http://schemas.microsoft.com/office/drawing/2014/main" id="{1F7783DA-E067-4ACE-9C8F-693C3510C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355" descr="antenna_stylized">
              <a:extLst>
                <a:ext uri="{FF2B5EF4-FFF2-40B4-BE49-F238E27FC236}">
                  <a16:creationId xmlns:a16="http://schemas.microsoft.com/office/drawing/2014/main" id="{7B288273-0DDC-4519-AC8D-FBA677BF2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>
            <a:extLst>
              <a:ext uri="{FF2B5EF4-FFF2-40B4-BE49-F238E27FC236}">
                <a16:creationId xmlns:a16="http://schemas.microsoft.com/office/drawing/2014/main" id="{0B8AAF8A-690C-44A9-8FE0-EA4AC29C8D5F}"/>
              </a:ext>
            </a:extLst>
          </p:cNvPr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67" name="Picture 354" descr="laptop_stylized_small">
              <a:extLst>
                <a:ext uri="{FF2B5EF4-FFF2-40B4-BE49-F238E27FC236}">
                  <a16:creationId xmlns:a16="http://schemas.microsoft.com/office/drawing/2014/main" id="{EA26A316-3DD7-40B1-BBA3-C40D690E7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355" descr="antenna_stylized">
              <a:extLst>
                <a:ext uri="{FF2B5EF4-FFF2-40B4-BE49-F238E27FC236}">
                  <a16:creationId xmlns:a16="http://schemas.microsoft.com/office/drawing/2014/main" id="{9A609835-F64D-412D-9B57-7B8FEC39B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403">
            <a:extLst>
              <a:ext uri="{FF2B5EF4-FFF2-40B4-BE49-F238E27FC236}">
                <a16:creationId xmlns:a16="http://schemas.microsoft.com/office/drawing/2014/main" id="{8096A69D-5CB5-4D00-A655-36D567AB9719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70" name="Picture 364" descr="iphone_stylized_small">
              <a:extLst>
                <a:ext uri="{FF2B5EF4-FFF2-40B4-BE49-F238E27FC236}">
                  <a16:creationId xmlns:a16="http://schemas.microsoft.com/office/drawing/2014/main" id="{FCA0E272-71AE-4C55-A708-98FB1F773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02" descr="antenna_radiation_stylized">
              <a:extLst>
                <a:ext uri="{FF2B5EF4-FFF2-40B4-BE49-F238E27FC236}">
                  <a16:creationId xmlns:a16="http://schemas.microsoft.com/office/drawing/2014/main" id="{ECB4DB3E-5851-4DA4-B16A-D19D36AF5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403">
            <a:extLst>
              <a:ext uri="{FF2B5EF4-FFF2-40B4-BE49-F238E27FC236}">
                <a16:creationId xmlns:a16="http://schemas.microsoft.com/office/drawing/2014/main" id="{10D930FE-A6EE-4EC7-ACD5-4891D45FD576}"/>
              </a:ext>
            </a:extLst>
          </p:cNvPr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73" name="Picture 364" descr="iphone_stylized_small">
              <a:extLst>
                <a:ext uri="{FF2B5EF4-FFF2-40B4-BE49-F238E27FC236}">
                  <a16:creationId xmlns:a16="http://schemas.microsoft.com/office/drawing/2014/main" id="{0A5E8294-1A30-4E34-962E-59E5EE4F2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402" descr="antenna_radiation_stylized">
              <a:extLst>
                <a:ext uri="{FF2B5EF4-FFF2-40B4-BE49-F238E27FC236}">
                  <a16:creationId xmlns:a16="http://schemas.microsoft.com/office/drawing/2014/main" id="{8DC8A678-C05C-4AA2-A427-67625C872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356">
            <a:extLst>
              <a:ext uri="{FF2B5EF4-FFF2-40B4-BE49-F238E27FC236}">
                <a16:creationId xmlns:a16="http://schemas.microsoft.com/office/drawing/2014/main" id="{189DCF5D-7BBA-435E-9E4F-D23380E90A84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76" name="Picture 354" descr="laptop_stylized_small">
              <a:extLst>
                <a:ext uri="{FF2B5EF4-FFF2-40B4-BE49-F238E27FC236}">
                  <a16:creationId xmlns:a16="http://schemas.microsoft.com/office/drawing/2014/main" id="{258CC855-DB26-4F44-B137-B3191178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55" descr="antenna_stylized">
              <a:extLst>
                <a:ext uri="{FF2B5EF4-FFF2-40B4-BE49-F238E27FC236}">
                  <a16:creationId xmlns:a16="http://schemas.microsoft.com/office/drawing/2014/main" id="{2FE36ABB-65D1-4478-82E6-602858B94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356">
            <a:extLst>
              <a:ext uri="{FF2B5EF4-FFF2-40B4-BE49-F238E27FC236}">
                <a16:creationId xmlns:a16="http://schemas.microsoft.com/office/drawing/2014/main" id="{C767CB12-201A-464D-BC93-84A824FFBF3B}"/>
              </a:ext>
            </a:extLst>
          </p:cNvPr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79" name="Picture 354" descr="laptop_stylized_small">
              <a:extLst>
                <a:ext uri="{FF2B5EF4-FFF2-40B4-BE49-F238E27FC236}">
                  <a16:creationId xmlns:a16="http://schemas.microsoft.com/office/drawing/2014/main" id="{D59BBAA8-2F82-4E69-8DCE-8D81137B5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355" descr="antenna_stylized">
              <a:extLst>
                <a:ext uri="{FF2B5EF4-FFF2-40B4-BE49-F238E27FC236}">
                  <a16:creationId xmlns:a16="http://schemas.microsoft.com/office/drawing/2014/main" id="{3EC71C44-E27E-4417-9EA1-78666E2A9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403">
            <a:extLst>
              <a:ext uri="{FF2B5EF4-FFF2-40B4-BE49-F238E27FC236}">
                <a16:creationId xmlns:a16="http://schemas.microsoft.com/office/drawing/2014/main" id="{C602271C-6EFA-4EF2-88DC-126861A67664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82" name="Picture 364" descr="iphone_stylized_small">
              <a:extLst>
                <a:ext uri="{FF2B5EF4-FFF2-40B4-BE49-F238E27FC236}">
                  <a16:creationId xmlns:a16="http://schemas.microsoft.com/office/drawing/2014/main" id="{131AC443-E62C-4C66-9694-764AB0D3C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02" descr="antenna_radiation_stylized">
              <a:extLst>
                <a:ext uri="{FF2B5EF4-FFF2-40B4-BE49-F238E27FC236}">
                  <a16:creationId xmlns:a16="http://schemas.microsoft.com/office/drawing/2014/main" id="{ACD540D9-DC0B-48C3-90E3-9FCB36626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142">
            <a:extLst>
              <a:ext uri="{FF2B5EF4-FFF2-40B4-BE49-F238E27FC236}">
                <a16:creationId xmlns:a16="http://schemas.microsoft.com/office/drawing/2014/main" id="{83AA2077-DB9C-4F73-B316-459CCA3719B3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85" name="Group 398">
              <a:extLst>
                <a:ext uri="{FF2B5EF4-FFF2-40B4-BE49-F238E27FC236}">
                  <a16:creationId xmlns:a16="http://schemas.microsoft.com/office/drawing/2014/main" id="{0B34FFF8-D699-4A54-BE08-3A443B16D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7" name="Line 270">
                <a:extLst>
                  <a:ext uri="{FF2B5EF4-FFF2-40B4-BE49-F238E27FC236}">
                    <a16:creationId xmlns:a16="http://schemas.microsoft.com/office/drawing/2014/main" id="{20FE32A6-131C-447A-9DD4-4F6463050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" name="Line 271">
                <a:extLst>
                  <a:ext uri="{FF2B5EF4-FFF2-40B4-BE49-F238E27FC236}">
                    <a16:creationId xmlns:a16="http://schemas.microsoft.com/office/drawing/2014/main" id="{7C2CEF23-FE4F-43D1-B6FE-15AC64C2E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" name="Line 272">
                <a:extLst>
                  <a:ext uri="{FF2B5EF4-FFF2-40B4-BE49-F238E27FC236}">
                    <a16:creationId xmlns:a16="http://schemas.microsoft.com/office/drawing/2014/main" id="{8ECE6A26-A788-49FB-A833-3BBF02343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Line 273">
                <a:extLst>
                  <a:ext uri="{FF2B5EF4-FFF2-40B4-BE49-F238E27FC236}">
                    <a16:creationId xmlns:a16="http://schemas.microsoft.com/office/drawing/2014/main" id="{C96F271A-B6BB-479F-AD71-94F039201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" name="Line 274">
                <a:extLst>
                  <a:ext uri="{FF2B5EF4-FFF2-40B4-BE49-F238E27FC236}">
                    <a16:creationId xmlns:a16="http://schemas.microsoft.com/office/drawing/2014/main" id="{A36457C9-5037-4F00-9584-81F0A727D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Line 275">
                <a:extLst>
                  <a:ext uri="{FF2B5EF4-FFF2-40B4-BE49-F238E27FC236}">
                    <a16:creationId xmlns:a16="http://schemas.microsoft.com/office/drawing/2014/main" id="{AC417D22-0386-4AA5-9930-7BB7FE718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76">
                <a:extLst>
                  <a:ext uri="{FF2B5EF4-FFF2-40B4-BE49-F238E27FC236}">
                    <a16:creationId xmlns:a16="http://schemas.microsoft.com/office/drawing/2014/main" id="{1406D4A0-74CC-429F-8925-EE970120D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77">
                <a:extLst>
                  <a:ext uri="{FF2B5EF4-FFF2-40B4-BE49-F238E27FC236}">
                    <a16:creationId xmlns:a16="http://schemas.microsoft.com/office/drawing/2014/main" id="{94AC4304-6FE3-4650-B820-2F96C8F71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" name="Line 278">
                <a:extLst>
                  <a:ext uri="{FF2B5EF4-FFF2-40B4-BE49-F238E27FC236}">
                    <a16:creationId xmlns:a16="http://schemas.microsoft.com/office/drawing/2014/main" id="{DCE2FBE7-9BDF-408C-A614-D6CEE8B76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79">
                <a:extLst>
                  <a:ext uri="{FF2B5EF4-FFF2-40B4-BE49-F238E27FC236}">
                    <a16:creationId xmlns:a16="http://schemas.microsoft.com/office/drawing/2014/main" id="{78C378A2-F3A5-4CB8-B2CD-F0A83635D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80">
                <a:extLst>
                  <a:ext uri="{FF2B5EF4-FFF2-40B4-BE49-F238E27FC236}">
                    <a16:creationId xmlns:a16="http://schemas.microsoft.com/office/drawing/2014/main" id="{2B6DC28A-4939-4402-96E3-598C302BD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" name="Line 281">
                <a:extLst>
                  <a:ext uri="{FF2B5EF4-FFF2-40B4-BE49-F238E27FC236}">
                    <a16:creationId xmlns:a16="http://schemas.microsoft.com/office/drawing/2014/main" id="{A10FE2FD-9CDC-48A4-ADDA-F9F669808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" name="Line 282">
                <a:extLst>
                  <a:ext uri="{FF2B5EF4-FFF2-40B4-BE49-F238E27FC236}">
                    <a16:creationId xmlns:a16="http://schemas.microsoft.com/office/drawing/2014/main" id="{F39220F8-5E3C-45C1-B510-065A87A60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Line 283">
                <a:extLst>
                  <a:ext uri="{FF2B5EF4-FFF2-40B4-BE49-F238E27FC236}">
                    <a16:creationId xmlns:a16="http://schemas.microsoft.com/office/drawing/2014/main" id="{7822A729-CBC6-4DF6-9CBF-98B70CEF1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Line 284">
                <a:extLst>
                  <a:ext uri="{FF2B5EF4-FFF2-40B4-BE49-F238E27FC236}">
                    <a16:creationId xmlns:a16="http://schemas.microsoft.com/office/drawing/2014/main" id="{AE48DD1E-D31C-4EC8-976C-149F1017D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86" name="Picture 399" descr="cell_tower_radiation copy">
              <a:extLst>
                <a:ext uri="{FF2B5EF4-FFF2-40B4-BE49-F238E27FC236}">
                  <a16:creationId xmlns:a16="http://schemas.microsoft.com/office/drawing/2014/main" id="{C338A9C6-16D7-43FB-AA36-387619316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356">
            <a:extLst>
              <a:ext uri="{FF2B5EF4-FFF2-40B4-BE49-F238E27FC236}">
                <a16:creationId xmlns:a16="http://schemas.microsoft.com/office/drawing/2014/main" id="{2C81D117-2438-4537-AC56-5CAF5CC01F53}"/>
              </a:ext>
            </a:extLst>
          </p:cNvPr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103" name="Picture 354" descr="laptop_stylized_small">
              <a:extLst>
                <a:ext uri="{FF2B5EF4-FFF2-40B4-BE49-F238E27FC236}">
                  <a16:creationId xmlns:a16="http://schemas.microsoft.com/office/drawing/2014/main" id="{B107404E-992F-4179-881D-FE4D68477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355" descr="antenna_stylized">
              <a:extLst>
                <a:ext uri="{FF2B5EF4-FFF2-40B4-BE49-F238E27FC236}">
                  <a16:creationId xmlns:a16="http://schemas.microsoft.com/office/drawing/2014/main" id="{358606D1-EF3A-4DF4-8B15-FA8435994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5" name="Group 356">
            <a:extLst>
              <a:ext uri="{FF2B5EF4-FFF2-40B4-BE49-F238E27FC236}">
                <a16:creationId xmlns:a16="http://schemas.microsoft.com/office/drawing/2014/main" id="{32AD30D4-B84E-4B09-ACD5-24EAB8471BEC}"/>
              </a:ext>
            </a:extLst>
          </p:cNvPr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106" name="Picture 354" descr="laptop_stylized_small">
              <a:extLst>
                <a:ext uri="{FF2B5EF4-FFF2-40B4-BE49-F238E27FC236}">
                  <a16:creationId xmlns:a16="http://schemas.microsoft.com/office/drawing/2014/main" id="{7E3EF6D3-BFF3-45FB-83B8-0AD32329F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>
              <a:extLst>
                <a:ext uri="{FF2B5EF4-FFF2-40B4-BE49-F238E27FC236}">
                  <a16:creationId xmlns:a16="http://schemas.microsoft.com/office/drawing/2014/main" id="{D406DFB6-9D9E-440D-A069-89A798387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CB1616AC-B3B6-439C-897A-FFA3D93427B4}"/>
              </a:ext>
            </a:extLst>
          </p:cNvPr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6C4CAD53-1AB7-47EA-93BA-A61C1C411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1C0CE708-8560-48A0-9ED2-AE4DA9F46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142BA0D0-C458-4EE8-91D4-E41718E1A2FF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38338507-D7A2-4865-88AE-77A3F909F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2119D1C0-222C-4A4C-A209-C380856639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98C22260-4FE4-4516-BFE8-A42FB03B0F74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ADA6B61-AB69-4608-B580-C06E9519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5D54D26C-66AE-4837-A179-FE354B200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403">
            <a:extLst>
              <a:ext uri="{FF2B5EF4-FFF2-40B4-BE49-F238E27FC236}">
                <a16:creationId xmlns:a16="http://schemas.microsoft.com/office/drawing/2014/main" id="{DC6E68ED-4D2C-4031-A712-3B9172CAF41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118" name="Picture 364" descr="iphone_stylized_small">
              <a:extLst>
                <a:ext uri="{FF2B5EF4-FFF2-40B4-BE49-F238E27FC236}">
                  <a16:creationId xmlns:a16="http://schemas.microsoft.com/office/drawing/2014/main" id="{2D6A1978-252A-4B20-AB82-72C96BEAD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402" descr="antenna_radiation_stylized">
              <a:extLst>
                <a:ext uri="{FF2B5EF4-FFF2-40B4-BE49-F238E27FC236}">
                  <a16:creationId xmlns:a16="http://schemas.microsoft.com/office/drawing/2014/main" id="{72D98249-8F8F-422E-9C89-DC18F632B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63">
            <a:extLst>
              <a:ext uri="{FF2B5EF4-FFF2-40B4-BE49-F238E27FC236}">
                <a16:creationId xmlns:a16="http://schemas.microsoft.com/office/drawing/2014/main" id="{08824318-B66A-4356-A628-0D9F48F4E1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1" name="Line 34">
            <a:extLst>
              <a:ext uri="{FF2B5EF4-FFF2-40B4-BE49-F238E27FC236}">
                <a16:creationId xmlns:a16="http://schemas.microsoft.com/office/drawing/2014/main" id="{2A904C07-8BE4-4739-A382-BC8D2D721F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2" name="Group 6">
            <a:extLst>
              <a:ext uri="{FF2B5EF4-FFF2-40B4-BE49-F238E27FC236}">
                <a16:creationId xmlns:a16="http://schemas.microsoft.com/office/drawing/2014/main" id="{DAC8D9A9-A1ED-4874-9A7D-60480D99E39B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C3A8793C-1AAF-48FD-978A-E4F9AAA9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Text Box 8">
              <a:extLst>
                <a:ext uri="{FF2B5EF4-FFF2-40B4-BE49-F238E27FC236}">
                  <a16:creationId xmlns:a16="http://schemas.microsoft.com/office/drawing/2014/main" id="{1EF4BCBC-264B-4D6D-B3A1-C46A3C5E1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966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FD29-8494-4B08-8BF1-D4CFC062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9B02-47B9-4E85-B3EF-80117BA6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无线网络简介</a:t>
            </a:r>
            <a:endParaRPr lang="en-US" altLang="zh-CN" dirty="0"/>
          </a:p>
          <a:p>
            <a:r>
              <a:rPr lang="zh-CN" altLang="en-US" dirty="0"/>
              <a:t>无线链路特征与多路访问</a:t>
            </a:r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蜂窝网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管理移动性的一般方法</a:t>
            </a:r>
            <a:endParaRPr lang="en-US" altLang="zh-CN" dirty="0"/>
          </a:p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、蜂窝网的移动性管理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A4394-653B-441A-BDC9-12B1E440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78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B77DF-6B7F-44B7-BBCD-59A27920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蜂窝网架构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BC1FB-F39D-40BD-89EA-6D02C175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4836C34-BE3C-4F7B-BBE4-F0D0F0E8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634" y="278473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09FA6CB-5CAE-4CA0-9F00-3FEADD02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084" y="3240351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4063FE7-6E9D-405D-9A35-8A734F2C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384" y="4631001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847C2C71-3A3D-4EDB-AAAA-7DD7BF0F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134" y="5062801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4AFC2111-7729-4C93-BEDF-22E97595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922" y="37086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92A4286-6195-4794-8104-A5EED05A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134" y="4151576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F12D7A0-D458-4B62-B802-6202B574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822" y="552793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290">
            <a:extLst>
              <a:ext uri="{FF2B5EF4-FFF2-40B4-BE49-F238E27FC236}">
                <a16:creationId xmlns:a16="http://schemas.microsoft.com/office/drawing/2014/main" id="{A750E36B-B4DC-40F8-93DA-4087E2FE5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8896" y="5218376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292">
            <a:extLst>
              <a:ext uri="{FF2B5EF4-FFF2-40B4-BE49-F238E27FC236}">
                <a16:creationId xmlns:a16="http://schemas.microsoft.com/office/drawing/2014/main" id="{A929E7A0-6FEA-42D0-BACE-B44503AD6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684" y="5218376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93">
            <a:extLst>
              <a:ext uri="{FF2B5EF4-FFF2-40B4-BE49-F238E27FC236}">
                <a16:creationId xmlns:a16="http://schemas.microsoft.com/office/drawing/2014/main" id="{8D529483-9924-4125-84FF-566AEE526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4571" y="5026288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4">
            <a:extLst>
              <a:ext uri="{FF2B5EF4-FFF2-40B4-BE49-F238E27FC236}">
                <a16:creationId xmlns:a16="http://schemas.microsoft.com/office/drawing/2014/main" id="{23E0A38B-0A1C-4289-9899-87748209CB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4983" y="3724538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295">
            <a:extLst>
              <a:ext uri="{FF2B5EF4-FFF2-40B4-BE49-F238E27FC236}">
                <a16:creationId xmlns:a16="http://schemas.microsoft.com/office/drawing/2014/main" id="{470B8C6F-2F0B-4CF7-AC14-E7FB7EA8B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772" y="3595952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296">
            <a:extLst>
              <a:ext uri="{FF2B5EF4-FFF2-40B4-BE49-F238E27FC236}">
                <a16:creationId xmlns:a16="http://schemas.microsoft.com/office/drawing/2014/main" id="{DEA9BE97-5B61-4CD7-B4E5-5FA5A3E28F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2283" y="3441964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297">
            <a:extLst>
              <a:ext uri="{FF2B5EF4-FFF2-40B4-BE49-F238E27FC236}">
                <a16:creationId xmlns:a16="http://schemas.microsoft.com/office/drawing/2014/main" id="{74960F5A-0F9D-4593-AB0A-E463A00D1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172" y="3338776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299">
            <a:extLst>
              <a:ext uri="{FF2B5EF4-FFF2-40B4-BE49-F238E27FC236}">
                <a16:creationId xmlns:a16="http://schemas.microsoft.com/office/drawing/2014/main" id="{524BED4C-3DD4-4153-9F4B-CCDF76CB525F}"/>
              </a:ext>
            </a:extLst>
          </p:cNvPr>
          <p:cNvGrpSpPr>
            <a:grpSpLocks/>
          </p:cNvGrpSpPr>
          <p:nvPr/>
        </p:nvGrpSpPr>
        <p:grpSpPr bwMode="auto">
          <a:xfrm>
            <a:off x="7939523" y="4592900"/>
            <a:ext cx="989013" cy="676275"/>
            <a:chOff x="2196" y="1176"/>
            <a:chExt cx="623" cy="426"/>
          </a:xfrm>
        </p:grpSpPr>
        <p:grpSp>
          <p:nvGrpSpPr>
            <p:cNvPr id="20" name="Group 300">
              <a:extLst>
                <a:ext uri="{FF2B5EF4-FFF2-40B4-BE49-F238E27FC236}">
                  <a16:creationId xmlns:a16="http://schemas.microsoft.com/office/drawing/2014/main" id="{4D067105-B25B-413B-AC05-AA5FB8FD3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22" name="Rectangle 301">
                <a:extLst>
                  <a:ext uri="{FF2B5EF4-FFF2-40B4-BE49-F238E27FC236}">
                    <a16:creationId xmlns:a16="http://schemas.microsoft.com/office/drawing/2014/main" id="{C2104FEF-5811-4774-9D2E-2FEDCF08D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 Box 302">
                <a:extLst>
                  <a:ext uri="{FF2B5EF4-FFF2-40B4-BE49-F238E27FC236}">
                    <a16:creationId xmlns:a16="http://schemas.microsoft.com/office/drawing/2014/main" id="{8A0919BD-8805-45B4-B6ED-C00624B99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 Box 303">
              <a:extLst>
                <a:ext uri="{FF2B5EF4-FFF2-40B4-BE49-F238E27FC236}">
                  <a16:creationId xmlns:a16="http://schemas.microsoft.com/office/drawing/2014/main" id="{EA1CC48D-565B-4B57-86BB-1A2FF5FC8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1293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MCS</a:t>
              </a:r>
            </a:p>
          </p:txBody>
        </p:sp>
      </p:grpSp>
      <p:sp>
        <p:nvSpPr>
          <p:cNvPr id="24" name="Freeform 304">
            <a:extLst>
              <a:ext uri="{FF2B5EF4-FFF2-40B4-BE49-F238E27FC236}">
                <a16:creationId xmlns:a16="http://schemas.microsoft.com/office/drawing/2014/main" id="{C72B8A36-CB76-4058-917B-2C28FE7CA637}"/>
              </a:ext>
            </a:extLst>
          </p:cNvPr>
          <p:cNvSpPr>
            <a:spLocks/>
          </p:cNvSpPr>
          <p:nvPr/>
        </p:nvSpPr>
        <p:spPr bwMode="auto">
          <a:xfrm>
            <a:off x="9398434" y="3176852"/>
            <a:ext cx="2146299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05">
            <a:extLst>
              <a:ext uri="{FF2B5EF4-FFF2-40B4-BE49-F238E27FC236}">
                <a16:creationId xmlns:a16="http://schemas.microsoft.com/office/drawing/2014/main" id="{DB68230D-8340-41CE-91CE-27BF234E7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8285" y="3996586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公共电话网络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6" name="Picture 309" descr="imgyjavg[1]">
            <a:extLst>
              <a:ext uri="{FF2B5EF4-FFF2-40B4-BE49-F238E27FC236}">
                <a16:creationId xmlns:a16="http://schemas.microsoft.com/office/drawing/2014/main" id="{C744B848-2609-4431-91F4-D3882C1B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09" y="3583252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0" descr="imgyjavg[1]">
            <a:extLst>
              <a:ext uri="{FF2B5EF4-FFF2-40B4-BE49-F238E27FC236}">
                <a16:creationId xmlns:a16="http://schemas.microsoft.com/office/drawing/2014/main" id="{38A6D549-F42E-49E8-A7E8-176B3905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09" y="4078552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1" descr="imgyjavg[1]">
            <a:extLst>
              <a:ext uri="{FF2B5EF4-FFF2-40B4-BE49-F238E27FC236}">
                <a16:creationId xmlns:a16="http://schemas.microsoft.com/office/drawing/2014/main" id="{F9243797-4865-4B9B-B5A3-A6576A2A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09" y="4396052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12" descr="imgyjavg[1]">
            <a:extLst>
              <a:ext uri="{FF2B5EF4-FFF2-40B4-BE49-F238E27FC236}">
                <a16:creationId xmlns:a16="http://schemas.microsoft.com/office/drawing/2014/main" id="{F9700257-E355-49B7-ACE5-1B8960AB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09" y="4497652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13" descr="imgyjavg[1]">
            <a:extLst>
              <a:ext uri="{FF2B5EF4-FFF2-40B4-BE49-F238E27FC236}">
                <a16:creationId xmlns:a16="http://schemas.microsoft.com/office/drawing/2014/main" id="{F871EC6B-5BB0-4B35-9907-C5373A24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09" y="5246952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16" descr="imgyjavg[1]">
            <a:extLst>
              <a:ext uri="{FF2B5EF4-FFF2-40B4-BE49-F238E27FC236}">
                <a16:creationId xmlns:a16="http://schemas.microsoft.com/office/drawing/2014/main" id="{CB1B1FCE-A363-4A33-B11E-23BC587E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09" y="5450152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7">
            <a:extLst>
              <a:ext uri="{FF2B5EF4-FFF2-40B4-BE49-F238E27FC236}">
                <a16:creationId xmlns:a16="http://schemas.microsoft.com/office/drawing/2014/main" id="{73DE1D8B-BE69-44D4-AF33-8036DF21ECBD}"/>
              </a:ext>
            </a:extLst>
          </p:cNvPr>
          <p:cNvGrpSpPr>
            <a:grpSpLocks/>
          </p:cNvGrpSpPr>
          <p:nvPr/>
        </p:nvGrpSpPr>
        <p:grpSpPr bwMode="auto">
          <a:xfrm>
            <a:off x="6472671" y="4800864"/>
            <a:ext cx="831850" cy="180975"/>
            <a:chOff x="3072" y="739"/>
            <a:chExt cx="652" cy="146"/>
          </a:xfrm>
        </p:grpSpPr>
        <p:pic>
          <p:nvPicPr>
            <p:cNvPr id="33" name="Picture 318" descr="lgv_fqmg[1]">
              <a:extLst>
                <a:ext uri="{FF2B5EF4-FFF2-40B4-BE49-F238E27FC236}">
                  <a16:creationId xmlns:a16="http://schemas.microsoft.com/office/drawing/2014/main" id="{5ADD2336-974C-42A7-9014-DFFB37AB5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319">
              <a:extLst>
                <a:ext uri="{FF2B5EF4-FFF2-40B4-BE49-F238E27FC236}">
                  <a16:creationId xmlns:a16="http://schemas.microsoft.com/office/drawing/2014/main" id="{12CC1303-3B65-4BFD-995B-869703AC0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20">
              <a:extLst>
                <a:ext uri="{FF2B5EF4-FFF2-40B4-BE49-F238E27FC236}">
                  <a16:creationId xmlns:a16="http://schemas.microsoft.com/office/drawing/2014/main" id="{B55E0639-8725-48DE-8D48-207C427C4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21">
            <a:extLst>
              <a:ext uri="{FF2B5EF4-FFF2-40B4-BE49-F238E27FC236}">
                <a16:creationId xmlns:a16="http://schemas.microsoft.com/office/drawing/2014/main" id="{3EE01851-5519-4DFB-8984-D0F15D1DF2E9}"/>
              </a:ext>
            </a:extLst>
          </p:cNvPr>
          <p:cNvGrpSpPr>
            <a:grpSpLocks/>
          </p:cNvGrpSpPr>
          <p:nvPr/>
        </p:nvGrpSpPr>
        <p:grpSpPr bwMode="auto">
          <a:xfrm>
            <a:off x="8060173" y="3170500"/>
            <a:ext cx="1020763" cy="676275"/>
            <a:chOff x="2176" y="1176"/>
            <a:chExt cx="643" cy="426"/>
          </a:xfrm>
        </p:grpSpPr>
        <p:grpSp>
          <p:nvGrpSpPr>
            <p:cNvPr id="37" name="Group 322">
              <a:extLst>
                <a:ext uri="{FF2B5EF4-FFF2-40B4-BE49-F238E27FC236}">
                  <a16:creationId xmlns:a16="http://schemas.microsoft.com/office/drawing/2014/main" id="{81D1E33D-E0FE-4B1A-AC74-2D25F97EE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9" name="Rectangle 323">
                <a:extLst>
                  <a:ext uri="{FF2B5EF4-FFF2-40B4-BE49-F238E27FC236}">
                    <a16:creationId xmlns:a16="http://schemas.microsoft.com/office/drawing/2014/main" id="{EBAACD92-5F06-46D1-B3B6-853A99ECD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 Box 324">
                <a:extLst>
                  <a:ext uri="{FF2B5EF4-FFF2-40B4-BE49-F238E27FC236}">
                    <a16:creationId xmlns:a16="http://schemas.microsoft.com/office/drawing/2014/main" id="{79A35E5A-B16A-4ABC-916E-711AB4BD9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 Box 325">
              <a:extLst>
                <a:ext uri="{FF2B5EF4-FFF2-40B4-BE49-F238E27FC236}">
                  <a16:creationId xmlns:a16="http://schemas.microsoft.com/office/drawing/2014/main" id="{850BAC5E-CB61-43B3-8803-343F318DF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92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MCS</a:t>
              </a:r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Line 326">
            <a:extLst>
              <a:ext uri="{FF2B5EF4-FFF2-40B4-BE49-F238E27FC236}">
                <a16:creationId xmlns:a16="http://schemas.microsoft.com/office/drawing/2014/main" id="{DCD47429-048C-4083-BC1B-CAEDB6414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8871" y="3538801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327">
            <a:extLst>
              <a:ext uri="{FF2B5EF4-FFF2-40B4-BE49-F238E27FC236}">
                <a16:creationId xmlns:a16="http://schemas.microsoft.com/office/drawing/2014/main" id="{2DF7E81D-DA27-4872-8453-8265138A7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3771" y="4656401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381">
            <a:extLst>
              <a:ext uri="{FF2B5EF4-FFF2-40B4-BE49-F238E27FC236}">
                <a16:creationId xmlns:a16="http://schemas.microsoft.com/office/drawing/2014/main" id="{43250DE2-1720-4103-BF53-2E5EFCFF0BDF}"/>
              </a:ext>
            </a:extLst>
          </p:cNvPr>
          <p:cNvGrpSpPr>
            <a:grpSpLocks/>
          </p:cNvGrpSpPr>
          <p:nvPr/>
        </p:nvGrpSpPr>
        <p:grpSpPr bwMode="auto">
          <a:xfrm>
            <a:off x="6210734" y="1186125"/>
            <a:ext cx="3597280" cy="1952625"/>
            <a:chOff x="2380" y="653"/>
            <a:chExt cx="2266" cy="1230"/>
          </a:xfrm>
        </p:grpSpPr>
        <p:sp>
          <p:nvSpPr>
            <p:cNvPr id="44" name="Text Box 366">
              <a:extLst>
                <a:ext uri="{FF2B5EF4-FFF2-40B4-BE49-F238E27FC236}">
                  <a16:creationId xmlns:a16="http://schemas.microsoft.com/office/drawing/2014/main" id="{12AE492F-BCB3-47D7-81D3-D62BD70F4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" y="856"/>
              <a:ext cx="188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将小区连接到有线网络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管理呼叫建立</a:t>
              </a: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处理移动性</a:t>
              </a: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368">
              <a:extLst>
                <a:ext uri="{FF2B5EF4-FFF2-40B4-BE49-F238E27FC236}">
                  <a16:creationId xmlns:a16="http://schemas.microsoft.com/office/drawing/2014/main" id="{BFB41A86-4402-465F-A288-BC81E058C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777"/>
              <a:ext cx="2266" cy="7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371">
              <a:extLst>
                <a:ext uri="{FF2B5EF4-FFF2-40B4-BE49-F238E27FC236}">
                  <a16:creationId xmlns:a16="http://schemas.microsoft.com/office/drawing/2014/main" id="{62CBB0B6-865D-404E-B92C-196DF9332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653"/>
              <a:ext cx="1881" cy="291"/>
              <a:chOff x="442" y="3312"/>
              <a:chExt cx="1881" cy="291"/>
            </a:xfrm>
          </p:grpSpPr>
          <p:sp>
            <p:nvSpPr>
              <p:cNvPr id="48" name="Rectangle 370">
                <a:extLst>
                  <a:ext uri="{FF2B5EF4-FFF2-40B4-BE49-F238E27FC236}">
                    <a16:creationId xmlns:a16="http://schemas.microsoft.com/office/drawing/2014/main" id="{F5A269D6-2091-4DDA-8ECE-29AB9296B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1881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 Box 369">
                <a:extLst>
                  <a:ext uri="{FF2B5EF4-FFF2-40B4-BE49-F238E27FC236}">
                    <a16:creationId xmlns:a16="http://schemas.microsoft.com/office/drawing/2014/main" id="{D1C382B2-8F71-41E5-9894-10794FE55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" y="3312"/>
                <a:ext cx="17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移动交换中心</a:t>
                </a:r>
                <a:r>
                  <a:rPr 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MSC</a:t>
                </a:r>
              </a:p>
            </p:txBody>
          </p:sp>
        </p:grpSp>
        <p:sp>
          <p:nvSpPr>
            <p:cNvPr id="47" name="Line 374">
              <a:extLst>
                <a:ext uri="{FF2B5EF4-FFF2-40B4-BE49-F238E27FC236}">
                  <a16:creationId xmlns:a16="http://schemas.microsoft.com/office/drawing/2014/main" id="{C7C2EAE3-139C-43CE-994F-610AD9FA2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1552"/>
              <a:ext cx="225" cy="33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383">
            <a:extLst>
              <a:ext uri="{FF2B5EF4-FFF2-40B4-BE49-F238E27FC236}">
                <a16:creationId xmlns:a16="http://schemas.microsoft.com/office/drawing/2014/main" id="{32C50535-83D1-426B-BD58-F9212218654C}"/>
              </a:ext>
            </a:extLst>
          </p:cNvPr>
          <p:cNvGrpSpPr>
            <a:grpSpLocks/>
          </p:cNvGrpSpPr>
          <p:nvPr/>
        </p:nvGrpSpPr>
        <p:grpSpPr bwMode="auto">
          <a:xfrm>
            <a:off x="319207" y="3836716"/>
            <a:ext cx="5614986" cy="1552071"/>
            <a:chOff x="-1306" y="1210"/>
            <a:chExt cx="3537" cy="930"/>
          </a:xfrm>
        </p:grpSpPr>
        <p:sp>
          <p:nvSpPr>
            <p:cNvPr id="51" name="Text Box 376">
              <a:extLst>
                <a:ext uri="{FF2B5EF4-FFF2-40B4-BE49-F238E27FC236}">
                  <a16:creationId xmlns:a16="http://schemas.microsoft.com/office/drawing/2014/main" id="{4F72ED60-688F-42E9-967F-1DE8E0CA8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72" y="1501"/>
              <a:ext cx="3142" cy="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覆盖某个地理区域</a:t>
              </a: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 station,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BS):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</a:t>
              </a:r>
              <a:r>
                <a: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802.11 AP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移动用户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通过基站连接到网络</a:t>
              </a: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377">
              <a:extLst>
                <a:ext uri="{FF2B5EF4-FFF2-40B4-BE49-F238E27FC236}">
                  <a16:creationId xmlns:a16="http://schemas.microsoft.com/office/drawing/2014/main" id="{CFB2B2AF-BC5C-4E61-B167-2E818884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06" y="1448"/>
              <a:ext cx="3206" cy="6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78">
              <a:extLst>
                <a:ext uri="{FF2B5EF4-FFF2-40B4-BE49-F238E27FC236}">
                  <a16:creationId xmlns:a16="http://schemas.microsoft.com/office/drawing/2014/main" id="{5FDF5A5D-5A88-4753-978E-E45BE699F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84" y="1210"/>
              <a:ext cx="966" cy="291"/>
              <a:chOff x="-579" y="3198"/>
              <a:chExt cx="966" cy="291"/>
            </a:xfrm>
          </p:grpSpPr>
          <p:sp>
            <p:nvSpPr>
              <p:cNvPr id="55" name="Rectangle 379">
                <a:extLst>
                  <a:ext uri="{FF2B5EF4-FFF2-40B4-BE49-F238E27FC236}">
                    <a16:creationId xmlns:a16="http://schemas.microsoft.com/office/drawing/2014/main" id="{7714C084-319E-4D6B-B505-B9CE6B457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9" y="3263"/>
                <a:ext cx="932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 Box 380">
                <a:extLst>
                  <a:ext uri="{FF2B5EF4-FFF2-40B4-BE49-F238E27FC236}">
                    <a16:creationId xmlns:a16="http://schemas.microsoft.com/office/drawing/2014/main" id="{5CDA2583-7C88-49DD-96B9-9490206F6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6" y="3198"/>
                <a:ext cx="9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小区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(cell)</a:t>
                </a:r>
                <a:endParaRPr 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Line 382">
              <a:extLst>
                <a:ext uri="{FF2B5EF4-FFF2-40B4-BE49-F238E27FC236}">
                  <a16:creationId xmlns:a16="http://schemas.microsoft.com/office/drawing/2014/main" id="{6FE1621D-8314-48E5-93D1-EAE42402D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2" y="1546"/>
              <a:ext cx="339" cy="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386">
            <a:extLst>
              <a:ext uri="{FF2B5EF4-FFF2-40B4-BE49-F238E27FC236}">
                <a16:creationId xmlns:a16="http://schemas.microsoft.com/office/drawing/2014/main" id="{88EEEC49-5FC3-4522-8A26-904F6E15C7CF}"/>
              </a:ext>
            </a:extLst>
          </p:cNvPr>
          <p:cNvGrpSpPr>
            <a:grpSpLocks/>
          </p:cNvGrpSpPr>
          <p:nvPr/>
        </p:nvGrpSpPr>
        <p:grpSpPr bwMode="auto">
          <a:xfrm>
            <a:off x="9044421" y="4705614"/>
            <a:ext cx="1281112" cy="1344613"/>
            <a:chOff x="4137" y="2870"/>
            <a:chExt cx="807" cy="847"/>
          </a:xfrm>
        </p:grpSpPr>
        <p:sp>
          <p:nvSpPr>
            <p:cNvPr id="58" name="Text Box 384">
              <a:extLst>
                <a:ext uri="{FF2B5EF4-FFF2-40B4-BE49-F238E27FC236}">
                  <a16:creationId xmlns:a16="http://schemas.microsoft.com/office/drawing/2014/main" id="{F88E1B07-FBEB-4EBC-A634-1C0FD33B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" y="3465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有线网络</a:t>
              </a:r>
              <a:endPara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59" name="Line 385">
              <a:extLst>
                <a:ext uri="{FF2B5EF4-FFF2-40B4-BE49-F238E27FC236}">
                  <a16:creationId xmlns:a16="http://schemas.microsoft.com/office/drawing/2014/main" id="{2ABDF197-01C3-499B-B774-25DFB78F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782">
            <a:extLst>
              <a:ext uri="{FF2B5EF4-FFF2-40B4-BE49-F238E27FC236}">
                <a16:creationId xmlns:a16="http://schemas.microsoft.com/office/drawing/2014/main" id="{9EEF784B-0E20-434F-92C7-524D132B8027}"/>
              </a:ext>
            </a:extLst>
          </p:cNvPr>
          <p:cNvGrpSpPr>
            <a:grpSpLocks/>
          </p:cNvGrpSpPr>
          <p:nvPr/>
        </p:nvGrpSpPr>
        <p:grpSpPr bwMode="auto">
          <a:xfrm>
            <a:off x="6152728" y="3008138"/>
            <a:ext cx="333077" cy="421847"/>
            <a:chOff x="742" y="2409"/>
            <a:chExt cx="576" cy="881"/>
          </a:xfrm>
        </p:grpSpPr>
        <p:grpSp>
          <p:nvGrpSpPr>
            <p:cNvPr id="61" name="Group 783">
              <a:extLst>
                <a:ext uri="{FF2B5EF4-FFF2-40B4-BE49-F238E27FC236}">
                  <a16:creationId xmlns:a16="http://schemas.microsoft.com/office/drawing/2014/main" id="{F8DB3735-8737-417B-94DC-65FE04529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64" name="Line 270">
                <a:extLst>
                  <a:ext uri="{FF2B5EF4-FFF2-40B4-BE49-F238E27FC236}">
                    <a16:creationId xmlns:a16="http://schemas.microsoft.com/office/drawing/2014/main" id="{B2EBF2CE-52BE-445D-AC8C-FFA17DAA4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Line 271">
                <a:extLst>
                  <a:ext uri="{FF2B5EF4-FFF2-40B4-BE49-F238E27FC236}">
                    <a16:creationId xmlns:a16="http://schemas.microsoft.com/office/drawing/2014/main" id="{0C6C8463-1F13-49CF-9F7C-496CADCCC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Line 272">
                <a:extLst>
                  <a:ext uri="{FF2B5EF4-FFF2-40B4-BE49-F238E27FC236}">
                    <a16:creationId xmlns:a16="http://schemas.microsoft.com/office/drawing/2014/main" id="{8EDF0CD2-CC39-465C-AE36-25D41BAD1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Line 273">
                <a:extLst>
                  <a:ext uri="{FF2B5EF4-FFF2-40B4-BE49-F238E27FC236}">
                    <a16:creationId xmlns:a16="http://schemas.microsoft.com/office/drawing/2014/main" id="{94B259B8-269E-4AAB-AC49-768ABAE7F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Line 274">
                <a:extLst>
                  <a:ext uri="{FF2B5EF4-FFF2-40B4-BE49-F238E27FC236}">
                    <a16:creationId xmlns:a16="http://schemas.microsoft.com/office/drawing/2014/main" id="{CFD69DBE-E2F6-48C8-A9C8-904BAFCD8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Line 275">
                <a:extLst>
                  <a:ext uri="{FF2B5EF4-FFF2-40B4-BE49-F238E27FC236}">
                    <a16:creationId xmlns:a16="http://schemas.microsoft.com/office/drawing/2014/main" id="{2856146E-BE94-4C6E-995F-C5275282C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Line 276">
                <a:extLst>
                  <a:ext uri="{FF2B5EF4-FFF2-40B4-BE49-F238E27FC236}">
                    <a16:creationId xmlns:a16="http://schemas.microsoft.com/office/drawing/2014/main" id="{A1477FD1-E748-46F0-BA64-70F5DFBBA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Line 277">
                <a:extLst>
                  <a:ext uri="{FF2B5EF4-FFF2-40B4-BE49-F238E27FC236}">
                    <a16:creationId xmlns:a16="http://schemas.microsoft.com/office/drawing/2014/main" id="{9CC74AE8-EFB6-4AA2-9E5B-E5F5C8A0E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Line 278">
                <a:extLst>
                  <a:ext uri="{FF2B5EF4-FFF2-40B4-BE49-F238E27FC236}">
                    <a16:creationId xmlns:a16="http://schemas.microsoft.com/office/drawing/2014/main" id="{6DEC2FDD-6938-486E-A7E0-28193D608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279">
                <a:extLst>
                  <a:ext uri="{FF2B5EF4-FFF2-40B4-BE49-F238E27FC236}">
                    <a16:creationId xmlns:a16="http://schemas.microsoft.com/office/drawing/2014/main" id="{7A74325F-CA33-4213-BA38-6F38DB41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280">
                <a:extLst>
                  <a:ext uri="{FF2B5EF4-FFF2-40B4-BE49-F238E27FC236}">
                    <a16:creationId xmlns:a16="http://schemas.microsoft.com/office/drawing/2014/main" id="{69858848-0705-4004-9967-F090D190B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Line 281">
                <a:extLst>
                  <a:ext uri="{FF2B5EF4-FFF2-40B4-BE49-F238E27FC236}">
                    <a16:creationId xmlns:a16="http://schemas.microsoft.com/office/drawing/2014/main" id="{D8F2B0A1-4BF2-435D-8011-56D452A72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Line 282">
                <a:extLst>
                  <a:ext uri="{FF2B5EF4-FFF2-40B4-BE49-F238E27FC236}">
                    <a16:creationId xmlns:a16="http://schemas.microsoft.com/office/drawing/2014/main" id="{1A5B2E4C-486A-4C36-B1B5-C0477467F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Line 283">
                <a:extLst>
                  <a:ext uri="{FF2B5EF4-FFF2-40B4-BE49-F238E27FC236}">
                    <a16:creationId xmlns:a16="http://schemas.microsoft.com/office/drawing/2014/main" id="{EA75DF7F-0EFF-4CFF-BE67-88866BA90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Line 284">
                <a:extLst>
                  <a:ext uri="{FF2B5EF4-FFF2-40B4-BE49-F238E27FC236}">
                    <a16:creationId xmlns:a16="http://schemas.microsoft.com/office/drawing/2014/main" id="{40F3443E-E019-458D-947B-798EE5017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2" name="Picture 799" descr="cell_tower_radiation copy">
              <a:extLst>
                <a:ext uri="{FF2B5EF4-FFF2-40B4-BE49-F238E27FC236}">
                  <a16:creationId xmlns:a16="http://schemas.microsoft.com/office/drawing/2014/main" id="{60A4331A-48AC-4E56-9516-FFE297363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Oval 800">
              <a:extLst>
                <a:ext uri="{FF2B5EF4-FFF2-40B4-BE49-F238E27FC236}">
                  <a16:creationId xmlns:a16="http://schemas.microsoft.com/office/drawing/2014/main" id="{0F6D27C4-0EFB-4249-B05D-0B0F9730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Group 782">
            <a:extLst>
              <a:ext uri="{FF2B5EF4-FFF2-40B4-BE49-F238E27FC236}">
                <a16:creationId xmlns:a16="http://schemas.microsoft.com/office/drawing/2014/main" id="{C2EB91A7-39BA-46D9-B83E-F8DC4675A8FA}"/>
              </a:ext>
            </a:extLst>
          </p:cNvPr>
          <p:cNvGrpSpPr>
            <a:grpSpLocks/>
          </p:cNvGrpSpPr>
          <p:nvPr/>
        </p:nvGrpSpPr>
        <p:grpSpPr bwMode="auto">
          <a:xfrm>
            <a:off x="6166207" y="3934388"/>
            <a:ext cx="333077" cy="421847"/>
            <a:chOff x="742" y="2409"/>
            <a:chExt cx="576" cy="881"/>
          </a:xfrm>
        </p:grpSpPr>
        <p:grpSp>
          <p:nvGrpSpPr>
            <p:cNvPr id="80" name="Group 783">
              <a:extLst>
                <a:ext uri="{FF2B5EF4-FFF2-40B4-BE49-F238E27FC236}">
                  <a16:creationId xmlns:a16="http://schemas.microsoft.com/office/drawing/2014/main" id="{78B4158C-CD3D-4AC4-96FE-4FDDA1BA9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" name="Line 270">
                <a:extLst>
                  <a:ext uri="{FF2B5EF4-FFF2-40B4-BE49-F238E27FC236}">
                    <a16:creationId xmlns:a16="http://schemas.microsoft.com/office/drawing/2014/main" id="{2E054C7F-D987-4956-9702-2A8BC828B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Line 271">
                <a:extLst>
                  <a:ext uri="{FF2B5EF4-FFF2-40B4-BE49-F238E27FC236}">
                    <a16:creationId xmlns:a16="http://schemas.microsoft.com/office/drawing/2014/main" id="{1F18228A-A7C2-458C-B525-490C1455C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Line 272">
                <a:extLst>
                  <a:ext uri="{FF2B5EF4-FFF2-40B4-BE49-F238E27FC236}">
                    <a16:creationId xmlns:a16="http://schemas.microsoft.com/office/drawing/2014/main" id="{C779FA36-025D-4189-BA33-ABFE4E97B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Line 273">
                <a:extLst>
                  <a:ext uri="{FF2B5EF4-FFF2-40B4-BE49-F238E27FC236}">
                    <a16:creationId xmlns:a16="http://schemas.microsoft.com/office/drawing/2014/main" id="{482DF635-97A1-4077-ACC8-FB52EDF90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Line 274">
                <a:extLst>
                  <a:ext uri="{FF2B5EF4-FFF2-40B4-BE49-F238E27FC236}">
                    <a16:creationId xmlns:a16="http://schemas.microsoft.com/office/drawing/2014/main" id="{FDD4AFFB-1740-4418-ACB7-149E54DCF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Line 275">
                <a:extLst>
                  <a:ext uri="{FF2B5EF4-FFF2-40B4-BE49-F238E27FC236}">
                    <a16:creationId xmlns:a16="http://schemas.microsoft.com/office/drawing/2014/main" id="{3479D4EE-2940-44FD-ACA3-B171B771F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Line 276">
                <a:extLst>
                  <a:ext uri="{FF2B5EF4-FFF2-40B4-BE49-F238E27FC236}">
                    <a16:creationId xmlns:a16="http://schemas.microsoft.com/office/drawing/2014/main" id="{1956B705-57D1-4EC3-A7AE-955B17E0D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Line 277">
                <a:extLst>
                  <a:ext uri="{FF2B5EF4-FFF2-40B4-BE49-F238E27FC236}">
                    <a16:creationId xmlns:a16="http://schemas.microsoft.com/office/drawing/2014/main" id="{50075A7B-1B61-448E-ABC8-61B014E4A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Line 278">
                <a:extLst>
                  <a:ext uri="{FF2B5EF4-FFF2-40B4-BE49-F238E27FC236}">
                    <a16:creationId xmlns:a16="http://schemas.microsoft.com/office/drawing/2014/main" id="{43F37C55-CB51-424E-B0AA-AAC9A4BE2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279">
                <a:extLst>
                  <a:ext uri="{FF2B5EF4-FFF2-40B4-BE49-F238E27FC236}">
                    <a16:creationId xmlns:a16="http://schemas.microsoft.com/office/drawing/2014/main" id="{803E592A-B8FD-4497-BF09-ECCCF189C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280">
                <a:extLst>
                  <a:ext uri="{FF2B5EF4-FFF2-40B4-BE49-F238E27FC236}">
                    <a16:creationId xmlns:a16="http://schemas.microsoft.com/office/drawing/2014/main" id="{E49904DA-1D21-4354-BE97-94D1CBF46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Line 281">
                <a:extLst>
                  <a:ext uri="{FF2B5EF4-FFF2-40B4-BE49-F238E27FC236}">
                    <a16:creationId xmlns:a16="http://schemas.microsoft.com/office/drawing/2014/main" id="{C6F2A63C-9042-4570-8346-72F11A576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282">
                <a:extLst>
                  <a:ext uri="{FF2B5EF4-FFF2-40B4-BE49-F238E27FC236}">
                    <a16:creationId xmlns:a16="http://schemas.microsoft.com/office/drawing/2014/main" id="{7C2EFE39-EDCF-437A-8327-E6153A1F8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Line 283">
                <a:extLst>
                  <a:ext uri="{FF2B5EF4-FFF2-40B4-BE49-F238E27FC236}">
                    <a16:creationId xmlns:a16="http://schemas.microsoft.com/office/drawing/2014/main" id="{A3AF3558-C52C-4A5D-8643-DAC7F13EA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Line 284">
                <a:extLst>
                  <a:ext uri="{FF2B5EF4-FFF2-40B4-BE49-F238E27FC236}">
                    <a16:creationId xmlns:a16="http://schemas.microsoft.com/office/drawing/2014/main" id="{D388F329-DD0F-4A8E-8C80-F675D2313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1" name="Picture 799" descr="cell_tower_radiation copy">
              <a:extLst>
                <a:ext uri="{FF2B5EF4-FFF2-40B4-BE49-F238E27FC236}">
                  <a16:creationId xmlns:a16="http://schemas.microsoft.com/office/drawing/2014/main" id="{FA026EFA-10E9-4107-8342-4BC234983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Oval 800">
              <a:extLst>
                <a:ext uri="{FF2B5EF4-FFF2-40B4-BE49-F238E27FC236}">
                  <a16:creationId xmlns:a16="http://schemas.microsoft.com/office/drawing/2014/main" id="{7A9D50F2-2371-46AF-925B-0E7D7ECC7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Group 782">
            <a:extLst>
              <a:ext uri="{FF2B5EF4-FFF2-40B4-BE49-F238E27FC236}">
                <a16:creationId xmlns:a16="http://schemas.microsoft.com/office/drawing/2014/main" id="{A268D62B-79C9-4EEA-835D-83FED3AA3F76}"/>
              </a:ext>
            </a:extLst>
          </p:cNvPr>
          <p:cNvGrpSpPr>
            <a:grpSpLocks/>
          </p:cNvGrpSpPr>
          <p:nvPr/>
        </p:nvGrpSpPr>
        <p:grpSpPr bwMode="auto">
          <a:xfrm>
            <a:off x="6179686" y="4860638"/>
            <a:ext cx="333077" cy="421847"/>
            <a:chOff x="742" y="2409"/>
            <a:chExt cx="576" cy="881"/>
          </a:xfrm>
        </p:grpSpPr>
        <p:grpSp>
          <p:nvGrpSpPr>
            <p:cNvPr id="99" name="Group 783">
              <a:extLst>
                <a:ext uri="{FF2B5EF4-FFF2-40B4-BE49-F238E27FC236}">
                  <a16:creationId xmlns:a16="http://schemas.microsoft.com/office/drawing/2014/main" id="{49919D72-1417-4C1E-857F-C7F361614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02" name="Line 270">
                <a:extLst>
                  <a:ext uri="{FF2B5EF4-FFF2-40B4-BE49-F238E27FC236}">
                    <a16:creationId xmlns:a16="http://schemas.microsoft.com/office/drawing/2014/main" id="{3D471F72-01C1-43D2-8C43-DAE858AEE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Line 271">
                <a:extLst>
                  <a:ext uri="{FF2B5EF4-FFF2-40B4-BE49-F238E27FC236}">
                    <a16:creationId xmlns:a16="http://schemas.microsoft.com/office/drawing/2014/main" id="{55389F6F-EF45-44B6-9DDD-616D18722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Line 272">
                <a:extLst>
                  <a:ext uri="{FF2B5EF4-FFF2-40B4-BE49-F238E27FC236}">
                    <a16:creationId xmlns:a16="http://schemas.microsoft.com/office/drawing/2014/main" id="{209141AF-36B5-4391-ABEE-4F5269779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Line 273">
                <a:extLst>
                  <a:ext uri="{FF2B5EF4-FFF2-40B4-BE49-F238E27FC236}">
                    <a16:creationId xmlns:a16="http://schemas.microsoft.com/office/drawing/2014/main" id="{07DF0F9E-2723-4E11-8211-CC7325E4E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Line 274">
                <a:extLst>
                  <a:ext uri="{FF2B5EF4-FFF2-40B4-BE49-F238E27FC236}">
                    <a16:creationId xmlns:a16="http://schemas.microsoft.com/office/drawing/2014/main" id="{F02E088D-2537-4633-AE42-1B2AA0150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Line 275">
                <a:extLst>
                  <a:ext uri="{FF2B5EF4-FFF2-40B4-BE49-F238E27FC236}">
                    <a16:creationId xmlns:a16="http://schemas.microsoft.com/office/drawing/2014/main" id="{4A7E99D6-551D-41C1-B04F-8E86B679E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Line 276">
                <a:extLst>
                  <a:ext uri="{FF2B5EF4-FFF2-40B4-BE49-F238E27FC236}">
                    <a16:creationId xmlns:a16="http://schemas.microsoft.com/office/drawing/2014/main" id="{7B71E884-1F70-4784-891E-3C9D38A19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Line 277">
                <a:extLst>
                  <a:ext uri="{FF2B5EF4-FFF2-40B4-BE49-F238E27FC236}">
                    <a16:creationId xmlns:a16="http://schemas.microsoft.com/office/drawing/2014/main" id="{D3DF3563-1750-434C-9C3C-C0C4071D9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Line 278">
                <a:extLst>
                  <a:ext uri="{FF2B5EF4-FFF2-40B4-BE49-F238E27FC236}">
                    <a16:creationId xmlns:a16="http://schemas.microsoft.com/office/drawing/2014/main" id="{1E7B3E6D-E9A2-4DB0-875E-C7B92E581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Line 279">
                <a:extLst>
                  <a:ext uri="{FF2B5EF4-FFF2-40B4-BE49-F238E27FC236}">
                    <a16:creationId xmlns:a16="http://schemas.microsoft.com/office/drawing/2014/main" id="{E53BE9ED-7996-42E4-9816-259972CD0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Line 280">
                <a:extLst>
                  <a:ext uri="{FF2B5EF4-FFF2-40B4-BE49-F238E27FC236}">
                    <a16:creationId xmlns:a16="http://schemas.microsoft.com/office/drawing/2014/main" id="{F6D76EC8-C4EF-4DB7-800D-507FEF0A4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Line 281">
                <a:extLst>
                  <a:ext uri="{FF2B5EF4-FFF2-40B4-BE49-F238E27FC236}">
                    <a16:creationId xmlns:a16="http://schemas.microsoft.com/office/drawing/2014/main" id="{2A32A5FC-E1A6-4031-AF3D-3209A9967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Line 282">
                <a:extLst>
                  <a:ext uri="{FF2B5EF4-FFF2-40B4-BE49-F238E27FC236}">
                    <a16:creationId xmlns:a16="http://schemas.microsoft.com/office/drawing/2014/main" id="{84960A03-F6F6-4BEF-B5F8-BE8EC356C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Line 283">
                <a:extLst>
                  <a:ext uri="{FF2B5EF4-FFF2-40B4-BE49-F238E27FC236}">
                    <a16:creationId xmlns:a16="http://schemas.microsoft.com/office/drawing/2014/main" id="{358F81EE-42DE-45A0-81AE-BDEA4429F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Line 284">
                <a:extLst>
                  <a:ext uri="{FF2B5EF4-FFF2-40B4-BE49-F238E27FC236}">
                    <a16:creationId xmlns:a16="http://schemas.microsoft.com/office/drawing/2014/main" id="{EEE8D90E-BB5A-433B-9395-E16FD3412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00" name="Picture 799" descr="cell_tower_radiation copy">
              <a:extLst>
                <a:ext uri="{FF2B5EF4-FFF2-40B4-BE49-F238E27FC236}">
                  <a16:creationId xmlns:a16="http://schemas.microsoft.com/office/drawing/2014/main" id="{224E149E-4105-4646-A0E5-8E04522C7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Oval 800">
              <a:extLst>
                <a:ext uri="{FF2B5EF4-FFF2-40B4-BE49-F238E27FC236}">
                  <a16:creationId xmlns:a16="http://schemas.microsoft.com/office/drawing/2014/main" id="{C8382F01-20D1-445B-BDD4-49A7A3BE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Group 782">
            <a:extLst>
              <a:ext uri="{FF2B5EF4-FFF2-40B4-BE49-F238E27FC236}">
                <a16:creationId xmlns:a16="http://schemas.microsoft.com/office/drawing/2014/main" id="{0B6D7581-2772-4FB7-B1D8-0E1734880116}"/>
              </a:ext>
            </a:extLst>
          </p:cNvPr>
          <p:cNvGrpSpPr>
            <a:grpSpLocks/>
          </p:cNvGrpSpPr>
          <p:nvPr/>
        </p:nvGrpSpPr>
        <p:grpSpPr bwMode="auto">
          <a:xfrm>
            <a:off x="6990950" y="5387966"/>
            <a:ext cx="333077" cy="421847"/>
            <a:chOff x="742" y="2409"/>
            <a:chExt cx="576" cy="881"/>
          </a:xfrm>
        </p:grpSpPr>
        <p:grpSp>
          <p:nvGrpSpPr>
            <p:cNvPr id="118" name="Group 783">
              <a:extLst>
                <a:ext uri="{FF2B5EF4-FFF2-40B4-BE49-F238E27FC236}">
                  <a16:creationId xmlns:a16="http://schemas.microsoft.com/office/drawing/2014/main" id="{D6635F89-7BCA-4929-BAA8-169DCE383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1" name="Line 270">
                <a:extLst>
                  <a:ext uri="{FF2B5EF4-FFF2-40B4-BE49-F238E27FC236}">
                    <a16:creationId xmlns:a16="http://schemas.microsoft.com/office/drawing/2014/main" id="{6BE8B1B7-1F11-40B6-AE09-52D655E82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Line 271">
                <a:extLst>
                  <a:ext uri="{FF2B5EF4-FFF2-40B4-BE49-F238E27FC236}">
                    <a16:creationId xmlns:a16="http://schemas.microsoft.com/office/drawing/2014/main" id="{77272DAA-359D-43E3-8017-D96DE87F8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Line 272">
                <a:extLst>
                  <a:ext uri="{FF2B5EF4-FFF2-40B4-BE49-F238E27FC236}">
                    <a16:creationId xmlns:a16="http://schemas.microsoft.com/office/drawing/2014/main" id="{CA39AD9A-68ED-4B8E-AC5D-8F825F20E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Line 273">
                <a:extLst>
                  <a:ext uri="{FF2B5EF4-FFF2-40B4-BE49-F238E27FC236}">
                    <a16:creationId xmlns:a16="http://schemas.microsoft.com/office/drawing/2014/main" id="{59B79135-F3E4-4E15-B719-A4A1A8676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Line 274">
                <a:extLst>
                  <a:ext uri="{FF2B5EF4-FFF2-40B4-BE49-F238E27FC236}">
                    <a16:creationId xmlns:a16="http://schemas.microsoft.com/office/drawing/2014/main" id="{6495C97B-75E1-4D4A-B129-2DFE54DE2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Line 275">
                <a:extLst>
                  <a:ext uri="{FF2B5EF4-FFF2-40B4-BE49-F238E27FC236}">
                    <a16:creationId xmlns:a16="http://schemas.microsoft.com/office/drawing/2014/main" id="{87435B30-3175-40E1-A2BC-09EFCF6B9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Line 276">
                <a:extLst>
                  <a:ext uri="{FF2B5EF4-FFF2-40B4-BE49-F238E27FC236}">
                    <a16:creationId xmlns:a16="http://schemas.microsoft.com/office/drawing/2014/main" id="{0A46CB53-CACF-434D-B13F-79E9CC816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Line 277">
                <a:extLst>
                  <a:ext uri="{FF2B5EF4-FFF2-40B4-BE49-F238E27FC236}">
                    <a16:creationId xmlns:a16="http://schemas.microsoft.com/office/drawing/2014/main" id="{DE7BF710-0DE1-4F42-94D3-D63F886E0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Line 278">
                <a:extLst>
                  <a:ext uri="{FF2B5EF4-FFF2-40B4-BE49-F238E27FC236}">
                    <a16:creationId xmlns:a16="http://schemas.microsoft.com/office/drawing/2014/main" id="{F6EACB1A-4D62-45F8-85B7-6A5363289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Line 279">
                <a:extLst>
                  <a:ext uri="{FF2B5EF4-FFF2-40B4-BE49-F238E27FC236}">
                    <a16:creationId xmlns:a16="http://schemas.microsoft.com/office/drawing/2014/main" id="{791B5C99-34EB-4B25-8D8F-CB282E17A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Line 280">
                <a:extLst>
                  <a:ext uri="{FF2B5EF4-FFF2-40B4-BE49-F238E27FC236}">
                    <a16:creationId xmlns:a16="http://schemas.microsoft.com/office/drawing/2014/main" id="{F4EA241A-82F9-4F16-8A85-B37F184E4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Line 281">
                <a:extLst>
                  <a:ext uri="{FF2B5EF4-FFF2-40B4-BE49-F238E27FC236}">
                    <a16:creationId xmlns:a16="http://schemas.microsoft.com/office/drawing/2014/main" id="{2DE9A73B-7748-4450-8ED7-3490B778B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Line 282">
                <a:extLst>
                  <a:ext uri="{FF2B5EF4-FFF2-40B4-BE49-F238E27FC236}">
                    <a16:creationId xmlns:a16="http://schemas.microsoft.com/office/drawing/2014/main" id="{B2BC5395-FBD4-422F-8108-FA6A517A8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Line 283">
                <a:extLst>
                  <a:ext uri="{FF2B5EF4-FFF2-40B4-BE49-F238E27FC236}">
                    <a16:creationId xmlns:a16="http://schemas.microsoft.com/office/drawing/2014/main" id="{43B4F382-DEC7-4514-8D20-E4D3004B1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Line 284">
                <a:extLst>
                  <a:ext uri="{FF2B5EF4-FFF2-40B4-BE49-F238E27FC236}">
                    <a16:creationId xmlns:a16="http://schemas.microsoft.com/office/drawing/2014/main" id="{E08D2C6B-FB37-492A-9C0D-94C4669CB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9" name="Picture 799" descr="cell_tower_radiation copy">
              <a:extLst>
                <a:ext uri="{FF2B5EF4-FFF2-40B4-BE49-F238E27FC236}">
                  <a16:creationId xmlns:a16="http://schemas.microsoft.com/office/drawing/2014/main" id="{1746D4B3-B125-40CE-A414-EFB894F1D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Oval 800">
              <a:extLst>
                <a:ext uri="{FF2B5EF4-FFF2-40B4-BE49-F238E27FC236}">
                  <a16:creationId xmlns:a16="http://schemas.microsoft.com/office/drawing/2014/main" id="{9F9C5C37-50F3-486F-BFE6-0461EA62F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Group 782">
            <a:extLst>
              <a:ext uri="{FF2B5EF4-FFF2-40B4-BE49-F238E27FC236}">
                <a16:creationId xmlns:a16="http://schemas.microsoft.com/office/drawing/2014/main" id="{E234F506-EA6D-4D90-B37A-FC3D056C36BF}"/>
              </a:ext>
            </a:extLst>
          </p:cNvPr>
          <p:cNvGrpSpPr>
            <a:grpSpLocks/>
          </p:cNvGrpSpPr>
          <p:nvPr/>
        </p:nvGrpSpPr>
        <p:grpSpPr bwMode="auto">
          <a:xfrm>
            <a:off x="7794073" y="5744328"/>
            <a:ext cx="333077" cy="421847"/>
            <a:chOff x="742" y="2409"/>
            <a:chExt cx="576" cy="881"/>
          </a:xfrm>
        </p:grpSpPr>
        <p:grpSp>
          <p:nvGrpSpPr>
            <p:cNvPr id="137" name="Group 783">
              <a:extLst>
                <a:ext uri="{FF2B5EF4-FFF2-40B4-BE49-F238E27FC236}">
                  <a16:creationId xmlns:a16="http://schemas.microsoft.com/office/drawing/2014/main" id="{43FA55A6-28C6-462D-89F1-8EEFCE6EF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0" name="Line 270">
                <a:extLst>
                  <a:ext uri="{FF2B5EF4-FFF2-40B4-BE49-F238E27FC236}">
                    <a16:creationId xmlns:a16="http://schemas.microsoft.com/office/drawing/2014/main" id="{DBCB2A17-DD80-4A15-8726-A193B4C31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Line 271">
                <a:extLst>
                  <a:ext uri="{FF2B5EF4-FFF2-40B4-BE49-F238E27FC236}">
                    <a16:creationId xmlns:a16="http://schemas.microsoft.com/office/drawing/2014/main" id="{7CAE8E4D-E451-444D-9E79-1318927D8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Line 272">
                <a:extLst>
                  <a:ext uri="{FF2B5EF4-FFF2-40B4-BE49-F238E27FC236}">
                    <a16:creationId xmlns:a16="http://schemas.microsoft.com/office/drawing/2014/main" id="{09E680E2-A3A3-44CA-9270-9F5C02780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Line 273">
                <a:extLst>
                  <a:ext uri="{FF2B5EF4-FFF2-40B4-BE49-F238E27FC236}">
                    <a16:creationId xmlns:a16="http://schemas.microsoft.com/office/drawing/2014/main" id="{9A72925E-DF2F-40DF-9728-E164DF330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Line 274">
                <a:extLst>
                  <a:ext uri="{FF2B5EF4-FFF2-40B4-BE49-F238E27FC236}">
                    <a16:creationId xmlns:a16="http://schemas.microsoft.com/office/drawing/2014/main" id="{C74EEE01-FAF9-4359-80DE-59282D008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Line 275">
                <a:extLst>
                  <a:ext uri="{FF2B5EF4-FFF2-40B4-BE49-F238E27FC236}">
                    <a16:creationId xmlns:a16="http://schemas.microsoft.com/office/drawing/2014/main" id="{1945650D-A489-4629-A494-28F9A5FA2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FE9663B3-EE35-4683-A102-990F72E1A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Line 277">
                <a:extLst>
                  <a:ext uri="{FF2B5EF4-FFF2-40B4-BE49-F238E27FC236}">
                    <a16:creationId xmlns:a16="http://schemas.microsoft.com/office/drawing/2014/main" id="{34A6E2BC-C59B-4A04-98B6-1DF32B7A7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Line 278">
                <a:extLst>
                  <a:ext uri="{FF2B5EF4-FFF2-40B4-BE49-F238E27FC236}">
                    <a16:creationId xmlns:a16="http://schemas.microsoft.com/office/drawing/2014/main" id="{ABE457F1-6FD6-4A5A-9CE4-45B1C7821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4E847ADC-5CFB-4F51-A86A-6FC9EB3E2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6B517E9A-3766-46A1-ACC8-6A9A95EF3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CD6310E1-6B7F-41D4-9F1D-8DCA9F385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5E9A5F91-8177-460B-9504-80103CA11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05809A7B-A15B-43CE-9F24-431AC7ADA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Line 284">
                <a:extLst>
                  <a:ext uri="{FF2B5EF4-FFF2-40B4-BE49-F238E27FC236}">
                    <a16:creationId xmlns:a16="http://schemas.microsoft.com/office/drawing/2014/main" id="{126B305D-8DCA-4D86-9DBB-FF2374313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8" name="Picture 799" descr="cell_tower_radiation copy">
              <a:extLst>
                <a:ext uri="{FF2B5EF4-FFF2-40B4-BE49-F238E27FC236}">
                  <a16:creationId xmlns:a16="http://schemas.microsoft.com/office/drawing/2014/main" id="{1EA417D4-ECD6-4ECE-8ED7-5193D6384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Oval 800">
              <a:extLst>
                <a:ext uri="{FF2B5EF4-FFF2-40B4-BE49-F238E27FC236}">
                  <a16:creationId xmlns:a16="http://schemas.microsoft.com/office/drawing/2014/main" id="{044925B2-0B9B-4D0B-AD62-7C9BC319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5" name="Group 782">
            <a:extLst>
              <a:ext uri="{FF2B5EF4-FFF2-40B4-BE49-F238E27FC236}">
                <a16:creationId xmlns:a16="http://schemas.microsoft.com/office/drawing/2014/main" id="{B2EE5359-F1AA-49F2-9DB1-BEBAE6FEAD5E}"/>
              </a:ext>
            </a:extLst>
          </p:cNvPr>
          <p:cNvGrpSpPr>
            <a:grpSpLocks/>
          </p:cNvGrpSpPr>
          <p:nvPr/>
        </p:nvGrpSpPr>
        <p:grpSpPr bwMode="auto">
          <a:xfrm>
            <a:off x="6977205" y="4391023"/>
            <a:ext cx="333077" cy="421847"/>
            <a:chOff x="742" y="2409"/>
            <a:chExt cx="576" cy="881"/>
          </a:xfrm>
        </p:grpSpPr>
        <p:grpSp>
          <p:nvGrpSpPr>
            <p:cNvPr id="156" name="Group 783">
              <a:extLst>
                <a:ext uri="{FF2B5EF4-FFF2-40B4-BE49-F238E27FC236}">
                  <a16:creationId xmlns:a16="http://schemas.microsoft.com/office/drawing/2014/main" id="{9915B610-7AF1-4FCA-8EBE-C25CD2A9B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59" name="Line 270">
                <a:extLst>
                  <a:ext uri="{FF2B5EF4-FFF2-40B4-BE49-F238E27FC236}">
                    <a16:creationId xmlns:a16="http://schemas.microsoft.com/office/drawing/2014/main" id="{A07DDAA9-D947-4C23-934E-21104596D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Line 271">
                <a:extLst>
                  <a:ext uri="{FF2B5EF4-FFF2-40B4-BE49-F238E27FC236}">
                    <a16:creationId xmlns:a16="http://schemas.microsoft.com/office/drawing/2014/main" id="{FD18C658-B41B-4419-98E6-53635B879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Line 272">
                <a:extLst>
                  <a:ext uri="{FF2B5EF4-FFF2-40B4-BE49-F238E27FC236}">
                    <a16:creationId xmlns:a16="http://schemas.microsoft.com/office/drawing/2014/main" id="{0AFA9ED3-9B58-4454-A85F-3CF1A6AFF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Line 273">
                <a:extLst>
                  <a:ext uri="{FF2B5EF4-FFF2-40B4-BE49-F238E27FC236}">
                    <a16:creationId xmlns:a16="http://schemas.microsoft.com/office/drawing/2014/main" id="{6A917DDF-7EE9-4251-A91C-7606B38B6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Line 274">
                <a:extLst>
                  <a:ext uri="{FF2B5EF4-FFF2-40B4-BE49-F238E27FC236}">
                    <a16:creationId xmlns:a16="http://schemas.microsoft.com/office/drawing/2014/main" id="{BB573FB3-D6B2-4F61-84AF-F115F409D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Line 275">
                <a:extLst>
                  <a:ext uri="{FF2B5EF4-FFF2-40B4-BE49-F238E27FC236}">
                    <a16:creationId xmlns:a16="http://schemas.microsoft.com/office/drawing/2014/main" id="{0AFF7710-B2A6-4958-BBAE-E41A7C574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Line 276">
                <a:extLst>
                  <a:ext uri="{FF2B5EF4-FFF2-40B4-BE49-F238E27FC236}">
                    <a16:creationId xmlns:a16="http://schemas.microsoft.com/office/drawing/2014/main" id="{90B05C98-5218-4848-A071-485840495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Line 277">
                <a:extLst>
                  <a:ext uri="{FF2B5EF4-FFF2-40B4-BE49-F238E27FC236}">
                    <a16:creationId xmlns:a16="http://schemas.microsoft.com/office/drawing/2014/main" id="{9F0DA674-6A95-4051-814F-254273CF2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Line 278">
                <a:extLst>
                  <a:ext uri="{FF2B5EF4-FFF2-40B4-BE49-F238E27FC236}">
                    <a16:creationId xmlns:a16="http://schemas.microsoft.com/office/drawing/2014/main" id="{BEC0672F-7F21-4F60-A71E-C02CE429F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Line 279">
                <a:extLst>
                  <a:ext uri="{FF2B5EF4-FFF2-40B4-BE49-F238E27FC236}">
                    <a16:creationId xmlns:a16="http://schemas.microsoft.com/office/drawing/2014/main" id="{AC308F84-56E2-46DA-ADE6-E0CA1712C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Line 280">
                <a:extLst>
                  <a:ext uri="{FF2B5EF4-FFF2-40B4-BE49-F238E27FC236}">
                    <a16:creationId xmlns:a16="http://schemas.microsoft.com/office/drawing/2014/main" id="{FAB2F2D6-2422-471D-A72E-0D8427D24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Line 281">
                <a:extLst>
                  <a:ext uri="{FF2B5EF4-FFF2-40B4-BE49-F238E27FC236}">
                    <a16:creationId xmlns:a16="http://schemas.microsoft.com/office/drawing/2014/main" id="{F670DC7E-62BF-4654-90EA-16E1C65D7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Line 282">
                <a:extLst>
                  <a:ext uri="{FF2B5EF4-FFF2-40B4-BE49-F238E27FC236}">
                    <a16:creationId xmlns:a16="http://schemas.microsoft.com/office/drawing/2014/main" id="{A938F129-9A19-4722-A96B-9A2C5908A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Line 283">
                <a:extLst>
                  <a:ext uri="{FF2B5EF4-FFF2-40B4-BE49-F238E27FC236}">
                    <a16:creationId xmlns:a16="http://schemas.microsoft.com/office/drawing/2014/main" id="{90893126-9FBA-4E46-AEFC-93E1E9B34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Line 284">
                <a:extLst>
                  <a:ext uri="{FF2B5EF4-FFF2-40B4-BE49-F238E27FC236}">
                    <a16:creationId xmlns:a16="http://schemas.microsoft.com/office/drawing/2014/main" id="{75C2BD0F-3C88-4914-BEE2-6D506A66A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57" name="Picture 799" descr="cell_tower_radiation copy">
              <a:extLst>
                <a:ext uri="{FF2B5EF4-FFF2-40B4-BE49-F238E27FC236}">
                  <a16:creationId xmlns:a16="http://schemas.microsoft.com/office/drawing/2014/main" id="{116210BB-7782-4E81-98E2-5D4356D74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Oval 800">
              <a:extLst>
                <a:ext uri="{FF2B5EF4-FFF2-40B4-BE49-F238E27FC236}">
                  <a16:creationId xmlns:a16="http://schemas.microsoft.com/office/drawing/2014/main" id="{C488B6F7-A7E0-4B61-94FE-C1E3A3E37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" name="Group 782">
            <a:extLst>
              <a:ext uri="{FF2B5EF4-FFF2-40B4-BE49-F238E27FC236}">
                <a16:creationId xmlns:a16="http://schemas.microsoft.com/office/drawing/2014/main" id="{52793A2C-1476-4E23-B04D-D2F2E3F06114}"/>
              </a:ext>
            </a:extLst>
          </p:cNvPr>
          <p:cNvGrpSpPr>
            <a:grpSpLocks/>
          </p:cNvGrpSpPr>
          <p:nvPr/>
        </p:nvGrpSpPr>
        <p:grpSpPr bwMode="auto">
          <a:xfrm>
            <a:off x="6958121" y="3493629"/>
            <a:ext cx="333077" cy="421847"/>
            <a:chOff x="742" y="2409"/>
            <a:chExt cx="576" cy="881"/>
          </a:xfrm>
        </p:grpSpPr>
        <p:grpSp>
          <p:nvGrpSpPr>
            <p:cNvPr id="175" name="Group 783">
              <a:extLst>
                <a:ext uri="{FF2B5EF4-FFF2-40B4-BE49-F238E27FC236}">
                  <a16:creationId xmlns:a16="http://schemas.microsoft.com/office/drawing/2014/main" id="{F1382932-88B6-4C65-AC70-1D7789AEB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8" name="Line 270">
                <a:extLst>
                  <a:ext uri="{FF2B5EF4-FFF2-40B4-BE49-F238E27FC236}">
                    <a16:creationId xmlns:a16="http://schemas.microsoft.com/office/drawing/2014/main" id="{6CEEBC16-4564-4946-A711-0697940A2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Line 271">
                <a:extLst>
                  <a:ext uri="{FF2B5EF4-FFF2-40B4-BE49-F238E27FC236}">
                    <a16:creationId xmlns:a16="http://schemas.microsoft.com/office/drawing/2014/main" id="{47AAC2E4-DC0A-4AF9-B845-EC7DC2ADF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Line 272">
                <a:extLst>
                  <a:ext uri="{FF2B5EF4-FFF2-40B4-BE49-F238E27FC236}">
                    <a16:creationId xmlns:a16="http://schemas.microsoft.com/office/drawing/2014/main" id="{36D9CA80-A339-4A95-AE00-68BE1AB0B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Line 273">
                <a:extLst>
                  <a:ext uri="{FF2B5EF4-FFF2-40B4-BE49-F238E27FC236}">
                    <a16:creationId xmlns:a16="http://schemas.microsoft.com/office/drawing/2014/main" id="{A61A1DF6-F14B-4B90-9C4F-6927987F1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Line 274">
                <a:extLst>
                  <a:ext uri="{FF2B5EF4-FFF2-40B4-BE49-F238E27FC236}">
                    <a16:creationId xmlns:a16="http://schemas.microsoft.com/office/drawing/2014/main" id="{65EB8432-D1F0-4F1B-A68C-5E8417270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Line 275">
                <a:extLst>
                  <a:ext uri="{FF2B5EF4-FFF2-40B4-BE49-F238E27FC236}">
                    <a16:creationId xmlns:a16="http://schemas.microsoft.com/office/drawing/2014/main" id="{90D6017D-9596-4EFB-A40B-92FE0AA53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Line 276">
                <a:extLst>
                  <a:ext uri="{FF2B5EF4-FFF2-40B4-BE49-F238E27FC236}">
                    <a16:creationId xmlns:a16="http://schemas.microsoft.com/office/drawing/2014/main" id="{C59687B4-BC67-4B28-BB44-640E4D2D0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Line 277">
                <a:extLst>
                  <a:ext uri="{FF2B5EF4-FFF2-40B4-BE49-F238E27FC236}">
                    <a16:creationId xmlns:a16="http://schemas.microsoft.com/office/drawing/2014/main" id="{B7C4C18B-07B8-4A6D-9CC6-7DDD52316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Line 278">
                <a:extLst>
                  <a:ext uri="{FF2B5EF4-FFF2-40B4-BE49-F238E27FC236}">
                    <a16:creationId xmlns:a16="http://schemas.microsoft.com/office/drawing/2014/main" id="{D73C579C-05EE-4D49-9455-43A8A3EA5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Line 279">
                <a:extLst>
                  <a:ext uri="{FF2B5EF4-FFF2-40B4-BE49-F238E27FC236}">
                    <a16:creationId xmlns:a16="http://schemas.microsoft.com/office/drawing/2014/main" id="{D33775AF-8F25-4220-AE72-01AACCAD9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Line 280">
                <a:extLst>
                  <a:ext uri="{FF2B5EF4-FFF2-40B4-BE49-F238E27FC236}">
                    <a16:creationId xmlns:a16="http://schemas.microsoft.com/office/drawing/2014/main" id="{F56DD1FB-4C06-4B4D-93E3-4B644684A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Line 281">
                <a:extLst>
                  <a:ext uri="{FF2B5EF4-FFF2-40B4-BE49-F238E27FC236}">
                    <a16:creationId xmlns:a16="http://schemas.microsoft.com/office/drawing/2014/main" id="{7865D8F4-9CAE-4086-B8BF-798D3749C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Line 282">
                <a:extLst>
                  <a:ext uri="{FF2B5EF4-FFF2-40B4-BE49-F238E27FC236}">
                    <a16:creationId xmlns:a16="http://schemas.microsoft.com/office/drawing/2014/main" id="{59007CF2-DA92-4C9A-8C5E-CCD0E2FAF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Line 283">
                <a:extLst>
                  <a:ext uri="{FF2B5EF4-FFF2-40B4-BE49-F238E27FC236}">
                    <a16:creationId xmlns:a16="http://schemas.microsoft.com/office/drawing/2014/main" id="{743D7A6C-5786-4D2C-9382-BF84FB365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Line 284">
                <a:extLst>
                  <a:ext uri="{FF2B5EF4-FFF2-40B4-BE49-F238E27FC236}">
                    <a16:creationId xmlns:a16="http://schemas.microsoft.com/office/drawing/2014/main" id="{E6928A70-CCE3-4819-8714-4388B91B3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76" name="Picture 799" descr="cell_tower_radiation copy">
              <a:extLst>
                <a:ext uri="{FF2B5EF4-FFF2-40B4-BE49-F238E27FC236}">
                  <a16:creationId xmlns:a16="http://schemas.microsoft.com/office/drawing/2014/main" id="{0603E839-B4E0-44B7-9D50-0A91EB659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Oval 800">
              <a:extLst>
                <a:ext uri="{FF2B5EF4-FFF2-40B4-BE49-F238E27FC236}">
                  <a16:creationId xmlns:a16="http://schemas.microsoft.com/office/drawing/2014/main" id="{880FA51E-5DD3-41B9-926C-BF9DC0F37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3" name="内容占位符 2">
            <a:extLst>
              <a:ext uri="{FF2B5EF4-FFF2-40B4-BE49-F238E27FC236}">
                <a16:creationId xmlns:a16="http://schemas.microsoft.com/office/drawing/2014/main" id="{121B45DC-AA88-4618-8C75-E91D9DAA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3429000" cy="1066796"/>
          </a:xfrm>
        </p:spPr>
        <p:txBody>
          <a:bodyPr/>
          <a:lstStyle/>
          <a:p>
            <a:r>
              <a:rPr lang="zh-CN" altLang="en-US" dirty="0"/>
              <a:t>核心思想：</a:t>
            </a:r>
            <a:br>
              <a:rPr lang="en-US" altLang="zh-CN" dirty="0"/>
            </a:br>
            <a:r>
              <a:rPr lang="zh-CN" altLang="en-US" dirty="0"/>
              <a:t>通过移动电话网络，</a:t>
            </a:r>
            <a:br>
              <a:rPr lang="en-US" altLang="zh-CN" dirty="0"/>
            </a:br>
            <a:r>
              <a:rPr lang="zh-CN" altLang="en-US" dirty="0"/>
              <a:t>提供移动数据传输</a:t>
            </a:r>
          </a:p>
        </p:txBody>
      </p:sp>
      <p:sp>
        <p:nvSpPr>
          <p:cNvPr id="194" name="内容占位符 2">
            <a:extLst>
              <a:ext uri="{FF2B5EF4-FFF2-40B4-BE49-F238E27FC236}">
                <a16:creationId xmlns:a16="http://schemas.microsoft.com/office/drawing/2014/main" id="{A60A7ECB-303C-41B2-9837-67D004B037C4}"/>
              </a:ext>
            </a:extLst>
          </p:cNvPr>
          <p:cNvSpPr txBox="1">
            <a:spLocks/>
          </p:cNvSpPr>
          <p:nvPr/>
        </p:nvSpPr>
        <p:spPr bwMode="auto">
          <a:xfrm>
            <a:off x="319207" y="5933899"/>
            <a:ext cx="6540934" cy="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0070C0"/>
                </a:solidFill>
              </a:rPr>
              <a:t>具体每种蜂窝网技术（</a:t>
            </a:r>
            <a:r>
              <a:rPr lang="en-US" altLang="zh-CN" kern="0" dirty="0">
                <a:solidFill>
                  <a:srgbClr val="0070C0"/>
                </a:solidFill>
              </a:rPr>
              <a:t>2G </a:t>
            </a:r>
            <a:r>
              <a:rPr lang="zh-CN" altLang="en-US" kern="0" dirty="0">
                <a:solidFill>
                  <a:srgbClr val="0070C0"/>
                </a:solidFill>
              </a:rPr>
              <a:t>到 </a:t>
            </a:r>
            <a:r>
              <a:rPr lang="en-US" altLang="zh-CN" kern="0" dirty="0">
                <a:solidFill>
                  <a:srgbClr val="0070C0"/>
                </a:solidFill>
              </a:rPr>
              <a:t>5G</a:t>
            </a:r>
            <a:r>
              <a:rPr lang="zh-CN" altLang="en-US" kern="0" dirty="0">
                <a:solidFill>
                  <a:srgbClr val="0070C0"/>
                </a:solidFill>
              </a:rPr>
              <a:t>），架构略有不同</a:t>
            </a:r>
          </a:p>
        </p:txBody>
      </p:sp>
    </p:spTree>
    <p:extLst>
      <p:ext uri="{BB962C8B-B14F-4D97-AF65-F5344CB8AC3E}">
        <p14:creationId xmlns:p14="http://schemas.microsoft.com/office/powerpoint/2010/main" val="25811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07617-F428-4E9C-896A-30D5B19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蜂窝网的第一跳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3E85B-D72A-4936-890E-2527263F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空中接口（</a:t>
            </a:r>
            <a:r>
              <a:rPr lang="en-US" altLang="zh-CN" dirty="0"/>
              <a:t>air interface</a:t>
            </a:r>
            <a:r>
              <a:rPr lang="zh-CN" altLang="en-US" dirty="0"/>
              <a:t>）：将无线设备连接到基站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2G</a:t>
            </a:r>
            <a:r>
              <a:rPr lang="zh-CN" altLang="en-US" dirty="0"/>
              <a:t>：组合使用</a:t>
            </a:r>
            <a:r>
              <a:rPr lang="en-US" altLang="zh-CN" dirty="0"/>
              <a:t>FDMA</a:t>
            </a:r>
            <a:r>
              <a:rPr lang="zh-CN" altLang="en-US" dirty="0"/>
              <a:t>与</a:t>
            </a:r>
            <a:r>
              <a:rPr lang="en-US" altLang="zh-CN" dirty="0"/>
              <a:t>TDMA</a:t>
            </a:r>
          </a:p>
          <a:p>
            <a:pPr lvl="1"/>
            <a:r>
              <a:rPr lang="zh-CN" altLang="en-US" dirty="0"/>
              <a:t>将信道划分为频段</a:t>
            </a:r>
            <a:endParaRPr lang="en-US" altLang="zh-CN" dirty="0"/>
          </a:p>
          <a:p>
            <a:pPr lvl="1"/>
            <a:r>
              <a:rPr lang="zh-CN" altLang="en-US" dirty="0"/>
              <a:t>每个频段划分为时间片</a:t>
            </a:r>
            <a:endParaRPr lang="en-US" altLang="zh-CN" dirty="0"/>
          </a:p>
          <a:p>
            <a:r>
              <a:rPr lang="en-US" altLang="zh-CN" dirty="0"/>
              <a:t>3G</a:t>
            </a:r>
            <a:r>
              <a:rPr lang="zh-CN" altLang="en-US" dirty="0"/>
              <a:t>：</a:t>
            </a:r>
            <a:r>
              <a:rPr lang="en-US" altLang="zh-CN" dirty="0"/>
              <a:t>CDMA</a:t>
            </a:r>
          </a:p>
          <a:p>
            <a:pPr lvl="1"/>
            <a:r>
              <a:rPr lang="en-US" altLang="zh-CN" dirty="0"/>
              <a:t>W-CDMA</a:t>
            </a:r>
            <a:r>
              <a:rPr lang="zh-CN" altLang="en-US" dirty="0"/>
              <a:t>（欧洲）</a:t>
            </a:r>
            <a:endParaRPr lang="en-US" altLang="zh-CN" dirty="0"/>
          </a:p>
          <a:p>
            <a:pPr lvl="1"/>
            <a:r>
              <a:rPr lang="en-US" altLang="zh-CN" dirty="0"/>
              <a:t>CDMA-2000</a:t>
            </a:r>
            <a:r>
              <a:rPr lang="zh-CN" altLang="en-US" dirty="0"/>
              <a:t>（美国）</a:t>
            </a:r>
            <a:endParaRPr lang="en-US" altLang="zh-CN" dirty="0"/>
          </a:p>
          <a:p>
            <a:pPr lvl="1"/>
            <a:r>
              <a:rPr lang="en-US" altLang="zh-CN" dirty="0"/>
              <a:t>TD-SCDMA</a:t>
            </a:r>
            <a:r>
              <a:rPr lang="zh-CN" altLang="en-US" dirty="0"/>
              <a:t>（中国）</a:t>
            </a:r>
            <a:endParaRPr lang="en-US" altLang="zh-CN" dirty="0"/>
          </a:p>
          <a:p>
            <a:r>
              <a:rPr lang="en-US" altLang="zh-CN" dirty="0"/>
              <a:t>4G</a:t>
            </a:r>
            <a:r>
              <a:rPr lang="zh-CN" altLang="en-US" dirty="0"/>
              <a:t>：正交频分复用</a:t>
            </a:r>
            <a:endParaRPr lang="en-US" altLang="zh-CN" dirty="0"/>
          </a:p>
          <a:p>
            <a:r>
              <a:rPr lang="en-US" altLang="zh-CN" dirty="0"/>
              <a:t>5G</a:t>
            </a:r>
            <a:r>
              <a:rPr lang="zh-CN" altLang="en-US" dirty="0"/>
              <a:t>：非正交频分复用 </a:t>
            </a:r>
            <a:r>
              <a:rPr lang="en-US" altLang="zh-CN" dirty="0"/>
              <a:t>+ MIMO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49BFC-3711-49E7-AC04-DBCD9A7CC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3" name="AutoShape 5">
            <a:extLst>
              <a:ext uri="{FF2B5EF4-FFF2-40B4-BE49-F238E27FC236}">
                <a16:creationId xmlns:a16="http://schemas.microsoft.com/office/drawing/2014/main" id="{B005423B-CE70-48DA-83DF-F1598F06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6" y="1550987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pic>
        <p:nvPicPr>
          <p:cNvPr id="74" name="Picture 244" descr="imgyjavg[1]">
            <a:extLst>
              <a:ext uri="{FF2B5EF4-FFF2-40B4-BE49-F238E27FC236}">
                <a16:creationId xmlns:a16="http://schemas.microsoft.com/office/drawing/2014/main" id="{AA3D9A65-0484-4E51-8ECD-C298F70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76" y="190023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Group 249">
            <a:extLst>
              <a:ext uri="{FF2B5EF4-FFF2-40B4-BE49-F238E27FC236}">
                <a16:creationId xmlns:a16="http://schemas.microsoft.com/office/drawing/2014/main" id="{995B82F4-0632-4435-8885-A83730F7D9F8}"/>
              </a:ext>
            </a:extLst>
          </p:cNvPr>
          <p:cNvGrpSpPr>
            <a:grpSpLocks/>
          </p:cNvGrpSpPr>
          <p:nvPr/>
        </p:nvGrpSpPr>
        <p:grpSpPr bwMode="auto">
          <a:xfrm>
            <a:off x="9102725" y="2652713"/>
            <a:ext cx="831850" cy="180975"/>
            <a:chOff x="3072" y="739"/>
            <a:chExt cx="652" cy="146"/>
          </a:xfrm>
        </p:grpSpPr>
        <p:pic>
          <p:nvPicPr>
            <p:cNvPr id="76" name="Picture 250" descr="lgv_fqmg[1]">
              <a:extLst>
                <a:ext uri="{FF2B5EF4-FFF2-40B4-BE49-F238E27FC236}">
                  <a16:creationId xmlns:a16="http://schemas.microsoft.com/office/drawing/2014/main" id="{180BA632-3D95-41A2-8882-19ED73A5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Line 251">
              <a:extLst>
                <a:ext uri="{FF2B5EF4-FFF2-40B4-BE49-F238E27FC236}">
                  <a16:creationId xmlns:a16="http://schemas.microsoft.com/office/drawing/2014/main" id="{4D092D60-630D-41ED-A038-0F5727017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78" name="Line 252">
              <a:extLst>
                <a:ext uri="{FF2B5EF4-FFF2-40B4-BE49-F238E27FC236}">
                  <a16:creationId xmlns:a16="http://schemas.microsoft.com/office/drawing/2014/main" id="{DB791AF2-FF72-4D7A-A719-E82D5F9F5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pic>
        <p:nvPicPr>
          <p:cNvPr id="79" name="Picture 260" descr="imgyjavg[1]">
            <a:extLst>
              <a:ext uri="{FF2B5EF4-FFF2-40B4-BE49-F238E27FC236}">
                <a16:creationId xmlns:a16="http://schemas.microsoft.com/office/drawing/2014/main" id="{82D61CD6-5F01-414B-8323-9F290A6B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63" y="2341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Group 307">
            <a:extLst>
              <a:ext uri="{FF2B5EF4-FFF2-40B4-BE49-F238E27FC236}">
                <a16:creationId xmlns:a16="http://schemas.microsoft.com/office/drawing/2014/main" id="{5AD0BAAF-B577-43B4-BD03-F42FC61BC42A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3106738"/>
            <a:ext cx="4076700" cy="2427288"/>
            <a:chOff x="2889" y="2131"/>
            <a:chExt cx="2568" cy="1529"/>
          </a:xfrm>
        </p:grpSpPr>
        <p:grpSp>
          <p:nvGrpSpPr>
            <p:cNvPr id="81" name="Group 295">
              <a:extLst>
                <a:ext uri="{FF2B5EF4-FFF2-40B4-BE49-F238E27FC236}">
                  <a16:creationId xmlns:a16="http://schemas.microsoft.com/office/drawing/2014/main" id="{AAE6928D-C536-432C-B92D-23D7DEACE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117" name="Rectangle 261">
                <a:extLst>
                  <a:ext uri="{FF2B5EF4-FFF2-40B4-BE49-F238E27FC236}">
                    <a16:creationId xmlns:a16="http://schemas.microsoft.com/office/drawing/2014/main" id="{1A3DFFB0-9AA1-44D4-8065-096DED8C5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18" name="Rectangle 262">
                <a:extLst>
                  <a:ext uri="{FF2B5EF4-FFF2-40B4-BE49-F238E27FC236}">
                    <a16:creationId xmlns:a16="http://schemas.microsoft.com/office/drawing/2014/main" id="{A0CBF6E1-79D8-43DE-AE02-0E3D802AE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19" name="Rectangle 263">
                <a:extLst>
                  <a:ext uri="{FF2B5EF4-FFF2-40B4-BE49-F238E27FC236}">
                    <a16:creationId xmlns:a16="http://schemas.microsoft.com/office/drawing/2014/main" id="{F94E3091-5362-4094-A760-06524CE14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20" name="Rectangle 264">
                <a:extLst>
                  <a:ext uri="{FF2B5EF4-FFF2-40B4-BE49-F238E27FC236}">
                    <a16:creationId xmlns:a16="http://schemas.microsoft.com/office/drawing/2014/main" id="{33F7966F-BD4F-4C22-A770-939CAE574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21" name="Rectangle 265">
                <a:extLst>
                  <a:ext uri="{FF2B5EF4-FFF2-40B4-BE49-F238E27FC236}">
                    <a16:creationId xmlns:a16="http://schemas.microsoft.com/office/drawing/2014/main" id="{B9C93640-1714-4CB1-BCDF-054924BE1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2" name="Line 268">
              <a:extLst>
                <a:ext uri="{FF2B5EF4-FFF2-40B4-BE49-F238E27FC236}">
                  <a16:creationId xmlns:a16="http://schemas.microsoft.com/office/drawing/2014/main" id="{3B503289-537A-4DCA-814A-159193F9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3" name="Line 269">
              <a:extLst>
                <a:ext uri="{FF2B5EF4-FFF2-40B4-BE49-F238E27FC236}">
                  <a16:creationId xmlns:a16="http://schemas.microsoft.com/office/drawing/2014/main" id="{E22EF280-3D76-403E-BAC2-6BEB78C26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4" name="Line 270">
              <a:extLst>
                <a:ext uri="{FF2B5EF4-FFF2-40B4-BE49-F238E27FC236}">
                  <a16:creationId xmlns:a16="http://schemas.microsoft.com/office/drawing/2014/main" id="{A2923B99-0542-485D-AE80-4BB7A4908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5" name="Line 271">
              <a:extLst>
                <a:ext uri="{FF2B5EF4-FFF2-40B4-BE49-F238E27FC236}">
                  <a16:creationId xmlns:a16="http://schemas.microsoft.com/office/drawing/2014/main" id="{2FB969F1-719D-41FC-B7CB-4C114BDC2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6" name="Line 272">
              <a:extLst>
                <a:ext uri="{FF2B5EF4-FFF2-40B4-BE49-F238E27FC236}">
                  <a16:creationId xmlns:a16="http://schemas.microsoft.com/office/drawing/2014/main" id="{EC977F15-A237-47F3-A948-07F6C942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7" name="Line 273">
              <a:extLst>
                <a:ext uri="{FF2B5EF4-FFF2-40B4-BE49-F238E27FC236}">
                  <a16:creationId xmlns:a16="http://schemas.microsoft.com/office/drawing/2014/main" id="{6204E575-277A-4756-A695-982176148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8" name="Line 274">
              <a:extLst>
                <a:ext uri="{FF2B5EF4-FFF2-40B4-BE49-F238E27FC236}">
                  <a16:creationId xmlns:a16="http://schemas.microsoft.com/office/drawing/2014/main" id="{D3242536-203C-4872-8FC5-7E2A6CA0C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9" name="Line 275">
              <a:extLst>
                <a:ext uri="{FF2B5EF4-FFF2-40B4-BE49-F238E27FC236}">
                  <a16:creationId xmlns:a16="http://schemas.microsoft.com/office/drawing/2014/main" id="{52D074A5-94D2-4DD4-B8A5-C7A2D2B6D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0" name="Line 276">
              <a:extLst>
                <a:ext uri="{FF2B5EF4-FFF2-40B4-BE49-F238E27FC236}">
                  <a16:creationId xmlns:a16="http://schemas.microsoft.com/office/drawing/2014/main" id="{A848B465-E1F8-4808-8A36-C41F53148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1" name="Line 277">
              <a:extLst>
                <a:ext uri="{FF2B5EF4-FFF2-40B4-BE49-F238E27FC236}">
                  <a16:creationId xmlns:a16="http://schemas.microsoft.com/office/drawing/2014/main" id="{A99B19D0-2586-4733-99B7-4F4A8DDB1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2" name="Line 278">
              <a:extLst>
                <a:ext uri="{FF2B5EF4-FFF2-40B4-BE49-F238E27FC236}">
                  <a16:creationId xmlns:a16="http://schemas.microsoft.com/office/drawing/2014/main" id="{4204C581-EE97-4B65-BF82-2BA370569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3" name="Line 279">
              <a:extLst>
                <a:ext uri="{FF2B5EF4-FFF2-40B4-BE49-F238E27FC236}">
                  <a16:creationId xmlns:a16="http://schemas.microsoft.com/office/drawing/2014/main" id="{1712395C-62EA-4C75-A47B-02DB45496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4" name="Line 280">
              <a:extLst>
                <a:ext uri="{FF2B5EF4-FFF2-40B4-BE49-F238E27FC236}">
                  <a16:creationId xmlns:a16="http://schemas.microsoft.com/office/drawing/2014/main" id="{0D0DBC54-DC26-41AB-B8C3-13DD6FC0F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Line 281">
              <a:extLst>
                <a:ext uri="{FF2B5EF4-FFF2-40B4-BE49-F238E27FC236}">
                  <a16:creationId xmlns:a16="http://schemas.microsoft.com/office/drawing/2014/main" id="{79F0369F-1BE2-45C4-86AC-5415D020F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6" name="Line 282">
              <a:extLst>
                <a:ext uri="{FF2B5EF4-FFF2-40B4-BE49-F238E27FC236}">
                  <a16:creationId xmlns:a16="http://schemas.microsoft.com/office/drawing/2014/main" id="{4458D9F9-4291-4670-B2B2-035855CD5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7" name="Line 283">
              <a:extLst>
                <a:ext uri="{FF2B5EF4-FFF2-40B4-BE49-F238E27FC236}">
                  <a16:creationId xmlns:a16="http://schemas.microsoft.com/office/drawing/2014/main" id="{F2222D21-3D1C-4FAD-A553-D90829E0B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Line 284">
              <a:extLst>
                <a:ext uri="{FF2B5EF4-FFF2-40B4-BE49-F238E27FC236}">
                  <a16:creationId xmlns:a16="http://schemas.microsoft.com/office/drawing/2014/main" id="{EC60F0B4-4B36-4650-A64E-764EBFBCB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9" name="Line 285">
              <a:extLst>
                <a:ext uri="{FF2B5EF4-FFF2-40B4-BE49-F238E27FC236}">
                  <a16:creationId xmlns:a16="http://schemas.microsoft.com/office/drawing/2014/main" id="{FD433F83-82EC-426B-8685-82EF7149B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0" name="Line 286">
              <a:extLst>
                <a:ext uri="{FF2B5EF4-FFF2-40B4-BE49-F238E27FC236}">
                  <a16:creationId xmlns:a16="http://schemas.microsoft.com/office/drawing/2014/main" id="{F23B9988-B123-4376-AA55-C808B7F77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Line 287">
              <a:extLst>
                <a:ext uri="{FF2B5EF4-FFF2-40B4-BE49-F238E27FC236}">
                  <a16:creationId xmlns:a16="http://schemas.microsoft.com/office/drawing/2014/main" id="{5D9CDE49-9B34-4188-982A-91CE833CE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2" name="Line 288">
              <a:extLst>
                <a:ext uri="{FF2B5EF4-FFF2-40B4-BE49-F238E27FC236}">
                  <a16:creationId xmlns:a16="http://schemas.microsoft.com/office/drawing/2014/main" id="{E0BA68A8-385D-4E49-AEA1-EE0FC02FF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3" name="Line 289">
              <a:extLst>
                <a:ext uri="{FF2B5EF4-FFF2-40B4-BE49-F238E27FC236}">
                  <a16:creationId xmlns:a16="http://schemas.microsoft.com/office/drawing/2014/main" id="{A25324ED-CDEF-40D1-B271-A4624C003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Line 290">
              <a:extLst>
                <a:ext uri="{FF2B5EF4-FFF2-40B4-BE49-F238E27FC236}">
                  <a16:creationId xmlns:a16="http://schemas.microsoft.com/office/drawing/2014/main" id="{7EFF08D8-5FDF-4BBB-A4D9-6CAC47974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5" name="Line 291">
              <a:extLst>
                <a:ext uri="{FF2B5EF4-FFF2-40B4-BE49-F238E27FC236}">
                  <a16:creationId xmlns:a16="http://schemas.microsoft.com/office/drawing/2014/main" id="{649FBC5F-5BC1-4CC6-99C8-3AA82FE0E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6" name="Line 292">
              <a:extLst>
                <a:ext uri="{FF2B5EF4-FFF2-40B4-BE49-F238E27FC236}">
                  <a16:creationId xmlns:a16="http://schemas.microsoft.com/office/drawing/2014/main" id="{D5EBAD0A-448F-4171-BFCC-C2B0BACCC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7" name="Line 293">
              <a:extLst>
                <a:ext uri="{FF2B5EF4-FFF2-40B4-BE49-F238E27FC236}">
                  <a16:creationId xmlns:a16="http://schemas.microsoft.com/office/drawing/2014/main" id="{FBE93DEE-5A8C-4AB4-A15A-FF6FAF547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8" name="Line 294">
              <a:extLst>
                <a:ext uri="{FF2B5EF4-FFF2-40B4-BE49-F238E27FC236}">
                  <a16:creationId xmlns:a16="http://schemas.microsoft.com/office/drawing/2014/main" id="{E29C42A6-6447-48DB-8DF4-10BD2F42C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9" name="Rectangle 298">
              <a:extLst>
                <a:ext uri="{FF2B5EF4-FFF2-40B4-BE49-F238E27FC236}">
                  <a16:creationId xmlns:a16="http://schemas.microsoft.com/office/drawing/2014/main" id="{E7C64840-1C5D-4CFA-A971-164D3B61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0" name="Rectangle 299">
              <a:extLst>
                <a:ext uri="{FF2B5EF4-FFF2-40B4-BE49-F238E27FC236}">
                  <a16:creationId xmlns:a16="http://schemas.microsoft.com/office/drawing/2014/main" id="{FB82B2F4-48C6-470F-870B-278A8BA3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1" name="Rectangle 300">
              <a:extLst>
                <a:ext uri="{FF2B5EF4-FFF2-40B4-BE49-F238E27FC236}">
                  <a16:creationId xmlns:a16="http://schemas.microsoft.com/office/drawing/2014/main" id="{C38FDABD-13C9-4ECD-B364-95EB5765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ectangle 301">
              <a:extLst>
                <a:ext uri="{FF2B5EF4-FFF2-40B4-BE49-F238E27FC236}">
                  <a16:creationId xmlns:a16="http://schemas.microsoft.com/office/drawing/2014/main" id="{110534DE-A4BA-47A8-AF64-EE5D731D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AutoShape 302">
              <a:extLst>
                <a:ext uri="{FF2B5EF4-FFF2-40B4-BE49-F238E27FC236}">
                  <a16:creationId xmlns:a16="http://schemas.microsoft.com/office/drawing/2014/main" id="{9CA0477D-F4D7-4379-AE60-55C0CF6D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4" name="AutoShape 303">
              <a:extLst>
                <a:ext uri="{FF2B5EF4-FFF2-40B4-BE49-F238E27FC236}">
                  <a16:creationId xmlns:a16="http://schemas.microsoft.com/office/drawing/2014/main" id="{DED02255-F0C4-4B98-895A-3F3066985E4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" name="Text Box 304">
              <a:extLst>
                <a:ext uri="{FF2B5EF4-FFF2-40B4-BE49-F238E27FC236}">
                  <a16:creationId xmlns:a16="http://schemas.microsoft.com/office/drawing/2014/main" id="{7DF6499D-C469-455B-99D3-E89787F98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2956"/>
              <a:ext cx="3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频段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16" name="Text Box 305">
              <a:extLst>
                <a:ext uri="{FF2B5EF4-FFF2-40B4-BE49-F238E27FC236}">
                  <a16:creationId xmlns:a16="http://schemas.microsoft.com/office/drawing/2014/main" id="{13333B42-10CA-416A-8C79-B6977F5B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2" y="2131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时间片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grpSp>
        <p:nvGrpSpPr>
          <p:cNvPr id="122" name="Group 782">
            <a:extLst>
              <a:ext uri="{FF2B5EF4-FFF2-40B4-BE49-F238E27FC236}">
                <a16:creationId xmlns:a16="http://schemas.microsoft.com/office/drawing/2014/main" id="{FF965C56-DE8D-42D3-A22F-7346130B9E74}"/>
              </a:ext>
            </a:extLst>
          </p:cNvPr>
          <p:cNvGrpSpPr>
            <a:grpSpLocks/>
          </p:cNvGrpSpPr>
          <p:nvPr/>
        </p:nvGrpSpPr>
        <p:grpSpPr bwMode="auto">
          <a:xfrm>
            <a:off x="9285563" y="1655416"/>
            <a:ext cx="690304" cy="792337"/>
            <a:chOff x="742" y="2409"/>
            <a:chExt cx="576" cy="881"/>
          </a:xfrm>
        </p:grpSpPr>
        <p:grpSp>
          <p:nvGrpSpPr>
            <p:cNvPr id="123" name="Group 783">
              <a:extLst>
                <a:ext uri="{FF2B5EF4-FFF2-40B4-BE49-F238E27FC236}">
                  <a16:creationId xmlns:a16="http://schemas.microsoft.com/office/drawing/2014/main" id="{1467ECED-5639-4808-894C-CA598D708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6" name="Line 270">
                <a:extLst>
                  <a:ext uri="{FF2B5EF4-FFF2-40B4-BE49-F238E27FC236}">
                    <a16:creationId xmlns:a16="http://schemas.microsoft.com/office/drawing/2014/main" id="{3EA79FA0-58D5-452E-AE04-72205F0CD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27" name="Line 271">
                <a:extLst>
                  <a:ext uri="{FF2B5EF4-FFF2-40B4-BE49-F238E27FC236}">
                    <a16:creationId xmlns:a16="http://schemas.microsoft.com/office/drawing/2014/main" id="{BF4CEA54-20F9-4D4A-9BF6-A6A15E3BD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28" name="Line 272">
                <a:extLst>
                  <a:ext uri="{FF2B5EF4-FFF2-40B4-BE49-F238E27FC236}">
                    <a16:creationId xmlns:a16="http://schemas.microsoft.com/office/drawing/2014/main" id="{784B0074-E8B3-4A4A-A183-EA82EEBA3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29" name="Line 273">
                <a:extLst>
                  <a:ext uri="{FF2B5EF4-FFF2-40B4-BE49-F238E27FC236}">
                    <a16:creationId xmlns:a16="http://schemas.microsoft.com/office/drawing/2014/main" id="{5637832A-1CD0-4D7E-9347-FA44EABE6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0" name="Line 274">
                <a:extLst>
                  <a:ext uri="{FF2B5EF4-FFF2-40B4-BE49-F238E27FC236}">
                    <a16:creationId xmlns:a16="http://schemas.microsoft.com/office/drawing/2014/main" id="{DE82569C-01CF-4A82-9FC4-2149D605B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1" name="Line 275">
                <a:extLst>
                  <a:ext uri="{FF2B5EF4-FFF2-40B4-BE49-F238E27FC236}">
                    <a16:creationId xmlns:a16="http://schemas.microsoft.com/office/drawing/2014/main" id="{DD1366B9-0175-43E7-8ED9-958B659E7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2" name="Line 276">
                <a:extLst>
                  <a:ext uri="{FF2B5EF4-FFF2-40B4-BE49-F238E27FC236}">
                    <a16:creationId xmlns:a16="http://schemas.microsoft.com/office/drawing/2014/main" id="{704452C5-C1B9-41D2-B780-B066B50CE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3" name="Line 277">
                <a:extLst>
                  <a:ext uri="{FF2B5EF4-FFF2-40B4-BE49-F238E27FC236}">
                    <a16:creationId xmlns:a16="http://schemas.microsoft.com/office/drawing/2014/main" id="{6E2FC0A6-F791-4E04-B6CD-567FED90E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4" name="Line 278">
                <a:extLst>
                  <a:ext uri="{FF2B5EF4-FFF2-40B4-BE49-F238E27FC236}">
                    <a16:creationId xmlns:a16="http://schemas.microsoft.com/office/drawing/2014/main" id="{059DBECF-8F7B-4F83-B8D6-39037B506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5" name="Line 279">
                <a:extLst>
                  <a:ext uri="{FF2B5EF4-FFF2-40B4-BE49-F238E27FC236}">
                    <a16:creationId xmlns:a16="http://schemas.microsoft.com/office/drawing/2014/main" id="{A9C21743-6ABE-4662-AD98-847D4237C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6" name="Line 280">
                <a:extLst>
                  <a:ext uri="{FF2B5EF4-FFF2-40B4-BE49-F238E27FC236}">
                    <a16:creationId xmlns:a16="http://schemas.microsoft.com/office/drawing/2014/main" id="{2D4D7DFD-58D4-4A0F-82F4-312E0943A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7" name="Line 281">
                <a:extLst>
                  <a:ext uri="{FF2B5EF4-FFF2-40B4-BE49-F238E27FC236}">
                    <a16:creationId xmlns:a16="http://schemas.microsoft.com/office/drawing/2014/main" id="{C4FD3E16-51F5-4DF6-978A-2931BB164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8" name="Line 282">
                <a:extLst>
                  <a:ext uri="{FF2B5EF4-FFF2-40B4-BE49-F238E27FC236}">
                    <a16:creationId xmlns:a16="http://schemas.microsoft.com/office/drawing/2014/main" id="{00FB8DBE-5F81-417D-BE08-3ECD41CC6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9" name="Line 283">
                <a:extLst>
                  <a:ext uri="{FF2B5EF4-FFF2-40B4-BE49-F238E27FC236}">
                    <a16:creationId xmlns:a16="http://schemas.microsoft.com/office/drawing/2014/main" id="{D767A02B-084F-4D5A-97AD-932E1AACE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0" name="Line 284">
                <a:extLst>
                  <a:ext uri="{FF2B5EF4-FFF2-40B4-BE49-F238E27FC236}">
                    <a16:creationId xmlns:a16="http://schemas.microsoft.com/office/drawing/2014/main" id="{16B20E0A-3009-4928-9F6E-D0A2F1D6E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124" name="Picture 799" descr="cell_tower_radiation copy">
              <a:extLst>
                <a:ext uri="{FF2B5EF4-FFF2-40B4-BE49-F238E27FC236}">
                  <a16:creationId xmlns:a16="http://schemas.microsoft.com/office/drawing/2014/main" id="{E82476AE-7CB2-4751-9315-27DE797E3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Oval 800">
              <a:extLst>
                <a:ext uri="{FF2B5EF4-FFF2-40B4-BE49-F238E27FC236}">
                  <a16:creationId xmlns:a16="http://schemas.microsoft.com/office/drawing/2014/main" id="{CE6746A0-CED1-429B-B0EE-35D393CF5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290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DDFC8-C473-474B-834B-70ADAC9E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2G</a:t>
            </a:r>
            <a:r>
              <a:rPr lang="zh-CN" altLang="en-US" dirty="0"/>
              <a:t>网络架构：完全使用语音网络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AADE3-2CFB-4B4F-916D-E10006588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157EC40-C153-46A1-A4DA-060F4B1E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476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31520F9-7743-421B-8B9D-6511DE26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348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B725641-CFEF-4BBE-A476-D781887B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1" y="3281364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4830AB3-F3E7-44E2-82DD-B9889932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4987501-DCA6-4DC8-B759-463461A2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CE69602-B93B-49B4-A949-F4B47B18A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1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195">
            <a:extLst>
              <a:ext uri="{FF2B5EF4-FFF2-40B4-BE49-F238E27FC236}">
                <a16:creationId xmlns:a16="http://schemas.microsoft.com/office/drawing/2014/main" id="{813A2373-9E95-4062-8060-466A57E91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9889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196">
            <a:extLst>
              <a:ext uri="{FF2B5EF4-FFF2-40B4-BE49-F238E27FC236}">
                <a16:creationId xmlns:a16="http://schemas.microsoft.com/office/drawing/2014/main" id="{0CED9ECF-8BEE-42B0-8083-64C041A7B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751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197">
            <a:extLst>
              <a:ext uri="{FF2B5EF4-FFF2-40B4-BE49-F238E27FC236}">
                <a16:creationId xmlns:a16="http://schemas.microsoft.com/office/drawing/2014/main" id="{424B9D4B-93B8-4BDA-A275-D1B07E0C2D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198">
            <a:extLst>
              <a:ext uri="{FF2B5EF4-FFF2-40B4-BE49-F238E27FC236}">
                <a16:creationId xmlns:a16="http://schemas.microsoft.com/office/drawing/2014/main" id="{3B3DBED3-F05A-4612-9D20-E7EC0C1C4F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199">
            <a:extLst>
              <a:ext uri="{FF2B5EF4-FFF2-40B4-BE49-F238E27FC236}">
                <a16:creationId xmlns:a16="http://schemas.microsoft.com/office/drawing/2014/main" id="{FB956531-83A2-4775-B8FB-23D4EEA14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6" name="Group 200">
            <a:extLst>
              <a:ext uri="{FF2B5EF4-FFF2-40B4-BE49-F238E27FC236}">
                <a16:creationId xmlns:a16="http://schemas.microsoft.com/office/drawing/2014/main" id="{AF61F47E-9EE5-4859-A293-848AE3BF4D76}"/>
              </a:ext>
            </a:extLst>
          </p:cNvPr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17" name="Rectangle 201">
              <a:extLst>
                <a:ext uri="{FF2B5EF4-FFF2-40B4-BE49-F238E27FC236}">
                  <a16:creationId xmlns:a16="http://schemas.microsoft.com/office/drawing/2014/main" id="{64361E58-7205-40A8-9B9B-6725BCFA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" name="Group 202">
              <a:extLst>
                <a:ext uri="{FF2B5EF4-FFF2-40B4-BE49-F238E27FC236}">
                  <a16:creationId xmlns:a16="http://schemas.microsoft.com/office/drawing/2014/main" id="{7B7256B3-34FF-451A-8AE0-2A3B68339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4" name="Freeform 203">
                <a:extLst>
                  <a:ext uri="{FF2B5EF4-FFF2-40B4-BE49-F238E27FC236}">
                    <a16:creationId xmlns:a16="http://schemas.microsoft.com/office/drawing/2014/main" id="{18E63DF8-F07E-45C9-8741-6A22FB355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Freeform 204">
                <a:extLst>
                  <a:ext uri="{FF2B5EF4-FFF2-40B4-BE49-F238E27FC236}">
                    <a16:creationId xmlns:a16="http://schemas.microsoft.com/office/drawing/2014/main" id="{7FCA6765-7DB4-4C4F-831F-DCDD222E779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" name="Freeform 205">
              <a:extLst>
                <a:ext uri="{FF2B5EF4-FFF2-40B4-BE49-F238E27FC236}">
                  <a16:creationId xmlns:a16="http://schemas.microsoft.com/office/drawing/2014/main" id="{EA7F93C2-3D36-475F-A40F-2081753FB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Freeform 206">
              <a:extLst>
                <a:ext uri="{FF2B5EF4-FFF2-40B4-BE49-F238E27FC236}">
                  <a16:creationId xmlns:a16="http://schemas.microsoft.com/office/drawing/2014/main" id="{6F5B9ACD-E5F7-4DB2-8C01-DC487D0C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Freeform 207">
              <a:extLst>
                <a:ext uri="{FF2B5EF4-FFF2-40B4-BE49-F238E27FC236}">
                  <a16:creationId xmlns:a16="http://schemas.microsoft.com/office/drawing/2014/main" id="{4A09629A-8C5D-413F-885D-B59D1A942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Freeform 208">
              <a:extLst>
                <a:ext uri="{FF2B5EF4-FFF2-40B4-BE49-F238E27FC236}">
                  <a16:creationId xmlns:a16="http://schemas.microsoft.com/office/drawing/2014/main" id="{C9CEB451-68D2-4AC8-99B6-307FFA34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Freeform 209">
              <a:extLst>
                <a:ext uri="{FF2B5EF4-FFF2-40B4-BE49-F238E27FC236}">
                  <a16:creationId xmlns:a16="http://schemas.microsoft.com/office/drawing/2014/main" id="{02781CD4-5923-45F4-9D2D-D5AC4F1F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6" name="Group 210">
            <a:extLst>
              <a:ext uri="{FF2B5EF4-FFF2-40B4-BE49-F238E27FC236}">
                <a16:creationId xmlns:a16="http://schemas.microsoft.com/office/drawing/2014/main" id="{4A207B77-B5EE-46FA-AB42-138CE27F511F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3403601"/>
            <a:ext cx="550862" cy="411163"/>
            <a:chOff x="611" y="3693"/>
            <a:chExt cx="449" cy="287"/>
          </a:xfrm>
        </p:grpSpPr>
        <p:sp>
          <p:nvSpPr>
            <p:cNvPr id="27" name="Rectangle 211">
              <a:extLst>
                <a:ext uri="{FF2B5EF4-FFF2-40B4-BE49-F238E27FC236}">
                  <a16:creationId xmlns:a16="http://schemas.microsoft.com/office/drawing/2014/main" id="{7285F469-3940-44A0-AB2E-5EB3F7E0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" name="Group 212">
              <a:extLst>
                <a:ext uri="{FF2B5EF4-FFF2-40B4-BE49-F238E27FC236}">
                  <a16:creationId xmlns:a16="http://schemas.microsoft.com/office/drawing/2014/main" id="{4EA17164-6449-4B62-88B4-BF4BD2568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34" name="Freeform 213">
                <a:extLst>
                  <a:ext uri="{FF2B5EF4-FFF2-40B4-BE49-F238E27FC236}">
                    <a16:creationId xmlns:a16="http://schemas.microsoft.com/office/drawing/2014/main" id="{EAEFD854-9FE3-4CBE-824E-FC117C7F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Freeform 214">
                <a:extLst>
                  <a:ext uri="{FF2B5EF4-FFF2-40B4-BE49-F238E27FC236}">
                    <a16:creationId xmlns:a16="http://schemas.microsoft.com/office/drawing/2014/main" id="{D708ABE0-0C51-43E6-8BB3-E4DA0BAD6CD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" name="Freeform 215">
              <a:extLst>
                <a:ext uri="{FF2B5EF4-FFF2-40B4-BE49-F238E27FC236}">
                  <a16:creationId xmlns:a16="http://schemas.microsoft.com/office/drawing/2014/main" id="{E6F3E4DD-C5D3-4EF1-86DA-B8DCAB1F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Freeform 216">
              <a:extLst>
                <a:ext uri="{FF2B5EF4-FFF2-40B4-BE49-F238E27FC236}">
                  <a16:creationId xmlns:a16="http://schemas.microsoft.com/office/drawing/2014/main" id="{1E889108-B15B-467B-B1A8-46181368D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Freeform 217">
              <a:extLst>
                <a:ext uri="{FF2B5EF4-FFF2-40B4-BE49-F238E27FC236}">
                  <a16:creationId xmlns:a16="http://schemas.microsoft.com/office/drawing/2014/main" id="{0E658AEB-AB79-4143-9C66-F5520B72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Freeform 218">
              <a:extLst>
                <a:ext uri="{FF2B5EF4-FFF2-40B4-BE49-F238E27FC236}">
                  <a16:creationId xmlns:a16="http://schemas.microsoft.com/office/drawing/2014/main" id="{E0D19A08-119D-4978-9564-969C348D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Freeform 219">
              <a:extLst>
                <a:ext uri="{FF2B5EF4-FFF2-40B4-BE49-F238E27FC236}">
                  <a16:creationId xmlns:a16="http://schemas.microsoft.com/office/drawing/2014/main" id="{441FB1D0-E9BC-4962-B1D2-F624FAB14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" name="Line 220">
            <a:extLst>
              <a:ext uri="{FF2B5EF4-FFF2-40B4-BE49-F238E27FC236}">
                <a16:creationId xmlns:a16="http://schemas.microsoft.com/office/drawing/2014/main" id="{6F0052CA-D0C4-4B33-9B31-A893B7666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51" y="3373439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Line 221">
            <a:extLst>
              <a:ext uri="{FF2B5EF4-FFF2-40B4-BE49-F238E27FC236}">
                <a16:creationId xmlns:a16="http://schemas.microsoft.com/office/drawing/2014/main" id="{6C2B433A-A98A-4A92-99FC-E6AE5E2CF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1" y="2239964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222">
            <a:extLst>
              <a:ext uri="{FF2B5EF4-FFF2-40B4-BE49-F238E27FC236}">
                <a16:creationId xmlns:a16="http://schemas.microsoft.com/office/drawing/2014/main" id="{54E6A60B-14B4-4F79-86C5-C103D64BE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1826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" name="Text Box 223">
            <a:extLst>
              <a:ext uri="{FF2B5EF4-FFF2-40B4-BE49-F238E27FC236}">
                <a16:creationId xmlns:a16="http://schemas.microsoft.com/office/drawing/2014/main" id="{928A6FBC-823D-4C63-B1C7-676B0D4B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167957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40" name="Text Box 224">
            <a:extLst>
              <a:ext uri="{FF2B5EF4-FFF2-40B4-BE49-F238E27FC236}">
                <a16:creationId xmlns:a16="http://schemas.microsoft.com/office/drawing/2014/main" id="{264E60F0-07AC-4E9D-B244-A9E0F5685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9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41" name="Picture 225" descr="imgyjavg[1]">
            <a:extLst>
              <a:ext uri="{FF2B5EF4-FFF2-40B4-BE49-F238E27FC236}">
                <a16:creationId xmlns:a16="http://schemas.microsoft.com/office/drawing/2014/main" id="{F4D6450C-A81F-4918-BAAD-962B816C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oup 226">
            <a:extLst>
              <a:ext uri="{FF2B5EF4-FFF2-40B4-BE49-F238E27FC236}">
                <a16:creationId xmlns:a16="http://schemas.microsoft.com/office/drawing/2014/main" id="{4D3F16BA-9641-490B-BEFD-D4BC7DB8DAAA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43" name="Picture 227" descr="lgv_fqmg[1]">
              <a:extLst>
                <a:ext uri="{FF2B5EF4-FFF2-40B4-BE49-F238E27FC236}">
                  <a16:creationId xmlns:a16="http://schemas.microsoft.com/office/drawing/2014/main" id="{EBA019FC-7FE9-47E9-AA2D-EE56D9BE5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Line 228">
              <a:extLst>
                <a:ext uri="{FF2B5EF4-FFF2-40B4-BE49-F238E27FC236}">
                  <a16:creationId xmlns:a16="http://schemas.microsoft.com/office/drawing/2014/main" id="{98051468-FCF4-4787-8C5A-352FCAE67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229">
              <a:extLst>
                <a:ext uri="{FF2B5EF4-FFF2-40B4-BE49-F238E27FC236}">
                  <a16:creationId xmlns:a16="http://schemas.microsoft.com/office/drawing/2014/main" id="{F471FF92-B86A-4D51-86B7-A3D104EBB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" name="Oval 230">
            <a:extLst>
              <a:ext uri="{FF2B5EF4-FFF2-40B4-BE49-F238E27FC236}">
                <a16:creationId xmlns:a16="http://schemas.microsoft.com/office/drawing/2014/main" id="{7AC1A96B-37FE-4E59-88B5-5A659AD1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" name="Oval 231">
            <a:extLst>
              <a:ext uri="{FF2B5EF4-FFF2-40B4-BE49-F238E27FC236}">
                <a16:creationId xmlns:a16="http://schemas.microsoft.com/office/drawing/2014/main" id="{52515B10-9FF6-4AB9-862F-3094C8ED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8" name="Picture 232" descr="imgyjavg[1]">
            <a:extLst>
              <a:ext uri="{FF2B5EF4-FFF2-40B4-BE49-F238E27FC236}">
                <a16:creationId xmlns:a16="http://schemas.microsoft.com/office/drawing/2014/main" id="{72484D63-341F-47AA-94B2-2A9C97478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265">
            <a:extLst>
              <a:ext uri="{FF2B5EF4-FFF2-40B4-BE49-F238E27FC236}">
                <a16:creationId xmlns:a16="http://schemas.microsoft.com/office/drawing/2014/main" id="{28011EEA-4B0A-46C8-B7BE-589F4927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687" y="4148796"/>
            <a:ext cx="15985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收发基站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(BTS)</a:t>
            </a:r>
          </a:p>
        </p:txBody>
      </p:sp>
      <p:grpSp>
        <p:nvGrpSpPr>
          <p:cNvPr id="50" name="Group 266">
            <a:extLst>
              <a:ext uri="{FF2B5EF4-FFF2-40B4-BE49-F238E27FC236}">
                <a16:creationId xmlns:a16="http://schemas.microsoft.com/office/drawing/2014/main" id="{94BE6CBA-167D-4640-9DC3-A531C7C9C043}"/>
              </a:ext>
            </a:extLst>
          </p:cNvPr>
          <p:cNvGrpSpPr>
            <a:grpSpLocks/>
          </p:cNvGrpSpPr>
          <p:nvPr/>
        </p:nvGrpSpPr>
        <p:grpSpPr bwMode="auto">
          <a:xfrm>
            <a:off x="7062972" y="4533076"/>
            <a:ext cx="504146" cy="352937"/>
            <a:chOff x="611" y="3693"/>
            <a:chExt cx="449" cy="287"/>
          </a:xfrm>
        </p:grpSpPr>
        <p:sp>
          <p:nvSpPr>
            <p:cNvPr id="51" name="Rectangle 267">
              <a:extLst>
                <a:ext uri="{FF2B5EF4-FFF2-40B4-BE49-F238E27FC236}">
                  <a16:creationId xmlns:a16="http://schemas.microsoft.com/office/drawing/2014/main" id="{907CD8E9-B73C-47D2-9B64-0FFEBD5B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" name="Group 268">
              <a:extLst>
                <a:ext uri="{FF2B5EF4-FFF2-40B4-BE49-F238E27FC236}">
                  <a16:creationId xmlns:a16="http://schemas.microsoft.com/office/drawing/2014/main" id="{91DA8E08-62DC-4F46-B18F-2FEB71987E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8" name="Freeform 269">
                <a:extLst>
                  <a:ext uri="{FF2B5EF4-FFF2-40B4-BE49-F238E27FC236}">
                    <a16:creationId xmlns:a16="http://schemas.microsoft.com/office/drawing/2014/main" id="{57E85735-A7D2-4BE4-9C3B-CE691116A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Freeform 270">
                <a:extLst>
                  <a:ext uri="{FF2B5EF4-FFF2-40B4-BE49-F238E27FC236}">
                    <a16:creationId xmlns:a16="http://schemas.microsoft.com/office/drawing/2014/main" id="{3BCFD698-ADB2-47AA-A23D-A6501A7F56B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3" name="Freeform 271">
              <a:extLst>
                <a:ext uri="{FF2B5EF4-FFF2-40B4-BE49-F238E27FC236}">
                  <a16:creationId xmlns:a16="http://schemas.microsoft.com/office/drawing/2014/main" id="{63434895-2D2E-4734-AE42-46786002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Freeform 272">
              <a:extLst>
                <a:ext uri="{FF2B5EF4-FFF2-40B4-BE49-F238E27FC236}">
                  <a16:creationId xmlns:a16="http://schemas.microsoft.com/office/drawing/2014/main" id="{1253FF65-CC5A-4314-BFEA-EC3B4CB1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Freeform 273">
              <a:extLst>
                <a:ext uri="{FF2B5EF4-FFF2-40B4-BE49-F238E27FC236}">
                  <a16:creationId xmlns:a16="http://schemas.microsoft.com/office/drawing/2014/main" id="{6848D513-6DD5-45B0-AE09-8BE681510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Freeform 274">
              <a:extLst>
                <a:ext uri="{FF2B5EF4-FFF2-40B4-BE49-F238E27FC236}">
                  <a16:creationId xmlns:a16="http://schemas.microsoft.com/office/drawing/2014/main" id="{D260C8D3-6959-40C4-9C2E-4E543830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Freeform 275">
              <a:extLst>
                <a:ext uri="{FF2B5EF4-FFF2-40B4-BE49-F238E27FC236}">
                  <a16:creationId xmlns:a16="http://schemas.microsoft.com/office/drawing/2014/main" id="{2C11D01A-BCA9-4774-9BA9-FD8D49619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0" name="Text Box 276">
            <a:extLst>
              <a:ext uri="{FF2B5EF4-FFF2-40B4-BE49-F238E27FC236}">
                <a16:creationId xmlns:a16="http://schemas.microsoft.com/office/drawing/2014/main" id="{DE8523CB-6449-4236-A249-282D14DB7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842" y="4560843"/>
            <a:ext cx="17940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基站控制器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(BSC)</a:t>
            </a:r>
          </a:p>
        </p:txBody>
      </p:sp>
      <p:grpSp>
        <p:nvGrpSpPr>
          <p:cNvPr id="61" name="Group 277">
            <a:extLst>
              <a:ext uri="{FF2B5EF4-FFF2-40B4-BE49-F238E27FC236}">
                <a16:creationId xmlns:a16="http://schemas.microsoft.com/office/drawing/2014/main" id="{753548F9-E5C8-4E34-B265-FDC2C4410EA2}"/>
              </a:ext>
            </a:extLst>
          </p:cNvPr>
          <p:cNvGrpSpPr>
            <a:grpSpLocks/>
          </p:cNvGrpSpPr>
          <p:nvPr/>
        </p:nvGrpSpPr>
        <p:grpSpPr bwMode="auto">
          <a:xfrm>
            <a:off x="7106560" y="4956872"/>
            <a:ext cx="422785" cy="696336"/>
            <a:chOff x="611" y="3693"/>
            <a:chExt cx="449" cy="287"/>
          </a:xfrm>
        </p:grpSpPr>
        <p:sp>
          <p:nvSpPr>
            <p:cNvPr id="62" name="Rectangle 278">
              <a:extLst>
                <a:ext uri="{FF2B5EF4-FFF2-40B4-BE49-F238E27FC236}">
                  <a16:creationId xmlns:a16="http://schemas.microsoft.com/office/drawing/2014/main" id="{BB45BE80-A14C-4CE6-B253-915F8EF8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3" name="Group 279">
              <a:extLst>
                <a:ext uri="{FF2B5EF4-FFF2-40B4-BE49-F238E27FC236}">
                  <a16:creationId xmlns:a16="http://schemas.microsoft.com/office/drawing/2014/main" id="{28B0E197-E7B0-4EC9-B80F-4B20D30B8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69" name="Freeform 280">
                <a:extLst>
                  <a:ext uri="{FF2B5EF4-FFF2-40B4-BE49-F238E27FC236}">
                    <a16:creationId xmlns:a16="http://schemas.microsoft.com/office/drawing/2014/main" id="{6E8DBFC1-9B25-40D1-A45C-D3B04176E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Freeform 281">
                <a:extLst>
                  <a:ext uri="{FF2B5EF4-FFF2-40B4-BE49-F238E27FC236}">
                    <a16:creationId xmlns:a16="http://schemas.microsoft.com/office/drawing/2014/main" id="{6E66D1DF-E076-4CFD-ACAE-8B09BE225B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" name="Freeform 282">
              <a:extLst>
                <a:ext uri="{FF2B5EF4-FFF2-40B4-BE49-F238E27FC236}">
                  <a16:creationId xmlns:a16="http://schemas.microsoft.com/office/drawing/2014/main" id="{65836EF3-B66B-4411-A29E-C87C06F78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283">
              <a:extLst>
                <a:ext uri="{FF2B5EF4-FFF2-40B4-BE49-F238E27FC236}">
                  <a16:creationId xmlns:a16="http://schemas.microsoft.com/office/drawing/2014/main" id="{50C9FFB2-248A-443C-A960-B747A3E16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Freeform 284">
              <a:extLst>
                <a:ext uri="{FF2B5EF4-FFF2-40B4-BE49-F238E27FC236}">
                  <a16:creationId xmlns:a16="http://schemas.microsoft.com/office/drawing/2014/main" id="{B19C3704-18F4-4B43-AE89-3F9E0BF8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Freeform 285">
              <a:extLst>
                <a:ext uri="{FF2B5EF4-FFF2-40B4-BE49-F238E27FC236}">
                  <a16:creationId xmlns:a16="http://schemas.microsoft.com/office/drawing/2014/main" id="{16F879E8-8EF2-4B69-82CF-6ECE2177F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Freeform 286">
              <a:extLst>
                <a:ext uri="{FF2B5EF4-FFF2-40B4-BE49-F238E27FC236}">
                  <a16:creationId xmlns:a16="http://schemas.microsoft.com/office/drawing/2014/main" id="{8C44F300-E328-4FB6-8805-009973AA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" name="Text Box 287">
            <a:extLst>
              <a:ext uri="{FF2B5EF4-FFF2-40B4-BE49-F238E27FC236}">
                <a16:creationId xmlns:a16="http://schemas.microsoft.com/office/drawing/2014/main" id="{E79BAF00-D5F0-49FA-A0A3-512BE8281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157" y="5147650"/>
            <a:ext cx="20714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移动交换中心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(MSC)</a:t>
            </a:r>
          </a:p>
        </p:txBody>
      </p:sp>
      <p:grpSp>
        <p:nvGrpSpPr>
          <p:cNvPr id="72" name="Group 288">
            <a:extLst>
              <a:ext uri="{FF2B5EF4-FFF2-40B4-BE49-F238E27FC236}">
                <a16:creationId xmlns:a16="http://schemas.microsoft.com/office/drawing/2014/main" id="{7B0D9B67-D9AD-4147-8B56-4735CF098EE1}"/>
              </a:ext>
            </a:extLst>
          </p:cNvPr>
          <p:cNvGrpSpPr>
            <a:grpSpLocks/>
          </p:cNvGrpSpPr>
          <p:nvPr/>
        </p:nvGrpSpPr>
        <p:grpSpPr bwMode="auto">
          <a:xfrm>
            <a:off x="6602414" y="5775851"/>
            <a:ext cx="761303" cy="155347"/>
            <a:chOff x="3072" y="739"/>
            <a:chExt cx="652" cy="146"/>
          </a:xfrm>
        </p:grpSpPr>
        <p:pic>
          <p:nvPicPr>
            <p:cNvPr id="73" name="Picture 289" descr="lgv_fqmg[1]">
              <a:extLst>
                <a:ext uri="{FF2B5EF4-FFF2-40B4-BE49-F238E27FC236}">
                  <a16:creationId xmlns:a16="http://schemas.microsoft.com/office/drawing/2014/main" id="{82191283-41D3-44FF-9BC1-87EB31DBB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Line 290">
              <a:extLst>
                <a:ext uri="{FF2B5EF4-FFF2-40B4-BE49-F238E27FC236}">
                  <a16:creationId xmlns:a16="http://schemas.microsoft.com/office/drawing/2014/main" id="{5CCC67B8-B349-4401-949F-458DAC566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291">
              <a:extLst>
                <a:ext uri="{FF2B5EF4-FFF2-40B4-BE49-F238E27FC236}">
                  <a16:creationId xmlns:a16="http://schemas.microsoft.com/office/drawing/2014/main" id="{C06A6D9E-C912-438E-9115-6D94738E8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76" name="Picture 292" descr="imgyjavg[1]">
            <a:extLst>
              <a:ext uri="{FF2B5EF4-FFF2-40B4-BE49-F238E27FC236}">
                <a16:creationId xmlns:a16="http://schemas.microsoft.com/office/drawing/2014/main" id="{B221903E-CC04-4B4A-A551-7B8CA99AD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293">
            <a:extLst>
              <a:ext uri="{FF2B5EF4-FFF2-40B4-BE49-F238E27FC236}">
                <a16:creationId xmlns:a16="http://schemas.microsoft.com/office/drawing/2014/main" id="{EC8ED7B7-CEB6-42F5-8390-62E36B358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480" y="570226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移动用户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8" name="Text Box 294">
            <a:extLst>
              <a:ext uri="{FF2B5EF4-FFF2-40B4-BE49-F238E27FC236}">
                <a16:creationId xmlns:a16="http://schemas.microsoft.com/office/drawing/2014/main" id="{F3A777BD-AC6D-43B1-A73C-0105B610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05" y="4507214"/>
            <a:ext cx="16097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基站系统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(BSS)</a:t>
            </a:r>
          </a:p>
        </p:txBody>
      </p:sp>
      <p:sp>
        <p:nvSpPr>
          <p:cNvPr id="79" name="Text Box 295">
            <a:extLst>
              <a:ext uri="{FF2B5EF4-FFF2-40B4-BE49-F238E27FC236}">
                <a16:creationId xmlns:a16="http://schemas.microsoft.com/office/drawing/2014/main" id="{DCF45A1E-B25F-4558-905B-A046983B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Legend</a:t>
            </a:r>
          </a:p>
        </p:txBody>
      </p:sp>
      <p:grpSp>
        <p:nvGrpSpPr>
          <p:cNvPr id="80" name="Group 297">
            <a:extLst>
              <a:ext uri="{FF2B5EF4-FFF2-40B4-BE49-F238E27FC236}">
                <a16:creationId xmlns:a16="http://schemas.microsoft.com/office/drawing/2014/main" id="{DE66082B-2581-4D03-A240-0CD26D2A4321}"/>
              </a:ext>
            </a:extLst>
          </p:cNvPr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81" name="Rectangle 298">
              <a:extLst>
                <a:ext uri="{FF2B5EF4-FFF2-40B4-BE49-F238E27FC236}">
                  <a16:creationId xmlns:a16="http://schemas.microsoft.com/office/drawing/2014/main" id="{C79C493E-9D8C-440D-8297-A74B00751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" name="Group 299">
              <a:extLst>
                <a:ext uri="{FF2B5EF4-FFF2-40B4-BE49-F238E27FC236}">
                  <a16:creationId xmlns:a16="http://schemas.microsoft.com/office/drawing/2014/main" id="{5BA4337D-24D3-4D58-8880-BE21FB20F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88" name="Freeform 300">
                <a:extLst>
                  <a:ext uri="{FF2B5EF4-FFF2-40B4-BE49-F238E27FC236}">
                    <a16:creationId xmlns:a16="http://schemas.microsoft.com/office/drawing/2014/main" id="{10961725-76AD-41FA-A9EB-42251BE4A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" name="Freeform 301">
                <a:extLst>
                  <a:ext uri="{FF2B5EF4-FFF2-40B4-BE49-F238E27FC236}">
                    <a16:creationId xmlns:a16="http://schemas.microsoft.com/office/drawing/2014/main" id="{791A226A-8F35-4D8E-AD33-DA98253EB4A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3" name="Freeform 302">
              <a:extLst>
                <a:ext uri="{FF2B5EF4-FFF2-40B4-BE49-F238E27FC236}">
                  <a16:creationId xmlns:a16="http://schemas.microsoft.com/office/drawing/2014/main" id="{07AB9E14-62D2-4DF4-9685-3FEE0275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Freeform 303">
              <a:extLst>
                <a:ext uri="{FF2B5EF4-FFF2-40B4-BE49-F238E27FC236}">
                  <a16:creationId xmlns:a16="http://schemas.microsoft.com/office/drawing/2014/main" id="{187C1B26-0814-4854-83BF-1CC9AD49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Freeform 304">
              <a:extLst>
                <a:ext uri="{FF2B5EF4-FFF2-40B4-BE49-F238E27FC236}">
                  <a16:creationId xmlns:a16="http://schemas.microsoft.com/office/drawing/2014/main" id="{66294371-E446-4136-8F16-703BEDA5A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Freeform 305">
              <a:extLst>
                <a:ext uri="{FF2B5EF4-FFF2-40B4-BE49-F238E27FC236}">
                  <a16:creationId xmlns:a16="http://schemas.microsoft.com/office/drawing/2014/main" id="{F231EB7E-F0C7-48C7-856C-C881C8C4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306">
              <a:extLst>
                <a:ext uri="{FF2B5EF4-FFF2-40B4-BE49-F238E27FC236}">
                  <a16:creationId xmlns:a16="http://schemas.microsoft.com/office/drawing/2014/main" id="{C52F33B4-D9D4-4A7F-9439-CB9328C15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07">
            <a:extLst>
              <a:ext uri="{FF2B5EF4-FFF2-40B4-BE49-F238E27FC236}">
                <a16:creationId xmlns:a16="http://schemas.microsoft.com/office/drawing/2014/main" id="{66C735C3-E1B6-4116-A556-C8DBB4699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" name="Freeform 308">
            <a:extLst>
              <a:ext uri="{FF2B5EF4-FFF2-40B4-BE49-F238E27FC236}">
                <a16:creationId xmlns:a16="http://schemas.microsoft.com/office/drawing/2014/main" id="{654A3153-2F52-4204-B430-648A75EA952B}"/>
              </a:ext>
            </a:extLst>
          </p:cNvPr>
          <p:cNvSpPr>
            <a:spLocks/>
          </p:cNvSpPr>
          <p:nvPr/>
        </p:nvSpPr>
        <p:spPr bwMode="auto">
          <a:xfrm>
            <a:off x="8701089" y="1381126"/>
            <a:ext cx="1794081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" name="Text Box 309">
            <a:extLst>
              <a:ext uri="{FF2B5EF4-FFF2-40B4-BE49-F238E27FC236}">
                <a16:creationId xmlns:a16="http://schemas.microsoft.com/office/drawing/2014/main" id="{C2ABAEF4-7EF1-4747-8747-BF2AE75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033" y="1977817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公共电话网络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93" name="Line 310">
            <a:extLst>
              <a:ext uri="{FF2B5EF4-FFF2-40B4-BE49-F238E27FC236}">
                <a16:creationId xmlns:a16="http://schemas.microsoft.com/office/drawing/2014/main" id="{94B036EB-61D0-4982-AD78-00D9BA798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4" name="Group 311">
            <a:extLst>
              <a:ext uri="{FF2B5EF4-FFF2-40B4-BE49-F238E27FC236}">
                <a16:creationId xmlns:a16="http://schemas.microsoft.com/office/drawing/2014/main" id="{0A1FA974-6665-45E2-A2AA-E333FA722615}"/>
              </a:ext>
            </a:extLst>
          </p:cNvPr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95" name="Rectangle 312">
              <a:extLst>
                <a:ext uri="{FF2B5EF4-FFF2-40B4-BE49-F238E27FC236}">
                  <a16:creationId xmlns:a16="http://schemas.microsoft.com/office/drawing/2014/main" id="{6548EEB0-B339-40E0-A39B-EC1BBD420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6" name="Group 313">
              <a:extLst>
                <a:ext uri="{FF2B5EF4-FFF2-40B4-BE49-F238E27FC236}">
                  <a16:creationId xmlns:a16="http://schemas.microsoft.com/office/drawing/2014/main" id="{8C380825-F7F0-4118-AFCD-ABE97597F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102" name="Freeform 314">
                <a:extLst>
                  <a:ext uri="{FF2B5EF4-FFF2-40B4-BE49-F238E27FC236}">
                    <a16:creationId xmlns:a16="http://schemas.microsoft.com/office/drawing/2014/main" id="{6EBFB368-456E-42BB-9522-14B96037B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Freeform 315">
                <a:extLst>
                  <a:ext uri="{FF2B5EF4-FFF2-40B4-BE49-F238E27FC236}">
                    <a16:creationId xmlns:a16="http://schemas.microsoft.com/office/drawing/2014/main" id="{1CA4A03E-717A-48E0-A904-444578AF043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7" name="Freeform 316">
              <a:extLst>
                <a:ext uri="{FF2B5EF4-FFF2-40B4-BE49-F238E27FC236}">
                  <a16:creationId xmlns:a16="http://schemas.microsoft.com/office/drawing/2014/main" id="{30B86AA5-B16D-4119-B161-ACA391DF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8" name="Freeform 317">
              <a:extLst>
                <a:ext uri="{FF2B5EF4-FFF2-40B4-BE49-F238E27FC236}">
                  <a16:creationId xmlns:a16="http://schemas.microsoft.com/office/drawing/2014/main" id="{380AD548-66C7-41F4-83A5-538AF8E0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9" name="Freeform 318">
              <a:extLst>
                <a:ext uri="{FF2B5EF4-FFF2-40B4-BE49-F238E27FC236}">
                  <a16:creationId xmlns:a16="http://schemas.microsoft.com/office/drawing/2014/main" id="{F30219D4-D48A-4154-8E86-6DE524B5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" name="Freeform 319">
              <a:extLst>
                <a:ext uri="{FF2B5EF4-FFF2-40B4-BE49-F238E27FC236}">
                  <a16:creationId xmlns:a16="http://schemas.microsoft.com/office/drawing/2014/main" id="{B29613AD-2357-4B53-927C-43B5D37C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" name="Freeform 320">
              <a:extLst>
                <a:ext uri="{FF2B5EF4-FFF2-40B4-BE49-F238E27FC236}">
                  <a16:creationId xmlns:a16="http://schemas.microsoft.com/office/drawing/2014/main" id="{409C020F-EAD2-4C9B-89E7-37901934B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4" name="Text Box 321">
            <a:extLst>
              <a:ext uri="{FF2B5EF4-FFF2-40B4-BE49-F238E27FC236}">
                <a16:creationId xmlns:a16="http://schemas.microsoft.com/office/drawing/2014/main" id="{65AB257E-DA50-429A-A3A5-E4323049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542" y="2616804"/>
            <a:ext cx="1366817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网关 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MSC</a:t>
            </a:r>
          </a:p>
        </p:txBody>
      </p:sp>
      <p:sp>
        <p:nvSpPr>
          <p:cNvPr id="105" name="Text Box 322">
            <a:extLst>
              <a:ext uri="{FF2B5EF4-FFF2-40B4-BE49-F238E27FC236}">
                <a16:creationId xmlns:a16="http://schemas.microsoft.com/office/drawing/2014/main" id="{CD340899-7D1C-4A73-9DD1-0CAF04089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106" name="Line 323">
            <a:extLst>
              <a:ext uri="{FF2B5EF4-FFF2-40B4-BE49-F238E27FC236}">
                <a16:creationId xmlns:a16="http://schemas.microsoft.com/office/drawing/2014/main" id="{5BE13CEA-60D0-4E25-8A90-E953D4EE83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" name="Line 324">
            <a:extLst>
              <a:ext uri="{FF2B5EF4-FFF2-40B4-BE49-F238E27FC236}">
                <a16:creationId xmlns:a16="http://schemas.microsoft.com/office/drawing/2014/main" id="{7318BCD4-37BB-434F-9718-869658952E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8" name="Line 325">
            <a:extLst>
              <a:ext uri="{FF2B5EF4-FFF2-40B4-BE49-F238E27FC236}">
                <a16:creationId xmlns:a16="http://schemas.microsoft.com/office/drawing/2014/main" id="{961A22AE-9E07-4EF4-8DBF-69D84320B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" name="Line 326">
            <a:extLst>
              <a:ext uri="{FF2B5EF4-FFF2-40B4-BE49-F238E27FC236}">
                <a16:creationId xmlns:a16="http://schemas.microsoft.com/office/drawing/2014/main" id="{4E04DCD5-AE7D-462E-B3C3-0BA4E802D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" name="Line 327">
            <a:extLst>
              <a:ext uri="{FF2B5EF4-FFF2-40B4-BE49-F238E27FC236}">
                <a16:creationId xmlns:a16="http://schemas.microsoft.com/office/drawing/2014/main" id="{047789F2-F526-4997-940B-41725A396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1" name="Group 782">
            <a:extLst>
              <a:ext uri="{FF2B5EF4-FFF2-40B4-BE49-F238E27FC236}">
                <a16:creationId xmlns:a16="http://schemas.microsoft.com/office/drawing/2014/main" id="{8729D61F-9ECC-494D-80AB-096F396B9B8F}"/>
              </a:ext>
            </a:extLst>
          </p:cNvPr>
          <p:cNvGrpSpPr>
            <a:grpSpLocks/>
          </p:cNvGrpSpPr>
          <p:nvPr/>
        </p:nvGrpSpPr>
        <p:grpSpPr bwMode="auto">
          <a:xfrm>
            <a:off x="3353352" y="3329835"/>
            <a:ext cx="333077" cy="421847"/>
            <a:chOff x="742" y="2409"/>
            <a:chExt cx="576" cy="881"/>
          </a:xfrm>
        </p:grpSpPr>
        <p:grpSp>
          <p:nvGrpSpPr>
            <p:cNvPr id="112" name="Group 783">
              <a:extLst>
                <a:ext uri="{FF2B5EF4-FFF2-40B4-BE49-F238E27FC236}">
                  <a16:creationId xmlns:a16="http://schemas.microsoft.com/office/drawing/2014/main" id="{44FDF6FE-113F-4B1F-A7A7-EC0B9CA58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5" name="Line 270">
                <a:extLst>
                  <a:ext uri="{FF2B5EF4-FFF2-40B4-BE49-F238E27FC236}">
                    <a16:creationId xmlns:a16="http://schemas.microsoft.com/office/drawing/2014/main" id="{32286ABF-F79B-4D3E-943C-829697EE4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Line 271">
                <a:extLst>
                  <a:ext uri="{FF2B5EF4-FFF2-40B4-BE49-F238E27FC236}">
                    <a16:creationId xmlns:a16="http://schemas.microsoft.com/office/drawing/2014/main" id="{E131D290-C949-46D5-A42E-524E64942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Line 272">
                <a:extLst>
                  <a:ext uri="{FF2B5EF4-FFF2-40B4-BE49-F238E27FC236}">
                    <a16:creationId xmlns:a16="http://schemas.microsoft.com/office/drawing/2014/main" id="{2B78C69E-D00C-49FD-A408-2BFDBC21B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" name="Line 273">
                <a:extLst>
                  <a:ext uri="{FF2B5EF4-FFF2-40B4-BE49-F238E27FC236}">
                    <a16:creationId xmlns:a16="http://schemas.microsoft.com/office/drawing/2014/main" id="{D049A4D9-DE88-4B86-983D-047F329F5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9" name="Line 274">
                <a:extLst>
                  <a:ext uri="{FF2B5EF4-FFF2-40B4-BE49-F238E27FC236}">
                    <a16:creationId xmlns:a16="http://schemas.microsoft.com/office/drawing/2014/main" id="{127D5A74-3B11-4F22-8E53-5B5B060F6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Line 275">
                <a:extLst>
                  <a:ext uri="{FF2B5EF4-FFF2-40B4-BE49-F238E27FC236}">
                    <a16:creationId xmlns:a16="http://schemas.microsoft.com/office/drawing/2014/main" id="{4A6A419D-4C63-4850-98C6-3BFD0124D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" name="Line 276">
                <a:extLst>
                  <a:ext uri="{FF2B5EF4-FFF2-40B4-BE49-F238E27FC236}">
                    <a16:creationId xmlns:a16="http://schemas.microsoft.com/office/drawing/2014/main" id="{B1C26D80-D16D-404A-9552-B8A470D56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2" name="Line 277">
                <a:extLst>
                  <a:ext uri="{FF2B5EF4-FFF2-40B4-BE49-F238E27FC236}">
                    <a16:creationId xmlns:a16="http://schemas.microsoft.com/office/drawing/2014/main" id="{681B10D2-9ECE-4DA2-8EFD-6D8665201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3" name="Line 278">
                <a:extLst>
                  <a:ext uri="{FF2B5EF4-FFF2-40B4-BE49-F238E27FC236}">
                    <a16:creationId xmlns:a16="http://schemas.microsoft.com/office/drawing/2014/main" id="{15771FC8-2AA1-481B-A20B-1AED312C6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4" name="Line 279">
                <a:extLst>
                  <a:ext uri="{FF2B5EF4-FFF2-40B4-BE49-F238E27FC236}">
                    <a16:creationId xmlns:a16="http://schemas.microsoft.com/office/drawing/2014/main" id="{0747785D-6B67-4741-85E0-F72E81ED0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5" name="Line 280">
                <a:extLst>
                  <a:ext uri="{FF2B5EF4-FFF2-40B4-BE49-F238E27FC236}">
                    <a16:creationId xmlns:a16="http://schemas.microsoft.com/office/drawing/2014/main" id="{82976B51-7E69-4CC4-9525-F882A8969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6" name="Line 281">
                <a:extLst>
                  <a:ext uri="{FF2B5EF4-FFF2-40B4-BE49-F238E27FC236}">
                    <a16:creationId xmlns:a16="http://schemas.microsoft.com/office/drawing/2014/main" id="{418488C0-8FD7-44B3-BFF2-AB18EE3EF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7" name="Line 282">
                <a:extLst>
                  <a:ext uri="{FF2B5EF4-FFF2-40B4-BE49-F238E27FC236}">
                    <a16:creationId xmlns:a16="http://schemas.microsoft.com/office/drawing/2014/main" id="{99F2DABA-9817-4FD3-8705-4ED037996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8" name="Line 283">
                <a:extLst>
                  <a:ext uri="{FF2B5EF4-FFF2-40B4-BE49-F238E27FC236}">
                    <a16:creationId xmlns:a16="http://schemas.microsoft.com/office/drawing/2014/main" id="{CB8EE491-7F7A-49EC-B703-0846811AF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9" name="Line 284">
                <a:extLst>
                  <a:ext uri="{FF2B5EF4-FFF2-40B4-BE49-F238E27FC236}">
                    <a16:creationId xmlns:a16="http://schemas.microsoft.com/office/drawing/2014/main" id="{4AEAFE03-2D71-4F04-A1B5-777351685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13" name="Picture 799" descr="cell_tower_radiation copy">
              <a:extLst>
                <a:ext uri="{FF2B5EF4-FFF2-40B4-BE49-F238E27FC236}">
                  <a16:creationId xmlns:a16="http://schemas.microsoft.com/office/drawing/2014/main" id="{558A10F3-0B15-4C6B-90FA-31B7D014F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Oval 800">
              <a:extLst>
                <a:ext uri="{FF2B5EF4-FFF2-40B4-BE49-F238E27FC236}">
                  <a16:creationId xmlns:a16="http://schemas.microsoft.com/office/drawing/2014/main" id="{DCF71D81-949A-4328-AF74-9F14DF62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0" name="Group 782">
            <a:extLst>
              <a:ext uri="{FF2B5EF4-FFF2-40B4-BE49-F238E27FC236}">
                <a16:creationId xmlns:a16="http://schemas.microsoft.com/office/drawing/2014/main" id="{87CCD1EB-D415-4E16-B920-A5693FA39766}"/>
              </a:ext>
            </a:extLst>
          </p:cNvPr>
          <p:cNvGrpSpPr>
            <a:grpSpLocks/>
          </p:cNvGrpSpPr>
          <p:nvPr/>
        </p:nvGrpSpPr>
        <p:grpSpPr bwMode="auto">
          <a:xfrm>
            <a:off x="4030515" y="3639679"/>
            <a:ext cx="333077" cy="421847"/>
            <a:chOff x="742" y="2409"/>
            <a:chExt cx="576" cy="881"/>
          </a:xfrm>
        </p:grpSpPr>
        <p:grpSp>
          <p:nvGrpSpPr>
            <p:cNvPr id="131" name="Group 783">
              <a:extLst>
                <a:ext uri="{FF2B5EF4-FFF2-40B4-BE49-F238E27FC236}">
                  <a16:creationId xmlns:a16="http://schemas.microsoft.com/office/drawing/2014/main" id="{E8BD66C9-3997-46C8-9846-201CA8C97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34" name="Line 270">
                <a:extLst>
                  <a:ext uri="{FF2B5EF4-FFF2-40B4-BE49-F238E27FC236}">
                    <a16:creationId xmlns:a16="http://schemas.microsoft.com/office/drawing/2014/main" id="{9993783D-C171-425F-B3A1-290639F02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" name="Line 271">
                <a:extLst>
                  <a:ext uri="{FF2B5EF4-FFF2-40B4-BE49-F238E27FC236}">
                    <a16:creationId xmlns:a16="http://schemas.microsoft.com/office/drawing/2014/main" id="{C0BCCB5C-6270-4E36-8D4F-F196C3890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" name="Line 272">
                <a:extLst>
                  <a:ext uri="{FF2B5EF4-FFF2-40B4-BE49-F238E27FC236}">
                    <a16:creationId xmlns:a16="http://schemas.microsoft.com/office/drawing/2014/main" id="{C96F8F24-1271-45DB-A433-7DA22152E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" name="Line 273">
                <a:extLst>
                  <a:ext uri="{FF2B5EF4-FFF2-40B4-BE49-F238E27FC236}">
                    <a16:creationId xmlns:a16="http://schemas.microsoft.com/office/drawing/2014/main" id="{4028E5DE-1214-4916-B817-668D437A5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" name="Line 274">
                <a:extLst>
                  <a:ext uri="{FF2B5EF4-FFF2-40B4-BE49-F238E27FC236}">
                    <a16:creationId xmlns:a16="http://schemas.microsoft.com/office/drawing/2014/main" id="{79391550-8195-4AE8-BE57-C331C9180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9" name="Line 275">
                <a:extLst>
                  <a:ext uri="{FF2B5EF4-FFF2-40B4-BE49-F238E27FC236}">
                    <a16:creationId xmlns:a16="http://schemas.microsoft.com/office/drawing/2014/main" id="{51ACB82F-1365-4766-88AB-550B70376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0" name="Line 276">
                <a:extLst>
                  <a:ext uri="{FF2B5EF4-FFF2-40B4-BE49-F238E27FC236}">
                    <a16:creationId xmlns:a16="http://schemas.microsoft.com/office/drawing/2014/main" id="{9583898B-1EBD-4099-809C-B855468A7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1" name="Line 277">
                <a:extLst>
                  <a:ext uri="{FF2B5EF4-FFF2-40B4-BE49-F238E27FC236}">
                    <a16:creationId xmlns:a16="http://schemas.microsoft.com/office/drawing/2014/main" id="{21582BC0-62B0-4EC2-B8A6-255835AED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" name="Line 278">
                <a:extLst>
                  <a:ext uri="{FF2B5EF4-FFF2-40B4-BE49-F238E27FC236}">
                    <a16:creationId xmlns:a16="http://schemas.microsoft.com/office/drawing/2014/main" id="{F1E23835-6EFB-4305-9B97-BEE936D36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" name="Line 279">
                <a:extLst>
                  <a:ext uri="{FF2B5EF4-FFF2-40B4-BE49-F238E27FC236}">
                    <a16:creationId xmlns:a16="http://schemas.microsoft.com/office/drawing/2014/main" id="{21CC0A3F-9198-420D-990B-E52350FE9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" name="Line 280">
                <a:extLst>
                  <a:ext uri="{FF2B5EF4-FFF2-40B4-BE49-F238E27FC236}">
                    <a16:creationId xmlns:a16="http://schemas.microsoft.com/office/drawing/2014/main" id="{5FBFCB2C-E395-4074-A024-85F43E221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81">
                <a:extLst>
                  <a:ext uri="{FF2B5EF4-FFF2-40B4-BE49-F238E27FC236}">
                    <a16:creationId xmlns:a16="http://schemas.microsoft.com/office/drawing/2014/main" id="{6F927038-4CB5-4F71-8FA5-0B3522A04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82">
                <a:extLst>
                  <a:ext uri="{FF2B5EF4-FFF2-40B4-BE49-F238E27FC236}">
                    <a16:creationId xmlns:a16="http://schemas.microsoft.com/office/drawing/2014/main" id="{D956C089-8B4B-4616-AF6B-C89B12009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83">
                <a:extLst>
                  <a:ext uri="{FF2B5EF4-FFF2-40B4-BE49-F238E27FC236}">
                    <a16:creationId xmlns:a16="http://schemas.microsoft.com/office/drawing/2014/main" id="{E73B0B65-7B15-4FFC-B070-C0012CEDB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84">
                <a:extLst>
                  <a:ext uri="{FF2B5EF4-FFF2-40B4-BE49-F238E27FC236}">
                    <a16:creationId xmlns:a16="http://schemas.microsoft.com/office/drawing/2014/main" id="{E8C200B5-4F1B-42FA-A1EB-95750712B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32" name="Picture 799" descr="cell_tower_radiation copy">
              <a:extLst>
                <a:ext uri="{FF2B5EF4-FFF2-40B4-BE49-F238E27FC236}">
                  <a16:creationId xmlns:a16="http://schemas.microsoft.com/office/drawing/2014/main" id="{03F3E471-F712-40A5-9864-E9F3AA305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Oval 800">
              <a:extLst>
                <a:ext uri="{FF2B5EF4-FFF2-40B4-BE49-F238E27FC236}">
                  <a16:creationId xmlns:a16="http://schemas.microsoft.com/office/drawing/2014/main" id="{01D60AD6-A5F2-48CD-B679-B41A3EBF2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9" name="Group 782">
            <a:extLst>
              <a:ext uri="{FF2B5EF4-FFF2-40B4-BE49-F238E27FC236}">
                <a16:creationId xmlns:a16="http://schemas.microsoft.com/office/drawing/2014/main" id="{471C1B43-49C1-4166-ACE8-EAA70CC09647}"/>
              </a:ext>
            </a:extLst>
          </p:cNvPr>
          <p:cNvGrpSpPr>
            <a:grpSpLocks/>
          </p:cNvGrpSpPr>
          <p:nvPr/>
        </p:nvGrpSpPr>
        <p:grpSpPr bwMode="auto">
          <a:xfrm>
            <a:off x="3973010" y="3036347"/>
            <a:ext cx="333077" cy="421847"/>
            <a:chOff x="742" y="2409"/>
            <a:chExt cx="576" cy="881"/>
          </a:xfrm>
        </p:grpSpPr>
        <p:grpSp>
          <p:nvGrpSpPr>
            <p:cNvPr id="150" name="Group 783">
              <a:extLst>
                <a:ext uri="{FF2B5EF4-FFF2-40B4-BE49-F238E27FC236}">
                  <a16:creationId xmlns:a16="http://schemas.microsoft.com/office/drawing/2014/main" id="{F662D44E-9D80-43D8-95D8-16A2D9B74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53" name="Line 270">
                <a:extLst>
                  <a:ext uri="{FF2B5EF4-FFF2-40B4-BE49-F238E27FC236}">
                    <a16:creationId xmlns:a16="http://schemas.microsoft.com/office/drawing/2014/main" id="{B3FBE4B7-BFA8-4D26-8215-8C7C42840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71">
                <a:extLst>
                  <a:ext uri="{FF2B5EF4-FFF2-40B4-BE49-F238E27FC236}">
                    <a16:creationId xmlns:a16="http://schemas.microsoft.com/office/drawing/2014/main" id="{9F1F7413-5B7F-49AF-8AA4-D824C4D13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72">
                <a:extLst>
                  <a:ext uri="{FF2B5EF4-FFF2-40B4-BE49-F238E27FC236}">
                    <a16:creationId xmlns:a16="http://schemas.microsoft.com/office/drawing/2014/main" id="{F425CF73-D58E-4940-B9CB-A98D4E35E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73">
                <a:extLst>
                  <a:ext uri="{FF2B5EF4-FFF2-40B4-BE49-F238E27FC236}">
                    <a16:creationId xmlns:a16="http://schemas.microsoft.com/office/drawing/2014/main" id="{8C69EF2C-0564-419A-9C4D-1CA341158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74">
                <a:extLst>
                  <a:ext uri="{FF2B5EF4-FFF2-40B4-BE49-F238E27FC236}">
                    <a16:creationId xmlns:a16="http://schemas.microsoft.com/office/drawing/2014/main" id="{19E279D3-7184-42DB-BA4B-2818401CC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75">
                <a:extLst>
                  <a:ext uri="{FF2B5EF4-FFF2-40B4-BE49-F238E27FC236}">
                    <a16:creationId xmlns:a16="http://schemas.microsoft.com/office/drawing/2014/main" id="{C0034285-0F57-40E8-8F3D-D4083E299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9" name="Line 276">
                <a:extLst>
                  <a:ext uri="{FF2B5EF4-FFF2-40B4-BE49-F238E27FC236}">
                    <a16:creationId xmlns:a16="http://schemas.microsoft.com/office/drawing/2014/main" id="{B1400A26-F81D-4361-94C3-DDD7F346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0" name="Line 277">
                <a:extLst>
                  <a:ext uri="{FF2B5EF4-FFF2-40B4-BE49-F238E27FC236}">
                    <a16:creationId xmlns:a16="http://schemas.microsoft.com/office/drawing/2014/main" id="{55915C8A-33ED-48FD-BB2F-1EDE8C1FE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Line 278">
                <a:extLst>
                  <a:ext uri="{FF2B5EF4-FFF2-40B4-BE49-F238E27FC236}">
                    <a16:creationId xmlns:a16="http://schemas.microsoft.com/office/drawing/2014/main" id="{EAB71E40-B2F9-4420-A4CD-C6DB7B8B5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2" name="Line 279">
                <a:extLst>
                  <a:ext uri="{FF2B5EF4-FFF2-40B4-BE49-F238E27FC236}">
                    <a16:creationId xmlns:a16="http://schemas.microsoft.com/office/drawing/2014/main" id="{6844F811-E923-4EB4-99EA-36F98DAD4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Line 280">
                <a:extLst>
                  <a:ext uri="{FF2B5EF4-FFF2-40B4-BE49-F238E27FC236}">
                    <a16:creationId xmlns:a16="http://schemas.microsoft.com/office/drawing/2014/main" id="{216838C4-8CA5-4ACC-93A5-51C9F3559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" name="Line 281">
                <a:extLst>
                  <a:ext uri="{FF2B5EF4-FFF2-40B4-BE49-F238E27FC236}">
                    <a16:creationId xmlns:a16="http://schemas.microsoft.com/office/drawing/2014/main" id="{6C0C1A28-F9D7-41FA-94CC-7141A2E71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Line 282">
                <a:extLst>
                  <a:ext uri="{FF2B5EF4-FFF2-40B4-BE49-F238E27FC236}">
                    <a16:creationId xmlns:a16="http://schemas.microsoft.com/office/drawing/2014/main" id="{679A23AC-0C31-451E-A953-FEF32511C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83">
                <a:extLst>
                  <a:ext uri="{FF2B5EF4-FFF2-40B4-BE49-F238E27FC236}">
                    <a16:creationId xmlns:a16="http://schemas.microsoft.com/office/drawing/2014/main" id="{37BE4641-04CD-4232-A2EF-5F65909AC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84">
                <a:extLst>
                  <a:ext uri="{FF2B5EF4-FFF2-40B4-BE49-F238E27FC236}">
                    <a16:creationId xmlns:a16="http://schemas.microsoft.com/office/drawing/2014/main" id="{DE323EA5-61CB-4B20-9F85-AA95AE896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51" name="Picture 799" descr="cell_tower_radiation copy">
              <a:extLst>
                <a:ext uri="{FF2B5EF4-FFF2-40B4-BE49-F238E27FC236}">
                  <a16:creationId xmlns:a16="http://schemas.microsoft.com/office/drawing/2014/main" id="{86156440-6C12-48DB-AFD5-7B3F3728A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Oval 800">
              <a:extLst>
                <a:ext uri="{FF2B5EF4-FFF2-40B4-BE49-F238E27FC236}">
                  <a16:creationId xmlns:a16="http://schemas.microsoft.com/office/drawing/2014/main" id="{58F5C7EB-1A92-418B-AA08-30577CA7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782">
            <a:extLst>
              <a:ext uri="{FF2B5EF4-FFF2-40B4-BE49-F238E27FC236}">
                <a16:creationId xmlns:a16="http://schemas.microsoft.com/office/drawing/2014/main" id="{15126BDD-E068-43B9-AF7C-1E1369289840}"/>
              </a:ext>
            </a:extLst>
          </p:cNvPr>
          <p:cNvGrpSpPr>
            <a:grpSpLocks/>
          </p:cNvGrpSpPr>
          <p:nvPr/>
        </p:nvGrpSpPr>
        <p:grpSpPr bwMode="auto">
          <a:xfrm>
            <a:off x="3369751" y="1635300"/>
            <a:ext cx="333077" cy="421847"/>
            <a:chOff x="742" y="2409"/>
            <a:chExt cx="576" cy="881"/>
          </a:xfrm>
        </p:grpSpPr>
        <p:grpSp>
          <p:nvGrpSpPr>
            <p:cNvPr id="169" name="Group 783">
              <a:extLst>
                <a:ext uri="{FF2B5EF4-FFF2-40B4-BE49-F238E27FC236}">
                  <a16:creationId xmlns:a16="http://schemas.microsoft.com/office/drawing/2014/main" id="{DBD378A5-C8F4-4332-AF74-2E4EC3EBF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2" name="Line 270">
                <a:extLst>
                  <a:ext uri="{FF2B5EF4-FFF2-40B4-BE49-F238E27FC236}">
                    <a16:creationId xmlns:a16="http://schemas.microsoft.com/office/drawing/2014/main" id="{646D72EA-EA06-4BEF-B793-69831CA69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1">
                <a:extLst>
                  <a:ext uri="{FF2B5EF4-FFF2-40B4-BE49-F238E27FC236}">
                    <a16:creationId xmlns:a16="http://schemas.microsoft.com/office/drawing/2014/main" id="{DF1A766A-8B6D-4A1C-8F94-649B04A3E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2">
                <a:extLst>
                  <a:ext uri="{FF2B5EF4-FFF2-40B4-BE49-F238E27FC236}">
                    <a16:creationId xmlns:a16="http://schemas.microsoft.com/office/drawing/2014/main" id="{C2818249-C651-421C-B98D-B0E861F25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73">
                <a:extLst>
                  <a:ext uri="{FF2B5EF4-FFF2-40B4-BE49-F238E27FC236}">
                    <a16:creationId xmlns:a16="http://schemas.microsoft.com/office/drawing/2014/main" id="{4B37EA28-C4D5-4EEF-A8E9-A5FEDA493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74">
                <a:extLst>
                  <a:ext uri="{FF2B5EF4-FFF2-40B4-BE49-F238E27FC236}">
                    <a16:creationId xmlns:a16="http://schemas.microsoft.com/office/drawing/2014/main" id="{4FAED109-2AF5-476E-A510-B8928EE71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75">
                <a:extLst>
                  <a:ext uri="{FF2B5EF4-FFF2-40B4-BE49-F238E27FC236}">
                    <a16:creationId xmlns:a16="http://schemas.microsoft.com/office/drawing/2014/main" id="{FFA95BF2-FAE6-4C26-A06A-524C5BF86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76">
                <a:extLst>
                  <a:ext uri="{FF2B5EF4-FFF2-40B4-BE49-F238E27FC236}">
                    <a16:creationId xmlns:a16="http://schemas.microsoft.com/office/drawing/2014/main" id="{2A58C167-B7BF-4B4D-84CB-F9C7694CA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77">
                <a:extLst>
                  <a:ext uri="{FF2B5EF4-FFF2-40B4-BE49-F238E27FC236}">
                    <a16:creationId xmlns:a16="http://schemas.microsoft.com/office/drawing/2014/main" id="{55274E74-C0B7-4C2B-8DFC-869432E99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Line 278">
                <a:extLst>
                  <a:ext uri="{FF2B5EF4-FFF2-40B4-BE49-F238E27FC236}">
                    <a16:creationId xmlns:a16="http://schemas.microsoft.com/office/drawing/2014/main" id="{88C1BBFB-89BF-430E-BC44-1753DE204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1" name="Line 279">
                <a:extLst>
                  <a:ext uri="{FF2B5EF4-FFF2-40B4-BE49-F238E27FC236}">
                    <a16:creationId xmlns:a16="http://schemas.microsoft.com/office/drawing/2014/main" id="{C8FB1219-748D-4A8C-8068-DA6D5A8E7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Line 280">
                <a:extLst>
                  <a:ext uri="{FF2B5EF4-FFF2-40B4-BE49-F238E27FC236}">
                    <a16:creationId xmlns:a16="http://schemas.microsoft.com/office/drawing/2014/main" id="{B64FD742-C516-4232-84BC-EC37BBED5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3" name="Line 281">
                <a:extLst>
                  <a:ext uri="{FF2B5EF4-FFF2-40B4-BE49-F238E27FC236}">
                    <a16:creationId xmlns:a16="http://schemas.microsoft.com/office/drawing/2014/main" id="{8F2C1EC8-16A2-4343-B28C-C9C50B0D6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4" name="Line 282">
                <a:extLst>
                  <a:ext uri="{FF2B5EF4-FFF2-40B4-BE49-F238E27FC236}">
                    <a16:creationId xmlns:a16="http://schemas.microsoft.com/office/drawing/2014/main" id="{7FF4E3A8-4CBE-4A7B-B1AC-5F23C6988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5" name="Line 283">
                <a:extLst>
                  <a:ext uri="{FF2B5EF4-FFF2-40B4-BE49-F238E27FC236}">
                    <a16:creationId xmlns:a16="http://schemas.microsoft.com/office/drawing/2014/main" id="{623BB624-DEAC-4D80-B421-F1B886ED3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6" name="Line 284">
                <a:extLst>
                  <a:ext uri="{FF2B5EF4-FFF2-40B4-BE49-F238E27FC236}">
                    <a16:creationId xmlns:a16="http://schemas.microsoft.com/office/drawing/2014/main" id="{9B03ED8F-E903-4801-BEA9-9BFFABA4C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70" name="Picture 799" descr="cell_tower_radiation copy">
              <a:extLst>
                <a:ext uri="{FF2B5EF4-FFF2-40B4-BE49-F238E27FC236}">
                  <a16:creationId xmlns:a16="http://schemas.microsoft.com/office/drawing/2014/main" id="{C5DE033F-4AFF-4551-9698-9241455E3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Oval 800">
              <a:extLst>
                <a:ext uri="{FF2B5EF4-FFF2-40B4-BE49-F238E27FC236}">
                  <a16:creationId xmlns:a16="http://schemas.microsoft.com/office/drawing/2014/main" id="{B4D2A6FE-EFB9-4DED-A307-FE88D683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7" name="Group 782">
            <a:extLst>
              <a:ext uri="{FF2B5EF4-FFF2-40B4-BE49-F238E27FC236}">
                <a16:creationId xmlns:a16="http://schemas.microsoft.com/office/drawing/2014/main" id="{6309293F-C132-4760-9D26-B5CC99903458}"/>
              </a:ext>
            </a:extLst>
          </p:cNvPr>
          <p:cNvGrpSpPr>
            <a:grpSpLocks/>
          </p:cNvGrpSpPr>
          <p:nvPr/>
        </p:nvGrpSpPr>
        <p:grpSpPr bwMode="auto">
          <a:xfrm>
            <a:off x="3952456" y="1987129"/>
            <a:ext cx="333077" cy="421847"/>
            <a:chOff x="742" y="2409"/>
            <a:chExt cx="576" cy="881"/>
          </a:xfrm>
        </p:grpSpPr>
        <p:grpSp>
          <p:nvGrpSpPr>
            <p:cNvPr id="188" name="Group 783">
              <a:extLst>
                <a:ext uri="{FF2B5EF4-FFF2-40B4-BE49-F238E27FC236}">
                  <a16:creationId xmlns:a16="http://schemas.microsoft.com/office/drawing/2014/main" id="{912ABD60-FEE4-4F56-AE72-8E5CC38F1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91" name="Line 270">
                <a:extLst>
                  <a:ext uri="{FF2B5EF4-FFF2-40B4-BE49-F238E27FC236}">
                    <a16:creationId xmlns:a16="http://schemas.microsoft.com/office/drawing/2014/main" id="{5972E2F8-77EA-40F0-85D5-035593682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2" name="Line 271">
                <a:extLst>
                  <a:ext uri="{FF2B5EF4-FFF2-40B4-BE49-F238E27FC236}">
                    <a16:creationId xmlns:a16="http://schemas.microsoft.com/office/drawing/2014/main" id="{24242118-DC5A-4347-9D7B-7BF7C6687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Line 272">
                <a:extLst>
                  <a:ext uri="{FF2B5EF4-FFF2-40B4-BE49-F238E27FC236}">
                    <a16:creationId xmlns:a16="http://schemas.microsoft.com/office/drawing/2014/main" id="{53482DC2-1EF5-4D10-88BE-98CD7FEC9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273">
                <a:extLst>
                  <a:ext uri="{FF2B5EF4-FFF2-40B4-BE49-F238E27FC236}">
                    <a16:creationId xmlns:a16="http://schemas.microsoft.com/office/drawing/2014/main" id="{44DFC357-36B9-455A-92BD-9D62587A2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274">
                <a:extLst>
                  <a:ext uri="{FF2B5EF4-FFF2-40B4-BE49-F238E27FC236}">
                    <a16:creationId xmlns:a16="http://schemas.microsoft.com/office/drawing/2014/main" id="{0802CF26-B6F2-4985-8E1D-7676628D5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275">
                <a:extLst>
                  <a:ext uri="{FF2B5EF4-FFF2-40B4-BE49-F238E27FC236}">
                    <a16:creationId xmlns:a16="http://schemas.microsoft.com/office/drawing/2014/main" id="{BFF2050C-9B75-46C4-9B7F-941FB7587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276">
                <a:extLst>
                  <a:ext uri="{FF2B5EF4-FFF2-40B4-BE49-F238E27FC236}">
                    <a16:creationId xmlns:a16="http://schemas.microsoft.com/office/drawing/2014/main" id="{BA13E362-164F-4CB2-A176-E7FDD6419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8" name="Line 277">
                <a:extLst>
                  <a:ext uri="{FF2B5EF4-FFF2-40B4-BE49-F238E27FC236}">
                    <a16:creationId xmlns:a16="http://schemas.microsoft.com/office/drawing/2014/main" id="{CD31C9FA-8CDF-4886-93D6-41C420A6A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9" name="Line 278">
                <a:extLst>
                  <a:ext uri="{FF2B5EF4-FFF2-40B4-BE49-F238E27FC236}">
                    <a16:creationId xmlns:a16="http://schemas.microsoft.com/office/drawing/2014/main" id="{4430819B-5C07-43DB-B6F2-D573D18D0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Line 279">
                <a:extLst>
                  <a:ext uri="{FF2B5EF4-FFF2-40B4-BE49-F238E27FC236}">
                    <a16:creationId xmlns:a16="http://schemas.microsoft.com/office/drawing/2014/main" id="{9BBE320F-388A-427F-8249-BB102A8D4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1" name="Line 280">
                <a:extLst>
                  <a:ext uri="{FF2B5EF4-FFF2-40B4-BE49-F238E27FC236}">
                    <a16:creationId xmlns:a16="http://schemas.microsoft.com/office/drawing/2014/main" id="{2300DB11-7D6F-4161-A152-7E5F22BF6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2" name="Line 281">
                <a:extLst>
                  <a:ext uri="{FF2B5EF4-FFF2-40B4-BE49-F238E27FC236}">
                    <a16:creationId xmlns:a16="http://schemas.microsoft.com/office/drawing/2014/main" id="{6B2A60CD-EEB3-4E1C-8392-303AAA821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3" name="Line 282">
                <a:extLst>
                  <a:ext uri="{FF2B5EF4-FFF2-40B4-BE49-F238E27FC236}">
                    <a16:creationId xmlns:a16="http://schemas.microsoft.com/office/drawing/2014/main" id="{4F3A6EB4-9C8D-4D1C-AC18-461853202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4" name="Line 283">
                <a:extLst>
                  <a:ext uri="{FF2B5EF4-FFF2-40B4-BE49-F238E27FC236}">
                    <a16:creationId xmlns:a16="http://schemas.microsoft.com/office/drawing/2014/main" id="{14C7B682-F4F8-4E2B-B5F5-C65554B50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Line 284">
                <a:extLst>
                  <a:ext uri="{FF2B5EF4-FFF2-40B4-BE49-F238E27FC236}">
                    <a16:creationId xmlns:a16="http://schemas.microsoft.com/office/drawing/2014/main" id="{5E15F452-66C9-4DFC-A260-151452051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9" name="Picture 799" descr="cell_tower_radiation copy">
              <a:extLst>
                <a:ext uri="{FF2B5EF4-FFF2-40B4-BE49-F238E27FC236}">
                  <a16:creationId xmlns:a16="http://schemas.microsoft.com/office/drawing/2014/main" id="{714A2ECB-E166-4655-A1C6-642BF870D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Oval 800">
              <a:extLst>
                <a:ext uri="{FF2B5EF4-FFF2-40B4-BE49-F238E27FC236}">
                  <a16:creationId xmlns:a16="http://schemas.microsoft.com/office/drawing/2014/main" id="{93BFD139-4849-409F-BFBD-3DC82010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6" name="Group 782">
            <a:extLst>
              <a:ext uri="{FF2B5EF4-FFF2-40B4-BE49-F238E27FC236}">
                <a16:creationId xmlns:a16="http://schemas.microsoft.com/office/drawing/2014/main" id="{940166D7-01C9-4656-A77A-BB177DFC146E}"/>
              </a:ext>
            </a:extLst>
          </p:cNvPr>
          <p:cNvGrpSpPr>
            <a:grpSpLocks/>
          </p:cNvGrpSpPr>
          <p:nvPr/>
        </p:nvGrpSpPr>
        <p:grpSpPr bwMode="auto">
          <a:xfrm>
            <a:off x="3317712" y="2296973"/>
            <a:ext cx="333077" cy="421847"/>
            <a:chOff x="742" y="2409"/>
            <a:chExt cx="576" cy="881"/>
          </a:xfrm>
        </p:grpSpPr>
        <p:grpSp>
          <p:nvGrpSpPr>
            <p:cNvPr id="207" name="Group 783">
              <a:extLst>
                <a:ext uri="{FF2B5EF4-FFF2-40B4-BE49-F238E27FC236}">
                  <a16:creationId xmlns:a16="http://schemas.microsoft.com/office/drawing/2014/main" id="{B7BAEC03-9901-48CA-A35A-A88F3AF70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0" name="Line 270">
                <a:extLst>
                  <a:ext uri="{FF2B5EF4-FFF2-40B4-BE49-F238E27FC236}">
                    <a16:creationId xmlns:a16="http://schemas.microsoft.com/office/drawing/2014/main" id="{28D9A0DA-4E3E-492F-987F-7F0205C6B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1">
                <a:extLst>
                  <a:ext uri="{FF2B5EF4-FFF2-40B4-BE49-F238E27FC236}">
                    <a16:creationId xmlns:a16="http://schemas.microsoft.com/office/drawing/2014/main" id="{F3FB53C6-27F4-4C2C-8086-906A73B69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2">
                <a:extLst>
                  <a:ext uri="{FF2B5EF4-FFF2-40B4-BE49-F238E27FC236}">
                    <a16:creationId xmlns:a16="http://schemas.microsoft.com/office/drawing/2014/main" id="{6F323F9A-21C8-421D-854C-5232E298E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3">
                <a:extLst>
                  <a:ext uri="{FF2B5EF4-FFF2-40B4-BE49-F238E27FC236}">
                    <a16:creationId xmlns:a16="http://schemas.microsoft.com/office/drawing/2014/main" id="{00321F15-345C-4892-953A-E5B2973FB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4">
                <a:extLst>
                  <a:ext uri="{FF2B5EF4-FFF2-40B4-BE49-F238E27FC236}">
                    <a16:creationId xmlns:a16="http://schemas.microsoft.com/office/drawing/2014/main" id="{9F6B88BB-C3A4-4D87-B176-779385CDA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5">
                <a:extLst>
                  <a:ext uri="{FF2B5EF4-FFF2-40B4-BE49-F238E27FC236}">
                    <a16:creationId xmlns:a16="http://schemas.microsoft.com/office/drawing/2014/main" id="{D6B4936B-6BC0-4D4D-A968-170788BBA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6">
                <a:extLst>
                  <a:ext uri="{FF2B5EF4-FFF2-40B4-BE49-F238E27FC236}">
                    <a16:creationId xmlns:a16="http://schemas.microsoft.com/office/drawing/2014/main" id="{70511607-E4E4-44C8-ADC5-69E726C9D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77">
                <a:extLst>
                  <a:ext uri="{FF2B5EF4-FFF2-40B4-BE49-F238E27FC236}">
                    <a16:creationId xmlns:a16="http://schemas.microsoft.com/office/drawing/2014/main" id="{09FA8EA6-D995-44B8-BC44-C0E6E4939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78">
                <a:extLst>
                  <a:ext uri="{FF2B5EF4-FFF2-40B4-BE49-F238E27FC236}">
                    <a16:creationId xmlns:a16="http://schemas.microsoft.com/office/drawing/2014/main" id="{FF0A3AF3-0749-4F25-97EB-800D7CDF8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79">
                <a:extLst>
                  <a:ext uri="{FF2B5EF4-FFF2-40B4-BE49-F238E27FC236}">
                    <a16:creationId xmlns:a16="http://schemas.microsoft.com/office/drawing/2014/main" id="{972410AA-6838-45A3-8366-61D53EB59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0">
                <a:extLst>
                  <a:ext uri="{FF2B5EF4-FFF2-40B4-BE49-F238E27FC236}">
                    <a16:creationId xmlns:a16="http://schemas.microsoft.com/office/drawing/2014/main" id="{738B48FE-7688-4BE3-BA7D-4AE8AAD41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1">
                <a:extLst>
                  <a:ext uri="{FF2B5EF4-FFF2-40B4-BE49-F238E27FC236}">
                    <a16:creationId xmlns:a16="http://schemas.microsoft.com/office/drawing/2014/main" id="{0E596A0A-4347-452D-AB11-D38D855C6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Line 282">
                <a:extLst>
                  <a:ext uri="{FF2B5EF4-FFF2-40B4-BE49-F238E27FC236}">
                    <a16:creationId xmlns:a16="http://schemas.microsoft.com/office/drawing/2014/main" id="{7C953905-FA61-4770-BF93-39F3AC908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3" name="Line 283">
                <a:extLst>
                  <a:ext uri="{FF2B5EF4-FFF2-40B4-BE49-F238E27FC236}">
                    <a16:creationId xmlns:a16="http://schemas.microsoft.com/office/drawing/2014/main" id="{BE9A9E59-25FF-4A9B-B3E7-3A053DD5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4" name="Line 284">
                <a:extLst>
                  <a:ext uri="{FF2B5EF4-FFF2-40B4-BE49-F238E27FC236}">
                    <a16:creationId xmlns:a16="http://schemas.microsoft.com/office/drawing/2014/main" id="{08E2AF58-5FD7-42E5-B995-993C0E413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8" name="Picture 799" descr="cell_tower_radiation copy">
              <a:extLst>
                <a:ext uri="{FF2B5EF4-FFF2-40B4-BE49-F238E27FC236}">
                  <a16:creationId xmlns:a16="http://schemas.microsoft.com/office/drawing/2014/main" id="{1B9D2CC5-60F1-48A6-9948-813796620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Oval 800">
              <a:extLst>
                <a:ext uri="{FF2B5EF4-FFF2-40B4-BE49-F238E27FC236}">
                  <a16:creationId xmlns:a16="http://schemas.microsoft.com/office/drawing/2014/main" id="{137DE3E1-4ABE-4970-B927-3546CA8A9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" name="Group 782">
            <a:extLst>
              <a:ext uri="{FF2B5EF4-FFF2-40B4-BE49-F238E27FC236}">
                <a16:creationId xmlns:a16="http://schemas.microsoft.com/office/drawing/2014/main" id="{DA5030C0-64EF-42AD-8295-A7CA11DD64DF}"/>
              </a:ext>
            </a:extLst>
          </p:cNvPr>
          <p:cNvGrpSpPr>
            <a:grpSpLocks/>
          </p:cNvGrpSpPr>
          <p:nvPr/>
        </p:nvGrpSpPr>
        <p:grpSpPr bwMode="auto">
          <a:xfrm>
            <a:off x="7163571" y="4033493"/>
            <a:ext cx="333077" cy="421847"/>
            <a:chOff x="742" y="2409"/>
            <a:chExt cx="576" cy="881"/>
          </a:xfrm>
        </p:grpSpPr>
        <p:grpSp>
          <p:nvGrpSpPr>
            <p:cNvPr id="226" name="Group 783">
              <a:extLst>
                <a:ext uri="{FF2B5EF4-FFF2-40B4-BE49-F238E27FC236}">
                  <a16:creationId xmlns:a16="http://schemas.microsoft.com/office/drawing/2014/main" id="{6864831D-AF0F-477B-88B3-9972420D3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29" name="Line 270">
                <a:extLst>
                  <a:ext uri="{FF2B5EF4-FFF2-40B4-BE49-F238E27FC236}">
                    <a16:creationId xmlns:a16="http://schemas.microsoft.com/office/drawing/2014/main" id="{FDBD8AD6-5E16-45D3-8F93-445A5FF19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0" name="Line 271">
                <a:extLst>
                  <a:ext uri="{FF2B5EF4-FFF2-40B4-BE49-F238E27FC236}">
                    <a16:creationId xmlns:a16="http://schemas.microsoft.com/office/drawing/2014/main" id="{A71A9E46-1AA8-426A-899A-3D4C1DC27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1" name="Line 272">
                <a:extLst>
                  <a:ext uri="{FF2B5EF4-FFF2-40B4-BE49-F238E27FC236}">
                    <a16:creationId xmlns:a16="http://schemas.microsoft.com/office/drawing/2014/main" id="{D7CC6019-8141-4B49-90C3-484A0EE11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2" name="Line 273">
                <a:extLst>
                  <a:ext uri="{FF2B5EF4-FFF2-40B4-BE49-F238E27FC236}">
                    <a16:creationId xmlns:a16="http://schemas.microsoft.com/office/drawing/2014/main" id="{E7FBEECB-4A3E-4929-857F-26E9D1AD8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Line 274">
                <a:extLst>
                  <a:ext uri="{FF2B5EF4-FFF2-40B4-BE49-F238E27FC236}">
                    <a16:creationId xmlns:a16="http://schemas.microsoft.com/office/drawing/2014/main" id="{D010C169-DB41-4A07-921D-8897C91B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275">
                <a:extLst>
                  <a:ext uri="{FF2B5EF4-FFF2-40B4-BE49-F238E27FC236}">
                    <a16:creationId xmlns:a16="http://schemas.microsoft.com/office/drawing/2014/main" id="{646995EF-C8B6-403E-A8A5-95E1E27FD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6">
                <a:extLst>
                  <a:ext uri="{FF2B5EF4-FFF2-40B4-BE49-F238E27FC236}">
                    <a16:creationId xmlns:a16="http://schemas.microsoft.com/office/drawing/2014/main" id="{297AEF21-FD8A-4443-8BAC-DEF2A60E4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7">
                <a:extLst>
                  <a:ext uri="{FF2B5EF4-FFF2-40B4-BE49-F238E27FC236}">
                    <a16:creationId xmlns:a16="http://schemas.microsoft.com/office/drawing/2014/main" id="{90466593-B529-4F10-9191-AFCAB5F9E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8">
                <a:extLst>
                  <a:ext uri="{FF2B5EF4-FFF2-40B4-BE49-F238E27FC236}">
                    <a16:creationId xmlns:a16="http://schemas.microsoft.com/office/drawing/2014/main" id="{F73D0E97-C217-4362-9AF7-6B3BA12B7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9">
                <a:extLst>
                  <a:ext uri="{FF2B5EF4-FFF2-40B4-BE49-F238E27FC236}">
                    <a16:creationId xmlns:a16="http://schemas.microsoft.com/office/drawing/2014/main" id="{71526C33-56D9-4A79-B9BB-C9201F107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80">
                <a:extLst>
                  <a:ext uri="{FF2B5EF4-FFF2-40B4-BE49-F238E27FC236}">
                    <a16:creationId xmlns:a16="http://schemas.microsoft.com/office/drawing/2014/main" id="{68623E10-A960-418E-A4B1-E1AF29D9D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81">
                <a:extLst>
                  <a:ext uri="{FF2B5EF4-FFF2-40B4-BE49-F238E27FC236}">
                    <a16:creationId xmlns:a16="http://schemas.microsoft.com/office/drawing/2014/main" id="{E0CA6B55-F553-453F-8765-D78B45179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82">
                <a:extLst>
                  <a:ext uri="{FF2B5EF4-FFF2-40B4-BE49-F238E27FC236}">
                    <a16:creationId xmlns:a16="http://schemas.microsoft.com/office/drawing/2014/main" id="{CB318861-EFD1-4BD4-8C8F-FD9174872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83">
                <a:extLst>
                  <a:ext uri="{FF2B5EF4-FFF2-40B4-BE49-F238E27FC236}">
                    <a16:creationId xmlns:a16="http://schemas.microsoft.com/office/drawing/2014/main" id="{7346E61F-BCB2-405A-BEA6-290DAE191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84">
                <a:extLst>
                  <a:ext uri="{FF2B5EF4-FFF2-40B4-BE49-F238E27FC236}">
                    <a16:creationId xmlns:a16="http://schemas.microsoft.com/office/drawing/2014/main" id="{B94910FD-1C33-4824-ACEB-7CA53EDAF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27" name="Picture 799" descr="cell_tower_radiation copy">
              <a:extLst>
                <a:ext uri="{FF2B5EF4-FFF2-40B4-BE49-F238E27FC236}">
                  <a16:creationId xmlns:a16="http://schemas.microsoft.com/office/drawing/2014/main" id="{809EC5D4-BC54-4E3C-921A-A198FB53A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Oval 800">
              <a:extLst>
                <a:ext uri="{FF2B5EF4-FFF2-40B4-BE49-F238E27FC236}">
                  <a16:creationId xmlns:a16="http://schemas.microsoft.com/office/drawing/2014/main" id="{79007646-32DE-4F00-AD47-C5A89582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4" name="内容占位符 2">
            <a:extLst>
              <a:ext uri="{FF2B5EF4-FFF2-40B4-BE49-F238E27FC236}">
                <a16:creationId xmlns:a16="http://schemas.microsoft.com/office/drawing/2014/main" id="{6426BCF0-490F-4292-A301-A05A835667DC}"/>
              </a:ext>
            </a:extLst>
          </p:cNvPr>
          <p:cNvSpPr txBox="1">
            <a:spLocks/>
          </p:cNvSpPr>
          <p:nvPr/>
        </p:nvSpPr>
        <p:spPr bwMode="auto">
          <a:xfrm>
            <a:off x="1637285" y="5209403"/>
            <a:ext cx="2500193" cy="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2G</a:t>
            </a:r>
            <a:r>
              <a:rPr lang="zh-CN" altLang="en-US" kern="0" dirty="0">
                <a:solidFill>
                  <a:srgbClr val="0070C0"/>
                </a:solidFill>
              </a:rPr>
              <a:t>又称</a:t>
            </a:r>
            <a:r>
              <a:rPr lang="en-US" altLang="zh-CN" kern="0" dirty="0">
                <a:solidFill>
                  <a:srgbClr val="0070C0"/>
                </a:solidFill>
              </a:rPr>
              <a:t>GSM</a:t>
            </a:r>
            <a:endParaRPr lang="zh-CN" altLang="en-US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14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91DB-301F-4B31-A57D-23351194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3G</a:t>
            </a:r>
            <a:r>
              <a:rPr lang="zh-CN" altLang="en-US" dirty="0"/>
              <a:t>网络架构：语音 </a:t>
            </a:r>
            <a:r>
              <a:rPr lang="en-US" altLang="zh-CN" dirty="0"/>
              <a:t>+ </a:t>
            </a:r>
            <a:r>
              <a:rPr lang="zh-CN" altLang="en-US" dirty="0"/>
              <a:t>数据网络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8738A-11BA-446C-B79E-0E4C62B6A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Line 96">
            <a:extLst>
              <a:ext uri="{FF2B5EF4-FFF2-40B4-BE49-F238E27FC236}">
                <a16:creationId xmlns:a16="http://schemas.microsoft.com/office/drawing/2014/main" id="{CE2B50BE-0241-4ADF-85BD-6CD674DFD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Line 97">
            <a:extLst>
              <a:ext uri="{FF2B5EF4-FFF2-40B4-BE49-F238E27FC236}">
                <a16:creationId xmlns:a16="http://schemas.microsoft.com/office/drawing/2014/main" id="{B6D4E60B-E26F-4C24-8301-B067317A8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98">
            <a:extLst>
              <a:ext uri="{FF2B5EF4-FFF2-40B4-BE49-F238E27FC236}">
                <a16:creationId xmlns:a16="http://schemas.microsoft.com/office/drawing/2014/main" id="{BA2F3C5E-EC14-4133-B567-C3F4C5EF5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99">
            <a:extLst>
              <a:ext uri="{FF2B5EF4-FFF2-40B4-BE49-F238E27FC236}">
                <a16:creationId xmlns:a16="http://schemas.microsoft.com/office/drawing/2014/main" id="{EF49131E-1834-433D-BB9E-6AED2FD4BA6B}"/>
              </a:ext>
            </a:extLst>
          </p:cNvPr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9" name="Rectangle 100">
              <a:extLst>
                <a:ext uri="{FF2B5EF4-FFF2-40B4-BE49-F238E27FC236}">
                  <a16:creationId xmlns:a16="http://schemas.microsoft.com/office/drawing/2014/main" id="{F78D0783-0A0A-4F88-8352-57EC68BE4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" name="Group 101">
              <a:extLst>
                <a:ext uri="{FF2B5EF4-FFF2-40B4-BE49-F238E27FC236}">
                  <a16:creationId xmlns:a16="http://schemas.microsoft.com/office/drawing/2014/main" id="{601ADB88-7E56-43AD-901F-1233BEC40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16" name="Freeform 102">
                <a:extLst>
                  <a:ext uri="{FF2B5EF4-FFF2-40B4-BE49-F238E27FC236}">
                    <a16:creationId xmlns:a16="http://schemas.microsoft.com/office/drawing/2014/main" id="{43BB875C-6C96-4627-9219-DB6D4102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Freeform 103">
                <a:extLst>
                  <a:ext uri="{FF2B5EF4-FFF2-40B4-BE49-F238E27FC236}">
                    <a16:creationId xmlns:a16="http://schemas.microsoft.com/office/drawing/2014/main" id="{61B54C6D-543C-4F5E-A3CB-AEB9CEAD029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" name="Freeform 104">
              <a:extLst>
                <a:ext uri="{FF2B5EF4-FFF2-40B4-BE49-F238E27FC236}">
                  <a16:creationId xmlns:a16="http://schemas.microsoft.com/office/drawing/2014/main" id="{AD2E9F7C-E954-4E82-918B-9ADE318A9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Freeform 105">
              <a:extLst>
                <a:ext uri="{FF2B5EF4-FFF2-40B4-BE49-F238E27FC236}">
                  <a16:creationId xmlns:a16="http://schemas.microsoft.com/office/drawing/2014/main" id="{40BC4D02-9026-4635-969F-C0A0B404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Freeform 106">
              <a:extLst>
                <a:ext uri="{FF2B5EF4-FFF2-40B4-BE49-F238E27FC236}">
                  <a16:creationId xmlns:a16="http://schemas.microsoft.com/office/drawing/2014/main" id="{2399C8DD-F63B-46D3-A433-36D1CF97D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Freeform 107">
              <a:extLst>
                <a:ext uri="{FF2B5EF4-FFF2-40B4-BE49-F238E27FC236}">
                  <a16:creationId xmlns:a16="http://schemas.microsoft.com/office/drawing/2014/main" id="{DF1B8D6E-CEA5-4619-8408-3E25EFF7B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Freeform 108">
              <a:extLst>
                <a:ext uri="{FF2B5EF4-FFF2-40B4-BE49-F238E27FC236}">
                  <a16:creationId xmlns:a16="http://schemas.microsoft.com/office/drawing/2014/main" id="{DE185FF8-1528-4856-9A49-FB922E411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09">
            <a:extLst>
              <a:ext uri="{FF2B5EF4-FFF2-40B4-BE49-F238E27FC236}">
                <a16:creationId xmlns:a16="http://schemas.microsoft.com/office/drawing/2014/main" id="{9CEAFF1F-B493-4677-8529-8AC5A79B1618}"/>
              </a:ext>
            </a:extLst>
          </p:cNvPr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19" name="Rectangle 110">
              <a:extLst>
                <a:ext uri="{FF2B5EF4-FFF2-40B4-BE49-F238E27FC236}">
                  <a16:creationId xmlns:a16="http://schemas.microsoft.com/office/drawing/2014/main" id="{C7EA3941-CBDA-4578-A6D0-A127FA81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0" name="Group 111">
              <a:extLst>
                <a:ext uri="{FF2B5EF4-FFF2-40B4-BE49-F238E27FC236}">
                  <a16:creationId xmlns:a16="http://schemas.microsoft.com/office/drawing/2014/main" id="{D677BDC2-6A8B-4FDE-BE33-1F2AB7E1B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6" name="Freeform 112">
                <a:extLst>
                  <a:ext uri="{FF2B5EF4-FFF2-40B4-BE49-F238E27FC236}">
                    <a16:creationId xmlns:a16="http://schemas.microsoft.com/office/drawing/2014/main" id="{8CB196E4-0D51-471C-95CE-CC805D172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Freeform 113">
                <a:extLst>
                  <a:ext uri="{FF2B5EF4-FFF2-40B4-BE49-F238E27FC236}">
                    <a16:creationId xmlns:a16="http://schemas.microsoft.com/office/drawing/2014/main" id="{909696A3-39BF-4CAF-A2AD-F2D4E83A1E7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1" name="Freeform 114">
              <a:extLst>
                <a:ext uri="{FF2B5EF4-FFF2-40B4-BE49-F238E27FC236}">
                  <a16:creationId xmlns:a16="http://schemas.microsoft.com/office/drawing/2014/main" id="{B6A88C7A-4197-48C9-8E27-7964D3AD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Freeform 115">
              <a:extLst>
                <a:ext uri="{FF2B5EF4-FFF2-40B4-BE49-F238E27FC236}">
                  <a16:creationId xmlns:a16="http://schemas.microsoft.com/office/drawing/2014/main" id="{7E59C527-3565-4280-B2E4-4F758E9B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Freeform 116">
              <a:extLst>
                <a:ext uri="{FF2B5EF4-FFF2-40B4-BE49-F238E27FC236}">
                  <a16:creationId xmlns:a16="http://schemas.microsoft.com/office/drawing/2014/main" id="{CEC2A85D-2E8F-444D-A717-33AED016B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Freeform 117">
              <a:extLst>
                <a:ext uri="{FF2B5EF4-FFF2-40B4-BE49-F238E27FC236}">
                  <a16:creationId xmlns:a16="http://schemas.microsoft.com/office/drawing/2014/main" id="{368E87E4-D7A3-43CC-B18A-316668EC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Freeform 118">
              <a:extLst>
                <a:ext uri="{FF2B5EF4-FFF2-40B4-BE49-F238E27FC236}">
                  <a16:creationId xmlns:a16="http://schemas.microsoft.com/office/drawing/2014/main" id="{F5610A67-67B6-4C7C-8A6C-0103C6D4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" name="Line 119">
            <a:extLst>
              <a:ext uri="{FF2B5EF4-FFF2-40B4-BE49-F238E27FC236}">
                <a16:creationId xmlns:a16="http://schemas.microsoft.com/office/drawing/2014/main" id="{FA33B9B3-A67A-435D-8A91-738E233BE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7701" y="2230439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Text Box 120">
            <a:extLst>
              <a:ext uri="{FF2B5EF4-FFF2-40B4-BE49-F238E27FC236}">
                <a16:creationId xmlns:a16="http://schemas.microsoft.com/office/drawing/2014/main" id="{84292F17-2036-4044-BDDE-6A6E84C4B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230" y="2528764"/>
            <a:ext cx="2031325" cy="31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无线电网络控制器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0" name="Text Box 121">
            <a:extLst>
              <a:ext uri="{FF2B5EF4-FFF2-40B4-BE49-F238E27FC236}">
                <a16:creationId xmlns:a16="http://schemas.microsoft.com/office/drawing/2014/main" id="{050DDB6A-C55E-45F1-B17B-8A10B892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31" name="Picture 122" descr="imgyjavg[1]">
            <a:extLst>
              <a:ext uri="{FF2B5EF4-FFF2-40B4-BE49-F238E27FC236}">
                <a16:creationId xmlns:a16="http://schemas.microsoft.com/office/drawing/2014/main" id="{F0997D2B-70A0-4913-8931-92B8CB29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123">
            <a:extLst>
              <a:ext uri="{FF2B5EF4-FFF2-40B4-BE49-F238E27FC236}">
                <a16:creationId xmlns:a16="http://schemas.microsoft.com/office/drawing/2014/main" id="{D58BDCD2-5427-4BC8-BBEE-89C26ACA4995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33" name="Picture 124" descr="lgv_fqmg[1]">
              <a:extLst>
                <a:ext uri="{FF2B5EF4-FFF2-40B4-BE49-F238E27FC236}">
                  <a16:creationId xmlns:a16="http://schemas.microsoft.com/office/drawing/2014/main" id="{D4D69D6D-8B28-4C81-A50D-3C8BF6F58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125">
              <a:extLst>
                <a:ext uri="{FF2B5EF4-FFF2-40B4-BE49-F238E27FC236}">
                  <a16:creationId xmlns:a16="http://schemas.microsoft.com/office/drawing/2014/main" id="{A0028832-3240-4461-BC6F-090FC9E09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Line 126">
              <a:extLst>
                <a:ext uri="{FF2B5EF4-FFF2-40B4-BE49-F238E27FC236}">
                  <a16:creationId xmlns:a16="http://schemas.microsoft.com/office/drawing/2014/main" id="{A3650D8E-4AFB-4EAB-A3C8-EFFEAF037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" name="Oval 127">
            <a:extLst>
              <a:ext uri="{FF2B5EF4-FFF2-40B4-BE49-F238E27FC236}">
                <a16:creationId xmlns:a16="http://schemas.microsoft.com/office/drawing/2014/main" id="{E4BC09B6-8A7C-43A1-8E7C-9D9AACFB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37" name="Picture 128" descr="imgyjavg[1]">
            <a:extLst>
              <a:ext uri="{FF2B5EF4-FFF2-40B4-BE49-F238E27FC236}">
                <a16:creationId xmlns:a16="http://schemas.microsoft.com/office/drawing/2014/main" id="{AE9BA948-FC58-4E6F-8EF5-BCF833BD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130">
            <a:extLst>
              <a:ext uri="{FF2B5EF4-FFF2-40B4-BE49-F238E27FC236}">
                <a16:creationId xmlns:a16="http://schemas.microsoft.com/office/drawing/2014/main" id="{CA272382-A44C-426B-A140-5B26CFDC298E}"/>
              </a:ext>
            </a:extLst>
          </p:cNvPr>
          <p:cNvGrpSpPr>
            <a:grpSpLocks/>
          </p:cNvGrpSpPr>
          <p:nvPr/>
        </p:nvGrpSpPr>
        <p:grpSpPr bwMode="auto">
          <a:xfrm>
            <a:off x="6184901" y="3173413"/>
            <a:ext cx="582613" cy="641350"/>
            <a:chOff x="3028" y="1864"/>
            <a:chExt cx="347" cy="631"/>
          </a:xfrm>
        </p:grpSpPr>
        <p:sp>
          <p:nvSpPr>
            <p:cNvPr id="39" name="Rectangle 131">
              <a:extLst>
                <a:ext uri="{FF2B5EF4-FFF2-40B4-BE49-F238E27FC236}">
                  <a16:creationId xmlns:a16="http://schemas.microsoft.com/office/drawing/2014/main" id="{D205949F-1205-4BA1-BC5C-AE2B34E4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5DD5B275-6487-4C23-ABF9-2AD416C3A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2AE457DA-A662-4DC9-96E8-9E8C7BD09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Freeform 134">
              <a:extLst>
                <a:ext uri="{FF2B5EF4-FFF2-40B4-BE49-F238E27FC236}">
                  <a16:creationId xmlns:a16="http://schemas.microsoft.com/office/drawing/2014/main" id="{4AEFADF7-9044-4E31-921E-2D438F8C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Freeform 135">
              <a:extLst>
                <a:ext uri="{FF2B5EF4-FFF2-40B4-BE49-F238E27FC236}">
                  <a16:creationId xmlns:a16="http://schemas.microsoft.com/office/drawing/2014/main" id="{84525BD1-CCEB-4E0D-A765-E279B1867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Freeform 136">
              <a:extLst>
                <a:ext uri="{FF2B5EF4-FFF2-40B4-BE49-F238E27FC236}">
                  <a16:creationId xmlns:a16="http://schemas.microsoft.com/office/drawing/2014/main" id="{6FCA5C61-E594-47DC-8AA0-806C8F9D1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5" name="Text Box 137">
            <a:extLst>
              <a:ext uri="{FF2B5EF4-FFF2-40B4-BE49-F238E27FC236}">
                <a16:creationId xmlns:a16="http://schemas.microsoft.com/office/drawing/2014/main" id="{88994FA5-47DA-41A4-8761-423C8A55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6" name="Line 138">
            <a:extLst>
              <a:ext uri="{FF2B5EF4-FFF2-40B4-BE49-F238E27FC236}">
                <a16:creationId xmlns:a16="http://schemas.microsoft.com/office/drawing/2014/main" id="{09CAA8D3-06B7-4EBB-9FD9-08A79FA7D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363" y="3605214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" name="Line 153">
            <a:extLst>
              <a:ext uri="{FF2B5EF4-FFF2-40B4-BE49-F238E27FC236}">
                <a16:creationId xmlns:a16="http://schemas.microsoft.com/office/drawing/2014/main" id="{EFB368F6-7E31-49D2-86B5-6AD5A7BAA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6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" name="Line 154">
            <a:extLst>
              <a:ext uri="{FF2B5EF4-FFF2-40B4-BE49-F238E27FC236}">
                <a16:creationId xmlns:a16="http://schemas.microsoft.com/office/drawing/2014/main" id="{A0EADF54-B4E3-469A-95E6-84FFDB85B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" name="Freeform 156">
            <a:extLst>
              <a:ext uri="{FF2B5EF4-FFF2-40B4-BE49-F238E27FC236}">
                <a16:creationId xmlns:a16="http://schemas.microsoft.com/office/drawing/2014/main" id="{B3B24684-E8A7-4E64-99E9-C0DFB84C75BF}"/>
              </a:ext>
            </a:extLst>
          </p:cNvPr>
          <p:cNvSpPr>
            <a:spLocks/>
          </p:cNvSpPr>
          <p:nvPr/>
        </p:nvSpPr>
        <p:spPr bwMode="auto">
          <a:xfrm>
            <a:off x="8701089" y="1381126"/>
            <a:ext cx="20351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Text Box 157">
            <a:extLst>
              <a:ext uri="{FF2B5EF4-FFF2-40B4-BE49-F238E27FC236}">
                <a16:creationId xmlns:a16="http://schemas.microsoft.com/office/drawing/2014/main" id="{5F3E5FC6-A3FD-402D-AF4C-E24BDE82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7563" y="1926233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公共电话网络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1" name="Line 158">
            <a:extLst>
              <a:ext uri="{FF2B5EF4-FFF2-40B4-BE49-F238E27FC236}">
                <a16:creationId xmlns:a16="http://schemas.microsoft.com/office/drawing/2014/main" id="{EAC59F30-42BE-4EED-8718-27700FF34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2" name="Group 159">
            <a:extLst>
              <a:ext uri="{FF2B5EF4-FFF2-40B4-BE49-F238E27FC236}">
                <a16:creationId xmlns:a16="http://schemas.microsoft.com/office/drawing/2014/main" id="{118951B1-8685-4085-9144-6A2B5FC16C31}"/>
              </a:ext>
            </a:extLst>
          </p:cNvPr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53" name="Rectangle 160">
              <a:extLst>
                <a:ext uri="{FF2B5EF4-FFF2-40B4-BE49-F238E27FC236}">
                  <a16:creationId xmlns:a16="http://schemas.microsoft.com/office/drawing/2014/main" id="{A0CC33AC-BC2F-4CB0-AC57-C7D2DEBC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" name="Group 161">
              <a:extLst>
                <a:ext uri="{FF2B5EF4-FFF2-40B4-BE49-F238E27FC236}">
                  <a16:creationId xmlns:a16="http://schemas.microsoft.com/office/drawing/2014/main" id="{4B31FA7B-A07D-48B0-99B0-F3FC75E7F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60" name="Freeform 162">
                <a:extLst>
                  <a:ext uri="{FF2B5EF4-FFF2-40B4-BE49-F238E27FC236}">
                    <a16:creationId xmlns:a16="http://schemas.microsoft.com/office/drawing/2014/main" id="{1364F949-1D6A-41B4-8427-E2E6DE946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Freeform 163">
                <a:extLst>
                  <a:ext uri="{FF2B5EF4-FFF2-40B4-BE49-F238E27FC236}">
                    <a16:creationId xmlns:a16="http://schemas.microsoft.com/office/drawing/2014/main" id="{01A779FE-66D4-4210-A32B-A9FECFB79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" name="Freeform 164">
              <a:extLst>
                <a:ext uri="{FF2B5EF4-FFF2-40B4-BE49-F238E27FC236}">
                  <a16:creationId xmlns:a16="http://schemas.microsoft.com/office/drawing/2014/main" id="{AB348205-0C5A-41AA-ADF9-133B5F31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Freeform 165">
              <a:extLst>
                <a:ext uri="{FF2B5EF4-FFF2-40B4-BE49-F238E27FC236}">
                  <a16:creationId xmlns:a16="http://schemas.microsoft.com/office/drawing/2014/main" id="{DB07AB66-D204-43DB-8473-013EB7A5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Freeform 166">
              <a:extLst>
                <a:ext uri="{FF2B5EF4-FFF2-40B4-BE49-F238E27FC236}">
                  <a16:creationId xmlns:a16="http://schemas.microsoft.com/office/drawing/2014/main" id="{2F36B9B9-DD48-4CE5-97B5-7C929192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Freeform 167">
              <a:extLst>
                <a:ext uri="{FF2B5EF4-FFF2-40B4-BE49-F238E27FC236}">
                  <a16:creationId xmlns:a16="http://schemas.microsoft.com/office/drawing/2014/main" id="{0726352C-1A3D-4DF9-803F-B4D76C783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Freeform 168">
              <a:extLst>
                <a:ext uri="{FF2B5EF4-FFF2-40B4-BE49-F238E27FC236}">
                  <a16:creationId xmlns:a16="http://schemas.microsoft.com/office/drawing/2014/main" id="{D9C3610C-E65F-4B26-B3C5-E93487975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" name="Text Box 169">
            <a:extLst>
              <a:ext uri="{FF2B5EF4-FFF2-40B4-BE49-F238E27FC236}">
                <a16:creationId xmlns:a16="http://schemas.microsoft.com/office/drawing/2014/main" id="{475FF22A-EA41-4A99-8A32-20C5CC6E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40" y="2596938"/>
            <a:ext cx="122822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网关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MSC</a:t>
            </a:r>
          </a:p>
        </p:txBody>
      </p:sp>
      <p:sp>
        <p:nvSpPr>
          <p:cNvPr id="63" name="Text Box 170">
            <a:extLst>
              <a:ext uri="{FF2B5EF4-FFF2-40B4-BE49-F238E27FC236}">
                <a16:creationId xmlns:a16="http://schemas.microsoft.com/office/drawing/2014/main" id="{BDFF5A22-EC29-4E93-91ED-185754F12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64" name="Line 171">
            <a:extLst>
              <a:ext uri="{FF2B5EF4-FFF2-40B4-BE49-F238E27FC236}">
                <a16:creationId xmlns:a16="http://schemas.microsoft.com/office/drawing/2014/main" id="{E873D01D-763C-4247-926A-B93AD1634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" name="Line 172">
            <a:extLst>
              <a:ext uri="{FF2B5EF4-FFF2-40B4-BE49-F238E27FC236}">
                <a16:creationId xmlns:a16="http://schemas.microsoft.com/office/drawing/2014/main" id="{52283922-1489-4EBB-868E-3F6EE82D6E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" name="Line 173">
            <a:extLst>
              <a:ext uri="{FF2B5EF4-FFF2-40B4-BE49-F238E27FC236}">
                <a16:creationId xmlns:a16="http://schemas.microsoft.com/office/drawing/2014/main" id="{EA576AE2-ACEE-432F-8511-98ED0E498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7" name="Line 174">
            <a:extLst>
              <a:ext uri="{FF2B5EF4-FFF2-40B4-BE49-F238E27FC236}">
                <a16:creationId xmlns:a16="http://schemas.microsoft.com/office/drawing/2014/main" id="{8AF06F6C-868C-47E7-9D37-FFD0E2ECFF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9" name="Line 176">
            <a:extLst>
              <a:ext uri="{FF2B5EF4-FFF2-40B4-BE49-F238E27FC236}">
                <a16:creationId xmlns:a16="http://schemas.microsoft.com/office/drawing/2014/main" id="{A472AB40-F2D7-4C79-9D6F-AF03908CF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" name="Text Box 178">
            <a:extLst>
              <a:ext uri="{FF2B5EF4-FFF2-40B4-BE49-F238E27FC236}">
                <a16:creationId xmlns:a16="http://schemas.microsoft.com/office/drawing/2014/main" id="{5E6A0DA9-148A-4C9F-9216-865D36D4D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67" y="5206816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71" name="Rectangle 180">
            <a:extLst>
              <a:ext uri="{FF2B5EF4-FFF2-40B4-BE49-F238E27FC236}">
                <a16:creationId xmlns:a16="http://schemas.microsoft.com/office/drawing/2014/main" id="{809C0D18-5912-4EC4-B156-1C145DB8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837" y="5705179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2" name="Freeform 181">
            <a:extLst>
              <a:ext uri="{FF2B5EF4-FFF2-40B4-BE49-F238E27FC236}">
                <a16:creationId xmlns:a16="http://schemas.microsoft.com/office/drawing/2014/main" id="{DDA6AA34-3F77-4F0A-A4B0-FE6D24645B02}"/>
              </a:ext>
            </a:extLst>
          </p:cNvPr>
          <p:cNvSpPr>
            <a:spLocks/>
          </p:cNvSpPr>
          <p:nvPr/>
        </p:nvSpPr>
        <p:spPr bwMode="auto">
          <a:xfrm>
            <a:off x="6997006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3" name="Freeform 182">
            <a:extLst>
              <a:ext uri="{FF2B5EF4-FFF2-40B4-BE49-F238E27FC236}">
                <a16:creationId xmlns:a16="http://schemas.microsoft.com/office/drawing/2014/main" id="{9E978958-EAD8-40DA-8758-966F4A8DFD08}"/>
              </a:ext>
            </a:extLst>
          </p:cNvPr>
          <p:cNvSpPr>
            <a:spLocks/>
          </p:cNvSpPr>
          <p:nvPr/>
        </p:nvSpPr>
        <p:spPr bwMode="auto">
          <a:xfrm>
            <a:off x="6994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" name="Freeform 183">
            <a:extLst>
              <a:ext uri="{FF2B5EF4-FFF2-40B4-BE49-F238E27FC236}">
                <a16:creationId xmlns:a16="http://schemas.microsoft.com/office/drawing/2014/main" id="{456C1A66-8117-4506-B028-787D9D44A0AD}"/>
              </a:ext>
            </a:extLst>
          </p:cNvPr>
          <p:cNvSpPr>
            <a:spLocks/>
          </p:cNvSpPr>
          <p:nvPr/>
        </p:nvSpPr>
        <p:spPr bwMode="auto">
          <a:xfrm>
            <a:off x="7032933" y="5537506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" name="Freeform 184">
            <a:extLst>
              <a:ext uri="{FF2B5EF4-FFF2-40B4-BE49-F238E27FC236}">
                <a16:creationId xmlns:a16="http://schemas.microsoft.com/office/drawing/2014/main" id="{FC41A6A3-3276-4505-8606-9BDA56A82401}"/>
              </a:ext>
            </a:extLst>
          </p:cNvPr>
          <p:cNvSpPr>
            <a:spLocks/>
          </p:cNvSpPr>
          <p:nvPr/>
        </p:nvSpPr>
        <p:spPr bwMode="auto">
          <a:xfrm>
            <a:off x="7008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" name="Freeform 185">
            <a:extLst>
              <a:ext uri="{FF2B5EF4-FFF2-40B4-BE49-F238E27FC236}">
                <a16:creationId xmlns:a16="http://schemas.microsoft.com/office/drawing/2014/main" id="{08A7DCEE-B8F0-4A30-8E26-16EB172CE5F9}"/>
              </a:ext>
            </a:extLst>
          </p:cNvPr>
          <p:cNvSpPr>
            <a:spLocks/>
          </p:cNvSpPr>
          <p:nvPr/>
        </p:nvSpPr>
        <p:spPr bwMode="auto">
          <a:xfrm>
            <a:off x="6657843" y="5542164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7" name="Group 200">
            <a:extLst>
              <a:ext uri="{FF2B5EF4-FFF2-40B4-BE49-F238E27FC236}">
                <a16:creationId xmlns:a16="http://schemas.microsoft.com/office/drawing/2014/main" id="{0019E214-BFEA-45FC-AB2E-8CD442458A3A}"/>
              </a:ext>
            </a:extLst>
          </p:cNvPr>
          <p:cNvGrpSpPr>
            <a:grpSpLocks/>
          </p:cNvGrpSpPr>
          <p:nvPr/>
        </p:nvGrpSpPr>
        <p:grpSpPr bwMode="auto">
          <a:xfrm>
            <a:off x="6673650" y="5075238"/>
            <a:ext cx="445510" cy="379594"/>
            <a:chOff x="3028" y="1864"/>
            <a:chExt cx="347" cy="631"/>
          </a:xfrm>
        </p:grpSpPr>
        <p:sp>
          <p:nvSpPr>
            <p:cNvPr id="78" name="Rectangle 201">
              <a:extLst>
                <a:ext uri="{FF2B5EF4-FFF2-40B4-BE49-F238E27FC236}">
                  <a16:creationId xmlns:a16="http://schemas.microsoft.com/office/drawing/2014/main" id="{BA3F7433-B803-4357-BB30-D236C6808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" name="Freeform 202">
              <a:extLst>
                <a:ext uri="{FF2B5EF4-FFF2-40B4-BE49-F238E27FC236}">
                  <a16:creationId xmlns:a16="http://schemas.microsoft.com/office/drawing/2014/main" id="{58D66D8D-DB6B-4082-BB12-9DE98DDA3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Freeform 203">
              <a:extLst>
                <a:ext uri="{FF2B5EF4-FFF2-40B4-BE49-F238E27FC236}">
                  <a16:creationId xmlns:a16="http://schemas.microsoft.com/office/drawing/2014/main" id="{7EA2A118-A1CB-472A-918E-8E5380807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Freeform 204">
              <a:extLst>
                <a:ext uri="{FF2B5EF4-FFF2-40B4-BE49-F238E27FC236}">
                  <a16:creationId xmlns:a16="http://schemas.microsoft.com/office/drawing/2014/main" id="{EF83004E-3124-4437-8879-69E4A8EF7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Freeform 205">
              <a:extLst>
                <a:ext uri="{FF2B5EF4-FFF2-40B4-BE49-F238E27FC236}">
                  <a16:creationId xmlns:a16="http://schemas.microsoft.com/office/drawing/2014/main" id="{3F0BDE9A-1DB5-45C7-9F46-853FB058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Freeform 206">
              <a:extLst>
                <a:ext uri="{FF2B5EF4-FFF2-40B4-BE49-F238E27FC236}">
                  <a16:creationId xmlns:a16="http://schemas.microsoft.com/office/drawing/2014/main" id="{D07381A1-BB6E-4482-B16E-236A4800B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Text Box 221">
            <a:extLst>
              <a:ext uri="{FF2B5EF4-FFF2-40B4-BE49-F238E27FC236}">
                <a16:creationId xmlns:a16="http://schemas.microsoft.com/office/drawing/2014/main" id="{4F443758-EAE6-405F-BBA2-CC05632F7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454" y="5773879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85" name="Freeform 222">
            <a:extLst>
              <a:ext uri="{FF2B5EF4-FFF2-40B4-BE49-F238E27FC236}">
                <a16:creationId xmlns:a16="http://schemas.microsoft.com/office/drawing/2014/main" id="{5DAC6897-1497-46B0-A1B1-65F99E865B92}"/>
              </a:ext>
            </a:extLst>
          </p:cNvPr>
          <p:cNvSpPr>
            <a:spLocks/>
          </p:cNvSpPr>
          <p:nvPr/>
        </p:nvSpPr>
        <p:spPr bwMode="auto">
          <a:xfrm>
            <a:off x="8830008" y="3263664"/>
            <a:ext cx="1761791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6" name="Text Box 223">
            <a:extLst>
              <a:ext uri="{FF2B5EF4-FFF2-40B4-BE49-F238E27FC236}">
                <a16:creationId xmlns:a16="http://schemas.microsoft.com/office/drawing/2014/main" id="{80974E98-936B-4B92-8BF7-2B4F7D5F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408" y="3781107"/>
            <a:ext cx="1662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Internet</a:t>
            </a:r>
          </a:p>
        </p:txBody>
      </p:sp>
      <p:grpSp>
        <p:nvGrpSpPr>
          <p:cNvPr id="87" name="Group 224">
            <a:extLst>
              <a:ext uri="{FF2B5EF4-FFF2-40B4-BE49-F238E27FC236}">
                <a16:creationId xmlns:a16="http://schemas.microsoft.com/office/drawing/2014/main" id="{7305A135-B1A5-4CB6-A796-C1F48F8A3C1E}"/>
              </a:ext>
            </a:extLst>
          </p:cNvPr>
          <p:cNvGrpSpPr>
            <a:grpSpLocks/>
          </p:cNvGrpSpPr>
          <p:nvPr/>
        </p:nvGrpSpPr>
        <p:grpSpPr bwMode="auto">
          <a:xfrm>
            <a:off x="8045451" y="3494088"/>
            <a:ext cx="550863" cy="1001712"/>
            <a:chOff x="611" y="3693"/>
            <a:chExt cx="449" cy="287"/>
          </a:xfrm>
        </p:grpSpPr>
        <p:sp>
          <p:nvSpPr>
            <p:cNvPr id="88" name="Rectangle 225">
              <a:extLst>
                <a:ext uri="{FF2B5EF4-FFF2-40B4-BE49-F238E27FC236}">
                  <a16:creationId xmlns:a16="http://schemas.microsoft.com/office/drawing/2014/main" id="{BDDD3836-C7C4-4965-AA37-BB9775ED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9" name="Group 226">
              <a:extLst>
                <a:ext uri="{FF2B5EF4-FFF2-40B4-BE49-F238E27FC236}">
                  <a16:creationId xmlns:a16="http://schemas.microsoft.com/office/drawing/2014/main" id="{9B81D743-96D5-40B9-9EB0-E7705D930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5" name="Freeform 227">
                <a:extLst>
                  <a:ext uri="{FF2B5EF4-FFF2-40B4-BE49-F238E27FC236}">
                    <a16:creationId xmlns:a16="http://schemas.microsoft.com/office/drawing/2014/main" id="{D884D0C9-269F-4194-8616-8DF516639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Freeform 228">
                <a:extLst>
                  <a:ext uri="{FF2B5EF4-FFF2-40B4-BE49-F238E27FC236}">
                    <a16:creationId xmlns:a16="http://schemas.microsoft.com/office/drawing/2014/main" id="{24C84984-6C7C-4661-8312-F91B4B2090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0" name="Freeform 229">
              <a:extLst>
                <a:ext uri="{FF2B5EF4-FFF2-40B4-BE49-F238E27FC236}">
                  <a16:creationId xmlns:a16="http://schemas.microsoft.com/office/drawing/2014/main" id="{2C5F9770-90F2-40F1-A2CF-721D0478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Freeform 230">
              <a:extLst>
                <a:ext uri="{FF2B5EF4-FFF2-40B4-BE49-F238E27FC236}">
                  <a16:creationId xmlns:a16="http://schemas.microsoft.com/office/drawing/2014/main" id="{2AB9CF01-9607-4A14-B9BB-DB4EF5AF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Freeform 231">
              <a:extLst>
                <a:ext uri="{FF2B5EF4-FFF2-40B4-BE49-F238E27FC236}">
                  <a16:creationId xmlns:a16="http://schemas.microsoft.com/office/drawing/2014/main" id="{4820762F-1C34-4FA7-A483-55795B64C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232">
              <a:extLst>
                <a:ext uri="{FF2B5EF4-FFF2-40B4-BE49-F238E27FC236}">
                  <a16:creationId xmlns:a16="http://schemas.microsoft.com/office/drawing/2014/main" id="{60A898F5-D7EA-4695-ACD5-90F5AC929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233">
              <a:extLst>
                <a:ext uri="{FF2B5EF4-FFF2-40B4-BE49-F238E27FC236}">
                  <a16:creationId xmlns:a16="http://schemas.microsoft.com/office/drawing/2014/main" id="{C67FD733-39FD-46DD-A083-C38FEAA71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7" name="Text Box 234">
            <a:extLst>
              <a:ext uri="{FF2B5EF4-FFF2-40B4-BE49-F238E27FC236}">
                <a16:creationId xmlns:a16="http://schemas.microsoft.com/office/drawing/2014/main" id="{272AF50D-5BBE-4AFB-8D3B-C6A3512B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98" name="Text Box 235">
            <a:extLst>
              <a:ext uri="{FF2B5EF4-FFF2-40B4-BE49-F238E27FC236}">
                <a16:creationId xmlns:a16="http://schemas.microsoft.com/office/drawing/2014/main" id="{A055D96A-2235-4E4F-A56D-0164B8D94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99" name="Line 236">
            <a:extLst>
              <a:ext uri="{FF2B5EF4-FFF2-40B4-BE49-F238E27FC236}">
                <a16:creationId xmlns:a16="http://schemas.microsoft.com/office/drawing/2014/main" id="{07938729-9D03-439E-9BCF-8E723983E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4314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0" name="Line 237">
            <a:extLst>
              <a:ext uri="{FF2B5EF4-FFF2-40B4-BE49-F238E27FC236}">
                <a16:creationId xmlns:a16="http://schemas.microsoft.com/office/drawing/2014/main" id="{776D7F3B-AC90-48D2-A54D-3D2DA32FF7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5426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" name="Line 238">
            <a:extLst>
              <a:ext uri="{FF2B5EF4-FFF2-40B4-BE49-F238E27FC236}">
                <a16:creationId xmlns:a16="http://schemas.microsoft.com/office/drawing/2014/main" id="{7EFF97BD-F8EA-4363-8BC9-62A2DEE89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1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" name="Line 239">
            <a:extLst>
              <a:ext uri="{FF2B5EF4-FFF2-40B4-BE49-F238E27FC236}">
                <a16:creationId xmlns:a16="http://schemas.microsoft.com/office/drawing/2014/main" id="{48B42F99-2A37-444B-A8C8-60D16C59F5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2850" y="3856039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" name="Line 240">
            <a:extLst>
              <a:ext uri="{FF2B5EF4-FFF2-40B4-BE49-F238E27FC236}">
                <a16:creationId xmlns:a16="http://schemas.microsoft.com/office/drawing/2014/main" id="{31C4EA00-CA3C-4BB3-8E5E-55EF046FB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" name="Text Box 241">
            <a:extLst>
              <a:ext uri="{FF2B5EF4-FFF2-40B4-BE49-F238E27FC236}">
                <a16:creationId xmlns:a16="http://schemas.microsoft.com/office/drawing/2014/main" id="{EC431112-A312-4205-A187-AC7BD47CF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24" y="4307101"/>
            <a:ext cx="58705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核心特点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语音网络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核心架构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数据网络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并行运作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Group 347">
            <a:extLst>
              <a:ext uri="{FF2B5EF4-FFF2-40B4-BE49-F238E27FC236}">
                <a16:creationId xmlns:a16="http://schemas.microsoft.com/office/drawing/2014/main" id="{EBC7475F-9FA6-4A97-A6C7-D5588C595C09}"/>
              </a:ext>
            </a:extLst>
          </p:cNvPr>
          <p:cNvGrpSpPr>
            <a:grpSpLocks/>
          </p:cNvGrpSpPr>
          <p:nvPr/>
        </p:nvGrpSpPr>
        <p:grpSpPr bwMode="auto">
          <a:xfrm>
            <a:off x="6207634" y="3432721"/>
            <a:ext cx="635069" cy="337319"/>
            <a:chOff x="1871277" y="1576300"/>
            <a:chExt cx="1128371" cy="437861"/>
          </a:xfrm>
        </p:grpSpPr>
        <p:sp>
          <p:nvSpPr>
            <p:cNvPr id="106" name="Oval 259">
              <a:extLst>
                <a:ext uri="{FF2B5EF4-FFF2-40B4-BE49-F238E27FC236}">
                  <a16:creationId xmlns:a16="http://schemas.microsoft.com/office/drawing/2014/main" id="{881AE404-04B0-4783-A792-7C904F4C55A8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07" name="Rectangle 260">
              <a:extLst>
                <a:ext uri="{FF2B5EF4-FFF2-40B4-BE49-F238E27FC236}">
                  <a16:creationId xmlns:a16="http://schemas.microsoft.com/office/drawing/2014/main" id="{E0A5D85C-B7D0-4AE1-B370-BAF862EDA13E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08" name="Oval 261">
              <a:extLst>
                <a:ext uri="{FF2B5EF4-FFF2-40B4-BE49-F238E27FC236}">
                  <a16:creationId xmlns:a16="http://schemas.microsoft.com/office/drawing/2014/main" id="{23C5B088-4836-4F1B-B7D5-5C830FEE6D65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09" name="Freeform 262">
              <a:extLst>
                <a:ext uri="{FF2B5EF4-FFF2-40B4-BE49-F238E27FC236}">
                  <a16:creationId xmlns:a16="http://schemas.microsoft.com/office/drawing/2014/main" id="{D2BE93B7-608F-4C47-AF6C-F96074277C7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0" name="Freeform 263">
              <a:extLst>
                <a:ext uri="{FF2B5EF4-FFF2-40B4-BE49-F238E27FC236}">
                  <a16:creationId xmlns:a16="http://schemas.microsoft.com/office/drawing/2014/main" id="{06E9844B-2BCC-4180-814F-86C136F9475C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1" name="Freeform 264">
              <a:extLst>
                <a:ext uri="{FF2B5EF4-FFF2-40B4-BE49-F238E27FC236}">
                  <a16:creationId xmlns:a16="http://schemas.microsoft.com/office/drawing/2014/main" id="{5CBB816F-D958-456A-B4BE-898F77004D3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2" name="Freeform 265">
              <a:extLst>
                <a:ext uri="{FF2B5EF4-FFF2-40B4-BE49-F238E27FC236}">
                  <a16:creationId xmlns:a16="http://schemas.microsoft.com/office/drawing/2014/main" id="{B909C444-DAA4-4B1C-B9F2-22B32D055D30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13" name="Straight Connector 266">
              <a:extLst>
                <a:ext uri="{FF2B5EF4-FFF2-40B4-BE49-F238E27FC236}">
                  <a16:creationId xmlns:a16="http://schemas.microsoft.com/office/drawing/2014/main" id="{D9850E49-9974-40E2-B4A1-1FD09496AC5F}"/>
                </a:ext>
              </a:extLst>
            </p:cNvPr>
            <p:cNvCxnSpPr>
              <a:endCxn id="1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267">
              <a:extLst>
                <a:ext uri="{FF2B5EF4-FFF2-40B4-BE49-F238E27FC236}">
                  <a16:creationId xmlns:a16="http://schemas.microsoft.com/office/drawing/2014/main" id="{56DF2CE7-DEA6-4A2B-8902-95063EED2F0F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347">
            <a:extLst>
              <a:ext uri="{FF2B5EF4-FFF2-40B4-BE49-F238E27FC236}">
                <a16:creationId xmlns:a16="http://schemas.microsoft.com/office/drawing/2014/main" id="{FC56747C-68A0-42DD-BB24-292AC9714978}"/>
              </a:ext>
            </a:extLst>
          </p:cNvPr>
          <p:cNvGrpSpPr>
            <a:grpSpLocks/>
          </p:cNvGrpSpPr>
          <p:nvPr/>
        </p:nvGrpSpPr>
        <p:grpSpPr bwMode="auto">
          <a:xfrm>
            <a:off x="7967552" y="3942282"/>
            <a:ext cx="635069" cy="337319"/>
            <a:chOff x="1871277" y="1576300"/>
            <a:chExt cx="1128371" cy="437861"/>
          </a:xfrm>
        </p:grpSpPr>
        <p:sp>
          <p:nvSpPr>
            <p:cNvPr id="116" name="Oval 269">
              <a:extLst>
                <a:ext uri="{FF2B5EF4-FFF2-40B4-BE49-F238E27FC236}">
                  <a16:creationId xmlns:a16="http://schemas.microsoft.com/office/drawing/2014/main" id="{155E0C84-0EA2-4FBA-896B-FD7107831302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7" name="Rectangle 270">
              <a:extLst>
                <a:ext uri="{FF2B5EF4-FFF2-40B4-BE49-F238E27FC236}">
                  <a16:creationId xmlns:a16="http://schemas.microsoft.com/office/drawing/2014/main" id="{95CF6C89-AD46-4159-B6B9-F2077A043A5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8" name="Oval 271">
              <a:extLst>
                <a:ext uri="{FF2B5EF4-FFF2-40B4-BE49-F238E27FC236}">
                  <a16:creationId xmlns:a16="http://schemas.microsoft.com/office/drawing/2014/main" id="{5C867C55-05D6-4DD9-B86A-43A0D4D1FA85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9" name="Freeform 272">
              <a:extLst>
                <a:ext uri="{FF2B5EF4-FFF2-40B4-BE49-F238E27FC236}">
                  <a16:creationId xmlns:a16="http://schemas.microsoft.com/office/drawing/2014/main" id="{5589981E-6AF0-4BFC-A078-54116F6E5BBF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20" name="Freeform 273">
              <a:extLst>
                <a:ext uri="{FF2B5EF4-FFF2-40B4-BE49-F238E27FC236}">
                  <a16:creationId xmlns:a16="http://schemas.microsoft.com/office/drawing/2014/main" id="{BA3018BF-5CB1-479C-AB0D-2149E15D98F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21" name="Freeform 274">
              <a:extLst>
                <a:ext uri="{FF2B5EF4-FFF2-40B4-BE49-F238E27FC236}">
                  <a16:creationId xmlns:a16="http://schemas.microsoft.com/office/drawing/2014/main" id="{B6E978FF-C659-498B-9203-E93A8839868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22" name="Freeform 275">
              <a:extLst>
                <a:ext uri="{FF2B5EF4-FFF2-40B4-BE49-F238E27FC236}">
                  <a16:creationId xmlns:a16="http://schemas.microsoft.com/office/drawing/2014/main" id="{600D1743-6CF4-4134-AE5B-3E4B9F0BBA65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23" name="Straight Connector 276">
              <a:extLst>
                <a:ext uri="{FF2B5EF4-FFF2-40B4-BE49-F238E27FC236}">
                  <a16:creationId xmlns:a16="http://schemas.microsoft.com/office/drawing/2014/main" id="{12A195EE-B88F-4B5B-AD57-28F87B6BE8E3}"/>
                </a:ext>
              </a:extLst>
            </p:cNvPr>
            <p:cNvCxnSpPr>
              <a:endCxn id="11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277">
              <a:extLst>
                <a:ext uri="{FF2B5EF4-FFF2-40B4-BE49-F238E27FC236}">
                  <a16:creationId xmlns:a16="http://schemas.microsoft.com/office/drawing/2014/main" id="{C40A9670-77E2-4648-82A6-0EA8848C043E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782">
            <a:extLst>
              <a:ext uri="{FF2B5EF4-FFF2-40B4-BE49-F238E27FC236}">
                <a16:creationId xmlns:a16="http://schemas.microsoft.com/office/drawing/2014/main" id="{4365728F-F068-44D6-B6D3-4ED91D949307}"/>
              </a:ext>
            </a:extLst>
          </p:cNvPr>
          <p:cNvGrpSpPr>
            <a:grpSpLocks/>
          </p:cNvGrpSpPr>
          <p:nvPr/>
        </p:nvGrpSpPr>
        <p:grpSpPr bwMode="auto">
          <a:xfrm>
            <a:off x="3310132" y="1468332"/>
            <a:ext cx="436609" cy="542257"/>
            <a:chOff x="742" y="2409"/>
            <a:chExt cx="576" cy="881"/>
          </a:xfrm>
        </p:grpSpPr>
        <p:grpSp>
          <p:nvGrpSpPr>
            <p:cNvPr id="126" name="Group 783">
              <a:extLst>
                <a:ext uri="{FF2B5EF4-FFF2-40B4-BE49-F238E27FC236}">
                  <a16:creationId xmlns:a16="http://schemas.microsoft.com/office/drawing/2014/main" id="{DB10759A-61C6-4107-8118-791FA6405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9" name="Line 270">
                <a:extLst>
                  <a:ext uri="{FF2B5EF4-FFF2-40B4-BE49-F238E27FC236}">
                    <a16:creationId xmlns:a16="http://schemas.microsoft.com/office/drawing/2014/main" id="{39298993-DDB0-49F4-B74B-7A81DAC83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0" name="Line 271">
                <a:extLst>
                  <a:ext uri="{FF2B5EF4-FFF2-40B4-BE49-F238E27FC236}">
                    <a16:creationId xmlns:a16="http://schemas.microsoft.com/office/drawing/2014/main" id="{E910F4AA-BB66-4BA1-9A7B-1D21DAB7B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1" name="Line 272">
                <a:extLst>
                  <a:ext uri="{FF2B5EF4-FFF2-40B4-BE49-F238E27FC236}">
                    <a16:creationId xmlns:a16="http://schemas.microsoft.com/office/drawing/2014/main" id="{C4D180D9-C13A-4258-8CEA-D70D0861E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" name="Line 273">
                <a:extLst>
                  <a:ext uri="{FF2B5EF4-FFF2-40B4-BE49-F238E27FC236}">
                    <a16:creationId xmlns:a16="http://schemas.microsoft.com/office/drawing/2014/main" id="{C1666B08-115E-4555-BFD4-31E9E73D1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3" name="Line 274">
                <a:extLst>
                  <a:ext uri="{FF2B5EF4-FFF2-40B4-BE49-F238E27FC236}">
                    <a16:creationId xmlns:a16="http://schemas.microsoft.com/office/drawing/2014/main" id="{04A159D4-1837-4793-9376-78B35C13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" name="Line 275">
                <a:extLst>
                  <a:ext uri="{FF2B5EF4-FFF2-40B4-BE49-F238E27FC236}">
                    <a16:creationId xmlns:a16="http://schemas.microsoft.com/office/drawing/2014/main" id="{BFFC68BC-50DF-4F5F-9817-1EC6BCA49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" name="Line 276">
                <a:extLst>
                  <a:ext uri="{FF2B5EF4-FFF2-40B4-BE49-F238E27FC236}">
                    <a16:creationId xmlns:a16="http://schemas.microsoft.com/office/drawing/2014/main" id="{BFBD0DC9-49DD-4820-AC0F-D2667323B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" name="Line 277">
                <a:extLst>
                  <a:ext uri="{FF2B5EF4-FFF2-40B4-BE49-F238E27FC236}">
                    <a16:creationId xmlns:a16="http://schemas.microsoft.com/office/drawing/2014/main" id="{1D5CF488-EDB9-41CF-8250-ACBC0D7B6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" name="Line 278">
                <a:extLst>
                  <a:ext uri="{FF2B5EF4-FFF2-40B4-BE49-F238E27FC236}">
                    <a16:creationId xmlns:a16="http://schemas.microsoft.com/office/drawing/2014/main" id="{6D3BE99D-EA63-4D63-8389-C60D67B8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" name="Line 279">
                <a:extLst>
                  <a:ext uri="{FF2B5EF4-FFF2-40B4-BE49-F238E27FC236}">
                    <a16:creationId xmlns:a16="http://schemas.microsoft.com/office/drawing/2014/main" id="{19463AF3-1BDF-4AA0-ADF7-DC373CF3A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9" name="Line 280">
                <a:extLst>
                  <a:ext uri="{FF2B5EF4-FFF2-40B4-BE49-F238E27FC236}">
                    <a16:creationId xmlns:a16="http://schemas.microsoft.com/office/drawing/2014/main" id="{5E1CC307-BD37-4DF2-B89C-4D1C6D4BE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0" name="Line 281">
                <a:extLst>
                  <a:ext uri="{FF2B5EF4-FFF2-40B4-BE49-F238E27FC236}">
                    <a16:creationId xmlns:a16="http://schemas.microsoft.com/office/drawing/2014/main" id="{ACB5B948-EE48-47E2-8D2E-D766D4CFF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1" name="Line 282">
                <a:extLst>
                  <a:ext uri="{FF2B5EF4-FFF2-40B4-BE49-F238E27FC236}">
                    <a16:creationId xmlns:a16="http://schemas.microsoft.com/office/drawing/2014/main" id="{8849DFD6-98D8-4DC8-8B2C-4A94DA7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" name="Line 283">
                <a:extLst>
                  <a:ext uri="{FF2B5EF4-FFF2-40B4-BE49-F238E27FC236}">
                    <a16:creationId xmlns:a16="http://schemas.microsoft.com/office/drawing/2014/main" id="{21CCFEDB-4C40-4B47-8C3B-A8E9E192F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" name="Line 284">
                <a:extLst>
                  <a:ext uri="{FF2B5EF4-FFF2-40B4-BE49-F238E27FC236}">
                    <a16:creationId xmlns:a16="http://schemas.microsoft.com/office/drawing/2014/main" id="{12C6E29E-72DA-4A18-B53E-599AAD25F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27" name="Picture 799" descr="cell_tower_radiation copy">
              <a:extLst>
                <a:ext uri="{FF2B5EF4-FFF2-40B4-BE49-F238E27FC236}">
                  <a16:creationId xmlns:a16="http://schemas.microsoft.com/office/drawing/2014/main" id="{1BA92EF5-B783-415C-B128-410DE7C04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Oval 800">
              <a:extLst>
                <a:ext uri="{FF2B5EF4-FFF2-40B4-BE49-F238E27FC236}">
                  <a16:creationId xmlns:a16="http://schemas.microsoft.com/office/drawing/2014/main" id="{83B7630F-2D1F-42B4-9F14-234F8F38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4" name="Group 782">
            <a:extLst>
              <a:ext uri="{FF2B5EF4-FFF2-40B4-BE49-F238E27FC236}">
                <a16:creationId xmlns:a16="http://schemas.microsoft.com/office/drawing/2014/main" id="{C4C3064A-5853-48A3-AAA0-22B450218676}"/>
              </a:ext>
            </a:extLst>
          </p:cNvPr>
          <p:cNvGrpSpPr>
            <a:grpSpLocks/>
          </p:cNvGrpSpPr>
          <p:nvPr/>
        </p:nvGrpSpPr>
        <p:grpSpPr bwMode="auto">
          <a:xfrm>
            <a:off x="3799913" y="1898525"/>
            <a:ext cx="436609" cy="542257"/>
            <a:chOff x="742" y="2409"/>
            <a:chExt cx="576" cy="881"/>
          </a:xfrm>
        </p:grpSpPr>
        <p:grpSp>
          <p:nvGrpSpPr>
            <p:cNvPr id="145" name="Group 783">
              <a:extLst>
                <a:ext uri="{FF2B5EF4-FFF2-40B4-BE49-F238E27FC236}">
                  <a16:creationId xmlns:a16="http://schemas.microsoft.com/office/drawing/2014/main" id="{95AC63BA-8358-4289-84B0-90E59D20C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8" name="Line 270">
                <a:extLst>
                  <a:ext uri="{FF2B5EF4-FFF2-40B4-BE49-F238E27FC236}">
                    <a16:creationId xmlns:a16="http://schemas.microsoft.com/office/drawing/2014/main" id="{0F652CDE-83BD-4426-8C7B-21ABCDCC6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1">
                <a:extLst>
                  <a:ext uri="{FF2B5EF4-FFF2-40B4-BE49-F238E27FC236}">
                    <a16:creationId xmlns:a16="http://schemas.microsoft.com/office/drawing/2014/main" id="{C14C6228-164A-4FD2-B32B-11FAA725A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2">
                <a:extLst>
                  <a:ext uri="{FF2B5EF4-FFF2-40B4-BE49-F238E27FC236}">
                    <a16:creationId xmlns:a16="http://schemas.microsoft.com/office/drawing/2014/main" id="{B2A9D8C8-DAC3-4653-A513-26EBBA83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3">
                <a:extLst>
                  <a:ext uri="{FF2B5EF4-FFF2-40B4-BE49-F238E27FC236}">
                    <a16:creationId xmlns:a16="http://schemas.microsoft.com/office/drawing/2014/main" id="{9707E6FE-508C-41FC-9C61-69C5D1F93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4">
                <a:extLst>
                  <a:ext uri="{FF2B5EF4-FFF2-40B4-BE49-F238E27FC236}">
                    <a16:creationId xmlns:a16="http://schemas.microsoft.com/office/drawing/2014/main" id="{23F6F324-9655-4763-9465-AD389AD41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5">
                <a:extLst>
                  <a:ext uri="{FF2B5EF4-FFF2-40B4-BE49-F238E27FC236}">
                    <a16:creationId xmlns:a16="http://schemas.microsoft.com/office/drawing/2014/main" id="{F89384C1-9CA1-46B4-8CC5-3BDBAB1CF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76">
                <a:extLst>
                  <a:ext uri="{FF2B5EF4-FFF2-40B4-BE49-F238E27FC236}">
                    <a16:creationId xmlns:a16="http://schemas.microsoft.com/office/drawing/2014/main" id="{9D9B54EE-6619-4D72-869F-FEADC8ED3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77">
                <a:extLst>
                  <a:ext uri="{FF2B5EF4-FFF2-40B4-BE49-F238E27FC236}">
                    <a16:creationId xmlns:a16="http://schemas.microsoft.com/office/drawing/2014/main" id="{77399239-58F4-4D45-AAA6-8ADC0DBBF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78">
                <a:extLst>
                  <a:ext uri="{FF2B5EF4-FFF2-40B4-BE49-F238E27FC236}">
                    <a16:creationId xmlns:a16="http://schemas.microsoft.com/office/drawing/2014/main" id="{C96DB7E9-0527-4A12-A3CA-09FDD2C88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79">
                <a:extLst>
                  <a:ext uri="{FF2B5EF4-FFF2-40B4-BE49-F238E27FC236}">
                    <a16:creationId xmlns:a16="http://schemas.microsoft.com/office/drawing/2014/main" id="{95163339-B6BC-4F05-8DBB-8713007DF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0">
                <a:extLst>
                  <a:ext uri="{FF2B5EF4-FFF2-40B4-BE49-F238E27FC236}">
                    <a16:creationId xmlns:a16="http://schemas.microsoft.com/office/drawing/2014/main" id="{73A47809-7688-40CE-85DD-FE29ADF77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9" name="Line 281">
                <a:extLst>
                  <a:ext uri="{FF2B5EF4-FFF2-40B4-BE49-F238E27FC236}">
                    <a16:creationId xmlns:a16="http://schemas.microsoft.com/office/drawing/2014/main" id="{B0B5618E-3A11-4336-8CDF-35D056752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0" name="Line 282">
                <a:extLst>
                  <a:ext uri="{FF2B5EF4-FFF2-40B4-BE49-F238E27FC236}">
                    <a16:creationId xmlns:a16="http://schemas.microsoft.com/office/drawing/2014/main" id="{2CBDFD33-DEF1-48EC-92BF-CACBBBE43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Line 283">
                <a:extLst>
                  <a:ext uri="{FF2B5EF4-FFF2-40B4-BE49-F238E27FC236}">
                    <a16:creationId xmlns:a16="http://schemas.microsoft.com/office/drawing/2014/main" id="{F0445F9B-B1C3-4EE9-AA30-727918235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2" name="Line 284">
                <a:extLst>
                  <a:ext uri="{FF2B5EF4-FFF2-40B4-BE49-F238E27FC236}">
                    <a16:creationId xmlns:a16="http://schemas.microsoft.com/office/drawing/2014/main" id="{1033691C-037F-4909-8A02-6C71542AB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6" name="Picture 799" descr="cell_tower_radiation copy">
              <a:extLst>
                <a:ext uri="{FF2B5EF4-FFF2-40B4-BE49-F238E27FC236}">
                  <a16:creationId xmlns:a16="http://schemas.microsoft.com/office/drawing/2014/main" id="{C16764F5-5F20-4D81-B45C-1F8A8E77B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Oval 800">
              <a:extLst>
                <a:ext uri="{FF2B5EF4-FFF2-40B4-BE49-F238E27FC236}">
                  <a16:creationId xmlns:a16="http://schemas.microsoft.com/office/drawing/2014/main" id="{FB7301EF-D34C-4985-84D8-C7EA2774B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3" name="Group 782">
            <a:extLst>
              <a:ext uri="{FF2B5EF4-FFF2-40B4-BE49-F238E27FC236}">
                <a16:creationId xmlns:a16="http://schemas.microsoft.com/office/drawing/2014/main" id="{7E127356-5A48-4D37-9D37-02B37139805A}"/>
              </a:ext>
            </a:extLst>
          </p:cNvPr>
          <p:cNvGrpSpPr>
            <a:grpSpLocks/>
          </p:cNvGrpSpPr>
          <p:nvPr/>
        </p:nvGrpSpPr>
        <p:grpSpPr bwMode="auto">
          <a:xfrm>
            <a:off x="3257706" y="2189821"/>
            <a:ext cx="436609" cy="542257"/>
            <a:chOff x="742" y="2409"/>
            <a:chExt cx="576" cy="881"/>
          </a:xfrm>
        </p:grpSpPr>
        <p:grpSp>
          <p:nvGrpSpPr>
            <p:cNvPr id="164" name="Group 783">
              <a:extLst>
                <a:ext uri="{FF2B5EF4-FFF2-40B4-BE49-F238E27FC236}">
                  <a16:creationId xmlns:a16="http://schemas.microsoft.com/office/drawing/2014/main" id="{7917A67F-8488-4A44-B92D-7810559F4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67" name="Line 270">
                <a:extLst>
                  <a:ext uri="{FF2B5EF4-FFF2-40B4-BE49-F238E27FC236}">
                    <a16:creationId xmlns:a16="http://schemas.microsoft.com/office/drawing/2014/main" id="{28B40EEA-366E-474F-A56E-8D1991D21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1">
                <a:extLst>
                  <a:ext uri="{FF2B5EF4-FFF2-40B4-BE49-F238E27FC236}">
                    <a16:creationId xmlns:a16="http://schemas.microsoft.com/office/drawing/2014/main" id="{AB8EDF2F-45D1-4719-84E0-2AAEDEDBB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2">
                <a:extLst>
                  <a:ext uri="{FF2B5EF4-FFF2-40B4-BE49-F238E27FC236}">
                    <a16:creationId xmlns:a16="http://schemas.microsoft.com/office/drawing/2014/main" id="{53FC98AC-4E87-4B9E-BD9D-D4A6EE6CE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3">
                <a:extLst>
                  <a:ext uri="{FF2B5EF4-FFF2-40B4-BE49-F238E27FC236}">
                    <a16:creationId xmlns:a16="http://schemas.microsoft.com/office/drawing/2014/main" id="{1B67EDE4-B132-42FC-9398-697A05043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4">
                <a:extLst>
                  <a:ext uri="{FF2B5EF4-FFF2-40B4-BE49-F238E27FC236}">
                    <a16:creationId xmlns:a16="http://schemas.microsoft.com/office/drawing/2014/main" id="{A5B25C7C-3360-4ADA-B4F8-378D1A7DC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5">
                <a:extLst>
                  <a:ext uri="{FF2B5EF4-FFF2-40B4-BE49-F238E27FC236}">
                    <a16:creationId xmlns:a16="http://schemas.microsoft.com/office/drawing/2014/main" id="{1262AB81-3D0A-4AFE-8F81-C36255E6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6">
                <a:extLst>
                  <a:ext uri="{FF2B5EF4-FFF2-40B4-BE49-F238E27FC236}">
                    <a16:creationId xmlns:a16="http://schemas.microsoft.com/office/drawing/2014/main" id="{ECD66961-79E9-4DAA-9EE0-803D19CBB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7">
                <a:extLst>
                  <a:ext uri="{FF2B5EF4-FFF2-40B4-BE49-F238E27FC236}">
                    <a16:creationId xmlns:a16="http://schemas.microsoft.com/office/drawing/2014/main" id="{94F437D1-E2BE-467B-90B5-340338EB7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78">
                <a:extLst>
                  <a:ext uri="{FF2B5EF4-FFF2-40B4-BE49-F238E27FC236}">
                    <a16:creationId xmlns:a16="http://schemas.microsoft.com/office/drawing/2014/main" id="{CF269129-1A3B-46E6-9AD5-A0FAD0673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78D76980-D2DE-45AC-B6BA-DD4A6F220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F9D665BA-1FA7-40EE-B637-DD047A0CE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8FA64FA9-29CF-48AD-9B5E-3B8E024AE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08A0753-9645-4A4C-9968-278830E6B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4BAE3625-34BB-4E72-BEF0-F388E2CFA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1" name="Line 284">
                <a:extLst>
                  <a:ext uri="{FF2B5EF4-FFF2-40B4-BE49-F238E27FC236}">
                    <a16:creationId xmlns:a16="http://schemas.microsoft.com/office/drawing/2014/main" id="{5A3DDF14-97FE-4B3E-B9D1-3B0EBE460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5" name="Picture 799" descr="cell_tower_radiation copy">
              <a:extLst>
                <a:ext uri="{FF2B5EF4-FFF2-40B4-BE49-F238E27FC236}">
                  <a16:creationId xmlns:a16="http://schemas.microsoft.com/office/drawing/2014/main" id="{9D6320A2-D6D4-4F9D-BC4A-728F9CFB7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Oval 800">
              <a:extLst>
                <a:ext uri="{FF2B5EF4-FFF2-40B4-BE49-F238E27FC236}">
                  <a16:creationId xmlns:a16="http://schemas.microsoft.com/office/drawing/2014/main" id="{AFBF47DD-53BC-4BE0-8E59-25BFF9148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2" name="Group 347">
            <a:extLst>
              <a:ext uri="{FF2B5EF4-FFF2-40B4-BE49-F238E27FC236}">
                <a16:creationId xmlns:a16="http://schemas.microsoft.com/office/drawing/2014/main" id="{657D9A8D-11C7-4946-BDAC-F2A1EB8D289F}"/>
              </a:ext>
            </a:extLst>
          </p:cNvPr>
          <p:cNvGrpSpPr>
            <a:grpSpLocks/>
          </p:cNvGrpSpPr>
          <p:nvPr/>
        </p:nvGrpSpPr>
        <p:grpSpPr bwMode="auto">
          <a:xfrm>
            <a:off x="6682407" y="5225676"/>
            <a:ext cx="399769" cy="191034"/>
            <a:chOff x="1871277" y="1576300"/>
            <a:chExt cx="1128371" cy="437861"/>
          </a:xfrm>
        </p:grpSpPr>
        <p:sp>
          <p:nvSpPr>
            <p:cNvPr id="183" name="Oval 336">
              <a:extLst>
                <a:ext uri="{FF2B5EF4-FFF2-40B4-BE49-F238E27FC236}">
                  <a16:creationId xmlns:a16="http://schemas.microsoft.com/office/drawing/2014/main" id="{D158FAF6-6C1C-430B-AD2A-1D3CE8BA9923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4" name="Rectangle 337">
              <a:extLst>
                <a:ext uri="{FF2B5EF4-FFF2-40B4-BE49-F238E27FC236}">
                  <a16:creationId xmlns:a16="http://schemas.microsoft.com/office/drawing/2014/main" id="{089DA883-6122-4A03-8353-D89B2E643C47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5" name="Oval 338">
              <a:extLst>
                <a:ext uri="{FF2B5EF4-FFF2-40B4-BE49-F238E27FC236}">
                  <a16:creationId xmlns:a16="http://schemas.microsoft.com/office/drawing/2014/main" id="{E3926A3A-74DE-44AB-AF11-8F518AE36578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6" name="Freeform 339">
              <a:extLst>
                <a:ext uri="{FF2B5EF4-FFF2-40B4-BE49-F238E27FC236}">
                  <a16:creationId xmlns:a16="http://schemas.microsoft.com/office/drawing/2014/main" id="{997F7926-29CF-405B-96A2-956DBC058CB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7" name="Freeform 340">
              <a:extLst>
                <a:ext uri="{FF2B5EF4-FFF2-40B4-BE49-F238E27FC236}">
                  <a16:creationId xmlns:a16="http://schemas.microsoft.com/office/drawing/2014/main" id="{3DB6839C-9627-4AB2-811D-0E47D5DC476E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8" name="Freeform 341">
              <a:extLst>
                <a:ext uri="{FF2B5EF4-FFF2-40B4-BE49-F238E27FC236}">
                  <a16:creationId xmlns:a16="http://schemas.microsoft.com/office/drawing/2014/main" id="{4EF0F98A-F035-4DBB-B569-12242F168F0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9" name="Freeform 342">
              <a:extLst>
                <a:ext uri="{FF2B5EF4-FFF2-40B4-BE49-F238E27FC236}">
                  <a16:creationId xmlns:a16="http://schemas.microsoft.com/office/drawing/2014/main" id="{884DD9FB-AA0F-4E5A-9FCE-6F7AF792B120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90" name="Straight Connector 343">
              <a:extLst>
                <a:ext uri="{FF2B5EF4-FFF2-40B4-BE49-F238E27FC236}">
                  <a16:creationId xmlns:a16="http://schemas.microsoft.com/office/drawing/2014/main" id="{1BF9F255-3A3E-4E43-BF66-364D025E67E3}"/>
                </a:ext>
              </a:extLst>
            </p:cNvPr>
            <p:cNvCxnSpPr>
              <a:endCxn id="1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344">
              <a:extLst>
                <a:ext uri="{FF2B5EF4-FFF2-40B4-BE49-F238E27FC236}">
                  <a16:creationId xmlns:a16="http://schemas.microsoft.com/office/drawing/2014/main" id="{9F0DBD01-796A-4DE8-9709-342FFC5CCFA4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347">
            <a:extLst>
              <a:ext uri="{FF2B5EF4-FFF2-40B4-BE49-F238E27FC236}">
                <a16:creationId xmlns:a16="http://schemas.microsoft.com/office/drawing/2014/main" id="{EF65AF77-671A-42B0-96D0-EF10388F1A6F}"/>
              </a:ext>
            </a:extLst>
          </p:cNvPr>
          <p:cNvGrpSpPr>
            <a:grpSpLocks/>
          </p:cNvGrpSpPr>
          <p:nvPr/>
        </p:nvGrpSpPr>
        <p:grpSpPr bwMode="auto">
          <a:xfrm>
            <a:off x="6661686" y="5820894"/>
            <a:ext cx="399769" cy="191034"/>
            <a:chOff x="1871277" y="1576300"/>
            <a:chExt cx="1128371" cy="437861"/>
          </a:xfrm>
        </p:grpSpPr>
        <p:sp>
          <p:nvSpPr>
            <p:cNvPr id="193" name="Oval 346">
              <a:extLst>
                <a:ext uri="{FF2B5EF4-FFF2-40B4-BE49-F238E27FC236}">
                  <a16:creationId xmlns:a16="http://schemas.microsoft.com/office/drawing/2014/main" id="{5300118D-49FE-4CDA-83BE-6E364DCDFD03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4" name="Rectangle 347">
              <a:extLst>
                <a:ext uri="{FF2B5EF4-FFF2-40B4-BE49-F238E27FC236}">
                  <a16:creationId xmlns:a16="http://schemas.microsoft.com/office/drawing/2014/main" id="{249571D3-356A-454E-8BF2-B5D36E9F53C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5" name="Oval 348">
              <a:extLst>
                <a:ext uri="{FF2B5EF4-FFF2-40B4-BE49-F238E27FC236}">
                  <a16:creationId xmlns:a16="http://schemas.microsoft.com/office/drawing/2014/main" id="{26F574E5-21FB-4EA4-BBFD-D8F4AB32F71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6" name="Freeform 349">
              <a:extLst>
                <a:ext uri="{FF2B5EF4-FFF2-40B4-BE49-F238E27FC236}">
                  <a16:creationId xmlns:a16="http://schemas.microsoft.com/office/drawing/2014/main" id="{C6578705-E36A-4ADF-B39A-AF96DD8A744F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7" name="Freeform 350">
              <a:extLst>
                <a:ext uri="{FF2B5EF4-FFF2-40B4-BE49-F238E27FC236}">
                  <a16:creationId xmlns:a16="http://schemas.microsoft.com/office/drawing/2014/main" id="{FDC4E945-1F7C-4EB0-9AF6-2E7A5007003B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8" name="Freeform 351">
              <a:extLst>
                <a:ext uri="{FF2B5EF4-FFF2-40B4-BE49-F238E27FC236}">
                  <a16:creationId xmlns:a16="http://schemas.microsoft.com/office/drawing/2014/main" id="{D3B67370-82DB-4389-B2C0-BFDC1B800C0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9" name="Freeform 352">
              <a:extLst>
                <a:ext uri="{FF2B5EF4-FFF2-40B4-BE49-F238E27FC236}">
                  <a16:creationId xmlns:a16="http://schemas.microsoft.com/office/drawing/2014/main" id="{D87F3B44-3B33-417A-94A8-AA61BDE4DA42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200" name="Straight Connector 353">
              <a:extLst>
                <a:ext uri="{FF2B5EF4-FFF2-40B4-BE49-F238E27FC236}">
                  <a16:creationId xmlns:a16="http://schemas.microsoft.com/office/drawing/2014/main" id="{605477F0-F216-462E-B955-6F1F627773A8}"/>
                </a:ext>
              </a:extLst>
            </p:cNvPr>
            <p:cNvCxnSpPr>
              <a:endCxn id="19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354">
              <a:extLst>
                <a:ext uri="{FF2B5EF4-FFF2-40B4-BE49-F238E27FC236}">
                  <a16:creationId xmlns:a16="http://schemas.microsoft.com/office/drawing/2014/main" id="{0A50C4BC-9857-4C13-B560-FE36284BCB5B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326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91DB-301F-4B31-A57D-23351194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3G</a:t>
            </a:r>
            <a:r>
              <a:rPr lang="zh-CN" altLang="en-US" dirty="0"/>
              <a:t>网络架构：语音 </a:t>
            </a:r>
            <a:r>
              <a:rPr lang="en-US" altLang="zh-CN" dirty="0"/>
              <a:t>+ </a:t>
            </a:r>
            <a:r>
              <a:rPr lang="zh-CN" altLang="en-US" dirty="0"/>
              <a:t>数据网络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8738A-11BA-446C-B79E-0E4C62B6A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Line 96">
            <a:extLst>
              <a:ext uri="{FF2B5EF4-FFF2-40B4-BE49-F238E27FC236}">
                <a16:creationId xmlns:a16="http://schemas.microsoft.com/office/drawing/2014/main" id="{CE2B50BE-0241-4ADF-85BD-6CD674DFD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Line 97">
            <a:extLst>
              <a:ext uri="{FF2B5EF4-FFF2-40B4-BE49-F238E27FC236}">
                <a16:creationId xmlns:a16="http://schemas.microsoft.com/office/drawing/2014/main" id="{B6D4E60B-E26F-4C24-8301-B067317A8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98">
            <a:extLst>
              <a:ext uri="{FF2B5EF4-FFF2-40B4-BE49-F238E27FC236}">
                <a16:creationId xmlns:a16="http://schemas.microsoft.com/office/drawing/2014/main" id="{BA2F3C5E-EC14-4133-B567-C3F4C5EF5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99">
            <a:extLst>
              <a:ext uri="{FF2B5EF4-FFF2-40B4-BE49-F238E27FC236}">
                <a16:creationId xmlns:a16="http://schemas.microsoft.com/office/drawing/2014/main" id="{EF49131E-1834-433D-BB9E-6AED2FD4BA6B}"/>
              </a:ext>
            </a:extLst>
          </p:cNvPr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9" name="Rectangle 100">
              <a:extLst>
                <a:ext uri="{FF2B5EF4-FFF2-40B4-BE49-F238E27FC236}">
                  <a16:creationId xmlns:a16="http://schemas.microsoft.com/office/drawing/2014/main" id="{F78D0783-0A0A-4F88-8352-57EC68BE4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" name="Group 101">
              <a:extLst>
                <a:ext uri="{FF2B5EF4-FFF2-40B4-BE49-F238E27FC236}">
                  <a16:creationId xmlns:a16="http://schemas.microsoft.com/office/drawing/2014/main" id="{601ADB88-7E56-43AD-901F-1233BEC40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16" name="Freeform 102">
                <a:extLst>
                  <a:ext uri="{FF2B5EF4-FFF2-40B4-BE49-F238E27FC236}">
                    <a16:creationId xmlns:a16="http://schemas.microsoft.com/office/drawing/2014/main" id="{43BB875C-6C96-4627-9219-DB6D4102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Freeform 103">
                <a:extLst>
                  <a:ext uri="{FF2B5EF4-FFF2-40B4-BE49-F238E27FC236}">
                    <a16:creationId xmlns:a16="http://schemas.microsoft.com/office/drawing/2014/main" id="{61B54C6D-543C-4F5E-A3CB-AEB9CEAD029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" name="Freeform 104">
              <a:extLst>
                <a:ext uri="{FF2B5EF4-FFF2-40B4-BE49-F238E27FC236}">
                  <a16:creationId xmlns:a16="http://schemas.microsoft.com/office/drawing/2014/main" id="{AD2E9F7C-E954-4E82-918B-9ADE318A9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Freeform 105">
              <a:extLst>
                <a:ext uri="{FF2B5EF4-FFF2-40B4-BE49-F238E27FC236}">
                  <a16:creationId xmlns:a16="http://schemas.microsoft.com/office/drawing/2014/main" id="{40BC4D02-9026-4635-969F-C0A0B404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Freeform 106">
              <a:extLst>
                <a:ext uri="{FF2B5EF4-FFF2-40B4-BE49-F238E27FC236}">
                  <a16:creationId xmlns:a16="http://schemas.microsoft.com/office/drawing/2014/main" id="{2399C8DD-F63B-46D3-A433-36D1CF97D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Freeform 107">
              <a:extLst>
                <a:ext uri="{FF2B5EF4-FFF2-40B4-BE49-F238E27FC236}">
                  <a16:creationId xmlns:a16="http://schemas.microsoft.com/office/drawing/2014/main" id="{DF1B8D6E-CEA5-4619-8408-3E25EFF7B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Freeform 108">
              <a:extLst>
                <a:ext uri="{FF2B5EF4-FFF2-40B4-BE49-F238E27FC236}">
                  <a16:creationId xmlns:a16="http://schemas.microsoft.com/office/drawing/2014/main" id="{DE185FF8-1528-4856-9A49-FB922E411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09">
            <a:extLst>
              <a:ext uri="{FF2B5EF4-FFF2-40B4-BE49-F238E27FC236}">
                <a16:creationId xmlns:a16="http://schemas.microsoft.com/office/drawing/2014/main" id="{9CEAFF1F-B493-4677-8529-8AC5A79B1618}"/>
              </a:ext>
            </a:extLst>
          </p:cNvPr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19" name="Rectangle 110">
              <a:extLst>
                <a:ext uri="{FF2B5EF4-FFF2-40B4-BE49-F238E27FC236}">
                  <a16:creationId xmlns:a16="http://schemas.microsoft.com/office/drawing/2014/main" id="{C7EA3941-CBDA-4578-A6D0-A127FA81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0" name="Group 111">
              <a:extLst>
                <a:ext uri="{FF2B5EF4-FFF2-40B4-BE49-F238E27FC236}">
                  <a16:creationId xmlns:a16="http://schemas.microsoft.com/office/drawing/2014/main" id="{D677BDC2-6A8B-4FDE-BE33-1F2AB7E1B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6" name="Freeform 112">
                <a:extLst>
                  <a:ext uri="{FF2B5EF4-FFF2-40B4-BE49-F238E27FC236}">
                    <a16:creationId xmlns:a16="http://schemas.microsoft.com/office/drawing/2014/main" id="{8CB196E4-0D51-471C-95CE-CC805D172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Freeform 113">
                <a:extLst>
                  <a:ext uri="{FF2B5EF4-FFF2-40B4-BE49-F238E27FC236}">
                    <a16:creationId xmlns:a16="http://schemas.microsoft.com/office/drawing/2014/main" id="{909696A3-39BF-4CAF-A2AD-F2D4E83A1E7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1" name="Freeform 114">
              <a:extLst>
                <a:ext uri="{FF2B5EF4-FFF2-40B4-BE49-F238E27FC236}">
                  <a16:creationId xmlns:a16="http://schemas.microsoft.com/office/drawing/2014/main" id="{B6A88C7A-4197-48C9-8E27-7964D3AD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Freeform 115">
              <a:extLst>
                <a:ext uri="{FF2B5EF4-FFF2-40B4-BE49-F238E27FC236}">
                  <a16:creationId xmlns:a16="http://schemas.microsoft.com/office/drawing/2014/main" id="{7E59C527-3565-4280-B2E4-4F758E9B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Freeform 116">
              <a:extLst>
                <a:ext uri="{FF2B5EF4-FFF2-40B4-BE49-F238E27FC236}">
                  <a16:creationId xmlns:a16="http://schemas.microsoft.com/office/drawing/2014/main" id="{CEC2A85D-2E8F-444D-A717-33AED016B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Freeform 117">
              <a:extLst>
                <a:ext uri="{FF2B5EF4-FFF2-40B4-BE49-F238E27FC236}">
                  <a16:creationId xmlns:a16="http://schemas.microsoft.com/office/drawing/2014/main" id="{368E87E4-D7A3-43CC-B18A-316668EC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Freeform 118">
              <a:extLst>
                <a:ext uri="{FF2B5EF4-FFF2-40B4-BE49-F238E27FC236}">
                  <a16:creationId xmlns:a16="http://schemas.microsoft.com/office/drawing/2014/main" id="{F5610A67-67B6-4C7C-8A6C-0103C6D4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" name="Line 119">
            <a:extLst>
              <a:ext uri="{FF2B5EF4-FFF2-40B4-BE49-F238E27FC236}">
                <a16:creationId xmlns:a16="http://schemas.microsoft.com/office/drawing/2014/main" id="{FA33B9B3-A67A-435D-8A91-738E233BE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7701" y="2230439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Text Box 120">
            <a:extLst>
              <a:ext uri="{FF2B5EF4-FFF2-40B4-BE49-F238E27FC236}">
                <a16:creationId xmlns:a16="http://schemas.microsoft.com/office/drawing/2014/main" id="{84292F17-2036-4044-BDDE-6A6E84C4B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230" y="2528764"/>
            <a:ext cx="2031325" cy="31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无线电网络控制器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0" name="Text Box 121">
            <a:extLst>
              <a:ext uri="{FF2B5EF4-FFF2-40B4-BE49-F238E27FC236}">
                <a16:creationId xmlns:a16="http://schemas.microsoft.com/office/drawing/2014/main" id="{050DDB6A-C55E-45F1-B17B-8A10B892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31" name="Picture 122" descr="imgyjavg[1]">
            <a:extLst>
              <a:ext uri="{FF2B5EF4-FFF2-40B4-BE49-F238E27FC236}">
                <a16:creationId xmlns:a16="http://schemas.microsoft.com/office/drawing/2014/main" id="{F0997D2B-70A0-4913-8931-92B8CB29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123">
            <a:extLst>
              <a:ext uri="{FF2B5EF4-FFF2-40B4-BE49-F238E27FC236}">
                <a16:creationId xmlns:a16="http://schemas.microsoft.com/office/drawing/2014/main" id="{D58BDCD2-5427-4BC8-BBEE-89C26ACA4995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33" name="Picture 124" descr="lgv_fqmg[1]">
              <a:extLst>
                <a:ext uri="{FF2B5EF4-FFF2-40B4-BE49-F238E27FC236}">
                  <a16:creationId xmlns:a16="http://schemas.microsoft.com/office/drawing/2014/main" id="{D4D69D6D-8B28-4C81-A50D-3C8BF6F58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125">
              <a:extLst>
                <a:ext uri="{FF2B5EF4-FFF2-40B4-BE49-F238E27FC236}">
                  <a16:creationId xmlns:a16="http://schemas.microsoft.com/office/drawing/2014/main" id="{A0028832-3240-4461-BC6F-090FC9E09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Line 126">
              <a:extLst>
                <a:ext uri="{FF2B5EF4-FFF2-40B4-BE49-F238E27FC236}">
                  <a16:creationId xmlns:a16="http://schemas.microsoft.com/office/drawing/2014/main" id="{A3650D8E-4AFB-4EAB-A3C8-EFFEAF037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" name="Oval 127">
            <a:extLst>
              <a:ext uri="{FF2B5EF4-FFF2-40B4-BE49-F238E27FC236}">
                <a16:creationId xmlns:a16="http://schemas.microsoft.com/office/drawing/2014/main" id="{E4BC09B6-8A7C-43A1-8E7C-9D9AACFB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37" name="Picture 128" descr="imgyjavg[1]">
            <a:extLst>
              <a:ext uri="{FF2B5EF4-FFF2-40B4-BE49-F238E27FC236}">
                <a16:creationId xmlns:a16="http://schemas.microsoft.com/office/drawing/2014/main" id="{AE9BA948-FC58-4E6F-8EF5-BCF833BD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130">
            <a:extLst>
              <a:ext uri="{FF2B5EF4-FFF2-40B4-BE49-F238E27FC236}">
                <a16:creationId xmlns:a16="http://schemas.microsoft.com/office/drawing/2014/main" id="{CA272382-A44C-426B-A140-5B26CFDC298E}"/>
              </a:ext>
            </a:extLst>
          </p:cNvPr>
          <p:cNvGrpSpPr>
            <a:grpSpLocks/>
          </p:cNvGrpSpPr>
          <p:nvPr/>
        </p:nvGrpSpPr>
        <p:grpSpPr bwMode="auto">
          <a:xfrm>
            <a:off x="6184901" y="3173413"/>
            <a:ext cx="582613" cy="641350"/>
            <a:chOff x="3028" y="1864"/>
            <a:chExt cx="347" cy="631"/>
          </a:xfrm>
        </p:grpSpPr>
        <p:sp>
          <p:nvSpPr>
            <p:cNvPr id="39" name="Rectangle 131">
              <a:extLst>
                <a:ext uri="{FF2B5EF4-FFF2-40B4-BE49-F238E27FC236}">
                  <a16:creationId xmlns:a16="http://schemas.microsoft.com/office/drawing/2014/main" id="{D205949F-1205-4BA1-BC5C-AE2B34E4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5DD5B275-6487-4C23-ABF9-2AD416C3A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2AE457DA-A662-4DC9-96E8-9E8C7BD09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Freeform 134">
              <a:extLst>
                <a:ext uri="{FF2B5EF4-FFF2-40B4-BE49-F238E27FC236}">
                  <a16:creationId xmlns:a16="http://schemas.microsoft.com/office/drawing/2014/main" id="{4AEFADF7-9044-4E31-921E-2D438F8C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Freeform 135">
              <a:extLst>
                <a:ext uri="{FF2B5EF4-FFF2-40B4-BE49-F238E27FC236}">
                  <a16:creationId xmlns:a16="http://schemas.microsoft.com/office/drawing/2014/main" id="{84525BD1-CCEB-4E0D-A765-E279B1867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Freeform 136">
              <a:extLst>
                <a:ext uri="{FF2B5EF4-FFF2-40B4-BE49-F238E27FC236}">
                  <a16:creationId xmlns:a16="http://schemas.microsoft.com/office/drawing/2014/main" id="{6FCA5C61-E594-47DC-8AA0-806C8F9D1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5" name="Text Box 137">
            <a:extLst>
              <a:ext uri="{FF2B5EF4-FFF2-40B4-BE49-F238E27FC236}">
                <a16:creationId xmlns:a16="http://schemas.microsoft.com/office/drawing/2014/main" id="{88994FA5-47DA-41A4-8761-423C8A55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6" name="Line 138">
            <a:extLst>
              <a:ext uri="{FF2B5EF4-FFF2-40B4-BE49-F238E27FC236}">
                <a16:creationId xmlns:a16="http://schemas.microsoft.com/office/drawing/2014/main" id="{09CAA8D3-06B7-4EBB-9FD9-08A79FA7D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363" y="3605214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" name="Line 153">
            <a:extLst>
              <a:ext uri="{FF2B5EF4-FFF2-40B4-BE49-F238E27FC236}">
                <a16:creationId xmlns:a16="http://schemas.microsoft.com/office/drawing/2014/main" id="{EFB368F6-7E31-49D2-86B5-6AD5A7BAA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6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" name="Line 154">
            <a:extLst>
              <a:ext uri="{FF2B5EF4-FFF2-40B4-BE49-F238E27FC236}">
                <a16:creationId xmlns:a16="http://schemas.microsoft.com/office/drawing/2014/main" id="{A0EADF54-B4E3-469A-95E6-84FFDB85B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" name="Freeform 156">
            <a:extLst>
              <a:ext uri="{FF2B5EF4-FFF2-40B4-BE49-F238E27FC236}">
                <a16:creationId xmlns:a16="http://schemas.microsoft.com/office/drawing/2014/main" id="{B3B24684-E8A7-4E64-99E9-C0DFB84C75BF}"/>
              </a:ext>
            </a:extLst>
          </p:cNvPr>
          <p:cNvSpPr>
            <a:spLocks/>
          </p:cNvSpPr>
          <p:nvPr/>
        </p:nvSpPr>
        <p:spPr bwMode="auto">
          <a:xfrm>
            <a:off x="8701089" y="1381126"/>
            <a:ext cx="20351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Text Box 157">
            <a:extLst>
              <a:ext uri="{FF2B5EF4-FFF2-40B4-BE49-F238E27FC236}">
                <a16:creationId xmlns:a16="http://schemas.microsoft.com/office/drawing/2014/main" id="{5F3E5FC6-A3FD-402D-AF4C-E24BDE82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7563" y="1926233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公共电话网络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1" name="Line 158">
            <a:extLst>
              <a:ext uri="{FF2B5EF4-FFF2-40B4-BE49-F238E27FC236}">
                <a16:creationId xmlns:a16="http://schemas.microsoft.com/office/drawing/2014/main" id="{EAC59F30-42BE-4EED-8718-27700FF34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2" name="Group 159">
            <a:extLst>
              <a:ext uri="{FF2B5EF4-FFF2-40B4-BE49-F238E27FC236}">
                <a16:creationId xmlns:a16="http://schemas.microsoft.com/office/drawing/2014/main" id="{118951B1-8685-4085-9144-6A2B5FC16C31}"/>
              </a:ext>
            </a:extLst>
          </p:cNvPr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53" name="Rectangle 160">
              <a:extLst>
                <a:ext uri="{FF2B5EF4-FFF2-40B4-BE49-F238E27FC236}">
                  <a16:creationId xmlns:a16="http://schemas.microsoft.com/office/drawing/2014/main" id="{A0CC33AC-BC2F-4CB0-AC57-C7D2DEBC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" name="Group 161">
              <a:extLst>
                <a:ext uri="{FF2B5EF4-FFF2-40B4-BE49-F238E27FC236}">
                  <a16:creationId xmlns:a16="http://schemas.microsoft.com/office/drawing/2014/main" id="{4B31FA7B-A07D-48B0-99B0-F3FC75E7F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60" name="Freeform 162">
                <a:extLst>
                  <a:ext uri="{FF2B5EF4-FFF2-40B4-BE49-F238E27FC236}">
                    <a16:creationId xmlns:a16="http://schemas.microsoft.com/office/drawing/2014/main" id="{1364F949-1D6A-41B4-8427-E2E6DE946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Freeform 163">
                <a:extLst>
                  <a:ext uri="{FF2B5EF4-FFF2-40B4-BE49-F238E27FC236}">
                    <a16:creationId xmlns:a16="http://schemas.microsoft.com/office/drawing/2014/main" id="{01A779FE-66D4-4210-A32B-A9FECFB79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" name="Freeform 164">
              <a:extLst>
                <a:ext uri="{FF2B5EF4-FFF2-40B4-BE49-F238E27FC236}">
                  <a16:creationId xmlns:a16="http://schemas.microsoft.com/office/drawing/2014/main" id="{AB348205-0C5A-41AA-ADF9-133B5F31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Freeform 165">
              <a:extLst>
                <a:ext uri="{FF2B5EF4-FFF2-40B4-BE49-F238E27FC236}">
                  <a16:creationId xmlns:a16="http://schemas.microsoft.com/office/drawing/2014/main" id="{DB07AB66-D204-43DB-8473-013EB7A5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Freeform 166">
              <a:extLst>
                <a:ext uri="{FF2B5EF4-FFF2-40B4-BE49-F238E27FC236}">
                  <a16:creationId xmlns:a16="http://schemas.microsoft.com/office/drawing/2014/main" id="{2F36B9B9-DD48-4CE5-97B5-7C929192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Freeform 167">
              <a:extLst>
                <a:ext uri="{FF2B5EF4-FFF2-40B4-BE49-F238E27FC236}">
                  <a16:creationId xmlns:a16="http://schemas.microsoft.com/office/drawing/2014/main" id="{0726352C-1A3D-4DF9-803F-B4D76C783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Freeform 168">
              <a:extLst>
                <a:ext uri="{FF2B5EF4-FFF2-40B4-BE49-F238E27FC236}">
                  <a16:creationId xmlns:a16="http://schemas.microsoft.com/office/drawing/2014/main" id="{D9C3610C-E65F-4B26-B3C5-E93487975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" name="Text Box 169">
            <a:extLst>
              <a:ext uri="{FF2B5EF4-FFF2-40B4-BE49-F238E27FC236}">
                <a16:creationId xmlns:a16="http://schemas.microsoft.com/office/drawing/2014/main" id="{475FF22A-EA41-4A99-8A32-20C5CC6E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40" y="2596938"/>
            <a:ext cx="122822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网关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MSC</a:t>
            </a:r>
          </a:p>
        </p:txBody>
      </p:sp>
      <p:sp>
        <p:nvSpPr>
          <p:cNvPr id="63" name="Text Box 170">
            <a:extLst>
              <a:ext uri="{FF2B5EF4-FFF2-40B4-BE49-F238E27FC236}">
                <a16:creationId xmlns:a16="http://schemas.microsoft.com/office/drawing/2014/main" id="{BDFF5A22-EC29-4E93-91ED-185754F12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64" name="Line 171">
            <a:extLst>
              <a:ext uri="{FF2B5EF4-FFF2-40B4-BE49-F238E27FC236}">
                <a16:creationId xmlns:a16="http://schemas.microsoft.com/office/drawing/2014/main" id="{E873D01D-763C-4247-926A-B93AD1634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" name="Line 172">
            <a:extLst>
              <a:ext uri="{FF2B5EF4-FFF2-40B4-BE49-F238E27FC236}">
                <a16:creationId xmlns:a16="http://schemas.microsoft.com/office/drawing/2014/main" id="{52283922-1489-4EBB-868E-3F6EE82D6E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" name="Line 173">
            <a:extLst>
              <a:ext uri="{FF2B5EF4-FFF2-40B4-BE49-F238E27FC236}">
                <a16:creationId xmlns:a16="http://schemas.microsoft.com/office/drawing/2014/main" id="{EA576AE2-ACEE-432F-8511-98ED0E498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7" name="Line 174">
            <a:extLst>
              <a:ext uri="{FF2B5EF4-FFF2-40B4-BE49-F238E27FC236}">
                <a16:creationId xmlns:a16="http://schemas.microsoft.com/office/drawing/2014/main" id="{8AF06F6C-868C-47E7-9D37-FFD0E2ECFF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9" name="Line 176">
            <a:extLst>
              <a:ext uri="{FF2B5EF4-FFF2-40B4-BE49-F238E27FC236}">
                <a16:creationId xmlns:a16="http://schemas.microsoft.com/office/drawing/2014/main" id="{A472AB40-F2D7-4C79-9D6F-AF03908CF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" name="Freeform 222">
            <a:extLst>
              <a:ext uri="{FF2B5EF4-FFF2-40B4-BE49-F238E27FC236}">
                <a16:creationId xmlns:a16="http://schemas.microsoft.com/office/drawing/2014/main" id="{5DAC6897-1497-46B0-A1B1-65F99E865B92}"/>
              </a:ext>
            </a:extLst>
          </p:cNvPr>
          <p:cNvSpPr>
            <a:spLocks/>
          </p:cNvSpPr>
          <p:nvPr/>
        </p:nvSpPr>
        <p:spPr bwMode="auto">
          <a:xfrm>
            <a:off x="8830008" y="3263664"/>
            <a:ext cx="1761791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6" name="Text Box 223">
            <a:extLst>
              <a:ext uri="{FF2B5EF4-FFF2-40B4-BE49-F238E27FC236}">
                <a16:creationId xmlns:a16="http://schemas.microsoft.com/office/drawing/2014/main" id="{80974E98-936B-4B92-8BF7-2B4F7D5F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408" y="3781107"/>
            <a:ext cx="1662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Internet</a:t>
            </a:r>
          </a:p>
        </p:txBody>
      </p:sp>
      <p:grpSp>
        <p:nvGrpSpPr>
          <p:cNvPr id="87" name="Group 224">
            <a:extLst>
              <a:ext uri="{FF2B5EF4-FFF2-40B4-BE49-F238E27FC236}">
                <a16:creationId xmlns:a16="http://schemas.microsoft.com/office/drawing/2014/main" id="{7305A135-B1A5-4CB6-A796-C1F48F8A3C1E}"/>
              </a:ext>
            </a:extLst>
          </p:cNvPr>
          <p:cNvGrpSpPr>
            <a:grpSpLocks/>
          </p:cNvGrpSpPr>
          <p:nvPr/>
        </p:nvGrpSpPr>
        <p:grpSpPr bwMode="auto">
          <a:xfrm>
            <a:off x="8045451" y="3494088"/>
            <a:ext cx="550863" cy="1001712"/>
            <a:chOff x="611" y="3693"/>
            <a:chExt cx="449" cy="287"/>
          </a:xfrm>
        </p:grpSpPr>
        <p:sp>
          <p:nvSpPr>
            <p:cNvPr id="88" name="Rectangle 225">
              <a:extLst>
                <a:ext uri="{FF2B5EF4-FFF2-40B4-BE49-F238E27FC236}">
                  <a16:creationId xmlns:a16="http://schemas.microsoft.com/office/drawing/2014/main" id="{BDDD3836-C7C4-4965-AA37-BB9775ED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9" name="Group 226">
              <a:extLst>
                <a:ext uri="{FF2B5EF4-FFF2-40B4-BE49-F238E27FC236}">
                  <a16:creationId xmlns:a16="http://schemas.microsoft.com/office/drawing/2014/main" id="{9B81D743-96D5-40B9-9EB0-E7705D930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5" name="Freeform 227">
                <a:extLst>
                  <a:ext uri="{FF2B5EF4-FFF2-40B4-BE49-F238E27FC236}">
                    <a16:creationId xmlns:a16="http://schemas.microsoft.com/office/drawing/2014/main" id="{D884D0C9-269F-4194-8616-8DF516639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Freeform 228">
                <a:extLst>
                  <a:ext uri="{FF2B5EF4-FFF2-40B4-BE49-F238E27FC236}">
                    <a16:creationId xmlns:a16="http://schemas.microsoft.com/office/drawing/2014/main" id="{24C84984-6C7C-4661-8312-F91B4B2090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0" name="Freeform 229">
              <a:extLst>
                <a:ext uri="{FF2B5EF4-FFF2-40B4-BE49-F238E27FC236}">
                  <a16:creationId xmlns:a16="http://schemas.microsoft.com/office/drawing/2014/main" id="{2C5F9770-90F2-40F1-A2CF-721D0478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Freeform 230">
              <a:extLst>
                <a:ext uri="{FF2B5EF4-FFF2-40B4-BE49-F238E27FC236}">
                  <a16:creationId xmlns:a16="http://schemas.microsoft.com/office/drawing/2014/main" id="{2AB9CF01-9607-4A14-B9BB-DB4EF5AF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Freeform 231">
              <a:extLst>
                <a:ext uri="{FF2B5EF4-FFF2-40B4-BE49-F238E27FC236}">
                  <a16:creationId xmlns:a16="http://schemas.microsoft.com/office/drawing/2014/main" id="{4820762F-1C34-4FA7-A483-55795B64C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232">
              <a:extLst>
                <a:ext uri="{FF2B5EF4-FFF2-40B4-BE49-F238E27FC236}">
                  <a16:creationId xmlns:a16="http://schemas.microsoft.com/office/drawing/2014/main" id="{60A898F5-D7EA-4695-ACD5-90F5AC929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233">
              <a:extLst>
                <a:ext uri="{FF2B5EF4-FFF2-40B4-BE49-F238E27FC236}">
                  <a16:creationId xmlns:a16="http://schemas.microsoft.com/office/drawing/2014/main" id="{C67FD733-39FD-46DD-A083-C38FEAA71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7" name="Text Box 234">
            <a:extLst>
              <a:ext uri="{FF2B5EF4-FFF2-40B4-BE49-F238E27FC236}">
                <a16:creationId xmlns:a16="http://schemas.microsoft.com/office/drawing/2014/main" id="{272AF50D-5BBE-4AFB-8D3B-C6A3512B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98" name="Text Box 235">
            <a:extLst>
              <a:ext uri="{FF2B5EF4-FFF2-40B4-BE49-F238E27FC236}">
                <a16:creationId xmlns:a16="http://schemas.microsoft.com/office/drawing/2014/main" id="{A055D96A-2235-4E4F-A56D-0164B8D94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99" name="Line 236">
            <a:extLst>
              <a:ext uri="{FF2B5EF4-FFF2-40B4-BE49-F238E27FC236}">
                <a16:creationId xmlns:a16="http://schemas.microsoft.com/office/drawing/2014/main" id="{07938729-9D03-439E-9BCF-8E723983E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4314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0" name="Line 237">
            <a:extLst>
              <a:ext uri="{FF2B5EF4-FFF2-40B4-BE49-F238E27FC236}">
                <a16:creationId xmlns:a16="http://schemas.microsoft.com/office/drawing/2014/main" id="{776D7F3B-AC90-48D2-A54D-3D2DA32FF7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5426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" name="Line 238">
            <a:extLst>
              <a:ext uri="{FF2B5EF4-FFF2-40B4-BE49-F238E27FC236}">
                <a16:creationId xmlns:a16="http://schemas.microsoft.com/office/drawing/2014/main" id="{7EFF97BD-F8EA-4363-8BC9-62A2DEE89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1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" name="Line 239">
            <a:extLst>
              <a:ext uri="{FF2B5EF4-FFF2-40B4-BE49-F238E27FC236}">
                <a16:creationId xmlns:a16="http://schemas.microsoft.com/office/drawing/2014/main" id="{48B42F99-2A37-444B-A8C8-60D16C59F5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2850" y="3856039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" name="Line 240">
            <a:extLst>
              <a:ext uri="{FF2B5EF4-FFF2-40B4-BE49-F238E27FC236}">
                <a16:creationId xmlns:a16="http://schemas.microsoft.com/office/drawing/2014/main" id="{31C4EA00-CA3C-4BB3-8E5E-55EF046FB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47">
            <a:extLst>
              <a:ext uri="{FF2B5EF4-FFF2-40B4-BE49-F238E27FC236}">
                <a16:creationId xmlns:a16="http://schemas.microsoft.com/office/drawing/2014/main" id="{EBC7475F-9FA6-4A97-A6C7-D5588C595C09}"/>
              </a:ext>
            </a:extLst>
          </p:cNvPr>
          <p:cNvGrpSpPr>
            <a:grpSpLocks/>
          </p:cNvGrpSpPr>
          <p:nvPr/>
        </p:nvGrpSpPr>
        <p:grpSpPr bwMode="auto">
          <a:xfrm>
            <a:off x="6207634" y="3432721"/>
            <a:ext cx="635069" cy="337319"/>
            <a:chOff x="1871277" y="1576300"/>
            <a:chExt cx="1128371" cy="437861"/>
          </a:xfrm>
        </p:grpSpPr>
        <p:sp>
          <p:nvSpPr>
            <p:cNvPr id="106" name="Oval 259">
              <a:extLst>
                <a:ext uri="{FF2B5EF4-FFF2-40B4-BE49-F238E27FC236}">
                  <a16:creationId xmlns:a16="http://schemas.microsoft.com/office/drawing/2014/main" id="{881AE404-04B0-4783-A792-7C904F4C55A8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07" name="Rectangle 260">
              <a:extLst>
                <a:ext uri="{FF2B5EF4-FFF2-40B4-BE49-F238E27FC236}">
                  <a16:creationId xmlns:a16="http://schemas.microsoft.com/office/drawing/2014/main" id="{E0A5D85C-B7D0-4AE1-B370-BAF862EDA13E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08" name="Oval 261">
              <a:extLst>
                <a:ext uri="{FF2B5EF4-FFF2-40B4-BE49-F238E27FC236}">
                  <a16:creationId xmlns:a16="http://schemas.microsoft.com/office/drawing/2014/main" id="{23C5B088-4836-4F1B-B7D5-5C830FEE6D65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09" name="Freeform 262">
              <a:extLst>
                <a:ext uri="{FF2B5EF4-FFF2-40B4-BE49-F238E27FC236}">
                  <a16:creationId xmlns:a16="http://schemas.microsoft.com/office/drawing/2014/main" id="{D2BE93B7-608F-4C47-AF6C-F96074277C7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0" name="Freeform 263">
              <a:extLst>
                <a:ext uri="{FF2B5EF4-FFF2-40B4-BE49-F238E27FC236}">
                  <a16:creationId xmlns:a16="http://schemas.microsoft.com/office/drawing/2014/main" id="{06E9844B-2BCC-4180-814F-86C136F9475C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1" name="Freeform 264">
              <a:extLst>
                <a:ext uri="{FF2B5EF4-FFF2-40B4-BE49-F238E27FC236}">
                  <a16:creationId xmlns:a16="http://schemas.microsoft.com/office/drawing/2014/main" id="{5CBB816F-D958-456A-B4BE-898F77004D3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2" name="Freeform 265">
              <a:extLst>
                <a:ext uri="{FF2B5EF4-FFF2-40B4-BE49-F238E27FC236}">
                  <a16:creationId xmlns:a16="http://schemas.microsoft.com/office/drawing/2014/main" id="{B909C444-DAA4-4B1C-B9F2-22B32D055D30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13" name="Straight Connector 266">
              <a:extLst>
                <a:ext uri="{FF2B5EF4-FFF2-40B4-BE49-F238E27FC236}">
                  <a16:creationId xmlns:a16="http://schemas.microsoft.com/office/drawing/2014/main" id="{D9850E49-9974-40E2-B4A1-1FD09496AC5F}"/>
                </a:ext>
              </a:extLst>
            </p:cNvPr>
            <p:cNvCxnSpPr>
              <a:endCxn id="1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267">
              <a:extLst>
                <a:ext uri="{FF2B5EF4-FFF2-40B4-BE49-F238E27FC236}">
                  <a16:creationId xmlns:a16="http://schemas.microsoft.com/office/drawing/2014/main" id="{56DF2CE7-DEA6-4A2B-8902-95063EED2F0F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347">
            <a:extLst>
              <a:ext uri="{FF2B5EF4-FFF2-40B4-BE49-F238E27FC236}">
                <a16:creationId xmlns:a16="http://schemas.microsoft.com/office/drawing/2014/main" id="{FC56747C-68A0-42DD-BB24-292AC9714978}"/>
              </a:ext>
            </a:extLst>
          </p:cNvPr>
          <p:cNvGrpSpPr>
            <a:grpSpLocks/>
          </p:cNvGrpSpPr>
          <p:nvPr/>
        </p:nvGrpSpPr>
        <p:grpSpPr bwMode="auto">
          <a:xfrm>
            <a:off x="7967552" y="3942282"/>
            <a:ext cx="635069" cy="337319"/>
            <a:chOff x="1871277" y="1576300"/>
            <a:chExt cx="1128371" cy="437861"/>
          </a:xfrm>
        </p:grpSpPr>
        <p:sp>
          <p:nvSpPr>
            <p:cNvPr id="116" name="Oval 269">
              <a:extLst>
                <a:ext uri="{FF2B5EF4-FFF2-40B4-BE49-F238E27FC236}">
                  <a16:creationId xmlns:a16="http://schemas.microsoft.com/office/drawing/2014/main" id="{155E0C84-0EA2-4FBA-896B-FD7107831302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7" name="Rectangle 270">
              <a:extLst>
                <a:ext uri="{FF2B5EF4-FFF2-40B4-BE49-F238E27FC236}">
                  <a16:creationId xmlns:a16="http://schemas.microsoft.com/office/drawing/2014/main" id="{95CF6C89-AD46-4159-B6B9-F2077A043A5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8" name="Oval 271">
              <a:extLst>
                <a:ext uri="{FF2B5EF4-FFF2-40B4-BE49-F238E27FC236}">
                  <a16:creationId xmlns:a16="http://schemas.microsoft.com/office/drawing/2014/main" id="{5C867C55-05D6-4DD9-B86A-43A0D4D1FA85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19" name="Freeform 272">
              <a:extLst>
                <a:ext uri="{FF2B5EF4-FFF2-40B4-BE49-F238E27FC236}">
                  <a16:creationId xmlns:a16="http://schemas.microsoft.com/office/drawing/2014/main" id="{5589981E-6AF0-4BFC-A078-54116F6E5BBF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20" name="Freeform 273">
              <a:extLst>
                <a:ext uri="{FF2B5EF4-FFF2-40B4-BE49-F238E27FC236}">
                  <a16:creationId xmlns:a16="http://schemas.microsoft.com/office/drawing/2014/main" id="{BA3018BF-5CB1-479C-AB0D-2149E15D98F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21" name="Freeform 274">
              <a:extLst>
                <a:ext uri="{FF2B5EF4-FFF2-40B4-BE49-F238E27FC236}">
                  <a16:creationId xmlns:a16="http://schemas.microsoft.com/office/drawing/2014/main" id="{B6E978FF-C659-498B-9203-E93A8839868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22" name="Freeform 275">
              <a:extLst>
                <a:ext uri="{FF2B5EF4-FFF2-40B4-BE49-F238E27FC236}">
                  <a16:creationId xmlns:a16="http://schemas.microsoft.com/office/drawing/2014/main" id="{600D1743-6CF4-4134-AE5B-3E4B9F0BBA65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23" name="Straight Connector 276">
              <a:extLst>
                <a:ext uri="{FF2B5EF4-FFF2-40B4-BE49-F238E27FC236}">
                  <a16:creationId xmlns:a16="http://schemas.microsoft.com/office/drawing/2014/main" id="{12A195EE-B88F-4B5B-AD57-28F87B6BE8E3}"/>
                </a:ext>
              </a:extLst>
            </p:cNvPr>
            <p:cNvCxnSpPr>
              <a:endCxn id="11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277">
              <a:extLst>
                <a:ext uri="{FF2B5EF4-FFF2-40B4-BE49-F238E27FC236}">
                  <a16:creationId xmlns:a16="http://schemas.microsoft.com/office/drawing/2014/main" id="{C40A9670-77E2-4648-82A6-0EA8848C043E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782">
            <a:extLst>
              <a:ext uri="{FF2B5EF4-FFF2-40B4-BE49-F238E27FC236}">
                <a16:creationId xmlns:a16="http://schemas.microsoft.com/office/drawing/2014/main" id="{4365728F-F068-44D6-B6D3-4ED91D949307}"/>
              </a:ext>
            </a:extLst>
          </p:cNvPr>
          <p:cNvGrpSpPr>
            <a:grpSpLocks/>
          </p:cNvGrpSpPr>
          <p:nvPr/>
        </p:nvGrpSpPr>
        <p:grpSpPr bwMode="auto">
          <a:xfrm>
            <a:off x="3310132" y="1468332"/>
            <a:ext cx="436609" cy="542257"/>
            <a:chOff x="742" y="2409"/>
            <a:chExt cx="576" cy="881"/>
          </a:xfrm>
        </p:grpSpPr>
        <p:grpSp>
          <p:nvGrpSpPr>
            <p:cNvPr id="126" name="Group 783">
              <a:extLst>
                <a:ext uri="{FF2B5EF4-FFF2-40B4-BE49-F238E27FC236}">
                  <a16:creationId xmlns:a16="http://schemas.microsoft.com/office/drawing/2014/main" id="{DB10759A-61C6-4107-8118-791FA6405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9" name="Line 270">
                <a:extLst>
                  <a:ext uri="{FF2B5EF4-FFF2-40B4-BE49-F238E27FC236}">
                    <a16:creationId xmlns:a16="http://schemas.microsoft.com/office/drawing/2014/main" id="{39298993-DDB0-49F4-B74B-7A81DAC83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0" name="Line 271">
                <a:extLst>
                  <a:ext uri="{FF2B5EF4-FFF2-40B4-BE49-F238E27FC236}">
                    <a16:creationId xmlns:a16="http://schemas.microsoft.com/office/drawing/2014/main" id="{E910F4AA-BB66-4BA1-9A7B-1D21DAB7B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1" name="Line 272">
                <a:extLst>
                  <a:ext uri="{FF2B5EF4-FFF2-40B4-BE49-F238E27FC236}">
                    <a16:creationId xmlns:a16="http://schemas.microsoft.com/office/drawing/2014/main" id="{C4D180D9-C13A-4258-8CEA-D70D0861E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" name="Line 273">
                <a:extLst>
                  <a:ext uri="{FF2B5EF4-FFF2-40B4-BE49-F238E27FC236}">
                    <a16:creationId xmlns:a16="http://schemas.microsoft.com/office/drawing/2014/main" id="{C1666B08-115E-4555-BFD4-31E9E73D1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3" name="Line 274">
                <a:extLst>
                  <a:ext uri="{FF2B5EF4-FFF2-40B4-BE49-F238E27FC236}">
                    <a16:creationId xmlns:a16="http://schemas.microsoft.com/office/drawing/2014/main" id="{04A159D4-1837-4793-9376-78B35C13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" name="Line 275">
                <a:extLst>
                  <a:ext uri="{FF2B5EF4-FFF2-40B4-BE49-F238E27FC236}">
                    <a16:creationId xmlns:a16="http://schemas.microsoft.com/office/drawing/2014/main" id="{BFFC68BC-50DF-4F5F-9817-1EC6BCA49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" name="Line 276">
                <a:extLst>
                  <a:ext uri="{FF2B5EF4-FFF2-40B4-BE49-F238E27FC236}">
                    <a16:creationId xmlns:a16="http://schemas.microsoft.com/office/drawing/2014/main" id="{BFBD0DC9-49DD-4820-AC0F-D2667323B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" name="Line 277">
                <a:extLst>
                  <a:ext uri="{FF2B5EF4-FFF2-40B4-BE49-F238E27FC236}">
                    <a16:creationId xmlns:a16="http://schemas.microsoft.com/office/drawing/2014/main" id="{1D5CF488-EDB9-41CF-8250-ACBC0D7B6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" name="Line 278">
                <a:extLst>
                  <a:ext uri="{FF2B5EF4-FFF2-40B4-BE49-F238E27FC236}">
                    <a16:creationId xmlns:a16="http://schemas.microsoft.com/office/drawing/2014/main" id="{6D3BE99D-EA63-4D63-8389-C60D67B8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" name="Line 279">
                <a:extLst>
                  <a:ext uri="{FF2B5EF4-FFF2-40B4-BE49-F238E27FC236}">
                    <a16:creationId xmlns:a16="http://schemas.microsoft.com/office/drawing/2014/main" id="{19463AF3-1BDF-4AA0-ADF7-DC373CF3A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9" name="Line 280">
                <a:extLst>
                  <a:ext uri="{FF2B5EF4-FFF2-40B4-BE49-F238E27FC236}">
                    <a16:creationId xmlns:a16="http://schemas.microsoft.com/office/drawing/2014/main" id="{5E1CC307-BD37-4DF2-B89C-4D1C6D4BE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0" name="Line 281">
                <a:extLst>
                  <a:ext uri="{FF2B5EF4-FFF2-40B4-BE49-F238E27FC236}">
                    <a16:creationId xmlns:a16="http://schemas.microsoft.com/office/drawing/2014/main" id="{ACB5B948-EE48-47E2-8D2E-D766D4CFF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1" name="Line 282">
                <a:extLst>
                  <a:ext uri="{FF2B5EF4-FFF2-40B4-BE49-F238E27FC236}">
                    <a16:creationId xmlns:a16="http://schemas.microsoft.com/office/drawing/2014/main" id="{8849DFD6-98D8-4DC8-8B2C-4A94DA7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" name="Line 283">
                <a:extLst>
                  <a:ext uri="{FF2B5EF4-FFF2-40B4-BE49-F238E27FC236}">
                    <a16:creationId xmlns:a16="http://schemas.microsoft.com/office/drawing/2014/main" id="{21CCFEDB-4C40-4B47-8C3B-A8E9E192F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" name="Line 284">
                <a:extLst>
                  <a:ext uri="{FF2B5EF4-FFF2-40B4-BE49-F238E27FC236}">
                    <a16:creationId xmlns:a16="http://schemas.microsoft.com/office/drawing/2014/main" id="{12C6E29E-72DA-4A18-B53E-599AAD25F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27" name="Picture 799" descr="cell_tower_radiation copy">
              <a:extLst>
                <a:ext uri="{FF2B5EF4-FFF2-40B4-BE49-F238E27FC236}">
                  <a16:creationId xmlns:a16="http://schemas.microsoft.com/office/drawing/2014/main" id="{1BA92EF5-B783-415C-B128-410DE7C04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Oval 800">
              <a:extLst>
                <a:ext uri="{FF2B5EF4-FFF2-40B4-BE49-F238E27FC236}">
                  <a16:creationId xmlns:a16="http://schemas.microsoft.com/office/drawing/2014/main" id="{83B7630F-2D1F-42B4-9F14-234F8F38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4" name="Group 782">
            <a:extLst>
              <a:ext uri="{FF2B5EF4-FFF2-40B4-BE49-F238E27FC236}">
                <a16:creationId xmlns:a16="http://schemas.microsoft.com/office/drawing/2014/main" id="{C4C3064A-5853-48A3-AAA0-22B450218676}"/>
              </a:ext>
            </a:extLst>
          </p:cNvPr>
          <p:cNvGrpSpPr>
            <a:grpSpLocks/>
          </p:cNvGrpSpPr>
          <p:nvPr/>
        </p:nvGrpSpPr>
        <p:grpSpPr bwMode="auto">
          <a:xfrm>
            <a:off x="3799913" y="1898525"/>
            <a:ext cx="436609" cy="542257"/>
            <a:chOff x="742" y="2409"/>
            <a:chExt cx="576" cy="881"/>
          </a:xfrm>
        </p:grpSpPr>
        <p:grpSp>
          <p:nvGrpSpPr>
            <p:cNvPr id="145" name="Group 783">
              <a:extLst>
                <a:ext uri="{FF2B5EF4-FFF2-40B4-BE49-F238E27FC236}">
                  <a16:creationId xmlns:a16="http://schemas.microsoft.com/office/drawing/2014/main" id="{95AC63BA-8358-4289-84B0-90E59D20C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8" name="Line 270">
                <a:extLst>
                  <a:ext uri="{FF2B5EF4-FFF2-40B4-BE49-F238E27FC236}">
                    <a16:creationId xmlns:a16="http://schemas.microsoft.com/office/drawing/2014/main" id="{0F652CDE-83BD-4426-8C7B-21ABCDCC6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1">
                <a:extLst>
                  <a:ext uri="{FF2B5EF4-FFF2-40B4-BE49-F238E27FC236}">
                    <a16:creationId xmlns:a16="http://schemas.microsoft.com/office/drawing/2014/main" id="{C14C6228-164A-4FD2-B32B-11FAA725A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2">
                <a:extLst>
                  <a:ext uri="{FF2B5EF4-FFF2-40B4-BE49-F238E27FC236}">
                    <a16:creationId xmlns:a16="http://schemas.microsoft.com/office/drawing/2014/main" id="{B2A9D8C8-DAC3-4653-A513-26EBBA83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3">
                <a:extLst>
                  <a:ext uri="{FF2B5EF4-FFF2-40B4-BE49-F238E27FC236}">
                    <a16:creationId xmlns:a16="http://schemas.microsoft.com/office/drawing/2014/main" id="{9707E6FE-508C-41FC-9C61-69C5D1F93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4">
                <a:extLst>
                  <a:ext uri="{FF2B5EF4-FFF2-40B4-BE49-F238E27FC236}">
                    <a16:creationId xmlns:a16="http://schemas.microsoft.com/office/drawing/2014/main" id="{23F6F324-9655-4763-9465-AD389AD41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5">
                <a:extLst>
                  <a:ext uri="{FF2B5EF4-FFF2-40B4-BE49-F238E27FC236}">
                    <a16:creationId xmlns:a16="http://schemas.microsoft.com/office/drawing/2014/main" id="{F89384C1-9CA1-46B4-8CC5-3BDBAB1CF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76">
                <a:extLst>
                  <a:ext uri="{FF2B5EF4-FFF2-40B4-BE49-F238E27FC236}">
                    <a16:creationId xmlns:a16="http://schemas.microsoft.com/office/drawing/2014/main" id="{9D9B54EE-6619-4D72-869F-FEADC8ED3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77">
                <a:extLst>
                  <a:ext uri="{FF2B5EF4-FFF2-40B4-BE49-F238E27FC236}">
                    <a16:creationId xmlns:a16="http://schemas.microsoft.com/office/drawing/2014/main" id="{77399239-58F4-4D45-AAA6-8ADC0DBBF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78">
                <a:extLst>
                  <a:ext uri="{FF2B5EF4-FFF2-40B4-BE49-F238E27FC236}">
                    <a16:creationId xmlns:a16="http://schemas.microsoft.com/office/drawing/2014/main" id="{C96DB7E9-0527-4A12-A3CA-09FDD2C88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79">
                <a:extLst>
                  <a:ext uri="{FF2B5EF4-FFF2-40B4-BE49-F238E27FC236}">
                    <a16:creationId xmlns:a16="http://schemas.microsoft.com/office/drawing/2014/main" id="{95163339-B6BC-4F05-8DBB-8713007DF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0">
                <a:extLst>
                  <a:ext uri="{FF2B5EF4-FFF2-40B4-BE49-F238E27FC236}">
                    <a16:creationId xmlns:a16="http://schemas.microsoft.com/office/drawing/2014/main" id="{73A47809-7688-40CE-85DD-FE29ADF77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9" name="Line 281">
                <a:extLst>
                  <a:ext uri="{FF2B5EF4-FFF2-40B4-BE49-F238E27FC236}">
                    <a16:creationId xmlns:a16="http://schemas.microsoft.com/office/drawing/2014/main" id="{B0B5618E-3A11-4336-8CDF-35D056752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0" name="Line 282">
                <a:extLst>
                  <a:ext uri="{FF2B5EF4-FFF2-40B4-BE49-F238E27FC236}">
                    <a16:creationId xmlns:a16="http://schemas.microsoft.com/office/drawing/2014/main" id="{2CBDFD33-DEF1-48EC-92BF-CACBBBE43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Line 283">
                <a:extLst>
                  <a:ext uri="{FF2B5EF4-FFF2-40B4-BE49-F238E27FC236}">
                    <a16:creationId xmlns:a16="http://schemas.microsoft.com/office/drawing/2014/main" id="{F0445F9B-B1C3-4EE9-AA30-727918235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2" name="Line 284">
                <a:extLst>
                  <a:ext uri="{FF2B5EF4-FFF2-40B4-BE49-F238E27FC236}">
                    <a16:creationId xmlns:a16="http://schemas.microsoft.com/office/drawing/2014/main" id="{1033691C-037F-4909-8A02-6C71542AB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6" name="Picture 799" descr="cell_tower_radiation copy">
              <a:extLst>
                <a:ext uri="{FF2B5EF4-FFF2-40B4-BE49-F238E27FC236}">
                  <a16:creationId xmlns:a16="http://schemas.microsoft.com/office/drawing/2014/main" id="{C16764F5-5F20-4D81-B45C-1F8A8E77B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Oval 800">
              <a:extLst>
                <a:ext uri="{FF2B5EF4-FFF2-40B4-BE49-F238E27FC236}">
                  <a16:creationId xmlns:a16="http://schemas.microsoft.com/office/drawing/2014/main" id="{FB7301EF-D34C-4985-84D8-C7EA2774B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3" name="Group 782">
            <a:extLst>
              <a:ext uri="{FF2B5EF4-FFF2-40B4-BE49-F238E27FC236}">
                <a16:creationId xmlns:a16="http://schemas.microsoft.com/office/drawing/2014/main" id="{7E127356-5A48-4D37-9D37-02B37139805A}"/>
              </a:ext>
            </a:extLst>
          </p:cNvPr>
          <p:cNvGrpSpPr>
            <a:grpSpLocks/>
          </p:cNvGrpSpPr>
          <p:nvPr/>
        </p:nvGrpSpPr>
        <p:grpSpPr bwMode="auto">
          <a:xfrm>
            <a:off x="3257706" y="2189821"/>
            <a:ext cx="436609" cy="542257"/>
            <a:chOff x="742" y="2409"/>
            <a:chExt cx="576" cy="881"/>
          </a:xfrm>
        </p:grpSpPr>
        <p:grpSp>
          <p:nvGrpSpPr>
            <p:cNvPr id="164" name="Group 783">
              <a:extLst>
                <a:ext uri="{FF2B5EF4-FFF2-40B4-BE49-F238E27FC236}">
                  <a16:creationId xmlns:a16="http://schemas.microsoft.com/office/drawing/2014/main" id="{7917A67F-8488-4A44-B92D-7810559F4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67" name="Line 270">
                <a:extLst>
                  <a:ext uri="{FF2B5EF4-FFF2-40B4-BE49-F238E27FC236}">
                    <a16:creationId xmlns:a16="http://schemas.microsoft.com/office/drawing/2014/main" id="{28B40EEA-366E-474F-A56E-8D1991D21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1">
                <a:extLst>
                  <a:ext uri="{FF2B5EF4-FFF2-40B4-BE49-F238E27FC236}">
                    <a16:creationId xmlns:a16="http://schemas.microsoft.com/office/drawing/2014/main" id="{AB8EDF2F-45D1-4719-84E0-2AAEDEDBB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2">
                <a:extLst>
                  <a:ext uri="{FF2B5EF4-FFF2-40B4-BE49-F238E27FC236}">
                    <a16:creationId xmlns:a16="http://schemas.microsoft.com/office/drawing/2014/main" id="{53FC98AC-4E87-4B9E-BD9D-D4A6EE6CE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3">
                <a:extLst>
                  <a:ext uri="{FF2B5EF4-FFF2-40B4-BE49-F238E27FC236}">
                    <a16:creationId xmlns:a16="http://schemas.microsoft.com/office/drawing/2014/main" id="{1B67EDE4-B132-42FC-9398-697A05043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4">
                <a:extLst>
                  <a:ext uri="{FF2B5EF4-FFF2-40B4-BE49-F238E27FC236}">
                    <a16:creationId xmlns:a16="http://schemas.microsoft.com/office/drawing/2014/main" id="{A5B25C7C-3360-4ADA-B4F8-378D1A7DC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5">
                <a:extLst>
                  <a:ext uri="{FF2B5EF4-FFF2-40B4-BE49-F238E27FC236}">
                    <a16:creationId xmlns:a16="http://schemas.microsoft.com/office/drawing/2014/main" id="{1262AB81-3D0A-4AFE-8F81-C36255E6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6">
                <a:extLst>
                  <a:ext uri="{FF2B5EF4-FFF2-40B4-BE49-F238E27FC236}">
                    <a16:creationId xmlns:a16="http://schemas.microsoft.com/office/drawing/2014/main" id="{ECD66961-79E9-4DAA-9EE0-803D19CBB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7">
                <a:extLst>
                  <a:ext uri="{FF2B5EF4-FFF2-40B4-BE49-F238E27FC236}">
                    <a16:creationId xmlns:a16="http://schemas.microsoft.com/office/drawing/2014/main" id="{94F437D1-E2BE-467B-90B5-340338EB7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78">
                <a:extLst>
                  <a:ext uri="{FF2B5EF4-FFF2-40B4-BE49-F238E27FC236}">
                    <a16:creationId xmlns:a16="http://schemas.microsoft.com/office/drawing/2014/main" id="{CF269129-1A3B-46E6-9AD5-A0FAD0673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78D76980-D2DE-45AC-B6BA-DD4A6F220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F9D665BA-1FA7-40EE-B637-DD047A0CE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8FA64FA9-29CF-48AD-9B5E-3B8E024AE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08A0753-9645-4A4C-9968-278830E6B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4BAE3625-34BB-4E72-BEF0-F388E2CFA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1" name="Line 284">
                <a:extLst>
                  <a:ext uri="{FF2B5EF4-FFF2-40B4-BE49-F238E27FC236}">
                    <a16:creationId xmlns:a16="http://schemas.microsoft.com/office/drawing/2014/main" id="{5A3DDF14-97FE-4B3E-B9D1-3B0EBE460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5" name="Picture 799" descr="cell_tower_radiation copy">
              <a:extLst>
                <a:ext uri="{FF2B5EF4-FFF2-40B4-BE49-F238E27FC236}">
                  <a16:creationId xmlns:a16="http://schemas.microsoft.com/office/drawing/2014/main" id="{9D6320A2-D6D4-4F9D-BC4A-728F9CFB7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Oval 800">
              <a:extLst>
                <a:ext uri="{FF2B5EF4-FFF2-40B4-BE49-F238E27FC236}">
                  <a16:creationId xmlns:a16="http://schemas.microsoft.com/office/drawing/2014/main" id="{AFBF47DD-53BC-4BE0-8E59-25BFF9148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2" name="Straight Connector 256">
            <a:extLst>
              <a:ext uri="{FF2B5EF4-FFF2-40B4-BE49-F238E27FC236}">
                <a16:creationId xmlns:a16="http://schemas.microsoft.com/office/drawing/2014/main" id="{A9C1C0A8-EE6D-4671-937B-FDA61EA22190}"/>
              </a:ext>
            </a:extLst>
          </p:cNvPr>
          <p:cNvCxnSpPr/>
          <p:nvPr/>
        </p:nvCxnSpPr>
        <p:spPr>
          <a:xfrm>
            <a:off x="5853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57">
            <a:extLst>
              <a:ext uri="{FF2B5EF4-FFF2-40B4-BE49-F238E27FC236}">
                <a16:creationId xmlns:a16="http://schemas.microsoft.com/office/drawing/2014/main" id="{40D3A85C-BCBF-42CF-AD9E-C085FFEF83F4}"/>
              </a:ext>
            </a:extLst>
          </p:cNvPr>
          <p:cNvCxnSpPr/>
          <p:nvPr/>
        </p:nvCxnSpPr>
        <p:spPr>
          <a:xfrm flipV="1">
            <a:off x="3019426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58">
            <a:extLst>
              <a:ext uri="{FF2B5EF4-FFF2-40B4-BE49-F238E27FC236}">
                <a16:creationId xmlns:a16="http://schemas.microsoft.com/office/drawing/2014/main" id="{1E1BA961-8E69-48E5-9CFA-47920137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270" y="5372359"/>
            <a:ext cx="241604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无线电接入网络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通用陆地无线接入网（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UTRAN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205" name="Straight Connector 259">
            <a:extLst>
              <a:ext uri="{FF2B5EF4-FFF2-40B4-BE49-F238E27FC236}">
                <a16:creationId xmlns:a16="http://schemas.microsoft.com/office/drawing/2014/main" id="{A223FAAD-2CC2-4470-BCA6-202CC7206507}"/>
              </a:ext>
            </a:extLst>
          </p:cNvPr>
          <p:cNvCxnSpPr>
            <a:cxnSpLocks/>
          </p:cNvCxnSpPr>
          <p:nvPr/>
        </p:nvCxnSpPr>
        <p:spPr>
          <a:xfrm>
            <a:off x="3036888" y="5372359"/>
            <a:ext cx="0" cy="517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60">
            <a:extLst>
              <a:ext uri="{FF2B5EF4-FFF2-40B4-BE49-F238E27FC236}">
                <a16:creationId xmlns:a16="http://schemas.microsoft.com/office/drawing/2014/main" id="{FFB82F72-7F91-4C33-A744-D9DC84F5A689}"/>
              </a:ext>
            </a:extLst>
          </p:cNvPr>
          <p:cNvCxnSpPr/>
          <p:nvPr/>
        </p:nvCxnSpPr>
        <p:spPr>
          <a:xfrm flipV="1">
            <a:off x="5870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61">
            <a:extLst>
              <a:ext uri="{FF2B5EF4-FFF2-40B4-BE49-F238E27FC236}">
                <a16:creationId xmlns:a16="http://schemas.microsoft.com/office/drawing/2014/main" id="{A77F7B2B-2FE5-416B-8283-42D379163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642" y="5280026"/>
            <a:ext cx="141577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核心网络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通用分组核心服务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(GPRS)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核心网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208" name="Straight Connector 262">
            <a:extLst>
              <a:ext uri="{FF2B5EF4-FFF2-40B4-BE49-F238E27FC236}">
                <a16:creationId xmlns:a16="http://schemas.microsoft.com/office/drawing/2014/main" id="{3F88BFA3-AB8D-4177-9006-1AE97A56A432}"/>
              </a:ext>
            </a:extLst>
          </p:cNvPr>
          <p:cNvCxnSpPr/>
          <p:nvPr/>
        </p:nvCxnSpPr>
        <p:spPr>
          <a:xfrm>
            <a:off x="8432800" y="5348289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63">
            <a:extLst>
              <a:ext uri="{FF2B5EF4-FFF2-40B4-BE49-F238E27FC236}">
                <a16:creationId xmlns:a16="http://schemas.microsoft.com/office/drawing/2014/main" id="{8FA13EFC-C447-4ECE-B997-8935437AA0CB}"/>
              </a:ext>
            </a:extLst>
          </p:cNvPr>
          <p:cNvCxnSpPr/>
          <p:nvPr/>
        </p:nvCxnSpPr>
        <p:spPr>
          <a:xfrm flipH="1">
            <a:off x="8461376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64">
            <a:extLst>
              <a:ext uri="{FF2B5EF4-FFF2-40B4-BE49-F238E27FC236}">
                <a16:creationId xmlns:a16="http://schemas.microsoft.com/office/drawing/2014/main" id="{E01FA64F-5F46-49C8-8EBF-7E20D444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494" y="5297488"/>
            <a:ext cx="96321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Internet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23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41D4-4153-476E-93C7-78EB34ED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4G LTE</a:t>
            </a:r>
            <a:r>
              <a:rPr lang="zh-CN" altLang="en-US" dirty="0"/>
              <a:t>网络架构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9B3430-4809-4005-902F-7857CEA5C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Line 96">
            <a:extLst>
              <a:ext uri="{FF2B5EF4-FFF2-40B4-BE49-F238E27FC236}">
                <a16:creationId xmlns:a16="http://schemas.microsoft.com/office/drawing/2014/main" id="{F45312AC-B3F9-44B7-8C72-01F9D3F51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2043359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97">
            <a:extLst>
              <a:ext uri="{FF2B5EF4-FFF2-40B4-BE49-F238E27FC236}">
                <a16:creationId xmlns:a16="http://schemas.microsoft.com/office/drawing/2014/main" id="{6EA9C30B-C3BC-4D06-9D85-A1AF6EF6A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6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98">
            <a:extLst>
              <a:ext uri="{FF2B5EF4-FFF2-40B4-BE49-F238E27FC236}">
                <a16:creationId xmlns:a16="http://schemas.microsoft.com/office/drawing/2014/main" id="{88FB999D-A256-475A-8BA9-FE502F899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1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99">
            <a:extLst>
              <a:ext uri="{FF2B5EF4-FFF2-40B4-BE49-F238E27FC236}">
                <a16:creationId xmlns:a16="http://schemas.microsoft.com/office/drawing/2014/main" id="{92D70ED4-D446-46D0-B51D-90BC92CB61D2}"/>
              </a:ext>
            </a:extLst>
          </p:cNvPr>
          <p:cNvGrpSpPr>
            <a:grpSpLocks/>
          </p:cNvGrpSpPr>
          <p:nvPr/>
        </p:nvGrpSpPr>
        <p:grpSpPr bwMode="auto">
          <a:xfrm>
            <a:off x="5200651" y="1823648"/>
            <a:ext cx="550863" cy="307595"/>
            <a:chOff x="611" y="3693"/>
            <a:chExt cx="449" cy="287"/>
          </a:xfrm>
        </p:grpSpPr>
        <p:sp>
          <p:nvSpPr>
            <p:cNvPr id="9" name="Rectangle 100">
              <a:extLst>
                <a:ext uri="{FF2B5EF4-FFF2-40B4-BE49-F238E27FC236}">
                  <a16:creationId xmlns:a16="http://schemas.microsoft.com/office/drawing/2014/main" id="{70838061-AC15-48B1-88AC-D5707A7A1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0" name="Group 101">
              <a:extLst>
                <a:ext uri="{FF2B5EF4-FFF2-40B4-BE49-F238E27FC236}">
                  <a16:creationId xmlns:a16="http://schemas.microsoft.com/office/drawing/2014/main" id="{F5756061-D444-47C4-885C-D897904F5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16" name="Freeform 102">
                <a:extLst>
                  <a:ext uri="{FF2B5EF4-FFF2-40B4-BE49-F238E27FC236}">
                    <a16:creationId xmlns:a16="http://schemas.microsoft.com/office/drawing/2014/main" id="{A12ACF79-52E2-42A8-819F-4487057A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Freeform 103">
                <a:extLst>
                  <a:ext uri="{FF2B5EF4-FFF2-40B4-BE49-F238E27FC236}">
                    <a16:creationId xmlns:a16="http://schemas.microsoft.com/office/drawing/2014/main" id="{E525D694-F785-4B96-B426-39A74622B29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" name="Freeform 104">
              <a:extLst>
                <a:ext uri="{FF2B5EF4-FFF2-40B4-BE49-F238E27FC236}">
                  <a16:creationId xmlns:a16="http://schemas.microsoft.com/office/drawing/2014/main" id="{171D26A4-236D-4100-B6E1-89181CD93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105">
              <a:extLst>
                <a:ext uri="{FF2B5EF4-FFF2-40B4-BE49-F238E27FC236}">
                  <a16:creationId xmlns:a16="http://schemas.microsoft.com/office/drawing/2014/main" id="{DB2E97BB-5CA0-4F9F-8F08-AE1D8C09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06">
              <a:extLst>
                <a:ext uri="{FF2B5EF4-FFF2-40B4-BE49-F238E27FC236}">
                  <a16:creationId xmlns:a16="http://schemas.microsoft.com/office/drawing/2014/main" id="{5F86E300-91FC-4FC5-9D8E-31059F68F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107">
              <a:extLst>
                <a:ext uri="{FF2B5EF4-FFF2-40B4-BE49-F238E27FC236}">
                  <a16:creationId xmlns:a16="http://schemas.microsoft.com/office/drawing/2014/main" id="{067FE953-6686-4A03-A13C-655876955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08">
              <a:extLst>
                <a:ext uri="{FF2B5EF4-FFF2-40B4-BE49-F238E27FC236}">
                  <a16:creationId xmlns:a16="http://schemas.microsoft.com/office/drawing/2014/main" id="{1EF5D653-7745-4ED2-8D0A-AFA5C794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" name="Group 109">
            <a:extLst>
              <a:ext uri="{FF2B5EF4-FFF2-40B4-BE49-F238E27FC236}">
                <a16:creationId xmlns:a16="http://schemas.microsoft.com/office/drawing/2014/main" id="{76B13D6B-29A6-4875-BF62-926FDDFA7048}"/>
              </a:ext>
            </a:extLst>
          </p:cNvPr>
          <p:cNvGrpSpPr>
            <a:grpSpLocks/>
          </p:cNvGrpSpPr>
          <p:nvPr/>
        </p:nvGrpSpPr>
        <p:grpSpPr bwMode="auto">
          <a:xfrm>
            <a:off x="6200776" y="1548118"/>
            <a:ext cx="550863" cy="749392"/>
            <a:chOff x="611" y="3693"/>
            <a:chExt cx="449" cy="287"/>
          </a:xfrm>
        </p:grpSpPr>
        <p:sp>
          <p:nvSpPr>
            <p:cNvPr id="19" name="Rectangle 110">
              <a:extLst>
                <a:ext uri="{FF2B5EF4-FFF2-40B4-BE49-F238E27FC236}">
                  <a16:creationId xmlns:a16="http://schemas.microsoft.com/office/drawing/2014/main" id="{872BC784-68BE-4538-999E-C028886D5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0" name="Group 111">
              <a:extLst>
                <a:ext uri="{FF2B5EF4-FFF2-40B4-BE49-F238E27FC236}">
                  <a16:creationId xmlns:a16="http://schemas.microsoft.com/office/drawing/2014/main" id="{C7976B7E-790B-46B1-96E5-5F808FC21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6" name="Freeform 112">
                <a:extLst>
                  <a:ext uri="{FF2B5EF4-FFF2-40B4-BE49-F238E27FC236}">
                    <a16:creationId xmlns:a16="http://schemas.microsoft.com/office/drawing/2014/main" id="{2C1CEEFB-A42D-4B34-BE74-2B82E5D3A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Freeform 113">
                <a:extLst>
                  <a:ext uri="{FF2B5EF4-FFF2-40B4-BE49-F238E27FC236}">
                    <a16:creationId xmlns:a16="http://schemas.microsoft.com/office/drawing/2014/main" id="{42DF7A9E-E628-4384-A4A5-EFD8AE00F8C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1" name="Freeform 114">
              <a:extLst>
                <a:ext uri="{FF2B5EF4-FFF2-40B4-BE49-F238E27FC236}">
                  <a16:creationId xmlns:a16="http://schemas.microsoft.com/office/drawing/2014/main" id="{BCDD7270-AC5E-48D0-B417-1536CC375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115">
              <a:extLst>
                <a:ext uri="{FF2B5EF4-FFF2-40B4-BE49-F238E27FC236}">
                  <a16:creationId xmlns:a16="http://schemas.microsoft.com/office/drawing/2014/main" id="{77D1758E-C0AF-404A-BE3C-4FC5FE45E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Freeform 116">
              <a:extLst>
                <a:ext uri="{FF2B5EF4-FFF2-40B4-BE49-F238E27FC236}">
                  <a16:creationId xmlns:a16="http://schemas.microsoft.com/office/drawing/2014/main" id="{4D0AE0DE-0FA8-479B-A4D1-4496E54D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117">
              <a:extLst>
                <a:ext uri="{FF2B5EF4-FFF2-40B4-BE49-F238E27FC236}">
                  <a16:creationId xmlns:a16="http://schemas.microsoft.com/office/drawing/2014/main" id="{302ACE9B-8534-4198-ACB4-73171E65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Freeform 118">
              <a:extLst>
                <a:ext uri="{FF2B5EF4-FFF2-40B4-BE49-F238E27FC236}">
                  <a16:creationId xmlns:a16="http://schemas.microsoft.com/office/drawing/2014/main" id="{C71EB534-8A36-4A28-B49A-7F3E0CCB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Line 119">
            <a:extLst>
              <a:ext uri="{FF2B5EF4-FFF2-40B4-BE49-F238E27FC236}">
                <a16:creationId xmlns:a16="http://schemas.microsoft.com/office/drawing/2014/main" id="{FE3EF856-417F-4338-84B0-6D8B089B6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7701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 Box 120">
            <a:extLst>
              <a:ext uri="{FF2B5EF4-FFF2-40B4-BE49-F238E27FC236}">
                <a16:creationId xmlns:a16="http://schemas.microsoft.com/office/drawing/2014/main" id="{40A7029B-DD62-46D1-90C5-A3938854C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436" y="2233279"/>
            <a:ext cx="2031325" cy="31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无线电网络控制器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0" name="Text Box 121">
            <a:extLst>
              <a:ext uri="{FF2B5EF4-FFF2-40B4-BE49-F238E27FC236}">
                <a16:creationId xmlns:a16="http://schemas.microsoft.com/office/drawing/2014/main" id="{37A10417-A319-4F99-8662-343B304C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6" y="1193987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31" name="Picture 122" descr="imgyjavg[1]">
            <a:extLst>
              <a:ext uri="{FF2B5EF4-FFF2-40B4-BE49-F238E27FC236}">
                <a16:creationId xmlns:a16="http://schemas.microsoft.com/office/drawing/2014/main" id="{88CC7E89-E5CD-45E2-9F06-780681A7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621752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123">
            <a:extLst>
              <a:ext uri="{FF2B5EF4-FFF2-40B4-BE49-F238E27FC236}">
                <a16:creationId xmlns:a16="http://schemas.microsoft.com/office/drawing/2014/main" id="{EDFE61D7-44A4-4636-9022-49E218DED376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1925784"/>
            <a:ext cx="831850" cy="135389"/>
            <a:chOff x="3072" y="739"/>
            <a:chExt cx="652" cy="146"/>
          </a:xfrm>
        </p:grpSpPr>
        <p:pic>
          <p:nvPicPr>
            <p:cNvPr id="33" name="Picture 124" descr="lgv_fqmg[1]">
              <a:extLst>
                <a:ext uri="{FF2B5EF4-FFF2-40B4-BE49-F238E27FC236}">
                  <a16:creationId xmlns:a16="http://schemas.microsoft.com/office/drawing/2014/main" id="{B4C2CEC7-C1A3-4EDE-A1B1-3BDA016A8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125">
              <a:extLst>
                <a:ext uri="{FF2B5EF4-FFF2-40B4-BE49-F238E27FC236}">
                  <a16:creationId xmlns:a16="http://schemas.microsoft.com/office/drawing/2014/main" id="{80CF2155-13A7-4ECA-B99E-CA0A04472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126">
              <a:extLst>
                <a:ext uri="{FF2B5EF4-FFF2-40B4-BE49-F238E27FC236}">
                  <a16:creationId xmlns:a16="http://schemas.microsoft.com/office/drawing/2014/main" id="{17527BB7-CB56-4A43-81BC-9B0E54CC3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Oval 127">
            <a:extLst>
              <a:ext uri="{FF2B5EF4-FFF2-40B4-BE49-F238E27FC236}">
                <a16:creationId xmlns:a16="http://schemas.microsoft.com/office/drawing/2014/main" id="{42B14130-59BA-440C-95C4-432E033E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1380663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" name="Picture 128" descr="imgyjavg[1]">
            <a:extLst>
              <a:ext uri="{FF2B5EF4-FFF2-40B4-BE49-F238E27FC236}">
                <a16:creationId xmlns:a16="http://schemas.microsoft.com/office/drawing/2014/main" id="{36366572-C992-4870-90BB-A2B27CF2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175186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130">
            <a:extLst>
              <a:ext uri="{FF2B5EF4-FFF2-40B4-BE49-F238E27FC236}">
                <a16:creationId xmlns:a16="http://schemas.microsoft.com/office/drawing/2014/main" id="{84A7E3BF-5DAB-4D54-883E-9F1025D740C5}"/>
              </a:ext>
            </a:extLst>
          </p:cNvPr>
          <p:cNvGrpSpPr>
            <a:grpSpLocks/>
          </p:cNvGrpSpPr>
          <p:nvPr/>
        </p:nvGrpSpPr>
        <p:grpSpPr bwMode="auto">
          <a:xfrm>
            <a:off x="6184901" y="2702492"/>
            <a:ext cx="582613" cy="479801"/>
            <a:chOff x="3028" y="1864"/>
            <a:chExt cx="347" cy="631"/>
          </a:xfrm>
        </p:grpSpPr>
        <p:sp>
          <p:nvSpPr>
            <p:cNvPr id="39" name="Rectangle 131">
              <a:extLst>
                <a:ext uri="{FF2B5EF4-FFF2-40B4-BE49-F238E27FC236}">
                  <a16:creationId xmlns:a16="http://schemas.microsoft.com/office/drawing/2014/main" id="{65AC4F43-BE26-442A-92A3-2264557D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A25051DA-D978-4199-A0AD-D516EB5E6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3C7323D3-0240-4DC2-BCF6-2CAC563C1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Freeform 134">
              <a:extLst>
                <a:ext uri="{FF2B5EF4-FFF2-40B4-BE49-F238E27FC236}">
                  <a16:creationId xmlns:a16="http://schemas.microsoft.com/office/drawing/2014/main" id="{19894094-A540-4C5D-9442-8979BF95D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Freeform 135">
              <a:extLst>
                <a:ext uri="{FF2B5EF4-FFF2-40B4-BE49-F238E27FC236}">
                  <a16:creationId xmlns:a16="http://schemas.microsoft.com/office/drawing/2014/main" id="{2FBEA1AE-889E-433D-9E17-BFE973752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136">
              <a:extLst>
                <a:ext uri="{FF2B5EF4-FFF2-40B4-BE49-F238E27FC236}">
                  <a16:creationId xmlns:a16="http://schemas.microsoft.com/office/drawing/2014/main" id="{A48FF020-CE06-417D-BD7A-B28A71FC6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5" name="Text Box 137">
            <a:extLst>
              <a:ext uri="{FF2B5EF4-FFF2-40B4-BE49-F238E27FC236}">
                <a16:creationId xmlns:a16="http://schemas.microsoft.com/office/drawing/2014/main" id="{E13F1EAE-DC20-48B2-8361-CAB3023AC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1" y="318466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6" name="Line 138">
            <a:extLst>
              <a:ext uri="{FF2B5EF4-FFF2-40B4-BE49-F238E27FC236}">
                <a16:creationId xmlns:a16="http://schemas.microsoft.com/office/drawing/2014/main" id="{FC0FC2CF-5D41-449F-A8ED-E7091F160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363" y="3025526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153">
            <a:extLst>
              <a:ext uri="{FF2B5EF4-FFF2-40B4-BE49-F238E27FC236}">
                <a16:creationId xmlns:a16="http://schemas.microsoft.com/office/drawing/2014/main" id="{D12BCCD1-83ED-4E46-9123-2EF76F1F7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6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Line 154">
            <a:extLst>
              <a:ext uri="{FF2B5EF4-FFF2-40B4-BE49-F238E27FC236}">
                <a16:creationId xmlns:a16="http://schemas.microsoft.com/office/drawing/2014/main" id="{393D5FF8-2D70-4364-9168-C9D70A271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Freeform 156">
            <a:extLst>
              <a:ext uri="{FF2B5EF4-FFF2-40B4-BE49-F238E27FC236}">
                <a16:creationId xmlns:a16="http://schemas.microsoft.com/office/drawing/2014/main" id="{63EDFE20-F6F3-4785-A71E-FBD5F1924AFD}"/>
              </a:ext>
            </a:extLst>
          </p:cNvPr>
          <p:cNvSpPr>
            <a:spLocks/>
          </p:cNvSpPr>
          <p:nvPr/>
        </p:nvSpPr>
        <p:spPr bwMode="auto">
          <a:xfrm>
            <a:off x="8701089" y="1361661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 Box 157">
            <a:extLst>
              <a:ext uri="{FF2B5EF4-FFF2-40B4-BE49-F238E27FC236}">
                <a16:creationId xmlns:a16="http://schemas.microsoft.com/office/drawing/2014/main" id="{6803B4D7-F830-46EF-BB5D-F2606184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039" y="1485387"/>
            <a:ext cx="10839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1" name="Line 158">
            <a:extLst>
              <a:ext uri="{FF2B5EF4-FFF2-40B4-BE49-F238E27FC236}">
                <a16:creationId xmlns:a16="http://schemas.microsoft.com/office/drawing/2014/main" id="{01CF8AEE-853F-426D-BEA8-5121EC8A5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9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2" name="Group 159">
            <a:extLst>
              <a:ext uri="{FF2B5EF4-FFF2-40B4-BE49-F238E27FC236}">
                <a16:creationId xmlns:a16="http://schemas.microsoft.com/office/drawing/2014/main" id="{CE9C88CB-E9DE-4C3C-A209-17BA4363677C}"/>
              </a:ext>
            </a:extLst>
          </p:cNvPr>
          <p:cNvGrpSpPr>
            <a:grpSpLocks/>
          </p:cNvGrpSpPr>
          <p:nvPr/>
        </p:nvGrpSpPr>
        <p:grpSpPr bwMode="auto">
          <a:xfrm>
            <a:off x="7935913" y="1518428"/>
            <a:ext cx="550862" cy="749393"/>
            <a:chOff x="611" y="3693"/>
            <a:chExt cx="449" cy="287"/>
          </a:xfrm>
        </p:grpSpPr>
        <p:sp>
          <p:nvSpPr>
            <p:cNvPr id="53" name="Rectangle 160">
              <a:extLst>
                <a:ext uri="{FF2B5EF4-FFF2-40B4-BE49-F238E27FC236}">
                  <a16:creationId xmlns:a16="http://schemas.microsoft.com/office/drawing/2014/main" id="{95B3E382-DAC6-4037-ADC8-C35961AAF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4" name="Group 161">
              <a:extLst>
                <a:ext uri="{FF2B5EF4-FFF2-40B4-BE49-F238E27FC236}">
                  <a16:creationId xmlns:a16="http://schemas.microsoft.com/office/drawing/2014/main" id="{B27B88E3-AFDA-4C5F-BF41-827DFE96B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60" name="Freeform 162">
                <a:extLst>
                  <a:ext uri="{FF2B5EF4-FFF2-40B4-BE49-F238E27FC236}">
                    <a16:creationId xmlns:a16="http://schemas.microsoft.com/office/drawing/2014/main" id="{8B8AB51B-F2BB-46DB-AB8A-D3F37BBD0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Freeform 163">
                <a:extLst>
                  <a:ext uri="{FF2B5EF4-FFF2-40B4-BE49-F238E27FC236}">
                    <a16:creationId xmlns:a16="http://schemas.microsoft.com/office/drawing/2014/main" id="{A1AEFFF1-933F-4D42-A9B5-9F528B803A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" name="Freeform 164">
              <a:extLst>
                <a:ext uri="{FF2B5EF4-FFF2-40B4-BE49-F238E27FC236}">
                  <a16:creationId xmlns:a16="http://schemas.microsoft.com/office/drawing/2014/main" id="{0E5AFA8E-F941-4AB2-8CA0-67A63DE8F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Freeform 165">
              <a:extLst>
                <a:ext uri="{FF2B5EF4-FFF2-40B4-BE49-F238E27FC236}">
                  <a16:creationId xmlns:a16="http://schemas.microsoft.com/office/drawing/2014/main" id="{5EF9282C-5C16-4BF6-959D-80E799891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Freeform 166">
              <a:extLst>
                <a:ext uri="{FF2B5EF4-FFF2-40B4-BE49-F238E27FC236}">
                  <a16:creationId xmlns:a16="http://schemas.microsoft.com/office/drawing/2014/main" id="{526F5D0A-CE77-49FD-90FE-F6D49AB44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Freeform 167">
              <a:extLst>
                <a:ext uri="{FF2B5EF4-FFF2-40B4-BE49-F238E27FC236}">
                  <a16:creationId xmlns:a16="http://schemas.microsoft.com/office/drawing/2014/main" id="{11836AE5-DD82-42BC-A8FA-2C219DDE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Freeform 168">
              <a:extLst>
                <a:ext uri="{FF2B5EF4-FFF2-40B4-BE49-F238E27FC236}">
                  <a16:creationId xmlns:a16="http://schemas.microsoft.com/office/drawing/2014/main" id="{60E64F52-C368-432F-933D-4125D998A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2" name="Text Box 169">
            <a:extLst>
              <a:ext uri="{FF2B5EF4-FFF2-40B4-BE49-F238E27FC236}">
                <a16:creationId xmlns:a16="http://schemas.microsoft.com/office/drawing/2014/main" id="{8446E3C8-5B0A-4FFA-821A-C97380DC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587" y="2292325"/>
            <a:ext cx="122822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网关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MSC</a:t>
            </a:r>
          </a:p>
        </p:txBody>
      </p:sp>
      <p:sp>
        <p:nvSpPr>
          <p:cNvPr id="63" name="Text Box 170">
            <a:extLst>
              <a:ext uri="{FF2B5EF4-FFF2-40B4-BE49-F238E27FC236}">
                <a16:creationId xmlns:a16="http://schemas.microsoft.com/office/drawing/2014/main" id="{21143E17-5A14-4041-AC2B-DE86E30E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3" y="146848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64" name="Line 171">
            <a:extLst>
              <a:ext uri="{FF2B5EF4-FFF2-40B4-BE49-F238E27FC236}">
                <a16:creationId xmlns:a16="http://schemas.microsoft.com/office/drawing/2014/main" id="{FC8E817E-47E3-4BFC-AE30-1FD0067C2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4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Line 172">
            <a:extLst>
              <a:ext uri="{FF2B5EF4-FFF2-40B4-BE49-F238E27FC236}">
                <a16:creationId xmlns:a16="http://schemas.microsoft.com/office/drawing/2014/main" id="{E758F517-E000-428F-A1A3-7B5AA020E2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5889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Line 173">
            <a:extLst>
              <a:ext uri="{FF2B5EF4-FFF2-40B4-BE49-F238E27FC236}">
                <a16:creationId xmlns:a16="http://schemas.microsoft.com/office/drawing/2014/main" id="{7C63F3E3-32C2-491E-93F5-D9E8E1D3E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8064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Line 174">
            <a:extLst>
              <a:ext uri="{FF2B5EF4-FFF2-40B4-BE49-F238E27FC236}">
                <a16:creationId xmlns:a16="http://schemas.microsoft.com/office/drawing/2014/main" id="{8AC4CF63-8C19-462B-8715-DF66F8FF54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3314" y="1789207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Line 175">
            <a:extLst>
              <a:ext uri="{FF2B5EF4-FFF2-40B4-BE49-F238E27FC236}">
                <a16:creationId xmlns:a16="http://schemas.microsoft.com/office/drawing/2014/main" id="{73F26293-2D0B-40FC-B236-E21BA67BB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304637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Line 176">
            <a:extLst>
              <a:ext uri="{FF2B5EF4-FFF2-40B4-BE49-F238E27FC236}">
                <a16:creationId xmlns:a16="http://schemas.microsoft.com/office/drawing/2014/main" id="{B5CB1DF6-0009-431D-A36F-D8365F617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Freeform 222">
            <a:extLst>
              <a:ext uri="{FF2B5EF4-FFF2-40B4-BE49-F238E27FC236}">
                <a16:creationId xmlns:a16="http://schemas.microsoft.com/office/drawing/2014/main" id="{D13E9665-E7C7-4D3E-A4A2-F85773BE6578}"/>
              </a:ext>
            </a:extLst>
          </p:cNvPr>
          <p:cNvSpPr>
            <a:spLocks/>
          </p:cNvSpPr>
          <p:nvPr/>
        </p:nvSpPr>
        <p:spPr bwMode="auto">
          <a:xfrm>
            <a:off x="8810626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Text Box 223">
            <a:extLst>
              <a:ext uri="{FF2B5EF4-FFF2-40B4-BE49-F238E27FC236}">
                <a16:creationId xmlns:a16="http://schemas.microsoft.com/office/drawing/2014/main" id="{4368F105-290C-475B-A273-F141EB07C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576" y="3042153"/>
            <a:ext cx="881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72" name="Group 224">
            <a:extLst>
              <a:ext uri="{FF2B5EF4-FFF2-40B4-BE49-F238E27FC236}">
                <a16:creationId xmlns:a16="http://schemas.microsoft.com/office/drawing/2014/main" id="{2DF2A3F2-D380-400C-AAC3-10B0DE2056FA}"/>
              </a:ext>
            </a:extLst>
          </p:cNvPr>
          <p:cNvGrpSpPr>
            <a:grpSpLocks/>
          </p:cNvGrpSpPr>
          <p:nvPr/>
        </p:nvGrpSpPr>
        <p:grpSpPr bwMode="auto">
          <a:xfrm>
            <a:off x="8045451" y="2942391"/>
            <a:ext cx="550863" cy="749392"/>
            <a:chOff x="611" y="3693"/>
            <a:chExt cx="449" cy="287"/>
          </a:xfrm>
        </p:grpSpPr>
        <p:sp>
          <p:nvSpPr>
            <p:cNvPr id="73" name="Rectangle 225">
              <a:extLst>
                <a:ext uri="{FF2B5EF4-FFF2-40B4-BE49-F238E27FC236}">
                  <a16:creationId xmlns:a16="http://schemas.microsoft.com/office/drawing/2014/main" id="{B73E1F7E-A656-40FB-B2C9-F76C4BF35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4" name="Group 226">
              <a:extLst>
                <a:ext uri="{FF2B5EF4-FFF2-40B4-BE49-F238E27FC236}">
                  <a16:creationId xmlns:a16="http://schemas.microsoft.com/office/drawing/2014/main" id="{67E24284-AD7A-4E8D-A1B8-9F901597A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80" name="Freeform 227">
                <a:extLst>
                  <a:ext uri="{FF2B5EF4-FFF2-40B4-BE49-F238E27FC236}">
                    <a16:creationId xmlns:a16="http://schemas.microsoft.com/office/drawing/2014/main" id="{57985FDF-A282-422E-8B8E-32989359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Freeform 228">
                <a:extLst>
                  <a:ext uri="{FF2B5EF4-FFF2-40B4-BE49-F238E27FC236}">
                    <a16:creationId xmlns:a16="http://schemas.microsoft.com/office/drawing/2014/main" id="{69FBB38E-58DC-43AA-8A51-479F825A677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" name="Freeform 229">
              <a:extLst>
                <a:ext uri="{FF2B5EF4-FFF2-40B4-BE49-F238E27FC236}">
                  <a16:creationId xmlns:a16="http://schemas.microsoft.com/office/drawing/2014/main" id="{B54288AE-9177-4D6E-A151-5237336B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Freeform 230">
              <a:extLst>
                <a:ext uri="{FF2B5EF4-FFF2-40B4-BE49-F238E27FC236}">
                  <a16:creationId xmlns:a16="http://schemas.microsoft.com/office/drawing/2014/main" id="{6B0E8224-3C66-48AC-BEBE-11E5ADA8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Freeform 231">
              <a:extLst>
                <a:ext uri="{FF2B5EF4-FFF2-40B4-BE49-F238E27FC236}">
                  <a16:creationId xmlns:a16="http://schemas.microsoft.com/office/drawing/2014/main" id="{94B3D1E6-68BC-4ED9-9619-2F9272F7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Freeform 232">
              <a:extLst>
                <a:ext uri="{FF2B5EF4-FFF2-40B4-BE49-F238E27FC236}">
                  <a16:creationId xmlns:a16="http://schemas.microsoft.com/office/drawing/2014/main" id="{F8BE6F38-ADD4-4E67-88D7-AFCC6A87E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Freeform 233">
              <a:extLst>
                <a:ext uri="{FF2B5EF4-FFF2-40B4-BE49-F238E27FC236}">
                  <a16:creationId xmlns:a16="http://schemas.microsoft.com/office/drawing/2014/main" id="{06265991-BEC7-4D7F-9D8E-A8B816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2" name="Text Box 235">
            <a:extLst>
              <a:ext uri="{FF2B5EF4-FFF2-40B4-BE49-F238E27FC236}">
                <a16:creationId xmlns:a16="http://schemas.microsoft.com/office/drawing/2014/main" id="{DBF871AC-DEE3-419C-B47B-4290B8AFA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288842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83" name="Line 236">
            <a:extLst>
              <a:ext uri="{FF2B5EF4-FFF2-40B4-BE49-F238E27FC236}">
                <a16:creationId xmlns:a16="http://schemas.microsoft.com/office/drawing/2014/main" id="{06FA2327-7ED8-4404-9EA6-BE68B4102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4314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Line 237">
            <a:extLst>
              <a:ext uri="{FF2B5EF4-FFF2-40B4-BE49-F238E27FC236}">
                <a16:creationId xmlns:a16="http://schemas.microsoft.com/office/drawing/2014/main" id="{243D65BF-145D-429B-8733-23F0736369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5426" y="3280865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Line 238">
            <a:extLst>
              <a:ext uri="{FF2B5EF4-FFF2-40B4-BE49-F238E27FC236}">
                <a16:creationId xmlns:a16="http://schemas.microsoft.com/office/drawing/2014/main" id="{D5C0D0AD-84BA-4517-899F-5F94B9A8D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1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" name="Line 239">
            <a:extLst>
              <a:ext uri="{FF2B5EF4-FFF2-40B4-BE49-F238E27FC236}">
                <a16:creationId xmlns:a16="http://schemas.microsoft.com/office/drawing/2014/main" id="{2E54378A-529A-4386-8961-DA0CF8010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2850" y="3213171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Line 240">
            <a:extLst>
              <a:ext uri="{FF2B5EF4-FFF2-40B4-BE49-F238E27FC236}">
                <a16:creationId xmlns:a16="http://schemas.microsoft.com/office/drawing/2014/main" id="{B3CC82DA-9BD4-4323-A486-0E6988F7E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Text Box 234">
            <a:extLst>
              <a:ext uri="{FF2B5EF4-FFF2-40B4-BE49-F238E27FC236}">
                <a16:creationId xmlns:a16="http://schemas.microsoft.com/office/drawing/2014/main" id="{01CC41CD-9000-4352-8B92-2E59DE32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64" y="3677532"/>
            <a:ext cx="864339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89" name="Line 238">
            <a:extLst>
              <a:ext uri="{FF2B5EF4-FFF2-40B4-BE49-F238E27FC236}">
                <a16:creationId xmlns:a16="http://schemas.microsoft.com/office/drawing/2014/main" id="{4C3AEA5F-E17C-4FA2-AA75-B2B7936D4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8744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Line 238">
            <a:extLst>
              <a:ext uri="{FF2B5EF4-FFF2-40B4-BE49-F238E27FC236}">
                <a16:creationId xmlns:a16="http://schemas.microsoft.com/office/drawing/2014/main" id="{C72742D7-F900-47B6-8904-8FE0A4838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5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Line 238">
            <a:extLst>
              <a:ext uri="{FF2B5EF4-FFF2-40B4-BE49-F238E27FC236}">
                <a16:creationId xmlns:a16="http://schemas.microsoft.com/office/drawing/2014/main" id="{08B1952F-596E-4C58-8750-C3D1837901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6695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Line 238">
            <a:extLst>
              <a:ext uri="{FF2B5EF4-FFF2-40B4-BE49-F238E27FC236}">
                <a16:creationId xmlns:a16="http://schemas.microsoft.com/office/drawing/2014/main" id="{B8E684D1-A369-4D1A-A873-4D5AABADFD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8201" y="4962706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Line 238">
            <a:extLst>
              <a:ext uri="{FF2B5EF4-FFF2-40B4-BE49-F238E27FC236}">
                <a16:creationId xmlns:a16="http://schemas.microsoft.com/office/drawing/2014/main" id="{49DCED72-BA16-4297-A0B4-86AFFF59E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9984" y="4669070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4" name="Group 3">
            <a:extLst>
              <a:ext uri="{FF2B5EF4-FFF2-40B4-BE49-F238E27FC236}">
                <a16:creationId xmlns:a16="http://schemas.microsoft.com/office/drawing/2014/main" id="{4EC37C4D-7577-4775-9820-95E98700D26B}"/>
              </a:ext>
            </a:extLst>
          </p:cNvPr>
          <p:cNvGrpSpPr/>
          <p:nvPr/>
        </p:nvGrpSpPr>
        <p:grpSpPr>
          <a:xfrm>
            <a:off x="1922966" y="5831266"/>
            <a:ext cx="5413375" cy="753694"/>
            <a:chOff x="1495425" y="5135931"/>
            <a:chExt cx="5413375" cy="753694"/>
          </a:xfrm>
        </p:grpSpPr>
        <p:cxnSp>
          <p:nvCxnSpPr>
            <p:cNvPr id="95" name="Straight Connector 256">
              <a:extLst>
                <a:ext uri="{FF2B5EF4-FFF2-40B4-BE49-F238E27FC236}">
                  <a16:creationId xmlns:a16="http://schemas.microsoft.com/office/drawing/2014/main" id="{127A3B70-96B6-4F9E-B8C9-892F7DFE5790}"/>
                </a:ext>
              </a:extLst>
            </p:cNvPr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57">
              <a:extLst>
                <a:ext uri="{FF2B5EF4-FFF2-40B4-BE49-F238E27FC236}">
                  <a16:creationId xmlns:a16="http://schemas.microsoft.com/office/drawing/2014/main" id="{8DE59BF0-D79B-43DB-B83F-5DFB7715A016}"/>
                </a:ext>
              </a:extLst>
            </p:cNvPr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258">
              <a:extLst>
                <a:ext uri="{FF2B5EF4-FFF2-40B4-BE49-F238E27FC236}">
                  <a16:creationId xmlns:a16="http://schemas.microsoft.com/office/drawing/2014/main" id="{2CDE1DBB-16E8-421C-9140-9866CD09D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871" y="5273259"/>
              <a:ext cx="2135520" cy="43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无线电接入网络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通用陆地无线接入网（</a:t>
              </a: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UTRAN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）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cxnSp>
          <p:nvCxnSpPr>
            <p:cNvPr id="98" name="Straight Connector 259">
              <a:extLst>
                <a:ext uri="{FF2B5EF4-FFF2-40B4-BE49-F238E27FC236}">
                  <a16:creationId xmlns:a16="http://schemas.microsoft.com/office/drawing/2014/main" id="{6EFDDEAC-4F60-42E5-9266-E03BE32CCF77}"/>
                </a:ext>
              </a:extLst>
            </p:cNvPr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260">
              <a:extLst>
                <a:ext uri="{FF2B5EF4-FFF2-40B4-BE49-F238E27FC236}">
                  <a16:creationId xmlns:a16="http://schemas.microsoft.com/office/drawing/2014/main" id="{D0CE0EB9-EAE9-4E0F-A1FE-B8D3A00D76D4}"/>
                </a:ext>
              </a:extLst>
            </p:cNvPr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261">
              <a:extLst>
                <a:ext uri="{FF2B5EF4-FFF2-40B4-BE49-F238E27FC236}">
                  <a16:creationId xmlns:a16="http://schemas.microsoft.com/office/drawing/2014/main" id="{88712A7B-C723-482F-B6B3-E111204A5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450" y="5135931"/>
              <a:ext cx="1873131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全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IP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加强分组核心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cxnSp>
          <p:nvCxnSpPr>
            <p:cNvPr id="101" name="Straight Connector 262">
              <a:extLst>
                <a:ext uri="{FF2B5EF4-FFF2-40B4-BE49-F238E27FC236}">
                  <a16:creationId xmlns:a16="http://schemas.microsoft.com/office/drawing/2014/main" id="{09A93AD2-D1C5-4EE8-A876-A841B3FA09A1}"/>
                </a:ext>
              </a:extLst>
            </p:cNvPr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263">
              <a:extLst>
                <a:ext uri="{FF2B5EF4-FFF2-40B4-BE49-F238E27FC236}">
                  <a16:creationId xmlns:a16="http://schemas.microsoft.com/office/drawing/2014/main" id="{413A3893-8D93-4D82-8C45-9A6D01EECF9D}"/>
                </a:ext>
              </a:extLst>
            </p:cNvPr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ine 96">
            <a:extLst>
              <a:ext uri="{FF2B5EF4-FFF2-40B4-BE49-F238E27FC236}">
                <a16:creationId xmlns:a16="http://schemas.microsoft.com/office/drawing/2014/main" id="{5E5479FA-EDD4-4D11-BC93-C6713EDE4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7815" y="5598553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97">
            <a:extLst>
              <a:ext uri="{FF2B5EF4-FFF2-40B4-BE49-F238E27FC236}">
                <a16:creationId xmlns:a16="http://schemas.microsoft.com/office/drawing/2014/main" id="{0445901A-8555-4EDD-BCFE-46ADB62F4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022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98">
            <a:extLst>
              <a:ext uri="{FF2B5EF4-FFF2-40B4-BE49-F238E27FC236}">
                <a16:creationId xmlns:a16="http://schemas.microsoft.com/office/drawing/2014/main" id="{28599E2C-EDAF-4557-ACAF-5CD7BA61F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696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6" name="Group 4">
            <a:extLst>
              <a:ext uri="{FF2B5EF4-FFF2-40B4-BE49-F238E27FC236}">
                <a16:creationId xmlns:a16="http://schemas.microsoft.com/office/drawing/2014/main" id="{5DCB25C7-DF10-493D-8B26-EAB065C4FEF5}"/>
              </a:ext>
            </a:extLst>
          </p:cNvPr>
          <p:cNvGrpSpPr/>
          <p:nvPr/>
        </p:nvGrpSpPr>
        <p:grpSpPr>
          <a:xfrm>
            <a:off x="5493839" y="4225263"/>
            <a:ext cx="723200" cy="880827"/>
            <a:chOff x="4804140" y="4632965"/>
            <a:chExt cx="723200" cy="1348762"/>
          </a:xfrm>
        </p:grpSpPr>
        <p:grpSp>
          <p:nvGrpSpPr>
            <p:cNvPr id="107" name="Group 109">
              <a:extLst>
                <a:ext uri="{FF2B5EF4-FFF2-40B4-BE49-F238E27FC236}">
                  <a16:creationId xmlns:a16="http://schemas.microsoft.com/office/drawing/2014/main" id="{51A4F0AA-BA18-4A13-8CE9-3BD68227D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9" name="Rectangle 110">
                <a:extLst>
                  <a:ext uri="{FF2B5EF4-FFF2-40B4-BE49-F238E27FC236}">
                    <a16:creationId xmlns:a16="http://schemas.microsoft.com/office/drawing/2014/main" id="{4D915C1F-0DFC-4A8E-987F-8B6148B1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4">
                <a:extLst>
                  <a:ext uri="{FF2B5EF4-FFF2-40B4-BE49-F238E27FC236}">
                    <a16:creationId xmlns:a16="http://schemas.microsoft.com/office/drawing/2014/main" id="{0A862EA6-840A-4378-8C0D-1D8549E16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5">
                <a:extLst>
                  <a:ext uri="{FF2B5EF4-FFF2-40B4-BE49-F238E27FC236}">
                    <a16:creationId xmlns:a16="http://schemas.microsoft.com/office/drawing/2014/main" id="{1247240B-3D1A-4E53-881D-FFE0259E9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6">
                <a:extLst>
                  <a:ext uri="{FF2B5EF4-FFF2-40B4-BE49-F238E27FC236}">
                    <a16:creationId xmlns:a16="http://schemas.microsoft.com/office/drawing/2014/main" id="{DA911CB4-67F2-4224-A864-B1042B4D9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7">
                <a:extLst>
                  <a:ext uri="{FF2B5EF4-FFF2-40B4-BE49-F238E27FC236}">
                    <a16:creationId xmlns:a16="http://schemas.microsoft.com/office/drawing/2014/main" id="{DA1BB091-7247-47A1-9964-BD552FC82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Freeform 118">
                <a:extLst>
                  <a:ext uri="{FF2B5EF4-FFF2-40B4-BE49-F238E27FC236}">
                    <a16:creationId xmlns:a16="http://schemas.microsoft.com/office/drawing/2014/main" id="{2F5C0998-C1E8-411A-BEBE-068ADD7B0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8" name="Text Box 121">
              <a:extLst>
                <a:ext uri="{FF2B5EF4-FFF2-40B4-BE49-F238E27FC236}">
                  <a16:creationId xmlns:a16="http://schemas.microsoft.com/office/drawing/2014/main" id="{8A454C76-D89F-47A0-8B30-642AAC261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115" name="Picture 122" descr="imgyjavg[1]">
            <a:extLst>
              <a:ext uri="{FF2B5EF4-FFF2-40B4-BE49-F238E27FC236}">
                <a16:creationId xmlns:a16="http://schemas.microsoft.com/office/drawing/2014/main" id="{B2E0D01E-FF35-4FA3-96F8-9CDB32F7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1" y="5081666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" name="Group 123">
            <a:extLst>
              <a:ext uri="{FF2B5EF4-FFF2-40B4-BE49-F238E27FC236}">
                <a16:creationId xmlns:a16="http://schemas.microsoft.com/office/drawing/2014/main" id="{41B900EF-5129-434B-A24D-C37A4C58A76C}"/>
              </a:ext>
            </a:extLst>
          </p:cNvPr>
          <p:cNvGrpSpPr>
            <a:grpSpLocks/>
          </p:cNvGrpSpPr>
          <p:nvPr/>
        </p:nvGrpSpPr>
        <p:grpSpPr bwMode="auto">
          <a:xfrm>
            <a:off x="1938703" y="5403659"/>
            <a:ext cx="831850" cy="143387"/>
            <a:chOff x="3072" y="739"/>
            <a:chExt cx="652" cy="146"/>
          </a:xfrm>
        </p:grpSpPr>
        <p:pic>
          <p:nvPicPr>
            <p:cNvPr id="117" name="Picture 124" descr="lgv_fqmg[1]">
              <a:extLst>
                <a:ext uri="{FF2B5EF4-FFF2-40B4-BE49-F238E27FC236}">
                  <a16:creationId xmlns:a16="http://schemas.microsoft.com/office/drawing/2014/main" id="{0EDC0CB6-275F-47AA-9DA8-0BE56B0E5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Line 125">
              <a:extLst>
                <a:ext uri="{FF2B5EF4-FFF2-40B4-BE49-F238E27FC236}">
                  <a16:creationId xmlns:a16="http://schemas.microsoft.com/office/drawing/2014/main" id="{176EC1D3-BFCF-404B-8C06-41E088586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126">
              <a:extLst>
                <a:ext uri="{FF2B5EF4-FFF2-40B4-BE49-F238E27FC236}">
                  <a16:creationId xmlns:a16="http://schemas.microsoft.com/office/drawing/2014/main" id="{4239F6D4-F15C-48A2-8EB9-CC714500F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0" name="Picture 128" descr="imgyjavg[1]">
            <a:extLst>
              <a:ext uri="{FF2B5EF4-FFF2-40B4-BE49-F238E27FC236}">
                <a16:creationId xmlns:a16="http://schemas.microsoft.com/office/drawing/2014/main" id="{C7AC071C-AD58-48F6-A167-B0BF7D76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16" y="5667793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Freeform 222">
            <a:extLst>
              <a:ext uri="{FF2B5EF4-FFF2-40B4-BE49-F238E27FC236}">
                <a16:creationId xmlns:a16="http://schemas.microsoft.com/office/drawing/2014/main" id="{3C44864A-7156-4663-82DE-12417E15D3F8}"/>
              </a:ext>
            </a:extLst>
          </p:cNvPr>
          <p:cNvSpPr>
            <a:spLocks/>
          </p:cNvSpPr>
          <p:nvPr/>
        </p:nvSpPr>
        <p:spPr bwMode="auto">
          <a:xfrm>
            <a:off x="8856037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" name="Text Box 223">
            <a:extLst>
              <a:ext uri="{FF2B5EF4-FFF2-40B4-BE49-F238E27FC236}">
                <a16:creationId xmlns:a16="http://schemas.microsoft.com/office/drawing/2014/main" id="{A5853C33-5ADE-4722-9046-2A09874C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987" y="5127575"/>
            <a:ext cx="881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123" name="Group 224">
            <a:extLst>
              <a:ext uri="{FF2B5EF4-FFF2-40B4-BE49-F238E27FC236}">
                <a16:creationId xmlns:a16="http://schemas.microsoft.com/office/drawing/2014/main" id="{10D9C461-27F5-4A99-BCE9-9D9464C58DB2}"/>
              </a:ext>
            </a:extLst>
          </p:cNvPr>
          <p:cNvGrpSpPr>
            <a:grpSpLocks/>
          </p:cNvGrpSpPr>
          <p:nvPr/>
        </p:nvGrpSpPr>
        <p:grpSpPr bwMode="auto">
          <a:xfrm>
            <a:off x="8090862" y="5021922"/>
            <a:ext cx="550863" cy="793661"/>
            <a:chOff x="611" y="3693"/>
            <a:chExt cx="449" cy="287"/>
          </a:xfrm>
        </p:grpSpPr>
        <p:sp>
          <p:nvSpPr>
            <p:cNvPr id="124" name="Rectangle 225">
              <a:extLst>
                <a:ext uri="{FF2B5EF4-FFF2-40B4-BE49-F238E27FC236}">
                  <a16:creationId xmlns:a16="http://schemas.microsoft.com/office/drawing/2014/main" id="{72B83F7D-8C46-4779-889C-20CCA1F25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" name="Group 226">
              <a:extLst>
                <a:ext uri="{FF2B5EF4-FFF2-40B4-BE49-F238E27FC236}">
                  <a16:creationId xmlns:a16="http://schemas.microsoft.com/office/drawing/2014/main" id="{68E70EFE-648E-4166-AFC7-B223039A5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131" name="Freeform 227">
                <a:extLst>
                  <a:ext uri="{FF2B5EF4-FFF2-40B4-BE49-F238E27FC236}">
                    <a16:creationId xmlns:a16="http://schemas.microsoft.com/office/drawing/2014/main" id="{3E19A7E0-012B-4CE0-9CB1-4765DC769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Freeform 228">
                <a:extLst>
                  <a:ext uri="{FF2B5EF4-FFF2-40B4-BE49-F238E27FC236}">
                    <a16:creationId xmlns:a16="http://schemas.microsoft.com/office/drawing/2014/main" id="{7C845BB3-56AC-4891-8764-292862542D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6" name="Freeform 229">
              <a:extLst>
                <a:ext uri="{FF2B5EF4-FFF2-40B4-BE49-F238E27FC236}">
                  <a16:creationId xmlns:a16="http://schemas.microsoft.com/office/drawing/2014/main" id="{77C2549D-6999-42A2-841C-13BA842A7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" name="Freeform 230">
              <a:extLst>
                <a:ext uri="{FF2B5EF4-FFF2-40B4-BE49-F238E27FC236}">
                  <a16:creationId xmlns:a16="http://schemas.microsoft.com/office/drawing/2014/main" id="{2D7DC2C1-9883-4D98-8E7E-44883C908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" name="Freeform 231">
              <a:extLst>
                <a:ext uri="{FF2B5EF4-FFF2-40B4-BE49-F238E27FC236}">
                  <a16:creationId xmlns:a16="http://schemas.microsoft.com/office/drawing/2014/main" id="{6BF7B33D-7599-4E93-8E2F-7FD7F461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9" name="Freeform 232">
              <a:extLst>
                <a:ext uri="{FF2B5EF4-FFF2-40B4-BE49-F238E27FC236}">
                  <a16:creationId xmlns:a16="http://schemas.microsoft.com/office/drawing/2014/main" id="{68BCF5E2-E507-4D65-9A0E-E922ED256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" name="Freeform 233">
              <a:extLst>
                <a:ext uri="{FF2B5EF4-FFF2-40B4-BE49-F238E27FC236}">
                  <a16:creationId xmlns:a16="http://schemas.microsoft.com/office/drawing/2014/main" id="{3D656561-4947-4DC5-9796-E973EFEF2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3" name="Text Box 234">
            <a:extLst>
              <a:ext uri="{FF2B5EF4-FFF2-40B4-BE49-F238E27FC236}">
                <a16:creationId xmlns:a16="http://schemas.microsoft.com/office/drawing/2014/main" id="{98712744-EA33-4773-B690-F1A559944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475" y="5800489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134" name="Text Box 235">
            <a:extLst>
              <a:ext uri="{FF2B5EF4-FFF2-40B4-BE49-F238E27FC236}">
                <a16:creationId xmlns:a16="http://schemas.microsoft.com/office/drawing/2014/main" id="{82D259D6-25EF-414F-BD9C-712EF543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711" y="496476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135" name="Line 240">
            <a:extLst>
              <a:ext uri="{FF2B5EF4-FFF2-40B4-BE49-F238E27FC236}">
                <a16:creationId xmlns:a16="http://schemas.microsoft.com/office/drawing/2014/main" id="{0682C9A9-FE08-4FDF-AB0D-898AE901A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1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6" name="Group 224">
            <a:extLst>
              <a:ext uri="{FF2B5EF4-FFF2-40B4-BE49-F238E27FC236}">
                <a16:creationId xmlns:a16="http://schemas.microsoft.com/office/drawing/2014/main" id="{7887DD7A-8D42-46E2-B61F-01142C1E3AAC}"/>
              </a:ext>
            </a:extLst>
          </p:cNvPr>
          <p:cNvGrpSpPr>
            <a:grpSpLocks/>
          </p:cNvGrpSpPr>
          <p:nvPr/>
        </p:nvGrpSpPr>
        <p:grpSpPr bwMode="auto">
          <a:xfrm>
            <a:off x="7324794" y="5012859"/>
            <a:ext cx="550863" cy="793661"/>
            <a:chOff x="611" y="3693"/>
            <a:chExt cx="449" cy="287"/>
          </a:xfrm>
        </p:grpSpPr>
        <p:sp>
          <p:nvSpPr>
            <p:cNvPr id="137" name="Rectangle 225">
              <a:extLst>
                <a:ext uri="{FF2B5EF4-FFF2-40B4-BE49-F238E27FC236}">
                  <a16:creationId xmlns:a16="http://schemas.microsoft.com/office/drawing/2014/main" id="{7C3C9F7B-93DF-4DEE-8589-5E6BB52C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38" name="Group 226">
              <a:extLst>
                <a:ext uri="{FF2B5EF4-FFF2-40B4-BE49-F238E27FC236}">
                  <a16:creationId xmlns:a16="http://schemas.microsoft.com/office/drawing/2014/main" id="{BDBE9E78-2E84-4CB3-A8B2-53BDB8567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144" name="Freeform 227">
                <a:extLst>
                  <a:ext uri="{FF2B5EF4-FFF2-40B4-BE49-F238E27FC236}">
                    <a16:creationId xmlns:a16="http://schemas.microsoft.com/office/drawing/2014/main" id="{A910F937-0835-4DE0-9E64-723133232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28">
                <a:extLst>
                  <a:ext uri="{FF2B5EF4-FFF2-40B4-BE49-F238E27FC236}">
                    <a16:creationId xmlns:a16="http://schemas.microsoft.com/office/drawing/2014/main" id="{0BE3CD62-CBAA-4364-B140-8F7C01E53D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9" name="Freeform 229">
              <a:extLst>
                <a:ext uri="{FF2B5EF4-FFF2-40B4-BE49-F238E27FC236}">
                  <a16:creationId xmlns:a16="http://schemas.microsoft.com/office/drawing/2014/main" id="{EAA02CAA-236B-4FF7-AA5B-F165E5D6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Freeform 230">
              <a:extLst>
                <a:ext uri="{FF2B5EF4-FFF2-40B4-BE49-F238E27FC236}">
                  <a16:creationId xmlns:a16="http://schemas.microsoft.com/office/drawing/2014/main" id="{32B7307B-6163-433F-B1D0-C3427577F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Freeform 231">
              <a:extLst>
                <a:ext uri="{FF2B5EF4-FFF2-40B4-BE49-F238E27FC236}">
                  <a16:creationId xmlns:a16="http://schemas.microsoft.com/office/drawing/2014/main" id="{8CA3F802-233A-4F55-8088-0CD8956F6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Freeform 232">
              <a:extLst>
                <a:ext uri="{FF2B5EF4-FFF2-40B4-BE49-F238E27FC236}">
                  <a16:creationId xmlns:a16="http://schemas.microsoft.com/office/drawing/2014/main" id="{0CEF8332-D9AE-402A-8B2A-433EAB24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Freeform 233">
              <a:extLst>
                <a:ext uri="{FF2B5EF4-FFF2-40B4-BE49-F238E27FC236}">
                  <a16:creationId xmlns:a16="http://schemas.microsoft.com/office/drawing/2014/main" id="{B8546E0A-9DBB-462C-9DB3-8070A49C9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6" name="Text Box 234">
            <a:extLst>
              <a:ext uri="{FF2B5EF4-FFF2-40B4-BE49-F238E27FC236}">
                <a16:creationId xmlns:a16="http://schemas.microsoft.com/office/drawing/2014/main" id="{25B3E29B-5793-4D82-A05E-83A5301A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407" y="5791426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147" name="Text Box 235">
            <a:extLst>
              <a:ext uri="{FF2B5EF4-FFF2-40B4-BE49-F238E27FC236}">
                <a16:creationId xmlns:a16="http://schemas.microsoft.com/office/drawing/2014/main" id="{0591DEFC-C3C0-4937-A4EF-657879A5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643" y="495570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148" name="Line 240">
            <a:extLst>
              <a:ext uri="{FF2B5EF4-FFF2-40B4-BE49-F238E27FC236}">
                <a16:creationId xmlns:a16="http://schemas.microsoft.com/office/drawing/2014/main" id="{CC7F1E7D-9379-439F-8D8D-1BB465232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49" name="Group 464">
            <a:extLst>
              <a:ext uri="{FF2B5EF4-FFF2-40B4-BE49-F238E27FC236}">
                <a16:creationId xmlns:a16="http://schemas.microsoft.com/office/drawing/2014/main" id="{7BAB63B1-D3A1-4313-AD60-332762408090}"/>
              </a:ext>
            </a:extLst>
          </p:cNvPr>
          <p:cNvGrpSpPr/>
          <p:nvPr/>
        </p:nvGrpSpPr>
        <p:grpSpPr>
          <a:xfrm>
            <a:off x="6208129" y="3979095"/>
            <a:ext cx="659293" cy="880827"/>
            <a:chOff x="4804140" y="4632965"/>
            <a:chExt cx="659293" cy="1348762"/>
          </a:xfrm>
        </p:grpSpPr>
        <p:grpSp>
          <p:nvGrpSpPr>
            <p:cNvPr id="150" name="Group 109">
              <a:extLst>
                <a:ext uri="{FF2B5EF4-FFF2-40B4-BE49-F238E27FC236}">
                  <a16:creationId xmlns:a16="http://schemas.microsoft.com/office/drawing/2014/main" id="{FDF4A93B-5F0B-49AE-9BE5-269AF3BA4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52" name="Rectangle 110">
                <a:extLst>
                  <a:ext uri="{FF2B5EF4-FFF2-40B4-BE49-F238E27FC236}">
                    <a16:creationId xmlns:a16="http://schemas.microsoft.com/office/drawing/2014/main" id="{14416689-BE73-4971-9C76-B0D1B414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" name="Freeform 114">
                <a:extLst>
                  <a:ext uri="{FF2B5EF4-FFF2-40B4-BE49-F238E27FC236}">
                    <a16:creationId xmlns:a16="http://schemas.microsoft.com/office/drawing/2014/main" id="{7E9C99B2-B9A7-431A-B533-63BF5D83A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4" name="Freeform 115">
                <a:extLst>
                  <a:ext uri="{FF2B5EF4-FFF2-40B4-BE49-F238E27FC236}">
                    <a16:creationId xmlns:a16="http://schemas.microsoft.com/office/drawing/2014/main" id="{8B2C61B0-C011-40E3-AAAD-E76D6346A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5" name="Freeform 116">
                <a:extLst>
                  <a:ext uri="{FF2B5EF4-FFF2-40B4-BE49-F238E27FC236}">
                    <a16:creationId xmlns:a16="http://schemas.microsoft.com/office/drawing/2014/main" id="{3936D08C-F310-4EFB-9741-1558EB13D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6" name="Freeform 117">
                <a:extLst>
                  <a:ext uri="{FF2B5EF4-FFF2-40B4-BE49-F238E27FC236}">
                    <a16:creationId xmlns:a16="http://schemas.microsoft.com/office/drawing/2014/main" id="{99463DB5-1781-4AAE-80A1-19CAA336C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7" name="Freeform 118">
                <a:extLst>
                  <a:ext uri="{FF2B5EF4-FFF2-40B4-BE49-F238E27FC236}">
                    <a16:creationId xmlns:a16="http://schemas.microsoft.com/office/drawing/2014/main" id="{15B98259-7AF4-4A2F-8CA0-9F74EF483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51" name="Text Box 121">
              <a:extLst>
                <a:ext uri="{FF2B5EF4-FFF2-40B4-BE49-F238E27FC236}">
                  <a16:creationId xmlns:a16="http://schemas.microsoft.com/office/drawing/2014/main" id="{2D32EC4D-44E5-49CA-BC6E-BE4F5C448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58" name="TextBox 11">
            <a:extLst>
              <a:ext uri="{FF2B5EF4-FFF2-40B4-BE49-F238E27FC236}">
                <a16:creationId xmlns:a16="http://schemas.microsoft.com/office/drawing/2014/main" id="{103709F7-B3CD-433D-8A79-A4686555990D}"/>
              </a:ext>
            </a:extLst>
          </p:cNvPr>
          <p:cNvSpPr txBox="1"/>
          <p:nvPr/>
        </p:nvSpPr>
        <p:spPr>
          <a:xfrm>
            <a:off x="2278064" y="2275012"/>
            <a:ext cx="938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3G</a:t>
            </a:r>
          </a:p>
        </p:txBody>
      </p:sp>
      <p:sp>
        <p:nvSpPr>
          <p:cNvPr id="159" name="TextBox 478">
            <a:extLst>
              <a:ext uri="{FF2B5EF4-FFF2-40B4-BE49-F238E27FC236}">
                <a16:creationId xmlns:a16="http://schemas.microsoft.com/office/drawing/2014/main" id="{7A4A6BE6-E08F-4EBE-86F7-BD09D8567CF6}"/>
              </a:ext>
            </a:extLst>
          </p:cNvPr>
          <p:cNvSpPr txBox="1"/>
          <p:nvPr/>
        </p:nvSpPr>
        <p:spPr>
          <a:xfrm>
            <a:off x="2306095" y="4070607"/>
            <a:ext cx="2119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4G-LTE</a:t>
            </a:r>
          </a:p>
        </p:txBody>
      </p:sp>
      <p:grpSp>
        <p:nvGrpSpPr>
          <p:cNvPr id="160" name="Group 347">
            <a:extLst>
              <a:ext uri="{FF2B5EF4-FFF2-40B4-BE49-F238E27FC236}">
                <a16:creationId xmlns:a16="http://schemas.microsoft.com/office/drawing/2014/main" id="{D763A27B-53AE-4FBD-AA0F-9566D91FEA1B}"/>
              </a:ext>
            </a:extLst>
          </p:cNvPr>
          <p:cNvGrpSpPr>
            <a:grpSpLocks/>
          </p:cNvGrpSpPr>
          <p:nvPr/>
        </p:nvGrpSpPr>
        <p:grpSpPr bwMode="auto">
          <a:xfrm>
            <a:off x="6148096" y="2877136"/>
            <a:ext cx="635069" cy="244448"/>
            <a:chOff x="1871277" y="1576300"/>
            <a:chExt cx="1128371" cy="437861"/>
          </a:xfrm>
        </p:grpSpPr>
        <p:sp>
          <p:nvSpPr>
            <p:cNvPr id="161" name="Oval 480">
              <a:extLst>
                <a:ext uri="{FF2B5EF4-FFF2-40B4-BE49-F238E27FC236}">
                  <a16:creationId xmlns:a16="http://schemas.microsoft.com/office/drawing/2014/main" id="{633D4740-01BA-40E1-B67A-9705807AD6B8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62" name="Rectangle 481">
              <a:extLst>
                <a:ext uri="{FF2B5EF4-FFF2-40B4-BE49-F238E27FC236}">
                  <a16:creationId xmlns:a16="http://schemas.microsoft.com/office/drawing/2014/main" id="{87B745F0-C6AA-4472-AF17-18B20F28FE2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63" name="Oval 482">
              <a:extLst>
                <a:ext uri="{FF2B5EF4-FFF2-40B4-BE49-F238E27FC236}">
                  <a16:creationId xmlns:a16="http://schemas.microsoft.com/office/drawing/2014/main" id="{DA84CF33-C815-44FC-B4E9-FE29DC98301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64" name="Freeform 483">
              <a:extLst>
                <a:ext uri="{FF2B5EF4-FFF2-40B4-BE49-F238E27FC236}">
                  <a16:creationId xmlns:a16="http://schemas.microsoft.com/office/drawing/2014/main" id="{EDF44E22-80DA-4F6D-8C22-87B16526FC2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65" name="Freeform 484">
              <a:extLst>
                <a:ext uri="{FF2B5EF4-FFF2-40B4-BE49-F238E27FC236}">
                  <a16:creationId xmlns:a16="http://schemas.microsoft.com/office/drawing/2014/main" id="{08BD37B4-3942-4521-88F9-87A8B95449A3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66" name="Freeform 485">
              <a:extLst>
                <a:ext uri="{FF2B5EF4-FFF2-40B4-BE49-F238E27FC236}">
                  <a16:creationId xmlns:a16="http://schemas.microsoft.com/office/drawing/2014/main" id="{AC9301BC-F887-4A14-9690-B21439324A0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67" name="Freeform 486">
              <a:extLst>
                <a:ext uri="{FF2B5EF4-FFF2-40B4-BE49-F238E27FC236}">
                  <a16:creationId xmlns:a16="http://schemas.microsoft.com/office/drawing/2014/main" id="{4659B49C-45FD-4DB2-9AC6-582E69F35001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68" name="Straight Connector 487">
              <a:extLst>
                <a:ext uri="{FF2B5EF4-FFF2-40B4-BE49-F238E27FC236}">
                  <a16:creationId xmlns:a16="http://schemas.microsoft.com/office/drawing/2014/main" id="{BBE8C39B-E5B7-43E0-8A16-BBF42E44E197}"/>
                </a:ext>
              </a:extLst>
            </p:cNvPr>
            <p:cNvCxnSpPr>
              <a:endCxn id="16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488">
              <a:extLst>
                <a:ext uri="{FF2B5EF4-FFF2-40B4-BE49-F238E27FC236}">
                  <a16:creationId xmlns:a16="http://schemas.microsoft.com/office/drawing/2014/main" id="{7CA6F7B7-D57C-4756-8F7A-E863405110B5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347">
            <a:extLst>
              <a:ext uri="{FF2B5EF4-FFF2-40B4-BE49-F238E27FC236}">
                <a16:creationId xmlns:a16="http://schemas.microsoft.com/office/drawing/2014/main" id="{9E172568-C7F5-4237-AC45-01E4B476BBA0}"/>
              </a:ext>
            </a:extLst>
          </p:cNvPr>
          <p:cNvGrpSpPr>
            <a:grpSpLocks/>
          </p:cNvGrpSpPr>
          <p:nvPr/>
        </p:nvGrpSpPr>
        <p:grpSpPr bwMode="auto">
          <a:xfrm>
            <a:off x="7967551" y="3267645"/>
            <a:ext cx="661282" cy="323815"/>
            <a:chOff x="1871277" y="1576300"/>
            <a:chExt cx="1128371" cy="437861"/>
          </a:xfrm>
        </p:grpSpPr>
        <p:sp>
          <p:nvSpPr>
            <p:cNvPr id="171" name="Oval 490">
              <a:extLst>
                <a:ext uri="{FF2B5EF4-FFF2-40B4-BE49-F238E27FC236}">
                  <a16:creationId xmlns:a16="http://schemas.microsoft.com/office/drawing/2014/main" id="{764317BE-9626-43FD-8EDB-2C678B633881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72" name="Rectangle 491">
              <a:extLst>
                <a:ext uri="{FF2B5EF4-FFF2-40B4-BE49-F238E27FC236}">
                  <a16:creationId xmlns:a16="http://schemas.microsoft.com/office/drawing/2014/main" id="{6193B546-D9DD-4E26-ACA1-8788C5340D7D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73" name="Oval 492">
              <a:extLst>
                <a:ext uri="{FF2B5EF4-FFF2-40B4-BE49-F238E27FC236}">
                  <a16:creationId xmlns:a16="http://schemas.microsoft.com/office/drawing/2014/main" id="{52BC4DFE-A22C-4121-95D8-3BF4377ACF55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74" name="Freeform 493">
              <a:extLst>
                <a:ext uri="{FF2B5EF4-FFF2-40B4-BE49-F238E27FC236}">
                  <a16:creationId xmlns:a16="http://schemas.microsoft.com/office/drawing/2014/main" id="{389E125F-5996-4541-8267-C8EF3230EC38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75" name="Freeform 494">
              <a:extLst>
                <a:ext uri="{FF2B5EF4-FFF2-40B4-BE49-F238E27FC236}">
                  <a16:creationId xmlns:a16="http://schemas.microsoft.com/office/drawing/2014/main" id="{AA6994C6-1F90-44C7-A5D0-175DB0C335C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76" name="Freeform 495">
              <a:extLst>
                <a:ext uri="{FF2B5EF4-FFF2-40B4-BE49-F238E27FC236}">
                  <a16:creationId xmlns:a16="http://schemas.microsoft.com/office/drawing/2014/main" id="{50B76A18-BAC7-4189-8BF1-31CCCA12B22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77" name="Freeform 496">
              <a:extLst>
                <a:ext uri="{FF2B5EF4-FFF2-40B4-BE49-F238E27FC236}">
                  <a16:creationId xmlns:a16="http://schemas.microsoft.com/office/drawing/2014/main" id="{56F0A141-928A-46DF-8D9A-B89EFB6323AF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78" name="Straight Connector 497">
              <a:extLst>
                <a:ext uri="{FF2B5EF4-FFF2-40B4-BE49-F238E27FC236}">
                  <a16:creationId xmlns:a16="http://schemas.microsoft.com/office/drawing/2014/main" id="{5FACB18D-F9A5-4F6D-90B1-D3713E5B0039}"/>
                </a:ext>
              </a:extLst>
            </p:cNvPr>
            <p:cNvCxnSpPr>
              <a:endCxn id="17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498">
              <a:extLst>
                <a:ext uri="{FF2B5EF4-FFF2-40B4-BE49-F238E27FC236}">
                  <a16:creationId xmlns:a16="http://schemas.microsoft.com/office/drawing/2014/main" id="{5BE2F076-9F43-4B45-BBAA-F15EF1D430ED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347">
            <a:extLst>
              <a:ext uri="{FF2B5EF4-FFF2-40B4-BE49-F238E27FC236}">
                <a16:creationId xmlns:a16="http://schemas.microsoft.com/office/drawing/2014/main" id="{7672A320-B2BC-4902-873A-A2628252958C}"/>
              </a:ext>
            </a:extLst>
          </p:cNvPr>
          <p:cNvGrpSpPr>
            <a:grpSpLocks/>
          </p:cNvGrpSpPr>
          <p:nvPr/>
        </p:nvGrpSpPr>
        <p:grpSpPr bwMode="auto">
          <a:xfrm>
            <a:off x="7226886" y="5364592"/>
            <a:ext cx="661282" cy="323815"/>
            <a:chOff x="1871277" y="1576300"/>
            <a:chExt cx="1128371" cy="437861"/>
          </a:xfrm>
        </p:grpSpPr>
        <p:sp>
          <p:nvSpPr>
            <p:cNvPr id="181" name="Oval 500">
              <a:extLst>
                <a:ext uri="{FF2B5EF4-FFF2-40B4-BE49-F238E27FC236}">
                  <a16:creationId xmlns:a16="http://schemas.microsoft.com/office/drawing/2014/main" id="{C2C04302-B6C4-4ECF-9933-07FAC82330B6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2" name="Rectangle 501">
              <a:extLst>
                <a:ext uri="{FF2B5EF4-FFF2-40B4-BE49-F238E27FC236}">
                  <a16:creationId xmlns:a16="http://schemas.microsoft.com/office/drawing/2014/main" id="{712CFE1A-6711-4794-A9FE-BE3C6FAFB476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3" name="Oval 502">
              <a:extLst>
                <a:ext uri="{FF2B5EF4-FFF2-40B4-BE49-F238E27FC236}">
                  <a16:creationId xmlns:a16="http://schemas.microsoft.com/office/drawing/2014/main" id="{12324C82-DC5D-409D-B878-7294C5672AC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4" name="Freeform 503">
              <a:extLst>
                <a:ext uri="{FF2B5EF4-FFF2-40B4-BE49-F238E27FC236}">
                  <a16:creationId xmlns:a16="http://schemas.microsoft.com/office/drawing/2014/main" id="{805938E3-1A8D-417E-867E-78CD87B723E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5" name="Freeform 504">
              <a:extLst>
                <a:ext uri="{FF2B5EF4-FFF2-40B4-BE49-F238E27FC236}">
                  <a16:creationId xmlns:a16="http://schemas.microsoft.com/office/drawing/2014/main" id="{8E76661E-33DC-4F04-AFA6-DBDE646E181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6" name="Freeform 505">
              <a:extLst>
                <a:ext uri="{FF2B5EF4-FFF2-40B4-BE49-F238E27FC236}">
                  <a16:creationId xmlns:a16="http://schemas.microsoft.com/office/drawing/2014/main" id="{C3097274-7338-4F05-850F-CDA893EEF69B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87" name="Freeform 506">
              <a:extLst>
                <a:ext uri="{FF2B5EF4-FFF2-40B4-BE49-F238E27FC236}">
                  <a16:creationId xmlns:a16="http://schemas.microsoft.com/office/drawing/2014/main" id="{357C85DA-EE3E-45D2-ABD4-3252A93118E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88" name="Straight Connector 507">
              <a:extLst>
                <a:ext uri="{FF2B5EF4-FFF2-40B4-BE49-F238E27FC236}">
                  <a16:creationId xmlns:a16="http://schemas.microsoft.com/office/drawing/2014/main" id="{00FB81D7-F910-4E12-9E5F-3D820AA9F77F}"/>
                </a:ext>
              </a:extLst>
            </p:cNvPr>
            <p:cNvCxnSpPr>
              <a:endCxn id="1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508">
              <a:extLst>
                <a:ext uri="{FF2B5EF4-FFF2-40B4-BE49-F238E27FC236}">
                  <a16:creationId xmlns:a16="http://schemas.microsoft.com/office/drawing/2014/main" id="{BC93C66C-2B90-4015-B048-7348797F4F84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347">
            <a:extLst>
              <a:ext uri="{FF2B5EF4-FFF2-40B4-BE49-F238E27FC236}">
                <a16:creationId xmlns:a16="http://schemas.microsoft.com/office/drawing/2014/main" id="{9528E32E-B3C1-4CF3-8F74-EEF659FC0669}"/>
              </a:ext>
            </a:extLst>
          </p:cNvPr>
          <p:cNvGrpSpPr>
            <a:grpSpLocks/>
          </p:cNvGrpSpPr>
          <p:nvPr/>
        </p:nvGrpSpPr>
        <p:grpSpPr bwMode="auto">
          <a:xfrm>
            <a:off x="8014355" y="5378096"/>
            <a:ext cx="661282" cy="323815"/>
            <a:chOff x="1871277" y="1576300"/>
            <a:chExt cx="1128371" cy="437861"/>
          </a:xfrm>
        </p:grpSpPr>
        <p:sp>
          <p:nvSpPr>
            <p:cNvPr id="191" name="Oval 510">
              <a:extLst>
                <a:ext uri="{FF2B5EF4-FFF2-40B4-BE49-F238E27FC236}">
                  <a16:creationId xmlns:a16="http://schemas.microsoft.com/office/drawing/2014/main" id="{0AA6B663-8C38-4814-A3BF-5C48F7FA80BC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2" name="Rectangle 511">
              <a:extLst>
                <a:ext uri="{FF2B5EF4-FFF2-40B4-BE49-F238E27FC236}">
                  <a16:creationId xmlns:a16="http://schemas.microsoft.com/office/drawing/2014/main" id="{51FA752E-042F-4CE8-83CE-21B90E100A04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3" name="Oval 512">
              <a:extLst>
                <a:ext uri="{FF2B5EF4-FFF2-40B4-BE49-F238E27FC236}">
                  <a16:creationId xmlns:a16="http://schemas.microsoft.com/office/drawing/2014/main" id="{2BEF776E-FE30-4A76-8AD9-255007F3F2A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4" name="Freeform 513">
              <a:extLst>
                <a:ext uri="{FF2B5EF4-FFF2-40B4-BE49-F238E27FC236}">
                  <a16:creationId xmlns:a16="http://schemas.microsoft.com/office/drawing/2014/main" id="{89273736-CB8D-40F6-A4E2-513EBBC96A56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5" name="Freeform 514">
              <a:extLst>
                <a:ext uri="{FF2B5EF4-FFF2-40B4-BE49-F238E27FC236}">
                  <a16:creationId xmlns:a16="http://schemas.microsoft.com/office/drawing/2014/main" id="{23F10BF6-44D2-474A-95DE-EAD4CF71BC1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6" name="Freeform 515">
              <a:extLst>
                <a:ext uri="{FF2B5EF4-FFF2-40B4-BE49-F238E27FC236}">
                  <a16:creationId xmlns:a16="http://schemas.microsoft.com/office/drawing/2014/main" id="{79E1B8AB-2FD3-415E-B253-802BF1D492F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197" name="Freeform 516">
              <a:extLst>
                <a:ext uri="{FF2B5EF4-FFF2-40B4-BE49-F238E27FC236}">
                  <a16:creationId xmlns:a16="http://schemas.microsoft.com/office/drawing/2014/main" id="{CD82CC40-4474-419D-87C8-5D509AB73D0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198" name="Straight Connector 517">
              <a:extLst>
                <a:ext uri="{FF2B5EF4-FFF2-40B4-BE49-F238E27FC236}">
                  <a16:creationId xmlns:a16="http://schemas.microsoft.com/office/drawing/2014/main" id="{27B30DFB-8988-445D-BA98-00CD77910D00}"/>
                </a:ext>
              </a:extLst>
            </p:cNvPr>
            <p:cNvCxnSpPr>
              <a:endCxn id="1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518">
              <a:extLst>
                <a:ext uri="{FF2B5EF4-FFF2-40B4-BE49-F238E27FC236}">
                  <a16:creationId xmlns:a16="http://schemas.microsoft.com/office/drawing/2014/main" id="{F1C1D6F3-81C1-4772-8E27-A3FE7C2038D2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">
            <a:extLst>
              <a:ext uri="{FF2B5EF4-FFF2-40B4-BE49-F238E27FC236}">
                <a16:creationId xmlns:a16="http://schemas.microsoft.com/office/drawing/2014/main" id="{6B5BE69E-D637-41F1-86F2-5517F75DCBAB}"/>
              </a:ext>
            </a:extLst>
          </p:cNvPr>
          <p:cNvGrpSpPr/>
          <p:nvPr/>
        </p:nvGrpSpPr>
        <p:grpSpPr>
          <a:xfrm>
            <a:off x="3329979" y="1250066"/>
            <a:ext cx="946235" cy="1184376"/>
            <a:chOff x="1733705" y="1468331"/>
            <a:chExt cx="978816" cy="1263746"/>
          </a:xfrm>
        </p:grpSpPr>
        <p:grpSp>
          <p:nvGrpSpPr>
            <p:cNvPr id="201" name="Group 782">
              <a:extLst>
                <a:ext uri="{FF2B5EF4-FFF2-40B4-BE49-F238E27FC236}">
                  <a16:creationId xmlns:a16="http://schemas.microsoft.com/office/drawing/2014/main" id="{B6826A95-C157-4D0F-B94C-7BB5FDCD8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240" name="Group 783">
                <a:extLst>
                  <a:ext uri="{FF2B5EF4-FFF2-40B4-BE49-F238E27FC236}">
                    <a16:creationId xmlns:a16="http://schemas.microsoft.com/office/drawing/2014/main" id="{4CA9DBAE-C86A-4C1B-8953-0E8DFD0BE3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43" name="Line 270">
                  <a:extLst>
                    <a:ext uri="{FF2B5EF4-FFF2-40B4-BE49-F238E27FC236}">
                      <a16:creationId xmlns:a16="http://schemas.microsoft.com/office/drawing/2014/main" id="{9B3CB6A2-57BA-4C82-8792-1F15DFF40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1">
                  <a:extLst>
                    <a:ext uri="{FF2B5EF4-FFF2-40B4-BE49-F238E27FC236}">
                      <a16:creationId xmlns:a16="http://schemas.microsoft.com/office/drawing/2014/main" id="{124749D7-8172-4722-BDCA-ED7967CC0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2">
                  <a:extLst>
                    <a:ext uri="{FF2B5EF4-FFF2-40B4-BE49-F238E27FC236}">
                      <a16:creationId xmlns:a16="http://schemas.microsoft.com/office/drawing/2014/main" id="{9C0AD274-963B-4178-90FF-425EBCC7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3">
                  <a:extLst>
                    <a:ext uri="{FF2B5EF4-FFF2-40B4-BE49-F238E27FC236}">
                      <a16:creationId xmlns:a16="http://schemas.microsoft.com/office/drawing/2014/main" id="{615AD081-EF97-402C-A558-032DFCA91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4">
                  <a:extLst>
                    <a:ext uri="{FF2B5EF4-FFF2-40B4-BE49-F238E27FC236}">
                      <a16:creationId xmlns:a16="http://schemas.microsoft.com/office/drawing/2014/main" id="{A7753202-715D-480C-A3EB-309C44FF4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5">
                  <a:extLst>
                    <a:ext uri="{FF2B5EF4-FFF2-40B4-BE49-F238E27FC236}">
                      <a16:creationId xmlns:a16="http://schemas.microsoft.com/office/drawing/2014/main" id="{C393B666-FA6F-4EA0-941F-23B907190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6">
                  <a:extLst>
                    <a:ext uri="{FF2B5EF4-FFF2-40B4-BE49-F238E27FC236}">
                      <a16:creationId xmlns:a16="http://schemas.microsoft.com/office/drawing/2014/main" id="{54DC8316-3360-45F9-A57F-C9208DAF6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7">
                  <a:extLst>
                    <a:ext uri="{FF2B5EF4-FFF2-40B4-BE49-F238E27FC236}">
                      <a16:creationId xmlns:a16="http://schemas.microsoft.com/office/drawing/2014/main" id="{C2FC6875-97CE-402E-BA19-D2B03B417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8">
                  <a:extLst>
                    <a:ext uri="{FF2B5EF4-FFF2-40B4-BE49-F238E27FC236}">
                      <a16:creationId xmlns:a16="http://schemas.microsoft.com/office/drawing/2014/main" id="{485374E8-B93B-4395-9DE8-EA2F671CFE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79">
                  <a:extLst>
                    <a:ext uri="{FF2B5EF4-FFF2-40B4-BE49-F238E27FC236}">
                      <a16:creationId xmlns:a16="http://schemas.microsoft.com/office/drawing/2014/main" id="{0FB44EE6-71C9-4117-8571-C80E2B3733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0">
                  <a:extLst>
                    <a:ext uri="{FF2B5EF4-FFF2-40B4-BE49-F238E27FC236}">
                      <a16:creationId xmlns:a16="http://schemas.microsoft.com/office/drawing/2014/main" id="{83EBADCC-CAA3-4591-A15E-223FF8E75B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1">
                  <a:extLst>
                    <a:ext uri="{FF2B5EF4-FFF2-40B4-BE49-F238E27FC236}">
                      <a16:creationId xmlns:a16="http://schemas.microsoft.com/office/drawing/2014/main" id="{51A51C34-CCAD-4663-88DC-21FB5F63DD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2">
                  <a:extLst>
                    <a:ext uri="{FF2B5EF4-FFF2-40B4-BE49-F238E27FC236}">
                      <a16:creationId xmlns:a16="http://schemas.microsoft.com/office/drawing/2014/main" id="{35732241-24B4-427D-9AC3-5EEC87098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3">
                  <a:extLst>
                    <a:ext uri="{FF2B5EF4-FFF2-40B4-BE49-F238E27FC236}">
                      <a16:creationId xmlns:a16="http://schemas.microsoft.com/office/drawing/2014/main" id="{113555B8-403E-4B47-81C9-3B0301D99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7" name="Line 284">
                  <a:extLst>
                    <a:ext uri="{FF2B5EF4-FFF2-40B4-BE49-F238E27FC236}">
                      <a16:creationId xmlns:a16="http://schemas.microsoft.com/office/drawing/2014/main" id="{7101E5FC-F299-45BA-B5B2-09989F2F21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41" name="Picture 799" descr="cell_tower_radiation copy">
                <a:extLst>
                  <a:ext uri="{FF2B5EF4-FFF2-40B4-BE49-F238E27FC236}">
                    <a16:creationId xmlns:a16="http://schemas.microsoft.com/office/drawing/2014/main" id="{8192FAFD-A822-4878-83DC-D98A069407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Oval 800">
                <a:extLst>
                  <a:ext uri="{FF2B5EF4-FFF2-40B4-BE49-F238E27FC236}">
                    <a16:creationId xmlns:a16="http://schemas.microsoft.com/office/drawing/2014/main" id="{73A312B0-557A-414D-961E-7B8544C80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2" name="Group 782">
              <a:extLst>
                <a:ext uri="{FF2B5EF4-FFF2-40B4-BE49-F238E27FC236}">
                  <a16:creationId xmlns:a16="http://schemas.microsoft.com/office/drawing/2014/main" id="{CDEA293E-B6D2-4422-93CD-C4BE32768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222" name="Group 783">
                <a:extLst>
                  <a:ext uri="{FF2B5EF4-FFF2-40B4-BE49-F238E27FC236}">
                    <a16:creationId xmlns:a16="http://schemas.microsoft.com/office/drawing/2014/main" id="{68C9F0CC-97B7-47B7-8057-711FE9AC6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25" name="Line 270">
                  <a:extLst>
                    <a:ext uri="{FF2B5EF4-FFF2-40B4-BE49-F238E27FC236}">
                      <a16:creationId xmlns:a16="http://schemas.microsoft.com/office/drawing/2014/main" id="{D7F57393-8F84-43D8-B7FA-DC36E26E45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6" name="Line 271">
                  <a:extLst>
                    <a:ext uri="{FF2B5EF4-FFF2-40B4-BE49-F238E27FC236}">
                      <a16:creationId xmlns:a16="http://schemas.microsoft.com/office/drawing/2014/main" id="{38A5FF77-0EFC-45CB-BC41-71C004A6EB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7" name="Line 272">
                  <a:extLst>
                    <a:ext uri="{FF2B5EF4-FFF2-40B4-BE49-F238E27FC236}">
                      <a16:creationId xmlns:a16="http://schemas.microsoft.com/office/drawing/2014/main" id="{C36330A1-2CAE-4150-B82E-11B33AC97A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8" name="Line 273">
                  <a:extLst>
                    <a:ext uri="{FF2B5EF4-FFF2-40B4-BE49-F238E27FC236}">
                      <a16:creationId xmlns:a16="http://schemas.microsoft.com/office/drawing/2014/main" id="{787D51DE-C0F7-4AA4-8593-7BCB805C0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9" name="Line 274">
                  <a:extLst>
                    <a:ext uri="{FF2B5EF4-FFF2-40B4-BE49-F238E27FC236}">
                      <a16:creationId xmlns:a16="http://schemas.microsoft.com/office/drawing/2014/main" id="{CD505169-9C16-421F-938B-9F5FC5E5A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0" name="Line 275">
                  <a:extLst>
                    <a:ext uri="{FF2B5EF4-FFF2-40B4-BE49-F238E27FC236}">
                      <a16:creationId xmlns:a16="http://schemas.microsoft.com/office/drawing/2014/main" id="{FA9AA324-F3B0-435E-AA2F-C4BBCFF80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1" name="Line 276">
                  <a:extLst>
                    <a:ext uri="{FF2B5EF4-FFF2-40B4-BE49-F238E27FC236}">
                      <a16:creationId xmlns:a16="http://schemas.microsoft.com/office/drawing/2014/main" id="{C64C7279-279C-4E1B-98D6-BB219363B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2" name="Line 277">
                  <a:extLst>
                    <a:ext uri="{FF2B5EF4-FFF2-40B4-BE49-F238E27FC236}">
                      <a16:creationId xmlns:a16="http://schemas.microsoft.com/office/drawing/2014/main" id="{B882A7E3-42AA-40C5-B7FF-68F271339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3" name="Line 278">
                  <a:extLst>
                    <a:ext uri="{FF2B5EF4-FFF2-40B4-BE49-F238E27FC236}">
                      <a16:creationId xmlns:a16="http://schemas.microsoft.com/office/drawing/2014/main" id="{62B548C0-8E2A-4C9F-9AA5-4580CAC8A7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4" name="Line 279">
                  <a:extLst>
                    <a:ext uri="{FF2B5EF4-FFF2-40B4-BE49-F238E27FC236}">
                      <a16:creationId xmlns:a16="http://schemas.microsoft.com/office/drawing/2014/main" id="{D871AF17-80BC-48EE-9B1F-30A4F27E4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5" name="Line 280">
                  <a:extLst>
                    <a:ext uri="{FF2B5EF4-FFF2-40B4-BE49-F238E27FC236}">
                      <a16:creationId xmlns:a16="http://schemas.microsoft.com/office/drawing/2014/main" id="{2A275A73-96E7-43B9-990E-FE859D187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6" name="Line 281">
                  <a:extLst>
                    <a:ext uri="{FF2B5EF4-FFF2-40B4-BE49-F238E27FC236}">
                      <a16:creationId xmlns:a16="http://schemas.microsoft.com/office/drawing/2014/main" id="{25318723-2213-46FC-8F53-57D4DAD4D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Line 282">
                  <a:extLst>
                    <a:ext uri="{FF2B5EF4-FFF2-40B4-BE49-F238E27FC236}">
                      <a16:creationId xmlns:a16="http://schemas.microsoft.com/office/drawing/2014/main" id="{56A14163-3DCF-43ED-8C28-864064478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8" name="Line 283">
                  <a:extLst>
                    <a:ext uri="{FF2B5EF4-FFF2-40B4-BE49-F238E27FC236}">
                      <a16:creationId xmlns:a16="http://schemas.microsoft.com/office/drawing/2014/main" id="{3A377F28-9054-4C04-8B71-9CA90122A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9" name="Line 284">
                  <a:extLst>
                    <a:ext uri="{FF2B5EF4-FFF2-40B4-BE49-F238E27FC236}">
                      <a16:creationId xmlns:a16="http://schemas.microsoft.com/office/drawing/2014/main" id="{08CC37FC-C052-42DA-9A04-57D2E5F32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23" name="Picture 799" descr="cell_tower_radiation copy">
                <a:extLst>
                  <a:ext uri="{FF2B5EF4-FFF2-40B4-BE49-F238E27FC236}">
                    <a16:creationId xmlns:a16="http://schemas.microsoft.com/office/drawing/2014/main" id="{A59E6684-8716-4250-BFFB-999A4C2C0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" name="Oval 800">
                <a:extLst>
                  <a:ext uri="{FF2B5EF4-FFF2-40B4-BE49-F238E27FC236}">
                    <a16:creationId xmlns:a16="http://schemas.microsoft.com/office/drawing/2014/main" id="{FD9BCC9B-BA75-4FA3-8427-C5CA55C0C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3" name="Group 782">
              <a:extLst>
                <a:ext uri="{FF2B5EF4-FFF2-40B4-BE49-F238E27FC236}">
                  <a16:creationId xmlns:a16="http://schemas.microsoft.com/office/drawing/2014/main" id="{754758F9-B832-4DB5-8258-9FD34B781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204" name="Group 783">
                <a:extLst>
                  <a:ext uri="{FF2B5EF4-FFF2-40B4-BE49-F238E27FC236}">
                    <a16:creationId xmlns:a16="http://schemas.microsoft.com/office/drawing/2014/main" id="{11CA473D-7CAC-453A-955A-EE641B1C40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07" name="Line 270">
                  <a:extLst>
                    <a:ext uri="{FF2B5EF4-FFF2-40B4-BE49-F238E27FC236}">
                      <a16:creationId xmlns:a16="http://schemas.microsoft.com/office/drawing/2014/main" id="{C6B1436C-32FF-4C6A-8001-64E36FCD9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Line 271">
                  <a:extLst>
                    <a:ext uri="{FF2B5EF4-FFF2-40B4-BE49-F238E27FC236}">
                      <a16:creationId xmlns:a16="http://schemas.microsoft.com/office/drawing/2014/main" id="{F81CF549-F711-4268-AC84-169BB755E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9" name="Line 272">
                  <a:extLst>
                    <a:ext uri="{FF2B5EF4-FFF2-40B4-BE49-F238E27FC236}">
                      <a16:creationId xmlns:a16="http://schemas.microsoft.com/office/drawing/2014/main" id="{13A990ED-413B-4178-8A64-19386AF79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273">
                  <a:extLst>
                    <a:ext uri="{FF2B5EF4-FFF2-40B4-BE49-F238E27FC236}">
                      <a16:creationId xmlns:a16="http://schemas.microsoft.com/office/drawing/2014/main" id="{1DF27325-5340-4A74-B632-DAD76BA123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274">
                  <a:extLst>
                    <a:ext uri="{FF2B5EF4-FFF2-40B4-BE49-F238E27FC236}">
                      <a16:creationId xmlns:a16="http://schemas.microsoft.com/office/drawing/2014/main" id="{1D87C940-8C3F-4D92-92C3-78C4A5B16D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Line 275">
                  <a:extLst>
                    <a:ext uri="{FF2B5EF4-FFF2-40B4-BE49-F238E27FC236}">
                      <a16:creationId xmlns:a16="http://schemas.microsoft.com/office/drawing/2014/main" id="{10D810BB-91B0-4965-B5F5-EE3629797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Line 276">
                  <a:extLst>
                    <a:ext uri="{FF2B5EF4-FFF2-40B4-BE49-F238E27FC236}">
                      <a16:creationId xmlns:a16="http://schemas.microsoft.com/office/drawing/2014/main" id="{721D5CEE-7C57-4C7F-B589-E8688A18E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4" name="Line 277">
                  <a:extLst>
                    <a:ext uri="{FF2B5EF4-FFF2-40B4-BE49-F238E27FC236}">
                      <a16:creationId xmlns:a16="http://schemas.microsoft.com/office/drawing/2014/main" id="{C3BE436F-B667-4BD3-BB85-B73EAA5FE2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5" name="Line 278">
                  <a:extLst>
                    <a:ext uri="{FF2B5EF4-FFF2-40B4-BE49-F238E27FC236}">
                      <a16:creationId xmlns:a16="http://schemas.microsoft.com/office/drawing/2014/main" id="{080B1D55-B564-44A7-8023-803444381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6" name="Line 279">
                  <a:extLst>
                    <a:ext uri="{FF2B5EF4-FFF2-40B4-BE49-F238E27FC236}">
                      <a16:creationId xmlns:a16="http://schemas.microsoft.com/office/drawing/2014/main" id="{046B554C-EB69-476C-A133-59930CEAA2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7" name="Line 280">
                  <a:extLst>
                    <a:ext uri="{FF2B5EF4-FFF2-40B4-BE49-F238E27FC236}">
                      <a16:creationId xmlns:a16="http://schemas.microsoft.com/office/drawing/2014/main" id="{575446BD-EB4D-419C-B6E1-5B8A13F662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Line 281">
                  <a:extLst>
                    <a:ext uri="{FF2B5EF4-FFF2-40B4-BE49-F238E27FC236}">
                      <a16:creationId xmlns:a16="http://schemas.microsoft.com/office/drawing/2014/main" id="{2CC11F8E-004E-44D4-934D-3C9829ACB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9" name="Line 282">
                  <a:extLst>
                    <a:ext uri="{FF2B5EF4-FFF2-40B4-BE49-F238E27FC236}">
                      <a16:creationId xmlns:a16="http://schemas.microsoft.com/office/drawing/2014/main" id="{B2507484-304E-4A0C-BE92-AE6D27C90F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0" name="Line 283">
                  <a:extLst>
                    <a:ext uri="{FF2B5EF4-FFF2-40B4-BE49-F238E27FC236}">
                      <a16:creationId xmlns:a16="http://schemas.microsoft.com/office/drawing/2014/main" id="{9E74F32D-DAF0-47DF-ABDE-76B78B679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1" name="Line 284">
                  <a:extLst>
                    <a:ext uri="{FF2B5EF4-FFF2-40B4-BE49-F238E27FC236}">
                      <a16:creationId xmlns:a16="http://schemas.microsoft.com/office/drawing/2014/main" id="{EACC99FD-94D9-4E04-8A03-F04D299C1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05" name="Picture 799" descr="cell_tower_radiation copy">
                <a:extLst>
                  <a:ext uri="{FF2B5EF4-FFF2-40B4-BE49-F238E27FC236}">
                    <a16:creationId xmlns:a16="http://schemas.microsoft.com/office/drawing/2014/main" id="{0A172AB3-6889-4FEE-B9B7-8622D0B052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" name="Oval 800">
                <a:extLst>
                  <a:ext uri="{FF2B5EF4-FFF2-40B4-BE49-F238E27FC236}">
                    <a16:creationId xmlns:a16="http://schemas.microsoft.com/office/drawing/2014/main" id="{C4FED373-6A8B-46D7-BBC9-4EE869E92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58" name="Group 578">
            <a:extLst>
              <a:ext uri="{FF2B5EF4-FFF2-40B4-BE49-F238E27FC236}">
                <a16:creationId xmlns:a16="http://schemas.microsoft.com/office/drawing/2014/main" id="{419EA4C6-34B9-4C62-A32A-0C448A18CBE3}"/>
              </a:ext>
            </a:extLst>
          </p:cNvPr>
          <p:cNvGrpSpPr/>
          <p:nvPr/>
        </p:nvGrpSpPr>
        <p:grpSpPr>
          <a:xfrm>
            <a:off x="3435577" y="4775659"/>
            <a:ext cx="946235" cy="1184376"/>
            <a:chOff x="1733705" y="1468331"/>
            <a:chExt cx="978816" cy="1263746"/>
          </a:xfrm>
        </p:grpSpPr>
        <p:grpSp>
          <p:nvGrpSpPr>
            <p:cNvPr id="259" name="Group 782">
              <a:extLst>
                <a:ext uri="{FF2B5EF4-FFF2-40B4-BE49-F238E27FC236}">
                  <a16:creationId xmlns:a16="http://schemas.microsoft.com/office/drawing/2014/main" id="{6EE73233-B25E-4D8A-B202-9103B6F51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298" name="Group 783">
                <a:extLst>
                  <a:ext uri="{FF2B5EF4-FFF2-40B4-BE49-F238E27FC236}">
                    <a16:creationId xmlns:a16="http://schemas.microsoft.com/office/drawing/2014/main" id="{C7A936A0-25CE-40D7-836D-8178D54C01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01" name="Line 270">
                  <a:extLst>
                    <a:ext uri="{FF2B5EF4-FFF2-40B4-BE49-F238E27FC236}">
                      <a16:creationId xmlns:a16="http://schemas.microsoft.com/office/drawing/2014/main" id="{AAAEB2F1-25CC-4ECB-8F10-CDBDDFEF0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271">
                  <a:extLst>
                    <a:ext uri="{FF2B5EF4-FFF2-40B4-BE49-F238E27FC236}">
                      <a16:creationId xmlns:a16="http://schemas.microsoft.com/office/drawing/2014/main" id="{4AD5792A-0C6D-4C11-8EC6-3B32ABA09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Line 272">
                  <a:extLst>
                    <a:ext uri="{FF2B5EF4-FFF2-40B4-BE49-F238E27FC236}">
                      <a16:creationId xmlns:a16="http://schemas.microsoft.com/office/drawing/2014/main" id="{2C0CFD82-D56C-43F9-90F1-201B802FC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Line 273">
                  <a:extLst>
                    <a:ext uri="{FF2B5EF4-FFF2-40B4-BE49-F238E27FC236}">
                      <a16:creationId xmlns:a16="http://schemas.microsoft.com/office/drawing/2014/main" id="{399AE9B4-FEFB-45EC-8E85-52DA0274AB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5" name="Line 274">
                  <a:extLst>
                    <a:ext uri="{FF2B5EF4-FFF2-40B4-BE49-F238E27FC236}">
                      <a16:creationId xmlns:a16="http://schemas.microsoft.com/office/drawing/2014/main" id="{0BC5FD5D-5939-46F5-85BF-BF6358788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6" name="Line 275">
                  <a:extLst>
                    <a:ext uri="{FF2B5EF4-FFF2-40B4-BE49-F238E27FC236}">
                      <a16:creationId xmlns:a16="http://schemas.microsoft.com/office/drawing/2014/main" id="{6ED53DB3-BE50-44FB-AD14-DF6DE8DEB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7" name="Line 276">
                  <a:extLst>
                    <a:ext uri="{FF2B5EF4-FFF2-40B4-BE49-F238E27FC236}">
                      <a16:creationId xmlns:a16="http://schemas.microsoft.com/office/drawing/2014/main" id="{48EB1E97-6F90-4046-A69A-CA8E0DF5E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Line 277">
                  <a:extLst>
                    <a:ext uri="{FF2B5EF4-FFF2-40B4-BE49-F238E27FC236}">
                      <a16:creationId xmlns:a16="http://schemas.microsoft.com/office/drawing/2014/main" id="{7260A886-0464-4AD4-BAC3-2CF480293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9" name="Line 278">
                  <a:extLst>
                    <a:ext uri="{FF2B5EF4-FFF2-40B4-BE49-F238E27FC236}">
                      <a16:creationId xmlns:a16="http://schemas.microsoft.com/office/drawing/2014/main" id="{FA1BE701-CAE7-43DA-89D2-BD8A10E87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279">
                  <a:extLst>
                    <a:ext uri="{FF2B5EF4-FFF2-40B4-BE49-F238E27FC236}">
                      <a16:creationId xmlns:a16="http://schemas.microsoft.com/office/drawing/2014/main" id="{91AF8AA9-D79C-4F3E-8D43-4BE49000F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280">
                  <a:extLst>
                    <a:ext uri="{FF2B5EF4-FFF2-40B4-BE49-F238E27FC236}">
                      <a16:creationId xmlns:a16="http://schemas.microsoft.com/office/drawing/2014/main" id="{0EADDDF1-0124-4E51-9412-C7C0808687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Line 281">
                  <a:extLst>
                    <a:ext uri="{FF2B5EF4-FFF2-40B4-BE49-F238E27FC236}">
                      <a16:creationId xmlns:a16="http://schemas.microsoft.com/office/drawing/2014/main" id="{A3585589-126D-4931-A070-12531C3F4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Line 282">
                  <a:extLst>
                    <a:ext uri="{FF2B5EF4-FFF2-40B4-BE49-F238E27FC236}">
                      <a16:creationId xmlns:a16="http://schemas.microsoft.com/office/drawing/2014/main" id="{5DF0899E-58A2-483D-8D07-ADB7F75F1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4" name="Line 283">
                  <a:extLst>
                    <a:ext uri="{FF2B5EF4-FFF2-40B4-BE49-F238E27FC236}">
                      <a16:creationId xmlns:a16="http://schemas.microsoft.com/office/drawing/2014/main" id="{DEC36D6B-26D5-4DC4-829C-6001927E4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5" name="Line 284">
                  <a:extLst>
                    <a:ext uri="{FF2B5EF4-FFF2-40B4-BE49-F238E27FC236}">
                      <a16:creationId xmlns:a16="http://schemas.microsoft.com/office/drawing/2014/main" id="{74D9C8BB-5198-4621-9A42-969FD04EBD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99" name="Picture 799" descr="cell_tower_radiation copy">
                <a:extLst>
                  <a:ext uri="{FF2B5EF4-FFF2-40B4-BE49-F238E27FC236}">
                    <a16:creationId xmlns:a16="http://schemas.microsoft.com/office/drawing/2014/main" id="{B5E55F4B-1001-4BFB-A007-598023B54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0" name="Oval 800">
                <a:extLst>
                  <a:ext uri="{FF2B5EF4-FFF2-40B4-BE49-F238E27FC236}">
                    <a16:creationId xmlns:a16="http://schemas.microsoft.com/office/drawing/2014/main" id="{247DFDAB-59FA-4822-B028-3387CC9F8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60" name="Group 782">
              <a:extLst>
                <a:ext uri="{FF2B5EF4-FFF2-40B4-BE49-F238E27FC236}">
                  <a16:creationId xmlns:a16="http://schemas.microsoft.com/office/drawing/2014/main" id="{935D0442-637C-4B8C-A535-262E2F150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280" name="Group 783">
                <a:extLst>
                  <a:ext uri="{FF2B5EF4-FFF2-40B4-BE49-F238E27FC236}">
                    <a16:creationId xmlns:a16="http://schemas.microsoft.com/office/drawing/2014/main" id="{2CCB18B9-CA56-4D02-A886-BB45D6259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83" name="Line 270">
                  <a:extLst>
                    <a:ext uri="{FF2B5EF4-FFF2-40B4-BE49-F238E27FC236}">
                      <a16:creationId xmlns:a16="http://schemas.microsoft.com/office/drawing/2014/main" id="{5EF4992D-9C36-4066-BF1C-0DD40275B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4" name="Line 271">
                  <a:extLst>
                    <a:ext uri="{FF2B5EF4-FFF2-40B4-BE49-F238E27FC236}">
                      <a16:creationId xmlns:a16="http://schemas.microsoft.com/office/drawing/2014/main" id="{0E7F7CF1-95B3-4010-B5D2-3DC5425882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5" name="Line 272">
                  <a:extLst>
                    <a:ext uri="{FF2B5EF4-FFF2-40B4-BE49-F238E27FC236}">
                      <a16:creationId xmlns:a16="http://schemas.microsoft.com/office/drawing/2014/main" id="{A28F8430-BA2D-4FC2-A5BF-40E31B095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6" name="Line 273">
                  <a:extLst>
                    <a:ext uri="{FF2B5EF4-FFF2-40B4-BE49-F238E27FC236}">
                      <a16:creationId xmlns:a16="http://schemas.microsoft.com/office/drawing/2014/main" id="{481BDD60-EAEF-455F-9660-A1FF5B5BE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7" name="Line 274">
                  <a:extLst>
                    <a:ext uri="{FF2B5EF4-FFF2-40B4-BE49-F238E27FC236}">
                      <a16:creationId xmlns:a16="http://schemas.microsoft.com/office/drawing/2014/main" id="{A6956997-3C7A-4FDC-BFD0-6D4246E6D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8" name="Line 275">
                  <a:extLst>
                    <a:ext uri="{FF2B5EF4-FFF2-40B4-BE49-F238E27FC236}">
                      <a16:creationId xmlns:a16="http://schemas.microsoft.com/office/drawing/2014/main" id="{CAFD62E2-DD88-4E46-9C49-668A95AE4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9" name="Line 276">
                  <a:extLst>
                    <a:ext uri="{FF2B5EF4-FFF2-40B4-BE49-F238E27FC236}">
                      <a16:creationId xmlns:a16="http://schemas.microsoft.com/office/drawing/2014/main" id="{7388821E-EB2F-4135-9F66-07781F1B2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Line 277">
                  <a:extLst>
                    <a:ext uri="{FF2B5EF4-FFF2-40B4-BE49-F238E27FC236}">
                      <a16:creationId xmlns:a16="http://schemas.microsoft.com/office/drawing/2014/main" id="{9C76A13E-A3A0-4B6B-A987-8AECFC9903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1" name="Line 278">
                  <a:extLst>
                    <a:ext uri="{FF2B5EF4-FFF2-40B4-BE49-F238E27FC236}">
                      <a16:creationId xmlns:a16="http://schemas.microsoft.com/office/drawing/2014/main" id="{0CEE8EE5-3539-4983-BDD4-E8F6B05E6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279">
                  <a:extLst>
                    <a:ext uri="{FF2B5EF4-FFF2-40B4-BE49-F238E27FC236}">
                      <a16:creationId xmlns:a16="http://schemas.microsoft.com/office/drawing/2014/main" id="{632BC29F-5DE9-4B0F-A04E-429E0E0F3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280">
                  <a:extLst>
                    <a:ext uri="{FF2B5EF4-FFF2-40B4-BE49-F238E27FC236}">
                      <a16:creationId xmlns:a16="http://schemas.microsoft.com/office/drawing/2014/main" id="{5EDF1823-352C-4A81-BEBF-5246CC827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Line 281">
                  <a:extLst>
                    <a:ext uri="{FF2B5EF4-FFF2-40B4-BE49-F238E27FC236}">
                      <a16:creationId xmlns:a16="http://schemas.microsoft.com/office/drawing/2014/main" id="{D0F3C95E-6D83-4C4B-B187-AEF6F9CB9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Line 282">
                  <a:extLst>
                    <a:ext uri="{FF2B5EF4-FFF2-40B4-BE49-F238E27FC236}">
                      <a16:creationId xmlns:a16="http://schemas.microsoft.com/office/drawing/2014/main" id="{9FF37EBB-74CA-4330-BEF4-D37A7ACDE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6" name="Line 283">
                  <a:extLst>
                    <a:ext uri="{FF2B5EF4-FFF2-40B4-BE49-F238E27FC236}">
                      <a16:creationId xmlns:a16="http://schemas.microsoft.com/office/drawing/2014/main" id="{5DBCB189-727D-4B38-A4DE-FE14578AA2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7" name="Line 284">
                  <a:extLst>
                    <a:ext uri="{FF2B5EF4-FFF2-40B4-BE49-F238E27FC236}">
                      <a16:creationId xmlns:a16="http://schemas.microsoft.com/office/drawing/2014/main" id="{700FACA1-1695-4831-82DB-D03BD1B4D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81" name="Picture 799" descr="cell_tower_radiation copy">
                <a:extLst>
                  <a:ext uri="{FF2B5EF4-FFF2-40B4-BE49-F238E27FC236}">
                    <a16:creationId xmlns:a16="http://schemas.microsoft.com/office/drawing/2014/main" id="{76D149EE-99E9-4648-B451-E1EA6BAC1A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Oval 800">
                <a:extLst>
                  <a:ext uri="{FF2B5EF4-FFF2-40B4-BE49-F238E27FC236}">
                    <a16:creationId xmlns:a16="http://schemas.microsoft.com/office/drawing/2014/main" id="{E1535D2A-1DFB-41A0-A79C-076BDAF68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61" name="Group 782">
              <a:extLst>
                <a:ext uri="{FF2B5EF4-FFF2-40B4-BE49-F238E27FC236}">
                  <a16:creationId xmlns:a16="http://schemas.microsoft.com/office/drawing/2014/main" id="{7A0E42EC-91DE-4C56-B1FA-70F0D9E6A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262" name="Group 783">
                <a:extLst>
                  <a:ext uri="{FF2B5EF4-FFF2-40B4-BE49-F238E27FC236}">
                    <a16:creationId xmlns:a16="http://schemas.microsoft.com/office/drawing/2014/main" id="{244CBDDD-3F94-4AD6-9139-F569CFD149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65" name="Line 270">
                  <a:extLst>
                    <a:ext uri="{FF2B5EF4-FFF2-40B4-BE49-F238E27FC236}">
                      <a16:creationId xmlns:a16="http://schemas.microsoft.com/office/drawing/2014/main" id="{A8D4CE17-ECB4-419F-888A-BE5B00E00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6" name="Line 271">
                  <a:extLst>
                    <a:ext uri="{FF2B5EF4-FFF2-40B4-BE49-F238E27FC236}">
                      <a16:creationId xmlns:a16="http://schemas.microsoft.com/office/drawing/2014/main" id="{299DDFA6-0CEB-4074-8686-5EB018EE2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7" name="Line 272">
                  <a:extLst>
                    <a:ext uri="{FF2B5EF4-FFF2-40B4-BE49-F238E27FC236}">
                      <a16:creationId xmlns:a16="http://schemas.microsoft.com/office/drawing/2014/main" id="{20AE0CAC-76BD-498B-A1E4-B9FD9DA7E5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8" name="Line 273">
                  <a:extLst>
                    <a:ext uri="{FF2B5EF4-FFF2-40B4-BE49-F238E27FC236}">
                      <a16:creationId xmlns:a16="http://schemas.microsoft.com/office/drawing/2014/main" id="{81D33A34-A119-4A46-BCFA-82DB8B4C13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9" name="Line 274">
                  <a:extLst>
                    <a:ext uri="{FF2B5EF4-FFF2-40B4-BE49-F238E27FC236}">
                      <a16:creationId xmlns:a16="http://schemas.microsoft.com/office/drawing/2014/main" id="{0BF26EED-56B6-4B53-9372-9789F33EE9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0" name="Line 275">
                  <a:extLst>
                    <a:ext uri="{FF2B5EF4-FFF2-40B4-BE49-F238E27FC236}">
                      <a16:creationId xmlns:a16="http://schemas.microsoft.com/office/drawing/2014/main" id="{93BA5E94-744A-4DC8-A8F4-AEF11C58B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1" name="Line 276">
                  <a:extLst>
                    <a:ext uri="{FF2B5EF4-FFF2-40B4-BE49-F238E27FC236}">
                      <a16:creationId xmlns:a16="http://schemas.microsoft.com/office/drawing/2014/main" id="{8A17F31D-0ABB-4466-920B-03ABF4F75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2" name="Line 277">
                  <a:extLst>
                    <a:ext uri="{FF2B5EF4-FFF2-40B4-BE49-F238E27FC236}">
                      <a16:creationId xmlns:a16="http://schemas.microsoft.com/office/drawing/2014/main" id="{CCD156FA-6D13-4320-8966-52C6A5F1E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3" name="Line 278">
                  <a:extLst>
                    <a:ext uri="{FF2B5EF4-FFF2-40B4-BE49-F238E27FC236}">
                      <a16:creationId xmlns:a16="http://schemas.microsoft.com/office/drawing/2014/main" id="{C3014E9A-0F73-4468-B13A-9F7AF4ACA1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4" name="Line 279">
                  <a:extLst>
                    <a:ext uri="{FF2B5EF4-FFF2-40B4-BE49-F238E27FC236}">
                      <a16:creationId xmlns:a16="http://schemas.microsoft.com/office/drawing/2014/main" id="{A3284862-9A66-4DA4-82BE-B181612015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5" name="Line 280">
                  <a:extLst>
                    <a:ext uri="{FF2B5EF4-FFF2-40B4-BE49-F238E27FC236}">
                      <a16:creationId xmlns:a16="http://schemas.microsoft.com/office/drawing/2014/main" id="{EAAC2061-D328-4323-81F5-205C1D854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" name="Line 281">
                  <a:extLst>
                    <a:ext uri="{FF2B5EF4-FFF2-40B4-BE49-F238E27FC236}">
                      <a16:creationId xmlns:a16="http://schemas.microsoft.com/office/drawing/2014/main" id="{D40EB79E-67BA-4CE7-8726-FCC4A9E33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Line 282">
                  <a:extLst>
                    <a:ext uri="{FF2B5EF4-FFF2-40B4-BE49-F238E27FC236}">
                      <a16:creationId xmlns:a16="http://schemas.microsoft.com/office/drawing/2014/main" id="{997DAAE8-CB7D-43D5-8059-C4E43E2B9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8" name="Line 283">
                  <a:extLst>
                    <a:ext uri="{FF2B5EF4-FFF2-40B4-BE49-F238E27FC236}">
                      <a16:creationId xmlns:a16="http://schemas.microsoft.com/office/drawing/2014/main" id="{B8851DBC-D68C-4FA1-8C15-4BF7545D5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9" name="Line 284">
                  <a:extLst>
                    <a:ext uri="{FF2B5EF4-FFF2-40B4-BE49-F238E27FC236}">
                      <a16:creationId xmlns:a16="http://schemas.microsoft.com/office/drawing/2014/main" id="{9D63B3F7-57FF-4BA7-BEFC-AB1AA681B2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63" name="Picture 799" descr="cell_tower_radiation copy">
                <a:extLst>
                  <a:ext uri="{FF2B5EF4-FFF2-40B4-BE49-F238E27FC236}">
                    <a16:creationId xmlns:a16="http://schemas.microsoft.com/office/drawing/2014/main" id="{B0FA8B35-C993-42D3-AA69-F0E64D2DD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Oval 800">
                <a:extLst>
                  <a:ext uri="{FF2B5EF4-FFF2-40B4-BE49-F238E27FC236}">
                    <a16:creationId xmlns:a16="http://schemas.microsoft.com/office/drawing/2014/main" id="{5C3A1F68-D6F0-4437-8515-9F4132793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432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9FA7F-3204-4D0C-B5E2-CDEEEC5F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4G LTE</a:t>
            </a:r>
            <a:r>
              <a:rPr lang="zh-CN" altLang="en-US" dirty="0"/>
              <a:t>网络架构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CBA67-9767-4F2F-A2E5-94D6F49F3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0" name="Line 96">
            <a:extLst>
              <a:ext uri="{FF2B5EF4-FFF2-40B4-BE49-F238E27FC236}">
                <a16:creationId xmlns:a16="http://schemas.microsoft.com/office/drawing/2014/main" id="{B4438C04-45D6-42BD-B881-97ACDA92B8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7815" y="5598553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97">
            <a:extLst>
              <a:ext uri="{FF2B5EF4-FFF2-40B4-BE49-F238E27FC236}">
                <a16:creationId xmlns:a16="http://schemas.microsoft.com/office/drawing/2014/main" id="{C3C55977-87DC-4AA3-900E-6193F47E1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022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98">
            <a:extLst>
              <a:ext uri="{FF2B5EF4-FFF2-40B4-BE49-F238E27FC236}">
                <a16:creationId xmlns:a16="http://schemas.microsoft.com/office/drawing/2014/main" id="{0DF1260D-3F90-4A88-B28E-57A85E49A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696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2" name="Picture 122" descr="imgyjavg[1]">
            <a:extLst>
              <a:ext uri="{FF2B5EF4-FFF2-40B4-BE49-F238E27FC236}">
                <a16:creationId xmlns:a16="http://schemas.microsoft.com/office/drawing/2014/main" id="{023A1907-FAA6-4C32-96A2-F7BB400B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1" y="5081666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123">
            <a:extLst>
              <a:ext uri="{FF2B5EF4-FFF2-40B4-BE49-F238E27FC236}">
                <a16:creationId xmlns:a16="http://schemas.microsoft.com/office/drawing/2014/main" id="{2C92DF50-6C19-4F6B-B451-9437091F9945}"/>
              </a:ext>
            </a:extLst>
          </p:cNvPr>
          <p:cNvGrpSpPr>
            <a:grpSpLocks/>
          </p:cNvGrpSpPr>
          <p:nvPr/>
        </p:nvGrpSpPr>
        <p:grpSpPr bwMode="auto">
          <a:xfrm>
            <a:off x="1938703" y="5403659"/>
            <a:ext cx="831850" cy="143387"/>
            <a:chOff x="3072" y="739"/>
            <a:chExt cx="652" cy="146"/>
          </a:xfrm>
        </p:grpSpPr>
        <p:pic>
          <p:nvPicPr>
            <p:cNvPr id="24" name="Picture 124" descr="lgv_fqmg[1]">
              <a:extLst>
                <a:ext uri="{FF2B5EF4-FFF2-40B4-BE49-F238E27FC236}">
                  <a16:creationId xmlns:a16="http://schemas.microsoft.com/office/drawing/2014/main" id="{68218B5C-DA1E-437B-A7B7-42DB6011F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Line 125">
              <a:extLst>
                <a:ext uri="{FF2B5EF4-FFF2-40B4-BE49-F238E27FC236}">
                  <a16:creationId xmlns:a16="http://schemas.microsoft.com/office/drawing/2014/main" id="{0ABB5E48-C43A-443E-A303-0EE84955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126">
              <a:extLst>
                <a:ext uri="{FF2B5EF4-FFF2-40B4-BE49-F238E27FC236}">
                  <a16:creationId xmlns:a16="http://schemas.microsoft.com/office/drawing/2014/main" id="{12B5E9CB-1173-4F88-8229-E77DEC05C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7" name="Picture 128" descr="imgyjavg[1]">
            <a:extLst>
              <a:ext uri="{FF2B5EF4-FFF2-40B4-BE49-F238E27FC236}">
                <a16:creationId xmlns:a16="http://schemas.microsoft.com/office/drawing/2014/main" id="{78913173-B500-4D8C-ACC0-EBA90049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16" y="5667793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reeform 222">
            <a:extLst>
              <a:ext uri="{FF2B5EF4-FFF2-40B4-BE49-F238E27FC236}">
                <a16:creationId xmlns:a16="http://schemas.microsoft.com/office/drawing/2014/main" id="{13E626E4-FB14-4116-8F95-89C6EB6BC948}"/>
              </a:ext>
            </a:extLst>
          </p:cNvPr>
          <p:cNvSpPr>
            <a:spLocks/>
          </p:cNvSpPr>
          <p:nvPr/>
        </p:nvSpPr>
        <p:spPr bwMode="auto">
          <a:xfrm>
            <a:off x="8856037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 Box 223">
            <a:extLst>
              <a:ext uri="{FF2B5EF4-FFF2-40B4-BE49-F238E27FC236}">
                <a16:creationId xmlns:a16="http://schemas.microsoft.com/office/drawing/2014/main" id="{A52C785E-490A-43B2-9519-801F8F1EE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987" y="5127575"/>
            <a:ext cx="881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30" name="Group 224">
            <a:extLst>
              <a:ext uri="{FF2B5EF4-FFF2-40B4-BE49-F238E27FC236}">
                <a16:creationId xmlns:a16="http://schemas.microsoft.com/office/drawing/2014/main" id="{579EA0D2-9734-43E5-ACEA-B530D66F1000}"/>
              </a:ext>
            </a:extLst>
          </p:cNvPr>
          <p:cNvGrpSpPr>
            <a:grpSpLocks/>
          </p:cNvGrpSpPr>
          <p:nvPr/>
        </p:nvGrpSpPr>
        <p:grpSpPr bwMode="auto">
          <a:xfrm>
            <a:off x="8090862" y="5021922"/>
            <a:ext cx="550863" cy="793661"/>
            <a:chOff x="611" y="3693"/>
            <a:chExt cx="449" cy="287"/>
          </a:xfrm>
        </p:grpSpPr>
        <p:sp>
          <p:nvSpPr>
            <p:cNvPr id="31" name="Rectangle 225">
              <a:extLst>
                <a:ext uri="{FF2B5EF4-FFF2-40B4-BE49-F238E27FC236}">
                  <a16:creationId xmlns:a16="http://schemas.microsoft.com/office/drawing/2014/main" id="{80EF48F8-6DC2-491E-BE18-506DE041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2" name="Group 226">
              <a:extLst>
                <a:ext uri="{FF2B5EF4-FFF2-40B4-BE49-F238E27FC236}">
                  <a16:creationId xmlns:a16="http://schemas.microsoft.com/office/drawing/2014/main" id="{71CE4634-9489-4B2B-8B16-31BD5F1A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8D623098-83F1-4431-8C90-210812798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E758DEEE-4178-487A-A271-9F8C49561D1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3" name="Freeform 229">
              <a:extLst>
                <a:ext uri="{FF2B5EF4-FFF2-40B4-BE49-F238E27FC236}">
                  <a16:creationId xmlns:a16="http://schemas.microsoft.com/office/drawing/2014/main" id="{245B6552-5D7B-4288-821B-DA8D8DF96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Freeform 230">
              <a:extLst>
                <a:ext uri="{FF2B5EF4-FFF2-40B4-BE49-F238E27FC236}">
                  <a16:creationId xmlns:a16="http://schemas.microsoft.com/office/drawing/2014/main" id="{209285B0-BD29-4659-80A6-7304D4044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Freeform 231">
              <a:extLst>
                <a:ext uri="{FF2B5EF4-FFF2-40B4-BE49-F238E27FC236}">
                  <a16:creationId xmlns:a16="http://schemas.microsoft.com/office/drawing/2014/main" id="{F38C61B9-7101-45DA-8ED4-871E305AC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Freeform 232">
              <a:extLst>
                <a:ext uri="{FF2B5EF4-FFF2-40B4-BE49-F238E27FC236}">
                  <a16:creationId xmlns:a16="http://schemas.microsoft.com/office/drawing/2014/main" id="{FA6B4907-4FD1-4B9D-809C-3467DE79A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Freeform 233">
              <a:extLst>
                <a:ext uri="{FF2B5EF4-FFF2-40B4-BE49-F238E27FC236}">
                  <a16:creationId xmlns:a16="http://schemas.microsoft.com/office/drawing/2014/main" id="{7F93D46F-63BE-4D8D-A4AB-D9CE97B44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" name="Text Box 234">
            <a:extLst>
              <a:ext uri="{FF2B5EF4-FFF2-40B4-BE49-F238E27FC236}">
                <a16:creationId xmlns:a16="http://schemas.microsoft.com/office/drawing/2014/main" id="{41E54C07-908C-4819-86E8-D4EF47AFC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475" y="5800489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41" name="Text Box 235">
            <a:extLst>
              <a:ext uri="{FF2B5EF4-FFF2-40B4-BE49-F238E27FC236}">
                <a16:creationId xmlns:a16="http://schemas.microsoft.com/office/drawing/2014/main" id="{8B2F1409-1884-4643-9795-D1A1C342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711" y="496476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2" name="Line 240">
            <a:extLst>
              <a:ext uri="{FF2B5EF4-FFF2-40B4-BE49-F238E27FC236}">
                <a16:creationId xmlns:a16="http://schemas.microsoft.com/office/drawing/2014/main" id="{2935D4ED-607A-47F3-B203-F8A2F6D00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1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" name="Group 224">
            <a:extLst>
              <a:ext uri="{FF2B5EF4-FFF2-40B4-BE49-F238E27FC236}">
                <a16:creationId xmlns:a16="http://schemas.microsoft.com/office/drawing/2014/main" id="{D05210AD-EBA9-46DA-A073-94D4A40CC960}"/>
              </a:ext>
            </a:extLst>
          </p:cNvPr>
          <p:cNvGrpSpPr>
            <a:grpSpLocks/>
          </p:cNvGrpSpPr>
          <p:nvPr/>
        </p:nvGrpSpPr>
        <p:grpSpPr bwMode="auto">
          <a:xfrm>
            <a:off x="7324794" y="5012859"/>
            <a:ext cx="550863" cy="793661"/>
            <a:chOff x="611" y="3693"/>
            <a:chExt cx="449" cy="287"/>
          </a:xfrm>
        </p:grpSpPr>
        <p:sp>
          <p:nvSpPr>
            <p:cNvPr id="44" name="Rectangle 225">
              <a:extLst>
                <a:ext uri="{FF2B5EF4-FFF2-40B4-BE49-F238E27FC236}">
                  <a16:creationId xmlns:a16="http://schemas.microsoft.com/office/drawing/2014/main" id="{5999CA1C-85E0-44FD-90C9-0748D56CC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5" name="Group 226">
              <a:extLst>
                <a:ext uri="{FF2B5EF4-FFF2-40B4-BE49-F238E27FC236}">
                  <a16:creationId xmlns:a16="http://schemas.microsoft.com/office/drawing/2014/main" id="{102784E3-918B-4CC9-ADFC-54D10A327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1" name="Freeform 227">
                <a:extLst>
                  <a:ext uri="{FF2B5EF4-FFF2-40B4-BE49-F238E27FC236}">
                    <a16:creationId xmlns:a16="http://schemas.microsoft.com/office/drawing/2014/main" id="{584D86F6-807F-478E-8C20-6997FD124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Freeform 228">
                <a:extLst>
                  <a:ext uri="{FF2B5EF4-FFF2-40B4-BE49-F238E27FC236}">
                    <a16:creationId xmlns:a16="http://schemas.microsoft.com/office/drawing/2014/main" id="{EE731A80-1076-40AD-93F3-9200EE29DCD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" name="Freeform 229">
              <a:extLst>
                <a:ext uri="{FF2B5EF4-FFF2-40B4-BE49-F238E27FC236}">
                  <a16:creationId xmlns:a16="http://schemas.microsoft.com/office/drawing/2014/main" id="{29E56E46-F924-44FC-9485-69C0FF09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Freeform 230">
              <a:extLst>
                <a:ext uri="{FF2B5EF4-FFF2-40B4-BE49-F238E27FC236}">
                  <a16:creationId xmlns:a16="http://schemas.microsoft.com/office/drawing/2014/main" id="{4236F468-B5E3-4A67-8149-23C906481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Freeform 231">
              <a:extLst>
                <a:ext uri="{FF2B5EF4-FFF2-40B4-BE49-F238E27FC236}">
                  <a16:creationId xmlns:a16="http://schemas.microsoft.com/office/drawing/2014/main" id="{41889668-5DE7-45E1-B805-81C368949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Freeform 232">
              <a:extLst>
                <a:ext uri="{FF2B5EF4-FFF2-40B4-BE49-F238E27FC236}">
                  <a16:creationId xmlns:a16="http://schemas.microsoft.com/office/drawing/2014/main" id="{39B650E7-7ECE-4D2B-AF0B-5FD4875E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233">
              <a:extLst>
                <a:ext uri="{FF2B5EF4-FFF2-40B4-BE49-F238E27FC236}">
                  <a16:creationId xmlns:a16="http://schemas.microsoft.com/office/drawing/2014/main" id="{AE180A57-1975-4B31-8CE4-E887D3A4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3" name="Text Box 234">
            <a:extLst>
              <a:ext uri="{FF2B5EF4-FFF2-40B4-BE49-F238E27FC236}">
                <a16:creationId xmlns:a16="http://schemas.microsoft.com/office/drawing/2014/main" id="{454C8759-CE5A-403A-98EA-2AF2619FD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407" y="5791426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54" name="Text Box 235">
            <a:extLst>
              <a:ext uri="{FF2B5EF4-FFF2-40B4-BE49-F238E27FC236}">
                <a16:creationId xmlns:a16="http://schemas.microsoft.com/office/drawing/2014/main" id="{EBBCDDB2-BF2A-4099-B032-19CF0C242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643" y="495570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5" name="Line 240">
            <a:extLst>
              <a:ext uri="{FF2B5EF4-FFF2-40B4-BE49-F238E27FC236}">
                <a16:creationId xmlns:a16="http://schemas.microsoft.com/office/drawing/2014/main" id="{80477D3A-3582-40C3-AE2E-70E8E5060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47">
            <a:extLst>
              <a:ext uri="{FF2B5EF4-FFF2-40B4-BE49-F238E27FC236}">
                <a16:creationId xmlns:a16="http://schemas.microsoft.com/office/drawing/2014/main" id="{1C929F32-BEB2-46B8-A018-1FBAAF904184}"/>
              </a:ext>
            </a:extLst>
          </p:cNvPr>
          <p:cNvGrpSpPr>
            <a:grpSpLocks/>
          </p:cNvGrpSpPr>
          <p:nvPr/>
        </p:nvGrpSpPr>
        <p:grpSpPr bwMode="auto">
          <a:xfrm>
            <a:off x="7226886" y="5364592"/>
            <a:ext cx="661282" cy="323815"/>
            <a:chOff x="1871277" y="1576300"/>
            <a:chExt cx="1128371" cy="437861"/>
          </a:xfrm>
        </p:grpSpPr>
        <p:sp>
          <p:nvSpPr>
            <p:cNvPr id="67" name="Oval 500">
              <a:extLst>
                <a:ext uri="{FF2B5EF4-FFF2-40B4-BE49-F238E27FC236}">
                  <a16:creationId xmlns:a16="http://schemas.microsoft.com/office/drawing/2014/main" id="{42E3B845-9D16-4916-8CBA-1F9822801A1B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68" name="Rectangle 501">
              <a:extLst>
                <a:ext uri="{FF2B5EF4-FFF2-40B4-BE49-F238E27FC236}">
                  <a16:creationId xmlns:a16="http://schemas.microsoft.com/office/drawing/2014/main" id="{412FA9A0-D302-47B8-95C3-8091385B5620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69" name="Oval 502">
              <a:extLst>
                <a:ext uri="{FF2B5EF4-FFF2-40B4-BE49-F238E27FC236}">
                  <a16:creationId xmlns:a16="http://schemas.microsoft.com/office/drawing/2014/main" id="{1E22D4BA-084B-44D4-9C54-71AF1D6224D5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70" name="Freeform 503">
              <a:extLst>
                <a:ext uri="{FF2B5EF4-FFF2-40B4-BE49-F238E27FC236}">
                  <a16:creationId xmlns:a16="http://schemas.microsoft.com/office/drawing/2014/main" id="{C51E7F1D-1CE8-4306-AF02-E93EEA87A57E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71" name="Freeform 504">
              <a:extLst>
                <a:ext uri="{FF2B5EF4-FFF2-40B4-BE49-F238E27FC236}">
                  <a16:creationId xmlns:a16="http://schemas.microsoft.com/office/drawing/2014/main" id="{7325D92C-7E2A-4C8E-B39A-8ED4954A7251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72" name="Freeform 505">
              <a:extLst>
                <a:ext uri="{FF2B5EF4-FFF2-40B4-BE49-F238E27FC236}">
                  <a16:creationId xmlns:a16="http://schemas.microsoft.com/office/drawing/2014/main" id="{267F5209-815E-4288-AFA9-1A2482AE14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73" name="Freeform 506">
              <a:extLst>
                <a:ext uri="{FF2B5EF4-FFF2-40B4-BE49-F238E27FC236}">
                  <a16:creationId xmlns:a16="http://schemas.microsoft.com/office/drawing/2014/main" id="{B3159AE4-9B63-4BF5-88E6-D725B60D8D55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74" name="Straight Connector 507">
              <a:extLst>
                <a:ext uri="{FF2B5EF4-FFF2-40B4-BE49-F238E27FC236}">
                  <a16:creationId xmlns:a16="http://schemas.microsoft.com/office/drawing/2014/main" id="{7A358862-0634-4B7A-9C2A-32B694029FFC}"/>
                </a:ext>
              </a:extLst>
            </p:cNvPr>
            <p:cNvCxnSpPr>
              <a:endCxn id="6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08">
              <a:extLst>
                <a:ext uri="{FF2B5EF4-FFF2-40B4-BE49-F238E27FC236}">
                  <a16:creationId xmlns:a16="http://schemas.microsoft.com/office/drawing/2014/main" id="{C3346493-C35B-445B-BEC4-284ACDF9ECD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347">
            <a:extLst>
              <a:ext uri="{FF2B5EF4-FFF2-40B4-BE49-F238E27FC236}">
                <a16:creationId xmlns:a16="http://schemas.microsoft.com/office/drawing/2014/main" id="{376F9898-7680-4E58-95CA-EEBAFBAF99FC}"/>
              </a:ext>
            </a:extLst>
          </p:cNvPr>
          <p:cNvGrpSpPr>
            <a:grpSpLocks/>
          </p:cNvGrpSpPr>
          <p:nvPr/>
        </p:nvGrpSpPr>
        <p:grpSpPr bwMode="auto">
          <a:xfrm>
            <a:off x="8014355" y="5378096"/>
            <a:ext cx="661282" cy="323815"/>
            <a:chOff x="1871277" y="1576300"/>
            <a:chExt cx="1128371" cy="437861"/>
          </a:xfrm>
        </p:grpSpPr>
        <p:sp>
          <p:nvSpPr>
            <p:cNvPr id="77" name="Oval 510">
              <a:extLst>
                <a:ext uri="{FF2B5EF4-FFF2-40B4-BE49-F238E27FC236}">
                  <a16:creationId xmlns:a16="http://schemas.microsoft.com/office/drawing/2014/main" id="{34115B22-6DB5-4A20-B0FF-E7EA96F0E65D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78" name="Rectangle 511">
              <a:extLst>
                <a:ext uri="{FF2B5EF4-FFF2-40B4-BE49-F238E27FC236}">
                  <a16:creationId xmlns:a16="http://schemas.microsoft.com/office/drawing/2014/main" id="{DE26B602-1EFB-41FB-824E-7FC0FF85153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79" name="Oval 512">
              <a:extLst>
                <a:ext uri="{FF2B5EF4-FFF2-40B4-BE49-F238E27FC236}">
                  <a16:creationId xmlns:a16="http://schemas.microsoft.com/office/drawing/2014/main" id="{C3F0A599-FD40-4B65-A20B-345DB739BB3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80" name="Freeform 513">
              <a:extLst>
                <a:ext uri="{FF2B5EF4-FFF2-40B4-BE49-F238E27FC236}">
                  <a16:creationId xmlns:a16="http://schemas.microsoft.com/office/drawing/2014/main" id="{1A15F02D-E64A-4DEF-8A9A-DB9B2E7D8BB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81" name="Freeform 514">
              <a:extLst>
                <a:ext uri="{FF2B5EF4-FFF2-40B4-BE49-F238E27FC236}">
                  <a16:creationId xmlns:a16="http://schemas.microsoft.com/office/drawing/2014/main" id="{F15361D3-2240-4653-803A-C1DEDCC2366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82" name="Freeform 515">
              <a:extLst>
                <a:ext uri="{FF2B5EF4-FFF2-40B4-BE49-F238E27FC236}">
                  <a16:creationId xmlns:a16="http://schemas.microsoft.com/office/drawing/2014/main" id="{AED6B2F7-2F92-4AB2-878B-6D64ACC8EBA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83" name="Freeform 516">
              <a:extLst>
                <a:ext uri="{FF2B5EF4-FFF2-40B4-BE49-F238E27FC236}">
                  <a16:creationId xmlns:a16="http://schemas.microsoft.com/office/drawing/2014/main" id="{B81CF36E-A974-4767-8183-D9A48C89FF09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cxnSp>
          <p:nvCxnSpPr>
            <p:cNvPr id="84" name="Straight Connector 517">
              <a:extLst>
                <a:ext uri="{FF2B5EF4-FFF2-40B4-BE49-F238E27FC236}">
                  <a16:creationId xmlns:a16="http://schemas.microsoft.com/office/drawing/2014/main" id="{2F12C08E-1EAA-4C7E-843D-164C85AD3D57}"/>
                </a:ext>
              </a:extLst>
            </p:cNvPr>
            <p:cNvCxnSpPr>
              <a:endCxn id="7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18">
              <a:extLst>
                <a:ext uri="{FF2B5EF4-FFF2-40B4-BE49-F238E27FC236}">
                  <a16:creationId xmlns:a16="http://schemas.microsoft.com/office/drawing/2014/main" id="{C9329820-48BD-4059-9635-692FEC4D186F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578">
            <a:extLst>
              <a:ext uri="{FF2B5EF4-FFF2-40B4-BE49-F238E27FC236}">
                <a16:creationId xmlns:a16="http://schemas.microsoft.com/office/drawing/2014/main" id="{4435F8D2-5C7F-4EA6-94C0-4A31D79F50F6}"/>
              </a:ext>
            </a:extLst>
          </p:cNvPr>
          <p:cNvGrpSpPr/>
          <p:nvPr/>
        </p:nvGrpSpPr>
        <p:grpSpPr>
          <a:xfrm>
            <a:off x="3435577" y="4775659"/>
            <a:ext cx="946235" cy="1184376"/>
            <a:chOff x="1733705" y="1468331"/>
            <a:chExt cx="978816" cy="1263746"/>
          </a:xfrm>
        </p:grpSpPr>
        <p:grpSp>
          <p:nvGrpSpPr>
            <p:cNvPr id="87" name="Group 782">
              <a:extLst>
                <a:ext uri="{FF2B5EF4-FFF2-40B4-BE49-F238E27FC236}">
                  <a16:creationId xmlns:a16="http://schemas.microsoft.com/office/drawing/2014/main" id="{244D887A-C2B3-45A8-AAC9-7F5079116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126" name="Group 783">
                <a:extLst>
                  <a:ext uri="{FF2B5EF4-FFF2-40B4-BE49-F238E27FC236}">
                    <a16:creationId xmlns:a16="http://schemas.microsoft.com/office/drawing/2014/main" id="{552B395F-3274-4AD3-BFEF-1C21745D0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29" name="Line 270">
                  <a:extLst>
                    <a:ext uri="{FF2B5EF4-FFF2-40B4-BE49-F238E27FC236}">
                      <a16:creationId xmlns:a16="http://schemas.microsoft.com/office/drawing/2014/main" id="{A06B6CDD-30C5-475E-94CA-8C8CB7A88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0" name="Line 271">
                  <a:extLst>
                    <a:ext uri="{FF2B5EF4-FFF2-40B4-BE49-F238E27FC236}">
                      <a16:creationId xmlns:a16="http://schemas.microsoft.com/office/drawing/2014/main" id="{4191DE8A-FC0B-481F-B533-761956D17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1" name="Line 272">
                  <a:extLst>
                    <a:ext uri="{FF2B5EF4-FFF2-40B4-BE49-F238E27FC236}">
                      <a16:creationId xmlns:a16="http://schemas.microsoft.com/office/drawing/2014/main" id="{C8BEB93A-0E32-4C46-A3DE-236F166DC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2" name="Line 273">
                  <a:extLst>
                    <a:ext uri="{FF2B5EF4-FFF2-40B4-BE49-F238E27FC236}">
                      <a16:creationId xmlns:a16="http://schemas.microsoft.com/office/drawing/2014/main" id="{1D13B789-A803-4B87-86B4-EB09C44A6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3" name="Line 274">
                  <a:extLst>
                    <a:ext uri="{FF2B5EF4-FFF2-40B4-BE49-F238E27FC236}">
                      <a16:creationId xmlns:a16="http://schemas.microsoft.com/office/drawing/2014/main" id="{548DBC37-748E-41E0-9AB1-BFA0DDE6A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" name="Line 275">
                  <a:extLst>
                    <a:ext uri="{FF2B5EF4-FFF2-40B4-BE49-F238E27FC236}">
                      <a16:creationId xmlns:a16="http://schemas.microsoft.com/office/drawing/2014/main" id="{09F31948-F8D9-4372-90FE-156850443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5" name="Line 276">
                  <a:extLst>
                    <a:ext uri="{FF2B5EF4-FFF2-40B4-BE49-F238E27FC236}">
                      <a16:creationId xmlns:a16="http://schemas.microsoft.com/office/drawing/2014/main" id="{AF1A7EC4-4CAE-416C-A5AA-45BBC210B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" name="Line 277">
                  <a:extLst>
                    <a:ext uri="{FF2B5EF4-FFF2-40B4-BE49-F238E27FC236}">
                      <a16:creationId xmlns:a16="http://schemas.microsoft.com/office/drawing/2014/main" id="{A554DA25-953E-423C-B78C-0C6BF1C795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7" name="Line 278">
                  <a:extLst>
                    <a:ext uri="{FF2B5EF4-FFF2-40B4-BE49-F238E27FC236}">
                      <a16:creationId xmlns:a16="http://schemas.microsoft.com/office/drawing/2014/main" id="{998F42E3-4706-4D08-A3DF-2F915D96D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8" name="Line 279">
                  <a:extLst>
                    <a:ext uri="{FF2B5EF4-FFF2-40B4-BE49-F238E27FC236}">
                      <a16:creationId xmlns:a16="http://schemas.microsoft.com/office/drawing/2014/main" id="{22AAD2A5-3B6E-47AC-8256-C8050F7FE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" name="Line 280">
                  <a:extLst>
                    <a:ext uri="{FF2B5EF4-FFF2-40B4-BE49-F238E27FC236}">
                      <a16:creationId xmlns:a16="http://schemas.microsoft.com/office/drawing/2014/main" id="{DC50BB7E-C830-4FA3-BE20-253278B48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" name="Line 281">
                  <a:extLst>
                    <a:ext uri="{FF2B5EF4-FFF2-40B4-BE49-F238E27FC236}">
                      <a16:creationId xmlns:a16="http://schemas.microsoft.com/office/drawing/2014/main" id="{85662276-5293-4923-8138-7688D9BFB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" name="Line 282">
                  <a:extLst>
                    <a:ext uri="{FF2B5EF4-FFF2-40B4-BE49-F238E27FC236}">
                      <a16:creationId xmlns:a16="http://schemas.microsoft.com/office/drawing/2014/main" id="{A74F8A45-671C-4FE7-8E11-13F74BFE8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" name="Line 283">
                  <a:extLst>
                    <a:ext uri="{FF2B5EF4-FFF2-40B4-BE49-F238E27FC236}">
                      <a16:creationId xmlns:a16="http://schemas.microsoft.com/office/drawing/2014/main" id="{B7F0822A-7295-4863-8122-817E37DA0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3" name="Line 284">
                  <a:extLst>
                    <a:ext uri="{FF2B5EF4-FFF2-40B4-BE49-F238E27FC236}">
                      <a16:creationId xmlns:a16="http://schemas.microsoft.com/office/drawing/2014/main" id="{99F793DF-EA7B-422B-BAB1-9082B040DC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127" name="Picture 799" descr="cell_tower_radiation copy">
                <a:extLst>
                  <a:ext uri="{FF2B5EF4-FFF2-40B4-BE49-F238E27FC236}">
                    <a16:creationId xmlns:a16="http://schemas.microsoft.com/office/drawing/2014/main" id="{00EE247D-20FE-40BC-A36D-10C4FF762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Oval 800">
                <a:extLst>
                  <a:ext uri="{FF2B5EF4-FFF2-40B4-BE49-F238E27FC236}">
                    <a16:creationId xmlns:a16="http://schemas.microsoft.com/office/drawing/2014/main" id="{2C17BC59-008F-4B35-B3CD-23D2DA03E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8" name="Group 782">
              <a:extLst>
                <a:ext uri="{FF2B5EF4-FFF2-40B4-BE49-F238E27FC236}">
                  <a16:creationId xmlns:a16="http://schemas.microsoft.com/office/drawing/2014/main" id="{3CBDD082-0262-43F3-93E0-9D9D68069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108" name="Group 783">
                <a:extLst>
                  <a:ext uri="{FF2B5EF4-FFF2-40B4-BE49-F238E27FC236}">
                    <a16:creationId xmlns:a16="http://schemas.microsoft.com/office/drawing/2014/main" id="{8B607FAE-D86E-4C51-A09A-05B76596F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11" name="Line 270">
                  <a:extLst>
                    <a:ext uri="{FF2B5EF4-FFF2-40B4-BE49-F238E27FC236}">
                      <a16:creationId xmlns:a16="http://schemas.microsoft.com/office/drawing/2014/main" id="{3D3E116B-CEBD-4FCA-A2F8-963048B0DA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2" name="Line 271">
                  <a:extLst>
                    <a:ext uri="{FF2B5EF4-FFF2-40B4-BE49-F238E27FC236}">
                      <a16:creationId xmlns:a16="http://schemas.microsoft.com/office/drawing/2014/main" id="{3A039024-2876-4798-92CB-EDC17950B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3" name="Line 272">
                  <a:extLst>
                    <a:ext uri="{FF2B5EF4-FFF2-40B4-BE49-F238E27FC236}">
                      <a16:creationId xmlns:a16="http://schemas.microsoft.com/office/drawing/2014/main" id="{FD0058FB-7020-4078-804B-6B7D66D54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4" name="Line 273">
                  <a:extLst>
                    <a:ext uri="{FF2B5EF4-FFF2-40B4-BE49-F238E27FC236}">
                      <a16:creationId xmlns:a16="http://schemas.microsoft.com/office/drawing/2014/main" id="{00829A57-0977-47B0-8F6F-65FDB68F3A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5" name="Line 274">
                  <a:extLst>
                    <a:ext uri="{FF2B5EF4-FFF2-40B4-BE49-F238E27FC236}">
                      <a16:creationId xmlns:a16="http://schemas.microsoft.com/office/drawing/2014/main" id="{3F1A8DFE-B1EE-4FC2-ACDC-5A72B117C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6" name="Line 275">
                  <a:extLst>
                    <a:ext uri="{FF2B5EF4-FFF2-40B4-BE49-F238E27FC236}">
                      <a16:creationId xmlns:a16="http://schemas.microsoft.com/office/drawing/2014/main" id="{3848C658-0E25-492D-97DE-5E51DAF08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7" name="Line 276">
                  <a:extLst>
                    <a:ext uri="{FF2B5EF4-FFF2-40B4-BE49-F238E27FC236}">
                      <a16:creationId xmlns:a16="http://schemas.microsoft.com/office/drawing/2014/main" id="{742F98AF-14A2-4690-8402-151EC410A0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Line 277">
                  <a:extLst>
                    <a:ext uri="{FF2B5EF4-FFF2-40B4-BE49-F238E27FC236}">
                      <a16:creationId xmlns:a16="http://schemas.microsoft.com/office/drawing/2014/main" id="{3D85C4BA-418E-404A-998D-2A0B8BEAC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9" name="Line 278">
                  <a:extLst>
                    <a:ext uri="{FF2B5EF4-FFF2-40B4-BE49-F238E27FC236}">
                      <a16:creationId xmlns:a16="http://schemas.microsoft.com/office/drawing/2014/main" id="{E4B70A00-4EB3-4443-A3A9-D236DA442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0" name="Line 279">
                  <a:extLst>
                    <a:ext uri="{FF2B5EF4-FFF2-40B4-BE49-F238E27FC236}">
                      <a16:creationId xmlns:a16="http://schemas.microsoft.com/office/drawing/2014/main" id="{DEA708FC-FEA2-40A7-95CC-B55AAD62C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1" name="Line 280">
                  <a:extLst>
                    <a:ext uri="{FF2B5EF4-FFF2-40B4-BE49-F238E27FC236}">
                      <a16:creationId xmlns:a16="http://schemas.microsoft.com/office/drawing/2014/main" id="{F88B5A7D-6783-4657-B5FE-C01EB2EE6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2" name="Line 281">
                  <a:extLst>
                    <a:ext uri="{FF2B5EF4-FFF2-40B4-BE49-F238E27FC236}">
                      <a16:creationId xmlns:a16="http://schemas.microsoft.com/office/drawing/2014/main" id="{7FB9D1AF-EFC0-4D36-A470-0AAF54659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3" name="Line 282">
                  <a:extLst>
                    <a:ext uri="{FF2B5EF4-FFF2-40B4-BE49-F238E27FC236}">
                      <a16:creationId xmlns:a16="http://schemas.microsoft.com/office/drawing/2014/main" id="{528C7C72-CB4A-4D4D-A2D1-0BCD71C09A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4" name="Line 283">
                  <a:extLst>
                    <a:ext uri="{FF2B5EF4-FFF2-40B4-BE49-F238E27FC236}">
                      <a16:creationId xmlns:a16="http://schemas.microsoft.com/office/drawing/2014/main" id="{83F65EB8-F7BF-44A1-8F3A-4D93A6CE92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5" name="Line 284">
                  <a:extLst>
                    <a:ext uri="{FF2B5EF4-FFF2-40B4-BE49-F238E27FC236}">
                      <a16:creationId xmlns:a16="http://schemas.microsoft.com/office/drawing/2014/main" id="{C41E9CA8-555E-4843-BAEE-FC2C5285DC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109" name="Picture 799" descr="cell_tower_radiation copy">
                <a:extLst>
                  <a:ext uri="{FF2B5EF4-FFF2-40B4-BE49-F238E27FC236}">
                    <a16:creationId xmlns:a16="http://schemas.microsoft.com/office/drawing/2014/main" id="{6306C4F4-5E1B-48E6-8813-79F87B8D6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Oval 800">
                <a:extLst>
                  <a:ext uri="{FF2B5EF4-FFF2-40B4-BE49-F238E27FC236}">
                    <a16:creationId xmlns:a16="http://schemas.microsoft.com/office/drawing/2014/main" id="{EFE1ACFC-F7F1-45BD-A603-B57062C86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9" name="Group 782">
              <a:extLst>
                <a:ext uri="{FF2B5EF4-FFF2-40B4-BE49-F238E27FC236}">
                  <a16:creationId xmlns:a16="http://schemas.microsoft.com/office/drawing/2014/main" id="{DD1D7DCD-1BA6-4ADF-818B-78FB7953C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90" name="Group 783">
                <a:extLst>
                  <a:ext uri="{FF2B5EF4-FFF2-40B4-BE49-F238E27FC236}">
                    <a16:creationId xmlns:a16="http://schemas.microsoft.com/office/drawing/2014/main" id="{B3D4C3FA-B168-44F8-905B-5DE7668CBD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93" name="Line 270">
                  <a:extLst>
                    <a:ext uri="{FF2B5EF4-FFF2-40B4-BE49-F238E27FC236}">
                      <a16:creationId xmlns:a16="http://schemas.microsoft.com/office/drawing/2014/main" id="{DE3B0637-8ADD-467A-A8EF-2BB1F6C60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" name="Line 271">
                  <a:extLst>
                    <a:ext uri="{FF2B5EF4-FFF2-40B4-BE49-F238E27FC236}">
                      <a16:creationId xmlns:a16="http://schemas.microsoft.com/office/drawing/2014/main" id="{C260046E-D922-4E65-A9D2-0C730DB3D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" name="Line 272">
                  <a:extLst>
                    <a:ext uri="{FF2B5EF4-FFF2-40B4-BE49-F238E27FC236}">
                      <a16:creationId xmlns:a16="http://schemas.microsoft.com/office/drawing/2014/main" id="{CE57241C-D10F-45C9-A356-2375366FE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6" name="Line 273">
                  <a:extLst>
                    <a:ext uri="{FF2B5EF4-FFF2-40B4-BE49-F238E27FC236}">
                      <a16:creationId xmlns:a16="http://schemas.microsoft.com/office/drawing/2014/main" id="{69D4FCA2-3BFF-440D-94D7-5203EC1AF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" name="Line 274">
                  <a:extLst>
                    <a:ext uri="{FF2B5EF4-FFF2-40B4-BE49-F238E27FC236}">
                      <a16:creationId xmlns:a16="http://schemas.microsoft.com/office/drawing/2014/main" id="{424CAF26-34CF-4E9D-8954-669A63F92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" name="Line 275">
                  <a:extLst>
                    <a:ext uri="{FF2B5EF4-FFF2-40B4-BE49-F238E27FC236}">
                      <a16:creationId xmlns:a16="http://schemas.microsoft.com/office/drawing/2014/main" id="{3FAEA8EC-C976-4F9C-AA15-330B5A632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" name="Line 276">
                  <a:extLst>
                    <a:ext uri="{FF2B5EF4-FFF2-40B4-BE49-F238E27FC236}">
                      <a16:creationId xmlns:a16="http://schemas.microsoft.com/office/drawing/2014/main" id="{BF61C7D3-00DA-4E94-A3C8-529A1BEB1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" name="Line 277">
                  <a:extLst>
                    <a:ext uri="{FF2B5EF4-FFF2-40B4-BE49-F238E27FC236}">
                      <a16:creationId xmlns:a16="http://schemas.microsoft.com/office/drawing/2014/main" id="{E4EE7CA9-9169-47AC-B817-A147E0A3AA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" name="Line 278">
                  <a:extLst>
                    <a:ext uri="{FF2B5EF4-FFF2-40B4-BE49-F238E27FC236}">
                      <a16:creationId xmlns:a16="http://schemas.microsoft.com/office/drawing/2014/main" id="{3FEF0AC5-8952-43B6-BF11-A248023CF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2" name="Line 279">
                  <a:extLst>
                    <a:ext uri="{FF2B5EF4-FFF2-40B4-BE49-F238E27FC236}">
                      <a16:creationId xmlns:a16="http://schemas.microsoft.com/office/drawing/2014/main" id="{E5E08F21-0407-4A0E-BA29-6CCCF86DA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3" name="Line 280">
                  <a:extLst>
                    <a:ext uri="{FF2B5EF4-FFF2-40B4-BE49-F238E27FC236}">
                      <a16:creationId xmlns:a16="http://schemas.microsoft.com/office/drawing/2014/main" id="{F0819A98-882A-4823-895D-4AE72035E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4" name="Line 281">
                  <a:extLst>
                    <a:ext uri="{FF2B5EF4-FFF2-40B4-BE49-F238E27FC236}">
                      <a16:creationId xmlns:a16="http://schemas.microsoft.com/office/drawing/2014/main" id="{06213389-FF5C-4702-929B-8C5C7CECF9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5" name="Line 282">
                  <a:extLst>
                    <a:ext uri="{FF2B5EF4-FFF2-40B4-BE49-F238E27FC236}">
                      <a16:creationId xmlns:a16="http://schemas.microsoft.com/office/drawing/2014/main" id="{4ED34223-3122-4481-8AD4-994DC99D36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6" name="Line 283">
                  <a:extLst>
                    <a:ext uri="{FF2B5EF4-FFF2-40B4-BE49-F238E27FC236}">
                      <a16:creationId xmlns:a16="http://schemas.microsoft.com/office/drawing/2014/main" id="{EA31A4B2-060D-4D1F-B3AA-794AC9664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7" name="Line 284">
                  <a:extLst>
                    <a:ext uri="{FF2B5EF4-FFF2-40B4-BE49-F238E27FC236}">
                      <a16:creationId xmlns:a16="http://schemas.microsoft.com/office/drawing/2014/main" id="{88C4B7B9-D735-4EC1-A482-0603D9C00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91" name="Picture 799" descr="cell_tower_radiation copy">
                <a:extLst>
                  <a:ext uri="{FF2B5EF4-FFF2-40B4-BE49-F238E27FC236}">
                    <a16:creationId xmlns:a16="http://schemas.microsoft.com/office/drawing/2014/main" id="{BACE35DF-BFF0-4522-9FD0-A1AD5B03B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Oval 800">
                <a:extLst>
                  <a:ext uri="{FF2B5EF4-FFF2-40B4-BE49-F238E27FC236}">
                    <a16:creationId xmlns:a16="http://schemas.microsoft.com/office/drawing/2014/main" id="{683519D9-1515-4D07-9366-290C3CFD8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44" name="TextBox 5">
            <a:extLst>
              <a:ext uri="{FF2B5EF4-FFF2-40B4-BE49-F238E27FC236}">
                <a16:creationId xmlns:a16="http://schemas.microsoft.com/office/drawing/2014/main" id="{E63ECA0F-2206-46F9-90FD-4E92B6A01A06}"/>
              </a:ext>
            </a:extLst>
          </p:cNvPr>
          <p:cNvSpPr txBox="1"/>
          <p:nvPr/>
        </p:nvSpPr>
        <p:spPr>
          <a:xfrm>
            <a:off x="1366137" y="39548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用户设备（</a:t>
            </a:r>
            <a:r>
              <a:rPr lang="en-US" altLang="zh-CN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dirty="0">
              <a:solidFill>
                <a:srgbClr val="000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5" name="Straight Connector 9">
            <a:extLst>
              <a:ext uri="{FF2B5EF4-FFF2-40B4-BE49-F238E27FC236}">
                <a16:creationId xmlns:a16="http://schemas.microsoft.com/office/drawing/2014/main" id="{FC4B8907-4E78-4DDD-9028-54C9765A037E}"/>
              </a:ext>
            </a:extLst>
          </p:cNvPr>
          <p:cNvCxnSpPr/>
          <p:nvPr/>
        </p:nvCxnSpPr>
        <p:spPr bwMode="auto">
          <a:xfrm>
            <a:off x="2617437" y="4343234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TextBox 671">
            <a:extLst>
              <a:ext uri="{FF2B5EF4-FFF2-40B4-BE49-F238E27FC236}">
                <a16:creationId xmlns:a16="http://schemas.microsoft.com/office/drawing/2014/main" id="{ED11B335-2B81-4A3E-9C77-472EE9C0159F}"/>
              </a:ext>
            </a:extLst>
          </p:cNvPr>
          <p:cNvSpPr txBox="1"/>
          <p:nvPr/>
        </p:nvSpPr>
        <p:spPr>
          <a:xfrm>
            <a:off x="3186323" y="3713300"/>
            <a:ext cx="107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eNodeB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基站</a:t>
            </a: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47" name="Straight Connector 672">
            <a:extLst>
              <a:ext uri="{FF2B5EF4-FFF2-40B4-BE49-F238E27FC236}">
                <a16:creationId xmlns:a16="http://schemas.microsoft.com/office/drawing/2014/main" id="{CE8A8B1A-06F2-4687-AB17-E5B598C55C31}"/>
              </a:ext>
            </a:extLst>
          </p:cNvPr>
          <p:cNvCxnSpPr/>
          <p:nvPr/>
        </p:nvCxnSpPr>
        <p:spPr bwMode="auto">
          <a:xfrm>
            <a:off x="3589210" y="4267489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674">
            <a:extLst>
              <a:ext uri="{FF2B5EF4-FFF2-40B4-BE49-F238E27FC236}">
                <a16:creationId xmlns:a16="http://schemas.microsoft.com/office/drawing/2014/main" id="{2B3EBAEC-1755-418F-961D-7F59EBCB8E86}"/>
              </a:ext>
            </a:extLst>
          </p:cNvPr>
          <p:cNvSpPr txBox="1"/>
          <p:nvPr/>
        </p:nvSpPr>
        <p:spPr>
          <a:xfrm>
            <a:off x="8745691" y="3364191"/>
            <a:ext cx="1527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Packet 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Gateway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(P-GW)</a:t>
            </a:r>
          </a:p>
        </p:txBody>
      </p:sp>
      <p:cxnSp>
        <p:nvCxnSpPr>
          <p:cNvPr id="149" name="Straight Connector 675">
            <a:extLst>
              <a:ext uri="{FF2B5EF4-FFF2-40B4-BE49-F238E27FC236}">
                <a16:creationId xmlns:a16="http://schemas.microsoft.com/office/drawing/2014/main" id="{9E7A3686-4303-46D2-849A-7C40FF3433B4}"/>
              </a:ext>
            </a:extLst>
          </p:cNvPr>
          <p:cNvCxnSpPr>
            <a:cxnSpLocks/>
          </p:cNvCxnSpPr>
          <p:nvPr/>
        </p:nvCxnSpPr>
        <p:spPr bwMode="auto">
          <a:xfrm flipH="1">
            <a:off x="8529588" y="4344302"/>
            <a:ext cx="472115" cy="521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676">
            <a:extLst>
              <a:ext uri="{FF2B5EF4-FFF2-40B4-BE49-F238E27FC236}">
                <a16:creationId xmlns:a16="http://schemas.microsoft.com/office/drawing/2014/main" id="{036CDC1D-7930-4600-9BEE-4D939A51CB6F}"/>
              </a:ext>
            </a:extLst>
          </p:cNvPr>
          <p:cNvSpPr txBox="1"/>
          <p:nvPr/>
        </p:nvSpPr>
        <p:spPr>
          <a:xfrm>
            <a:off x="7654067" y="3396468"/>
            <a:ext cx="113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(S-GW)</a:t>
            </a:r>
          </a:p>
        </p:txBody>
      </p:sp>
      <p:cxnSp>
        <p:nvCxnSpPr>
          <p:cNvPr id="151" name="Straight Connector 677">
            <a:extLst>
              <a:ext uri="{FF2B5EF4-FFF2-40B4-BE49-F238E27FC236}">
                <a16:creationId xmlns:a16="http://schemas.microsoft.com/office/drawing/2014/main" id="{1363EE30-6715-4636-B737-CC23436F5E98}"/>
              </a:ext>
            </a:extLst>
          </p:cNvPr>
          <p:cNvCxnSpPr>
            <a:stCxn id="150" idx="2"/>
          </p:cNvCxnSpPr>
          <p:nvPr/>
        </p:nvCxnSpPr>
        <p:spPr bwMode="auto">
          <a:xfrm flipH="1">
            <a:off x="7871941" y="4319798"/>
            <a:ext cx="348788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TextBox 678">
            <a:extLst>
              <a:ext uri="{FF2B5EF4-FFF2-40B4-BE49-F238E27FC236}">
                <a16:creationId xmlns:a16="http://schemas.microsoft.com/office/drawing/2014/main" id="{D212FF97-9E87-4A32-ABDB-3D2110F1BC45}"/>
              </a:ext>
            </a:extLst>
          </p:cNvPr>
          <p:cNvSpPr txBox="1"/>
          <p:nvPr/>
        </p:nvSpPr>
        <p:spPr>
          <a:xfrm>
            <a:off x="4344095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grpSp>
        <p:nvGrpSpPr>
          <p:cNvPr id="153" name="Group 1">
            <a:extLst>
              <a:ext uri="{FF2B5EF4-FFF2-40B4-BE49-F238E27FC236}">
                <a16:creationId xmlns:a16="http://schemas.microsoft.com/office/drawing/2014/main" id="{5E067D4E-2F0A-43E1-9D6E-26A0D8EE246C}"/>
              </a:ext>
            </a:extLst>
          </p:cNvPr>
          <p:cNvGrpSpPr/>
          <p:nvPr/>
        </p:nvGrpSpPr>
        <p:grpSpPr>
          <a:xfrm>
            <a:off x="3922451" y="3037521"/>
            <a:ext cx="3939547" cy="2661882"/>
            <a:chOff x="2387580" y="3037521"/>
            <a:chExt cx="3939547" cy="2661882"/>
          </a:xfrm>
        </p:grpSpPr>
        <p:sp>
          <p:nvSpPr>
            <p:cNvPr id="154" name="Line 238">
              <a:extLst>
                <a:ext uri="{FF2B5EF4-FFF2-40B4-BE49-F238E27FC236}">
                  <a16:creationId xmlns:a16="http://schemas.microsoft.com/office/drawing/2014/main" id="{EAD09F01-5246-4BF8-9054-E7B8DCD62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endParaRPr>
            </a:p>
          </p:txBody>
        </p:sp>
        <p:sp>
          <p:nvSpPr>
            <p:cNvPr id="155" name="Line 238">
              <a:extLst>
                <a:ext uri="{FF2B5EF4-FFF2-40B4-BE49-F238E27FC236}">
                  <a16:creationId xmlns:a16="http://schemas.microsoft.com/office/drawing/2014/main" id="{C72F2868-556D-48F8-864C-CCE1F294B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endParaRPr>
            </a:p>
          </p:txBody>
        </p:sp>
        <p:sp>
          <p:nvSpPr>
            <p:cNvPr id="156" name="Line 238">
              <a:extLst>
                <a:ext uri="{FF2B5EF4-FFF2-40B4-BE49-F238E27FC236}">
                  <a16:creationId xmlns:a16="http://schemas.microsoft.com/office/drawing/2014/main" id="{EAC0A84B-D338-4CB4-9B50-5E0E6E300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endParaRPr>
            </a:p>
          </p:txBody>
        </p:sp>
        <p:sp>
          <p:nvSpPr>
            <p:cNvPr id="157" name="Line 238">
              <a:extLst>
                <a:ext uri="{FF2B5EF4-FFF2-40B4-BE49-F238E27FC236}">
                  <a16:creationId xmlns:a16="http://schemas.microsoft.com/office/drawing/2014/main" id="{31FD2394-5641-42D6-936F-840C49680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endParaRPr>
            </a:p>
          </p:txBody>
        </p:sp>
        <p:sp>
          <p:nvSpPr>
            <p:cNvPr id="158" name="Line 238">
              <a:extLst>
                <a:ext uri="{FF2B5EF4-FFF2-40B4-BE49-F238E27FC236}">
                  <a16:creationId xmlns:a16="http://schemas.microsoft.com/office/drawing/2014/main" id="{4925F2A7-84D7-4783-86FD-D29099807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endParaRPr>
            </a:p>
          </p:txBody>
        </p:sp>
        <p:grpSp>
          <p:nvGrpSpPr>
            <p:cNvPr id="159" name="Group 493">
              <a:extLst>
                <a:ext uri="{FF2B5EF4-FFF2-40B4-BE49-F238E27FC236}">
                  <a16:creationId xmlns:a16="http://schemas.microsoft.com/office/drawing/2014/main" id="{33B3FFA0-2E77-49F5-A02B-4C2E1C844D45}"/>
                </a:ext>
              </a:extLst>
            </p:cNvPr>
            <p:cNvGrpSpPr/>
            <p:nvPr/>
          </p:nvGrpSpPr>
          <p:grpSpPr>
            <a:xfrm>
              <a:off x="4124725" y="4207019"/>
              <a:ext cx="763351" cy="880827"/>
              <a:chOff x="4804140" y="4632965"/>
              <a:chExt cx="763351" cy="1348762"/>
            </a:xfrm>
          </p:grpSpPr>
          <p:grpSp>
            <p:nvGrpSpPr>
              <p:cNvPr id="174" name="Group 109">
                <a:extLst>
                  <a:ext uri="{FF2B5EF4-FFF2-40B4-BE49-F238E27FC236}">
                    <a16:creationId xmlns:a16="http://schemas.microsoft.com/office/drawing/2014/main" id="{DB788586-5E8A-49A8-8617-F51A82E903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176" name="Rectangle 110">
                  <a:extLst>
                    <a:ext uri="{FF2B5EF4-FFF2-40B4-BE49-F238E27FC236}">
                      <a16:creationId xmlns:a16="http://schemas.microsoft.com/office/drawing/2014/main" id="{D117AA90-093B-43ED-97EA-3934D5152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77" name="Freeform 114">
                  <a:extLst>
                    <a:ext uri="{FF2B5EF4-FFF2-40B4-BE49-F238E27FC236}">
                      <a16:creationId xmlns:a16="http://schemas.microsoft.com/office/drawing/2014/main" id="{E3C83668-D155-4FD1-8C76-3A9D9F121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78" name="Freeform 115">
                  <a:extLst>
                    <a:ext uri="{FF2B5EF4-FFF2-40B4-BE49-F238E27FC236}">
                      <a16:creationId xmlns:a16="http://schemas.microsoft.com/office/drawing/2014/main" id="{4E961ED8-2364-43AC-89CA-B3F5A59B0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79" name="Freeform 116">
                  <a:extLst>
                    <a:ext uri="{FF2B5EF4-FFF2-40B4-BE49-F238E27FC236}">
                      <a16:creationId xmlns:a16="http://schemas.microsoft.com/office/drawing/2014/main" id="{452545F0-0A8A-4EBD-8202-819BCDCF2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80" name="Freeform 117">
                  <a:extLst>
                    <a:ext uri="{FF2B5EF4-FFF2-40B4-BE49-F238E27FC236}">
                      <a16:creationId xmlns:a16="http://schemas.microsoft.com/office/drawing/2014/main" id="{0860BB37-6513-42EE-857C-2E9C39918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81" name="Freeform 118">
                  <a:extLst>
                    <a:ext uri="{FF2B5EF4-FFF2-40B4-BE49-F238E27FC236}">
                      <a16:creationId xmlns:a16="http://schemas.microsoft.com/office/drawing/2014/main" id="{693DE72A-DC2D-403B-AEA4-8A2A04905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</p:grpSp>
          <p:sp>
            <p:nvSpPr>
              <p:cNvPr id="175" name="Text Box 121">
                <a:extLst>
                  <a:ext uri="{FF2B5EF4-FFF2-40B4-BE49-F238E27FC236}">
                    <a16:creationId xmlns:a16="http://schemas.microsoft.com/office/drawing/2014/main" id="{ECD91F73-193E-46F4-9E30-D190DCC3F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63351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160" name="Group 509">
              <a:extLst>
                <a:ext uri="{FF2B5EF4-FFF2-40B4-BE49-F238E27FC236}">
                  <a16:creationId xmlns:a16="http://schemas.microsoft.com/office/drawing/2014/main" id="{7E4205B0-9AFE-4FC0-A57E-E6F140971EE0}"/>
                </a:ext>
              </a:extLst>
            </p:cNvPr>
            <p:cNvGrpSpPr/>
            <p:nvPr/>
          </p:nvGrpSpPr>
          <p:grpSpPr>
            <a:xfrm>
              <a:off x="4839014" y="3960851"/>
              <a:ext cx="628698" cy="880827"/>
              <a:chOff x="4804140" y="4632965"/>
              <a:chExt cx="628698" cy="1348762"/>
            </a:xfrm>
          </p:grpSpPr>
          <p:grpSp>
            <p:nvGrpSpPr>
              <p:cNvPr id="166" name="Group 109">
                <a:extLst>
                  <a:ext uri="{FF2B5EF4-FFF2-40B4-BE49-F238E27FC236}">
                    <a16:creationId xmlns:a16="http://schemas.microsoft.com/office/drawing/2014/main" id="{15E22CBD-508E-49A0-AF85-BA974C3BE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168" name="Rectangle 110">
                  <a:extLst>
                    <a:ext uri="{FF2B5EF4-FFF2-40B4-BE49-F238E27FC236}">
                      <a16:creationId xmlns:a16="http://schemas.microsoft.com/office/drawing/2014/main" id="{C24943BB-CAFC-4B7A-B936-5E927D0F5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69" name="Freeform 114">
                  <a:extLst>
                    <a:ext uri="{FF2B5EF4-FFF2-40B4-BE49-F238E27FC236}">
                      <a16:creationId xmlns:a16="http://schemas.microsoft.com/office/drawing/2014/main" id="{AED4B44C-6620-4B29-A542-3727041BB4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70" name="Freeform 115">
                  <a:extLst>
                    <a:ext uri="{FF2B5EF4-FFF2-40B4-BE49-F238E27FC236}">
                      <a16:creationId xmlns:a16="http://schemas.microsoft.com/office/drawing/2014/main" id="{BD2D4F08-D0A0-46DB-8E04-0B6B06AB7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71" name="Freeform 116">
                  <a:extLst>
                    <a:ext uri="{FF2B5EF4-FFF2-40B4-BE49-F238E27FC236}">
                      <a16:creationId xmlns:a16="http://schemas.microsoft.com/office/drawing/2014/main" id="{A40192CD-7FD4-4EEC-9609-AA7A2556D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72" name="Freeform 117">
                  <a:extLst>
                    <a:ext uri="{FF2B5EF4-FFF2-40B4-BE49-F238E27FC236}">
                      <a16:creationId xmlns:a16="http://schemas.microsoft.com/office/drawing/2014/main" id="{89941856-4608-45A7-AE06-16D8B2E70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  <p:sp>
              <p:nvSpPr>
                <p:cNvPr id="173" name="Freeform 118">
                  <a:extLst>
                    <a:ext uri="{FF2B5EF4-FFF2-40B4-BE49-F238E27FC236}">
                      <a16:creationId xmlns:a16="http://schemas.microsoft.com/office/drawing/2014/main" id="{33DF7C63-6764-4399-8228-2FE8650C1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ＭＳ Ｐゴシック" charset="0"/>
                  </a:endParaRPr>
                </a:p>
              </p:txBody>
            </p:sp>
          </p:grpSp>
          <p:sp>
            <p:nvSpPr>
              <p:cNvPr id="167" name="Text Box 121">
                <a:extLst>
                  <a:ext uri="{FF2B5EF4-FFF2-40B4-BE49-F238E27FC236}">
                    <a16:creationId xmlns:a16="http://schemas.microsoft.com/office/drawing/2014/main" id="{888F78BD-0E38-4F69-B915-225A65D15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28698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61" name="TextBox 13">
              <a:extLst>
                <a:ext uri="{FF2B5EF4-FFF2-40B4-BE49-F238E27FC236}">
                  <a16:creationId xmlns:a16="http://schemas.microsoft.com/office/drawing/2014/main" id="{CFC1378D-AECB-4517-89A0-C2E104C29A6C}"/>
                </a:ext>
              </a:extLst>
            </p:cNvPr>
            <p:cNvSpPr txBox="1"/>
            <p:nvPr/>
          </p:nvSpPr>
          <p:spPr>
            <a:xfrm>
              <a:off x="2715066" y="3037521"/>
              <a:ext cx="17347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Mobility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Management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Entity (MME)</a:t>
              </a:r>
            </a:p>
          </p:txBody>
        </p:sp>
        <p:cxnSp>
          <p:nvCxnSpPr>
            <p:cNvPr id="162" name="Straight Connector 673">
              <a:extLst>
                <a:ext uri="{FF2B5EF4-FFF2-40B4-BE49-F238E27FC236}">
                  <a16:creationId xmlns:a16="http://schemas.microsoft.com/office/drawing/2014/main" id="{265BCD32-4A2E-4C75-BC99-FBCE40D3C57F}"/>
                </a:ext>
              </a:extLst>
            </p:cNvPr>
            <p:cNvCxnSpPr>
              <a:stCxn id="161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" name="TextBox 23">
              <a:extLst>
                <a:ext uri="{FF2B5EF4-FFF2-40B4-BE49-F238E27FC236}">
                  <a16:creationId xmlns:a16="http://schemas.microsoft.com/office/drawing/2014/main" id="{CE95BB20-1F7E-4918-A8C4-94D2E1FC9DF1}"/>
                </a:ext>
              </a:extLst>
            </p:cNvPr>
            <p:cNvSpPr txBox="1"/>
            <p:nvPr/>
          </p:nvSpPr>
          <p:spPr>
            <a:xfrm rot="21101250">
              <a:off x="2808856" y="4630375"/>
              <a:ext cx="970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</a:t>
              </a:r>
            </a:p>
          </p:txBody>
        </p:sp>
        <p:sp>
          <p:nvSpPr>
            <p:cNvPr id="164" name="TextBox 679">
              <a:extLst>
                <a:ext uri="{FF2B5EF4-FFF2-40B4-BE49-F238E27FC236}">
                  <a16:creationId xmlns:a16="http://schemas.microsoft.com/office/drawing/2014/main" id="{B371F49F-C445-4828-AB5E-E103FAAC5F01}"/>
                </a:ext>
              </a:extLst>
            </p:cNvPr>
            <p:cNvSpPr txBox="1"/>
            <p:nvPr/>
          </p:nvSpPr>
          <p:spPr>
            <a:xfrm>
              <a:off x="4169164" y="3058008"/>
              <a:ext cx="21579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Home Subscriber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Server(HSS)</a:t>
              </a:r>
            </a:p>
          </p:txBody>
        </p:sp>
        <p:cxnSp>
          <p:nvCxnSpPr>
            <p:cNvPr id="165" name="Straight Connector 680">
              <a:extLst>
                <a:ext uri="{FF2B5EF4-FFF2-40B4-BE49-F238E27FC236}">
                  <a16:creationId xmlns:a16="http://schemas.microsoft.com/office/drawing/2014/main" id="{7B018900-8829-4702-80ED-C83FFFC8918A}"/>
                </a:ext>
              </a:extLst>
            </p:cNvPr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2" name="Group 3">
            <a:extLst>
              <a:ext uri="{FF2B5EF4-FFF2-40B4-BE49-F238E27FC236}">
                <a16:creationId xmlns:a16="http://schemas.microsoft.com/office/drawing/2014/main" id="{496BADAB-DDD0-4309-96CE-C3C01C1CA585}"/>
              </a:ext>
            </a:extLst>
          </p:cNvPr>
          <p:cNvGrpSpPr/>
          <p:nvPr/>
        </p:nvGrpSpPr>
        <p:grpSpPr>
          <a:xfrm>
            <a:off x="1922966" y="5831266"/>
            <a:ext cx="5413375" cy="753694"/>
            <a:chOff x="1495425" y="5135931"/>
            <a:chExt cx="5413375" cy="753694"/>
          </a:xfrm>
        </p:grpSpPr>
        <p:cxnSp>
          <p:nvCxnSpPr>
            <p:cNvPr id="183" name="Straight Connector 256">
              <a:extLst>
                <a:ext uri="{FF2B5EF4-FFF2-40B4-BE49-F238E27FC236}">
                  <a16:creationId xmlns:a16="http://schemas.microsoft.com/office/drawing/2014/main" id="{4AC4F3C3-4DF2-44B7-AA57-4A51B3781661}"/>
                </a:ext>
              </a:extLst>
            </p:cNvPr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257">
              <a:extLst>
                <a:ext uri="{FF2B5EF4-FFF2-40B4-BE49-F238E27FC236}">
                  <a16:creationId xmlns:a16="http://schemas.microsoft.com/office/drawing/2014/main" id="{8F33B05B-6C95-4936-A601-E061C15C3D78}"/>
                </a:ext>
              </a:extLst>
            </p:cNvPr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258">
              <a:extLst>
                <a:ext uri="{FF2B5EF4-FFF2-40B4-BE49-F238E27FC236}">
                  <a16:creationId xmlns:a16="http://schemas.microsoft.com/office/drawing/2014/main" id="{A4E336DE-FC4C-4B4C-9C56-0432B6E6F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871" y="5273259"/>
              <a:ext cx="2135520" cy="43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无线电接入网络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通用陆地无线接入网（</a:t>
              </a: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UTRAN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）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cxnSp>
          <p:nvCxnSpPr>
            <p:cNvPr id="186" name="Straight Connector 259">
              <a:extLst>
                <a:ext uri="{FF2B5EF4-FFF2-40B4-BE49-F238E27FC236}">
                  <a16:creationId xmlns:a16="http://schemas.microsoft.com/office/drawing/2014/main" id="{27A48DC9-D87A-46CF-B7C0-B0615E481FDA}"/>
                </a:ext>
              </a:extLst>
            </p:cNvPr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260">
              <a:extLst>
                <a:ext uri="{FF2B5EF4-FFF2-40B4-BE49-F238E27FC236}">
                  <a16:creationId xmlns:a16="http://schemas.microsoft.com/office/drawing/2014/main" id="{CCF8580E-A041-4E5F-878A-A6208940839A}"/>
                </a:ext>
              </a:extLst>
            </p:cNvPr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261">
              <a:extLst>
                <a:ext uri="{FF2B5EF4-FFF2-40B4-BE49-F238E27FC236}">
                  <a16:creationId xmlns:a16="http://schemas.microsoft.com/office/drawing/2014/main" id="{B9540120-2CAF-43D6-BDE2-CC83BCADB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450" y="5135931"/>
              <a:ext cx="1873131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全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IP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加强分组核心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cxnSp>
          <p:nvCxnSpPr>
            <p:cNvPr id="189" name="Straight Connector 262">
              <a:extLst>
                <a:ext uri="{FF2B5EF4-FFF2-40B4-BE49-F238E27FC236}">
                  <a16:creationId xmlns:a16="http://schemas.microsoft.com/office/drawing/2014/main" id="{D9605086-081F-48F7-A554-CBDC001C0F44}"/>
                </a:ext>
              </a:extLst>
            </p:cNvPr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263">
              <a:extLst>
                <a:ext uri="{FF2B5EF4-FFF2-40B4-BE49-F238E27FC236}">
                  <a16:creationId xmlns:a16="http://schemas.microsoft.com/office/drawing/2014/main" id="{1BD262AC-09CF-4C4B-9EB8-FD057470550C}"/>
                </a:ext>
              </a:extLst>
            </p:cNvPr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内容占位符 2">
            <a:extLst>
              <a:ext uri="{FF2B5EF4-FFF2-40B4-BE49-F238E27FC236}">
                <a16:creationId xmlns:a16="http://schemas.microsoft.com/office/drawing/2014/main" id="{ECFEB4D3-48AE-44D6-A4E2-63BD88FA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/>
              <a:t>统一的全</a:t>
            </a:r>
            <a:r>
              <a:rPr lang="en-US" altLang="zh-CN" dirty="0"/>
              <a:t>IP</a:t>
            </a:r>
            <a:r>
              <a:rPr lang="zh-CN" altLang="en-US" dirty="0"/>
              <a:t>架构：语音、数据都封装在</a:t>
            </a:r>
            <a:r>
              <a:rPr lang="en-US" altLang="zh-CN" dirty="0"/>
              <a:t>IP</a:t>
            </a:r>
            <a:r>
              <a:rPr lang="zh-CN" altLang="en-US" dirty="0"/>
              <a:t>报文中，在</a:t>
            </a:r>
            <a:r>
              <a:rPr lang="zh-CN" altLang="en-US" dirty="0">
                <a:solidFill>
                  <a:srgbClr val="C00000"/>
                </a:solidFill>
              </a:rPr>
              <a:t>基站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网关间</a:t>
            </a:r>
            <a:r>
              <a:rPr lang="zh-CN" altLang="en-US" dirty="0"/>
              <a:t>传输，不再有语音网络</a:t>
            </a:r>
            <a:endParaRPr lang="en-US" altLang="zh-CN" dirty="0"/>
          </a:p>
          <a:p>
            <a:r>
              <a:rPr lang="zh-CN" altLang="en-US" dirty="0"/>
              <a:t>控制平面与数据平面分离</a:t>
            </a:r>
          </a:p>
        </p:txBody>
      </p:sp>
    </p:spTree>
    <p:extLst>
      <p:ext uri="{BB962C8B-B14F-4D97-AF65-F5344CB8AC3E}">
        <p14:creationId xmlns:p14="http://schemas.microsoft.com/office/powerpoint/2010/main" val="15482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055E8451-42F4-4BD7-AF91-E404CFCB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18" y="1191126"/>
            <a:ext cx="9144000" cy="56668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30F39D-AB33-4B4B-80F4-C5B49857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4G LTE</a:t>
            </a:r>
            <a:r>
              <a:rPr lang="zh-CN" altLang="en-US" dirty="0"/>
              <a:t>各个组件的功能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43884-CE45-4542-B49D-B078F9E8B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E63CA70-2C33-4A01-848D-275D0FAEEA53}"/>
              </a:ext>
            </a:extLst>
          </p:cNvPr>
          <p:cNvSpPr txBox="1"/>
          <p:nvPr/>
        </p:nvSpPr>
        <p:spPr>
          <a:xfrm>
            <a:off x="8175011" y="2923587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用户移动性锚点</a:t>
            </a:r>
            <a:endParaRPr lang="en-US" dirty="0">
              <a:solidFill>
                <a:srgbClr val="000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 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控制、收费记账功能</a:t>
            </a:r>
            <a:endParaRPr lang="en-US" dirty="0">
              <a:solidFill>
                <a:srgbClr val="000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0B70A3-8C38-4BAE-B8B6-B8FB6B423702}"/>
              </a:ext>
            </a:extLst>
          </p:cNvPr>
          <p:cNvCxnSpPr/>
          <p:nvPr/>
        </p:nvCxnSpPr>
        <p:spPr bwMode="auto">
          <a:xfrm flipH="1">
            <a:off x="6525168" y="3569918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211">
            <a:extLst>
              <a:ext uri="{FF2B5EF4-FFF2-40B4-BE49-F238E27FC236}">
                <a16:creationId xmlns:a16="http://schemas.microsoft.com/office/drawing/2014/main" id="{F78CAC28-73E0-4EE3-83FF-B084138458F3}"/>
              </a:ext>
            </a:extLst>
          </p:cNvPr>
          <p:cNvSpPr txBox="1"/>
          <p:nvPr/>
        </p:nvSpPr>
        <p:spPr>
          <a:xfrm>
            <a:off x="6242529" y="1646110"/>
            <a:ext cx="5414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处理用户设备“空闲</a:t>
            </a:r>
            <a:r>
              <a:rPr lang="en-US" altLang="zh-CN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活跃”状态变化</a:t>
            </a:r>
            <a:endParaRPr lang="en-US" dirty="0">
              <a:solidFill>
                <a:srgbClr val="000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承载者控制（</a:t>
            </a:r>
            <a:r>
              <a:rPr lang="en-US" altLang="zh-CN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bearer control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br>
              <a:rPr lang="en-US" altLang="zh-CN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dirty="0" err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eNodeB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（基站）</a:t>
            </a:r>
            <a:r>
              <a:rPr 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-PGW</a:t>
            </a:r>
            <a:r>
              <a:rPr lang="zh-CN" altLang="en-US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（网关）隧道</a:t>
            </a:r>
            <a:endParaRPr lang="en-US" dirty="0">
              <a:solidFill>
                <a:srgbClr val="000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212">
            <a:extLst>
              <a:ext uri="{FF2B5EF4-FFF2-40B4-BE49-F238E27FC236}">
                <a16:creationId xmlns:a16="http://schemas.microsoft.com/office/drawing/2014/main" id="{FF6E21CE-4291-43F2-BF98-5280E73370AC}"/>
              </a:ext>
            </a:extLst>
          </p:cNvPr>
          <p:cNvCxnSpPr/>
          <p:nvPr/>
        </p:nvCxnSpPr>
        <p:spPr bwMode="auto">
          <a:xfrm flipH="1">
            <a:off x="6372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782">
            <a:extLst>
              <a:ext uri="{FF2B5EF4-FFF2-40B4-BE49-F238E27FC236}">
                <a16:creationId xmlns:a16="http://schemas.microsoft.com/office/drawing/2014/main" id="{B6D491C2-555B-4A9F-B98D-57442593CDF4}"/>
              </a:ext>
            </a:extLst>
          </p:cNvPr>
          <p:cNvGrpSpPr>
            <a:grpSpLocks/>
          </p:cNvGrpSpPr>
          <p:nvPr/>
        </p:nvGrpSpPr>
        <p:grpSpPr bwMode="auto">
          <a:xfrm>
            <a:off x="3889965" y="953787"/>
            <a:ext cx="650612" cy="891549"/>
            <a:chOff x="742" y="2409"/>
            <a:chExt cx="576" cy="881"/>
          </a:xfrm>
        </p:grpSpPr>
        <p:grpSp>
          <p:nvGrpSpPr>
            <p:cNvPr id="12" name="Group 783">
              <a:extLst>
                <a:ext uri="{FF2B5EF4-FFF2-40B4-BE49-F238E27FC236}">
                  <a16:creationId xmlns:a16="http://schemas.microsoft.com/office/drawing/2014/main" id="{B33F9072-2F8E-4078-9D11-7181D8BA6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5" name="Line 270">
                <a:extLst>
                  <a:ext uri="{FF2B5EF4-FFF2-40B4-BE49-F238E27FC236}">
                    <a16:creationId xmlns:a16="http://schemas.microsoft.com/office/drawing/2014/main" id="{AE27667F-FE01-4282-A977-9C30D3386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Line 271">
                <a:extLst>
                  <a:ext uri="{FF2B5EF4-FFF2-40B4-BE49-F238E27FC236}">
                    <a16:creationId xmlns:a16="http://schemas.microsoft.com/office/drawing/2014/main" id="{D967C940-E647-4781-BE54-EE7B65C77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272">
                <a:extLst>
                  <a:ext uri="{FF2B5EF4-FFF2-40B4-BE49-F238E27FC236}">
                    <a16:creationId xmlns:a16="http://schemas.microsoft.com/office/drawing/2014/main" id="{9CF21EDD-C702-4867-AA95-D38FA53E4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273">
                <a:extLst>
                  <a:ext uri="{FF2B5EF4-FFF2-40B4-BE49-F238E27FC236}">
                    <a16:creationId xmlns:a16="http://schemas.microsoft.com/office/drawing/2014/main" id="{9FF139A3-37EE-4103-B431-3E826EB84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Line 274">
                <a:extLst>
                  <a:ext uri="{FF2B5EF4-FFF2-40B4-BE49-F238E27FC236}">
                    <a16:creationId xmlns:a16="http://schemas.microsoft.com/office/drawing/2014/main" id="{EC25894D-A361-4109-8B64-70DBE98D2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275">
                <a:extLst>
                  <a:ext uri="{FF2B5EF4-FFF2-40B4-BE49-F238E27FC236}">
                    <a16:creationId xmlns:a16="http://schemas.microsoft.com/office/drawing/2014/main" id="{EA563F86-CEB5-4728-8F9D-FF45BDEB4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" name="Line 276">
                <a:extLst>
                  <a:ext uri="{FF2B5EF4-FFF2-40B4-BE49-F238E27FC236}">
                    <a16:creationId xmlns:a16="http://schemas.microsoft.com/office/drawing/2014/main" id="{48C42D00-6F8E-47EA-ABCB-CC88C3215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" name="Line 277">
                <a:extLst>
                  <a:ext uri="{FF2B5EF4-FFF2-40B4-BE49-F238E27FC236}">
                    <a16:creationId xmlns:a16="http://schemas.microsoft.com/office/drawing/2014/main" id="{BEDA5F37-B60F-439A-B38F-77D050FCC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278">
                <a:extLst>
                  <a:ext uri="{FF2B5EF4-FFF2-40B4-BE49-F238E27FC236}">
                    <a16:creationId xmlns:a16="http://schemas.microsoft.com/office/drawing/2014/main" id="{B1EB1CA1-ED4C-4424-A895-A9B340D8A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Line 279">
                <a:extLst>
                  <a:ext uri="{FF2B5EF4-FFF2-40B4-BE49-F238E27FC236}">
                    <a16:creationId xmlns:a16="http://schemas.microsoft.com/office/drawing/2014/main" id="{B996E8ED-FD44-4444-826A-B99B9B608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Line 280">
                <a:extLst>
                  <a:ext uri="{FF2B5EF4-FFF2-40B4-BE49-F238E27FC236}">
                    <a16:creationId xmlns:a16="http://schemas.microsoft.com/office/drawing/2014/main" id="{ECC5041A-25B9-4E62-9927-1CF9FB99F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Line 281">
                <a:extLst>
                  <a:ext uri="{FF2B5EF4-FFF2-40B4-BE49-F238E27FC236}">
                    <a16:creationId xmlns:a16="http://schemas.microsoft.com/office/drawing/2014/main" id="{8C82EA3D-8408-4286-BAA4-C09A5E82F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282">
                <a:extLst>
                  <a:ext uri="{FF2B5EF4-FFF2-40B4-BE49-F238E27FC236}">
                    <a16:creationId xmlns:a16="http://schemas.microsoft.com/office/drawing/2014/main" id="{73120E5C-504F-4B77-8E15-9F6AF213C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283">
                <a:extLst>
                  <a:ext uri="{FF2B5EF4-FFF2-40B4-BE49-F238E27FC236}">
                    <a16:creationId xmlns:a16="http://schemas.microsoft.com/office/drawing/2014/main" id="{EF830AC0-3602-40CF-BB7F-92F0D84F8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Line 284">
                <a:extLst>
                  <a:ext uri="{FF2B5EF4-FFF2-40B4-BE49-F238E27FC236}">
                    <a16:creationId xmlns:a16="http://schemas.microsoft.com/office/drawing/2014/main" id="{98BA0D9C-9E94-4ACB-9850-9A6B7B05C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3" name="Picture 799" descr="cell_tower_radiation copy">
              <a:extLst>
                <a:ext uri="{FF2B5EF4-FFF2-40B4-BE49-F238E27FC236}">
                  <a16:creationId xmlns:a16="http://schemas.microsoft.com/office/drawing/2014/main" id="{59C4D72D-6D6F-4D12-9317-B89211A89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Oval 800">
              <a:extLst>
                <a:ext uri="{FF2B5EF4-FFF2-40B4-BE49-F238E27FC236}">
                  <a16:creationId xmlns:a16="http://schemas.microsoft.com/office/drawing/2014/main" id="{6158504F-BE80-489A-8094-9C0C86E35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" name="Group 31">
            <a:extLst>
              <a:ext uri="{FF2B5EF4-FFF2-40B4-BE49-F238E27FC236}">
                <a16:creationId xmlns:a16="http://schemas.microsoft.com/office/drawing/2014/main" id="{EB557966-334A-4F3B-B379-CEF25C669CC3}"/>
              </a:ext>
            </a:extLst>
          </p:cNvPr>
          <p:cNvGrpSpPr/>
          <p:nvPr/>
        </p:nvGrpSpPr>
        <p:grpSpPr>
          <a:xfrm>
            <a:off x="7200588" y="2161662"/>
            <a:ext cx="614363" cy="880827"/>
            <a:chOff x="4804140" y="4632965"/>
            <a:chExt cx="614363" cy="1348762"/>
          </a:xfrm>
        </p:grpSpPr>
        <p:grpSp>
          <p:nvGrpSpPr>
            <p:cNvPr id="31" name="Group 109">
              <a:extLst>
                <a:ext uri="{FF2B5EF4-FFF2-40B4-BE49-F238E27FC236}">
                  <a16:creationId xmlns:a16="http://schemas.microsoft.com/office/drawing/2014/main" id="{B87576A6-C8B6-42AC-8F3D-9775B2FB1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" name="Rectangle 110">
                <a:extLst>
                  <a:ext uri="{FF2B5EF4-FFF2-40B4-BE49-F238E27FC236}">
                    <a16:creationId xmlns:a16="http://schemas.microsoft.com/office/drawing/2014/main" id="{50785B6F-1EBC-4987-87B8-723F6E54E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Freeform 114">
                <a:extLst>
                  <a:ext uri="{FF2B5EF4-FFF2-40B4-BE49-F238E27FC236}">
                    <a16:creationId xmlns:a16="http://schemas.microsoft.com/office/drawing/2014/main" id="{632BFA8E-BFC2-4B52-80B3-B1ED991DE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Freeform 115">
                <a:extLst>
                  <a:ext uri="{FF2B5EF4-FFF2-40B4-BE49-F238E27FC236}">
                    <a16:creationId xmlns:a16="http://schemas.microsoft.com/office/drawing/2014/main" id="{49388488-FE87-471D-A4A6-3DC31D4EC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6">
                <a:extLst>
                  <a:ext uri="{FF2B5EF4-FFF2-40B4-BE49-F238E27FC236}">
                    <a16:creationId xmlns:a16="http://schemas.microsoft.com/office/drawing/2014/main" id="{48CFB371-E81F-4F5D-8868-479DB0AF0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7">
                <a:extLst>
                  <a:ext uri="{FF2B5EF4-FFF2-40B4-BE49-F238E27FC236}">
                    <a16:creationId xmlns:a16="http://schemas.microsoft.com/office/drawing/2014/main" id="{F792CFFF-773B-45F5-AEE5-053BA7154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8">
                <a:extLst>
                  <a:ext uri="{FF2B5EF4-FFF2-40B4-BE49-F238E27FC236}">
                    <a16:creationId xmlns:a16="http://schemas.microsoft.com/office/drawing/2014/main" id="{2B467999-446A-4B84-93BB-820C32F07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Text Box 121">
              <a:extLst>
                <a:ext uri="{FF2B5EF4-FFF2-40B4-BE49-F238E27FC236}">
                  <a16:creationId xmlns:a16="http://schemas.microsoft.com/office/drawing/2014/main" id="{F8BB6415-8DAB-4F47-B696-8D2B3310F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91EFA6B6-641D-467B-B8F5-86E2AFE8BE5C}"/>
              </a:ext>
            </a:extLst>
          </p:cNvPr>
          <p:cNvGrpSpPr/>
          <p:nvPr/>
        </p:nvGrpSpPr>
        <p:grpSpPr>
          <a:xfrm>
            <a:off x="9840178" y="4168704"/>
            <a:ext cx="661282" cy="793661"/>
            <a:chOff x="8316178" y="4168703"/>
            <a:chExt cx="661282" cy="793661"/>
          </a:xfrm>
        </p:grpSpPr>
        <p:grpSp>
          <p:nvGrpSpPr>
            <p:cNvPr id="40" name="Group 224">
              <a:extLst>
                <a:ext uri="{FF2B5EF4-FFF2-40B4-BE49-F238E27FC236}">
                  <a16:creationId xmlns:a16="http://schemas.microsoft.com/office/drawing/2014/main" id="{865AB82B-0B19-4930-A9FF-F1B7DF266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51" name="Rectangle 225">
                <a:extLst>
                  <a:ext uri="{FF2B5EF4-FFF2-40B4-BE49-F238E27FC236}">
                    <a16:creationId xmlns:a16="http://schemas.microsoft.com/office/drawing/2014/main" id="{906EDB04-9DD3-44B3-A887-580D49F4C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2" name="Group 226">
                <a:extLst>
                  <a:ext uri="{FF2B5EF4-FFF2-40B4-BE49-F238E27FC236}">
                    <a16:creationId xmlns:a16="http://schemas.microsoft.com/office/drawing/2014/main" id="{45E2307B-493E-442F-B7FB-680D239AC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58" name="Freeform 227">
                  <a:extLst>
                    <a:ext uri="{FF2B5EF4-FFF2-40B4-BE49-F238E27FC236}">
                      <a16:creationId xmlns:a16="http://schemas.microsoft.com/office/drawing/2014/main" id="{68622BA7-1F19-4FD5-8DD9-ABD307576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9" name="Freeform 228">
                  <a:extLst>
                    <a:ext uri="{FF2B5EF4-FFF2-40B4-BE49-F238E27FC236}">
                      <a16:creationId xmlns:a16="http://schemas.microsoft.com/office/drawing/2014/main" id="{397E3B9E-E9FF-4394-AD99-8EB3768F8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3" name="Freeform 229">
                <a:extLst>
                  <a:ext uri="{FF2B5EF4-FFF2-40B4-BE49-F238E27FC236}">
                    <a16:creationId xmlns:a16="http://schemas.microsoft.com/office/drawing/2014/main" id="{EC1F574E-0B06-4730-830D-240609D6E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Freeform 230">
                <a:extLst>
                  <a:ext uri="{FF2B5EF4-FFF2-40B4-BE49-F238E27FC236}">
                    <a16:creationId xmlns:a16="http://schemas.microsoft.com/office/drawing/2014/main" id="{83F1503A-B588-4522-A22D-4BADCB08E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Freeform 231">
                <a:extLst>
                  <a:ext uri="{FF2B5EF4-FFF2-40B4-BE49-F238E27FC236}">
                    <a16:creationId xmlns:a16="http://schemas.microsoft.com/office/drawing/2014/main" id="{BC6A7777-5D4E-499D-8129-7CD063A7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Freeform 232">
                <a:extLst>
                  <a:ext uri="{FF2B5EF4-FFF2-40B4-BE49-F238E27FC236}">
                    <a16:creationId xmlns:a16="http://schemas.microsoft.com/office/drawing/2014/main" id="{AF986069-71CB-4E6D-BA87-D81835ED7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Freeform 233">
                <a:extLst>
                  <a:ext uri="{FF2B5EF4-FFF2-40B4-BE49-F238E27FC236}">
                    <a16:creationId xmlns:a16="http://schemas.microsoft.com/office/drawing/2014/main" id="{BFE6772C-8633-41BE-9D5C-846BF8B8E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1" name="Group 347">
              <a:extLst>
                <a:ext uri="{FF2B5EF4-FFF2-40B4-BE49-F238E27FC236}">
                  <a16:creationId xmlns:a16="http://schemas.microsoft.com/office/drawing/2014/main" id="{988BA292-C9B0-4AE5-80F6-8108C1880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42" name="Oval 52">
                <a:extLst>
                  <a:ext uri="{FF2B5EF4-FFF2-40B4-BE49-F238E27FC236}">
                    <a16:creationId xmlns:a16="http://schemas.microsoft.com/office/drawing/2014/main" id="{FDD8207E-B80E-4F7A-B10D-B0111AD2B060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3" name="Rectangle 53">
                <a:extLst>
                  <a:ext uri="{FF2B5EF4-FFF2-40B4-BE49-F238E27FC236}">
                    <a16:creationId xmlns:a16="http://schemas.microsoft.com/office/drawing/2014/main" id="{59834145-3D95-4AB3-B3FE-251EBD06A8B4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4" name="Oval 54">
                <a:extLst>
                  <a:ext uri="{FF2B5EF4-FFF2-40B4-BE49-F238E27FC236}">
                    <a16:creationId xmlns:a16="http://schemas.microsoft.com/office/drawing/2014/main" id="{125B8884-BA83-4D8B-AF6F-A04C1F83AEA5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5" name="Freeform 55">
                <a:extLst>
                  <a:ext uri="{FF2B5EF4-FFF2-40B4-BE49-F238E27FC236}">
                    <a16:creationId xmlns:a16="http://schemas.microsoft.com/office/drawing/2014/main" id="{E1E5F1D6-29A2-4C8D-AFC2-86D9D1A4BB8A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6" name="Freeform 56">
                <a:extLst>
                  <a:ext uri="{FF2B5EF4-FFF2-40B4-BE49-F238E27FC236}">
                    <a16:creationId xmlns:a16="http://schemas.microsoft.com/office/drawing/2014/main" id="{241DCCD5-411C-45A7-92E7-C7EFC9773B74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7" name="Freeform 57">
                <a:extLst>
                  <a:ext uri="{FF2B5EF4-FFF2-40B4-BE49-F238E27FC236}">
                    <a16:creationId xmlns:a16="http://schemas.microsoft.com/office/drawing/2014/main" id="{1C5393A5-4042-4F48-AB1C-294EF3F48BC3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8" name="Freeform 58">
                <a:extLst>
                  <a:ext uri="{FF2B5EF4-FFF2-40B4-BE49-F238E27FC236}">
                    <a16:creationId xmlns:a16="http://schemas.microsoft.com/office/drawing/2014/main" id="{20428863-4E22-41A3-83D5-BE4063269671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cxnSp>
            <p:nvCxnSpPr>
              <p:cNvPr id="49" name="Straight Connector 59">
                <a:extLst>
                  <a:ext uri="{FF2B5EF4-FFF2-40B4-BE49-F238E27FC236}">
                    <a16:creationId xmlns:a16="http://schemas.microsoft.com/office/drawing/2014/main" id="{17D13913-28FD-4B2C-BEA8-A96DC8B23F1D}"/>
                  </a:ext>
                </a:extLst>
              </p:cNvPr>
              <p:cNvCxnSpPr>
                <a:endCxn id="4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60">
                <a:extLst>
                  <a:ext uri="{FF2B5EF4-FFF2-40B4-BE49-F238E27FC236}">
                    <a16:creationId xmlns:a16="http://schemas.microsoft.com/office/drawing/2014/main" id="{DBE93486-7FB5-4DFD-86D1-B563C5A1269F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71">
            <a:extLst>
              <a:ext uri="{FF2B5EF4-FFF2-40B4-BE49-F238E27FC236}">
                <a16:creationId xmlns:a16="http://schemas.microsoft.com/office/drawing/2014/main" id="{165C75C2-B7FF-4E9B-8C17-6B08190FD2C8}"/>
              </a:ext>
            </a:extLst>
          </p:cNvPr>
          <p:cNvGrpSpPr/>
          <p:nvPr/>
        </p:nvGrpSpPr>
        <p:grpSpPr>
          <a:xfrm>
            <a:off x="7194305" y="4221893"/>
            <a:ext cx="661282" cy="793661"/>
            <a:chOff x="8316178" y="4168703"/>
            <a:chExt cx="661282" cy="793661"/>
          </a:xfrm>
        </p:grpSpPr>
        <p:grpSp>
          <p:nvGrpSpPr>
            <p:cNvPr id="61" name="Group 224">
              <a:extLst>
                <a:ext uri="{FF2B5EF4-FFF2-40B4-BE49-F238E27FC236}">
                  <a16:creationId xmlns:a16="http://schemas.microsoft.com/office/drawing/2014/main" id="{F5EE027A-4CC3-4FAB-A2BF-DE571CEEF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72" name="Rectangle 225">
                <a:extLst>
                  <a:ext uri="{FF2B5EF4-FFF2-40B4-BE49-F238E27FC236}">
                    <a16:creationId xmlns:a16="http://schemas.microsoft.com/office/drawing/2014/main" id="{D95690D6-DA0E-4B8E-9DAA-5C7BB900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3" name="Group 226">
                <a:extLst>
                  <a:ext uri="{FF2B5EF4-FFF2-40B4-BE49-F238E27FC236}">
                    <a16:creationId xmlns:a16="http://schemas.microsoft.com/office/drawing/2014/main" id="{A98F2A2C-1256-44E7-B239-AD2C1B968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79" name="Freeform 227">
                  <a:extLst>
                    <a:ext uri="{FF2B5EF4-FFF2-40B4-BE49-F238E27FC236}">
                      <a16:creationId xmlns:a16="http://schemas.microsoft.com/office/drawing/2014/main" id="{B70482F2-89CE-4279-BEC6-330D2F7BF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0" name="Freeform 228">
                  <a:extLst>
                    <a:ext uri="{FF2B5EF4-FFF2-40B4-BE49-F238E27FC236}">
                      <a16:creationId xmlns:a16="http://schemas.microsoft.com/office/drawing/2014/main" id="{09BBAAB9-772A-434F-AAE7-D6E96BB9F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4" name="Freeform 229">
                <a:extLst>
                  <a:ext uri="{FF2B5EF4-FFF2-40B4-BE49-F238E27FC236}">
                    <a16:creationId xmlns:a16="http://schemas.microsoft.com/office/drawing/2014/main" id="{D2ED39EA-6108-4F0A-9390-DE372385D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Freeform 230">
                <a:extLst>
                  <a:ext uri="{FF2B5EF4-FFF2-40B4-BE49-F238E27FC236}">
                    <a16:creationId xmlns:a16="http://schemas.microsoft.com/office/drawing/2014/main" id="{FCA67994-8BBD-4B7B-BA51-6BC684E07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Freeform 231">
                <a:extLst>
                  <a:ext uri="{FF2B5EF4-FFF2-40B4-BE49-F238E27FC236}">
                    <a16:creationId xmlns:a16="http://schemas.microsoft.com/office/drawing/2014/main" id="{D1B5021D-582F-4FA7-AA1B-86E174C97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Freeform 232">
                <a:extLst>
                  <a:ext uri="{FF2B5EF4-FFF2-40B4-BE49-F238E27FC236}">
                    <a16:creationId xmlns:a16="http://schemas.microsoft.com/office/drawing/2014/main" id="{835AB9D4-4A94-4560-989E-646113FA0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Freeform 233">
                <a:extLst>
                  <a:ext uri="{FF2B5EF4-FFF2-40B4-BE49-F238E27FC236}">
                    <a16:creationId xmlns:a16="http://schemas.microsoft.com/office/drawing/2014/main" id="{96421EE3-E12D-40BB-8F36-1FB7B3FA1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2" name="Group 347">
              <a:extLst>
                <a:ext uri="{FF2B5EF4-FFF2-40B4-BE49-F238E27FC236}">
                  <a16:creationId xmlns:a16="http://schemas.microsoft.com/office/drawing/2014/main" id="{9569ED38-CEA4-4B0F-B1B7-9172A0815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63" name="Oval 74">
                <a:extLst>
                  <a:ext uri="{FF2B5EF4-FFF2-40B4-BE49-F238E27FC236}">
                    <a16:creationId xmlns:a16="http://schemas.microsoft.com/office/drawing/2014/main" id="{E8101191-E687-4618-A367-1EFF3AEAB56F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4" name="Rectangle 75">
                <a:extLst>
                  <a:ext uri="{FF2B5EF4-FFF2-40B4-BE49-F238E27FC236}">
                    <a16:creationId xmlns:a16="http://schemas.microsoft.com/office/drawing/2014/main" id="{7C695919-F123-4829-AD2F-B53D3C7BE3C2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5" name="Oval 76">
                <a:extLst>
                  <a:ext uri="{FF2B5EF4-FFF2-40B4-BE49-F238E27FC236}">
                    <a16:creationId xmlns:a16="http://schemas.microsoft.com/office/drawing/2014/main" id="{F1118108-291C-4FAA-ABDA-81599843907E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6" name="Freeform 77">
                <a:extLst>
                  <a:ext uri="{FF2B5EF4-FFF2-40B4-BE49-F238E27FC236}">
                    <a16:creationId xmlns:a16="http://schemas.microsoft.com/office/drawing/2014/main" id="{A8067B57-9329-4899-A46F-73032EDA94A4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7" name="Freeform 78">
                <a:extLst>
                  <a:ext uri="{FF2B5EF4-FFF2-40B4-BE49-F238E27FC236}">
                    <a16:creationId xmlns:a16="http://schemas.microsoft.com/office/drawing/2014/main" id="{CCE57480-506C-40D1-B630-D16A8055C939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8" name="Freeform 79">
                <a:extLst>
                  <a:ext uri="{FF2B5EF4-FFF2-40B4-BE49-F238E27FC236}">
                    <a16:creationId xmlns:a16="http://schemas.microsoft.com/office/drawing/2014/main" id="{0B2C7C56-B6E1-4674-8FA5-E8C9FEB66239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9" name="Freeform 80">
                <a:extLst>
                  <a:ext uri="{FF2B5EF4-FFF2-40B4-BE49-F238E27FC236}">
                    <a16:creationId xmlns:a16="http://schemas.microsoft.com/office/drawing/2014/main" id="{B9A0D571-CF97-4382-A353-20738DFDD80B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cxnSp>
            <p:nvCxnSpPr>
              <p:cNvPr id="70" name="Straight Connector 81">
                <a:extLst>
                  <a:ext uri="{FF2B5EF4-FFF2-40B4-BE49-F238E27FC236}">
                    <a16:creationId xmlns:a16="http://schemas.microsoft.com/office/drawing/2014/main" id="{DE37FA24-7A41-4F9B-B402-693D59FC8EF8}"/>
                  </a:ext>
                </a:extLst>
              </p:cNvPr>
              <p:cNvCxnSpPr>
                <a:endCxn id="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82">
                <a:extLst>
                  <a:ext uri="{FF2B5EF4-FFF2-40B4-BE49-F238E27FC236}">
                    <a16:creationId xmlns:a16="http://schemas.microsoft.com/office/drawing/2014/main" id="{857D727C-3543-4A98-BA52-F744B852F99C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Box 241">
            <a:extLst>
              <a:ext uri="{FF2B5EF4-FFF2-40B4-BE49-F238E27FC236}">
                <a16:creationId xmlns:a16="http://schemas.microsoft.com/office/drawing/2014/main" id="{3CC24F73-3CE0-4206-ABA9-99B5F58F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134" y="1087736"/>
            <a:ext cx="4762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（不在图中）：存储用户相关信息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 Box 241">
            <a:extLst>
              <a:ext uri="{FF2B5EF4-FFF2-40B4-BE49-F238E27FC236}">
                <a16:creationId xmlns:a16="http://schemas.microsoft.com/office/drawing/2014/main" id="{398C4036-43E4-49D9-9422-9331EF2D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332" y="1359920"/>
            <a:ext cx="4762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：管理用户状态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268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E7CBC-9AA9-4950-991C-B19DD7D6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数据封装、传输过程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1A9DCF-EA38-446B-A477-575E5BF69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A2B982-4A60-408F-A24D-2713E27B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86571"/>
            <a:ext cx="9144000" cy="3614229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AC9F5EBA-7514-4353-8395-AE72BCB985D2}"/>
              </a:ext>
            </a:extLst>
          </p:cNvPr>
          <p:cNvSpPr/>
          <p:nvPr/>
        </p:nvSpPr>
        <p:spPr>
          <a:xfrm>
            <a:off x="1662647" y="3698304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B9C47F3-875A-419F-B020-B58B7D6CC151}"/>
              </a:ext>
            </a:extLst>
          </p:cNvPr>
          <p:cNvSpPr/>
          <p:nvPr/>
        </p:nvSpPr>
        <p:spPr>
          <a:xfrm>
            <a:off x="5110344" y="4018961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1A7BD7E-88E4-4A49-971A-37911F64FCB7}"/>
              </a:ext>
            </a:extLst>
          </p:cNvPr>
          <p:cNvSpPr txBox="1"/>
          <p:nvPr/>
        </p:nvSpPr>
        <p:spPr>
          <a:xfrm>
            <a:off x="5414695" y="4981565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tunnel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50E6BB8-0055-4139-9E62-D791F659BB5C}"/>
              </a:ext>
            </a:extLst>
          </p:cNvPr>
          <p:cNvSpPr txBox="1"/>
          <p:nvPr/>
        </p:nvSpPr>
        <p:spPr>
          <a:xfrm>
            <a:off x="2112698" y="5481162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2400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  <a:endParaRPr lang="en-US" sz="2400" dirty="0">
              <a:solidFill>
                <a:srgbClr val="000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782">
            <a:extLst>
              <a:ext uri="{FF2B5EF4-FFF2-40B4-BE49-F238E27FC236}">
                <a16:creationId xmlns:a16="http://schemas.microsoft.com/office/drawing/2014/main" id="{A438A95C-9D2D-4952-BD86-8A468A11D0F5}"/>
              </a:ext>
            </a:extLst>
          </p:cNvPr>
          <p:cNvGrpSpPr>
            <a:grpSpLocks/>
          </p:cNvGrpSpPr>
          <p:nvPr/>
        </p:nvGrpSpPr>
        <p:grpSpPr bwMode="auto">
          <a:xfrm>
            <a:off x="3707060" y="2383704"/>
            <a:ext cx="666155" cy="874492"/>
            <a:chOff x="742" y="2409"/>
            <a:chExt cx="576" cy="881"/>
          </a:xfrm>
        </p:grpSpPr>
        <p:grpSp>
          <p:nvGrpSpPr>
            <p:cNvPr id="11" name="Group 783">
              <a:extLst>
                <a:ext uri="{FF2B5EF4-FFF2-40B4-BE49-F238E27FC236}">
                  <a16:creationId xmlns:a16="http://schemas.microsoft.com/office/drawing/2014/main" id="{DC2FA813-0D34-4011-90BC-2F0DB4CCC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" name="Line 270">
                <a:extLst>
                  <a:ext uri="{FF2B5EF4-FFF2-40B4-BE49-F238E27FC236}">
                    <a16:creationId xmlns:a16="http://schemas.microsoft.com/office/drawing/2014/main" id="{8598EAEC-FD60-443A-B60E-2AC5898D3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Line 271">
                <a:extLst>
                  <a:ext uri="{FF2B5EF4-FFF2-40B4-BE49-F238E27FC236}">
                    <a16:creationId xmlns:a16="http://schemas.microsoft.com/office/drawing/2014/main" id="{B29E7F07-9961-4831-9229-71A60950A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Line 272">
                <a:extLst>
                  <a:ext uri="{FF2B5EF4-FFF2-40B4-BE49-F238E27FC236}">
                    <a16:creationId xmlns:a16="http://schemas.microsoft.com/office/drawing/2014/main" id="{A22265D7-4894-4059-8D2F-26D580920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273">
                <a:extLst>
                  <a:ext uri="{FF2B5EF4-FFF2-40B4-BE49-F238E27FC236}">
                    <a16:creationId xmlns:a16="http://schemas.microsoft.com/office/drawing/2014/main" id="{01792BBA-D1BD-400F-8756-1C9C0349B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274">
                <a:extLst>
                  <a:ext uri="{FF2B5EF4-FFF2-40B4-BE49-F238E27FC236}">
                    <a16:creationId xmlns:a16="http://schemas.microsoft.com/office/drawing/2014/main" id="{96721FC0-3A75-427F-8AC9-CE8C6159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Line 275">
                <a:extLst>
                  <a:ext uri="{FF2B5EF4-FFF2-40B4-BE49-F238E27FC236}">
                    <a16:creationId xmlns:a16="http://schemas.microsoft.com/office/drawing/2014/main" id="{30EB4F22-C31C-4431-A770-53989BC2C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276">
                <a:extLst>
                  <a:ext uri="{FF2B5EF4-FFF2-40B4-BE49-F238E27FC236}">
                    <a16:creationId xmlns:a16="http://schemas.microsoft.com/office/drawing/2014/main" id="{C8366979-24E1-4D26-A48A-1F401CFC7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" name="Line 277">
                <a:extLst>
                  <a:ext uri="{FF2B5EF4-FFF2-40B4-BE49-F238E27FC236}">
                    <a16:creationId xmlns:a16="http://schemas.microsoft.com/office/drawing/2014/main" id="{D9797E71-E8E7-47E4-97D6-181974D3F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" name="Line 278">
                <a:extLst>
                  <a:ext uri="{FF2B5EF4-FFF2-40B4-BE49-F238E27FC236}">
                    <a16:creationId xmlns:a16="http://schemas.microsoft.com/office/drawing/2014/main" id="{AF5944F3-23E6-41C2-87A1-85D387CE7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279">
                <a:extLst>
                  <a:ext uri="{FF2B5EF4-FFF2-40B4-BE49-F238E27FC236}">
                    <a16:creationId xmlns:a16="http://schemas.microsoft.com/office/drawing/2014/main" id="{AECF37CE-9344-4438-8DC4-36BFA25F8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Line 280">
                <a:extLst>
                  <a:ext uri="{FF2B5EF4-FFF2-40B4-BE49-F238E27FC236}">
                    <a16:creationId xmlns:a16="http://schemas.microsoft.com/office/drawing/2014/main" id="{47210E7F-6C68-4226-8AEA-03226801F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Line 281">
                <a:extLst>
                  <a:ext uri="{FF2B5EF4-FFF2-40B4-BE49-F238E27FC236}">
                    <a16:creationId xmlns:a16="http://schemas.microsoft.com/office/drawing/2014/main" id="{A1A7E925-8457-4262-9BC0-1F2265A32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Line 282">
                <a:extLst>
                  <a:ext uri="{FF2B5EF4-FFF2-40B4-BE49-F238E27FC236}">
                    <a16:creationId xmlns:a16="http://schemas.microsoft.com/office/drawing/2014/main" id="{9971E732-C891-45E1-8702-160CAE22D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283">
                <a:extLst>
                  <a:ext uri="{FF2B5EF4-FFF2-40B4-BE49-F238E27FC236}">
                    <a16:creationId xmlns:a16="http://schemas.microsoft.com/office/drawing/2014/main" id="{79DEE239-D352-4428-98AE-2D4FB53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284">
                <a:extLst>
                  <a:ext uri="{FF2B5EF4-FFF2-40B4-BE49-F238E27FC236}">
                    <a16:creationId xmlns:a16="http://schemas.microsoft.com/office/drawing/2014/main" id="{D84FB733-7F67-4765-BBB7-45F7CA9DB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2" name="Picture 799" descr="cell_tower_radiation copy">
              <a:extLst>
                <a:ext uri="{FF2B5EF4-FFF2-40B4-BE49-F238E27FC236}">
                  <a16:creationId xmlns:a16="http://schemas.microsoft.com/office/drawing/2014/main" id="{2C7F38AD-71DB-4D6F-8168-9F67C2C35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Oval 800">
              <a:extLst>
                <a:ext uri="{FF2B5EF4-FFF2-40B4-BE49-F238E27FC236}">
                  <a16:creationId xmlns:a16="http://schemas.microsoft.com/office/drawing/2014/main" id="{1DF830B3-83EA-41E2-B254-93603333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9" name="TextBox 2">
            <a:extLst>
              <a:ext uri="{FF2B5EF4-FFF2-40B4-BE49-F238E27FC236}">
                <a16:creationId xmlns:a16="http://schemas.microsoft.com/office/drawing/2014/main" id="{6BC181CE-0EA1-4B1E-9E03-75D6E6658362}"/>
              </a:ext>
            </a:extLst>
          </p:cNvPr>
          <p:cNvSpPr txBox="1"/>
          <p:nvPr/>
        </p:nvSpPr>
        <p:spPr>
          <a:xfrm>
            <a:off x="2166588" y="2567020"/>
            <a:ext cx="7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UE</a:t>
            </a:r>
          </a:p>
        </p:txBody>
      </p:sp>
      <p:grpSp>
        <p:nvGrpSpPr>
          <p:cNvPr id="30" name="Group 808">
            <a:extLst>
              <a:ext uri="{FF2B5EF4-FFF2-40B4-BE49-F238E27FC236}">
                <a16:creationId xmlns:a16="http://schemas.microsoft.com/office/drawing/2014/main" id="{1800F8D8-0489-4288-A324-A9559D491ACD}"/>
              </a:ext>
            </a:extLst>
          </p:cNvPr>
          <p:cNvGrpSpPr>
            <a:grpSpLocks/>
          </p:cNvGrpSpPr>
          <p:nvPr/>
        </p:nvGrpSpPr>
        <p:grpSpPr bwMode="auto">
          <a:xfrm>
            <a:off x="1562883" y="2383702"/>
            <a:ext cx="802915" cy="612835"/>
            <a:chOff x="2751" y="1851"/>
            <a:chExt cx="462" cy="478"/>
          </a:xfrm>
        </p:grpSpPr>
        <p:pic>
          <p:nvPicPr>
            <p:cNvPr id="31" name="Picture 809" descr="iphone_stylized_small">
              <a:extLst>
                <a:ext uri="{FF2B5EF4-FFF2-40B4-BE49-F238E27FC236}">
                  <a16:creationId xmlns:a16="http://schemas.microsoft.com/office/drawing/2014/main" id="{C5A501FD-A970-482D-9331-8930F3BA4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810" descr="antenna_radiation_stylized">
              <a:extLst>
                <a:ext uri="{FF2B5EF4-FFF2-40B4-BE49-F238E27FC236}">
                  <a16:creationId xmlns:a16="http://schemas.microsoft.com/office/drawing/2014/main" id="{9FF46F1A-FA77-4190-9CBF-7CD62AE01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TextBox 100">
            <a:extLst>
              <a:ext uri="{FF2B5EF4-FFF2-40B4-BE49-F238E27FC236}">
                <a16:creationId xmlns:a16="http://schemas.microsoft.com/office/drawing/2014/main" id="{62699E62-A756-49D5-99F9-C37CB2B130EC}"/>
              </a:ext>
            </a:extLst>
          </p:cNvPr>
          <p:cNvSpPr txBox="1"/>
          <p:nvPr/>
        </p:nvSpPr>
        <p:spPr>
          <a:xfrm>
            <a:off x="4275814" y="2802703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eNodeB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2AFBD9B5-7859-449D-9048-F4BD203957CC}"/>
              </a:ext>
            </a:extLst>
          </p:cNvPr>
          <p:cNvGrpSpPr/>
          <p:nvPr/>
        </p:nvGrpSpPr>
        <p:grpSpPr>
          <a:xfrm>
            <a:off x="6637659" y="2393013"/>
            <a:ext cx="1524133" cy="850814"/>
            <a:chOff x="6490355" y="4964768"/>
            <a:chExt cx="1524133" cy="850814"/>
          </a:xfrm>
        </p:grpSpPr>
        <p:grpSp>
          <p:nvGrpSpPr>
            <p:cNvPr id="35" name="Group 224">
              <a:extLst>
                <a:ext uri="{FF2B5EF4-FFF2-40B4-BE49-F238E27FC236}">
                  <a16:creationId xmlns:a16="http://schemas.microsoft.com/office/drawing/2014/main" id="{69DE0B09-AE0D-48CE-B594-5212AE6DA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48" name="Rectangle 225">
                <a:extLst>
                  <a:ext uri="{FF2B5EF4-FFF2-40B4-BE49-F238E27FC236}">
                    <a16:creationId xmlns:a16="http://schemas.microsoft.com/office/drawing/2014/main" id="{963BCD7F-D1FF-4CA7-A5CF-FC07D0DBD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9" name="Group 226">
                <a:extLst>
                  <a:ext uri="{FF2B5EF4-FFF2-40B4-BE49-F238E27FC236}">
                    <a16:creationId xmlns:a16="http://schemas.microsoft.com/office/drawing/2014/main" id="{80EF5F92-2B54-484B-989F-4C0C8AA49E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55" name="Freeform 227">
                  <a:extLst>
                    <a:ext uri="{FF2B5EF4-FFF2-40B4-BE49-F238E27FC236}">
                      <a16:creationId xmlns:a16="http://schemas.microsoft.com/office/drawing/2014/main" id="{A752ABDD-47BA-4C0A-BB2F-8ACB3E173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" name="Freeform 228">
                  <a:extLst>
                    <a:ext uri="{FF2B5EF4-FFF2-40B4-BE49-F238E27FC236}">
                      <a16:creationId xmlns:a16="http://schemas.microsoft.com/office/drawing/2014/main" id="{868D24C0-082E-4947-830B-E9F2C3601A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0" name="Freeform 229">
                <a:extLst>
                  <a:ext uri="{FF2B5EF4-FFF2-40B4-BE49-F238E27FC236}">
                    <a16:creationId xmlns:a16="http://schemas.microsoft.com/office/drawing/2014/main" id="{978FBD33-E292-416D-BE09-A9BF05D01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Freeform 230">
                <a:extLst>
                  <a:ext uri="{FF2B5EF4-FFF2-40B4-BE49-F238E27FC236}">
                    <a16:creationId xmlns:a16="http://schemas.microsoft.com/office/drawing/2014/main" id="{C11B24A9-B823-4062-B926-FA02CBB40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Freeform 231">
                <a:extLst>
                  <a:ext uri="{FF2B5EF4-FFF2-40B4-BE49-F238E27FC236}">
                    <a16:creationId xmlns:a16="http://schemas.microsoft.com/office/drawing/2014/main" id="{0A0DA38B-4632-4B65-960C-D90D381EF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Freeform 232">
                <a:extLst>
                  <a:ext uri="{FF2B5EF4-FFF2-40B4-BE49-F238E27FC236}">
                    <a16:creationId xmlns:a16="http://schemas.microsoft.com/office/drawing/2014/main" id="{7958666D-DE6B-4321-9C17-7AD0C03C5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Freeform 233">
                <a:extLst>
                  <a:ext uri="{FF2B5EF4-FFF2-40B4-BE49-F238E27FC236}">
                    <a16:creationId xmlns:a16="http://schemas.microsoft.com/office/drawing/2014/main" id="{07A25071-8520-406E-B2AE-FFC8606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Text Box 234">
              <a:extLst>
                <a:ext uri="{FF2B5EF4-FFF2-40B4-BE49-F238E27FC236}">
                  <a16:creationId xmlns:a16="http://schemas.microsoft.com/office/drawing/2014/main" id="{9666916D-DDC4-490F-A820-3463437D4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S-GW</a:t>
              </a:r>
            </a:p>
          </p:txBody>
        </p:sp>
        <p:sp>
          <p:nvSpPr>
            <p:cNvPr id="37" name="Text Box 235">
              <a:extLst>
                <a:ext uri="{FF2B5EF4-FFF2-40B4-BE49-F238E27FC236}">
                  <a16:creationId xmlns:a16="http://schemas.microsoft.com/office/drawing/2014/main" id="{DF925C8A-B7A5-4D3D-B7D9-A6959301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42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38" name="Group 347">
              <a:extLst>
                <a:ext uri="{FF2B5EF4-FFF2-40B4-BE49-F238E27FC236}">
                  <a16:creationId xmlns:a16="http://schemas.microsoft.com/office/drawing/2014/main" id="{C1674429-1324-45CE-8F89-31697DEE4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39" name="Oval 115">
                <a:extLst>
                  <a:ext uri="{FF2B5EF4-FFF2-40B4-BE49-F238E27FC236}">
                    <a16:creationId xmlns:a16="http://schemas.microsoft.com/office/drawing/2014/main" id="{988009CF-94EE-4DD1-BBDE-EB720D163139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0" name="Rectangle 116">
                <a:extLst>
                  <a:ext uri="{FF2B5EF4-FFF2-40B4-BE49-F238E27FC236}">
                    <a16:creationId xmlns:a16="http://schemas.microsoft.com/office/drawing/2014/main" id="{E586C34A-D907-4613-B036-9315DB2F3C61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1" name="Oval 117">
                <a:extLst>
                  <a:ext uri="{FF2B5EF4-FFF2-40B4-BE49-F238E27FC236}">
                    <a16:creationId xmlns:a16="http://schemas.microsoft.com/office/drawing/2014/main" id="{9F1E1BE2-EEDC-4E0A-B906-D34967940CCD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2" name="Freeform 118">
                <a:extLst>
                  <a:ext uri="{FF2B5EF4-FFF2-40B4-BE49-F238E27FC236}">
                    <a16:creationId xmlns:a16="http://schemas.microsoft.com/office/drawing/2014/main" id="{BB415C96-A358-4D87-8918-005382140357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3" name="Freeform 119">
                <a:extLst>
                  <a:ext uri="{FF2B5EF4-FFF2-40B4-BE49-F238E27FC236}">
                    <a16:creationId xmlns:a16="http://schemas.microsoft.com/office/drawing/2014/main" id="{E767493F-06C1-4518-8374-158EA924CFA2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4" name="Freeform 120">
                <a:extLst>
                  <a:ext uri="{FF2B5EF4-FFF2-40B4-BE49-F238E27FC236}">
                    <a16:creationId xmlns:a16="http://schemas.microsoft.com/office/drawing/2014/main" id="{9E22BB24-C826-47DF-8ECB-7E0E8DEA1E83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45" name="Freeform 121">
                <a:extLst>
                  <a:ext uri="{FF2B5EF4-FFF2-40B4-BE49-F238E27FC236}">
                    <a16:creationId xmlns:a16="http://schemas.microsoft.com/office/drawing/2014/main" id="{BCE0E031-210D-4FF3-8C48-A3B9DB381430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cxnSp>
            <p:nvCxnSpPr>
              <p:cNvPr id="46" name="Straight Connector 122">
                <a:extLst>
                  <a:ext uri="{FF2B5EF4-FFF2-40B4-BE49-F238E27FC236}">
                    <a16:creationId xmlns:a16="http://schemas.microsoft.com/office/drawing/2014/main" id="{0FA63D37-42FF-46A8-A750-D5F531EF5C49}"/>
                  </a:ext>
                </a:extLst>
              </p:cNvPr>
              <p:cNvCxnSpPr>
                <a:endCxn id="4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23">
                <a:extLst>
                  <a:ext uri="{FF2B5EF4-FFF2-40B4-BE49-F238E27FC236}">
                    <a16:creationId xmlns:a16="http://schemas.microsoft.com/office/drawing/2014/main" id="{7CF7DA97-E17D-4777-A526-CF89DE126DE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124">
            <a:extLst>
              <a:ext uri="{FF2B5EF4-FFF2-40B4-BE49-F238E27FC236}">
                <a16:creationId xmlns:a16="http://schemas.microsoft.com/office/drawing/2014/main" id="{898B23D5-6805-49BC-99B9-5ABE2597C1E1}"/>
              </a:ext>
            </a:extLst>
          </p:cNvPr>
          <p:cNvGrpSpPr/>
          <p:nvPr/>
        </p:nvGrpSpPr>
        <p:grpSpPr>
          <a:xfrm>
            <a:off x="8850971" y="2441306"/>
            <a:ext cx="1524133" cy="850814"/>
            <a:chOff x="6490355" y="4964768"/>
            <a:chExt cx="1524133" cy="850814"/>
          </a:xfrm>
        </p:grpSpPr>
        <p:grpSp>
          <p:nvGrpSpPr>
            <p:cNvPr id="58" name="Group 224">
              <a:extLst>
                <a:ext uri="{FF2B5EF4-FFF2-40B4-BE49-F238E27FC236}">
                  <a16:creationId xmlns:a16="http://schemas.microsoft.com/office/drawing/2014/main" id="{D4161DC5-464B-4DDD-9C6C-FBCFD620F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71" name="Rectangle 225">
                <a:extLst>
                  <a:ext uri="{FF2B5EF4-FFF2-40B4-BE49-F238E27FC236}">
                    <a16:creationId xmlns:a16="http://schemas.microsoft.com/office/drawing/2014/main" id="{C5E4B74C-FE1B-4C09-93F9-5BE76A4A4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2" name="Group 226">
                <a:extLst>
                  <a:ext uri="{FF2B5EF4-FFF2-40B4-BE49-F238E27FC236}">
                    <a16:creationId xmlns:a16="http://schemas.microsoft.com/office/drawing/2014/main" id="{EBDF9449-AB4E-4B66-A2E9-0144A04341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78" name="Freeform 227">
                  <a:extLst>
                    <a:ext uri="{FF2B5EF4-FFF2-40B4-BE49-F238E27FC236}">
                      <a16:creationId xmlns:a16="http://schemas.microsoft.com/office/drawing/2014/main" id="{5839D681-6BB2-4036-9CA4-A6769FCAE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9" name="Freeform 228">
                  <a:extLst>
                    <a:ext uri="{FF2B5EF4-FFF2-40B4-BE49-F238E27FC236}">
                      <a16:creationId xmlns:a16="http://schemas.microsoft.com/office/drawing/2014/main" id="{95199B53-6095-4AB8-9BBB-284E2CD09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3" name="Freeform 229">
                <a:extLst>
                  <a:ext uri="{FF2B5EF4-FFF2-40B4-BE49-F238E27FC236}">
                    <a16:creationId xmlns:a16="http://schemas.microsoft.com/office/drawing/2014/main" id="{D1FB51B3-6EBC-4216-A8F8-F3D36E26D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Freeform 230">
                <a:extLst>
                  <a:ext uri="{FF2B5EF4-FFF2-40B4-BE49-F238E27FC236}">
                    <a16:creationId xmlns:a16="http://schemas.microsoft.com/office/drawing/2014/main" id="{11D0AD4A-D2AB-4001-86F0-323B6EECA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Freeform 231">
                <a:extLst>
                  <a:ext uri="{FF2B5EF4-FFF2-40B4-BE49-F238E27FC236}">
                    <a16:creationId xmlns:a16="http://schemas.microsoft.com/office/drawing/2014/main" id="{0E3BBC15-82DA-4E56-B8B4-5A1179E70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Freeform 232">
                <a:extLst>
                  <a:ext uri="{FF2B5EF4-FFF2-40B4-BE49-F238E27FC236}">
                    <a16:creationId xmlns:a16="http://schemas.microsoft.com/office/drawing/2014/main" id="{2AD33759-716B-4334-83CC-9534A99FF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Freeform 233">
                <a:extLst>
                  <a:ext uri="{FF2B5EF4-FFF2-40B4-BE49-F238E27FC236}">
                    <a16:creationId xmlns:a16="http://schemas.microsoft.com/office/drawing/2014/main" id="{144A7EE4-CDD8-4144-95F9-7AB79182F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" name="Text Box 234">
              <a:extLst>
                <a:ext uri="{FF2B5EF4-FFF2-40B4-BE49-F238E27FC236}">
                  <a16:creationId xmlns:a16="http://schemas.microsoft.com/office/drawing/2014/main" id="{64DD35A1-ECF0-4095-A9B6-9BFA3556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60" name="Text Box 235">
              <a:extLst>
                <a:ext uri="{FF2B5EF4-FFF2-40B4-BE49-F238E27FC236}">
                  <a16:creationId xmlns:a16="http://schemas.microsoft.com/office/drawing/2014/main" id="{3B5CCD97-9E17-4C35-A9E8-07CD8A6CB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42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61" name="Group 347">
              <a:extLst>
                <a:ext uri="{FF2B5EF4-FFF2-40B4-BE49-F238E27FC236}">
                  <a16:creationId xmlns:a16="http://schemas.microsoft.com/office/drawing/2014/main" id="{736FE9A3-D288-47D4-AA86-A82C6A90E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62" name="Oval 129">
                <a:extLst>
                  <a:ext uri="{FF2B5EF4-FFF2-40B4-BE49-F238E27FC236}">
                    <a16:creationId xmlns:a16="http://schemas.microsoft.com/office/drawing/2014/main" id="{5C66BB03-7A8F-4AC0-9ACB-7E2D0DACC38A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3" name="Rectangle 130">
                <a:extLst>
                  <a:ext uri="{FF2B5EF4-FFF2-40B4-BE49-F238E27FC236}">
                    <a16:creationId xmlns:a16="http://schemas.microsoft.com/office/drawing/2014/main" id="{0DC85C09-C974-40CB-884B-3D72E139B358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4" name="Oval 131">
                <a:extLst>
                  <a:ext uri="{FF2B5EF4-FFF2-40B4-BE49-F238E27FC236}">
                    <a16:creationId xmlns:a16="http://schemas.microsoft.com/office/drawing/2014/main" id="{8364D071-F060-42C8-B233-59F4816B7A76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5" name="Freeform 132">
                <a:extLst>
                  <a:ext uri="{FF2B5EF4-FFF2-40B4-BE49-F238E27FC236}">
                    <a16:creationId xmlns:a16="http://schemas.microsoft.com/office/drawing/2014/main" id="{002E4843-9535-452C-96C8-DFA7693A39C0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6" name="Freeform 133">
                <a:extLst>
                  <a:ext uri="{FF2B5EF4-FFF2-40B4-BE49-F238E27FC236}">
                    <a16:creationId xmlns:a16="http://schemas.microsoft.com/office/drawing/2014/main" id="{9E5C1A16-53E3-4FF5-996B-7C33A2408FC8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7" name="Freeform 134">
                <a:extLst>
                  <a:ext uri="{FF2B5EF4-FFF2-40B4-BE49-F238E27FC236}">
                    <a16:creationId xmlns:a16="http://schemas.microsoft.com/office/drawing/2014/main" id="{12276C02-FA0E-417D-B5CB-400473F14065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sp>
            <p:nvSpPr>
              <p:cNvPr id="68" name="Freeform 135">
                <a:extLst>
                  <a:ext uri="{FF2B5EF4-FFF2-40B4-BE49-F238E27FC236}">
                    <a16:creationId xmlns:a16="http://schemas.microsoft.com/office/drawing/2014/main" id="{546D5F3E-13C2-44C5-808E-ABBB4E6D7E3B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  <a:latin typeface="Gill Sans MT"/>
                </a:endParaRPr>
              </a:p>
            </p:txBody>
          </p:sp>
          <p:cxnSp>
            <p:nvCxnSpPr>
              <p:cNvPr id="69" name="Straight Connector 136">
                <a:extLst>
                  <a:ext uri="{FF2B5EF4-FFF2-40B4-BE49-F238E27FC236}">
                    <a16:creationId xmlns:a16="http://schemas.microsoft.com/office/drawing/2014/main" id="{ABA4466F-EC67-4A4D-868F-4586506596E9}"/>
                  </a:ext>
                </a:extLst>
              </p:cNvPr>
              <p:cNvCxnSpPr>
                <a:endCxn id="6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137">
                <a:extLst>
                  <a:ext uri="{FF2B5EF4-FFF2-40B4-BE49-F238E27FC236}">
                    <a16:creationId xmlns:a16="http://schemas.microsoft.com/office/drawing/2014/main" id="{50D62035-85DF-4002-940B-1A0C30DE8BB6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41004">
            <a:extLst>
              <a:ext uri="{FF2B5EF4-FFF2-40B4-BE49-F238E27FC236}">
                <a16:creationId xmlns:a16="http://schemas.microsoft.com/office/drawing/2014/main" id="{FA2FCA6F-0B86-4182-9DC0-4D420E8F0553}"/>
              </a:ext>
            </a:extLst>
          </p:cNvPr>
          <p:cNvGrpSpPr/>
          <p:nvPr/>
        </p:nvGrpSpPr>
        <p:grpSpPr>
          <a:xfrm>
            <a:off x="5013001" y="3812756"/>
            <a:ext cx="1751694" cy="180815"/>
            <a:chOff x="3489001" y="4206086"/>
            <a:chExt cx="1751694" cy="180815"/>
          </a:xfrm>
        </p:grpSpPr>
        <p:sp>
          <p:nvSpPr>
            <p:cNvPr id="82" name="Oval 153">
              <a:extLst>
                <a:ext uri="{FF2B5EF4-FFF2-40B4-BE49-F238E27FC236}">
                  <a16:creationId xmlns:a16="http://schemas.microsoft.com/office/drawing/2014/main" id="{3B8D06BD-77C7-4F38-9052-96A4FF815AB9}"/>
                </a:ext>
              </a:extLst>
            </p:cNvPr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83" name="Rectangle 7">
              <a:extLst>
                <a:ext uri="{FF2B5EF4-FFF2-40B4-BE49-F238E27FC236}">
                  <a16:creationId xmlns:a16="http://schemas.microsoft.com/office/drawing/2014/main" id="{3AB3778C-CA3D-405A-8D3A-4CEEAEAC2C6D}"/>
                </a:ext>
              </a:extLst>
            </p:cNvPr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84" name="Oval 40991">
              <a:extLst>
                <a:ext uri="{FF2B5EF4-FFF2-40B4-BE49-F238E27FC236}">
                  <a16:creationId xmlns:a16="http://schemas.microsoft.com/office/drawing/2014/main" id="{525EAAC8-DF75-43F3-87B3-ED72188A56EC}"/>
                </a:ext>
              </a:extLst>
            </p:cNvPr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</p:grpSp>
      <p:sp>
        <p:nvSpPr>
          <p:cNvPr id="85" name="TextBox 158">
            <a:extLst>
              <a:ext uri="{FF2B5EF4-FFF2-40B4-BE49-F238E27FC236}">
                <a16:creationId xmlns:a16="http://schemas.microsoft.com/office/drawing/2014/main" id="{6D7353B0-7A0F-461B-A81E-0901B03A77C0}"/>
              </a:ext>
            </a:extLst>
          </p:cNvPr>
          <p:cNvSpPr txBox="1"/>
          <p:nvPr/>
        </p:nvSpPr>
        <p:spPr>
          <a:xfrm>
            <a:off x="1264360" y="1377588"/>
            <a:ext cx="41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0"/>
              </a:buClr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报文封装进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GPRS Tunneling Protocol (GTP)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59">
            <a:extLst>
              <a:ext uri="{FF2B5EF4-FFF2-40B4-BE49-F238E27FC236}">
                <a16:creationId xmlns:a16="http://schemas.microsoft.com/office/drawing/2014/main" id="{C5EB539B-005A-4D19-B60B-B897F521E8D1}"/>
              </a:ext>
            </a:extLst>
          </p:cNvPr>
          <p:cNvSpPr txBox="1"/>
          <p:nvPr/>
        </p:nvSpPr>
        <p:spPr>
          <a:xfrm>
            <a:off x="5888660" y="1423616"/>
            <a:ext cx="340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0"/>
              </a:buClr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GTP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消息被装入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，再封装为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数据包，发往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SGW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Straight Connector 40998">
            <a:extLst>
              <a:ext uri="{FF2B5EF4-FFF2-40B4-BE49-F238E27FC236}">
                <a16:creationId xmlns:a16="http://schemas.microsoft.com/office/drawing/2014/main" id="{6C231DA1-63EE-4DC4-B2B2-F188D0FDBE8C}"/>
              </a:ext>
            </a:extLst>
          </p:cNvPr>
          <p:cNvCxnSpPr/>
          <p:nvPr/>
        </p:nvCxnSpPr>
        <p:spPr bwMode="auto">
          <a:xfrm flipH="1">
            <a:off x="5312749" y="2042755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163">
            <a:extLst>
              <a:ext uri="{FF2B5EF4-FFF2-40B4-BE49-F238E27FC236}">
                <a16:creationId xmlns:a16="http://schemas.microsoft.com/office/drawing/2014/main" id="{8F0D11C9-AB6B-425E-9FE9-5509F09AC17D}"/>
              </a:ext>
            </a:extLst>
          </p:cNvPr>
          <p:cNvCxnSpPr/>
          <p:nvPr/>
        </p:nvCxnSpPr>
        <p:spPr bwMode="auto">
          <a:xfrm>
            <a:off x="3460009" y="2001112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Freeform 171">
            <a:extLst>
              <a:ext uri="{FF2B5EF4-FFF2-40B4-BE49-F238E27FC236}">
                <a16:creationId xmlns:a16="http://schemas.microsoft.com/office/drawing/2014/main" id="{F04AE705-604A-458D-A4B6-8F99C18B2011}"/>
              </a:ext>
            </a:extLst>
          </p:cNvPr>
          <p:cNvSpPr/>
          <p:nvPr/>
        </p:nvSpPr>
        <p:spPr>
          <a:xfrm>
            <a:off x="7781638" y="4067255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0" name="Group 173">
            <a:extLst>
              <a:ext uri="{FF2B5EF4-FFF2-40B4-BE49-F238E27FC236}">
                <a16:creationId xmlns:a16="http://schemas.microsoft.com/office/drawing/2014/main" id="{6C69DC28-984F-4A5B-815D-E778CBB6B3CF}"/>
              </a:ext>
            </a:extLst>
          </p:cNvPr>
          <p:cNvGrpSpPr/>
          <p:nvPr/>
        </p:nvGrpSpPr>
        <p:grpSpPr>
          <a:xfrm>
            <a:off x="7642660" y="3840228"/>
            <a:ext cx="1751694" cy="180815"/>
            <a:chOff x="3489001" y="4206086"/>
            <a:chExt cx="1751694" cy="180815"/>
          </a:xfrm>
        </p:grpSpPr>
        <p:sp>
          <p:nvSpPr>
            <p:cNvPr id="91" name="Oval 174">
              <a:extLst>
                <a:ext uri="{FF2B5EF4-FFF2-40B4-BE49-F238E27FC236}">
                  <a16:creationId xmlns:a16="http://schemas.microsoft.com/office/drawing/2014/main" id="{986A654A-5980-44A3-83CC-C73FC319C761}"/>
                </a:ext>
              </a:extLst>
            </p:cNvPr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92" name="Rectangle 175">
              <a:extLst>
                <a:ext uri="{FF2B5EF4-FFF2-40B4-BE49-F238E27FC236}">
                  <a16:creationId xmlns:a16="http://schemas.microsoft.com/office/drawing/2014/main" id="{9A273A49-BBDF-4996-A88B-40A55E8E9BB7}"/>
                </a:ext>
              </a:extLst>
            </p:cNvPr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  <p:sp>
          <p:nvSpPr>
            <p:cNvPr id="93" name="Oval 176">
              <a:extLst>
                <a:ext uri="{FF2B5EF4-FFF2-40B4-BE49-F238E27FC236}">
                  <a16:creationId xmlns:a16="http://schemas.microsoft.com/office/drawing/2014/main" id="{9723345A-5E7E-49D7-9C31-4DA876DC28F2}"/>
                </a:ext>
              </a:extLst>
            </p:cNvPr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38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E361-1D3B-4058-8F54-EE0741B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组成无线网络的元素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086B1-D715-4387-AF55-45120E75C5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9737A83-0E41-475C-9B4F-8AD2F860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DEE69CE5-4F55-4C2A-98AC-0B788245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D033DFFC-EB21-40E7-A25E-219DF4E04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56DEA504-C441-4D2A-B68B-B40D4251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Line 34">
            <a:extLst>
              <a:ext uri="{FF2B5EF4-FFF2-40B4-BE49-F238E27FC236}">
                <a16:creationId xmlns:a16="http://schemas.microsoft.com/office/drawing/2014/main" id="{AE79049D-84E2-4C72-A2EE-347BD5DA51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Oval 38">
            <a:extLst>
              <a:ext uri="{FF2B5EF4-FFF2-40B4-BE49-F238E27FC236}">
                <a16:creationId xmlns:a16="http://schemas.microsoft.com/office/drawing/2014/main" id="{5ED56076-0161-4B22-ABCB-F62FF871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59">
            <a:extLst>
              <a:ext uri="{FF2B5EF4-FFF2-40B4-BE49-F238E27FC236}">
                <a16:creationId xmlns:a16="http://schemas.microsoft.com/office/drawing/2014/main" id="{C6504108-A07D-4007-A938-6DE418022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60">
            <a:extLst>
              <a:ext uri="{FF2B5EF4-FFF2-40B4-BE49-F238E27FC236}">
                <a16:creationId xmlns:a16="http://schemas.microsoft.com/office/drawing/2014/main" id="{401050D3-8A85-4BFE-AE91-F8C8D318B2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4F360C94-2697-4BC5-8CD8-8A0F658F0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62">
            <a:extLst>
              <a:ext uri="{FF2B5EF4-FFF2-40B4-BE49-F238E27FC236}">
                <a16:creationId xmlns:a16="http://schemas.microsoft.com/office/drawing/2014/main" id="{AFE48694-92E5-4300-BC76-E34FD2604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63">
            <a:extLst>
              <a:ext uri="{FF2B5EF4-FFF2-40B4-BE49-F238E27FC236}">
                <a16:creationId xmlns:a16="http://schemas.microsoft.com/office/drawing/2014/main" id="{12BC03D3-7301-4C5D-906A-73BC087CCD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64">
            <a:extLst>
              <a:ext uri="{FF2B5EF4-FFF2-40B4-BE49-F238E27FC236}">
                <a16:creationId xmlns:a16="http://schemas.microsoft.com/office/drawing/2014/main" id="{E6E426A9-7D75-4754-939D-A549EF61B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7" name="Group 356">
            <a:extLst>
              <a:ext uri="{FF2B5EF4-FFF2-40B4-BE49-F238E27FC236}">
                <a16:creationId xmlns:a16="http://schemas.microsoft.com/office/drawing/2014/main" id="{95971502-2B2E-4F01-B76C-A335F1041472}"/>
              </a:ext>
            </a:extLst>
          </p:cNvPr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E5BFCB13-DBA1-426E-917E-AC33B8AB7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F0DB0512-ABE8-4014-A705-8EEBBFBD4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61">
            <a:extLst>
              <a:ext uri="{FF2B5EF4-FFF2-40B4-BE49-F238E27FC236}">
                <a16:creationId xmlns:a16="http://schemas.microsoft.com/office/drawing/2014/main" id="{4CAA2D46-1906-40A0-8933-109522E5B5CB}"/>
              </a:ext>
            </a:extLst>
          </p:cNvPr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1" name="Picture 358" descr="access_point_stylized_small">
              <a:extLst>
                <a:ext uri="{FF2B5EF4-FFF2-40B4-BE49-F238E27FC236}">
                  <a16:creationId xmlns:a16="http://schemas.microsoft.com/office/drawing/2014/main" id="{6017B0AB-233A-4C9D-9865-C396F6639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60" descr="antenna_radiation_stylized">
              <a:extLst>
                <a:ext uri="{FF2B5EF4-FFF2-40B4-BE49-F238E27FC236}">
                  <a16:creationId xmlns:a16="http://schemas.microsoft.com/office/drawing/2014/main" id="{71BCDA35-31D9-494B-A78F-BD4D11B62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89">
            <a:extLst>
              <a:ext uri="{FF2B5EF4-FFF2-40B4-BE49-F238E27FC236}">
                <a16:creationId xmlns:a16="http://schemas.microsoft.com/office/drawing/2014/main" id="{49540EF9-7CF5-4F61-8961-ACA5EC01E1DA}"/>
              </a:ext>
            </a:extLst>
          </p:cNvPr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4" name="Group 398">
              <a:extLst>
                <a:ext uri="{FF2B5EF4-FFF2-40B4-BE49-F238E27FC236}">
                  <a16:creationId xmlns:a16="http://schemas.microsoft.com/office/drawing/2014/main" id="{50973320-DD1C-4CFB-91A0-0CA60FCC8B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" name="Line 270">
                <a:extLst>
                  <a:ext uri="{FF2B5EF4-FFF2-40B4-BE49-F238E27FC236}">
                    <a16:creationId xmlns:a16="http://schemas.microsoft.com/office/drawing/2014/main" id="{90DCC359-459E-485B-8030-9C1474476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271">
                <a:extLst>
                  <a:ext uri="{FF2B5EF4-FFF2-40B4-BE49-F238E27FC236}">
                    <a16:creationId xmlns:a16="http://schemas.microsoft.com/office/drawing/2014/main" id="{6C2199F4-6B43-47FA-969D-15ACC7CE6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272">
                <a:extLst>
                  <a:ext uri="{FF2B5EF4-FFF2-40B4-BE49-F238E27FC236}">
                    <a16:creationId xmlns:a16="http://schemas.microsoft.com/office/drawing/2014/main" id="{12BE8E1A-63D5-427B-980C-231466FC7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Line 273">
                <a:extLst>
                  <a:ext uri="{FF2B5EF4-FFF2-40B4-BE49-F238E27FC236}">
                    <a16:creationId xmlns:a16="http://schemas.microsoft.com/office/drawing/2014/main" id="{F64F464F-CED0-4F01-9B1D-3C43F39A7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" name="Line 274">
                <a:extLst>
                  <a:ext uri="{FF2B5EF4-FFF2-40B4-BE49-F238E27FC236}">
                    <a16:creationId xmlns:a16="http://schemas.microsoft.com/office/drawing/2014/main" id="{1F57AED5-ED45-4594-A950-43153CC05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Line 275">
                <a:extLst>
                  <a:ext uri="{FF2B5EF4-FFF2-40B4-BE49-F238E27FC236}">
                    <a16:creationId xmlns:a16="http://schemas.microsoft.com/office/drawing/2014/main" id="{CDB164AB-6C51-4821-AFDA-CB82FC458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Line 276">
                <a:extLst>
                  <a:ext uri="{FF2B5EF4-FFF2-40B4-BE49-F238E27FC236}">
                    <a16:creationId xmlns:a16="http://schemas.microsoft.com/office/drawing/2014/main" id="{792BC852-D5D0-4D71-8092-AAF1F5A51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Line 277">
                <a:extLst>
                  <a:ext uri="{FF2B5EF4-FFF2-40B4-BE49-F238E27FC236}">
                    <a16:creationId xmlns:a16="http://schemas.microsoft.com/office/drawing/2014/main" id="{66E83ED4-D59C-49F2-A883-D31F89BF0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FDA9398C-FCA0-4E86-A756-3559AAD23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79">
                <a:extLst>
                  <a:ext uri="{FF2B5EF4-FFF2-40B4-BE49-F238E27FC236}">
                    <a16:creationId xmlns:a16="http://schemas.microsoft.com/office/drawing/2014/main" id="{6A8EA29A-0069-41D1-8BF6-61740A62B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80">
                <a:extLst>
                  <a:ext uri="{FF2B5EF4-FFF2-40B4-BE49-F238E27FC236}">
                    <a16:creationId xmlns:a16="http://schemas.microsoft.com/office/drawing/2014/main" id="{8452C199-3D95-4346-9672-98F60C248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281">
                <a:extLst>
                  <a:ext uri="{FF2B5EF4-FFF2-40B4-BE49-F238E27FC236}">
                    <a16:creationId xmlns:a16="http://schemas.microsoft.com/office/drawing/2014/main" id="{DE74FBA0-84BD-4A92-9674-5D1135A0D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282">
                <a:extLst>
                  <a:ext uri="{FF2B5EF4-FFF2-40B4-BE49-F238E27FC236}">
                    <a16:creationId xmlns:a16="http://schemas.microsoft.com/office/drawing/2014/main" id="{C98D9C81-C8D1-4DB9-BB7D-5327DD033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Line 283">
                <a:extLst>
                  <a:ext uri="{FF2B5EF4-FFF2-40B4-BE49-F238E27FC236}">
                    <a16:creationId xmlns:a16="http://schemas.microsoft.com/office/drawing/2014/main" id="{1B8614DC-F553-4C7D-A8C7-62D3E699A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Line 284">
                <a:extLst>
                  <a:ext uri="{FF2B5EF4-FFF2-40B4-BE49-F238E27FC236}">
                    <a16:creationId xmlns:a16="http://schemas.microsoft.com/office/drawing/2014/main" id="{CB574E35-3BBB-43C8-AF78-521F0F155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5" name="Picture 399" descr="cell_tower_radiation copy">
              <a:extLst>
                <a:ext uri="{FF2B5EF4-FFF2-40B4-BE49-F238E27FC236}">
                  <a16:creationId xmlns:a16="http://schemas.microsoft.com/office/drawing/2014/main" id="{27267446-FAD1-4289-8330-1550DCE5D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3">
            <a:extLst>
              <a:ext uri="{FF2B5EF4-FFF2-40B4-BE49-F238E27FC236}">
                <a16:creationId xmlns:a16="http://schemas.microsoft.com/office/drawing/2014/main" id="{831F72AF-4108-4429-A3A8-4E970B2D1AED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42" name="Picture 364" descr="iphone_stylized_small">
              <a:extLst>
                <a:ext uri="{FF2B5EF4-FFF2-40B4-BE49-F238E27FC236}">
                  <a16:creationId xmlns:a16="http://schemas.microsoft.com/office/drawing/2014/main" id="{4D9F4527-C394-41BA-ADF5-41E1CE186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02" descr="antenna_radiation_stylized">
              <a:extLst>
                <a:ext uri="{FF2B5EF4-FFF2-40B4-BE49-F238E27FC236}">
                  <a16:creationId xmlns:a16="http://schemas.microsoft.com/office/drawing/2014/main" id="{7CE1D814-A16C-471A-A768-E298A0841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91">
            <a:extLst>
              <a:ext uri="{FF2B5EF4-FFF2-40B4-BE49-F238E27FC236}">
                <a16:creationId xmlns:a16="http://schemas.microsoft.com/office/drawing/2014/main" id="{0C960FF5-22A0-4366-82BC-186C19FE48DE}"/>
              </a:ext>
            </a:extLst>
          </p:cNvPr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45" name="Group 398">
              <a:extLst>
                <a:ext uri="{FF2B5EF4-FFF2-40B4-BE49-F238E27FC236}">
                  <a16:creationId xmlns:a16="http://schemas.microsoft.com/office/drawing/2014/main" id="{DE0CF099-A185-4DDC-B80B-DC47E9BCF7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7" name="Line 270">
                <a:extLst>
                  <a:ext uri="{FF2B5EF4-FFF2-40B4-BE49-F238E27FC236}">
                    <a16:creationId xmlns:a16="http://schemas.microsoft.com/office/drawing/2014/main" id="{17DA9AFB-781E-457F-A88E-F4D19D66C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" name="Line 271">
                <a:extLst>
                  <a:ext uri="{FF2B5EF4-FFF2-40B4-BE49-F238E27FC236}">
                    <a16:creationId xmlns:a16="http://schemas.microsoft.com/office/drawing/2014/main" id="{1EB691EA-ACCD-4201-B867-DC98102BE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Line 272">
                <a:extLst>
                  <a:ext uri="{FF2B5EF4-FFF2-40B4-BE49-F238E27FC236}">
                    <a16:creationId xmlns:a16="http://schemas.microsoft.com/office/drawing/2014/main" id="{F683E267-32A9-4E1C-89FB-C1799E51A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Line 273">
                <a:extLst>
                  <a:ext uri="{FF2B5EF4-FFF2-40B4-BE49-F238E27FC236}">
                    <a16:creationId xmlns:a16="http://schemas.microsoft.com/office/drawing/2014/main" id="{FC961209-7C5F-4326-9167-12BE71710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Line 274">
                <a:extLst>
                  <a:ext uri="{FF2B5EF4-FFF2-40B4-BE49-F238E27FC236}">
                    <a16:creationId xmlns:a16="http://schemas.microsoft.com/office/drawing/2014/main" id="{C099E0C4-9174-4FB8-BA7B-D4DEAAB5C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Line 275">
                <a:extLst>
                  <a:ext uri="{FF2B5EF4-FFF2-40B4-BE49-F238E27FC236}">
                    <a16:creationId xmlns:a16="http://schemas.microsoft.com/office/drawing/2014/main" id="{84ACC03E-4BA5-4AFC-A507-2E0D854A7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6">
                <a:extLst>
                  <a:ext uri="{FF2B5EF4-FFF2-40B4-BE49-F238E27FC236}">
                    <a16:creationId xmlns:a16="http://schemas.microsoft.com/office/drawing/2014/main" id="{C597B957-B6E9-42FE-A9F2-2DCA32408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7">
                <a:extLst>
                  <a:ext uri="{FF2B5EF4-FFF2-40B4-BE49-F238E27FC236}">
                    <a16:creationId xmlns:a16="http://schemas.microsoft.com/office/drawing/2014/main" id="{785751C8-EF69-4EA9-B978-0E8F92BCB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78">
                <a:extLst>
                  <a:ext uri="{FF2B5EF4-FFF2-40B4-BE49-F238E27FC236}">
                    <a16:creationId xmlns:a16="http://schemas.microsoft.com/office/drawing/2014/main" id="{64FD59E7-8391-4C41-8087-AEB4AE1B2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79">
                <a:extLst>
                  <a:ext uri="{FF2B5EF4-FFF2-40B4-BE49-F238E27FC236}">
                    <a16:creationId xmlns:a16="http://schemas.microsoft.com/office/drawing/2014/main" id="{D9E18F0F-002F-49B4-AFEA-9F7ABE2E1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80">
                <a:extLst>
                  <a:ext uri="{FF2B5EF4-FFF2-40B4-BE49-F238E27FC236}">
                    <a16:creationId xmlns:a16="http://schemas.microsoft.com/office/drawing/2014/main" id="{38B58CA7-9A05-4FBE-B1A3-5810C2F59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81">
                <a:extLst>
                  <a:ext uri="{FF2B5EF4-FFF2-40B4-BE49-F238E27FC236}">
                    <a16:creationId xmlns:a16="http://schemas.microsoft.com/office/drawing/2014/main" id="{29A70C5E-DE98-42FE-824D-A1A0ECCDD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82">
                <a:extLst>
                  <a:ext uri="{FF2B5EF4-FFF2-40B4-BE49-F238E27FC236}">
                    <a16:creationId xmlns:a16="http://schemas.microsoft.com/office/drawing/2014/main" id="{5EF01DC7-3505-4340-8A0B-B9D435B6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Line 283">
                <a:extLst>
                  <a:ext uri="{FF2B5EF4-FFF2-40B4-BE49-F238E27FC236}">
                    <a16:creationId xmlns:a16="http://schemas.microsoft.com/office/drawing/2014/main" id="{46D150BC-ADAF-47DC-A99D-32E6B9A56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Line 284">
                <a:extLst>
                  <a:ext uri="{FF2B5EF4-FFF2-40B4-BE49-F238E27FC236}">
                    <a16:creationId xmlns:a16="http://schemas.microsoft.com/office/drawing/2014/main" id="{554079FF-1682-4F68-AC05-5C4891928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46" name="Picture 399" descr="cell_tower_radiation copy">
              <a:extLst>
                <a:ext uri="{FF2B5EF4-FFF2-40B4-BE49-F238E27FC236}">
                  <a16:creationId xmlns:a16="http://schemas.microsoft.com/office/drawing/2014/main" id="{13BD3435-FC14-476D-80D5-704EE5F0E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356">
            <a:extLst>
              <a:ext uri="{FF2B5EF4-FFF2-40B4-BE49-F238E27FC236}">
                <a16:creationId xmlns:a16="http://schemas.microsoft.com/office/drawing/2014/main" id="{7AAFA535-C5CD-41BC-B780-EBC071F7C5E8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63" name="Picture 354" descr="laptop_stylized_small">
              <a:extLst>
                <a:ext uri="{FF2B5EF4-FFF2-40B4-BE49-F238E27FC236}">
                  <a16:creationId xmlns:a16="http://schemas.microsoft.com/office/drawing/2014/main" id="{D65386B0-A2D2-4B03-9592-14D0A37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355" descr="antenna_stylized">
              <a:extLst>
                <a:ext uri="{FF2B5EF4-FFF2-40B4-BE49-F238E27FC236}">
                  <a16:creationId xmlns:a16="http://schemas.microsoft.com/office/drawing/2014/main" id="{064EA058-CB72-4063-A9C6-E5D7278DE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Group 356">
            <a:extLst>
              <a:ext uri="{FF2B5EF4-FFF2-40B4-BE49-F238E27FC236}">
                <a16:creationId xmlns:a16="http://schemas.microsoft.com/office/drawing/2014/main" id="{8AD9F396-FDB0-43AB-BBC9-3E3D700530D5}"/>
              </a:ext>
            </a:extLst>
          </p:cNvPr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66" name="Picture 354" descr="laptop_stylized_small">
              <a:extLst>
                <a:ext uri="{FF2B5EF4-FFF2-40B4-BE49-F238E27FC236}">
                  <a16:creationId xmlns:a16="http://schemas.microsoft.com/office/drawing/2014/main" id="{271A89E7-0257-4C93-B2A5-6BCC77948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55" descr="antenna_stylized">
              <a:extLst>
                <a:ext uri="{FF2B5EF4-FFF2-40B4-BE49-F238E27FC236}">
                  <a16:creationId xmlns:a16="http://schemas.microsoft.com/office/drawing/2014/main" id="{189712F2-AC07-452F-ACE9-A13BEF45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Group 356">
            <a:extLst>
              <a:ext uri="{FF2B5EF4-FFF2-40B4-BE49-F238E27FC236}">
                <a16:creationId xmlns:a16="http://schemas.microsoft.com/office/drawing/2014/main" id="{B45BBB88-E3B9-4936-8F8A-E393D7EDC58B}"/>
              </a:ext>
            </a:extLst>
          </p:cNvPr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69" name="Picture 354" descr="laptop_stylized_small">
              <a:extLst>
                <a:ext uri="{FF2B5EF4-FFF2-40B4-BE49-F238E27FC236}">
                  <a16:creationId xmlns:a16="http://schemas.microsoft.com/office/drawing/2014/main" id="{9E9146A3-95B9-4E1C-A9D5-2B83C53CF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55" descr="antenna_stylized">
              <a:extLst>
                <a:ext uri="{FF2B5EF4-FFF2-40B4-BE49-F238E27FC236}">
                  <a16:creationId xmlns:a16="http://schemas.microsoft.com/office/drawing/2014/main" id="{7CEB4961-2652-4AF7-8263-D1CB30F60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" name="Group 403">
            <a:extLst>
              <a:ext uri="{FF2B5EF4-FFF2-40B4-BE49-F238E27FC236}">
                <a16:creationId xmlns:a16="http://schemas.microsoft.com/office/drawing/2014/main" id="{DA7A0F5F-0F11-4FB2-8A4D-1C67BF71738A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72" name="Picture 364" descr="iphone_stylized_small">
              <a:extLst>
                <a:ext uri="{FF2B5EF4-FFF2-40B4-BE49-F238E27FC236}">
                  <a16:creationId xmlns:a16="http://schemas.microsoft.com/office/drawing/2014/main" id="{6EF6D52B-4A9A-4366-9EC5-039D0AF24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402" descr="antenna_radiation_stylized">
              <a:extLst>
                <a:ext uri="{FF2B5EF4-FFF2-40B4-BE49-F238E27FC236}">
                  <a16:creationId xmlns:a16="http://schemas.microsoft.com/office/drawing/2014/main" id="{52AC4E22-3057-4441-9CBA-54878DE8F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" name="Group 403">
            <a:extLst>
              <a:ext uri="{FF2B5EF4-FFF2-40B4-BE49-F238E27FC236}">
                <a16:creationId xmlns:a16="http://schemas.microsoft.com/office/drawing/2014/main" id="{55167325-722B-457F-AD60-1DEB4905CA76}"/>
              </a:ext>
            </a:extLst>
          </p:cNvPr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75" name="Picture 364" descr="iphone_stylized_small">
              <a:extLst>
                <a:ext uri="{FF2B5EF4-FFF2-40B4-BE49-F238E27FC236}">
                  <a16:creationId xmlns:a16="http://schemas.microsoft.com/office/drawing/2014/main" id="{990A32EC-04ED-4849-9AB1-5022FC928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02" descr="antenna_radiation_stylized">
              <a:extLst>
                <a:ext uri="{FF2B5EF4-FFF2-40B4-BE49-F238E27FC236}">
                  <a16:creationId xmlns:a16="http://schemas.microsoft.com/office/drawing/2014/main" id="{96C06E92-C3FF-4614-A4E3-8F11F3475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356">
            <a:extLst>
              <a:ext uri="{FF2B5EF4-FFF2-40B4-BE49-F238E27FC236}">
                <a16:creationId xmlns:a16="http://schemas.microsoft.com/office/drawing/2014/main" id="{C23FCEA7-5DEF-4903-8483-1F99CB79CA2D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78" name="Picture 354" descr="laptop_stylized_small">
              <a:extLst>
                <a:ext uri="{FF2B5EF4-FFF2-40B4-BE49-F238E27FC236}">
                  <a16:creationId xmlns:a16="http://schemas.microsoft.com/office/drawing/2014/main" id="{D616AFE4-CF2A-4BB0-B83A-D0C58FD00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55" descr="antenna_stylized">
              <a:extLst>
                <a:ext uri="{FF2B5EF4-FFF2-40B4-BE49-F238E27FC236}">
                  <a16:creationId xmlns:a16="http://schemas.microsoft.com/office/drawing/2014/main" id="{4E2A0871-D6EF-4E53-9E71-ED6B1D5EF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356">
            <a:extLst>
              <a:ext uri="{FF2B5EF4-FFF2-40B4-BE49-F238E27FC236}">
                <a16:creationId xmlns:a16="http://schemas.microsoft.com/office/drawing/2014/main" id="{3265DBD1-3E5C-493B-AA60-917274D97017}"/>
              </a:ext>
            </a:extLst>
          </p:cNvPr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81" name="Picture 354" descr="laptop_stylized_small">
              <a:extLst>
                <a:ext uri="{FF2B5EF4-FFF2-40B4-BE49-F238E27FC236}">
                  <a16:creationId xmlns:a16="http://schemas.microsoft.com/office/drawing/2014/main" id="{9F65984C-8F63-41B0-B11C-E358782BB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55" descr="antenna_stylized">
              <a:extLst>
                <a:ext uri="{FF2B5EF4-FFF2-40B4-BE49-F238E27FC236}">
                  <a16:creationId xmlns:a16="http://schemas.microsoft.com/office/drawing/2014/main" id="{9F32A2E0-998B-48E1-A9E9-71C2A72C7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403">
            <a:extLst>
              <a:ext uri="{FF2B5EF4-FFF2-40B4-BE49-F238E27FC236}">
                <a16:creationId xmlns:a16="http://schemas.microsoft.com/office/drawing/2014/main" id="{1497F0BD-2746-443A-8F46-9E97C4D85F64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84" name="Picture 364" descr="iphone_stylized_small">
              <a:extLst>
                <a:ext uri="{FF2B5EF4-FFF2-40B4-BE49-F238E27FC236}">
                  <a16:creationId xmlns:a16="http://schemas.microsoft.com/office/drawing/2014/main" id="{C0110EDE-7EB6-4DBF-B620-63EDDF522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02" descr="antenna_radiation_stylized">
              <a:extLst>
                <a:ext uri="{FF2B5EF4-FFF2-40B4-BE49-F238E27FC236}">
                  <a16:creationId xmlns:a16="http://schemas.microsoft.com/office/drawing/2014/main" id="{39E3A0E7-624A-4A03-B04A-98FDDD756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" name="Group 100">
            <a:extLst>
              <a:ext uri="{FF2B5EF4-FFF2-40B4-BE49-F238E27FC236}">
                <a16:creationId xmlns:a16="http://schemas.microsoft.com/office/drawing/2014/main" id="{CB9CE425-5640-4FA5-8F4A-6B922AB3E44A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87" name="Group 398">
              <a:extLst>
                <a:ext uri="{FF2B5EF4-FFF2-40B4-BE49-F238E27FC236}">
                  <a16:creationId xmlns:a16="http://schemas.microsoft.com/office/drawing/2014/main" id="{362001FF-9943-4A01-AF63-BF9788D79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9" name="Line 270">
                <a:extLst>
                  <a:ext uri="{FF2B5EF4-FFF2-40B4-BE49-F238E27FC236}">
                    <a16:creationId xmlns:a16="http://schemas.microsoft.com/office/drawing/2014/main" id="{853A70C0-BEB8-47A3-9D97-3F0EF3B63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Line 271">
                <a:extLst>
                  <a:ext uri="{FF2B5EF4-FFF2-40B4-BE49-F238E27FC236}">
                    <a16:creationId xmlns:a16="http://schemas.microsoft.com/office/drawing/2014/main" id="{C0F80601-4CAE-4AF9-8D1B-06D9DAE14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" name="Line 272">
                <a:extLst>
                  <a:ext uri="{FF2B5EF4-FFF2-40B4-BE49-F238E27FC236}">
                    <a16:creationId xmlns:a16="http://schemas.microsoft.com/office/drawing/2014/main" id="{9AB301DB-4241-49BF-878C-2BD0F6BEC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Line 273">
                <a:extLst>
                  <a:ext uri="{FF2B5EF4-FFF2-40B4-BE49-F238E27FC236}">
                    <a16:creationId xmlns:a16="http://schemas.microsoft.com/office/drawing/2014/main" id="{5F48800F-3FEF-4F82-AAEB-D293EE6AD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74">
                <a:extLst>
                  <a:ext uri="{FF2B5EF4-FFF2-40B4-BE49-F238E27FC236}">
                    <a16:creationId xmlns:a16="http://schemas.microsoft.com/office/drawing/2014/main" id="{831E0A20-85D8-47C0-B856-6F094EFB7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75">
                <a:extLst>
                  <a:ext uri="{FF2B5EF4-FFF2-40B4-BE49-F238E27FC236}">
                    <a16:creationId xmlns:a16="http://schemas.microsoft.com/office/drawing/2014/main" id="{8FBB1F26-1A63-4CD9-801B-C0720B4F3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" name="Line 276">
                <a:extLst>
                  <a:ext uri="{FF2B5EF4-FFF2-40B4-BE49-F238E27FC236}">
                    <a16:creationId xmlns:a16="http://schemas.microsoft.com/office/drawing/2014/main" id="{6BF898EC-03EF-4DC0-B2B2-091838EC6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77">
                <a:extLst>
                  <a:ext uri="{FF2B5EF4-FFF2-40B4-BE49-F238E27FC236}">
                    <a16:creationId xmlns:a16="http://schemas.microsoft.com/office/drawing/2014/main" id="{B6A4162A-FAE1-4F0A-9766-AC5D4BF39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78">
                <a:extLst>
                  <a:ext uri="{FF2B5EF4-FFF2-40B4-BE49-F238E27FC236}">
                    <a16:creationId xmlns:a16="http://schemas.microsoft.com/office/drawing/2014/main" id="{980BABB0-C3BC-4950-AD69-2456C7041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" name="Line 279">
                <a:extLst>
                  <a:ext uri="{FF2B5EF4-FFF2-40B4-BE49-F238E27FC236}">
                    <a16:creationId xmlns:a16="http://schemas.microsoft.com/office/drawing/2014/main" id="{01F1EF21-C40E-4213-AB03-72C1D4669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" name="Line 280">
                <a:extLst>
                  <a:ext uri="{FF2B5EF4-FFF2-40B4-BE49-F238E27FC236}">
                    <a16:creationId xmlns:a16="http://schemas.microsoft.com/office/drawing/2014/main" id="{F6EB7B6E-5C76-4D13-8EFA-3920B8C9F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Line 281">
                <a:extLst>
                  <a:ext uri="{FF2B5EF4-FFF2-40B4-BE49-F238E27FC236}">
                    <a16:creationId xmlns:a16="http://schemas.microsoft.com/office/drawing/2014/main" id="{9041FE1D-4DA1-4B88-B08F-C5BA4F64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Line 282">
                <a:extLst>
                  <a:ext uri="{FF2B5EF4-FFF2-40B4-BE49-F238E27FC236}">
                    <a16:creationId xmlns:a16="http://schemas.microsoft.com/office/drawing/2014/main" id="{21DB67EF-D7E8-4858-A10E-852D422B7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Line 283">
                <a:extLst>
                  <a:ext uri="{FF2B5EF4-FFF2-40B4-BE49-F238E27FC236}">
                    <a16:creationId xmlns:a16="http://schemas.microsoft.com/office/drawing/2014/main" id="{092C0BC7-226C-4483-8916-DAFFCCEAA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Line 284">
                <a:extLst>
                  <a:ext uri="{FF2B5EF4-FFF2-40B4-BE49-F238E27FC236}">
                    <a16:creationId xmlns:a16="http://schemas.microsoft.com/office/drawing/2014/main" id="{BEB6ECA4-5F42-46A4-A7E8-26BB29AD3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399" descr="cell_tower_radiation copy">
              <a:extLst>
                <a:ext uri="{FF2B5EF4-FFF2-40B4-BE49-F238E27FC236}">
                  <a16:creationId xmlns:a16="http://schemas.microsoft.com/office/drawing/2014/main" id="{D2E461D5-4D83-4430-902C-2306EBE1D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Group 356">
            <a:extLst>
              <a:ext uri="{FF2B5EF4-FFF2-40B4-BE49-F238E27FC236}">
                <a16:creationId xmlns:a16="http://schemas.microsoft.com/office/drawing/2014/main" id="{8957C20A-12B2-4F19-82EA-522448D21F23}"/>
              </a:ext>
            </a:extLst>
          </p:cNvPr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105" name="Picture 354" descr="laptop_stylized_small">
              <a:extLst>
                <a:ext uri="{FF2B5EF4-FFF2-40B4-BE49-F238E27FC236}">
                  <a16:creationId xmlns:a16="http://schemas.microsoft.com/office/drawing/2014/main" id="{9964401F-CA92-4197-8C36-5BAD2D57B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355" descr="antenna_stylized">
              <a:extLst>
                <a:ext uri="{FF2B5EF4-FFF2-40B4-BE49-F238E27FC236}">
                  <a16:creationId xmlns:a16="http://schemas.microsoft.com/office/drawing/2014/main" id="{3EC7FBC2-366E-48D0-82AA-F4E877BB3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7A076246-8D93-43CC-870E-4F3A858AA298}"/>
              </a:ext>
            </a:extLst>
          </p:cNvPr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F73C739F-033E-4BC7-BA4C-6CFAEF4A3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9B7D6706-027A-4270-922A-5AC9EA4CE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Group 356">
            <a:extLst>
              <a:ext uri="{FF2B5EF4-FFF2-40B4-BE49-F238E27FC236}">
                <a16:creationId xmlns:a16="http://schemas.microsoft.com/office/drawing/2014/main" id="{9923D740-65E0-4394-82A5-47D877DCF6AE}"/>
              </a:ext>
            </a:extLst>
          </p:cNvPr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111" name="Picture 354" descr="laptop_stylized_small">
              <a:extLst>
                <a:ext uri="{FF2B5EF4-FFF2-40B4-BE49-F238E27FC236}">
                  <a16:creationId xmlns:a16="http://schemas.microsoft.com/office/drawing/2014/main" id="{85E8E83F-34EF-446B-B49D-64A028D90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355" descr="antenna_stylized">
              <a:extLst>
                <a:ext uri="{FF2B5EF4-FFF2-40B4-BE49-F238E27FC236}">
                  <a16:creationId xmlns:a16="http://schemas.microsoft.com/office/drawing/2014/main" id="{288A6B5D-1E8D-45AF-BC3A-3BF9C18E5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" name="Group 403">
            <a:extLst>
              <a:ext uri="{FF2B5EF4-FFF2-40B4-BE49-F238E27FC236}">
                <a16:creationId xmlns:a16="http://schemas.microsoft.com/office/drawing/2014/main" id="{D9B8F012-6B43-466A-ADA4-6D48370B0EA9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114" name="Picture 364" descr="iphone_stylized_small">
              <a:extLst>
                <a:ext uri="{FF2B5EF4-FFF2-40B4-BE49-F238E27FC236}">
                  <a16:creationId xmlns:a16="http://schemas.microsoft.com/office/drawing/2014/main" id="{3E4FB5AF-846D-40F0-B997-FB12D0161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402" descr="antenna_radiation_stylized">
              <a:extLst>
                <a:ext uri="{FF2B5EF4-FFF2-40B4-BE49-F238E27FC236}">
                  <a16:creationId xmlns:a16="http://schemas.microsoft.com/office/drawing/2014/main" id="{41BDAC8F-698B-402E-8295-11642F12E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6" name="Group 356">
            <a:extLst>
              <a:ext uri="{FF2B5EF4-FFF2-40B4-BE49-F238E27FC236}">
                <a16:creationId xmlns:a16="http://schemas.microsoft.com/office/drawing/2014/main" id="{5B0E946B-5595-4F5F-B001-0864176B9A46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117" name="Picture 354" descr="laptop_stylized_small">
              <a:extLst>
                <a:ext uri="{FF2B5EF4-FFF2-40B4-BE49-F238E27FC236}">
                  <a16:creationId xmlns:a16="http://schemas.microsoft.com/office/drawing/2014/main" id="{6911159E-16FC-4F39-AFB6-5B878F2EF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355" descr="antenna_stylized">
              <a:extLst>
                <a:ext uri="{FF2B5EF4-FFF2-40B4-BE49-F238E27FC236}">
                  <a16:creationId xmlns:a16="http://schemas.microsoft.com/office/drawing/2014/main" id="{4C05A37C-6C2B-4948-A496-E5C993263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Group 403">
            <a:extLst>
              <a:ext uri="{FF2B5EF4-FFF2-40B4-BE49-F238E27FC236}">
                <a16:creationId xmlns:a16="http://schemas.microsoft.com/office/drawing/2014/main" id="{C09259DD-BEFE-4586-92E1-6A8741CE257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120" name="Picture 364" descr="iphone_stylized_small">
              <a:extLst>
                <a:ext uri="{FF2B5EF4-FFF2-40B4-BE49-F238E27FC236}">
                  <a16:creationId xmlns:a16="http://schemas.microsoft.com/office/drawing/2014/main" id="{A179DCF8-25A0-4A7F-85F7-244412007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402" descr="antenna_radiation_stylized">
              <a:extLst>
                <a:ext uri="{FF2B5EF4-FFF2-40B4-BE49-F238E27FC236}">
                  <a16:creationId xmlns:a16="http://schemas.microsoft.com/office/drawing/2014/main" id="{292C8F29-A07F-4EB3-B482-143048ADE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" name="Rectangle 84">
            <a:extLst>
              <a:ext uri="{FF2B5EF4-FFF2-40B4-BE49-F238E27FC236}">
                <a16:creationId xmlns:a16="http://schemas.microsoft.com/office/drawing/2014/main" id="{BEFC727A-4ECC-4A2D-8D65-84F1652AE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785938"/>
            <a:ext cx="39481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" name="Rectangle 85">
            <a:extLst>
              <a:ext uri="{FF2B5EF4-FFF2-40B4-BE49-F238E27FC236}">
                <a16:creationId xmlns:a16="http://schemas.microsoft.com/office/drawing/2014/main" id="{EE298761-6FB4-4E09-8E10-CC3851FD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4" name="Rectangle 83">
            <a:extLst>
              <a:ext uri="{FF2B5EF4-FFF2-40B4-BE49-F238E27FC236}">
                <a16:creationId xmlns:a16="http://schemas.microsoft.com/office/drawing/2014/main" id="{6220A6C2-9633-4984-9EA1-45EE53CB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2" y="1707061"/>
            <a:ext cx="3646487" cy="243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无线主机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25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例：笔记本电脑，智能手机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25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运行应用程序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25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静止的或者移动的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并不意味着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86">
            <a:extLst>
              <a:ext uri="{FF2B5EF4-FFF2-40B4-BE49-F238E27FC236}">
                <a16:creationId xmlns:a16="http://schemas.microsoft.com/office/drawing/2014/main" id="{1B1A417E-79B0-48CC-85E4-84757A525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3663" y="3911601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Line 87">
            <a:extLst>
              <a:ext uri="{FF2B5EF4-FFF2-40B4-BE49-F238E27FC236}">
                <a16:creationId xmlns:a16="http://schemas.microsoft.com/office/drawing/2014/main" id="{0CC0CE5B-8E22-4147-8FA6-08DB03957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895726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7" name="Group 356">
            <a:extLst>
              <a:ext uri="{FF2B5EF4-FFF2-40B4-BE49-F238E27FC236}">
                <a16:creationId xmlns:a16="http://schemas.microsoft.com/office/drawing/2014/main" id="{82264AD9-E5D7-4CC1-9E84-C6F7E6B29648}"/>
              </a:ext>
            </a:extLst>
          </p:cNvPr>
          <p:cNvGrpSpPr>
            <a:grpSpLocks/>
          </p:cNvGrpSpPr>
          <p:nvPr/>
        </p:nvGrpSpPr>
        <p:grpSpPr bwMode="auto">
          <a:xfrm>
            <a:off x="9509125" y="1209676"/>
            <a:ext cx="762000" cy="771525"/>
            <a:chOff x="313" y="1497"/>
            <a:chExt cx="1152" cy="1014"/>
          </a:xfrm>
        </p:grpSpPr>
        <p:pic>
          <p:nvPicPr>
            <p:cNvPr id="128" name="Picture 354" descr="laptop_stylized_small">
              <a:extLst>
                <a:ext uri="{FF2B5EF4-FFF2-40B4-BE49-F238E27FC236}">
                  <a16:creationId xmlns:a16="http://schemas.microsoft.com/office/drawing/2014/main" id="{B29A545A-1B3B-4034-898D-408C2D12C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55" descr="antenna_stylized">
              <a:extLst>
                <a:ext uri="{FF2B5EF4-FFF2-40B4-BE49-F238E27FC236}">
                  <a16:creationId xmlns:a16="http://schemas.microsoft.com/office/drawing/2014/main" id="{16684E1F-6A18-4846-8E0C-20813BF03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" name="Group 403">
            <a:extLst>
              <a:ext uri="{FF2B5EF4-FFF2-40B4-BE49-F238E27FC236}">
                <a16:creationId xmlns:a16="http://schemas.microsoft.com/office/drawing/2014/main" id="{575527E5-A59F-4763-A57F-D88C143487ED}"/>
              </a:ext>
            </a:extLst>
          </p:cNvPr>
          <p:cNvGrpSpPr>
            <a:grpSpLocks/>
          </p:cNvGrpSpPr>
          <p:nvPr/>
        </p:nvGrpSpPr>
        <p:grpSpPr bwMode="auto">
          <a:xfrm>
            <a:off x="8940800" y="1371600"/>
            <a:ext cx="598488" cy="514350"/>
            <a:chOff x="2751" y="1851"/>
            <a:chExt cx="462" cy="478"/>
          </a:xfrm>
        </p:grpSpPr>
        <p:pic>
          <p:nvPicPr>
            <p:cNvPr id="131" name="Picture 364" descr="iphone_stylized_small">
              <a:extLst>
                <a:ext uri="{FF2B5EF4-FFF2-40B4-BE49-F238E27FC236}">
                  <a16:creationId xmlns:a16="http://schemas.microsoft.com/office/drawing/2014/main" id="{6828FE65-FD54-4FF5-9F3C-96548DAC4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402" descr="antenna_radiation_stylized">
              <a:extLst>
                <a:ext uri="{FF2B5EF4-FFF2-40B4-BE49-F238E27FC236}">
                  <a16:creationId xmlns:a16="http://schemas.microsoft.com/office/drawing/2014/main" id="{F3168302-F0D1-4081-9271-D5760B193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" name="Group 6">
            <a:extLst>
              <a:ext uri="{FF2B5EF4-FFF2-40B4-BE49-F238E27FC236}">
                <a16:creationId xmlns:a16="http://schemas.microsoft.com/office/drawing/2014/main" id="{42628E94-9F8E-4FF2-900B-758DA5C064B4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25B6993C-1B34-4248-9A48-AB347DC78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Text Box 8">
              <a:extLst>
                <a:ext uri="{FF2B5EF4-FFF2-40B4-BE49-F238E27FC236}">
                  <a16:creationId xmlns:a16="http://schemas.microsoft.com/office/drawing/2014/main" id="{AFB6B63D-B12E-48C0-B01C-CF92C8A34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808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4D2BE-9EEE-4303-A2F5-DF6A6035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用户状态的简化模型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0FF4C-317F-466C-9993-6FD4539F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IDLE</a:t>
            </a:r>
            <a:r>
              <a:rPr lang="zh-CN" altLang="en-US" dirty="0"/>
              <a:t>状态：没有数据发送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终端拥有单独信道，高速传输（能耗大）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终端与其他终端共享信道，低速传输（能耗小）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0A048-DAC9-42AE-B470-0F5A271F2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85783D-8F52-4214-8465-ADA315FF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27" y="2286000"/>
            <a:ext cx="4443412" cy="24066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74F36C-F44E-4F3B-8407-3FB692BBFC3B}"/>
              </a:ext>
            </a:extLst>
          </p:cNvPr>
          <p:cNvSpPr/>
          <p:nvPr/>
        </p:nvSpPr>
        <p:spPr>
          <a:xfrm>
            <a:off x="2286000" y="5939399"/>
            <a:ext cx="6607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Characterizing Radio Resource Allocation for 3G Networks,</a:t>
            </a:r>
            <a:r>
              <a:rPr lang="zh-CN" altLang="en-US" dirty="0">
                <a:solidFill>
                  <a:srgbClr val="FF0000"/>
                </a:solidFill>
                <a:latin typeface="NimbusRomNo9L-Regu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IMC</a:t>
            </a:r>
            <a:r>
              <a:rPr lang="zh-CN" altLang="en-US" dirty="0">
                <a:solidFill>
                  <a:srgbClr val="FF0000"/>
                </a:solidFill>
                <a:latin typeface="NimbusRomNo9L-Regu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2010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01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2B332-347D-4EE9-AE0E-52CF2C58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的</a:t>
            </a:r>
            <a:r>
              <a:rPr lang="en-US" altLang="zh-CN" dirty="0"/>
              <a:t>QoS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2327D-41F2-4145-9413-84613384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从基站</a:t>
            </a:r>
            <a:r>
              <a:rPr lang="en-US" altLang="zh-CN" sz="2000" dirty="0" err="1"/>
              <a:t>eNodeB</a:t>
            </a:r>
            <a:r>
              <a:rPr lang="en-US" altLang="zh-CN" sz="2000" dirty="0"/>
              <a:t> </a:t>
            </a:r>
            <a:r>
              <a:rPr lang="zh-CN" altLang="en-US" sz="2000" dirty="0"/>
              <a:t>到</a:t>
            </a:r>
            <a:r>
              <a:rPr lang="en-US" altLang="zh-CN" sz="2000" dirty="0"/>
              <a:t> SGW</a:t>
            </a:r>
            <a:r>
              <a:rPr lang="zh-CN" altLang="en-US" sz="2000" dirty="0"/>
              <a:t>：保障最小</a:t>
            </a:r>
            <a:r>
              <a:rPr lang="en-US" altLang="zh-CN" sz="2000" dirty="0"/>
              <a:t>/</a:t>
            </a:r>
            <a:r>
              <a:rPr lang="zh-CN" altLang="en-US" sz="2000" dirty="0"/>
              <a:t>最大传输速率、丢包率、延迟</a:t>
            </a:r>
            <a:endParaRPr lang="en-US" altLang="zh-CN" sz="2000" dirty="0"/>
          </a:p>
          <a:p>
            <a:r>
              <a:rPr lang="en-US" altLang="zh-CN" sz="2000" dirty="0"/>
              <a:t>QCI</a:t>
            </a:r>
            <a:r>
              <a:rPr lang="zh-CN" altLang="en-US" sz="2000" dirty="0"/>
              <a:t>值表示质量类型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37314-1E9D-430F-849C-10A4833D5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A8E1D84-A7FF-40D3-9CDF-2F89FC1F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23953"/>
            <a:ext cx="8508964" cy="36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07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FD29-8494-4B08-8BF1-D4CFC062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9B02-47B9-4E85-B3EF-80117BA6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无线网络简介</a:t>
            </a:r>
            <a:endParaRPr lang="en-US" altLang="zh-CN" dirty="0"/>
          </a:p>
          <a:p>
            <a:r>
              <a:rPr lang="zh-CN" altLang="en-US" dirty="0"/>
              <a:t>无线链路特征与多路访问</a:t>
            </a:r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endParaRPr lang="en-US" altLang="zh-CN" dirty="0"/>
          </a:p>
          <a:p>
            <a:r>
              <a:rPr lang="zh-CN" altLang="en-US" dirty="0"/>
              <a:t>蜂窝网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管理移动性的一般方法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、蜂窝网的移动性管理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A4394-653B-441A-BDC9-12B1E440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51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43DE-95C9-479B-A9CA-E9CA8E0B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移动性概念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FA6EB-70B7-4164-9B12-915213B97B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EEF3E6-D74A-4885-B27E-85425FE5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601789"/>
            <a:ext cx="81978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角度的移动性分类</a:t>
            </a:r>
            <a:r>
              <a:rPr 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1C8B2BB-D901-40D3-AF85-87FA1747C52B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2655889"/>
            <a:ext cx="8180388" cy="773113"/>
            <a:chOff x="176" y="889"/>
            <a:chExt cx="5153" cy="487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AA6D208-3E91-4F44-A726-3D7521B6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3D66A31D-DC15-4EA8-A565-6916C2E85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88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无移动性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214553F2-D14E-40D4-BA16-9BF030071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" y="88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高移动性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sp>
        <p:nvSpPr>
          <p:cNvPr id="10" name="Text Box 8">
            <a:extLst>
              <a:ext uri="{FF2B5EF4-FFF2-40B4-BE49-F238E27FC236}">
                <a16:creationId xmlns:a16="http://schemas.microsoft.com/office/drawing/2014/main" id="{06110A20-C82D-4C41-B32D-CEBCD964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04266"/>
            <a:ext cx="3775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用户在相同的无线接入网中接入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7C14488-CCE6-4D9E-8089-295F1E85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6" y="4092576"/>
            <a:ext cx="35083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用户在接入网间移动，同时保持连接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0E59B6D8-D865-40EA-8E67-206DFDDC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4094164"/>
            <a:ext cx="24320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用户在接入网之间移动，但移动时断开连接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715F420-98CB-4428-96DC-173328463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225800"/>
            <a:ext cx="622300" cy="8667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6B5DEFF7-AACC-4044-8DC1-F279D26554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350E37E-0E15-4A62-BA31-E4D31D45AD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83430" y="3154500"/>
            <a:ext cx="393969" cy="9460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02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96325-4A84-4361-B9FF-8A2800FA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移动性术语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E5EFC-B1CF-4BD8-831C-F6A7A3626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130">
            <a:extLst>
              <a:ext uri="{FF2B5EF4-FFF2-40B4-BE49-F238E27FC236}">
                <a16:creationId xmlns:a16="http://schemas.microsoft.com/office/drawing/2014/main" id="{8C09FDBF-EE23-46E5-A9CB-DC9732205D08}"/>
              </a:ext>
            </a:extLst>
          </p:cNvPr>
          <p:cNvGrpSpPr>
            <a:grpSpLocks/>
          </p:cNvGrpSpPr>
          <p:nvPr/>
        </p:nvGrpSpPr>
        <p:grpSpPr bwMode="auto">
          <a:xfrm>
            <a:off x="3121025" y="2486026"/>
            <a:ext cx="6654800" cy="3421063"/>
            <a:chOff x="1597027" y="2486025"/>
            <a:chExt cx="6654798" cy="3421063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DE72D159-1BAE-4914-A2D8-C659D8A62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Freeform 96">
              <a:extLst>
                <a:ext uri="{FF2B5EF4-FFF2-40B4-BE49-F238E27FC236}">
                  <a16:creationId xmlns:a16="http://schemas.microsoft.com/office/drawing/2014/main" id="{1E85E0B6-56E0-40A0-B87F-D9A20AE4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Freeform 119">
              <a:extLst>
                <a:ext uri="{FF2B5EF4-FFF2-40B4-BE49-F238E27FC236}">
                  <a16:creationId xmlns:a16="http://schemas.microsoft.com/office/drawing/2014/main" id="{FFE90C51-2AE2-436A-9506-EFD60A360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 Box 120">
              <a:extLst>
                <a:ext uri="{FF2B5EF4-FFF2-40B4-BE49-F238E27FC236}">
                  <a16:creationId xmlns:a16="http://schemas.microsoft.com/office/drawing/2014/main" id="{DB605567-F2BC-4863-B12D-01194C8DD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1" y="3886767"/>
              <a:ext cx="1447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广域网</a:t>
              </a:r>
              <a:endParaRPr lang="en-US" sz="160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Freeform 121">
              <a:extLst>
                <a:ext uri="{FF2B5EF4-FFF2-40B4-BE49-F238E27FC236}">
                  <a16:creationId xmlns:a16="http://schemas.microsoft.com/office/drawing/2014/main" id="{186B11D8-3D8B-495C-94DA-EB78498B0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" name="Group 136">
              <a:extLst>
                <a:ext uri="{FF2B5EF4-FFF2-40B4-BE49-F238E27FC236}">
                  <a16:creationId xmlns:a16="http://schemas.microsoft.com/office/drawing/2014/main" id="{0187966C-327C-4743-9879-FC273B101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17" name="Oval 26">
                <a:extLst>
                  <a:ext uri="{FF2B5EF4-FFF2-40B4-BE49-F238E27FC236}">
                    <a16:creationId xmlns:a16="http://schemas.microsoft.com/office/drawing/2014/main" id="{DAAC9256-FE8B-4805-88EF-0AD2F902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" name="Group 356">
                <a:extLst>
                  <a:ext uri="{FF2B5EF4-FFF2-40B4-BE49-F238E27FC236}">
                    <a16:creationId xmlns:a16="http://schemas.microsoft.com/office/drawing/2014/main" id="{F69079A0-CC33-4E2C-8FF8-5B6801209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9" name="Picture 354" descr="laptop_stylized_small">
                  <a:extLst>
                    <a:ext uri="{FF2B5EF4-FFF2-40B4-BE49-F238E27FC236}">
                      <a16:creationId xmlns:a16="http://schemas.microsoft.com/office/drawing/2014/main" id="{83BA6A28-8BB1-4320-A5DB-202E5186A4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" name="Picture 355" descr="antenna_stylized">
                  <a:extLst>
                    <a:ext uri="{FF2B5EF4-FFF2-40B4-BE49-F238E27FC236}">
                      <a16:creationId xmlns:a16="http://schemas.microsoft.com/office/drawing/2014/main" id="{E85CCC5C-B6EB-4883-B19A-861ADC01D9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348B5A6E-4C9E-4B86-AF94-2B01A9F57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D3EE3FF7-DB7D-4617-A547-F416E6202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11">
              <a:extLst>
                <a:ext uri="{FF2B5EF4-FFF2-40B4-BE49-F238E27FC236}">
                  <a16:creationId xmlns:a16="http://schemas.microsoft.com/office/drawing/2014/main" id="{A1E9B375-61BD-40BA-9940-377786699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Line 111">
              <a:extLst>
                <a:ext uri="{FF2B5EF4-FFF2-40B4-BE49-F238E27FC236}">
                  <a16:creationId xmlns:a16="http://schemas.microsoft.com/office/drawing/2014/main" id="{A51A909A-1196-438B-8EC0-8B70F5A70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1AD985F3-AC95-4883-949D-90849D410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1" name="Text Box 22">
            <a:extLst>
              <a:ext uri="{FF2B5EF4-FFF2-40B4-BE49-F238E27FC236}">
                <a16:creationId xmlns:a16="http://schemas.microsoft.com/office/drawing/2014/main" id="{EADB79CF-9C78-45E0-862B-74E2A4FA4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50963"/>
            <a:ext cx="48577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归属网络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每个移动设备有个长期的归属网络，一般不更换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（如：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128.119.40/24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E88E2B82-89E6-42AA-8872-D6DF1793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6" y="4257675"/>
            <a:ext cx="290512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永久地址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移动设备在归属网络中的地址，可以总是访问到该移动设备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（如：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128.119.40.186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D5C2C6F9-8CBD-4645-A670-C680C53B2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6" y="1423989"/>
            <a:ext cx="3914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归属代理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归属网络中，代表移动设备执行移动性功能的实体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4" name="Line 124">
            <a:extLst>
              <a:ext uri="{FF2B5EF4-FFF2-40B4-BE49-F238E27FC236}">
                <a16:creationId xmlns:a16="http://schemas.microsoft.com/office/drawing/2014/main" id="{DCC5B48E-B45C-407F-A1BD-C40124623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989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24">
            <a:extLst>
              <a:ext uri="{FF2B5EF4-FFF2-40B4-BE49-F238E27FC236}">
                <a16:creationId xmlns:a16="http://schemas.microsoft.com/office/drawing/2014/main" id="{16F7C7C7-2F76-4BA8-8FFA-9C58898871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6" name="Line 124">
            <a:extLst>
              <a:ext uri="{FF2B5EF4-FFF2-40B4-BE49-F238E27FC236}">
                <a16:creationId xmlns:a16="http://schemas.microsoft.com/office/drawing/2014/main" id="{06B51591-7698-41C5-A1AD-C985967D6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8026" y="2003426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17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3047-967A-4608-A9A1-BA769E06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移动性术语：当设备不在归属网络内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0572F-A3FF-43E9-93E0-1967B8AEED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5D88A3B-15DF-4347-BE85-5B2666F519FC}"/>
              </a:ext>
            </a:extLst>
          </p:cNvPr>
          <p:cNvSpPr>
            <a:spLocks/>
          </p:cNvSpPr>
          <p:nvPr/>
        </p:nvSpPr>
        <p:spPr bwMode="auto">
          <a:xfrm>
            <a:off x="2286000" y="25908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6">
            <a:extLst>
              <a:ext uri="{FF2B5EF4-FFF2-40B4-BE49-F238E27FC236}">
                <a16:creationId xmlns:a16="http://schemas.microsoft.com/office/drawing/2014/main" id="{21E700F8-B993-4641-8892-E37F367DD966}"/>
              </a:ext>
            </a:extLst>
          </p:cNvPr>
          <p:cNvSpPr>
            <a:spLocks/>
          </p:cNvSpPr>
          <p:nvPr/>
        </p:nvSpPr>
        <p:spPr bwMode="auto">
          <a:xfrm>
            <a:off x="7086601" y="2460626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19">
            <a:extLst>
              <a:ext uri="{FF2B5EF4-FFF2-40B4-BE49-F238E27FC236}">
                <a16:creationId xmlns:a16="http://schemas.microsoft.com/office/drawing/2014/main" id="{35855A82-1783-4D5F-A9A8-172CD3AE8D31}"/>
              </a:ext>
            </a:extLst>
          </p:cNvPr>
          <p:cNvSpPr>
            <a:spLocks/>
          </p:cNvSpPr>
          <p:nvPr/>
        </p:nvSpPr>
        <p:spPr bwMode="auto">
          <a:xfrm>
            <a:off x="4627564" y="34067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20">
            <a:extLst>
              <a:ext uri="{FF2B5EF4-FFF2-40B4-BE49-F238E27FC236}">
                <a16:creationId xmlns:a16="http://schemas.microsoft.com/office/drawing/2014/main" id="{0EF5D3E5-0B78-49B7-A405-4F50684C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3703639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wide area network</a:t>
            </a:r>
          </a:p>
        </p:txBody>
      </p:sp>
      <p:sp>
        <p:nvSpPr>
          <p:cNvPr id="9" name="Freeform 121">
            <a:extLst>
              <a:ext uri="{FF2B5EF4-FFF2-40B4-BE49-F238E27FC236}">
                <a16:creationId xmlns:a16="http://schemas.microsoft.com/office/drawing/2014/main" id="{8F4B3721-01EE-4E84-B374-94932746B229}"/>
              </a:ext>
            </a:extLst>
          </p:cNvPr>
          <p:cNvSpPr>
            <a:spLocks/>
          </p:cNvSpPr>
          <p:nvPr/>
        </p:nvSpPr>
        <p:spPr bwMode="auto">
          <a:xfrm>
            <a:off x="3932238" y="4970464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BD46F87A-9100-40CF-AE42-FBB1F307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35448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" name="Line 111">
            <a:extLst>
              <a:ext uri="{FF2B5EF4-FFF2-40B4-BE49-F238E27FC236}">
                <a16:creationId xmlns:a16="http://schemas.microsoft.com/office/drawing/2014/main" id="{28FD8625-6C24-4D10-91DF-E3B59E590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6" y="3665539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11">
            <a:extLst>
              <a:ext uri="{FF2B5EF4-FFF2-40B4-BE49-F238E27FC236}">
                <a16:creationId xmlns:a16="http://schemas.microsoft.com/office/drawing/2014/main" id="{1161EBED-8D0A-44E1-8E16-9066B7DF8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3836989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EC196E99-2D32-41AE-AB98-B58061C4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3686176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" name="Line 111">
            <a:extLst>
              <a:ext uri="{FF2B5EF4-FFF2-40B4-BE49-F238E27FC236}">
                <a16:creationId xmlns:a16="http://schemas.microsoft.com/office/drawing/2014/main" id="{836E26D8-7C3A-4809-BE73-F531F91A4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4964" y="3352801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67">
            <a:extLst>
              <a:ext uri="{FF2B5EF4-FFF2-40B4-BE49-F238E27FC236}">
                <a16:creationId xmlns:a16="http://schemas.microsoft.com/office/drawing/2014/main" id="{7B4292AD-2F1C-405B-8D89-37BAB98C10E8}"/>
              </a:ext>
            </a:extLst>
          </p:cNvPr>
          <p:cNvGrpSpPr>
            <a:grpSpLocks/>
          </p:cNvGrpSpPr>
          <p:nvPr/>
        </p:nvGrpSpPr>
        <p:grpSpPr bwMode="auto">
          <a:xfrm>
            <a:off x="7723188" y="2786063"/>
            <a:ext cx="1092200" cy="792162"/>
            <a:chOff x="4089854" y="1363889"/>
            <a:chExt cx="1091746" cy="791482"/>
          </a:xfrm>
        </p:grpSpPr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5B486E63-3C1E-4FEC-B3C6-176CBFE2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FC1A7C79-31B6-40A1-BB6E-6F08AFFAD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DB3F052C-3664-4BD3-A5E1-F9B99618F7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F897ED06-BF92-457B-8E02-89D18DDF3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0" name="Picture 6">
            <a:extLst>
              <a:ext uri="{FF2B5EF4-FFF2-40B4-BE49-F238E27FC236}">
                <a16:creationId xmlns:a16="http://schemas.microsoft.com/office/drawing/2014/main" id="{3372B2FE-84C9-4829-94AC-73B2C630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4872039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" name="Text Box 22">
            <a:extLst>
              <a:ext uri="{FF2B5EF4-FFF2-40B4-BE49-F238E27FC236}">
                <a16:creationId xmlns:a16="http://schemas.microsoft.com/office/drawing/2014/main" id="{456EE64E-E3A1-4349-A075-3CE3CB7E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994" y="2013354"/>
            <a:ext cx="46435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转交地址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care-of-address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移动设备在被访网络内的地址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(e.g., 79,129.13.2) </a:t>
            </a:r>
          </a:p>
        </p:txBody>
      </p:sp>
      <p:sp>
        <p:nvSpPr>
          <p:cNvPr id="22" name="Text Box 124">
            <a:extLst>
              <a:ext uri="{FF2B5EF4-FFF2-40B4-BE49-F238E27FC236}">
                <a16:creationId xmlns:a16="http://schemas.microsoft.com/office/drawing/2014/main" id="{84EAF2D0-E4EA-43AF-9DA1-F93120242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496394"/>
            <a:ext cx="4876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被访网络（或外部网络）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移动设备当前所在的网络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(e.g., 79.129.13/24)</a:t>
            </a:r>
          </a:p>
        </p:txBody>
      </p:sp>
      <p:sp>
        <p:nvSpPr>
          <p:cNvPr id="23" name="Text Box 125">
            <a:extLst>
              <a:ext uri="{FF2B5EF4-FFF2-40B4-BE49-F238E27FC236}">
                <a16:creationId xmlns:a16="http://schemas.microsoft.com/office/drawing/2014/main" id="{893FC5A1-C21E-49B3-9F77-FCF494F5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994" y="1308040"/>
            <a:ext cx="4103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永久地址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保持不变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(128.119.40.186)</a:t>
            </a:r>
          </a:p>
        </p:txBody>
      </p:sp>
      <p:sp>
        <p:nvSpPr>
          <p:cNvPr id="24" name="Text Box 126">
            <a:extLst>
              <a:ext uri="{FF2B5EF4-FFF2-40B4-BE49-F238E27FC236}">
                <a16:creationId xmlns:a16="http://schemas.microsoft.com/office/drawing/2014/main" id="{2283391C-1F41-44AC-A62A-AEDC2FA5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6" y="4344989"/>
            <a:ext cx="4556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外部代理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外部网络中，代表移动设备执行移动性功能的实体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5" name="Text Box 128">
            <a:extLst>
              <a:ext uri="{FF2B5EF4-FFF2-40B4-BE49-F238E27FC236}">
                <a16:creationId xmlns:a16="http://schemas.microsoft.com/office/drawing/2014/main" id="{D7880F0F-00FA-4341-85E8-8B044730B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2" y="5404180"/>
            <a:ext cx="27479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通信者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希望与移动设备通信的实体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6" name="Line 129">
            <a:extLst>
              <a:ext uri="{FF2B5EF4-FFF2-40B4-BE49-F238E27FC236}">
                <a16:creationId xmlns:a16="http://schemas.microsoft.com/office/drawing/2014/main" id="{D7B32F73-46C0-4D62-8537-3E5900849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939" y="53784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129">
            <a:extLst>
              <a:ext uri="{FF2B5EF4-FFF2-40B4-BE49-F238E27FC236}">
                <a16:creationId xmlns:a16="http://schemas.microsoft.com/office/drawing/2014/main" id="{EE0014D5-6231-4D43-AEB9-97F9E53D9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164" y="27511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29">
            <a:extLst>
              <a:ext uri="{FF2B5EF4-FFF2-40B4-BE49-F238E27FC236}">
                <a16:creationId xmlns:a16="http://schemas.microsoft.com/office/drawing/2014/main" id="{C529B1D5-C334-432F-B9E4-21FB06E04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138" y="1755776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29">
            <a:extLst>
              <a:ext uri="{FF2B5EF4-FFF2-40B4-BE49-F238E27FC236}">
                <a16:creationId xmlns:a16="http://schemas.microsoft.com/office/drawing/2014/main" id="{B780BF26-6FFE-455C-942A-3ABFA4BBF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0125" y="22272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129">
            <a:extLst>
              <a:ext uri="{FF2B5EF4-FFF2-40B4-BE49-F238E27FC236}">
                <a16:creationId xmlns:a16="http://schemas.microsoft.com/office/drawing/2014/main" id="{81501710-35EB-4383-A0C8-15E5B68D8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4" y="3874023"/>
            <a:ext cx="261937" cy="50430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129">
            <a:extLst>
              <a:ext uri="{FF2B5EF4-FFF2-40B4-BE49-F238E27FC236}">
                <a16:creationId xmlns:a16="http://schemas.microsoft.com/office/drawing/2014/main" id="{F703F6D1-2FAA-489E-8D2F-38F070811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6999" y="3703638"/>
            <a:ext cx="749221" cy="41116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370A92-B4CD-4E19-BF2C-5C1C5882E5C6}"/>
              </a:ext>
            </a:extLst>
          </p:cNvPr>
          <p:cNvSpPr/>
          <p:nvPr/>
        </p:nvSpPr>
        <p:spPr>
          <a:xfrm>
            <a:off x="1958975" y="40861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归属代理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7EB046-19AC-4082-9ACB-BB685053F505}"/>
              </a:ext>
            </a:extLst>
          </p:cNvPr>
          <p:cNvSpPr/>
          <p:nvPr/>
        </p:nvSpPr>
        <p:spPr>
          <a:xfrm>
            <a:off x="639762" y="27443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归属网络</a:t>
            </a:r>
            <a:endParaRPr lang="zh-CN" altLang="en-US" dirty="0"/>
          </a:p>
        </p:txBody>
      </p:sp>
      <p:sp>
        <p:nvSpPr>
          <p:cNvPr id="34" name="Line 129">
            <a:extLst>
              <a:ext uri="{FF2B5EF4-FFF2-40B4-BE49-F238E27FC236}">
                <a16:creationId xmlns:a16="http://schemas.microsoft.com/office/drawing/2014/main" id="{920A69CE-207D-425A-A04B-8D203F6EC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768" y="2988387"/>
            <a:ext cx="981283" cy="24087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F531571C-7E13-489D-91DC-C3AC6C643BC2}"/>
              </a:ext>
            </a:extLst>
          </p:cNvPr>
          <p:cNvSpPr txBox="1">
            <a:spLocks/>
          </p:cNvSpPr>
          <p:nvPr/>
        </p:nvSpPr>
        <p:spPr bwMode="auto">
          <a:xfrm>
            <a:off x="7200427" y="5029076"/>
            <a:ext cx="4927806" cy="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>
                <a:solidFill>
                  <a:srgbClr val="0070C0"/>
                </a:solidFill>
              </a:rPr>
              <a:t>外部代理通知归属代理：</a:t>
            </a:r>
            <a:br>
              <a:rPr lang="en-US" altLang="zh-CN" sz="2000" kern="0" dirty="0">
                <a:solidFill>
                  <a:srgbClr val="0070C0"/>
                </a:solidFill>
              </a:rPr>
            </a:br>
            <a:r>
              <a:rPr lang="zh-CN" altLang="en-US" sz="2000" kern="0" dirty="0">
                <a:solidFill>
                  <a:srgbClr val="0070C0"/>
                </a:solidFill>
              </a:rPr>
              <a:t>该设备属于自己的网络，以及拥有的</a:t>
            </a:r>
            <a:r>
              <a:rPr lang="en-US" altLang="zh-CN" sz="2000" kern="0" dirty="0">
                <a:solidFill>
                  <a:srgbClr val="0070C0"/>
                </a:solidFill>
              </a:rPr>
              <a:t>COA</a:t>
            </a:r>
            <a:endParaRPr lang="zh-CN" altLang="en-US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7" grpId="0" animBg="1"/>
      <p:bldP spid="28" grpId="0" animBg="1"/>
      <p:bldP spid="29" grpId="0" animBg="1"/>
      <p:bldP spid="30" grpId="0" animBg="1"/>
      <p:bldP spid="3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31CE-00AC-4076-906E-D6235341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设备注册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FD450-5179-4E6C-AC2C-4A93A7D58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EB25C365-1536-4140-B877-ABF7F1F54FCB}"/>
              </a:ext>
            </a:extLst>
          </p:cNvPr>
          <p:cNvSpPr>
            <a:spLocks/>
          </p:cNvSpPr>
          <p:nvPr/>
        </p:nvSpPr>
        <p:spPr bwMode="auto">
          <a:xfrm>
            <a:off x="2874963" y="1690689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6">
            <a:extLst>
              <a:ext uri="{FF2B5EF4-FFF2-40B4-BE49-F238E27FC236}">
                <a16:creationId xmlns:a16="http://schemas.microsoft.com/office/drawing/2014/main" id="{8F6BD8B6-E7C5-4446-BBFC-0ACDCF3DA8A6}"/>
              </a:ext>
            </a:extLst>
          </p:cNvPr>
          <p:cNvSpPr>
            <a:spLocks/>
          </p:cNvSpPr>
          <p:nvPr/>
        </p:nvSpPr>
        <p:spPr bwMode="auto">
          <a:xfrm>
            <a:off x="7675564" y="1560514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19">
            <a:extLst>
              <a:ext uri="{FF2B5EF4-FFF2-40B4-BE49-F238E27FC236}">
                <a16:creationId xmlns:a16="http://schemas.microsoft.com/office/drawing/2014/main" id="{330A2553-3B26-42C0-9FA7-5EC5E4466640}"/>
              </a:ext>
            </a:extLst>
          </p:cNvPr>
          <p:cNvSpPr>
            <a:spLocks/>
          </p:cNvSpPr>
          <p:nvPr/>
        </p:nvSpPr>
        <p:spPr bwMode="auto">
          <a:xfrm>
            <a:off x="5216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20">
            <a:extLst>
              <a:ext uri="{FF2B5EF4-FFF2-40B4-BE49-F238E27FC236}">
                <a16:creationId xmlns:a16="http://schemas.microsoft.com/office/drawing/2014/main" id="{B69A43F8-07AE-4450-9884-7F3A561D9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2803526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wide area network</a:t>
            </a:r>
          </a:p>
        </p:txBody>
      </p:sp>
      <p:grpSp>
        <p:nvGrpSpPr>
          <p:cNvPr id="9" name="Group 140">
            <a:extLst>
              <a:ext uri="{FF2B5EF4-FFF2-40B4-BE49-F238E27FC236}">
                <a16:creationId xmlns:a16="http://schemas.microsoft.com/office/drawing/2014/main" id="{C8D5DD2B-2B2C-44ED-816A-ACACE8DD065A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1809751"/>
            <a:ext cx="1092200" cy="792163"/>
            <a:chOff x="4089854" y="1363889"/>
            <a:chExt cx="1091746" cy="791482"/>
          </a:xfrm>
        </p:grpSpPr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C8771A3E-FE60-4742-B143-93918801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pic>
          <p:nvPicPr>
            <p:cNvPr id="11" name="Picture 354" descr="laptop_stylized_small">
              <a:extLst>
                <a:ext uri="{FF2B5EF4-FFF2-40B4-BE49-F238E27FC236}">
                  <a16:creationId xmlns:a16="http://schemas.microsoft.com/office/drawing/2014/main" id="{4C3D916C-D535-4864-BD0E-CFD7771E2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5">
            <a:extLst>
              <a:ext uri="{FF2B5EF4-FFF2-40B4-BE49-F238E27FC236}">
                <a16:creationId xmlns:a16="http://schemas.microsoft.com/office/drawing/2014/main" id="{EC10BAD7-6AC9-476B-89A8-816822D4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2644776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Line 111">
            <a:extLst>
              <a:ext uri="{FF2B5EF4-FFF2-40B4-BE49-F238E27FC236}">
                <a16:creationId xmlns:a16="http://schemas.microsoft.com/office/drawing/2014/main" id="{641C04C4-5D01-4DA2-85A0-677475374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389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11">
            <a:extLst>
              <a:ext uri="{FF2B5EF4-FFF2-40B4-BE49-F238E27FC236}">
                <a16:creationId xmlns:a16="http://schemas.microsoft.com/office/drawing/2014/main" id="{54E42609-18E3-4093-A747-247437995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5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11">
            <a:extLst>
              <a:ext uri="{FF2B5EF4-FFF2-40B4-BE49-F238E27FC236}">
                <a16:creationId xmlns:a16="http://schemas.microsoft.com/office/drawing/2014/main" id="{2655D842-28C0-4E71-902B-DBA24AAB4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6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B5B42A3A-0EFB-41E9-81C7-FC409AE7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6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" name="Line 111">
            <a:extLst>
              <a:ext uri="{FF2B5EF4-FFF2-40B4-BE49-F238E27FC236}">
                <a16:creationId xmlns:a16="http://schemas.microsoft.com/office/drawing/2014/main" id="{FDE52475-3C29-46B5-A894-C0BB5127F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5514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51">
            <a:extLst>
              <a:ext uri="{FF2B5EF4-FFF2-40B4-BE49-F238E27FC236}">
                <a16:creationId xmlns:a16="http://schemas.microsoft.com/office/drawing/2014/main" id="{60542D7A-DE9D-4DA2-AD82-028079DB95CF}"/>
              </a:ext>
            </a:extLst>
          </p:cNvPr>
          <p:cNvGrpSpPr>
            <a:grpSpLocks/>
          </p:cNvGrpSpPr>
          <p:nvPr/>
        </p:nvGrpSpPr>
        <p:grpSpPr bwMode="auto">
          <a:xfrm>
            <a:off x="8313738" y="1885951"/>
            <a:ext cx="1092200" cy="792163"/>
            <a:chOff x="4089854" y="1363889"/>
            <a:chExt cx="1091746" cy="791482"/>
          </a:xfrm>
        </p:grpSpPr>
        <p:sp>
          <p:nvSpPr>
            <p:cNvPr id="19" name="Oval 26">
              <a:extLst>
                <a:ext uri="{FF2B5EF4-FFF2-40B4-BE49-F238E27FC236}">
                  <a16:creationId xmlns:a16="http://schemas.microsoft.com/office/drawing/2014/main" id="{BB937257-E41C-4072-AF42-8CEA3775B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20" name="Group 356">
              <a:extLst>
                <a:ext uri="{FF2B5EF4-FFF2-40B4-BE49-F238E27FC236}">
                  <a16:creationId xmlns:a16="http://schemas.microsoft.com/office/drawing/2014/main" id="{75D5C2F0-DB1E-4F86-B501-2C92413DC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21" name="Picture 354" descr="laptop_stylized_small">
                <a:extLst>
                  <a:ext uri="{FF2B5EF4-FFF2-40B4-BE49-F238E27FC236}">
                    <a16:creationId xmlns:a16="http://schemas.microsoft.com/office/drawing/2014/main" id="{0D6150F8-62E6-48B1-B2D1-C15AC3C5D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>
                <a:extLst>
                  <a:ext uri="{FF2B5EF4-FFF2-40B4-BE49-F238E27FC236}">
                    <a16:creationId xmlns:a16="http://schemas.microsoft.com/office/drawing/2014/main" id="{CD751B83-55F2-462E-9C41-7C8BEF68A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1D52F8C-520A-4D38-ADC6-6123D411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571" y="5243514"/>
            <a:ext cx="449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结果</a:t>
            </a:r>
            <a:r>
              <a:rPr 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外部代理知道该设备的存在</a:t>
            </a:r>
            <a:endParaRPr 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归属代理知道该设备的位置</a:t>
            </a:r>
            <a:endParaRPr 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Text Box 119">
            <a:extLst>
              <a:ext uri="{FF2B5EF4-FFF2-40B4-BE49-F238E27FC236}">
                <a16:creationId xmlns:a16="http://schemas.microsoft.com/office/drawing/2014/main" id="{6AF24C57-7D13-4E5B-AD72-3D76C0CF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4" y="1535114"/>
            <a:ext cx="2936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归属网络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5" name="Text Box 120">
            <a:extLst>
              <a:ext uri="{FF2B5EF4-FFF2-40B4-BE49-F238E27FC236}">
                <a16:creationId xmlns:a16="http://schemas.microsoft.com/office/drawing/2014/main" id="{9F3EA1F0-DC5E-4DC8-A985-33696600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1" y="1300164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访问网络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26" name="Group 121">
            <a:extLst>
              <a:ext uri="{FF2B5EF4-FFF2-40B4-BE49-F238E27FC236}">
                <a16:creationId xmlns:a16="http://schemas.microsoft.com/office/drawing/2014/main" id="{BD8131D6-68A6-48A9-B781-F73BE4482127}"/>
              </a:ext>
            </a:extLst>
          </p:cNvPr>
          <p:cNvGrpSpPr>
            <a:grpSpLocks/>
          </p:cNvGrpSpPr>
          <p:nvPr/>
        </p:nvGrpSpPr>
        <p:grpSpPr bwMode="auto">
          <a:xfrm>
            <a:off x="8124825" y="2409826"/>
            <a:ext cx="3762376" cy="1738313"/>
            <a:chOff x="4158" y="1518"/>
            <a:chExt cx="2370" cy="1095"/>
          </a:xfrm>
        </p:grpSpPr>
        <p:sp>
          <p:nvSpPr>
            <p:cNvPr id="27" name="Line 122">
              <a:extLst>
                <a:ext uri="{FF2B5EF4-FFF2-40B4-BE49-F238E27FC236}">
                  <a16:creationId xmlns:a16="http://schemas.microsoft.com/office/drawing/2014/main" id="{AE07FF49-13D7-45D3-AFFB-75C07A4A9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123">
              <a:extLst>
                <a:ext uri="{FF2B5EF4-FFF2-40B4-BE49-F238E27FC236}">
                  <a16:creationId xmlns:a16="http://schemas.microsoft.com/office/drawing/2014/main" id="{C73F2038-A594-48B1-998D-DE36BA8EB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4" y="1518"/>
              <a:ext cx="211" cy="233"/>
              <a:chOff x="618" y="3500"/>
              <a:chExt cx="211" cy="233"/>
            </a:xfrm>
          </p:grpSpPr>
          <p:sp>
            <p:nvSpPr>
              <p:cNvPr id="31" name="Oval 124">
                <a:extLst>
                  <a:ext uri="{FF2B5EF4-FFF2-40B4-BE49-F238E27FC236}">
                    <a16:creationId xmlns:a16="http://schemas.microsoft.com/office/drawing/2014/main" id="{3D80450E-4A00-4B7A-B8A2-0EC2BDB6C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 Box 125">
                <a:extLst>
                  <a:ext uri="{FF2B5EF4-FFF2-40B4-BE49-F238E27FC236}">
                    <a16:creationId xmlns:a16="http://schemas.microsoft.com/office/drawing/2014/main" id="{5BE5C5E6-7661-4F6D-8405-0E1C93EB5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29" name="Text Box 126">
              <a:extLst>
                <a:ext uri="{FF2B5EF4-FFF2-40B4-BE49-F238E27FC236}">
                  <a16:creationId xmlns:a16="http://schemas.microsoft.com/office/drawing/2014/main" id="{02A864FE-23BB-4E2E-981B-EAD927FE3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2167"/>
              <a:ext cx="237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移动设备进入访问网络时，连接外部代理，申请转交地址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30" name="Line 127">
              <a:extLst>
                <a:ext uri="{FF2B5EF4-FFF2-40B4-BE49-F238E27FC236}">
                  <a16:creationId xmlns:a16="http://schemas.microsoft.com/office/drawing/2014/main" id="{8796BF5C-BA0F-4311-8E7E-4FD556FD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128">
            <a:extLst>
              <a:ext uri="{FF2B5EF4-FFF2-40B4-BE49-F238E27FC236}">
                <a16:creationId xmlns:a16="http://schemas.microsoft.com/office/drawing/2014/main" id="{14AB1632-ACB9-46A4-93F6-DBC495CECCB6}"/>
              </a:ext>
            </a:extLst>
          </p:cNvPr>
          <p:cNvGrpSpPr>
            <a:grpSpLocks/>
          </p:cNvGrpSpPr>
          <p:nvPr/>
        </p:nvGrpSpPr>
        <p:grpSpPr bwMode="auto">
          <a:xfrm>
            <a:off x="3021012" y="2676527"/>
            <a:ext cx="4802188" cy="2108201"/>
            <a:chOff x="943" y="1686"/>
            <a:chExt cx="3025" cy="1328"/>
          </a:xfrm>
        </p:grpSpPr>
        <p:sp>
          <p:nvSpPr>
            <p:cNvPr id="34" name="Line 129">
              <a:extLst>
                <a:ext uri="{FF2B5EF4-FFF2-40B4-BE49-F238E27FC236}">
                  <a16:creationId xmlns:a16="http://schemas.microsoft.com/office/drawing/2014/main" id="{D8C982CF-8F94-4F8F-9D40-C3B100177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130">
              <a:extLst>
                <a:ext uri="{FF2B5EF4-FFF2-40B4-BE49-F238E27FC236}">
                  <a16:creationId xmlns:a16="http://schemas.microsoft.com/office/drawing/2014/main" id="{B6B7A7E6-4FE2-4B78-A212-F5BE6CF49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38" name="Oval 131">
                <a:extLst>
                  <a:ext uri="{FF2B5EF4-FFF2-40B4-BE49-F238E27FC236}">
                    <a16:creationId xmlns:a16="http://schemas.microsoft.com/office/drawing/2014/main" id="{21D3E0C6-731E-4F76-8CF9-57F6736ED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 Box 132">
                <a:extLst>
                  <a:ext uri="{FF2B5EF4-FFF2-40B4-BE49-F238E27FC236}">
                    <a16:creationId xmlns:a16="http://schemas.microsoft.com/office/drawing/2014/main" id="{62BA986F-731A-4AD3-ADF1-6F1FF5457A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sp>
          <p:nvSpPr>
            <p:cNvPr id="36" name="Text Box 133">
              <a:extLst>
                <a:ext uri="{FF2B5EF4-FFF2-40B4-BE49-F238E27FC236}">
                  <a16:creationId xmlns:a16="http://schemas.microsoft.com/office/drawing/2014/main" id="{25CAF313-1FB6-4284-B838-C4B4D516C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2374"/>
              <a:ext cx="254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外部代理通知归属代理：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该设备属于自己的访问网络</a:t>
              </a:r>
              <a:endPara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该设备的转交地址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37" name="Line 134">
              <a:extLst>
                <a:ext uri="{FF2B5EF4-FFF2-40B4-BE49-F238E27FC236}">
                  <a16:creationId xmlns:a16="http://schemas.microsoft.com/office/drawing/2014/main" id="{DA17A4FD-0B78-47EA-8C53-A5AE29664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44"/>
              <a:ext cx="856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Freeform 96">
            <a:extLst>
              <a:ext uri="{FF2B5EF4-FFF2-40B4-BE49-F238E27FC236}">
                <a16:creationId xmlns:a16="http://schemas.microsoft.com/office/drawing/2014/main" id="{D56CF9C6-1741-4D78-8CC6-965B98C0EFF8}"/>
              </a:ext>
            </a:extLst>
          </p:cNvPr>
          <p:cNvSpPr>
            <a:spLocks/>
          </p:cNvSpPr>
          <p:nvPr/>
        </p:nvSpPr>
        <p:spPr bwMode="auto">
          <a:xfrm>
            <a:off x="2986089" y="1857376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B1699AA9-DA5E-45E2-85DD-096E33F2DE97}"/>
              </a:ext>
            </a:extLst>
          </p:cNvPr>
          <p:cNvSpPr txBox="1">
            <a:spLocks/>
          </p:cNvSpPr>
          <p:nvPr/>
        </p:nvSpPr>
        <p:spPr bwMode="auto">
          <a:xfrm>
            <a:off x="2999908" y="4742242"/>
            <a:ext cx="5288430" cy="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>
                <a:solidFill>
                  <a:srgbClr val="0070C0"/>
                </a:solidFill>
              </a:rPr>
              <a:t>有时候，也可以由设备自身通知归属代理</a:t>
            </a:r>
          </a:p>
        </p:txBody>
      </p:sp>
    </p:spTree>
    <p:extLst>
      <p:ext uri="{BB962C8B-B14F-4D97-AF65-F5344CB8AC3E}">
        <p14:creationId xmlns:p14="http://schemas.microsoft.com/office/powerpoint/2010/main" val="3998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947B-0D00-4DF0-B692-9ED6E7F4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下一个问题：移动设备如何通信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D8C3B-8D0E-4558-85B3-327F20B0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通过路由解决</a:t>
            </a:r>
            <a:r>
              <a:rPr lang="zh-CN" altLang="en-US" dirty="0"/>
              <a:t>：网络中路由器为移动设备的永久地址创建路由表项</a:t>
            </a:r>
            <a:endParaRPr lang="en-US" altLang="zh-CN" dirty="0"/>
          </a:p>
          <a:p>
            <a:pPr lvl="1"/>
            <a:r>
              <a:rPr lang="zh-CN" altLang="en-US" dirty="0"/>
              <a:t>通过交换路由信息创建（标准网络路由过程）</a:t>
            </a:r>
            <a:endParaRPr lang="en-US" altLang="zh-CN" dirty="0"/>
          </a:p>
          <a:p>
            <a:pPr lvl="1"/>
            <a:r>
              <a:rPr lang="zh-CN" altLang="en-US" dirty="0"/>
              <a:t>路由表说明了该移动设备的位置（属于哪个外部网络）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通过代理解决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间接路由</a:t>
            </a:r>
            <a:r>
              <a:rPr lang="zh-CN" altLang="en-US" dirty="0"/>
              <a:t>：通信者 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r>
              <a:rPr lang="en-US" altLang="zh-CN" dirty="0"/>
              <a:t>  </a:t>
            </a:r>
            <a:r>
              <a:rPr lang="zh-CN" altLang="en-US" dirty="0"/>
              <a:t>归属代理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/>
              <a:t>外部代理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/>
              <a:t>移动设备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直接路由</a:t>
            </a:r>
            <a:r>
              <a:rPr lang="zh-CN" altLang="en-US" dirty="0"/>
              <a:t>：通信者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/>
              <a:t>外部代理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>
                <a:sym typeface="Wingdings" panose="05000000000000000000" pitchFamily="2" charset="2"/>
              </a:rPr>
              <a:t>移动设备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通信者一开始仍需要通过归属代理，获取移动设备的转交地址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DAF61-5B4A-44D1-A786-11653606C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8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947B-0D00-4DF0-B692-9ED6E7F4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下一个问题：移动设备如何通信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D8C3B-8D0E-4558-85B3-327F20B0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通过路由解决：网络中路由器为移动设备的永久地址创建路由表项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通过交换路由信息创建（标准网络路由过程）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路由表说明了该移动设备的位置（属于哪个外部网络）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通过代理解决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间接路由</a:t>
            </a:r>
            <a:r>
              <a:rPr lang="zh-CN" altLang="en-US" dirty="0"/>
              <a:t>：通信者 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r>
              <a:rPr lang="en-US" altLang="zh-CN" dirty="0"/>
              <a:t>  </a:t>
            </a:r>
            <a:r>
              <a:rPr lang="zh-CN" altLang="en-US" dirty="0"/>
              <a:t>归属代理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/>
              <a:t>外部代理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/>
              <a:t>移动设备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直接路由</a:t>
            </a:r>
            <a:r>
              <a:rPr lang="zh-CN" altLang="en-US" dirty="0"/>
              <a:t>：通信者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/>
              <a:t>外部代理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>
                <a:sym typeface="Wingdings" panose="05000000000000000000" pitchFamily="2" charset="2"/>
              </a:rPr>
              <a:t>移动设备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通信者一开始仍需要通过归属代理，获取移动设备的转交地址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DAF61-5B4A-44D1-A786-11653606C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56BBB6E-B151-4607-86D2-2C86810E98AB}"/>
              </a:ext>
            </a:extLst>
          </p:cNvPr>
          <p:cNvGrpSpPr/>
          <p:nvPr/>
        </p:nvGrpSpPr>
        <p:grpSpPr>
          <a:xfrm>
            <a:off x="4800600" y="1295400"/>
            <a:ext cx="2271713" cy="1743075"/>
            <a:chOff x="3178175" y="1770063"/>
            <a:chExt cx="2271713" cy="1743075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779653A-0EBD-48DA-BBD9-64D0CA59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7B17FBFF-DB22-45F8-86D4-822270AC5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07A5664A-8D64-40F0-88CB-84323AB18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175" y="2349709"/>
              <a:ext cx="227171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无法处理海量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移动设备</a:t>
              </a:r>
              <a:endParaRPr 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372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B6CD-3A18-4FA7-B6F6-87B3FC6F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A024E-D675-490F-B054-31D8A7BA2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3335D3B3-17C3-450F-A8AD-6CFE57CE7044}"/>
              </a:ext>
            </a:extLst>
          </p:cNvPr>
          <p:cNvSpPr>
            <a:spLocks/>
          </p:cNvSpPr>
          <p:nvPr/>
        </p:nvSpPr>
        <p:spPr bwMode="auto">
          <a:xfrm>
            <a:off x="3048000" y="268772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6">
            <a:extLst>
              <a:ext uri="{FF2B5EF4-FFF2-40B4-BE49-F238E27FC236}">
                <a16:creationId xmlns:a16="http://schemas.microsoft.com/office/drawing/2014/main" id="{9BBAE1FC-AEAD-45F9-BAB9-687A935CADFA}"/>
              </a:ext>
            </a:extLst>
          </p:cNvPr>
          <p:cNvSpPr>
            <a:spLocks/>
          </p:cNvSpPr>
          <p:nvPr/>
        </p:nvSpPr>
        <p:spPr bwMode="auto">
          <a:xfrm>
            <a:off x="7848601" y="2557546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19">
            <a:extLst>
              <a:ext uri="{FF2B5EF4-FFF2-40B4-BE49-F238E27FC236}">
                <a16:creationId xmlns:a16="http://schemas.microsoft.com/office/drawing/2014/main" id="{C5766AC7-31D4-4C80-8A7E-ADC46BC47B0D}"/>
              </a:ext>
            </a:extLst>
          </p:cNvPr>
          <p:cNvSpPr>
            <a:spLocks/>
          </p:cNvSpPr>
          <p:nvPr/>
        </p:nvSpPr>
        <p:spPr bwMode="auto">
          <a:xfrm>
            <a:off x="5389564" y="350369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20">
            <a:extLst>
              <a:ext uri="{FF2B5EF4-FFF2-40B4-BE49-F238E27FC236}">
                <a16:creationId xmlns:a16="http://schemas.microsoft.com/office/drawing/2014/main" id="{390FFEF5-4D10-4A77-8DDC-D254BE08F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432" y="4335715"/>
            <a:ext cx="144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广域网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9" name="Group 140">
            <a:extLst>
              <a:ext uri="{FF2B5EF4-FFF2-40B4-BE49-F238E27FC236}">
                <a16:creationId xmlns:a16="http://schemas.microsoft.com/office/drawing/2014/main" id="{3923A4CD-FE30-4A9A-8A1B-619CD9C8CF4F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2806784"/>
            <a:ext cx="1092200" cy="790575"/>
            <a:chOff x="4089854" y="1363889"/>
            <a:chExt cx="1091746" cy="791482"/>
          </a:xfrm>
        </p:grpSpPr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CD8F1847-159A-42F8-BA81-03DE564A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pic>
          <p:nvPicPr>
            <p:cNvPr id="11" name="Picture 354" descr="laptop_stylized_small">
              <a:extLst>
                <a:ext uri="{FF2B5EF4-FFF2-40B4-BE49-F238E27FC236}">
                  <a16:creationId xmlns:a16="http://schemas.microsoft.com/office/drawing/2014/main" id="{6390A906-A9BD-4CA8-BC6B-B38770B3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5">
            <a:extLst>
              <a:ext uri="{FF2B5EF4-FFF2-40B4-BE49-F238E27FC236}">
                <a16:creationId xmlns:a16="http://schemas.microsoft.com/office/drawing/2014/main" id="{471570B0-1DAC-4181-853C-83978B9D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1" y="364180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Line 111">
            <a:extLst>
              <a:ext uri="{FF2B5EF4-FFF2-40B4-BE49-F238E27FC236}">
                <a16:creationId xmlns:a16="http://schemas.microsoft.com/office/drawing/2014/main" id="{0510BC01-8BCE-4722-8E70-97340182A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9" y="3340184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11">
            <a:extLst>
              <a:ext uri="{FF2B5EF4-FFF2-40B4-BE49-F238E27FC236}">
                <a16:creationId xmlns:a16="http://schemas.microsoft.com/office/drawing/2014/main" id="{E4CEE4D8-D598-4C41-BDA9-0367158FB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6776" y="3760870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11">
            <a:extLst>
              <a:ext uri="{FF2B5EF4-FFF2-40B4-BE49-F238E27FC236}">
                <a16:creationId xmlns:a16="http://schemas.microsoft.com/office/drawing/2014/main" id="{57781077-CF19-4F32-96C3-D2A52ED9B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3932321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6079BF96-5A55-4A75-A0DB-5BABA615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13" y="3783096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" name="Line 111">
            <a:extLst>
              <a:ext uri="{FF2B5EF4-FFF2-40B4-BE49-F238E27FC236}">
                <a16:creationId xmlns:a16="http://schemas.microsoft.com/office/drawing/2014/main" id="{2566C48B-7BAC-4A33-900C-11628BE94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8550" y="3449721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51">
            <a:extLst>
              <a:ext uri="{FF2B5EF4-FFF2-40B4-BE49-F238E27FC236}">
                <a16:creationId xmlns:a16="http://schemas.microsoft.com/office/drawing/2014/main" id="{BF4F9007-02CE-415D-9C7B-8B4A0AF2E136}"/>
              </a:ext>
            </a:extLst>
          </p:cNvPr>
          <p:cNvGrpSpPr>
            <a:grpSpLocks/>
          </p:cNvGrpSpPr>
          <p:nvPr/>
        </p:nvGrpSpPr>
        <p:grpSpPr bwMode="auto">
          <a:xfrm>
            <a:off x="8486776" y="2882984"/>
            <a:ext cx="1090613" cy="790575"/>
            <a:chOff x="4089854" y="1363889"/>
            <a:chExt cx="1091746" cy="791482"/>
          </a:xfrm>
        </p:grpSpPr>
        <p:sp>
          <p:nvSpPr>
            <p:cNvPr id="19" name="Oval 26">
              <a:extLst>
                <a:ext uri="{FF2B5EF4-FFF2-40B4-BE49-F238E27FC236}">
                  <a16:creationId xmlns:a16="http://schemas.microsoft.com/office/drawing/2014/main" id="{B3F47FB1-AA09-41B1-A917-77F8213A3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20" name="Group 356">
              <a:extLst>
                <a:ext uri="{FF2B5EF4-FFF2-40B4-BE49-F238E27FC236}">
                  <a16:creationId xmlns:a16="http://schemas.microsoft.com/office/drawing/2014/main" id="{416A1026-8C77-4416-B43D-03E377D48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21" name="Picture 354" descr="laptop_stylized_small">
                <a:extLst>
                  <a:ext uri="{FF2B5EF4-FFF2-40B4-BE49-F238E27FC236}">
                    <a16:creationId xmlns:a16="http://schemas.microsoft.com/office/drawing/2014/main" id="{B4CA0564-19A6-4520-A3F7-5D29B5EAD2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>
                <a:extLst>
                  <a:ext uri="{FF2B5EF4-FFF2-40B4-BE49-F238E27FC236}">
                    <a16:creationId xmlns:a16="http://schemas.microsoft.com/office/drawing/2014/main" id="{28091A46-C787-47C9-BF29-3D95B23D0B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Freeform 96">
            <a:extLst>
              <a:ext uri="{FF2B5EF4-FFF2-40B4-BE49-F238E27FC236}">
                <a16:creationId xmlns:a16="http://schemas.microsoft.com/office/drawing/2014/main" id="{28A6C084-AC5F-49DD-A187-7A616D23D457}"/>
              </a:ext>
            </a:extLst>
          </p:cNvPr>
          <p:cNvSpPr>
            <a:spLocks/>
          </p:cNvSpPr>
          <p:nvPr/>
        </p:nvSpPr>
        <p:spPr bwMode="auto">
          <a:xfrm>
            <a:off x="3157539" y="2852820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21">
            <a:extLst>
              <a:ext uri="{FF2B5EF4-FFF2-40B4-BE49-F238E27FC236}">
                <a16:creationId xmlns:a16="http://schemas.microsoft.com/office/drawing/2014/main" id="{B5EE79ED-4B7F-4757-92C9-40FF55BE2CE3}"/>
              </a:ext>
            </a:extLst>
          </p:cNvPr>
          <p:cNvSpPr>
            <a:spLocks/>
          </p:cNvSpPr>
          <p:nvPr/>
        </p:nvSpPr>
        <p:spPr bwMode="auto">
          <a:xfrm>
            <a:off x="5049838" y="5113421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D9D0C98-E837-48D7-A805-C8FCDE09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5124533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" name="Text Box 120">
            <a:extLst>
              <a:ext uri="{FF2B5EF4-FFF2-40B4-BE49-F238E27FC236}">
                <a16:creationId xmlns:a16="http://schemas.microsoft.com/office/drawing/2014/main" id="{DF92270D-290D-41D7-9DA0-8D091A1A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851234"/>
            <a:ext cx="1887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归属网络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7" name="Text Box 121">
            <a:extLst>
              <a:ext uri="{FF2B5EF4-FFF2-40B4-BE49-F238E27FC236}">
                <a16:creationId xmlns:a16="http://schemas.microsoft.com/office/drawing/2014/main" id="{12E5764C-8D48-4EE9-AD94-8D6964EA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6725" y="2173371"/>
            <a:ext cx="12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访问网络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28" name="Group 122">
            <a:extLst>
              <a:ext uri="{FF2B5EF4-FFF2-40B4-BE49-F238E27FC236}">
                <a16:creationId xmlns:a16="http://schemas.microsoft.com/office/drawing/2014/main" id="{56D7FCE0-AC9A-4340-8E79-55498129B8CC}"/>
              </a:ext>
            </a:extLst>
          </p:cNvPr>
          <p:cNvGrpSpPr>
            <a:grpSpLocks/>
          </p:cNvGrpSpPr>
          <p:nvPr/>
        </p:nvGrpSpPr>
        <p:grpSpPr bwMode="auto">
          <a:xfrm>
            <a:off x="8602664" y="3324308"/>
            <a:ext cx="492125" cy="366712"/>
            <a:chOff x="4485" y="2095"/>
            <a:chExt cx="310" cy="231"/>
          </a:xfrm>
        </p:grpSpPr>
        <p:sp>
          <p:nvSpPr>
            <p:cNvPr id="29" name="Line 123">
              <a:extLst>
                <a:ext uri="{FF2B5EF4-FFF2-40B4-BE49-F238E27FC236}">
                  <a16:creationId xmlns:a16="http://schemas.microsoft.com/office/drawing/2014/main" id="{163D20AF-4D06-4C72-810B-D0365AF23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24">
              <a:extLst>
                <a:ext uri="{FF2B5EF4-FFF2-40B4-BE49-F238E27FC236}">
                  <a16:creationId xmlns:a16="http://schemas.microsoft.com/office/drawing/2014/main" id="{63D3D4CE-BE3C-48E0-B0C0-F790BAA4A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31" name="Oval 125">
                <a:extLst>
                  <a:ext uri="{FF2B5EF4-FFF2-40B4-BE49-F238E27FC236}">
                    <a16:creationId xmlns:a16="http://schemas.microsoft.com/office/drawing/2014/main" id="{CFF6A71C-116D-48B0-A123-78628064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32" name="Text Box 126">
                <a:extLst>
                  <a:ext uri="{FF2B5EF4-FFF2-40B4-BE49-F238E27FC236}">
                    <a16:creationId xmlns:a16="http://schemas.microsoft.com/office/drawing/2014/main" id="{077FD891-A931-4D27-877E-3B748392E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3" name="Group 127">
            <a:extLst>
              <a:ext uri="{FF2B5EF4-FFF2-40B4-BE49-F238E27FC236}">
                <a16:creationId xmlns:a16="http://schemas.microsoft.com/office/drawing/2014/main" id="{A7484A07-D30B-4135-894C-4F7E9D856B27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3837071"/>
            <a:ext cx="3486150" cy="638175"/>
            <a:chOff x="2004" y="2418"/>
            <a:chExt cx="2196" cy="402"/>
          </a:xfrm>
        </p:grpSpPr>
        <p:sp>
          <p:nvSpPr>
            <p:cNvPr id="34" name="Freeform 128">
              <a:extLst>
                <a:ext uri="{FF2B5EF4-FFF2-40B4-BE49-F238E27FC236}">
                  <a16:creationId xmlns:a16="http://schemas.microsoft.com/office/drawing/2014/main" id="{2D18CD0D-C8B4-4E9E-A427-F0F587FFC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129">
              <a:extLst>
                <a:ext uri="{FF2B5EF4-FFF2-40B4-BE49-F238E27FC236}">
                  <a16:creationId xmlns:a16="http://schemas.microsoft.com/office/drawing/2014/main" id="{EAA259FD-3803-4824-AB07-B7712192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36" name="Oval 130">
                <a:extLst>
                  <a:ext uri="{FF2B5EF4-FFF2-40B4-BE49-F238E27FC236}">
                    <a16:creationId xmlns:a16="http://schemas.microsoft.com/office/drawing/2014/main" id="{7E62B13A-7441-4B95-852B-16312EA8F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37" name="Text Box 131">
                <a:extLst>
                  <a:ext uri="{FF2B5EF4-FFF2-40B4-BE49-F238E27FC236}">
                    <a16:creationId xmlns:a16="http://schemas.microsoft.com/office/drawing/2014/main" id="{43DA30A9-4451-47FD-8428-13D32E42C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38" name="Group 132">
            <a:extLst>
              <a:ext uri="{FF2B5EF4-FFF2-40B4-BE49-F238E27FC236}">
                <a16:creationId xmlns:a16="http://schemas.microsoft.com/office/drawing/2014/main" id="{5CAA2B01-EB71-4BC5-A5D6-A6D698960D70}"/>
              </a:ext>
            </a:extLst>
          </p:cNvPr>
          <p:cNvGrpSpPr>
            <a:grpSpLocks/>
          </p:cNvGrpSpPr>
          <p:nvPr/>
        </p:nvGrpSpPr>
        <p:grpSpPr bwMode="auto">
          <a:xfrm>
            <a:off x="6308726" y="3422734"/>
            <a:ext cx="3103563" cy="2016125"/>
            <a:chOff x="3040" y="2157"/>
            <a:chExt cx="1955" cy="1270"/>
          </a:xfrm>
        </p:grpSpPr>
        <p:sp>
          <p:nvSpPr>
            <p:cNvPr id="39" name="Freeform 133">
              <a:extLst>
                <a:ext uri="{FF2B5EF4-FFF2-40B4-BE49-F238E27FC236}">
                  <a16:creationId xmlns:a16="http://schemas.microsoft.com/office/drawing/2014/main" id="{DEFB8334-FA67-4F46-A7BF-57A45F8E6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Group 134">
              <a:extLst>
                <a:ext uri="{FF2B5EF4-FFF2-40B4-BE49-F238E27FC236}">
                  <a16:creationId xmlns:a16="http://schemas.microsoft.com/office/drawing/2014/main" id="{18F66396-E96E-47F7-A701-8AD91C969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41" name="Oval 135">
                <a:extLst>
                  <a:ext uri="{FF2B5EF4-FFF2-40B4-BE49-F238E27FC236}">
                    <a16:creationId xmlns:a16="http://schemas.microsoft.com/office/drawing/2014/main" id="{2DC58D03-6C6F-44C3-87AD-147426F3C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42" name="Text Box 136">
                <a:extLst>
                  <a:ext uri="{FF2B5EF4-FFF2-40B4-BE49-F238E27FC236}">
                    <a16:creationId xmlns:a16="http://schemas.microsoft.com/office/drawing/2014/main" id="{3E05CF40-911E-4BF9-9A2F-11FB95482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43" name="Group 137">
            <a:extLst>
              <a:ext uri="{FF2B5EF4-FFF2-40B4-BE49-F238E27FC236}">
                <a16:creationId xmlns:a16="http://schemas.microsoft.com/office/drawing/2014/main" id="{965F4980-A795-495B-949F-2542DBC4106A}"/>
              </a:ext>
            </a:extLst>
          </p:cNvPr>
          <p:cNvGrpSpPr>
            <a:grpSpLocks/>
          </p:cNvGrpSpPr>
          <p:nvPr/>
        </p:nvGrpSpPr>
        <p:grpSpPr bwMode="auto">
          <a:xfrm>
            <a:off x="4468813" y="3887871"/>
            <a:ext cx="1357312" cy="1298575"/>
            <a:chOff x="1881" y="2450"/>
            <a:chExt cx="855" cy="818"/>
          </a:xfrm>
        </p:grpSpPr>
        <p:sp>
          <p:nvSpPr>
            <p:cNvPr id="44" name="Line 138">
              <a:extLst>
                <a:ext uri="{FF2B5EF4-FFF2-40B4-BE49-F238E27FC236}">
                  <a16:creationId xmlns:a16="http://schemas.microsoft.com/office/drawing/2014/main" id="{8F595914-1F53-4362-B828-3404EF0E4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139">
              <a:extLst>
                <a:ext uri="{FF2B5EF4-FFF2-40B4-BE49-F238E27FC236}">
                  <a16:creationId xmlns:a16="http://schemas.microsoft.com/office/drawing/2014/main" id="{7EEF1288-0977-40E9-B4C0-5FDC19616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2" y="2702"/>
              <a:ext cx="211" cy="233"/>
              <a:chOff x="618" y="3500"/>
              <a:chExt cx="211" cy="233"/>
            </a:xfrm>
          </p:grpSpPr>
          <p:sp>
            <p:nvSpPr>
              <p:cNvPr id="46" name="Oval 140">
                <a:extLst>
                  <a:ext uri="{FF2B5EF4-FFF2-40B4-BE49-F238E27FC236}">
                    <a16:creationId xmlns:a16="http://schemas.microsoft.com/office/drawing/2014/main" id="{A0E71595-6B15-475A-9B62-211F3DC99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47" name="Text Box 141">
                <a:extLst>
                  <a:ext uri="{FF2B5EF4-FFF2-40B4-BE49-F238E27FC236}">
                    <a16:creationId xmlns:a16="http://schemas.microsoft.com/office/drawing/2014/main" id="{B72E4BE8-D3B3-47FE-B7FF-D7C396ECC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48" name="Group 142">
            <a:extLst>
              <a:ext uri="{FF2B5EF4-FFF2-40B4-BE49-F238E27FC236}">
                <a16:creationId xmlns:a16="http://schemas.microsoft.com/office/drawing/2014/main" id="{36915F4F-D10F-4A57-A4EE-F019BEBFA746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4597485"/>
            <a:ext cx="3486151" cy="895350"/>
            <a:chOff x="2" y="2897"/>
            <a:chExt cx="2196" cy="564"/>
          </a:xfrm>
        </p:grpSpPr>
        <p:sp>
          <p:nvSpPr>
            <p:cNvPr id="49" name="Text Box 143">
              <a:extLst>
                <a:ext uri="{FF2B5EF4-FFF2-40B4-BE49-F238E27FC236}">
                  <a16:creationId xmlns:a16="http://schemas.microsoft.com/office/drawing/2014/main" id="{0514976C-1C1C-4CF8-A90E-AFDE566C2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" y="3054"/>
              <a:ext cx="21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通信者使用移动设备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永久地址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作为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目的地址</a:t>
              </a:r>
              <a:endPara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50" name="Line 144">
              <a:extLst>
                <a:ext uri="{FF2B5EF4-FFF2-40B4-BE49-F238E27FC236}">
                  <a16:creationId xmlns:a16="http://schemas.microsoft.com/office/drawing/2014/main" id="{54666E10-BDCF-4EC2-8578-7B6EB6419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Group 145">
            <a:extLst>
              <a:ext uri="{FF2B5EF4-FFF2-40B4-BE49-F238E27FC236}">
                <a16:creationId xmlns:a16="http://schemas.microsoft.com/office/drawing/2014/main" id="{569CB224-0DC4-41C6-9059-936015141EA1}"/>
              </a:ext>
            </a:extLst>
          </p:cNvPr>
          <p:cNvGrpSpPr>
            <a:grpSpLocks/>
          </p:cNvGrpSpPr>
          <p:nvPr/>
        </p:nvGrpSpPr>
        <p:grpSpPr bwMode="auto">
          <a:xfrm>
            <a:off x="3978276" y="2108284"/>
            <a:ext cx="2794000" cy="1941513"/>
            <a:chOff x="1572" y="1329"/>
            <a:chExt cx="1760" cy="1223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BBF4F9E9-5055-4E45-B736-74658B72D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1329"/>
              <a:ext cx="1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归属代理截获报文，转发往外部代理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53" name="Line 147">
              <a:extLst>
                <a:ext uri="{FF2B5EF4-FFF2-40B4-BE49-F238E27FC236}">
                  <a16:creationId xmlns:a16="http://schemas.microsoft.com/office/drawing/2014/main" id="{6F3CFF7C-10C3-4280-97D8-09350A462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48">
            <a:extLst>
              <a:ext uri="{FF2B5EF4-FFF2-40B4-BE49-F238E27FC236}">
                <a16:creationId xmlns:a16="http://schemas.microsoft.com/office/drawing/2014/main" id="{F40F031C-EEBA-4422-BF29-39A81E8E0B1E}"/>
              </a:ext>
            </a:extLst>
          </p:cNvPr>
          <p:cNvGrpSpPr>
            <a:grpSpLocks/>
          </p:cNvGrpSpPr>
          <p:nvPr/>
        </p:nvGrpSpPr>
        <p:grpSpPr bwMode="auto">
          <a:xfrm>
            <a:off x="6889750" y="1595520"/>
            <a:ext cx="2338388" cy="1714500"/>
            <a:chOff x="3406" y="1006"/>
            <a:chExt cx="1473" cy="1080"/>
          </a:xfrm>
        </p:grpSpPr>
        <p:sp>
          <p:nvSpPr>
            <p:cNvPr id="55" name="Text Box 149">
              <a:extLst>
                <a:ext uri="{FF2B5EF4-FFF2-40B4-BE49-F238E27FC236}">
                  <a16:creationId xmlns:a16="http://schemas.microsoft.com/office/drawing/2014/main" id="{4068B66B-987D-4A63-8989-5E8395F09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1006"/>
              <a:ext cx="147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外部代理收到报文，转发往移动设备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56" name="Line 150">
              <a:extLst>
                <a:ext uri="{FF2B5EF4-FFF2-40B4-BE49-F238E27FC236}">
                  <a16:creationId xmlns:a16="http://schemas.microsoft.com/office/drawing/2014/main" id="{2AA00526-0BF9-4CC4-8527-29D83F7D1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151">
            <a:extLst>
              <a:ext uri="{FF2B5EF4-FFF2-40B4-BE49-F238E27FC236}">
                <a16:creationId xmlns:a16="http://schemas.microsoft.com/office/drawing/2014/main" id="{8C841716-E5F2-4A26-B9AD-1AA66E35C63A}"/>
              </a:ext>
            </a:extLst>
          </p:cNvPr>
          <p:cNvGrpSpPr>
            <a:grpSpLocks/>
          </p:cNvGrpSpPr>
          <p:nvPr/>
        </p:nvGrpSpPr>
        <p:grpSpPr bwMode="auto">
          <a:xfrm>
            <a:off x="7119936" y="4800766"/>
            <a:ext cx="5072064" cy="895350"/>
            <a:chOff x="3455" y="3009"/>
            <a:chExt cx="3195" cy="564"/>
          </a:xfrm>
        </p:grpSpPr>
        <p:sp>
          <p:nvSpPr>
            <p:cNvPr id="58" name="Text Box 152">
              <a:extLst>
                <a:ext uri="{FF2B5EF4-FFF2-40B4-BE49-F238E27FC236}">
                  <a16:creationId xmlns:a16="http://schemas.microsoft.com/office/drawing/2014/main" id="{3C9A582A-1FB1-4E15-B16F-359CB08AF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3166"/>
              <a:ext cx="31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移动设备使用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永久地址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作为源地址回复通信者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（无需经过归属代理）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59" name="Line 153">
              <a:extLst>
                <a:ext uri="{FF2B5EF4-FFF2-40B4-BE49-F238E27FC236}">
                  <a16:creationId xmlns:a16="http://schemas.microsoft.com/office/drawing/2014/main" id="{DD153A55-2FA5-402F-8C65-EE724A658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9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D62B7-9E00-42F1-901B-16C0434B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组成无线网络的元素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71955-3F64-49FB-9219-B6248C15C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FFBDBA0B-D4EA-48B0-9A9D-0FDDF5BE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86EC1074-A941-4519-AB5E-CAEF0184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DCA58ABB-8996-4BF3-9316-906275642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FF926859-19D0-4226-A8F7-155FDC109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Line 34">
            <a:extLst>
              <a:ext uri="{FF2B5EF4-FFF2-40B4-BE49-F238E27FC236}">
                <a16:creationId xmlns:a16="http://schemas.microsoft.com/office/drawing/2014/main" id="{BF3C2D6D-82AB-4081-9206-D8A4F51FA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Oval 38">
            <a:extLst>
              <a:ext uri="{FF2B5EF4-FFF2-40B4-BE49-F238E27FC236}">
                <a16:creationId xmlns:a16="http://schemas.microsoft.com/office/drawing/2014/main" id="{0C6F9967-5839-476B-BEB3-162C9D6D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59">
            <a:extLst>
              <a:ext uri="{FF2B5EF4-FFF2-40B4-BE49-F238E27FC236}">
                <a16:creationId xmlns:a16="http://schemas.microsoft.com/office/drawing/2014/main" id="{53E23BE2-0CD2-456A-AF01-EB0FC1A3F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60">
            <a:extLst>
              <a:ext uri="{FF2B5EF4-FFF2-40B4-BE49-F238E27FC236}">
                <a16:creationId xmlns:a16="http://schemas.microsoft.com/office/drawing/2014/main" id="{5D1DD8D5-69DE-432A-AC72-E4C0CC281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2BDF183C-1A0E-4C31-8BD6-D164550B6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62">
            <a:extLst>
              <a:ext uri="{FF2B5EF4-FFF2-40B4-BE49-F238E27FC236}">
                <a16:creationId xmlns:a16="http://schemas.microsoft.com/office/drawing/2014/main" id="{89D3EFDD-A6CB-450F-A983-BDAF54ABE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63">
            <a:extLst>
              <a:ext uri="{FF2B5EF4-FFF2-40B4-BE49-F238E27FC236}">
                <a16:creationId xmlns:a16="http://schemas.microsoft.com/office/drawing/2014/main" id="{16E5E12B-5380-4437-B076-02664DE8C0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64">
            <a:extLst>
              <a:ext uri="{FF2B5EF4-FFF2-40B4-BE49-F238E27FC236}">
                <a16:creationId xmlns:a16="http://schemas.microsoft.com/office/drawing/2014/main" id="{4C8CE511-7A0B-4A88-83EA-B416FD15A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7" name="Group 356">
            <a:extLst>
              <a:ext uri="{FF2B5EF4-FFF2-40B4-BE49-F238E27FC236}">
                <a16:creationId xmlns:a16="http://schemas.microsoft.com/office/drawing/2014/main" id="{EAA83466-E213-4C56-BA9A-2F8CCAD75E52}"/>
              </a:ext>
            </a:extLst>
          </p:cNvPr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4BD09FE1-EC56-42E8-A435-311438DA5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D4C2970F-3023-4F9A-A458-9B3C2A8DE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61">
            <a:extLst>
              <a:ext uri="{FF2B5EF4-FFF2-40B4-BE49-F238E27FC236}">
                <a16:creationId xmlns:a16="http://schemas.microsoft.com/office/drawing/2014/main" id="{55DE8A2A-4ABA-4A7F-AC77-AE48AAC4A6EC}"/>
              </a:ext>
            </a:extLst>
          </p:cNvPr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1" name="Picture 358" descr="access_point_stylized_small">
              <a:extLst>
                <a:ext uri="{FF2B5EF4-FFF2-40B4-BE49-F238E27FC236}">
                  <a16:creationId xmlns:a16="http://schemas.microsoft.com/office/drawing/2014/main" id="{535F483E-02A3-4B42-A419-0F51F9CEB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60" descr="antenna_radiation_stylized">
              <a:extLst>
                <a:ext uri="{FF2B5EF4-FFF2-40B4-BE49-F238E27FC236}">
                  <a16:creationId xmlns:a16="http://schemas.microsoft.com/office/drawing/2014/main" id="{56883117-E1B3-4F44-98EB-DF69FE1D6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91">
            <a:extLst>
              <a:ext uri="{FF2B5EF4-FFF2-40B4-BE49-F238E27FC236}">
                <a16:creationId xmlns:a16="http://schemas.microsoft.com/office/drawing/2014/main" id="{F1CF8E7F-FC43-43D3-B038-9E0A4FBF0E59}"/>
              </a:ext>
            </a:extLst>
          </p:cNvPr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4" name="Group 398">
              <a:extLst>
                <a:ext uri="{FF2B5EF4-FFF2-40B4-BE49-F238E27FC236}">
                  <a16:creationId xmlns:a16="http://schemas.microsoft.com/office/drawing/2014/main" id="{40BB99F1-4F8F-48EB-AFEC-FBC5A7B62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" name="Line 270">
                <a:extLst>
                  <a:ext uri="{FF2B5EF4-FFF2-40B4-BE49-F238E27FC236}">
                    <a16:creationId xmlns:a16="http://schemas.microsoft.com/office/drawing/2014/main" id="{1C2F88FA-910A-4A78-8B2D-7F60E8772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271">
                <a:extLst>
                  <a:ext uri="{FF2B5EF4-FFF2-40B4-BE49-F238E27FC236}">
                    <a16:creationId xmlns:a16="http://schemas.microsoft.com/office/drawing/2014/main" id="{7FFFC59D-4202-46A6-817C-9C56A3A8A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272">
                <a:extLst>
                  <a:ext uri="{FF2B5EF4-FFF2-40B4-BE49-F238E27FC236}">
                    <a16:creationId xmlns:a16="http://schemas.microsoft.com/office/drawing/2014/main" id="{6F94793E-6340-429D-B196-BB6C382A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Line 273">
                <a:extLst>
                  <a:ext uri="{FF2B5EF4-FFF2-40B4-BE49-F238E27FC236}">
                    <a16:creationId xmlns:a16="http://schemas.microsoft.com/office/drawing/2014/main" id="{EFD7FEFC-5F99-4E32-A242-833F57896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" name="Line 274">
                <a:extLst>
                  <a:ext uri="{FF2B5EF4-FFF2-40B4-BE49-F238E27FC236}">
                    <a16:creationId xmlns:a16="http://schemas.microsoft.com/office/drawing/2014/main" id="{AD40753E-856A-426B-A2F0-1306387F7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Line 275">
                <a:extLst>
                  <a:ext uri="{FF2B5EF4-FFF2-40B4-BE49-F238E27FC236}">
                    <a16:creationId xmlns:a16="http://schemas.microsoft.com/office/drawing/2014/main" id="{924F4986-0196-4FE7-B7B3-642966F8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Line 276">
                <a:extLst>
                  <a:ext uri="{FF2B5EF4-FFF2-40B4-BE49-F238E27FC236}">
                    <a16:creationId xmlns:a16="http://schemas.microsoft.com/office/drawing/2014/main" id="{FBE24DA9-15DC-4769-9374-4A5713ED5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Line 277">
                <a:extLst>
                  <a:ext uri="{FF2B5EF4-FFF2-40B4-BE49-F238E27FC236}">
                    <a16:creationId xmlns:a16="http://schemas.microsoft.com/office/drawing/2014/main" id="{F58D9265-A1FC-4F66-8685-6EE62053A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7DA5A765-B99E-408D-8226-A4BFF68FB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79">
                <a:extLst>
                  <a:ext uri="{FF2B5EF4-FFF2-40B4-BE49-F238E27FC236}">
                    <a16:creationId xmlns:a16="http://schemas.microsoft.com/office/drawing/2014/main" id="{CDE889CB-EAD8-4787-8481-51C2F86E6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80">
                <a:extLst>
                  <a:ext uri="{FF2B5EF4-FFF2-40B4-BE49-F238E27FC236}">
                    <a16:creationId xmlns:a16="http://schemas.microsoft.com/office/drawing/2014/main" id="{F6334530-DB60-4192-8567-CC443B884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281">
                <a:extLst>
                  <a:ext uri="{FF2B5EF4-FFF2-40B4-BE49-F238E27FC236}">
                    <a16:creationId xmlns:a16="http://schemas.microsoft.com/office/drawing/2014/main" id="{D707F17F-D5E9-4865-98C5-F3E7A252C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282">
                <a:extLst>
                  <a:ext uri="{FF2B5EF4-FFF2-40B4-BE49-F238E27FC236}">
                    <a16:creationId xmlns:a16="http://schemas.microsoft.com/office/drawing/2014/main" id="{C91582C5-73AE-406E-A715-4B0955351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Line 283">
                <a:extLst>
                  <a:ext uri="{FF2B5EF4-FFF2-40B4-BE49-F238E27FC236}">
                    <a16:creationId xmlns:a16="http://schemas.microsoft.com/office/drawing/2014/main" id="{23743F5A-0671-4112-9B20-D0B223F8C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Line 284">
                <a:extLst>
                  <a:ext uri="{FF2B5EF4-FFF2-40B4-BE49-F238E27FC236}">
                    <a16:creationId xmlns:a16="http://schemas.microsoft.com/office/drawing/2014/main" id="{93C935E0-20B8-49A0-B3C0-988AF1FD6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5" name="Picture 399" descr="cell_tower_radiation copy">
              <a:extLst>
                <a:ext uri="{FF2B5EF4-FFF2-40B4-BE49-F238E27FC236}">
                  <a16:creationId xmlns:a16="http://schemas.microsoft.com/office/drawing/2014/main" id="{FCFECF54-EE7C-465E-BF9D-610B89E43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3">
            <a:extLst>
              <a:ext uri="{FF2B5EF4-FFF2-40B4-BE49-F238E27FC236}">
                <a16:creationId xmlns:a16="http://schemas.microsoft.com/office/drawing/2014/main" id="{9E660902-F5D1-4FCE-8FEF-14CADFFC517B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42" name="Picture 364" descr="iphone_stylized_small">
              <a:extLst>
                <a:ext uri="{FF2B5EF4-FFF2-40B4-BE49-F238E27FC236}">
                  <a16:creationId xmlns:a16="http://schemas.microsoft.com/office/drawing/2014/main" id="{994AAA1C-356F-425F-96FE-68B0300E2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02" descr="antenna_radiation_stylized">
              <a:extLst>
                <a:ext uri="{FF2B5EF4-FFF2-40B4-BE49-F238E27FC236}">
                  <a16:creationId xmlns:a16="http://schemas.microsoft.com/office/drawing/2014/main" id="{198BF003-4030-45F8-832E-6AA5C14D1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112">
            <a:extLst>
              <a:ext uri="{FF2B5EF4-FFF2-40B4-BE49-F238E27FC236}">
                <a16:creationId xmlns:a16="http://schemas.microsoft.com/office/drawing/2014/main" id="{8398D9F5-E876-4CB8-ADF7-CDC70D1F5625}"/>
              </a:ext>
            </a:extLst>
          </p:cNvPr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45" name="Group 398">
              <a:extLst>
                <a:ext uri="{FF2B5EF4-FFF2-40B4-BE49-F238E27FC236}">
                  <a16:creationId xmlns:a16="http://schemas.microsoft.com/office/drawing/2014/main" id="{24641C6F-D7B0-48C3-9088-BBA22A58B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7" name="Line 270">
                <a:extLst>
                  <a:ext uri="{FF2B5EF4-FFF2-40B4-BE49-F238E27FC236}">
                    <a16:creationId xmlns:a16="http://schemas.microsoft.com/office/drawing/2014/main" id="{B3AC2102-775E-4354-9BE0-67FB4089B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" name="Line 271">
                <a:extLst>
                  <a:ext uri="{FF2B5EF4-FFF2-40B4-BE49-F238E27FC236}">
                    <a16:creationId xmlns:a16="http://schemas.microsoft.com/office/drawing/2014/main" id="{D14B2F04-2638-42A8-85E9-BBB66D6E8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Line 272">
                <a:extLst>
                  <a:ext uri="{FF2B5EF4-FFF2-40B4-BE49-F238E27FC236}">
                    <a16:creationId xmlns:a16="http://schemas.microsoft.com/office/drawing/2014/main" id="{09815E76-1FE9-4F1C-B2DA-7841CBB16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Line 273">
                <a:extLst>
                  <a:ext uri="{FF2B5EF4-FFF2-40B4-BE49-F238E27FC236}">
                    <a16:creationId xmlns:a16="http://schemas.microsoft.com/office/drawing/2014/main" id="{F96FF91C-FAE5-44D4-B079-D0DDBA437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Line 274">
                <a:extLst>
                  <a:ext uri="{FF2B5EF4-FFF2-40B4-BE49-F238E27FC236}">
                    <a16:creationId xmlns:a16="http://schemas.microsoft.com/office/drawing/2014/main" id="{1D083282-F1FB-4A1B-9589-4692ACEFB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Line 275">
                <a:extLst>
                  <a:ext uri="{FF2B5EF4-FFF2-40B4-BE49-F238E27FC236}">
                    <a16:creationId xmlns:a16="http://schemas.microsoft.com/office/drawing/2014/main" id="{EA2F9582-71E0-4B9C-ACC0-3F496B8E6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6">
                <a:extLst>
                  <a:ext uri="{FF2B5EF4-FFF2-40B4-BE49-F238E27FC236}">
                    <a16:creationId xmlns:a16="http://schemas.microsoft.com/office/drawing/2014/main" id="{89247B5B-E55E-4E6D-B871-7E1D617D0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7">
                <a:extLst>
                  <a:ext uri="{FF2B5EF4-FFF2-40B4-BE49-F238E27FC236}">
                    <a16:creationId xmlns:a16="http://schemas.microsoft.com/office/drawing/2014/main" id="{7F029793-40E7-411B-B93E-17F962782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78">
                <a:extLst>
                  <a:ext uri="{FF2B5EF4-FFF2-40B4-BE49-F238E27FC236}">
                    <a16:creationId xmlns:a16="http://schemas.microsoft.com/office/drawing/2014/main" id="{ED5F03F0-99FB-428D-AE07-057BD634B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79">
                <a:extLst>
                  <a:ext uri="{FF2B5EF4-FFF2-40B4-BE49-F238E27FC236}">
                    <a16:creationId xmlns:a16="http://schemas.microsoft.com/office/drawing/2014/main" id="{9FDDB905-1A25-48E6-AEFA-9846AC65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80">
                <a:extLst>
                  <a:ext uri="{FF2B5EF4-FFF2-40B4-BE49-F238E27FC236}">
                    <a16:creationId xmlns:a16="http://schemas.microsoft.com/office/drawing/2014/main" id="{3813F96C-E13C-4A1B-B626-30A1AA0B9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81">
                <a:extLst>
                  <a:ext uri="{FF2B5EF4-FFF2-40B4-BE49-F238E27FC236}">
                    <a16:creationId xmlns:a16="http://schemas.microsoft.com/office/drawing/2014/main" id="{89D81A0B-15D2-493A-9C06-CD398A58F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82">
                <a:extLst>
                  <a:ext uri="{FF2B5EF4-FFF2-40B4-BE49-F238E27FC236}">
                    <a16:creationId xmlns:a16="http://schemas.microsoft.com/office/drawing/2014/main" id="{7A673254-1FA1-452A-954E-E847146F0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Line 283">
                <a:extLst>
                  <a:ext uri="{FF2B5EF4-FFF2-40B4-BE49-F238E27FC236}">
                    <a16:creationId xmlns:a16="http://schemas.microsoft.com/office/drawing/2014/main" id="{497FD253-36E4-4A5E-974E-12FA778F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Line 284">
                <a:extLst>
                  <a:ext uri="{FF2B5EF4-FFF2-40B4-BE49-F238E27FC236}">
                    <a16:creationId xmlns:a16="http://schemas.microsoft.com/office/drawing/2014/main" id="{B24E545B-7585-4F35-A3C6-CBA66D64C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46" name="Picture 399" descr="cell_tower_radiation copy">
              <a:extLst>
                <a:ext uri="{FF2B5EF4-FFF2-40B4-BE49-F238E27FC236}">
                  <a16:creationId xmlns:a16="http://schemas.microsoft.com/office/drawing/2014/main" id="{D92B7760-F5D7-4FBB-BFC7-A42671096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356">
            <a:extLst>
              <a:ext uri="{FF2B5EF4-FFF2-40B4-BE49-F238E27FC236}">
                <a16:creationId xmlns:a16="http://schemas.microsoft.com/office/drawing/2014/main" id="{1C3D1EAA-B709-4488-B49B-9B7C079BD479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63" name="Picture 354" descr="laptop_stylized_small">
              <a:extLst>
                <a:ext uri="{FF2B5EF4-FFF2-40B4-BE49-F238E27FC236}">
                  <a16:creationId xmlns:a16="http://schemas.microsoft.com/office/drawing/2014/main" id="{DEDE4371-54B2-4E06-A603-146779759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355" descr="antenna_stylized">
              <a:extLst>
                <a:ext uri="{FF2B5EF4-FFF2-40B4-BE49-F238E27FC236}">
                  <a16:creationId xmlns:a16="http://schemas.microsoft.com/office/drawing/2014/main" id="{DAC82330-7010-409D-9E12-0893A70A2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Group 356">
            <a:extLst>
              <a:ext uri="{FF2B5EF4-FFF2-40B4-BE49-F238E27FC236}">
                <a16:creationId xmlns:a16="http://schemas.microsoft.com/office/drawing/2014/main" id="{34A2091E-53CC-47BE-AE3A-B66D3640C910}"/>
              </a:ext>
            </a:extLst>
          </p:cNvPr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66" name="Picture 354" descr="laptop_stylized_small">
              <a:extLst>
                <a:ext uri="{FF2B5EF4-FFF2-40B4-BE49-F238E27FC236}">
                  <a16:creationId xmlns:a16="http://schemas.microsoft.com/office/drawing/2014/main" id="{81FE41B3-2F21-4FEE-8DB1-36A4B5AB9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55" descr="antenna_stylized">
              <a:extLst>
                <a:ext uri="{FF2B5EF4-FFF2-40B4-BE49-F238E27FC236}">
                  <a16:creationId xmlns:a16="http://schemas.microsoft.com/office/drawing/2014/main" id="{65EE496E-0334-46B9-97A6-A3D45743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Group 356">
            <a:extLst>
              <a:ext uri="{FF2B5EF4-FFF2-40B4-BE49-F238E27FC236}">
                <a16:creationId xmlns:a16="http://schemas.microsoft.com/office/drawing/2014/main" id="{68A6F3C0-E581-42FB-B383-ED5D65F683DB}"/>
              </a:ext>
            </a:extLst>
          </p:cNvPr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69" name="Picture 354" descr="laptop_stylized_small">
              <a:extLst>
                <a:ext uri="{FF2B5EF4-FFF2-40B4-BE49-F238E27FC236}">
                  <a16:creationId xmlns:a16="http://schemas.microsoft.com/office/drawing/2014/main" id="{320AD61A-31FB-475B-A28D-6BE563816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55" descr="antenna_stylized">
              <a:extLst>
                <a:ext uri="{FF2B5EF4-FFF2-40B4-BE49-F238E27FC236}">
                  <a16:creationId xmlns:a16="http://schemas.microsoft.com/office/drawing/2014/main" id="{933CC3A6-8D3A-4E4E-85EB-21D706C9D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" name="Group 403">
            <a:extLst>
              <a:ext uri="{FF2B5EF4-FFF2-40B4-BE49-F238E27FC236}">
                <a16:creationId xmlns:a16="http://schemas.microsoft.com/office/drawing/2014/main" id="{C78F7B5D-EB58-4259-B2B7-3D08402A29F0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72" name="Picture 364" descr="iphone_stylized_small">
              <a:extLst>
                <a:ext uri="{FF2B5EF4-FFF2-40B4-BE49-F238E27FC236}">
                  <a16:creationId xmlns:a16="http://schemas.microsoft.com/office/drawing/2014/main" id="{939C36BB-B93A-490F-A40F-F2D6749E2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402" descr="antenna_radiation_stylized">
              <a:extLst>
                <a:ext uri="{FF2B5EF4-FFF2-40B4-BE49-F238E27FC236}">
                  <a16:creationId xmlns:a16="http://schemas.microsoft.com/office/drawing/2014/main" id="{22F84B03-77AA-47D1-8E01-8BC3104FC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" name="Group 403">
            <a:extLst>
              <a:ext uri="{FF2B5EF4-FFF2-40B4-BE49-F238E27FC236}">
                <a16:creationId xmlns:a16="http://schemas.microsoft.com/office/drawing/2014/main" id="{0B11C231-32B4-4519-A202-194E59E1861B}"/>
              </a:ext>
            </a:extLst>
          </p:cNvPr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75" name="Picture 364" descr="iphone_stylized_small">
              <a:extLst>
                <a:ext uri="{FF2B5EF4-FFF2-40B4-BE49-F238E27FC236}">
                  <a16:creationId xmlns:a16="http://schemas.microsoft.com/office/drawing/2014/main" id="{57E44A26-22F4-44E8-885D-3194C33EF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02" descr="antenna_radiation_stylized">
              <a:extLst>
                <a:ext uri="{FF2B5EF4-FFF2-40B4-BE49-F238E27FC236}">
                  <a16:creationId xmlns:a16="http://schemas.microsoft.com/office/drawing/2014/main" id="{C40261B5-211E-4226-AA21-0228A8BD6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356">
            <a:extLst>
              <a:ext uri="{FF2B5EF4-FFF2-40B4-BE49-F238E27FC236}">
                <a16:creationId xmlns:a16="http://schemas.microsoft.com/office/drawing/2014/main" id="{8BF829B1-BD6F-41A0-A570-74469E7E5743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78" name="Picture 354" descr="laptop_stylized_small">
              <a:extLst>
                <a:ext uri="{FF2B5EF4-FFF2-40B4-BE49-F238E27FC236}">
                  <a16:creationId xmlns:a16="http://schemas.microsoft.com/office/drawing/2014/main" id="{9DB44CFB-31AA-4607-BA6B-1385659BF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55" descr="antenna_stylized">
              <a:extLst>
                <a:ext uri="{FF2B5EF4-FFF2-40B4-BE49-F238E27FC236}">
                  <a16:creationId xmlns:a16="http://schemas.microsoft.com/office/drawing/2014/main" id="{8447354E-D28E-4746-BC9A-56C7AF6DD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356">
            <a:extLst>
              <a:ext uri="{FF2B5EF4-FFF2-40B4-BE49-F238E27FC236}">
                <a16:creationId xmlns:a16="http://schemas.microsoft.com/office/drawing/2014/main" id="{F1359D62-EB77-450D-BEF3-F741C969315D}"/>
              </a:ext>
            </a:extLst>
          </p:cNvPr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81" name="Picture 354" descr="laptop_stylized_small">
              <a:extLst>
                <a:ext uri="{FF2B5EF4-FFF2-40B4-BE49-F238E27FC236}">
                  <a16:creationId xmlns:a16="http://schemas.microsoft.com/office/drawing/2014/main" id="{DB4CB5E9-08A7-485F-8A88-7D605A912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55" descr="antenna_stylized">
              <a:extLst>
                <a:ext uri="{FF2B5EF4-FFF2-40B4-BE49-F238E27FC236}">
                  <a16:creationId xmlns:a16="http://schemas.microsoft.com/office/drawing/2014/main" id="{DDC12EE4-EB3E-4A0F-9605-20CF1711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403">
            <a:extLst>
              <a:ext uri="{FF2B5EF4-FFF2-40B4-BE49-F238E27FC236}">
                <a16:creationId xmlns:a16="http://schemas.microsoft.com/office/drawing/2014/main" id="{32ED9435-D3EC-4362-8C2F-84F6A984004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84" name="Picture 364" descr="iphone_stylized_small">
              <a:extLst>
                <a:ext uri="{FF2B5EF4-FFF2-40B4-BE49-F238E27FC236}">
                  <a16:creationId xmlns:a16="http://schemas.microsoft.com/office/drawing/2014/main" id="{7A38F26E-C855-415E-A784-D8E38D057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02" descr="antenna_radiation_stylized">
              <a:extLst>
                <a:ext uri="{FF2B5EF4-FFF2-40B4-BE49-F238E27FC236}">
                  <a16:creationId xmlns:a16="http://schemas.microsoft.com/office/drawing/2014/main" id="{BF7102C5-82B3-47D5-9DCB-6C007A892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" name="Group 154">
            <a:extLst>
              <a:ext uri="{FF2B5EF4-FFF2-40B4-BE49-F238E27FC236}">
                <a16:creationId xmlns:a16="http://schemas.microsoft.com/office/drawing/2014/main" id="{4E15A00E-790D-496D-8E6D-0D83EBBAA94C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87" name="Group 398">
              <a:extLst>
                <a:ext uri="{FF2B5EF4-FFF2-40B4-BE49-F238E27FC236}">
                  <a16:creationId xmlns:a16="http://schemas.microsoft.com/office/drawing/2014/main" id="{ED52C775-5387-4F62-902F-1ED0BB6F2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9" name="Line 270">
                <a:extLst>
                  <a:ext uri="{FF2B5EF4-FFF2-40B4-BE49-F238E27FC236}">
                    <a16:creationId xmlns:a16="http://schemas.microsoft.com/office/drawing/2014/main" id="{CB841A5A-2752-4898-B9A3-FDD127F7D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Line 271">
                <a:extLst>
                  <a:ext uri="{FF2B5EF4-FFF2-40B4-BE49-F238E27FC236}">
                    <a16:creationId xmlns:a16="http://schemas.microsoft.com/office/drawing/2014/main" id="{0B47C63F-2A2D-4E29-9F8A-E8743C5D1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" name="Line 272">
                <a:extLst>
                  <a:ext uri="{FF2B5EF4-FFF2-40B4-BE49-F238E27FC236}">
                    <a16:creationId xmlns:a16="http://schemas.microsoft.com/office/drawing/2014/main" id="{996DC288-73CC-48B6-A27A-3CB6AC2B4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Line 273">
                <a:extLst>
                  <a:ext uri="{FF2B5EF4-FFF2-40B4-BE49-F238E27FC236}">
                    <a16:creationId xmlns:a16="http://schemas.microsoft.com/office/drawing/2014/main" id="{3EB9DC00-A5E1-4BF4-BEB2-638981FF0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74">
                <a:extLst>
                  <a:ext uri="{FF2B5EF4-FFF2-40B4-BE49-F238E27FC236}">
                    <a16:creationId xmlns:a16="http://schemas.microsoft.com/office/drawing/2014/main" id="{4EFAF317-5D6A-4B33-A4CD-DC336E812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75">
                <a:extLst>
                  <a:ext uri="{FF2B5EF4-FFF2-40B4-BE49-F238E27FC236}">
                    <a16:creationId xmlns:a16="http://schemas.microsoft.com/office/drawing/2014/main" id="{3137BB24-79D2-4CED-922C-B16C0A158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" name="Line 276">
                <a:extLst>
                  <a:ext uri="{FF2B5EF4-FFF2-40B4-BE49-F238E27FC236}">
                    <a16:creationId xmlns:a16="http://schemas.microsoft.com/office/drawing/2014/main" id="{66C09CC8-4F29-434A-A7E0-BA7F2CF28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77">
                <a:extLst>
                  <a:ext uri="{FF2B5EF4-FFF2-40B4-BE49-F238E27FC236}">
                    <a16:creationId xmlns:a16="http://schemas.microsoft.com/office/drawing/2014/main" id="{029C81AD-A3CD-4236-8902-7AB62B6B3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78">
                <a:extLst>
                  <a:ext uri="{FF2B5EF4-FFF2-40B4-BE49-F238E27FC236}">
                    <a16:creationId xmlns:a16="http://schemas.microsoft.com/office/drawing/2014/main" id="{EF409324-DD0E-4385-A4C7-EA69DE18A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" name="Line 279">
                <a:extLst>
                  <a:ext uri="{FF2B5EF4-FFF2-40B4-BE49-F238E27FC236}">
                    <a16:creationId xmlns:a16="http://schemas.microsoft.com/office/drawing/2014/main" id="{1A2DF294-C26B-4F44-9486-C37881C3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" name="Line 280">
                <a:extLst>
                  <a:ext uri="{FF2B5EF4-FFF2-40B4-BE49-F238E27FC236}">
                    <a16:creationId xmlns:a16="http://schemas.microsoft.com/office/drawing/2014/main" id="{36ED855A-91E5-4626-9AA1-FAA9A88B3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Line 281">
                <a:extLst>
                  <a:ext uri="{FF2B5EF4-FFF2-40B4-BE49-F238E27FC236}">
                    <a16:creationId xmlns:a16="http://schemas.microsoft.com/office/drawing/2014/main" id="{E7970A5F-076C-4F9D-B989-E3BDDC39C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Line 282">
                <a:extLst>
                  <a:ext uri="{FF2B5EF4-FFF2-40B4-BE49-F238E27FC236}">
                    <a16:creationId xmlns:a16="http://schemas.microsoft.com/office/drawing/2014/main" id="{618C30BB-E77B-4BDC-953C-AC58B5ACA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Line 283">
                <a:extLst>
                  <a:ext uri="{FF2B5EF4-FFF2-40B4-BE49-F238E27FC236}">
                    <a16:creationId xmlns:a16="http://schemas.microsoft.com/office/drawing/2014/main" id="{343FB797-2F45-4A63-8E79-B4895A4A8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Line 284">
                <a:extLst>
                  <a:ext uri="{FF2B5EF4-FFF2-40B4-BE49-F238E27FC236}">
                    <a16:creationId xmlns:a16="http://schemas.microsoft.com/office/drawing/2014/main" id="{D7BD6F89-72A8-43CB-8FD1-3E4C33034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399" descr="cell_tower_radiation copy">
              <a:extLst>
                <a:ext uri="{FF2B5EF4-FFF2-40B4-BE49-F238E27FC236}">
                  <a16:creationId xmlns:a16="http://schemas.microsoft.com/office/drawing/2014/main" id="{C33AE840-7701-495D-9E35-5E0E9A75E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Group 356">
            <a:extLst>
              <a:ext uri="{FF2B5EF4-FFF2-40B4-BE49-F238E27FC236}">
                <a16:creationId xmlns:a16="http://schemas.microsoft.com/office/drawing/2014/main" id="{ADDBB645-D7CF-45BD-B10E-D0A9AC33C887}"/>
              </a:ext>
            </a:extLst>
          </p:cNvPr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105" name="Picture 354" descr="laptop_stylized_small">
              <a:extLst>
                <a:ext uri="{FF2B5EF4-FFF2-40B4-BE49-F238E27FC236}">
                  <a16:creationId xmlns:a16="http://schemas.microsoft.com/office/drawing/2014/main" id="{7F0D4600-C896-4FC5-A186-BDEBA423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355" descr="antenna_stylized">
              <a:extLst>
                <a:ext uri="{FF2B5EF4-FFF2-40B4-BE49-F238E27FC236}">
                  <a16:creationId xmlns:a16="http://schemas.microsoft.com/office/drawing/2014/main" id="{302BE598-BEF5-4A4B-B804-7C5F6F861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B9BC1F1D-054C-4F3A-A42E-D54FC88D9548}"/>
              </a:ext>
            </a:extLst>
          </p:cNvPr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636A5A57-77DA-4009-A829-C738331BD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650E5951-D661-48B6-8871-C56C47E78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Group 356">
            <a:extLst>
              <a:ext uri="{FF2B5EF4-FFF2-40B4-BE49-F238E27FC236}">
                <a16:creationId xmlns:a16="http://schemas.microsoft.com/office/drawing/2014/main" id="{EF8F899D-A99B-4F17-86E4-9CA82173BF37}"/>
              </a:ext>
            </a:extLst>
          </p:cNvPr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111" name="Picture 354" descr="laptop_stylized_small">
              <a:extLst>
                <a:ext uri="{FF2B5EF4-FFF2-40B4-BE49-F238E27FC236}">
                  <a16:creationId xmlns:a16="http://schemas.microsoft.com/office/drawing/2014/main" id="{D42008C0-DF73-45C6-A3F2-EA7981970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355" descr="antenna_stylized">
              <a:extLst>
                <a:ext uri="{FF2B5EF4-FFF2-40B4-BE49-F238E27FC236}">
                  <a16:creationId xmlns:a16="http://schemas.microsoft.com/office/drawing/2014/main" id="{A91D1967-87A0-4F11-B2BA-59E6456A0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" name="Group 403">
            <a:extLst>
              <a:ext uri="{FF2B5EF4-FFF2-40B4-BE49-F238E27FC236}">
                <a16:creationId xmlns:a16="http://schemas.microsoft.com/office/drawing/2014/main" id="{006ED953-3D21-4575-ACEC-BECBA73112E0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114" name="Picture 364" descr="iphone_stylized_small">
              <a:extLst>
                <a:ext uri="{FF2B5EF4-FFF2-40B4-BE49-F238E27FC236}">
                  <a16:creationId xmlns:a16="http://schemas.microsoft.com/office/drawing/2014/main" id="{D4AC7EC9-6DF0-41EC-8102-6BA92A7FE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402" descr="antenna_radiation_stylized">
              <a:extLst>
                <a:ext uri="{FF2B5EF4-FFF2-40B4-BE49-F238E27FC236}">
                  <a16:creationId xmlns:a16="http://schemas.microsoft.com/office/drawing/2014/main" id="{13027B65-760A-411A-9335-ED823A860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6" name="Group 356">
            <a:extLst>
              <a:ext uri="{FF2B5EF4-FFF2-40B4-BE49-F238E27FC236}">
                <a16:creationId xmlns:a16="http://schemas.microsoft.com/office/drawing/2014/main" id="{79324586-7DA9-4743-AB38-C1DC2377B4B1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117" name="Picture 354" descr="laptop_stylized_small">
              <a:extLst>
                <a:ext uri="{FF2B5EF4-FFF2-40B4-BE49-F238E27FC236}">
                  <a16:creationId xmlns:a16="http://schemas.microsoft.com/office/drawing/2014/main" id="{1351D18E-029E-4452-8BC0-AE637D558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355" descr="antenna_stylized">
              <a:extLst>
                <a:ext uri="{FF2B5EF4-FFF2-40B4-BE49-F238E27FC236}">
                  <a16:creationId xmlns:a16="http://schemas.microsoft.com/office/drawing/2014/main" id="{2C03AA78-A06B-482A-A8CF-14045026E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Group 403">
            <a:extLst>
              <a:ext uri="{FF2B5EF4-FFF2-40B4-BE49-F238E27FC236}">
                <a16:creationId xmlns:a16="http://schemas.microsoft.com/office/drawing/2014/main" id="{A666C7EA-F2E2-4CC6-A1F9-40CCB5FDAA2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120" name="Picture 364" descr="iphone_stylized_small">
              <a:extLst>
                <a:ext uri="{FF2B5EF4-FFF2-40B4-BE49-F238E27FC236}">
                  <a16:creationId xmlns:a16="http://schemas.microsoft.com/office/drawing/2014/main" id="{D0E0B04F-5AEF-41B2-B2CA-BB7218F50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402" descr="antenna_radiation_stylized">
              <a:extLst>
                <a:ext uri="{FF2B5EF4-FFF2-40B4-BE49-F238E27FC236}">
                  <a16:creationId xmlns:a16="http://schemas.microsoft.com/office/drawing/2014/main" id="{668F3458-14C0-4A0C-B55F-141A9E6FA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" name="Rectangle 64">
            <a:extLst>
              <a:ext uri="{FF2B5EF4-FFF2-40B4-BE49-F238E27FC236}">
                <a16:creationId xmlns:a16="http://schemas.microsoft.com/office/drawing/2014/main" id="{7F22CE6E-3590-4819-BC8C-46679EE2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1557339"/>
            <a:ext cx="4725988" cy="248151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" name="Rectangle 65">
            <a:extLst>
              <a:ext uri="{FF2B5EF4-FFF2-40B4-BE49-F238E27FC236}">
                <a16:creationId xmlns:a16="http://schemas.microsoft.com/office/drawing/2014/main" id="{A7DADAB3-9491-4892-99E8-203EDC71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4" name="Rectangle 66">
            <a:extLst>
              <a:ext uri="{FF2B5EF4-FFF2-40B4-BE49-F238E27FC236}">
                <a16:creationId xmlns:a16="http://schemas.microsoft.com/office/drawing/2014/main" id="{CBD8DAF2-830C-4F4E-8B58-A2D75C02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63" y="1437349"/>
            <a:ext cx="4436575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基站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通常与有线网络连接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7813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主要功能：中继（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在有线网络与无线主机之间互相传输报文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有覆盖范围限制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013" lvl="1" indent="-277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例：无线信号塔，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接入点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75">
            <a:extLst>
              <a:ext uri="{FF2B5EF4-FFF2-40B4-BE49-F238E27FC236}">
                <a16:creationId xmlns:a16="http://schemas.microsoft.com/office/drawing/2014/main" id="{152F64C1-577D-48CA-B88F-D7316E8A36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1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6" name="Group 190">
            <a:extLst>
              <a:ext uri="{FF2B5EF4-FFF2-40B4-BE49-F238E27FC236}">
                <a16:creationId xmlns:a16="http://schemas.microsoft.com/office/drawing/2014/main" id="{A5B193A1-5023-4BED-B2EA-1A36411C1BE4}"/>
              </a:ext>
            </a:extLst>
          </p:cNvPr>
          <p:cNvGrpSpPr>
            <a:grpSpLocks/>
          </p:cNvGrpSpPr>
          <p:nvPr/>
        </p:nvGrpSpPr>
        <p:grpSpPr bwMode="auto">
          <a:xfrm>
            <a:off x="9712325" y="1087438"/>
            <a:ext cx="458788" cy="620712"/>
            <a:chOff x="5955030" y="3031808"/>
            <a:chExt cx="914400" cy="1398587"/>
          </a:xfrm>
        </p:grpSpPr>
        <p:grpSp>
          <p:nvGrpSpPr>
            <p:cNvPr id="127" name="Group 398">
              <a:extLst>
                <a:ext uri="{FF2B5EF4-FFF2-40B4-BE49-F238E27FC236}">
                  <a16:creationId xmlns:a16="http://schemas.microsoft.com/office/drawing/2014/main" id="{6A4B1224-3843-41EB-BBC8-3E907300A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29" name="Line 270">
                <a:extLst>
                  <a:ext uri="{FF2B5EF4-FFF2-40B4-BE49-F238E27FC236}">
                    <a16:creationId xmlns:a16="http://schemas.microsoft.com/office/drawing/2014/main" id="{CCEBE1A9-DB8B-4F75-89A5-B20AFB072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0" name="Line 271">
                <a:extLst>
                  <a:ext uri="{FF2B5EF4-FFF2-40B4-BE49-F238E27FC236}">
                    <a16:creationId xmlns:a16="http://schemas.microsoft.com/office/drawing/2014/main" id="{12870E85-739F-45B9-9A67-F27571C68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1" name="Line 272">
                <a:extLst>
                  <a:ext uri="{FF2B5EF4-FFF2-40B4-BE49-F238E27FC236}">
                    <a16:creationId xmlns:a16="http://schemas.microsoft.com/office/drawing/2014/main" id="{195F6C0D-0143-42EA-B7AF-727ED6120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" name="Line 273">
                <a:extLst>
                  <a:ext uri="{FF2B5EF4-FFF2-40B4-BE49-F238E27FC236}">
                    <a16:creationId xmlns:a16="http://schemas.microsoft.com/office/drawing/2014/main" id="{37E2DCDD-CCF1-4759-B919-F58008390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3" name="Line 274">
                <a:extLst>
                  <a:ext uri="{FF2B5EF4-FFF2-40B4-BE49-F238E27FC236}">
                    <a16:creationId xmlns:a16="http://schemas.microsoft.com/office/drawing/2014/main" id="{681EC171-BAB2-4A59-B657-592DA6A53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" name="Line 275">
                <a:extLst>
                  <a:ext uri="{FF2B5EF4-FFF2-40B4-BE49-F238E27FC236}">
                    <a16:creationId xmlns:a16="http://schemas.microsoft.com/office/drawing/2014/main" id="{F4DBF532-A13E-49D9-BD2E-BC543B338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" name="Line 276">
                <a:extLst>
                  <a:ext uri="{FF2B5EF4-FFF2-40B4-BE49-F238E27FC236}">
                    <a16:creationId xmlns:a16="http://schemas.microsoft.com/office/drawing/2014/main" id="{67F6F34C-73F5-4259-B321-85B3493B0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" name="Line 277">
                <a:extLst>
                  <a:ext uri="{FF2B5EF4-FFF2-40B4-BE49-F238E27FC236}">
                    <a16:creationId xmlns:a16="http://schemas.microsoft.com/office/drawing/2014/main" id="{6AA6733A-1639-4ADD-B295-47345B40B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" name="Line 278">
                <a:extLst>
                  <a:ext uri="{FF2B5EF4-FFF2-40B4-BE49-F238E27FC236}">
                    <a16:creationId xmlns:a16="http://schemas.microsoft.com/office/drawing/2014/main" id="{4726D9BC-C68D-4954-9E3D-F161DA05F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" name="Line 279">
                <a:extLst>
                  <a:ext uri="{FF2B5EF4-FFF2-40B4-BE49-F238E27FC236}">
                    <a16:creationId xmlns:a16="http://schemas.microsoft.com/office/drawing/2014/main" id="{5D04ECBF-EE15-48BD-B62D-1FE328234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9" name="Line 280">
                <a:extLst>
                  <a:ext uri="{FF2B5EF4-FFF2-40B4-BE49-F238E27FC236}">
                    <a16:creationId xmlns:a16="http://schemas.microsoft.com/office/drawing/2014/main" id="{F12B5469-01FC-4950-8B57-76A26DF83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0" name="Line 281">
                <a:extLst>
                  <a:ext uri="{FF2B5EF4-FFF2-40B4-BE49-F238E27FC236}">
                    <a16:creationId xmlns:a16="http://schemas.microsoft.com/office/drawing/2014/main" id="{5417435E-81AE-4941-8B1D-2463FAB55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1" name="Line 282">
                <a:extLst>
                  <a:ext uri="{FF2B5EF4-FFF2-40B4-BE49-F238E27FC236}">
                    <a16:creationId xmlns:a16="http://schemas.microsoft.com/office/drawing/2014/main" id="{36B15AE8-1CA8-4315-8E4E-061FE85DA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" name="Line 283">
                <a:extLst>
                  <a:ext uri="{FF2B5EF4-FFF2-40B4-BE49-F238E27FC236}">
                    <a16:creationId xmlns:a16="http://schemas.microsoft.com/office/drawing/2014/main" id="{64074439-7E51-4F1F-9FA4-53BBF6A19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" name="Line 284">
                <a:extLst>
                  <a:ext uri="{FF2B5EF4-FFF2-40B4-BE49-F238E27FC236}">
                    <a16:creationId xmlns:a16="http://schemas.microsoft.com/office/drawing/2014/main" id="{2574430E-B25F-4AF9-BA54-32A85F606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28" name="Picture 399" descr="cell_tower_radiation copy">
              <a:extLst>
                <a:ext uri="{FF2B5EF4-FFF2-40B4-BE49-F238E27FC236}">
                  <a16:creationId xmlns:a16="http://schemas.microsoft.com/office/drawing/2014/main" id="{C3AC5E97-EA1F-4CB2-B1B9-0FDC627F3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4" name="Group 361">
            <a:extLst>
              <a:ext uri="{FF2B5EF4-FFF2-40B4-BE49-F238E27FC236}">
                <a16:creationId xmlns:a16="http://schemas.microsoft.com/office/drawing/2014/main" id="{6D91B24D-BA45-497F-B196-A55A89BB1B87}"/>
              </a:ext>
            </a:extLst>
          </p:cNvPr>
          <p:cNvGrpSpPr>
            <a:grpSpLocks/>
          </p:cNvGrpSpPr>
          <p:nvPr/>
        </p:nvGrpSpPr>
        <p:grpSpPr bwMode="auto">
          <a:xfrm>
            <a:off x="9102725" y="1228725"/>
            <a:ext cx="590550" cy="501650"/>
            <a:chOff x="2967" y="478"/>
            <a:chExt cx="788" cy="625"/>
          </a:xfrm>
        </p:grpSpPr>
        <p:pic>
          <p:nvPicPr>
            <p:cNvPr id="145" name="Picture 358" descr="access_point_stylized_small">
              <a:extLst>
                <a:ext uri="{FF2B5EF4-FFF2-40B4-BE49-F238E27FC236}">
                  <a16:creationId xmlns:a16="http://schemas.microsoft.com/office/drawing/2014/main" id="{DFB23B88-A88D-4223-94C4-ABB0AA35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360" descr="antenna_radiation_stylized">
              <a:extLst>
                <a:ext uri="{FF2B5EF4-FFF2-40B4-BE49-F238E27FC236}">
                  <a16:creationId xmlns:a16="http://schemas.microsoft.com/office/drawing/2014/main" id="{1890E419-26E2-4FD8-96EE-584BD221A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7" name="Group 6">
            <a:extLst>
              <a:ext uri="{FF2B5EF4-FFF2-40B4-BE49-F238E27FC236}">
                <a16:creationId xmlns:a16="http://schemas.microsoft.com/office/drawing/2014/main" id="{43AE1202-25C0-488B-A0BF-5441B28581FF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8F7C8384-D2FE-4AA0-BB02-E8AC74745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9" name="Text Box 8">
              <a:extLst>
                <a:ext uri="{FF2B5EF4-FFF2-40B4-BE49-F238E27FC236}">
                  <a16:creationId xmlns:a16="http://schemas.microsoft.com/office/drawing/2014/main" id="{63D616AF-E6C5-4355-BBA7-2E32A0511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054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41D7-DB67-4932-9FC4-69822C52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DF510-D725-41DC-9EF9-67F1A0F8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当设备从一个访问网络移动到另一个访问网络</a:t>
            </a:r>
            <a:endParaRPr lang="en-US" altLang="zh-CN" dirty="0"/>
          </a:p>
          <a:p>
            <a:pPr lvl="1"/>
            <a:r>
              <a:rPr lang="zh-CN" altLang="en-US" dirty="0"/>
              <a:t>在新访问网络进行注册</a:t>
            </a:r>
            <a:endParaRPr lang="en-US" altLang="zh-CN" dirty="0"/>
          </a:p>
          <a:p>
            <a:pPr lvl="1"/>
            <a:r>
              <a:rPr lang="zh-CN" altLang="en-US" dirty="0"/>
              <a:t>新访问网络中的外部代理通知归属代理</a:t>
            </a:r>
            <a:endParaRPr lang="en-US" altLang="zh-CN" dirty="0"/>
          </a:p>
          <a:p>
            <a:pPr lvl="1"/>
            <a:r>
              <a:rPr lang="zh-CN" altLang="en-US" dirty="0"/>
              <a:t>归属代理更新该设备的转交地址记录</a:t>
            </a:r>
            <a:endParaRPr lang="en-US" altLang="zh-CN" dirty="0"/>
          </a:p>
          <a:p>
            <a:pPr lvl="1"/>
            <a:r>
              <a:rPr lang="zh-CN" altLang="en-US" dirty="0"/>
              <a:t>后续报文使用新转交地址发往该设备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对于通信者而言，设备移动、访问网络改变、转交地址改变是透明的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设备与通信者的连接仍然可以保持！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0D20A-8788-46A8-98D4-C066AF029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11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ECC81-2E21-41A1-B2F3-4B4B5C24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D147F-796C-45DD-93AA-EF1EA0D4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/>
              <a:t>移动设备使用</a:t>
            </a:r>
            <a:r>
              <a:rPr lang="en-US" altLang="zh-CN" dirty="0"/>
              <a:t>2</a:t>
            </a:r>
            <a:r>
              <a:rPr lang="zh-CN" altLang="en-US" dirty="0"/>
              <a:t>个地址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永久地址</a:t>
            </a:r>
            <a:r>
              <a:rPr lang="zh-CN" altLang="en-US" dirty="0"/>
              <a:t>：被通信者使用，因此对于通信者而言移动设备的位置是</a:t>
            </a:r>
            <a:r>
              <a:rPr lang="zh-CN" altLang="en-US" dirty="0">
                <a:solidFill>
                  <a:srgbClr val="0070C0"/>
                </a:solidFill>
              </a:rPr>
              <a:t>透明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转交地址</a:t>
            </a:r>
            <a:r>
              <a:rPr lang="zh-CN" altLang="en-US" dirty="0"/>
              <a:t>：被归属代理使用，用于转发到访问网络</a:t>
            </a:r>
            <a:endParaRPr lang="en-US" altLang="zh-CN" dirty="0"/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三角路由问题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效率低下，特别当通信者与移动设备在同一访问网络时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C468D-EA64-49F6-997B-A9C84707B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pSp>
        <p:nvGrpSpPr>
          <p:cNvPr id="5" name="Group 142">
            <a:extLst>
              <a:ext uri="{FF2B5EF4-FFF2-40B4-BE49-F238E27FC236}">
                <a16:creationId xmlns:a16="http://schemas.microsoft.com/office/drawing/2014/main" id="{91219BAF-8DB9-447F-B51F-150735AA6D9D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733800"/>
            <a:ext cx="4000246" cy="2046287"/>
            <a:chOff x="1549525" y="2558267"/>
            <a:chExt cx="6654798" cy="3467575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FAC9670B-9E2A-4783-8DF8-7BF8FD72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Freeform 96">
              <a:extLst>
                <a:ext uri="{FF2B5EF4-FFF2-40B4-BE49-F238E27FC236}">
                  <a16:creationId xmlns:a16="http://schemas.microsoft.com/office/drawing/2014/main" id="{AD61F52D-B73C-4E02-9844-FD32A656E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Freeform 119">
              <a:extLst>
                <a:ext uri="{FF2B5EF4-FFF2-40B4-BE49-F238E27FC236}">
                  <a16:creationId xmlns:a16="http://schemas.microsoft.com/office/drawing/2014/main" id="{FA3FA72D-C0BB-4621-A40C-5C971D7B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" name="Group 146">
              <a:extLst>
                <a:ext uri="{FF2B5EF4-FFF2-40B4-BE49-F238E27FC236}">
                  <a16:creationId xmlns:a16="http://schemas.microsoft.com/office/drawing/2014/main" id="{A215EB22-8BE4-48BE-82F2-94812A5A9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5AFE37B2-9564-45DD-A1F5-3F1E03CE3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43" name="Picture 354" descr="laptop_stylized_small">
                <a:extLst>
                  <a:ext uri="{FF2B5EF4-FFF2-40B4-BE49-F238E27FC236}">
                    <a16:creationId xmlns:a16="http://schemas.microsoft.com/office/drawing/2014/main" id="{A55ACA9B-235F-4169-BB19-AA55719D4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8FBDE01C-C238-4B54-A4DB-6F2EDE9C5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" name="Line 111">
              <a:extLst>
                <a:ext uri="{FF2B5EF4-FFF2-40B4-BE49-F238E27FC236}">
                  <a16:creationId xmlns:a16="http://schemas.microsoft.com/office/drawing/2014/main" id="{17EEF33E-04B6-412E-8B8B-EAE7BDCF9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395D30A5-B1C3-4EB6-80FD-01DE470F7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DE921EBF-DC4F-4C3B-908B-0BD508447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" name="Group 151">
              <a:extLst>
                <a:ext uri="{FF2B5EF4-FFF2-40B4-BE49-F238E27FC236}">
                  <a16:creationId xmlns:a16="http://schemas.microsoft.com/office/drawing/2014/main" id="{B4CBC31B-3597-48D2-8C7A-4C6DB1645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38" name="Oval 26">
                <a:extLst>
                  <a:ext uri="{FF2B5EF4-FFF2-40B4-BE49-F238E27FC236}">
                    <a16:creationId xmlns:a16="http://schemas.microsoft.com/office/drawing/2014/main" id="{05ADA7B9-E08C-41A8-8D70-1837CDCE3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39" name="Group 356">
                <a:extLst>
                  <a:ext uri="{FF2B5EF4-FFF2-40B4-BE49-F238E27FC236}">
                    <a16:creationId xmlns:a16="http://schemas.microsoft.com/office/drawing/2014/main" id="{E4994A36-8392-4B7F-9217-D44C20A46A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40" name="Picture 354" descr="laptop_stylized_small">
                  <a:extLst>
                    <a:ext uri="{FF2B5EF4-FFF2-40B4-BE49-F238E27FC236}">
                      <a16:creationId xmlns:a16="http://schemas.microsoft.com/office/drawing/2014/main" id="{D90D7FDC-29E5-42E9-93BF-075F6DB4E6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355" descr="antenna_stylized">
                  <a:extLst>
                    <a:ext uri="{FF2B5EF4-FFF2-40B4-BE49-F238E27FC236}">
                      <a16:creationId xmlns:a16="http://schemas.microsoft.com/office/drawing/2014/main" id="{033715E1-E49C-4E5F-827D-F672D366F1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40835634-C51E-4008-A94F-CC66209C3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21">
              <a:extLst>
                <a:ext uri="{FF2B5EF4-FFF2-40B4-BE49-F238E27FC236}">
                  <a16:creationId xmlns:a16="http://schemas.microsoft.com/office/drawing/2014/main" id="{7CD3586E-CDA6-4188-ACC2-FD8B630AC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CE9C0FA3-08B8-4EFC-B71C-1213AAFD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" name="Group 122">
              <a:extLst>
                <a:ext uri="{FF2B5EF4-FFF2-40B4-BE49-F238E27FC236}">
                  <a16:creationId xmlns:a16="http://schemas.microsoft.com/office/drawing/2014/main" id="{4CA3F378-7F1F-426D-8D5C-D9E4B7F1B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8351" y="3325812"/>
              <a:ext cx="501650" cy="846136"/>
              <a:chOff x="4484" y="2095"/>
              <a:chExt cx="316" cy="533"/>
            </a:xfrm>
          </p:grpSpPr>
          <p:sp>
            <p:nvSpPr>
              <p:cNvPr id="34" name="Line 123">
                <a:extLst>
                  <a:ext uri="{FF2B5EF4-FFF2-40B4-BE49-F238E27FC236}">
                    <a16:creationId xmlns:a16="http://schemas.microsoft.com/office/drawing/2014/main" id="{197F10D7-49A0-4420-A51B-7C02B5B26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5" name="Group 124">
                <a:extLst>
                  <a:ext uri="{FF2B5EF4-FFF2-40B4-BE49-F238E27FC236}">
                    <a16:creationId xmlns:a16="http://schemas.microsoft.com/office/drawing/2014/main" id="{1439E335-2080-4FF5-98D2-1D3B712229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9" y="2095"/>
                <a:ext cx="271" cy="533"/>
                <a:chOff x="617" y="3500"/>
                <a:chExt cx="271" cy="533"/>
              </a:xfrm>
            </p:grpSpPr>
            <p:sp>
              <p:nvSpPr>
                <p:cNvPr id="36" name="Oval 125">
                  <a:extLst>
                    <a:ext uri="{FF2B5EF4-FFF2-40B4-BE49-F238E27FC236}">
                      <a16:creationId xmlns:a16="http://schemas.microsoft.com/office/drawing/2014/main" id="{5F20D4BA-B9B2-4A9D-8B89-FF54FF7A1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" name="Text Box 126">
                  <a:extLst>
                    <a:ext uri="{FF2B5EF4-FFF2-40B4-BE49-F238E27FC236}">
                      <a16:creationId xmlns:a16="http://schemas.microsoft.com/office/drawing/2014/main" id="{ADD36143-79AB-4982-B148-58B15E860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9" name="Group 127">
              <a:extLst>
                <a:ext uri="{FF2B5EF4-FFF2-40B4-BE49-F238E27FC236}">
                  <a16:creationId xmlns:a16="http://schemas.microsoft.com/office/drawing/2014/main" id="{EF2D9861-10DF-446A-AA46-BC9B2D575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1350" y="3838577"/>
              <a:ext cx="3486150" cy="1116013"/>
              <a:chOff x="2004" y="2418"/>
              <a:chExt cx="2196" cy="703"/>
            </a:xfrm>
          </p:grpSpPr>
          <p:sp>
            <p:nvSpPr>
              <p:cNvPr id="30" name="Freeform 128">
                <a:extLst>
                  <a:ext uri="{FF2B5EF4-FFF2-40B4-BE49-F238E27FC236}">
                    <a16:creationId xmlns:a16="http://schemas.microsoft.com/office/drawing/2014/main" id="{D25DF72A-37F9-4A54-A5E8-20E117CA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1" name="Group 129">
                <a:extLst>
                  <a:ext uri="{FF2B5EF4-FFF2-40B4-BE49-F238E27FC236}">
                    <a16:creationId xmlns:a16="http://schemas.microsoft.com/office/drawing/2014/main" id="{873D636F-AF83-4233-ACF4-2A3AEF982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4" y="2588"/>
                <a:ext cx="271" cy="533"/>
                <a:chOff x="619" y="3499"/>
                <a:chExt cx="271" cy="533"/>
              </a:xfrm>
            </p:grpSpPr>
            <p:sp>
              <p:nvSpPr>
                <p:cNvPr id="32" name="Oval 130">
                  <a:extLst>
                    <a:ext uri="{FF2B5EF4-FFF2-40B4-BE49-F238E27FC236}">
                      <a16:creationId xmlns:a16="http://schemas.microsoft.com/office/drawing/2014/main" id="{A6293DC9-5860-422D-8A35-87B3253BB3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" name="Text Box 131">
                  <a:extLst>
                    <a:ext uri="{FF2B5EF4-FFF2-40B4-BE49-F238E27FC236}">
                      <a16:creationId xmlns:a16="http://schemas.microsoft.com/office/drawing/2014/main" id="{C9D8F6B1-F16A-4827-ADAE-26DB07A6DB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0" name="Group 132">
              <a:extLst>
                <a:ext uri="{FF2B5EF4-FFF2-40B4-BE49-F238E27FC236}">
                  <a16:creationId xmlns:a16="http://schemas.microsoft.com/office/drawing/2014/main" id="{7E07FD13-2730-41F9-A27F-C84FF478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26" name="Freeform 133">
                <a:extLst>
                  <a:ext uri="{FF2B5EF4-FFF2-40B4-BE49-F238E27FC236}">
                    <a16:creationId xmlns:a16="http://schemas.microsoft.com/office/drawing/2014/main" id="{4D3E65BD-2465-4C92-B311-E88CF6946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" name="Group 134">
                <a:extLst>
                  <a:ext uri="{FF2B5EF4-FFF2-40B4-BE49-F238E27FC236}">
                    <a16:creationId xmlns:a16="http://schemas.microsoft.com/office/drawing/2014/main" id="{3620201D-C8B2-4E97-AD8D-5965B74072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35"/>
                <a:ext cx="271" cy="533"/>
                <a:chOff x="618" y="3500"/>
                <a:chExt cx="271" cy="533"/>
              </a:xfrm>
            </p:grpSpPr>
            <p:sp>
              <p:nvSpPr>
                <p:cNvPr id="28" name="Oval 135">
                  <a:extLst>
                    <a:ext uri="{FF2B5EF4-FFF2-40B4-BE49-F238E27FC236}">
                      <a16:creationId xmlns:a16="http://schemas.microsoft.com/office/drawing/2014/main" id="{B7E1FF64-886B-40D4-AA15-DE3EBDC66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" name="Text Box 136">
                  <a:extLst>
                    <a:ext uri="{FF2B5EF4-FFF2-40B4-BE49-F238E27FC236}">
                      <a16:creationId xmlns:a16="http://schemas.microsoft.com/office/drawing/2014/main" id="{D589CB87-2DDB-47F5-B1D5-0B4F404979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1" name="Group 137">
              <a:extLst>
                <a:ext uri="{FF2B5EF4-FFF2-40B4-BE49-F238E27FC236}">
                  <a16:creationId xmlns:a16="http://schemas.microsoft.com/office/drawing/2014/main" id="{43DFD8B6-CF0D-486D-9CBB-EC60C5DF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22" name="Line 138">
                <a:extLst>
                  <a:ext uri="{FF2B5EF4-FFF2-40B4-BE49-F238E27FC236}">
                    <a16:creationId xmlns:a16="http://schemas.microsoft.com/office/drawing/2014/main" id="{38C508D7-B7D8-4A6A-8E2A-DCE5AF6D4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" name="Group 139">
                <a:extLst>
                  <a:ext uri="{FF2B5EF4-FFF2-40B4-BE49-F238E27FC236}">
                    <a16:creationId xmlns:a16="http://schemas.microsoft.com/office/drawing/2014/main" id="{2FB58A72-B2DE-4C13-BE56-382BE60C13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1" y="2703"/>
                <a:ext cx="271" cy="533"/>
                <a:chOff x="617" y="3501"/>
                <a:chExt cx="271" cy="533"/>
              </a:xfrm>
            </p:grpSpPr>
            <p:sp>
              <p:nvSpPr>
                <p:cNvPr id="24" name="Oval 140">
                  <a:extLst>
                    <a:ext uri="{FF2B5EF4-FFF2-40B4-BE49-F238E27FC236}">
                      <a16:creationId xmlns:a16="http://schemas.microsoft.com/office/drawing/2014/main" id="{1DF1122A-9A6F-47B8-A886-F1C498CE6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" name="Text Box 141">
                  <a:extLst>
                    <a:ext uri="{FF2B5EF4-FFF2-40B4-BE49-F238E27FC236}">
                      <a16:creationId xmlns:a16="http://schemas.microsoft.com/office/drawing/2014/main" id="{D3FCA62B-6540-40C7-9B79-8882A04C92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21757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AD612-E5CB-45E9-BBCE-50197BF5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51F25-EB82-4D77-8DEC-C0FC3C4B3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" name="Group 154">
            <a:extLst>
              <a:ext uri="{FF2B5EF4-FFF2-40B4-BE49-F238E27FC236}">
                <a16:creationId xmlns:a16="http://schemas.microsoft.com/office/drawing/2014/main" id="{6F0E7AD1-DFF3-43D6-A106-0A61FA0C81E6}"/>
              </a:ext>
            </a:extLst>
          </p:cNvPr>
          <p:cNvGrpSpPr>
            <a:grpSpLocks/>
          </p:cNvGrpSpPr>
          <p:nvPr/>
        </p:nvGrpSpPr>
        <p:grpSpPr bwMode="auto">
          <a:xfrm>
            <a:off x="2652714" y="2232026"/>
            <a:ext cx="7159625" cy="3402013"/>
            <a:chOff x="641269" y="2624447"/>
            <a:chExt cx="7160820" cy="3401396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94DF9179-0B9A-4538-AD01-2B2CA143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96">
              <a:extLst>
                <a:ext uri="{FF2B5EF4-FFF2-40B4-BE49-F238E27FC236}">
                  <a16:creationId xmlns:a16="http://schemas.microsoft.com/office/drawing/2014/main" id="{2B18873E-C144-4460-BCD7-D6BBFD8B8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19">
              <a:extLst>
                <a:ext uri="{FF2B5EF4-FFF2-40B4-BE49-F238E27FC236}">
                  <a16:creationId xmlns:a16="http://schemas.microsoft.com/office/drawing/2014/main" id="{4AD0F2F7-8727-42EE-86A1-58F0CD58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158">
              <a:extLst>
                <a:ext uri="{FF2B5EF4-FFF2-40B4-BE49-F238E27FC236}">
                  <a16:creationId xmlns:a16="http://schemas.microsoft.com/office/drawing/2014/main" id="{FE00853E-4FC0-4A4C-9837-5A71F5218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36" name="Oval 26">
                <a:extLst>
                  <a:ext uri="{FF2B5EF4-FFF2-40B4-BE49-F238E27FC236}">
                    <a16:creationId xmlns:a16="http://schemas.microsoft.com/office/drawing/2014/main" id="{1B43A816-6A32-437E-BDA8-7FB1632D0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pic>
            <p:nvPicPr>
              <p:cNvPr id="37" name="Picture 354" descr="laptop_stylized_small">
                <a:extLst>
                  <a:ext uri="{FF2B5EF4-FFF2-40B4-BE49-F238E27FC236}">
                    <a16:creationId xmlns:a16="http://schemas.microsoft.com/office/drawing/2014/main" id="{AC4D21D6-A0F7-47E5-834A-30F3B2513B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FF91B7B1-62F4-48B8-AB77-DB46B747F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" name="Line 111">
              <a:extLst>
                <a:ext uri="{FF2B5EF4-FFF2-40B4-BE49-F238E27FC236}">
                  <a16:creationId xmlns:a16="http://schemas.microsoft.com/office/drawing/2014/main" id="{9A4BB5B3-D4CA-4093-B26B-E9876FC4C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DD105D7-0F30-4C5A-B057-5D6CB9033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0F331645-CE2B-4ED5-9823-F074C00C2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163">
              <a:extLst>
                <a:ext uri="{FF2B5EF4-FFF2-40B4-BE49-F238E27FC236}">
                  <a16:creationId xmlns:a16="http://schemas.microsoft.com/office/drawing/2014/main" id="{E5EE9DF9-8202-4429-8472-EA649C353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B996519C-F67A-4B43-B273-B397849CE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33" name="Group 356">
                <a:extLst>
                  <a:ext uri="{FF2B5EF4-FFF2-40B4-BE49-F238E27FC236}">
                    <a16:creationId xmlns:a16="http://schemas.microsoft.com/office/drawing/2014/main" id="{F9BE1C83-496C-4997-8009-8E2B972227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34" name="Picture 354" descr="laptop_stylized_small">
                  <a:extLst>
                    <a:ext uri="{FF2B5EF4-FFF2-40B4-BE49-F238E27FC236}">
                      <a16:creationId xmlns:a16="http://schemas.microsoft.com/office/drawing/2014/main" id="{DAEB635E-EA93-41EB-AD65-14ECA8A3AC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355" descr="antenna_stylized">
                  <a:extLst>
                    <a:ext uri="{FF2B5EF4-FFF2-40B4-BE49-F238E27FC236}">
                      <a16:creationId xmlns:a16="http://schemas.microsoft.com/office/drawing/2014/main" id="{CC2CC5D7-4CA3-408E-93B1-211B418B18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02534E00-D04E-4CD1-95EA-344F7B44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1">
              <a:extLst>
                <a:ext uri="{FF2B5EF4-FFF2-40B4-BE49-F238E27FC236}">
                  <a16:creationId xmlns:a16="http://schemas.microsoft.com/office/drawing/2014/main" id="{1AC1B993-B310-4BDE-87F8-1864C3358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09F75586-DFF7-4006-A0DA-5BBAE5EC6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" name="Group 137">
              <a:extLst>
                <a:ext uri="{FF2B5EF4-FFF2-40B4-BE49-F238E27FC236}">
                  <a16:creationId xmlns:a16="http://schemas.microsoft.com/office/drawing/2014/main" id="{FF271323-C380-4278-8089-72CBED903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28" name="Line 138">
                <a:extLst>
                  <a:ext uri="{FF2B5EF4-FFF2-40B4-BE49-F238E27FC236}">
                    <a16:creationId xmlns:a16="http://schemas.microsoft.com/office/drawing/2014/main" id="{DA2D7008-574F-4942-8C67-7E3A351D0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Group 139">
                <a:extLst>
                  <a:ext uri="{FF2B5EF4-FFF2-40B4-BE49-F238E27FC236}">
                    <a16:creationId xmlns:a16="http://schemas.microsoft.com/office/drawing/2014/main" id="{96A8E762-FB52-4989-8826-AB72AFECA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30" name="Oval 140">
                  <a:extLst>
                    <a:ext uri="{FF2B5EF4-FFF2-40B4-BE49-F238E27FC236}">
                      <a16:creationId xmlns:a16="http://schemas.microsoft.com/office/drawing/2014/main" id="{B9DA8BAD-560A-44BA-ABA2-9B4597D1E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141">
                  <a:extLst>
                    <a:ext uri="{FF2B5EF4-FFF2-40B4-BE49-F238E27FC236}">
                      <a16:creationId xmlns:a16="http://schemas.microsoft.com/office/drawing/2014/main" id="{312D7725-66C2-447A-8BF3-EF12B0B4B7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7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19" name="Line 138">
              <a:extLst>
                <a:ext uri="{FF2B5EF4-FFF2-40B4-BE49-F238E27FC236}">
                  <a16:creationId xmlns:a16="http://schemas.microsoft.com/office/drawing/2014/main" id="{9D37EC5E-9C40-42DC-94C7-9A6BAB1041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id="{37824897-769F-41E2-84FB-5C09B4BE50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41">
              <a:extLst>
                <a:ext uri="{FF2B5EF4-FFF2-40B4-BE49-F238E27FC236}">
                  <a16:creationId xmlns:a16="http://schemas.microsoft.com/office/drawing/2014/main" id="{096ECF6F-83BB-43E5-AAF9-613E9F69F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9371" cy="369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2</a:t>
              </a:r>
            </a:p>
          </p:txBody>
        </p:sp>
        <p:sp>
          <p:nvSpPr>
            <p:cNvPr id="22" name="Line 138">
              <a:extLst>
                <a:ext uri="{FF2B5EF4-FFF2-40B4-BE49-F238E27FC236}">
                  <a16:creationId xmlns:a16="http://schemas.microsoft.com/office/drawing/2014/main" id="{EA8DCC35-3E30-4239-8824-4CBFB08ED0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40">
              <a:extLst>
                <a:ext uri="{FF2B5EF4-FFF2-40B4-BE49-F238E27FC236}">
                  <a16:creationId xmlns:a16="http://schemas.microsoft.com/office/drawing/2014/main" id="{C73195AC-6892-4184-AB2B-4E5B3BC27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41">
              <a:extLst>
                <a:ext uri="{FF2B5EF4-FFF2-40B4-BE49-F238E27FC236}">
                  <a16:creationId xmlns:a16="http://schemas.microsoft.com/office/drawing/2014/main" id="{4CC346CC-51A7-49D6-A873-54D901B27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9371" cy="369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3</a:t>
              </a:r>
            </a:p>
          </p:txBody>
        </p:sp>
        <p:sp>
          <p:nvSpPr>
            <p:cNvPr id="25" name="Line 138">
              <a:extLst>
                <a:ext uri="{FF2B5EF4-FFF2-40B4-BE49-F238E27FC236}">
                  <a16:creationId xmlns:a16="http://schemas.microsoft.com/office/drawing/2014/main" id="{3E6D4969-4AA4-4028-BEAE-81537B18EE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140">
              <a:extLst>
                <a:ext uri="{FF2B5EF4-FFF2-40B4-BE49-F238E27FC236}">
                  <a16:creationId xmlns:a16="http://schemas.microsoft.com/office/drawing/2014/main" id="{CA9C3DE3-C730-444E-9270-D55019C12C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41">
              <a:extLst>
                <a:ext uri="{FF2B5EF4-FFF2-40B4-BE49-F238E27FC236}">
                  <a16:creationId xmlns:a16="http://schemas.microsoft.com/office/drawing/2014/main" id="{94B90DA9-31E6-409C-80F4-7229CF2A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9371" cy="369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4</a:t>
              </a:r>
            </a:p>
          </p:txBody>
        </p:sp>
      </p:grpSp>
      <p:sp>
        <p:nvSpPr>
          <p:cNvPr id="38" name="Text Box 120">
            <a:extLst>
              <a:ext uri="{FF2B5EF4-FFF2-40B4-BE49-F238E27FC236}">
                <a16:creationId xmlns:a16="http://schemas.microsoft.com/office/drawing/2014/main" id="{A03EC952-FDA8-41D6-8691-20583DB25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819" y="2644514"/>
            <a:ext cx="1887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归属网络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9" name="Text Box 121">
            <a:extLst>
              <a:ext uri="{FF2B5EF4-FFF2-40B4-BE49-F238E27FC236}">
                <a16:creationId xmlns:a16="http://schemas.microsoft.com/office/drawing/2014/main" id="{C5C5EEBF-748B-4D49-9EA5-CEDC2A929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738" y="2289525"/>
            <a:ext cx="12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访问网络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0" name="Text Box 138">
            <a:extLst>
              <a:ext uri="{FF2B5EF4-FFF2-40B4-BE49-F238E27FC236}">
                <a16:creationId xmlns:a16="http://schemas.microsoft.com/office/drawing/2014/main" id="{90661048-FF73-49B1-935F-693926B9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63970"/>
            <a:ext cx="3663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通信者请求、接收设备的转交地址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1" name="Line 139">
            <a:extLst>
              <a:ext uri="{FF2B5EF4-FFF2-40B4-BE49-F238E27FC236}">
                <a16:creationId xmlns:a16="http://schemas.microsoft.com/office/drawing/2014/main" id="{1FEEBAFC-60F4-4B99-88A4-0814E09BEA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7514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140">
            <a:extLst>
              <a:ext uri="{FF2B5EF4-FFF2-40B4-BE49-F238E27FC236}">
                <a16:creationId xmlns:a16="http://schemas.microsoft.com/office/drawing/2014/main" id="{404FAE3F-F839-4EA2-A6C0-00A9234C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388" y="1636094"/>
            <a:ext cx="34600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通信者使用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转交地址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作为目的地址，将报文发往外部代理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3" name="Line 141">
            <a:extLst>
              <a:ext uri="{FF2B5EF4-FFF2-40B4-BE49-F238E27FC236}">
                <a16:creationId xmlns:a16="http://schemas.microsoft.com/office/drawing/2014/main" id="{2EBE872A-ED9D-496D-80BE-FF49D8D5C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5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142">
            <a:extLst>
              <a:ext uri="{FF2B5EF4-FFF2-40B4-BE49-F238E27FC236}">
                <a16:creationId xmlns:a16="http://schemas.microsoft.com/office/drawing/2014/main" id="{E3187D64-0EC3-4DDD-8B63-65CB8B2AAFD2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754187"/>
            <a:ext cx="3940176" cy="1654175"/>
            <a:chOff x="3536" y="1105"/>
            <a:chExt cx="2482" cy="1042"/>
          </a:xfrm>
        </p:grpSpPr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38F648ED-47BD-4278-A5AD-7C9E961B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1105"/>
              <a:ext cx="24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外部代理收到报文，转发给设备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281D89CC-83C0-4667-BC61-1DCCDD00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145">
            <a:extLst>
              <a:ext uri="{FF2B5EF4-FFF2-40B4-BE49-F238E27FC236}">
                <a16:creationId xmlns:a16="http://schemas.microsoft.com/office/drawing/2014/main" id="{1230C4D7-1103-4149-8220-73FE57F02E95}"/>
              </a:ext>
            </a:extLst>
          </p:cNvPr>
          <p:cNvGrpSpPr>
            <a:grpSpLocks/>
          </p:cNvGrpSpPr>
          <p:nvPr/>
        </p:nvGrpSpPr>
        <p:grpSpPr bwMode="auto">
          <a:xfrm>
            <a:off x="7832726" y="4230689"/>
            <a:ext cx="3068638" cy="895350"/>
            <a:chOff x="4191" y="3009"/>
            <a:chExt cx="1933" cy="564"/>
          </a:xfrm>
        </p:grpSpPr>
        <p:sp>
          <p:nvSpPr>
            <p:cNvPr id="48" name="Text Box 146">
              <a:extLst>
                <a:ext uri="{FF2B5EF4-FFF2-40B4-BE49-F238E27FC236}">
                  <a16:creationId xmlns:a16="http://schemas.microsoft.com/office/drawing/2014/main" id="{35E4CC2A-BE94-4296-9EFD-5FE093320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166"/>
              <a:ext cx="179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设备使用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转交地址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作为源地址回复通信者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49" name="Line 147">
              <a:extLst>
                <a:ext uri="{FF2B5EF4-FFF2-40B4-BE49-F238E27FC236}">
                  <a16:creationId xmlns:a16="http://schemas.microsoft.com/office/drawing/2014/main" id="{4759EE4A-C80D-46EB-A9CC-842D38C4B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Line 148">
            <a:extLst>
              <a:ext uri="{FF2B5EF4-FFF2-40B4-BE49-F238E27FC236}">
                <a16:creationId xmlns:a16="http://schemas.microsoft.com/office/drawing/2014/main" id="{17C014ED-FB15-4FEE-933E-BC22A9152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4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71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FDFF-09CF-4C2C-B1EA-E43BC0E0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5720-27B0-42A5-BCD1-D3017FC5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解决了</a:t>
            </a:r>
            <a:r>
              <a:rPr lang="zh-CN" altLang="en-US" dirty="0">
                <a:solidFill>
                  <a:srgbClr val="0070C0"/>
                </a:solidFill>
              </a:rPr>
              <a:t>三角路由问题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对通信者不透明：通信者必须从归属代理获取转交地址</a:t>
            </a:r>
            <a:endParaRPr lang="en-US" altLang="zh-CN" dirty="0"/>
          </a:p>
          <a:p>
            <a:pPr lvl="1"/>
            <a:r>
              <a:rPr lang="zh-CN" altLang="en-US" dirty="0"/>
              <a:t>如果设备移动到其他访问网络？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7E83C-0E55-4782-BAD3-5432C17774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pSp>
        <p:nvGrpSpPr>
          <p:cNvPr id="5" name="Group 128">
            <a:extLst>
              <a:ext uri="{FF2B5EF4-FFF2-40B4-BE49-F238E27FC236}">
                <a16:creationId xmlns:a16="http://schemas.microsoft.com/office/drawing/2014/main" id="{BE36133B-F4D0-4B91-AEA0-DED8A5A9648A}"/>
              </a:ext>
            </a:extLst>
          </p:cNvPr>
          <p:cNvGrpSpPr>
            <a:grpSpLocks/>
          </p:cNvGrpSpPr>
          <p:nvPr/>
        </p:nvGrpSpPr>
        <p:grpSpPr bwMode="auto">
          <a:xfrm>
            <a:off x="3570289" y="3649663"/>
            <a:ext cx="4618037" cy="1987550"/>
            <a:chOff x="641269" y="2624447"/>
            <a:chExt cx="7160820" cy="3401396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E84292E4-6DA7-4A74-B61C-8A33DD58D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Freeform 96">
              <a:extLst>
                <a:ext uri="{FF2B5EF4-FFF2-40B4-BE49-F238E27FC236}">
                  <a16:creationId xmlns:a16="http://schemas.microsoft.com/office/drawing/2014/main" id="{09A429FF-E752-4FF5-AEE4-59BAF4CEF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Freeform 119">
              <a:extLst>
                <a:ext uri="{FF2B5EF4-FFF2-40B4-BE49-F238E27FC236}">
                  <a16:creationId xmlns:a16="http://schemas.microsoft.com/office/drawing/2014/main" id="{CAFABD8C-89B8-4479-92EF-A761D9566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" name="Group 132">
              <a:extLst>
                <a:ext uri="{FF2B5EF4-FFF2-40B4-BE49-F238E27FC236}">
                  <a16:creationId xmlns:a16="http://schemas.microsoft.com/office/drawing/2014/main" id="{77DD84C6-F8AB-43DF-A541-B4F698DA6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36" name="Oval 26">
                <a:extLst>
                  <a:ext uri="{FF2B5EF4-FFF2-40B4-BE49-F238E27FC236}">
                    <a16:creationId xmlns:a16="http://schemas.microsoft.com/office/drawing/2014/main" id="{C32CD481-27D0-4214-95E9-A6E107953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37" name="Picture 354" descr="laptop_stylized_small">
                <a:extLst>
                  <a:ext uri="{FF2B5EF4-FFF2-40B4-BE49-F238E27FC236}">
                    <a16:creationId xmlns:a16="http://schemas.microsoft.com/office/drawing/2014/main" id="{6197C9F6-8F21-457D-9304-3DD9CEA121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EDEA229D-0803-4FB8-B4B4-0FBF31B9A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" name="Line 111">
              <a:extLst>
                <a:ext uri="{FF2B5EF4-FFF2-40B4-BE49-F238E27FC236}">
                  <a16:creationId xmlns:a16="http://schemas.microsoft.com/office/drawing/2014/main" id="{8E02FDE9-5768-4148-9599-A659F368C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46D7BFF3-65F5-47C6-A6BE-FE82E0C02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4F72F293-1100-4383-AA19-36CD52518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" name="Group 137">
              <a:extLst>
                <a:ext uri="{FF2B5EF4-FFF2-40B4-BE49-F238E27FC236}">
                  <a16:creationId xmlns:a16="http://schemas.microsoft.com/office/drawing/2014/main" id="{0CCD69C5-FAD4-48D3-BD3C-C8F903046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FCAD1F7C-FB03-4776-9AAC-23D6417C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33" name="Group 356">
                <a:extLst>
                  <a:ext uri="{FF2B5EF4-FFF2-40B4-BE49-F238E27FC236}">
                    <a16:creationId xmlns:a16="http://schemas.microsoft.com/office/drawing/2014/main" id="{1F58647E-FDD9-4D16-BE1A-519786BDBB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34" name="Picture 354" descr="laptop_stylized_small">
                  <a:extLst>
                    <a:ext uri="{FF2B5EF4-FFF2-40B4-BE49-F238E27FC236}">
                      <a16:creationId xmlns:a16="http://schemas.microsoft.com/office/drawing/2014/main" id="{541320ED-D161-4363-A21E-A9167ACCE3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355" descr="antenna_stylized">
                  <a:extLst>
                    <a:ext uri="{FF2B5EF4-FFF2-40B4-BE49-F238E27FC236}">
                      <a16:creationId xmlns:a16="http://schemas.microsoft.com/office/drawing/2014/main" id="{345ACEFD-8120-434A-A7D8-DB43519D67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4DD0A7A1-9590-4322-B87D-8684C856E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21">
              <a:extLst>
                <a:ext uri="{FF2B5EF4-FFF2-40B4-BE49-F238E27FC236}">
                  <a16:creationId xmlns:a16="http://schemas.microsoft.com/office/drawing/2014/main" id="{C163E8AE-A654-4356-B2BE-721CCF7A9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6CA5CCDE-2A53-4564-8670-7F9DE4898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" name="Group 137">
              <a:extLst>
                <a:ext uri="{FF2B5EF4-FFF2-40B4-BE49-F238E27FC236}">
                  <a16:creationId xmlns:a16="http://schemas.microsoft.com/office/drawing/2014/main" id="{88A177B1-FFFE-4CE6-A7E3-B64E7F326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28" name="Line 138">
                <a:extLst>
                  <a:ext uri="{FF2B5EF4-FFF2-40B4-BE49-F238E27FC236}">
                    <a16:creationId xmlns:a16="http://schemas.microsoft.com/office/drawing/2014/main" id="{1C8328FA-3E0C-4CDF-8D17-1242C9574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9" name="Group 139">
                <a:extLst>
                  <a:ext uri="{FF2B5EF4-FFF2-40B4-BE49-F238E27FC236}">
                    <a16:creationId xmlns:a16="http://schemas.microsoft.com/office/drawing/2014/main" id="{0288C958-6FA9-459A-AB82-872C81128C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30" name="Oval 140">
                  <a:extLst>
                    <a:ext uri="{FF2B5EF4-FFF2-40B4-BE49-F238E27FC236}">
                      <a16:creationId xmlns:a16="http://schemas.microsoft.com/office/drawing/2014/main" id="{A8447738-96B4-4DA5-93E6-54DD9688C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" name="Text Box 141">
                  <a:extLst>
                    <a:ext uri="{FF2B5EF4-FFF2-40B4-BE49-F238E27FC236}">
                      <a16:creationId xmlns:a16="http://schemas.microsoft.com/office/drawing/2014/main" id="{FFDB9691-AC5A-43EB-8F6E-644C51A8E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10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19" name="Line 138">
              <a:extLst>
                <a:ext uri="{FF2B5EF4-FFF2-40B4-BE49-F238E27FC236}">
                  <a16:creationId xmlns:a16="http://schemas.microsoft.com/office/drawing/2014/main" id="{80C38335-725D-4B73-8E62-796A68D559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id="{74EA724A-D2E8-49F1-8BF7-56490C4A9D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 Box 141">
              <a:extLst>
                <a:ext uri="{FF2B5EF4-FFF2-40B4-BE49-F238E27FC236}">
                  <a16:creationId xmlns:a16="http://schemas.microsoft.com/office/drawing/2014/main" id="{CCBCF97E-B5E4-443C-965A-B3A67EEC0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2" name="Line 138">
              <a:extLst>
                <a:ext uri="{FF2B5EF4-FFF2-40B4-BE49-F238E27FC236}">
                  <a16:creationId xmlns:a16="http://schemas.microsoft.com/office/drawing/2014/main" id="{F77EAEC1-71D7-4B70-8A74-FD9059E2E8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140">
              <a:extLst>
                <a:ext uri="{FF2B5EF4-FFF2-40B4-BE49-F238E27FC236}">
                  <a16:creationId xmlns:a16="http://schemas.microsoft.com/office/drawing/2014/main" id="{60E344B5-AD61-4F62-ACEC-697025F2E0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Text Box 141">
              <a:extLst>
                <a:ext uri="{FF2B5EF4-FFF2-40B4-BE49-F238E27FC236}">
                  <a16:creationId xmlns:a16="http://schemas.microsoft.com/office/drawing/2014/main" id="{249F0906-2898-4A9A-A3B8-CC3AE456C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5" name="Line 138">
              <a:extLst>
                <a:ext uri="{FF2B5EF4-FFF2-40B4-BE49-F238E27FC236}">
                  <a16:creationId xmlns:a16="http://schemas.microsoft.com/office/drawing/2014/main" id="{7CC20455-23DF-44ED-B5F7-4381C00A6C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140">
              <a:extLst>
                <a:ext uri="{FF2B5EF4-FFF2-40B4-BE49-F238E27FC236}">
                  <a16:creationId xmlns:a16="http://schemas.microsoft.com/office/drawing/2014/main" id="{07BE0F7F-843D-410E-9742-5FB58853FC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 Box 141">
              <a:extLst>
                <a:ext uri="{FF2B5EF4-FFF2-40B4-BE49-F238E27FC236}">
                  <a16:creationId xmlns:a16="http://schemas.microsoft.com/office/drawing/2014/main" id="{DFE2C671-CCF1-48FF-9419-DFCAC995C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66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1638-30DE-4688-8EA0-4CDA87A8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83A7B-BE63-4777-A0BD-A3985F76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0070C0"/>
                </a:solidFill>
              </a:rPr>
              <a:t>锚外部代理</a:t>
            </a:r>
            <a:r>
              <a:rPr lang="zh-CN" altLang="en-US" dirty="0"/>
              <a:t>（</a:t>
            </a:r>
            <a:r>
              <a:rPr lang="en-US" altLang="zh-CN" dirty="0"/>
              <a:t>anchor foreign agent</a:t>
            </a:r>
            <a:r>
              <a:rPr lang="zh-CN" altLang="en-US" dirty="0"/>
              <a:t>）：第一个访问网络中的外部代理</a:t>
            </a:r>
            <a:endParaRPr lang="en-US" altLang="zh-CN" dirty="0"/>
          </a:p>
          <a:p>
            <a:r>
              <a:rPr lang="zh-CN" altLang="en-US" dirty="0"/>
              <a:t>通信者数据始终发往</a:t>
            </a:r>
            <a:r>
              <a:rPr lang="zh-CN" altLang="en-US" dirty="0">
                <a:solidFill>
                  <a:srgbClr val="0070C0"/>
                </a:solidFill>
              </a:rPr>
              <a:t>锚外部代理</a:t>
            </a:r>
            <a:r>
              <a:rPr lang="zh-CN" altLang="en-US" dirty="0"/>
              <a:t>，由锚外部代理转发到当前访问网络</a:t>
            </a:r>
            <a:endParaRPr lang="en-US" altLang="zh-CN" dirty="0"/>
          </a:p>
          <a:p>
            <a:r>
              <a:rPr lang="zh-CN" altLang="en-US" dirty="0"/>
              <a:t>当设备到达新的访问网络时</a:t>
            </a:r>
            <a:endParaRPr lang="en-US" altLang="zh-CN" dirty="0"/>
          </a:p>
          <a:p>
            <a:pPr lvl="1"/>
            <a:r>
              <a:rPr lang="zh-CN" altLang="en-US" dirty="0"/>
              <a:t>向新的外部代理注册（步骤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新的外部代理向锚外部代理提供新的转交地址（步骤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480BC-9F19-47F8-B613-1E9A5F5A9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Freeform 92">
            <a:extLst>
              <a:ext uri="{FF2B5EF4-FFF2-40B4-BE49-F238E27FC236}">
                <a16:creationId xmlns:a16="http://schemas.microsoft.com/office/drawing/2014/main" id="{0933769B-584C-4F34-9F88-8C23987E1102}"/>
              </a:ext>
            </a:extLst>
          </p:cNvPr>
          <p:cNvSpPr>
            <a:spLocks/>
          </p:cNvSpPr>
          <p:nvPr/>
        </p:nvSpPr>
        <p:spPr bwMode="auto">
          <a:xfrm>
            <a:off x="7345363" y="3103569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0">
            <a:extLst>
              <a:ext uri="{FF2B5EF4-FFF2-40B4-BE49-F238E27FC236}">
                <a16:creationId xmlns:a16="http://schemas.microsoft.com/office/drawing/2014/main" id="{C3CBF283-3817-40C0-8107-EC2AF3B4D7FF}"/>
              </a:ext>
            </a:extLst>
          </p:cNvPr>
          <p:cNvSpPr>
            <a:spLocks/>
          </p:cNvSpPr>
          <p:nvPr/>
        </p:nvSpPr>
        <p:spPr bwMode="auto">
          <a:xfrm>
            <a:off x="4886326" y="3833818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1">
            <a:extLst>
              <a:ext uri="{FF2B5EF4-FFF2-40B4-BE49-F238E27FC236}">
                <a16:creationId xmlns:a16="http://schemas.microsoft.com/office/drawing/2014/main" id="{91798B6D-ECDC-44C5-B715-13C108812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4265996"/>
            <a:ext cx="144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广域网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Freeform 112">
            <a:extLst>
              <a:ext uri="{FF2B5EF4-FFF2-40B4-BE49-F238E27FC236}">
                <a16:creationId xmlns:a16="http://schemas.microsoft.com/office/drawing/2014/main" id="{2023F059-82A9-49B9-8E21-8D962E08DC36}"/>
              </a:ext>
            </a:extLst>
          </p:cNvPr>
          <p:cNvSpPr>
            <a:spLocks/>
          </p:cNvSpPr>
          <p:nvPr/>
        </p:nvSpPr>
        <p:spPr bwMode="auto">
          <a:xfrm>
            <a:off x="4191000" y="5397506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5">
            <a:extLst>
              <a:ext uri="{FF2B5EF4-FFF2-40B4-BE49-F238E27FC236}">
                <a16:creationId xmlns:a16="http://schemas.microsoft.com/office/drawing/2014/main" id="{58BA0CE1-73D5-4DA8-A180-7C6BE7C0B72F}"/>
              </a:ext>
            </a:extLst>
          </p:cNvPr>
          <p:cNvSpPr>
            <a:spLocks/>
          </p:cNvSpPr>
          <p:nvPr/>
        </p:nvSpPr>
        <p:spPr bwMode="auto">
          <a:xfrm>
            <a:off x="8170863" y="3821119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6">
            <a:extLst>
              <a:ext uri="{FF2B5EF4-FFF2-40B4-BE49-F238E27FC236}">
                <a16:creationId xmlns:a16="http://schemas.microsoft.com/office/drawing/2014/main" id="{0E75AEB9-E6EE-4FC9-BAC7-E98411990238}"/>
              </a:ext>
            </a:extLst>
          </p:cNvPr>
          <p:cNvSpPr>
            <a:spLocks/>
          </p:cNvSpPr>
          <p:nvPr/>
        </p:nvSpPr>
        <p:spPr bwMode="auto">
          <a:xfrm>
            <a:off x="5627688" y="4351344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17">
            <a:extLst>
              <a:ext uri="{FF2B5EF4-FFF2-40B4-BE49-F238E27FC236}">
                <a16:creationId xmlns:a16="http://schemas.microsoft.com/office/drawing/2014/main" id="{F8E7679C-7D15-4C93-83BA-34EC553661DD}"/>
              </a:ext>
            </a:extLst>
          </p:cNvPr>
          <p:cNvGrpSpPr>
            <a:grpSpLocks/>
          </p:cNvGrpSpPr>
          <p:nvPr/>
        </p:nvGrpSpPr>
        <p:grpSpPr bwMode="auto">
          <a:xfrm>
            <a:off x="6288089" y="4589468"/>
            <a:ext cx="334963" cy="369887"/>
            <a:chOff x="618" y="3500"/>
            <a:chExt cx="211" cy="233"/>
          </a:xfrm>
        </p:grpSpPr>
        <p:sp>
          <p:nvSpPr>
            <p:cNvPr id="12" name="Oval 118">
              <a:extLst>
                <a:ext uri="{FF2B5EF4-FFF2-40B4-BE49-F238E27FC236}">
                  <a16:creationId xmlns:a16="http://schemas.microsoft.com/office/drawing/2014/main" id="{0DC81EC5-6B97-4025-8B52-A58836D71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19">
              <a:extLst>
                <a:ext uri="{FF2B5EF4-FFF2-40B4-BE49-F238E27FC236}">
                  <a16:creationId xmlns:a16="http://schemas.microsoft.com/office/drawing/2014/main" id="{BF78A485-F918-458E-84EB-CC7AD7C30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50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4" name="Text Box 121">
            <a:extLst>
              <a:ext uri="{FF2B5EF4-FFF2-40B4-BE49-F238E27FC236}">
                <a16:creationId xmlns:a16="http://schemas.microsoft.com/office/drawing/2014/main" id="{99D2FC82-24ED-455F-9EEC-F62BBB01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279" y="3255350"/>
            <a:ext cx="1647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第一个访问网络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22">
            <a:extLst>
              <a:ext uri="{FF2B5EF4-FFF2-40B4-BE49-F238E27FC236}">
                <a16:creationId xmlns:a16="http://schemas.microsoft.com/office/drawing/2014/main" id="{1EF0BFDF-9B71-4997-A898-506E03040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4" y="3863184"/>
            <a:ext cx="1090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锚外部代理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23">
            <a:extLst>
              <a:ext uri="{FF2B5EF4-FFF2-40B4-BE49-F238E27FC236}">
                <a16:creationId xmlns:a16="http://schemas.microsoft.com/office/drawing/2014/main" id="{07B9BEC3-F0DB-4248-85BC-6A0EE1CE49C9}"/>
              </a:ext>
            </a:extLst>
          </p:cNvPr>
          <p:cNvSpPr>
            <a:spLocks/>
          </p:cNvSpPr>
          <p:nvPr/>
        </p:nvSpPr>
        <p:spPr bwMode="auto">
          <a:xfrm>
            <a:off x="8272463" y="4462469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38">
            <a:extLst>
              <a:ext uri="{FF2B5EF4-FFF2-40B4-BE49-F238E27FC236}">
                <a16:creationId xmlns:a16="http://schemas.microsoft.com/office/drawing/2014/main" id="{6523BD92-28C0-48CA-942F-529BF008D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5412" y="5102231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46">
            <a:extLst>
              <a:ext uri="{FF2B5EF4-FFF2-40B4-BE49-F238E27FC236}">
                <a16:creationId xmlns:a16="http://schemas.microsoft.com/office/drawing/2014/main" id="{F3B913C8-F072-4275-959C-6DBBBFDA3D32}"/>
              </a:ext>
            </a:extLst>
          </p:cNvPr>
          <p:cNvSpPr>
            <a:spLocks/>
          </p:cNvSpPr>
          <p:nvPr/>
        </p:nvSpPr>
        <p:spPr bwMode="auto">
          <a:xfrm>
            <a:off x="8018462" y="4364043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47">
            <a:extLst>
              <a:ext uri="{FF2B5EF4-FFF2-40B4-BE49-F238E27FC236}">
                <a16:creationId xmlns:a16="http://schemas.microsoft.com/office/drawing/2014/main" id="{5CD76F8B-A88C-4775-A70D-CB17CC314B88}"/>
              </a:ext>
            </a:extLst>
          </p:cNvPr>
          <p:cNvGrpSpPr>
            <a:grpSpLocks/>
          </p:cNvGrpSpPr>
          <p:nvPr/>
        </p:nvGrpSpPr>
        <p:grpSpPr bwMode="auto">
          <a:xfrm>
            <a:off x="8688387" y="3681418"/>
            <a:ext cx="914400" cy="590550"/>
            <a:chOff x="10665" y="3225"/>
            <a:chExt cx="1440" cy="930"/>
          </a:xfrm>
        </p:grpSpPr>
        <p:sp>
          <p:nvSpPr>
            <p:cNvPr id="20" name="Oval 148">
              <a:extLst>
                <a:ext uri="{FF2B5EF4-FFF2-40B4-BE49-F238E27FC236}">
                  <a16:creationId xmlns:a16="http://schemas.microsoft.com/office/drawing/2014/main" id="{D8078459-0386-4DA5-A993-DF5A851D0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149">
              <a:extLst>
                <a:ext uri="{FF2B5EF4-FFF2-40B4-BE49-F238E27FC236}">
                  <a16:creationId xmlns:a16="http://schemas.microsoft.com/office/drawing/2014/main" id="{078653F8-DD5A-4916-A687-3CECDEC61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22" name="Freeform 150">
                <a:extLst>
                  <a:ext uri="{FF2B5EF4-FFF2-40B4-BE49-F238E27FC236}">
                    <a16:creationId xmlns:a16="http://schemas.microsoft.com/office/drawing/2014/main" id="{344BA8C1-C7CE-4ECD-AAD7-870BE4FD4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51">
                <a:extLst>
                  <a:ext uri="{FF2B5EF4-FFF2-40B4-BE49-F238E27FC236}">
                    <a16:creationId xmlns:a16="http://schemas.microsoft.com/office/drawing/2014/main" id="{BD32535C-F29D-4FB7-885F-5F9854DC4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52">
                <a:extLst>
                  <a:ext uri="{FF2B5EF4-FFF2-40B4-BE49-F238E27FC236}">
                    <a16:creationId xmlns:a16="http://schemas.microsoft.com/office/drawing/2014/main" id="{65271A33-6CC0-455B-BBEF-EBA9A92D3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53">
                <a:extLst>
                  <a:ext uri="{FF2B5EF4-FFF2-40B4-BE49-F238E27FC236}">
                    <a16:creationId xmlns:a16="http://schemas.microsoft.com/office/drawing/2014/main" id="{924AAEE2-0F3D-47F4-9849-56BEAEEEF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54">
                <a:extLst>
                  <a:ext uri="{FF2B5EF4-FFF2-40B4-BE49-F238E27FC236}">
                    <a16:creationId xmlns:a16="http://schemas.microsoft.com/office/drawing/2014/main" id="{2DC0DE9C-99C5-4BF4-A804-BBA1F73F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55">
                <a:extLst>
                  <a:ext uri="{FF2B5EF4-FFF2-40B4-BE49-F238E27FC236}">
                    <a16:creationId xmlns:a16="http://schemas.microsoft.com/office/drawing/2014/main" id="{0634983B-D1E0-444E-9A16-5DD25085D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56">
                <a:extLst>
                  <a:ext uri="{FF2B5EF4-FFF2-40B4-BE49-F238E27FC236}">
                    <a16:creationId xmlns:a16="http://schemas.microsoft.com/office/drawing/2014/main" id="{74278856-6064-45C6-9E28-39821C977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57">
                <a:extLst>
                  <a:ext uri="{FF2B5EF4-FFF2-40B4-BE49-F238E27FC236}">
                    <a16:creationId xmlns:a16="http://schemas.microsoft.com/office/drawing/2014/main" id="{337F7BC5-403A-48DA-8258-AB447CD0F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14FC871C-F49D-4E65-B694-604A4888F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24BA3D6C-043C-4D87-A436-026B03836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56BA7823-FD7F-4319-AAD3-D97CE46A1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76DBA623-4E34-45BF-A792-C79BFD6E3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14D1E351-A42B-4717-8A00-A13A66BC9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C6911603-1530-4BFA-A376-282A8EA4D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64">
                <a:extLst>
                  <a:ext uri="{FF2B5EF4-FFF2-40B4-BE49-F238E27FC236}">
                    <a16:creationId xmlns:a16="http://schemas.microsoft.com/office/drawing/2014/main" id="{F02B2CEC-F896-4302-A3AB-EEABD9094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165">
                <a:extLst>
                  <a:ext uri="{FF2B5EF4-FFF2-40B4-BE49-F238E27FC236}">
                    <a16:creationId xmlns:a16="http://schemas.microsoft.com/office/drawing/2014/main" id="{22989C3B-F808-4471-B8F0-14432FDFE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66">
                <a:extLst>
                  <a:ext uri="{FF2B5EF4-FFF2-40B4-BE49-F238E27FC236}">
                    <a16:creationId xmlns:a16="http://schemas.microsoft.com/office/drawing/2014/main" id="{0CCE3E4E-22F1-40E0-AE43-AB3CD99E3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67">
                <a:extLst>
                  <a:ext uri="{FF2B5EF4-FFF2-40B4-BE49-F238E27FC236}">
                    <a16:creationId xmlns:a16="http://schemas.microsoft.com/office/drawing/2014/main" id="{C11D9584-D58A-4A0E-B972-3FE6DA6EC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68">
                <a:extLst>
                  <a:ext uri="{FF2B5EF4-FFF2-40B4-BE49-F238E27FC236}">
                    <a16:creationId xmlns:a16="http://schemas.microsoft.com/office/drawing/2014/main" id="{85D98314-E452-4BEA-9D94-638126441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69">
                <a:extLst>
                  <a:ext uri="{FF2B5EF4-FFF2-40B4-BE49-F238E27FC236}">
                    <a16:creationId xmlns:a16="http://schemas.microsoft.com/office/drawing/2014/main" id="{D3CFB060-1BC9-4B16-A20D-9C04B805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70">
                <a:extLst>
                  <a:ext uri="{FF2B5EF4-FFF2-40B4-BE49-F238E27FC236}">
                    <a16:creationId xmlns:a16="http://schemas.microsoft.com/office/drawing/2014/main" id="{0CC89658-1802-472E-BE23-CEFB2D536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71">
                <a:extLst>
                  <a:ext uri="{FF2B5EF4-FFF2-40B4-BE49-F238E27FC236}">
                    <a16:creationId xmlns:a16="http://schemas.microsoft.com/office/drawing/2014/main" id="{304B678D-3CF6-40EE-AB04-BA032819D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72">
                <a:extLst>
                  <a:ext uri="{FF2B5EF4-FFF2-40B4-BE49-F238E27FC236}">
                    <a16:creationId xmlns:a16="http://schemas.microsoft.com/office/drawing/2014/main" id="{524EAE8A-8559-4CEF-8B14-90F28C994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73">
                <a:extLst>
                  <a:ext uri="{FF2B5EF4-FFF2-40B4-BE49-F238E27FC236}">
                    <a16:creationId xmlns:a16="http://schemas.microsoft.com/office/drawing/2014/main" id="{E9617C2A-E4E0-458C-9660-5F37BCC0D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74">
                <a:extLst>
                  <a:ext uri="{FF2B5EF4-FFF2-40B4-BE49-F238E27FC236}">
                    <a16:creationId xmlns:a16="http://schemas.microsoft.com/office/drawing/2014/main" id="{BEA2A67A-A1D7-4E9D-BC27-7A6269AF7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75">
                <a:extLst>
                  <a:ext uri="{FF2B5EF4-FFF2-40B4-BE49-F238E27FC236}">
                    <a16:creationId xmlns:a16="http://schemas.microsoft.com/office/drawing/2014/main" id="{32BEC142-39CC-4203-A73A-AEE59D31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6">
                <a:extLst>
                  <a:ext uri="{FF2B5EF4-FFF2-40B4-BE49-F238E27FC236}">
                    <a16:creationId xmlns:a16="http://schemas.microsoft.com/office/drawing/2014/main" id="{9B18D7BD-B6D4-4B85-A6BC-650BF16FB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177">
                <a:extLst>
                  <a:ext uri="{FF2B5EF4-FFF2-40B4-BE49-F238E27FC236}">
                    <a16:creationId xmlns:a16="http://schemas.microsoft.com/office/drawing/2014/main" id="{C7CA25CB-80B6-44DD-9769-DECA46078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178">
                <a:extLst>
                  <a:ext uri="{FF2B5EF4-FFF2-40B4-BE49-F238E27FC236}">
                    <a16:creationId xmlns:a16="http://schemas.microsoft.com/office/drawing/2014/main" id="{F5F5E679-9AC4-4B2B-86BA-954DABCA0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79">
                <a:extLst>
                  <a:ext uri="{FF2B5EF4-FFF2-40B4-BE49-F238E27FC236}">
                    <a16:creationId xmlns:a16="http://schemas.microsoft.com/office/drawing/2014/main" id="{469313A3-82C1-46EB-B75F-6C916426B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180">
                <a:extLst>
                  <a:ext uri="{FF2B5EF4-FFF2-40B4-BE49-F238E27FC236}">
                    <a16:creationId xmlns:a16="http://schemas.microsoft.com/office/drawing/2014/main" id="{BCF14417-BA6A-4BDC-9797-B78B448E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81">
                <a:extLst>
                  <a:ext uri="{FF2B5EF4-FFF2-40B4-BE49-F238E27FC236}">
                    <a16:creationId xmlns:a16="http://schemas.microsoft.com/office/drawing/2014/main" id="{A78EBC39-7D85-4F1A-8E3D-C53D06F76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82">
                <a:extLst>
                  <a:ext uri="{FF2B5EF4-FFF2-40B4-BE49-F238E27FC236}">
                    <a16:creationId xmlns:a16="http://schemas.microsoft.com/office/drawing/2014/main" id="{5C5D4C9E-9EAE-4717-BB65-9ECF3BC49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83">
                <a:extLst>
                  <a:ext uri="{FF2B5EF4-FFF2-40B4-BE49-F238E27FC236}">
                    <a16:creationId xmlns:a16="http://schemas.microsoft.com/office/drawing/2014/main" id="{BBEB43AA-43B0-4F4E-99C3-03DB9AE9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84">
                <a:extLst>
                  <a:ext uri="{FF2B5EF4-FFF2-40B4-BE49-F238E27FC236}">
                    <a16:creationId xmlns:a16="http://schemas.microsoft.com/office/drawing/2014/main" id="{88E13B6E-7EBA-4F22-9D46-6E5ED05C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185">
                <a:extLst>
                  <a:ext uri="{FF2B5EF4-FFF2-40B4-BE49-F238E27FC236}">
                    <a16:creationId xmlns:a16="http://schemas.microsoft.com/office/drawing/2014/main" id="{EF097AF8-BCAE-4452-A6C3-915210911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86">
                <a:extLst>
                  <a:ext uri="{FF2B5EF4-FFF2-40B4-BE49-F238E27FC236}">
                    <a16:creationId xmlns:a16="http://schemas.microsoft.com/office/drawing/2014/main" id="{54F9230B-752A-4643-8242-6BD45BAED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87">
                <a:extLst>
                  <a:ext uri="{FF2B5EF4-FFF2-40B4-BE49-F238E27FC236}">
                    <a16:creationId xmlns:a16="http://schemas.microsoft.com/office/drawing/2014/main" id="{D16DAA2A-AF16-4920-9D1E-7EDBA66D7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188">
                <a:extLst>
                  <a:ext uri="{FF2B5EF4-FFF2-40B4-BE49-F238E27FC236}">
                    <a16:creationId xmlns:a16="http://schemas.microsoft.com/office/drawing/2014/main" id="{7266E0F2-C95E-459C-844D-337AED385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189">
                <a:extLst>
                  <a:ext uri="{FF2B5EF4-FFF2-40B4-BE49-F238E27FC236}">
                    <a16:creationId xmlns:a16="http://schemas.microsoft.com/office/drawing/2014/main" id="{56F57ADB-D805-42BE-9D16-35A57F36A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190">
                <a:extLst>
                  <a:ext uri="{FF2B5EF4-FFF2-40B4-BE49-F238E27FC236}">
                    <a16:creationId xmlns:a16="http://schemas.microsoft.com/office/drawing/2014/main" id="{0BBF56BA-3F8D-4CA8-AB84-C0ACD2989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191">
                <a:extLst>
                  <a:ext uri="{FF2B5EF4-FFF2-40B4-BE49-F238E27FC236}">
                    <a16:creationId xmlns:a16="http://schemas.microsoft.com/office/drawing/2014/main" id="{CD3EAA4A-2F76-4BE5-B2DC-E13628FAC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192">
                <a:extLst>
                  <a:ext uri="{FF2B5EF4-FFF2-40B4-BE49-F238E27FC236}">
                    <a16:creationId xmlns:a16="http://schemas.microsoft.com/office/drawing/2014/main" id="{8511F65F-E1FB-494C-9CAD-F1BCAE3D5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193">
                <a:extLst>
                  <a:ext uri="{FF2B5EF4-FFF2-40B4-BE49-F238E27FC236}">
                    <a16:creationId xmlns:a16="http://schemas.microsoft.com/office/drawing/2014/main" id="{995A12BF-6FBE-43F4-920F-EAAFBE681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94">
                <a:extLst>
                  <a:ext uri="{FF2B5EF4-FFF2-40B4-BE49-F238E27FC236}">
                    <a16:creationId xmlns:a16="http://schemas.microsoft.com/office/drawing/2014/main" id="{8341B81B-93DE-42FE-A457-217687DC4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195">
                <a:extLst>
                  <a:ext uri="{FF2B5EF4-FFF2-40B4-BE49-F238E27FC236}">
                    <a16:creationId xmlns:a16="http://schemas.microsoft.com/office/drawing/2014/main" id="{2BC976F2-7F95-4E8B-9CEC-08F0246A8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196">
                <a:extLst>
                  <a:ext uri="{FF2B5EF4-FFF2-40B4-BE49-F238E27FC236}">
                    <a16:creationId xmlns:a16="http://schemas.microsoft.com/office/drawing/2014/main" id="{4C1FE917-FD07-4A83-BDA6-3375AF1CC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197">
                <a:extLst>
                  <a:ext uri="{FF2B5EF4-FFF2-40B4-BE49-F238E27FC236}">
                    <a16:creationId xmlns:a16="http://schemas.microsoft.com/office/drawing/2014/main" id="{18377AFC-13C2-46D2-B8B7-E71D869FC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198">
                <a:extLst>
                  <a:ext uri="{FF2B5EF4-FFF2-40B4-BE49-F238E27FC236}">
                    <a16:creationId xmlns:a16="http://schemas.microsoft.com/office/drawing/2014/main" id="{C4E091AC-486B-4919-A14C-34B916813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199">
                <a:extLst>
                  <a:ext uri="{FF2B5EF4-FFF2-40B4-BE49-F238E27FC236}">
                    <a16:creationId xmlns:a16="http://schemas.microsoft.com/office/drawing/2014/main" id="{4E2DCC2C-60DC-4335-A142-B62D4FECE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200">
                <a:extLst>
                  <a:ext uri="{FF2B5EF4-FFF2-40B4-BE49-F238E27FC236}">
                    <a16:creationId xmlns:a16="http://schemas.microsoft.com/office/drawing/2014/main" id="{48A90D95-8189-428A-BB48-092F34543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201">
                <a:extLst>
                  <a:ext uri="{FF2B5EF4-FFF2-40B4-BE49-F238E27FC236}">
                    <a16:creationId xmlns:a16="http://schemas.microsoft.com/office/drawing/2014/main" id="{31B2CF13-A44A-48C6-B95C-BE13649C3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202">
                <a:extLst>
                  <a:ext uri="{FF2B5EF4-FFF2-40B4-BE49-F238E27FC236}">
                    <a16:creationId xmlns:a16="http://schemas.microsoft.com/office/drawing/2014/main" id="{DFFB50D7-8D6F-40EE-B02B-7DD8C37CD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203">
                <a:extLst>
                  <a:ext uri="{FF2B5EF4-FFF2-40B4-BE49-F238E27FC236}">
                    <a16:creationId xmlns:a16="http://schemas.microsoft.com/office/drawing/2014/main" id="{5C1E8BA7-9B02-413D-9879-15AD7F0BA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204">
                <a:extLst>
                  <a:ext uri="{FF2B5EF4-FFF2-40B4-BE49-F238E27FC236}">
                    <a16:creationId xmlns:a16="http://schemas.microsoft.com/office/drawing/2014/main" id="{1B98DE06-43AD-4C0A-806E-E88B3D85A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205">
                <a:extLst>
                  <a:ext uri="{FF2B5EF4-FFF2-40B4-BE49-F238E27FC236}">
                    <a16:creationId xmlns:a16="http://schemas.microsoft.com/office/drawing/2014/main" id="{42620EBC-3728-4477-A8E2-DA0AF4F35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206">
                <a:extLst>
                  <a:ext uri="{FF2B5EF4-FFF2-40B4-BE49-F238E27FC236}">
                    <a16:creationId xmlns:a16="http://schemas.microsoft.com/office/drawing/2014/main" id="{4B1B16AE-87DE-4685-A54C-F439D881B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207">
                <a:extLst>
                  <a:ext uri="{FF2B5EF4-FFF2-40B4-BE49-F238E27FC236}">
                    <a16:creationId xmlns:a16="http://schemas.microsoft.com/office/drawing/2014/main" id="{557F11DA-1338-4FBD-8E5D-6006EFD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208">
                <a:extLst>
                  <a:ext uri="{FF2B5EF4-FFF2-40B4-BE49-F238E27FC236}">
                    <a16:creationId xmlns:a16="http://schemas.microsoft.com/office/drawing/2014/main" id="{45BA4A4F-C350-4741-9D0D-C5675A77F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209">
                <a:extLst>
                  <a:ext uri="{FF2B5EF4-FFF2-40B4-BE49-F238E27FC236}">
                    <a16:creationId xmlns:a16="http://schemas.microsoft.com/office/drawing/2014/main" id="{B1E6C953-4B56-41B9-B11A-666920DE8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210">
                <a:extLst>
                  <a:ext uri="{FF2B5EF4-FFF2-40B4-BE49-F238E27FC236}">
                    <a16:creationId xmlns:a16="http://schemas.microsoft.com/office/drawing/2014/main" id="{C3E96F67-DEAA-4F3F-8519-10333E79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211">
                <a:extLst>
                  <a:ext uri="{FF2B5EF4-FFF2-40B4-BE49-F238E27FC236}">
                    <a16:creationId xmlns:a16="http://schemas.microsoft.com/office/drawing/2014/main" id="{A7AF84DC-E0C3-47C6-BA5E-A3378BB5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212">
                <a:extLst>
                  <a:ext uri="{FF2B5EF4-FFF2-40B4-BE49-F238E27FC236}">
                    <a16:creationId xmlns:a16="http://schemas.microsoft.com/office/drawing/2014/main" id="{A47E305E-74A9-485A-9EC6-54C109CB6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213">
                <a:extLst>
                  <a:ext uri="{FF2B5EF4-FFF2-40B4-BE49-F238E27FC236}">
                    <a16:creationId xmlns:a16="http://schemas.microsoft.com/office/drawing/2014/main" id="{B2FBDD8E-767A-4B8F-B568-CCCBA6772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214">
                <a:extLst>
                  <a:ext uri="{FF2B5EF4-FFF2-40B4-BE49-F238E27FC236}">
                    <a16:creationId xmlns:a16="http://schemas.microsoft.com/office/drawing/2014/main" id="{F94DF44F-D550-4685-931C-3C969B039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215">
                <a:extLst>
                  <a:ext uri="{FF2B5EF4-FFF2-40B4-BE49-F238E27FC236}">
                    <a16:creationId xmlns:a16="http://schemas.microsoft.com/office/drawing/2014/main" id="{8D0EC45E-A451-4BD9-A364-64D65BC1C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216">
                <a:extLst>
                  <a:ext uri="{FF2B5EF4-FFF2-40B4-BE49-F238E27FC236}">
                    <a16:creationId xmlns:a16="http://schemas.microsoft.com/office/drawing/2014/main" id="{1FFB203A-B18D-48F5-940D-406E33316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217">
                <a:extLst>
                  <a:ext uri="{FF2B5EF4-FFF2-40B4-BE49-F238E27FC236}">
                    <a16:creationId xmlns:a16="http://schemas.microsoft.com/office/drawing/2014/main" id="{221B65C2-7E06-493A-B412-7CDB6ADA1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0" name="Group 218">
            <a:extLst>
              <a:ext uri="{FF2B5EF4-FFF2-40B4-BE49-F238E27FC236}">
                <a16:creationId xmlns:a16="http://schemas.microsoft.com/office/drawing/2014/main" id="{FC9B4CAB-99F4-4CBC-8284-D61A46981AC4}"/>
              </a:ext>
            </a:extLst>
          </p:cNvPr>
          <p:cNvGrpSpPr>
            <a:grpSpLocks/>
          </p:cNvGrpSpPr>
          <p:nvPr/>
        </p:nvGrpSpPr>
        <p:grpSpPr bwMode="auto">
          <a:xfrm>
            <a:off x="8869362" y="3538543"/>
            <a:ext cx="203200" cy="330200"/>
            <a:chOff x="4544" y="808"/>
            <a:chExt cx="128" cy="208"/>
          </a:xfrm>
        </p:grpSpPr>
        <p:sp>
          <p:nvSpPr>
            <p:cNvPr id="91" name="Line 219">
              <a:extLst>
                <a:ext uri="{FF2B5EF4-FFF2-40B4-BE49-F238E27FC236}">
                  <a16:creationId xmlns:a16="http://schemas.microsoft.com/office/drawing/2014/main" id="{F1C4153B-13CF-4E2E-905E-379CB2CD9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Line 220">
              <a:extLst>
                <a:ext uri="{FF2B5EF4-FFF2-40B4-BE49-F238E27FC236}">
                  <a16:creationId xmlns:a16="http://schemas.microsoft.com/office/drawing/2014/main" id="{C38F26A3-3A5E-48AA-AD33-91A1B6B81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221">
              <a:extLst>
                <a:ext uri="{FF2B5EF4-FFF2-40B4-BE49-F238E27FC236}">
                  <a16:creationId xmlns:a16="http://schemas.microsoft.com/office/drawing/2014/main" id="{10F52B55-A229-48FC-8582-4D1EF4EB0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Line 222">
            <a:extLst>
              <a:ext uri="{FF2B5EF4-FFF2-40B4-BE49-F238E27FC236}">
                <a16:creationId xmlns:a16="http://schemas.microsoft.com/office/drawing/2014/main" id="{45F454F0-54A3-42BF-B274-C64A6B5D3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8762" y="4059243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Group 223">
            <a:extLst>
              <a:ext uri="{FF2B5EF4-FFF2-40B4-BE49-F238E27FC236}">
                <a16:creationId xmlns:a16="http://schemas.microsoft.com/office/drawing/2014/main" id="{794FE239-F058-4C36-A8E5-171D34236219}"/>
              </a:ext>
            </a:extLst>
          </p:cNvPr>
          <p:cNvGrpSpPr>
            <a:grpSpLocks/>
          </p:cNvGrpSpPr>
          <p:nvPr/>
        </p:nvGrpSpPr>
        <p:grpSpPr bwMode="auto">
          <a:xfrm>
            <a:off x="9320212" y="4184656"/>
            <a:ext cx="357188" cy="366713"/>
            <a:chOff x="618" y="3500"/>
            <a:chExt cx="202" cy="231"/>
          </a:xfrm>
        </p:grpSpPr>
        <p:sp>
          <p:nvSpPr>
            <p:cNvPr id="96" name="Oval 224">
              <a:extLst>
                <a:ext uri="{FF2B5EF4-FFF2-40B4-BE49-F238E27FC236}">
                  <a16:creationId xmlns:a16="http://schemas.microsoft.com/office/drawing/2014/main" id="{98489A5C-523D-4067-BDA9-8D15327A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225">
              <a:extLst>
                <a:ext uri="{FF2B5EF4-FFF2-40B4-BE49-F238E27FC236}">
                  <a16:creationId xmlns:a16="http://schemas.microsoft.com/office/drawing/2014/main" id="{906D6D18-9C71-4933-BCFF-DA8243E0B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98" name="Group 227">
            <a:extLst>
              <a:ext uri="{FF2B5EF4-FFF2-40B4-BE49-F238E27FC236}">
                <a16:creationId xmlns:a16="http://schemas.microsoft.com/office/drawing/2014/main" id="{6F06D7FA-BA7E-4B98-9851-5D62B2AB7762}"/>
              </a:ext>
            </a:extLst>
          </p:cNvPr>
          <p:cNvGrpSpPr>
            <a:grpSpLocks/>
          </p:cNvGrpSpPr>
          <p:nvPr/>
        </p:nvGrpSpPr>
        <p:grpSpPr bwMode="auto">
          <a:xfrm>
            <a:off x="8104188" y="4597406"/>
            <a:ext cx="339725" cy="366713"/>
            <a:chOff x="618" y="3500"/>
            <a:chExt cx="214" cy="231"/>
          </a:xfrm>
        </p:grpSpPr>
        <p:sp>
          <p:nvSpPr>
            <p:cNvPr id="99" name="Oval 228">
              <a:extLst>
                <a:ext uri="{FF2B5EF4-FFF2-40B4-BE49-F238E27FC236}">
                  <a16:creationId xmlns:a16="http://schemas.microsoft.com/office/drawing/2014/main" id="{25BB8389-9EDA-421D-8038-E6BA3898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 Box 229">
              <a:extLst>
                <a:ext uri="{FF2B5EF4-FFF2-40B4-BE49-F238E27FC236}">
                  <a16:creationId xmlns:a16="http://schemas.microsoft.com/office/drawing/2014/main" id="{F9B98E05-32E6-4BEB-9FE0-9963137C4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101" name="Text Box 230">
            <a:extLst>
              <a:ext uri="{FF2B5EF4-FFF2-40B4-BE49-F238E27FC236}">
                <a16:creationId xmlns:a16="http://schemas.microsoft.com/office/drawing/2014/main" id="{C8963827-FF27-4516-9734-5690A5AD4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288" y="5722869"/>
            <a:ext cx="1570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新外部代理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Freeform 231">
            <a:extLst>
              <a:ext uri="{FF2B5EF4-FFF2-40B4-BE49-F238E27FC236}">
                <a16:creationId xmlns:a16="http://schemas.microsoft.com/office/drawing/2014/main" id="{06E11F01-C3EE-48A1-A58B-B0622CA6D6CB}"/>
              </a:ext>
            </a:extLst>
          </p:cNvPr>
          <p:cNvSpPr>
            <a:spLocks/>
          </p:cNvSpPr>
          <p:nvPr/>
        </p:nvSpPr>
        <p:spPr bwMode="auto">
          <a:xfrm flipH="1">
            <a:off x="8894762" y="4960943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Group 232">
            <a:extLst>
              <a:ext uri="{FF2B5EF4-FFF2-40B4-BE49-F238E27FC236}">
                <a16:creationId xmlns:a16="http://schemas.microsoft.com/office/drawing/2014/main" id="{648C3E32-F615-4808-BCF4-54F603CE337E}"/>
              </a:ext>
            </a:extLst>
          </p:cNvPr>
          <p:cNvGrpSpPr>
            <a:grpSpLocks/>
          </p:cNvGrpSpPr>
          <p:nvPr/>
        </p:nvGrpSpPr>
        <p:grpSpPr bwMode="auto">
          <a:xfrm>
            <a:off x="8993188" y="4970468"/>
            <a:ext cx="339725" cy="366712"/>
            <a:chOff x="618" y="3500"/>
            <a:chExt cx="214" cy="231"/>
          </a:xfrm>
        </p:grpSpPr>
        <p:sp>
          <p:nvSpPr>
            <p:cNvPr id="104" name="Oval 233">
              <a:extLst>
                <a:ext uri="{FF2B5EF4-FFF2-40B4-BE49-F238E27FC236}">
                  <a16:creationId xmlns:a16="http://schemas.microsoft.com/office/drawing/2014/main" id="{8E62B901-46A1-4485-8096-3D3C6DD9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 Box 234">
              <a:extLst>
                <a:ext uri="{FF2B5EF4-FFF2-40B4-BE49-F238E27FC236}">
                  <a16:creationId xmlns:a16="http://schemas.microsoft.com/office/drawing/2014/main" id="{F19C5EBF-751A-4946-8A20-8E9185FC4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106" name="Group 238">
            <a:extLst>
              <a:ext uri="{FF2B5EF4-FFF2-40B4-BE49-F238E27FC236}">
                <a16:creationId xmlns:a16="http://schemas.microsoft.com/office/drawing/2014/main" id="{1CE52AED-6B3E-4BB5-A3AD-557E11F7A977}"/>
              </a:ext>
            </a:extLst>
          </p:cNvPr>
          <p:cNvGrpSpPr>
            <a:grpSpLocks/>
          </p:cNvGrpSpPr>
          <p:nvPr/>
        </p:nvGrpSpPr>
        <p:grpSpPr bwMode="auto">
          <a:xfrm>
            <a:off x="5353050" y="5637218"/>
            <a:ext cx="501650" cy="233362"/>
            <a:chOff x="3600" y="219"/>
            <a:chExt cx="360" cy="175"/>
          </a:xfrm>
        </p:grpSpPr>
        <p:sp>
          <p:nvSpPr>
            <p:cNvPr id="107" name="Oval 239">
              <a:extLst>
                <a:ext uri="{FF2B5EF4-FFF2-40B4-BE49-F238E27FC236}">
                  <a16:creationId xmlns:a16="http://schemas.microsoft.com/office/drawing/2014/main" id="{912CBDA2-6787-4A43-940E-B890F8686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Line 240">
              <a:extLst>
                <a:ext uri="{FF2B5EF4-FFF2-40B4-BE49-F238E27FC236}">
                  <a16:creationId xmlns:a16="http://schemas.microsoft.com/office/drawing/2014/main" id="{6F090233-83A8-409E-8BDC-DC48F103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Line 241">
              <a:extLst>
                <a:ext uri="{FF2B5EF4-FFF2-40B4-BE49-F238E27FC236}">
                  <a16:creationId xmlns:a16="http://schemas.microsoft.com/office/drawing/2014/main" id="{045BF58A-0B1A-4B90-828F-FC4CAA523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Rectangle 242">
              <a:extLst>
                <a:ext uri="{FF2B5EF4-FFF2-40B4-BE49-F238E27FC236}">
                  <a16:creationId xmlns:a16="http://schemas.microsoft.com/office/drawing/2014/main" id="{6C58D110-D15E-43FD-89C0-A1D57802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Oval 243">
              <a:extLst>
                <a:ext uri="{FF2B5EF4-FFF2-40B4-BE49-F238E27FC236}">
                  <a16:creationId xmlns:a16="http://schemas.microsoft.com/office/drawing/2014/main" id="{2260E794-A084-485E-AD0A-9ECB80512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Group 244">
              <a:extLst>
                <a:ext uri="{FF2B5EF4-FFF2-40B4-BE49-F238E27FC236}">
                  <a16:creationId xmlns:a16="http://schemas.microsoft.com/office/drawing/2014/main" id="{40A3C2C8-6311-47E8-8A71-DCF3F76B5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7" name="Line 245">
                <a:extLst>
                  <a:ext uri="{FF2B5EF4-FFF2-40B4-BE49-F238E27FC236}">
                    <a16:creationId xmlns:a16="http://schemas.microsoft.com/office/drawing/2014/main" id="{84793ED4-2950-4335-B2CF-7F11426E6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Line 246">
                <a:extLst>
                  <a:ext uri="{FF2B5EF4-FFF2-40B4-BE49-F238E27FC236}">
                    <a16:creationId xmlns:a16="http://schemas.microsoft.com/office/drawing/2014/main" id="{D88360FF-C7C0-413D-81DA-0B2D1DE8F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Line 247">
                <a:extLst>
                  <a:ext uri="{FF2B5EF4-FFF2-40B4-BE49-F238E27FC236}">
                    <a16:creationId xmlns:a16="http://schemas.microsoft.com/office/drawing/2014/main" id="{E4F3E313-A326-45D4-B09D-11034108F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" name="Group 248">
              <a:extLst>
                <a:ext uri="{FF2B5EF4-FFF2-40B4-BE49-F238E27FC236}">
                  <a16:creationId xmlns:a16="http://schemas.microsoft.com/office/drawing/2014/main" id="{F03FC926-673D-4538-A55E-FCA3DC60658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" name="Line 249">
                <a:extLst>
                  <a:ext uri="{FF2B5EF4-FFF2-40B4-BE49-F238E27FC236}">
                    <a16:creationId xmlns:a16="http://schemas.microsoft.com/office/drawing/2014/main" id="{64776B33-5223-4C50-B058-29EC49FB1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Line 250">
                <a:extLst>
                  <a:ext uri="{FF2B5EF4-FFF2-40B4-BE49-F238E27FC236}">
                    <a16:creationId xmlns:a16="http://schemas.microsoft.com/office/drawing/2014/main" id="{A6813AF7-5725-4483-A04B-10E5D076F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Line 251">
                <a:extLst>
                  <a:ext uri="{FF2B5EF4-FFF2-40B4-BE49-F238E27FC236}">
                    <a16:creationId xmlns:a16="http://schemas.microsoft.com/office/drawing/2014/main" id="{42566713-FD0D-4DD5-BD0D-8D8860386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Text Box 253">
            <a:extLst>
              <a:ext uri="{FF2B5EF4-FFF2-40B4-BE49-F238E27FC236}">
                <a16:creationId xmlns:a16="http://schemas.microsoft.com/office/drawing/2014/main" id="{379CEFBF-42F2-49B9-91D7-87173A1DF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6015142"/>
            <a:ext cx="914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通信者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 Box 254">
            <a:extLst>
              <a:ext uri="{FF2B5EF4-FFF2-40B4-BE49-F238E27FC236}">
                <a16:creationId xmlns:a16="http://schemas.microsoft.com/office/drawing/2014/main" id="{77D82D7A-D6F5-4B1E-A8CE-1B2CA6BC9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536" y="5163568"/>
            <a:ext cx="11858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新访问网络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" name="Picture 170">
            <a:extLst>
              <a:ext uri="{FF2B5EF4-FFF2-40B4-BE49-F238E27FC236}">
                <a16:creationId xmlns:a16="http://schemas.microsoft.com/office/drawing/2014/main" id="{FA530515-2207-47CD-868F-F50C566B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5486406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4" name="Picture 171">
            <a:extLst>
              <a:ext uri="{FF2B5EF4-FFF2-40B4-BE49-F238E27FC236}">
                <a16:creationId xmlns:a16="http://schemas.microsoft.com/office/drawing/2014/main" id="{67620E01-819D-4EBF-BB61-D06C1289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1" y="4113219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5" name="Picture 171">
            <a:extLst>
              <a:ext uri="{FF2B5EF4-FFF2-40B4-BE49-F238E27FC236}">
                <a16:creationId xmlns:a16="http://schemas.microsoft.com/office/drawing/2014/main" id="{A834CBC5-0D6F-4059-ABBC-2FCECD16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37" y="5445130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6" name="Freeform 226">
            <a:extLst>
              <a:ext uri="{FF2B5EF4-FFF2-40B4-BE49-F238E27FC236}">
                <a16:creationId xmlns:a16="http://schemas.microsoft.com/office/drawing/2014/main" id="{978E9F6E-E25A-416E-A6D6-AC933AE4FF8A}"/>
              </a:ext>
            </a:extLst>
          </p:cNvPr>
          <p:cNvSpPr>
            <a:spLocks/>
          </p:cNvSpPr>
          <p:nvPr/>
        </p:nvSpPr>
        <p:spPr bwMode="auto">
          <a:xfrm>
            <a:off x="7713662" y="4440244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Group 169">
            <a:extLst>
              <a:ext uri="{FF2B5EF4-FFF2-40B4-BE49-F238E27FC236}">
                <a16:creationId xmlns:a16="http://schemas.microsoft.com/office/drawing/2014/main" id="{374EBC43-6725-453B-8A2A-F9F902494D9B}"/>
              </a:ext>
            </a:extLst>
          </p:cNvPr>
          <p:cNvGrpSpPr>
            <a:grpSpLocks/>
          </p:cNvGrpSpPr>
          <p:nvPr/>
        </p:nvGrpSpPr>
        <p:grpSpPr bwMode="auto">
          <a:xfrm>
            <a:off x="9110662" y="4505330"/>
            <a:ext cx="1174750" cy="776288"/>
            <a:chOff x="4089854" y="1363889"/>
            <a:chExt cx="1091746" cy="791482"/>
          </a:xfrm>
        </p:grpSpPr>
        <p:sp>
          <p:nvSpPr>
            <p:cNvPr id="128" name="Oval 26">
              <a:extLst>
                <a:ext uri="{FF2B5EF4-FFF2-40B4-BE49-F238E27FC236}">
                  <a16:creationId xmlns:a16="http://schemas.microsoft.com/office/drawing/2014/main" id="{51A60C7E-796A-4032-81E2-B781BFD7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129" name="Group 356">
              <a:extLst>
                <a:ext uri="{FF2B5EF4-FFF2-40B4-BE49-F238E27FC236}">
                  <a16:creationId xmlns:a16="http://schemas.microsoft.com/office/drawing/2014/main" id="{45DF7775-3F41-44D4-A416-D8B294383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30" name="Picture 354" descr="laptop_stylized_small">
                <a:extLst>
                  <a:ext uri="{FF2B5EF4-FFF2-40B4-BE49-F238E27FC236}">
                    <a16:creationId xmlns:a16="http://schemas.microsoft.com/office/drawing/2014/main" id="{54E92F5F-D6FC-4431-9958-DFF4317C06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1" name="Picture 355" descr="antenna_stylized">
                <a:extLst>
                  <a:ext uri="{FF2B5EF4-FFF2-40B4-BE49-F238E27FC236}">
                    <a16:creationId xmlns:a16="http://schemas.microsoft.com/office/drawing/2014/main" id="{889129AE-9730-4532-BD85-A9B15459B5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32" name="Group 235">
            <a:extLst>
              <a:ext uri="{FF2B5EF4-FFF2-40B4-BE49-F238E27FC236}">
                <a16:creationId xmlns:a16="http://schemas.microsoft.com/office/drawing/2014/main" id="{67813F93-C123-403A-A5D8-373EE9363995}"/>
              </a:ext>
            </a:extLst>
          </p:cNvPr>
          <p:cNvGrpSpPr>
            <a:grpSpLocks/>
          </p:cNvGrpSpPr>
          <p:nvPr/>
        </p:nvGrpSpPr>
        <p:grpSpPr bwMode="auto">
          <a:xfrm>
            <a:off x="7977188" y="5105406"/>
            <a:ext cx="339725" cy="366713"/>
            <a:chOff x="618" y="3500"/>
            <a:chExt cx="214" cy="231"/>
          </a:xfrm>
        </p:grpSpPr>
        <p:sp>
          <p:nvSpPr>
            <p:cNvPr id="133" name="Oval 236">
              <a:extLst>
                <a:ext uri="{FF2B5EF4-FFF2-40B4-BE49-F238E27FC236}">
                  <a16:creationId xmlns:a16="http://schemas.microsoft.com/office/drawing/2014/main" id="{15C917B6-0CA5-4897-8BF4-2ECDF0DF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Text Box 237">
              <a:extLst>
                <a:ext uri="{FF2B5EF4-FFF2-40B4-BE49-F238E27FC236}">
                  <a16:creationId xmlns:a16="http://schemas.microsoft.com/office/drawing/2014/main" id="{06BD8B28-AC37-494F-B396-1015D85C8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600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FD29-8494-4B08-8BF1-D4CFC062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9B02-47B9-4E85-B3EF-80117BA6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无线网络简介</a:t>
            </a:r>
            <a:endParaRPr lang="en-US" altLang="zh-CN" dirty="0"/>
          </a:p>
          <a:p>
            <a:r>
              <a:rPr lang="zh-CN" altLang="en-US" dirty="0"/>
              <a:t>无线链路特征与多路访问</a:t>
            </a:r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endParaRPr lang="en-US" altLang="zh-CN" dirty="0"/>
          </a:p>
          <a:p>
            <a:r>
              <a:rPr lang="zh-CN" altLang="en-US" dirty="0"/>
              <a:t>蜂窝网</a:t>
            </a:r>
            <a:endParaRPr lang="en-US" altLang="zh-CN" dirty="0"/>
          </a:p>
          <a:p>
            <a:r>
              <a:rPr lang="zh-CN" altLang="en-US" dirty="0"/>
              <a:t>管理移动性的一般方法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移动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、蜂窝网的移动性管理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A4394-653B-441A-BDC9-12B1E440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05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18394-3737-4FB7-A1C2-523730CE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7D4EF-456B-4306-B535-6549BEAC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：支持移动性的</a:t>
            </a:r>
            <a:r>
              <a:rPr lang="en-US" altLang="zh-CN" dirty="0"/>
              <a:t>Internet</a:t>
            </a:r>
            <a:r>
              <a:rPr lang="zh-CN" altLang="en-US" dirty="0"/>
              <a:t>体系架构与协议，</a:t>
            </a:r>
            <a:r>
              <a:rPr lang="en-US" altLang="zh-CN" dirty="0"/>
              <a:t>RFC 5944</a:t>
            </a:r>
          </a:p>
          <a:p>
            <a:r>
              <a:rPr lang="zh-CN" altLang="en-US" dirty="0"/>
              <a:t>多个已经学过的技术特征</a:t>
            </a:r>
            <a:endParaRPr lang="en-US" altLang="zh-CN" dirty="0"/>
          </a:p>
          <a:p>
            <a:pPr lvl="1"/>
            <a:r>
              <a:rPr lang="zh-CN" altLang="en-US" dirty="0"/>
              <a:t>归属代理、外部代理、外部代理注册、转交地址、封装</a:t>
            </a:r>
            <a:endParaRPr lang="en-US" altLang="zh-CN" dirty="0"/>
          </a:p>
          <a:p>
            <a:r>
              <a:rPr lang="zh-CN" altLang="en-US" dirty="0"/>
              <a:t>三部分组成</a:t>
            </a:r>
            <a:endParaRPr lang="en-US" altLang="zh-CN" dirty="0"/>
          </a:p>
          <a:p>
            <a:pPr lvl="1"/>
            <a:r>
              <a:rPr lang="zh-CN" altLang="en-US" dirty="0"/>
              <a:t>报文间接路由</a:t>
            </a:r>
            <a:endParaRPr lang="en-US" altLang="zh-CN" dirty="0"/>
          </a:p>
          <a:p>
            <a:pPr lvl="1"/>
            <a:r>
              <a:rPr lang="zh-CN" altLang="en-US" dirty="0"/>
              <a:t>代理发现</a:t>
            </a:r>
            <a:endParaRPr lang="en-US" altLang="zh-CN" dirty="0"/>
          </a:p>
          <a:p>
            <a:pPr lvl="1"/>
            <a:r>
              <a:rPr lang="zh-CN" altLang="en-US" dirty="0"/>
              <a:t>代理注册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C3633-C30E-4C30-8DCD-20B0DB31B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30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77E67-5E63-4569-899D-55BBA4AD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下的间接路由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A9757-6746-411F-B92C-2596AF940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3D7A9F54-C367-4264-B4E1-831C2FD21499}"/>
              </a:ext>
            </a:extLst>
          </p:cNvPr>
          <p:cNvSpPr>
            <a:spLocks/>
          </p:cNvSpPr>
          <p:nvPr/>
        </p:nvSpPr>
        <p:spPr bwMode="auto">
          <a:xfrm>
            <a:off x="5826126" y="3813175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4B270F0C-3BF6-4D41-B058-2C135F2FE820}"/>
              </a:ext>
            </a:extLst>
          </p:cNvPr>
          <p:cNvSpPr>
            <a:spLocks/>
          </p:cNvSpPr>
          <p:nvPr/>
        </p:nvSpPr>
        <p:spPr bwMode="auto">
          <a:xfrm>
            <a:off x="3841750" y="3330574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047DCEF-CD69-45F7-BA13-12B8A6D4B68F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195761"/>
            <a:ext cx="436562" cy="203200"/>
            <a:chOff x="3600" y="219"/>
            <a:chExt cx="360" cy="175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DA45316-9AA7-4C5B-B821-4B95177A1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ECAAAB83-29CA-4DAC-888B-1D8A2FC03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D4C7B4B5-4BA2-4279-BCA9-257DDEF2B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A483F17-DF97-4BB6-B6B6-D120E140E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C9D24C3C-FBD1-4996-BA3D-524AF39C2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01B3257C-7455-4223-AAB1-571E92229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55B3FE63-DD2B-4AAE-8F9E-0A2E41CBF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F60E1E3E-88D9-478E-968A-97A74A268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9DB1F6C-346A-485F-8E35-0B3E40C62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49DF68-7544-485E-8A75-764BE31CD88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6241D86E-590B-4215-A2A2-B5DB6A2E0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FBF4C335-C675-4880-8B14-0C38BAC7A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73B40ED9-75E8-4E24-9695-5A99FDD3F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F5C0B8F0-6CB4-4707-89CF-AA3DE2774476}"/>
              </a:ext>
            </a:extLst>
          </p:cNvPr>
          <p:cNvGrpSpPr>
            <a:grpSpLocks/>
          </p:cNvGrpSpPr>
          <p:nvPr/>
        </p:nvGrpSpPr>
        <p:grpSpPr bwMode="auto">
          <a:xfrm>
            <a:off x="3979863" y="3895724"/>
            <a:ext cx="1160462" cy="298450"/>
            <a:chOff x="8025" y="5070"/>
            <a:chExt cx="2100" cy="540"/>
          </a:xfrm>
        </p:grpSpPr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2E11B70-C0B4-44CD-9DEE-1F9756158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328487A-7553-40FE-A003-51C5C6193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59F3F33-D071-4572-A254-7A2DE5F00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21F07A1B-652F-4EFD-BFA3-FA2C191A1663}"/>
              </a:ext>
            </a:extLst>
          </p:cNvPr>
          <p:cNvGrpSpPr>
            <a:grpSpLocks/>
          </p:cNvGrpSpPr>
          <p:nvPr/>
        </p:nvGrpSpPr>
        <p:grpSpPr bwMode="auto">
          <a:xfrm>
            <a:off x="3760789" y="3511549"/>
            <a:ext cx="796925" cy="512762"/>
            <a:chOff x="10665" y="3225"/>
            <a:chExt cx="1440" cy="930"/>
          </a:xfrm>
        </p:grpSpPr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4298D1B4-0617-4059-BC37-D6229EBC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27" name="Group 25">
              <a:extLst>
                <a:ext uri="{FF2B5EF4-FFF2-40B4-BE49-F238E27FC236}">
                  <a16:creationId xmlns:a16="http://schemas.microsoft.com/office/drawing/2014/main" id="{BEA95FEB-8B30-4AD5-A4D6-81A4C9A48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8338AE6F-9AD6-47EB-8E5D-0F594DA15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>
                <a:extLst>
                  <a:ext uri="{FF2B5EF4-FFF2-40B4-BE49-F238E27FC236}">
                    <a16:creationId xmlns:a16="http://schemas.microsoft.com/office/drawing/2014/main" id="{0847C30F-3062-433E-A10D-AB3F2BEBE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CCA9D027-22CF-4BDD-9073-23C14C0A5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B95E9D1F-9E45-4F42-869A-2E7F3EEFB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D5988D4B-98B3-4307-8FC9-F2CD26420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>
                <a:extLst>
                  <a:ext uri="{FF2B5EF4-FFF2-40B4-BE49-F238E27FC236}">
                    <a16:creationId xmlns:a16="http://schemas.microsoft.com/office/drawing/2014/main" id="{84FA2300-647C-49D6-8E2E-56F529C5D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>
                <a:extLst>
                  <a:ext uri="{FF2B5EF4-FFF2-40B4-BE49-F238E27FC236}">
                    <a16:creationId xmlns:a16="http://schemas.microsoft.com/office/drawing/2014/main" id="{271CD6BC-E82F-416E-84D6-994DDB129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21D1E8CC-27EC-48C1-AC78-AD48FBDB9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1F789801-3076-40B6-931E-464B5462B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25A7017-223C-4196-9000-75F3E9017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C20027B4-511A-47D9-9831-C14473AFF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23265C76-CA2F-44FF-81FC-84E3DB70D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38">
                <a:extLst>
                  <a:ext uri="{FF2B5EF4-FFF2-40B4-BE49-F238E27FC236}">
                    <a16:creationId xmlns:a16="http://schemas.microsoft.com/office/drawing/2014/main" id="{26C0D07C-D6F6-4D98-8452-D16C0CD90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39">
                <a:extLst>
                  <a:ext uri="{FF2B5EF4-FFF2-40B4-BE49-F238E27FC236}">
                    <a16:creationId xmlns:a16="http://schemas.microsoft.com/office/drawing/2014/main" id="{425BDFC8-C5CD-45D6-89D9-B25A430EB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329225EE-1E9A-4F05-BF20-BF05B48A3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F712A9A6-FAE7-4F8C-B891-DA32AB654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AB16E149-AF39-4A25-BC6D-27545216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CDA8EAB1-6202-49FF-8147-AE633CCF1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4">
                <a:extLst>
                  <a:ext uri="{FF2B5EF4-FFF2-40B4-BE49-F238E27FC236}">
                    <a16:creationId xmlns:a16="http://schemas.microsoft.com/office/drawing/2014/main" id="{2BC60654-7D65-4524-8773-361FA880D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5">
                <a:extLst>
                  <a:ext uri="{FF2B5EF4-FFF2-40B4-BE49-F238E27FC236}">
                    <a16:creationId xmlns:a16="http://schemas.microsoft.com/office/drawing/2014/main" id="{5DD11E74-2B8C-4CB7-B1D2-343F6F044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46">
                <a:extLst>
                  <a:ext uri="{FF2B5EF4-FFF2-40B4-BE49-F238E27FC236}">
                    <a16:creationId xmlns:a16="http://schemas.microsoft.com/office/drawing/2014/main" id="{818F954F-3F9F-4C81-BB25-9FBD44F5E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47">
                <a:extLst>
                  <a:ext uri="{FF2B5EF4-FFF2-40B4-BE49-F238E27FC236}">
                    <a16:creationId xmlns:a16="http://schemas.microsoft.com/office/drawing/2014/main" id="{A9A8FEE6-C400-445F-A3E8-A41FCB550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BCE87378-685B-4D35-8299-C197C951B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699DB330-AFAB-4B78-AC4A-009A57EAA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50">
                <a:extLst>
                  <a:ext uri="{FF2B5EF4-FFF2-40B4-BE49-F238E27FC236}">
                    <a16:creationId xmlns:a16="http://schemas.microsoft.com/office/drawing/2014/main" id="{1F27BD55-1AAE-45C9-9348-5A3FACB3E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51">
                <a:extLst>
                  <a:ext uri="{FF2B5EF4-FFF2-40B4-BE49-F238E27FC236}">
                    <a16:creationId xmlns:a16="http://schemas.microsoft.com/office/drawing/2014/main" id="{7716918D-A4C1-48D7-A23B-7507BBE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52">
                <a:extLst>
                  <a:ext uri="{FF2B5EF4-FFF2-40B4-BE49-F238E27FC236}">
                    <a16:creationId xmlns:a16="http://schemas.microsoft.com/office/drawing/2014/main" id="{DC43BB3E-6923-4A4C-BDE4-F1AA82E89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53">
                <a:extLst>
                  <a:ext uri="{FF2B5EF4-FFF2-40B4-BE49-F238E27FC236}">
                    <a16:creationId xmlns:a16="http://schemas.microsoft.com/office/drawing/2014/main" id="{BCF48D3C-E07A-45A9-B901-16B8D4D8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54">
                <a:extLst>
                  <a:ext uri="{FF2B5EF4-FFF2-40B4-BE49-F238E27FC236}">
                    <a16:creationId xmlns:a16="http://schemas.microsoft.com/office/drawing/2014/main" id="{0D80F95E-56E8-40E1-AB2B-BB827704C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55">
                <a:extLst>
                  <a:ext uri="{FF2B5EF4-FFF2-40B4-BE49-F238E27FC236}">
                    <a16:creationId xmlns:a16="http://schemas.microsoft.com/office/drawing/2014/main" id="{D7892B86-3D69-49B1-9EEC-D402CDC2F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5475A8FF-4318-4D0C-82F4-11FC9402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1A6E66EC-2E6C-49E0-8CC4-0BEE6A633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58">
                <a:extLst>
                  <a:ext uri="{FF2B5EF4-FFF2-40B4-BE49-F238E27FC236}">
                    <a16:creationId xmlns:a16="http://schemas.microsoft.com/office/drawing/2014/main" id="{641C9A63-7038-412B-9745-EB8676D73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CFCB5FD4-FC35-4CF2-AA28-A7A53D97A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6BBE5E1D-A702-47FB-B2F7-D8D107D87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3158559-8E3E-44C8-835C-4DE27A203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62">
                <a:extLst>
                  <a:ext uri="{FF2B5EF4-FFF2-40B4-BE49-F238E27FC236}">
                    <a16:creationId xmlns:a16="http://schemas.microsoft.com/office/drawing/2014/main" id="{209AAF2A-0A3F-4860-8B04-EE6E92C9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5F389B92-B7D1-4368-B594-163DE9550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64">
                <a:extLst>
                  <a:ext uri="{FF2B5EF4-FFF2-40B4-BE49-F238E27FC236}">
                    <a16:creationId xmlns:a16="http://schemas.microsoft.com/office/drawing/2014/main" id="{ECDDD848-E8B7-4A02-B153-B4A559D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65">
                <a:extLst>
                  <a:ext uri="{FF2B5EF4-FFF2-40B4-BE49-F238E27FC236}">
                    <a16:creationId xmlns:a16="http://schemas.microsoft.com/office/drawing/2014/main" id="{A6704F87-3026-41ED-91F2-DE9137ADF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75D60C9F-428D-4289-A004-627D97ACD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7055F153-C122-416F-93D6-89B2FCCC0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68">
                <a:extLst>
                  <a:ext uri="{FF2B5EF4-FFF2-40B4-BE49-F238E27FC236}">
                    <a16:creationId xmlns:a16="http://schemas.microsoft.com/office/drawing/2014/main" id="{54888B18-EE16-42DC-8604-AC42D2640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69">
                <a:extLst>
                  <a:ext uri="{FF2B5EF4-FFF2-40B4-BE49-F238E27FC236}">
                    <a16:creationId xmlns:a16="http://schemas.microsoft.com/office/drawing/2014/main" id="{D69BAE13-9DC7-4715-BF71-5D9E0ACCE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70">
                <a:extLst>
                  <a:ext uri="{FF2B5EF4-FFF2-40B4-BE49-F238E27FC236}">
                    <a16:creationId xmlns:a16="http://schemas.microsoft.com/office/drawing/2014/main" id="{CFA073CF-8AD8-4095-8993-81AD6169F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71">
                <a:extLst>
                  <a:ext uri="{FF2B5EF4-FFF2-40B4-BE49-F238E27FC236}">
                    <a16:creationId xmlns:a16="http://schemas.microsoft.com/office/drawing/2014/main" id="{BC1306DF-7FF0-444C-AC39-4389A472A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72">
                <a:extLst>
                  <a:ext uri="{FF2B5EF4-FFF2-40B4-BE49-F238E27FC236}">
                    <a16:creationId xmlns:a16="http://schemas.microsoft.com/office/drawing/2014/main" id="{15B7EBE4-F31B-47D7-879B-3431F3532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73">
                <a:extLst>
                  <a:ext uri="{FF2B5EF4-FFF2-40B4-BE49-F238E27FC236}">
                    <a16:creationId xmlns:a16="http://schemas.microsoft.com/office/drawing/2014/main" id="{D2A1B89F-5935-4C4D-9DD3-5570F4371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74">
                <a:extLst>
                  <a:ext uri="{FF2B5EF4-FFF2-40B4-BE49-F238E27FC236}">
                    <a16:creationId xmlns:a16="http://schemas.microsoft.com/office/drawing/2014/main" id="{5604D899-CDED-49F3-8511-6E73C9DEF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75">
                <a:extLst>
                  <a:ext uri="{FF2B5EF4-FFF2-40B4-BE49-F238E27FC236}">
                    <a16:creationId xmlns:a16="http://schemas.microsoft.com/office/drawing/2014/main" id="{0C459BED-486C-437E-9739-013895550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76">
                <a:extLst>
                  <a:ext uri="{FF2B5EF4-FFF2-40B4-BE49-F238E27FC236}">
                    <a16:creationId xmlns:a16="http://schemas.microsoft.com/office/drawing/2014/main" id="{0E2679F9-DEA5-4E94-96F1-70F31EF9B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77">
                <a:extLst>
                  <a:ext uri="{FF2B5EF4-FFF2-40B4-BE49-F238E27FC236}">
                    <a16:creationId xmlns:a16="http://schemas.microsoft.com/office/drawing/2014/main" id="{99DE95AD-4D19-4548-9CFF-E6278DAAE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78">
                <a:extLst>
                  <a:ext uri="{FF2B5EF4-FFF2-40B4-BE49-F238E27FC236}">
                    <a16:creationId xmlns:a16="http://schemas.microsoft.com/office/drawing/2014/main" id="{DCC27D62-B3CC-4769-9DAA-62A48D75E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79">
                <a:extLst>
                  <a:ext uri="{FF2B5EF4-FFF2-40B4-BE49-F238E27FC236}">
                    <a16:creationId xmlns:a16="http://schemas.microsoft.com/office/drawing/2014/main" id="{CF04C9C4-8863-4088-86E8-5509B25EF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80">
                <a:extLst>
                  <a:ext uri="{FF2B5EF4-FFF2-40B4-BE49-F238E27FC236}">
                    <a16:creationId xmlns:a16="http://schemas.microsoft.com/office/drawing/2014/main" id="{81AAA78C-8A64-405E-8E46-681C6989D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CB3021C3-3000-48D0-89DA-A1CA103F0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82">
                <a:extLst>
                  <a:ext uri="{FF2B5EF4-FFF2-40B4-BE49-F238E27FC236}">
                    <a16:creationId xmlns:a16="http://schemas.microsoft.com/office/drawing/2014/main" id="{668F5230-063B-41FA-BBF9-CFDD1ED4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83">
                <a:extLst>
                  <a:ext uri="{FF2B5EF4-FFF2-40B4-BE49-F238E27FC236}">
                    <a16:creationId xmlns:a16="http://schemas.microsoft.com/office/drawing/2014/main" id="{CFD107E6-4007-420A-8DC3-345229EDE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84">
                <a:extLst>
                  <a:ext uri="{FF2B5EF4-FFF2-40B4-BE49-F238E27FC236}">
                    <a16:creationId xmlns:a16="http://schemas.microsoft.com/office/drawing/2014/main" id="{1448F023-3ED7-459A-B8CE-346C9A1AB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03DBCAD0-1CDD-4918-A87A-CBB18D1D8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86">
                <a:extLst>
                  <a:ext uri="{FF2B5EF4-FFF2-40B4-BE49-F238E27FC236}">
                    <a16:creationId xmlns:a16="http://schemas.microsoft.com/office/drawing/2014/main" id="{FA0D2E90-816F-4DBE-A812-912E1FB6D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87">
                <a:extLst>
                  <a:ext uri="{FF2B5EF4-FFF2-40B4-BE49-F238E27FC236}">
                    <a16:creationId xmlns:a16="http://schemas.microsoft.com/office/drawing/2014/main" id="{49B6C15C-2D0E-4307-A411-E010A2023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88">
                <a:extLst>
                  <a:ext uri="{FF2B5EF4-FFF2-40B4-BE49-F238E27FC236}">
                    <a16:creationId xmlns:a16="http://schemas.microsoft.com/office/drawing/2014/main" id="{F742C2FE-48EC-440F-AA65-A50DD101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89">
                <a:extLst>
                  <a:ext uri="{FF2B5EF4-FFF2-40B4-BE49-F238E27FC236}">
                    <a16:creationId xmlns:a16="http://schemas.microsoft.com/office/drawing/2014/main" id="{4C3232A5-2C50-4B3F-ABA4-E3A868C3E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90">
                <a:extLst>
                  <a:ext uri="{FF2B5EF4-FFF2-40B4-BE49-F238E27FC236}">
                    <a16:creationId xmlns:a16="http://schemas.microsoft.com/office/drawing/2014/main" id="{A72B7E2C-6AC9-4FED-BB19-C6D6ADCB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91">
                <a:extLst>
                  <a:ext uri="{FF2B5EF4-FFF2-40B4-BE49-F238E27FC236}">
                    <a16:creationId xmlns:a16="http://schemas.microsoft.com/office/drawing/2014/main" id="{1C80B9A5-E2F9-4167-A2E5-A29A315A4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92">
                <a:extLst>
                  <a:ext uri="{FF2B5EF4-FFF2-40B4-BE49-F238E27FC236}">
                    <a16:creationId xmlns:a16="http://schemas.microsoft.com/office/drawing/2014/main" id="{F25742A1-59D6-4120-9EEA-7B56C0304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93">
                <a:extLst>
                  <a:ext uri="{FF2B5EF4-FFF2-40B4-BE49-F238E27FC236}">
                    <a16:creationId xmlns:a16="http://schemas.microsoft.com/office/drawing/2014/main" id="{7B45F43A-5F75-46B2-BC4A-AC849D156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6" name="Freeform 94">
            <a:extLst>
              <a:ext uri="{FF2B5EF4-FFF2-40B4-BE49-F238E27FC236}">
                <a16:creationId xmlns:a16="http://schemas.microsoft.com/office/drawing/2014/main" id="{A3B2208D-A763-4A83-B6CE-A6A47126874F}"/>
              </a:ext>
            </a:extLst>
          </p:cNvPr>
          <p:cNvSpPr>
            <a:spLocks/>
          </p:cNvSpPr>
          <p:nvPr/>
        </p:nvSpPr>
        <p:spPr bwMode="auto">
          <a:xfrm>
            <a:off x="7969250" y="2989262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Group 95">
            <a:extLst>
              <a:ext uri="{FF2B5EF4-FFF2-40B4-BE49-F238E27FC236}">
                <a16:creationId xmlns:a16="http://schemas.microsoft.com/office/drawing/2014/main" id="{8377DD9C-19F1-4BC5-9BBE-9F9BDBDE8CF5}"/>
              </a:ext>
            </a:extLst>
          </p:cNvPr>
          <p:cNvGrpSpPr>
            <a:grpSpLocks/>
          </p:cNvGrpSpPr>
          <p:nvPr/>
        </p:nvGrpSpPr>
        <p:grpSpPr bwMode="auto">
          <a:xfrm>
            <a:off x="8223251" y="4067174"/>
            <a:ext cx="436563" cy="203200"/>
            <a:chOff x="3600" y="219"/>
            <a:chExt cx="360" cy="175"/>
          </a:xfrm>
        </p:grpSpPr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F0AF59E8-0D24-43E6-9019-8AB2DD7B1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771BBBFB-8786-438D-9894-B976A3EF0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77B36454-5982-4F98-BF6D-CE837174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Rectangle 99">
              <a:extLst>
                <a:ext uri="{FF2B5EF4-FFF2-40B4-BE49-F238E27FC236}">
                  <a16:creationId xmlns:a16="http://schemas.microsoft.com/office/drawing/2014/main" id="{0AB47C86-5A5B-4F81-8C91-52D5D84AA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811B5331-8BD7-44D5-8D05-5EE7929C7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103" name="Group 101">
              <a:extLst>
                <a:ext uri="{FF2B5EF4-FFF2-40B4-BE49-F238E27FC236}">
                  <a16:creationId xmlns:a16="http://schemas.microsoft.com/office/drawing/2014/main" id="{FB543584-A8C6-4C21-BEA4-EFF8265B8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4E008460-6C5F-4066-85E7-2AB303D2F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6A085590-75E9-4D62-A31E-CCBFA086B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0AEC4C51-CFEC-4F51-BE8C-C822EDF99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Group 105">
              <a:extLst>
                <a:ext uri="{FF2B5EF4-FFF2-40B4-BE49-F238E27FC236}">
                  <a16:creationId xmlns:a16="http://schemas.microsoft.com/office/drawing/2014/main" id="{AD5AAEF0-F04C-4CEE-B942-3B57C988ED4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5" name="Line 106">
                <a:extLst>
                  <a:ext uri="{FF2B5EF4-FFF2-40B4-BE49-F238E27FC236}">
                    <a16:creationId xmlns:a16="http://schemas.microsoft.com/office/drawing/2014/main" id="{917D556D-A02D-492F-9D50-C0C65C1D7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Line 107">
                <a:extLst>
                  <a:ext uri="{FF2B5EF4-FFF2-40B4-BE49-F238E27FC236}">
                    <a16:creationId xmlns:a16="http://schemas.microsoft.com/office/drawing/2014/main" id="{78A5EE8F-B4EA-4CE6-9BDE-5F2D9946E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Line 108">
                <a:extLst>
                  <a:ext uri="{FF2B5EF4-FFF2-40B4-BE49-F238E27FC236}">
                    <a16:creationId xmlns:a16="http://schemas.microsoft.com/office/drawing/2014/main" id="{F1D205BF-A833-4E9D-BF57-3F9BF597F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1" name="Line 109">
            <a:extLst>
              <a:ext uri="{FF2B5EF4-FFF2-40B4-BE49-F238E27FC236}">
                <a16:creationId xmlns:a16="http://schemas.microsoft.com/office/drawing/2014/main" id="{E4DF8537-A2B1-4986-A81E-1592263FE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8650" y="3917949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Line 110">
            <a:extLst>
              <a:ext uri="{FF2B5EF4-FFF2-40B4-BE49-F238E27FC236}">
                <a16:creationId xmlns:a16="http://schemas.microsoft.com/office/drawing/2014/main" id="{642AC91E-726F-4771-80F6-B657F2A61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391795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81C9A82-AE02-4CB2-9DCB-733F7F7E8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4163" y="3773487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Group 112">
            <a:extLst>
              <a:ext uri="{FF2B5EF4-FFF2-40B4-BE49-F238E27FC236}">
                <a16:creationId xmlns:a16="http://schemas.microsoft.com/office/drawing/2014/main" id="{B8CC7034-843B-43D9-97A4-3A603E298DE4}"/>
              </a:ext>
            </a:extLst>
          </p:cNvPr>
          <p:cNvGrpSpPr>
            <a:grpSpLocks/>
          </p:cNvGrpSpPr>
          <p:nvPr/>
        </p:nvGrpSpPr>
        <p:grpSpPr bwMode="auto">
          <a:xfrm>
            <a:off x="8775701" y="3362324"/>
            <a:ext cx="796925" cy="514350"/>
            <a:chOff x="10665" y="3225"/>
            <a:chExt cx="1440" cy="930"/>
          </a:xfrm>
        </p:grpSpPr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6D500AB2-94C2-4831-B0D4-7D817E12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116" name="Group 114">
              <a:extLst>
                <a:ext uri="{FF2B5EF4-FFF2-40B4-BE49-F238E27FC236}">
                  <a16:creationId xmlns:a16="http://schemas.microsoft.com/office/drawing/2014/main" id="{A2EAF6EB-0260-421E-802B-A1312ECE4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17" name="Object 115">
                <a:extLst>
                  <a:ext uri="{FF2B5EF4-FFF2-40B4-BE49-F238E27FC236}">
                    <a16:creationId xmlns:a16="http://schemas.microsoft.com/office/drawing/2014/main" id="{0957CC78-1FF4-4833-8CF3-C8CADC2961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" r:id="rId3" imgW="826829" imgH="840406" progId="">
                      <p:embed/>
                    </p:oleObj>
                  </mc:Choice>
                  <mc:Fallback>
                    <p:oleObj r:id="rId3" imgW="826829" imgH="840406" progId="">
                      <p:embed/>
                      <p:pic>
                        <p:nvPicPr>
                          <p:cNvPr id="12706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Object 116">
                <a:extLst>
                  <a:ext uri="{FF2B5EF4-FFF2-40B4-BE49-F238E27FC236}">
                    <a16:creationId xmlns:a16="http://schemas.microsoft.com/office/drawing/2014/main" id="{57A9E300-E553-49BD-9591-ADEC865569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" r:id="rId5" imgW="1268295" imgH="1199426" progId="">
                      <p:embed/>
                    </p:oleObj>
                  </mc:Choice>
                  <mc:Fallback>
                    <p:oleObj r:id="rId5" imgW="1268295" imgH="1199426" progId="">
                      <p:embed/>
                      <p:pic>
                        <p:nvPicPr>
                          <p:cNvPr id="127061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9" name="Freeform 117">
            <a:extLst>
              <a:ext uri="{FF2B5EF4-FFF2-40B4-BE49-F238E27FC236}">
                <a16:creationId xmlns:a16="http://schemas.microsoft.com/office/drawing/2014/main" id="{1ED2E46A-E8FE-4CCC-AB78-4D16C0C1DCDF}"/>
              </a:ext>
            </a:extLst>
          </p:cNvPr>
          <p:cNvSpPr>
            <a:spLocks/>
          </p:cNvSpPr>
          <p:nvPr/>
        </p:nvSpPr>
        <p:spPr bwMode="auto">
          <a:xfrm>
            <a:off x="5221288" y="5173661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9">
            <a:extLst>
              <a:ext uri="{FF2B5EF4-FFF2-40B4-BE49-F238E27FC236}">
                <a16:creationId xmlns:a16="http://schemas.microsoft.com/office/drawing/2014/main" id="{308CC8D7-1389-4824-88FF-020ABC7BE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3614" y="3736975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27CDC753-0DE6-4329-AAE4-8FF41E677690}"/>
              </a:ext>
            </a:extLst>
          </p:cNvPr>
          <p:cNvSpPr>
            <a:spLocks/>
          </p:cNvSpPr>
          <p:nvPr/>
        </p:nvSpPr>
        <p:spPr bwMode="auto">
          <a:xfrm>
            <a:off x="5219701" y="4314824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Line 121">
            <a:extLst>
              <a:ext uri="{FF2B5EF4-FFF2-40B4-BE49-F238E27FC236}">
                <a16:creationId xmlns:a16="http://schemas.microsoft.com/office/drawing/2014/main" id="{C0555788-E2A4-4111-A0CD-1466BF4B1A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4776" y="4427536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 Box 122">
            <a:extLst>
              <a:ext uri="{FF2B5EF4-FFF2-40B4-BE49-F238E27FC236}">
                <a16:creationId xmlns:a16="http://schemas.microsoft.com/office/drawing/2014/main" id="{A9D8D94D-2F99-4033-85AF-44AB4654D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332" y="3644977"/>
            <a:ext cx="2570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永久地址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128.119.40.186</a:t>
            </a:r>
          </a:p>
        </p:txBody>
      </p:sp>
      <p:sp>
        <p:nvSpPr>
          <p:cNvPr id="124" name="Text Box 123">
            <a:extLst>
              <a:ext uri="{FF2B5EF4-FFF2-40B4-BE49-F238E27FC236}">
                <a16:creationId xmlns:a16="http://schemas.microsoft.com/office/drawing/2014/main" id="{3C1F8309-FFB0-4D12-BCD1-417F08F0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115" y="3792190"/>
            <a:ext cx="25336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转交地址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79.129.13.2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B7F0E49-491B-436D-804E-B5F33F3ADA9F}"/>
              </a:ext>
            </a:extLst>
          </p:cNvPr>
          <p:cNvGrpSpPr>
            <a:grpSpLocks/>
          </p:cNvGrpSpPr>
          <p:nvPr/>
        </p:nvGrpSpPr>
        <p:grpSpPr bwMode="auto">
          <a:xfrm>
            <a:off x="2909888" y="4722809"/>
            <a:ext cx="3021012" cy="796925"/>
            <a:chOff x="873" y="3174"/>
            <a:chExt cx="1903" cy="502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3C358AF-60C7-4533-BFDD-D5A3AB047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128" name="Rectangle 126">
                <a:extLst>
                  <a:ext uri="{FF2B5EF4-FFF2-40B4-BE49-F238E27FC236}">
                    <a16:creationId xmlns:a16="http://schemas.microsoft.com/office/drawing/2014/main" id="{4F856CC8-4FF5-46D8-BB22-D8F085A6E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129" name="Text Box 127">
                <a:extLst>
                  <a:ext uri="{FF2B5EF4-FFF2-40B4-BE49-F238E27FC236}">
                    <a16:creationId xmlns:a16="http://schemas.microsoft.com/office/drawing/2014/main" id="{1D10882F-C178-46E3-92CA-E894EBC63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130" name="Line 128">
                <a:extLst>
                  <a:ext uri="{FF2B5EF4-FFF2-40B4-BE49-F238E27FC236}">
                    <a16:creationId xmlns:a16="http://schemas.microsoft.com/office/drawing/2014/main" id="{52C27EEA-4D44-4BA0-92A2-208B61B7F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1" name="Group 129">
                <a:extLst>
                  <a:ext uri="{FF2B5EF4-FFF2-40B4-BE49-F238E27FC236}">
                    <a16:creationId xmlns:a16="http://schemas.microsoft.com/office/drawing/2014/main" id="{9665490F-DEB1-4B01-94E5-7CB29C531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36" name="Freeform 130">
                  <a:extLst>
                    <a:ext uri="{FF2B5EF4-FFF2-40B4-BE49-F238E27FC236}">
                      <a16:creationId xmlns:a16="http://schemas.microsoft.com/office/drawing/2014/main" id="{44F66255-41BE-443C-B105-79C4B5952B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Line 131">
                  <a:extLst>
                    <a:ext uri="{FF2B5EF4-FFF2-40B4-BE49-F238E27FC236}">
                      <a16:creationId xmlns:a16="http://schemas.microsoft.com/office/drawing/2014/main" id="{DE2BB6F0-8A64-489A-BDA2-7C04DB716B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Line 132">
                  <a:extLst>
                    <a:ext uri="{FF2B5EF4-FFF2-40B4-BE49-F238E27FC236}">
                      <a16:creationId xmlns:a16="http://schemas.microsoft.com/office/drawing/2014/main" id="{48D1E016-E73A-4D7A-B099-6F7B32395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2" name="Group 133">
                <a:extLst>
                  <a:ext uri="{FF2B5EF4-FFF2-40B4-BE49-F238E27FC236}">
                    <a16:creationId xmlns:a16="http://schemas.microsoft.com/office/drawing/2014/main" id="{DB4D6887-5A08-4ECC-9AC6-90ABE01427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33" name="Freeform 134">
                  <a:extLst>
                    <a:ext uri="{FF2B5EF4-FFF2-40B4-BE49-F238E27FC236}">
                      <a16:creationId xmlns:a16="http://schemas.microsoft.com/office/drawing/2014/main" id="{E50D5169-6F2F-481C-9F25-6D96D75C76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Line 135">
                  <a:extLst>
                    <a:ext uri="{FF2B5EF4-FFF2-40B4-BE49-F238E27FC236}">
                      <a16:creationId xmlns:a16="http://schemas.microsoft.com/office/drawing/2014/main" id="{EB02876D-57D4-4828-8F21-163709A27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136">
                  <a:extLst>
                    <a:ext uri="{FF2B5EF4-FFF2-40B4-BE49-F238E27FC236}">
                      <a16:creationId xmlns:a16="http://schemas.microsoft.com/office/drawing/2014/main" id="{FB42968E-2E52-4C46-92C7-E2B0A90BC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7" name="Text Box 137">
              <a:extLst>
                <a:ext uri="{FF2B5EF4-FFF2-40B4-BE49-F238E27FC236}">
                  <a16:creationId xmlns:a16="http://schemas.microsoft.com/office/drawing/2014/main" id="{0CCA1AED-1E58-46CA-8BFC-1A053D912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" y="3443"/>
              <a:ext cx="13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通信者发出的报文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438E37E-9A9C-4DE1-BA2C-518D0CB283AF}"/>
              </a:ext>
            </a:extLst>
          </p:cNvPr>
          <p:cNvGrpSpPr>
            <a:grpSpLocks/>
          </p:cNvGrpSpPr>
          <p:nvPr/>
        </p:nvGrpSpPr>
        <p:grpSpPr bwMode="auto">
          <a:xfrm>
            <a:off x="2268539" y="1981200"/>
            <a:ext cx="5422901" cy="2557462"/>
            <a:chOff x="469" y="1447"/>
            <a:chExt cx="3416" cy="161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CF46EB-03B6-42E6-B521-2DC8FBFE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55EA5A40-054D-4668-AC47-70672E73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FCB9D75-8182-44D5-A51E-AC16B130E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44" name="Group 142">
                <a:extLst>
                  <a:ext uri="{FF2B5EF4-FFF2-40B4-BE49-F238E27FC236}">
                    <a16:creationId xmlns:a16="http://schemas.microsoft.com/office/drawing/2014/main" id="{3699C33B-4B4E-4018-B960-14DB73E25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157" name="Rectangle 143">
                  <a:extLst>
                    <a:ext uri="{FF2B5EF4-FFF2-40B4-BE49-F238E27FC236}">
                      <a16:creationId xmlns:a16="http://schemas.microsoft.com/office/drawing/2014/main" id="{34719A14-BB51-478A-B3AD-62B47F006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58" name="Text Box 144">
                  <a:extLst>
                    <a:ext uri="{FF2B5EF4-FFF2-40B4-BE49-F238E27FC236}">
                      <a16:creationId xmlns:a16="http://schemas.microsoft.com/office/drawing/2014/main" id="{40F96FB8-D554-456C-ADF0-FB69C1792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159" name="Line 145">
                  <a:extLst>
                    <a:ext uri="{FF2B5EF4-FFF2-40B4-BE49-F238E27FC236}">
                      <a16:creationId xmlns:a16="http://schemas.microsoft.com/office/drawing/2014/main" id="{95432874-17F3-497D-A873-817FF67A2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60" name="Group 146">
                  <a:extLst>
                    <a:ext uri="{FF2B5EF4-FFF2-40B4-BE49-F238E27FC236}">
                      <a16:creationId xmlns:a16="http://schemas.microsoft.com/office/drawing/2014/main" id="{DDE0D6D9-EB32-4E6B-B03C-45C211B367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65" name="Freeform 147">
                    <a:extLst>
                      <a:ext uri="{FF2B5EF4-FFF2-40B4-BE49-F238E27FC236}">
                        <a16:creationId xmlns:a16="http://schemas.microsoft.com/office/drawing/2014/main" id="{76A1FA6C-9A86-4107-BC74-5D8972FCA3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6" name="Line 148">
                    <a:extLst>
                      <a:ext uri="{FF2B5EF4-FFF2-40B4-BE49-F238E27FC236}">
                        <a16:creationId xmlns:a16="http://schemas.microsoft.com/office/drawing/2014/main" id="{9C0972DE-C911-4E22-9149-F07390A7BC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7" name="Line 149">
                    <a:extLst>
                      <a:ext uri="{FF2B5EF4-FFF2-40B4-BE49-F238E27FC236}">
                        <a16:creationId xmlns:a16="http://schemas.microsoft.com/office/drawing/2014/main" id="{5BB5703B-B3A8-4FDF-8D38-176FF07671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1" name="Group 150">
                  <a:extLst>
                    <a:ext uri="{FF2B5EF4-FFF2-40B4-BE49-F238E27FC236}">
                      <a16:creationId xmlns:a16="http://schemas.microsoft.com/office/drawing/2014/main" id="{40419D3D-6F09-44B1-A9B0-9FED291E64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62" name="Freeform 151">
                    <a:extLst>
                      <a:ext uri="{FF2B5EF4-FFF2-40B4-BE49-F238E27FC236}">
                        <a16:creationId xmlns:a16="http://schemas.microsoft.com/office/drawing/2014/main" id="{0F13FFD3-0C10-4E9B-8F86-08C89D3415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3" name="Line 152">
                    <a:extLst>
                      <a:ext uri="{FF2B5EF4-FFF2-40B4-BE49-F238E27FC236}">
                        <a16:creationId xmlns:a16="http://schemas.microsoft.com/office/drawing/2014/main" id="{F751F490-2DE4-40FD-A1E8-F183A0A42F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4" name="Line 153">
                    <a:extLst>
                      <a:ext uri="{FF2B5EF4-FFF2-40B4-BE49-F238E27FC236}">
                        <a16:creationId xmlns:a16="http://schemas.microsoft.com/office/drawing/2014/main" id="{F3228B13-5307-4218-9F6D-1E7C1EBA86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5" name="Group 154">
                <a:extLst>
                  <a:ext uri="{FF2B5EF4-FFF2-40B4-BE49-F238E27FC236}">
                    <a16:creationId xmlns:a16="http://schemas.microsoft.com/office/drawing/2014/main" id="{02E13241-BA58-47BE-B6CD-9B3E8477C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146" name="Rectangle 155">
                  <a:extLst>
                    <a:ext uri="{FF2B5EF4-FFF2-40B4-BE49-F238E27FC236}">
                      <a16:creationId xmlns:a16="http://schemas.microsoft.com/office/drawing/2014/main" id="{0D38DB7D-2824-4CD6-ACB5-8EE62A91B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47" name="Text Box 156">
                  <a:extLst>
                    <a:ext uri="{FF2B5EF4-FFF2-40B4-BE49-F238E27FC236}">
                      <a16:creationId xmlns:a16="http://schemas.microsoft.com/office/drawing/2014/main" id="{1848DE09-0B2D-476D-AAE1-7C87B8F3D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148" name="Line 157">
                  <a:extLst>
                    <a:ext uri="{FF2B5EF4-FFF2-40B4-BE49-F238E27FC236}">
                      <a16:creationId xmlns:a16="http://schemas.microsoft.com/office/drawing/2014/main" id="{53DD0689-2922-4462-9332-E86CBC88D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49" name="Group 158">
                  <a:extLst>
                    <a:ext uri="{FF2B5EF4-FFF2-40B4-BE49-F238E27FC236}">
                      <a16:creationId xmlns:a16="http://schemas.microsoft.com/office/drawing/2014/main" id="{56DFD6B7-7423-4AC2-9CB8-C55570090D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54" name="Freeform 159">
                    <a:extLst>
                      <a:ext uri="{FF2B5EF4-FFF2-40B4-BE49-F238E27FC236}">
                        <a16:creationId xmlns:a16="http://schemas.microsoft.com/office/drawing/2014/main" id="{B7206E0D-DFE9-4385-9A4A-EBAEFD72AF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5" name="Line 160">
                    <a:extLst>
                      <a:ext uri="{FF2B5EF4-FFF2-40B4-BE49-F238E27FC236}">
                        <a16:creationId xmlns:a16="http://schemas.microsoft.com/office/drawing/2014/main" id="{4153BB7A-730C-405B-907E-325B5D7A27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6" name="Line 161">
                    <a:extLst>
                      <a:ext uri="{FF2B5EF4-FFF2-40B4-BE49-F238E27FC236}">
                        <a16:creationId xmlns:a16="http://schemas.microsoft.com/office/drawing/2014/main" id="{EBF449A7-AA03-4854-A913-750B0FFF03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50" name="Group 162">
                  <a:extLst>
                    <a:ext uri="{FF2B5EF4-FFF2-40B4-BE49-F238E27FC236}">
                      <a16:creationId xmlns:a16="http://schemas.microsoft.com/office/drawing/2014/main" id="{16B58AD5-6C7E-4A04-B413-26723A92E1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51" name="Freeform 163">
                    <a:extLst>
                      <a:ext uri="{FF2B5EF4-FFF2-40B4-BE49-F238E27FC236}">
                        <a16:creationId xmlns:a16="http://schemas.microsoft.com/office/drawing/2014/main" id="{D6D69F45-ED36-4277-86C6-902447F43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2" name="Line 164">
                    <a:extLst>
                      <a:ext uri="{FF2B5EF4-FFF2-40B4-BE49-F238E27FC236}">
                        <a16:creationId xmlns:a16="http://schemas.microsoft.com/office/drawing/2014/main" id="{FDE81A8C-EAC6-4202-B75A-9097BB681E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3" name="Line 165">
                    <a:extLst>
                      <a:ext uri="{FF2B5EF4-FFF2-40B4-BE49-F238E27FC236}">
                        <a16:creationId xmlns:a16="http://schemas.microsoft.com/office/drawing/2014/main" id="{E557A17C-4C13-44D5-9C4C-43F4D3691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143" name="Text Box 166">
              <a:extLst>
                <a:ext uri="{FF2B5EF4-FFF2-40B4-BE49-F238E27FC236}">
                  <a16:creationId xmlns:a16="http://schemas.microsoft.com/office/drawing/2014/main" id="{6B1B884C-8D67-432D-A527-2A7C076C2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1447"/>
              <a:ext cx="28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归属代理到外部代理</a:t>
              </a:r>
              <a:r>
                <a: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报文封装</a:t>
              </a:r>
              <a:endParaRPr lang="en-US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AA93905-2140-40F0-A67A-7111D6DA6D45}"/>
              </a:ext>
            </a:extLst>
          </p:cNvPr>
          <p:cNvGrpSpPr>
            <a:grpSpLocks/>
          </p:cNvGrpSpPr>
          <p:nvPr/>
        </p:nvGrpSpPr>
        <p:grpSpPr bwMode="auto">
          <a:xfrm>
            <a:off x="7353302" y="1295400"/>
            <a:ext cx="3771901" cy="2562225"/>
            <a:chOff x="3672" y="1015"/>
            <a:chExt cx="2376" cy="161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D7B1C32-0AD6-46F3-93BC-C575414C0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40ED9F5-FD52-41DE-9AA6-A84B0610E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23095D7-579D-4FCF-887B-20A72A2EE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173" name="Rectangle 171">
                <a:extLst>
                  <a:ext uri="{FF2B5EF4-FFF2-40B4-BE49-F238E27FC236}">
                    <a16:creationId xmlns:a16="http://schemas.microsoft.com/office/drawing/2014/main" id="{D981E5A0-F925-4327-83B2-69F15803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174" name="Text Box 172">
                <a:extLst>
                  <a:ext uri="{FF2B5EF4-FFF2-40B4-BE49-F238E27FC236}">
                    <a16:creationId xmlns:a16="http://schemas.microsoft.com/office/drawing/2014/main" id="{8ECACD8B-7A89-404B-B47B-CA389E2CF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175" name="Line 173">
                <a:extLst>
                  <a:ext uri="{FF2B5EF4-FFF2-40B4-BE49-F238E27FC236}">
                    <a16:creationId xmlns:a16="http://schemas.microsoft.com/office/drawing/2014/main" id="{1FE9D11A-4471-415E-8C96-AEDEDE22B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6" name="Group 174">
                <a:extLst>
                  <a:ext uri="{FF2B5EF4-FFF2-40B4-BE49-F238E27FC236}">
                    <a16:creationId xmlns:a16="http://schemas.microsoft.com/office/drawing/2014/main" id="{9C1BF141-74C9-4AC3-B009-0A95B80032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81" name="Freeform 175">
                  <a:extLst>
                    <a:ext uri="{FF2B5EF4-FFF2-40B4-BE49-F238E27FC236}">
                      <a16:creationId xmlns:a16="http://schemas.microsoft.com/office/drawing/2014/main" id="{3379F165-6340-49E9-9495-F48D65F7C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" name="Line 176">
                  <a:extLst>
                    <a:ext uri="{FF2B5EF4-FFF2-40B4-BE49-F238E27FC236}">
                      <a16:creationId xmlns:a16="http://schemas.microsoft.com/office/drawing/2014/main" id="{E1CC9119-4402-4974-8EE6-EB084E7B9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" name="Line 177">
                  <a:extLst>
                    <a:ext uri="{FF2B5EF4-FFF2-40B4-BE49-F238E27FC236}">
                      <a16:creationId xmlns:a16="http://schemas.microsoft.com/office/drawing/2014/main" id="{CC679FFC-59FF-4CCF-8BAA-516D597D6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7" name="Group 178">
                <a:extLst>
                  <a:ext uri="{FF2B5EF4-FFF2-40B4-BE49-F238E27FC236}">
                    <a16:creationId xmlns:a16="http://schemas.microsoft.com/office/drawing/2014/main" id="{6CBA80F7-B992-403E-8068-B9D00EA3C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78" name="Freeform 179">
                  <a:extLst>
                    <a:ext uri="{FF2B5EF4-FFF2-40B4-BE49-F238E27FC236}">
                      <a16:creationId xmlns:a16="http://schemas.microsoft.com/office/drawing/2014/main" id="{A2A98FDA-970D-4A5F-9375-1EEAE2817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9" name="Line 180">
                  <a:extLst>
                    <a:ext uri="{FF2B5EF4-FFF2-40B4-BE49-F238E27FC236}">
                      <a16:creationId xmlns:a16="http://schemas.microsoft.com/office/drawing/2014/main" id="{D19E2835-81B6-4A70-AB25-2C23151935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0" name="Line 181">
                  <a:extLst>
                    <a:ext uri="{FF2B5EF4-FFF2-40B4-BE49-F238E27FC236}">
                      <a16:creationId xmlns:a16="http://schemas.microsoft.com/office/drawing/2014/main" id="{23B726CD-4DF6-460D-9C18-56C0AD402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2" name="Text Box 182">
              <a:extLst>
                <a:ext uri="{FF2B5EF4-FFF2-40B4-BE49-F238E27FC236}">
                  <a16:creationId xmlns:a16="http://schemas.microsoft.com/office/drawing/2014/main" id="{5DE92A97-99DA-44B9-B34E-1F4BB978A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1015"/>
              <a:ext cx="23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外部代理到设备：解封装后转发</a:t>
              </a: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grpSp>
        <p:nvGrpSpPr>
          <p:cNvPr id="184" name="Group 44">
            <a:extLst>
              <a:ext uri="{FF2B5EF4-FFF2-40B4-BE49-F238E27FC236}">
                <a16:creationId xmlns:a16="http://schemas.microsoft.com/office/drawing/2014/main" id="{C129669D-098F-4676-8A85-8DFFA23EAE88}"/>
              </a:ext>
            </a:extLst>
          </p:cNvPr>
          <p:cNvGrpSpPr>
            <a:grpSpLocks/>
          </p:cNvGrpSpPr>
          <p:nvPr/>
        </p:nvGrpSpPr>
        <p:grpSpPr bwMode="auto">
          <a:xfrm>
            <a:off x="5937589" y="5242071"/>
            <a:ext cx="568325" cy="481012"/>
            <a:chOff x="-44" y="1473"/>
            <a:chExt cx="981" cy="1105"/>
          </a:xfrm>
        </p:grpSpPr>
        <p:pic>
          <p:nvPicPr>
            <p:cNvPr id="185" name="Picture 45" descr="desktop_computer_stylized_medium">
              <a:extLst>
                <a:ext uri="{FF2B5EF4-FFF2-40B4-BE49-F238E27FC236}">
                  <a16:creationId xmlns:a16="http://schemas.microsoft.com/office/drawing/2014/main" id="{C4987B84-3D37-4A82-AFF6-64258E7FF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E76220C7-435B-49E3-8967-11F67CDF61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4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C803-5A07-406A-B6B2-F8B0FA47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下的代理发现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093C8-7990-4A8B-86F6-AD385A8E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70C0"/>
                </a:solidFill>
              </a:rPr>
              <a:t>代理通告 </a:t>
            </a:r>
            <a:r>
              <a:rPr lang="en-US" altLang="zh-CN" sz="1800" dirty="0"/>
              <a:t>– </a:t>
            </a:r>
            <a:r>
              <a:rPr lang="zh-CN" altLang="en-US" sz="1800" dirty="0"/>
              <a:t>外部代理</a:t>
            </a:r>
            <a:r>
              <a:rPr lang="en-US" altLang="zh-CN" sz="1800" dirty="0"/>
              <a:t>/</a:t>
            </a:r>
            <a:r>
              <a:rPr lang="zh-CN" altLang="en-US" sz="1800" dirty="0"/>
              <a:t>归属代理通过广播</a:t>
            </a:r>
            <a:r>
              <a:rPr lang="en-US" altLang="zh-CN" sz="1800" dirty="0"/>
              <a:t>ICMP</a:t>
            </a:r>
            <a:r>
              <a:rPr lang="zh-CN" altLang="en-US" sz="1800" dirty="0"/>
              <a:t>报告（</a:t>
            </a:r>
            <a:r>
              <a:rPr lang="en-US" altLang="zh-CN" sz="1800" dirty="0" err="1"/>
              <a:t>typefield</a:t>
            </a:r>
            <a:r>
              <a:rPr lang="en-US" altLang="zh-CN" sz="1800" dirty="0"/>
              <a:t>=9</a:t>
            </a:r>
            <a:r>
              <a:rPr lang="zh-CN" altLang="en-US" sz="1800" dirty="0"/>
              <a:t>），通告代理服务的存在</a:t>
            </a:r>
            <a:endParaRPr lang="en-US" altLang="zh-CN" sz="1800" dirty="0"/>
          </a:p>
          <a:p>
            <a:r>
              <a:rPr lang="zh-CN" altLang="en-US" sz="1800" dirty="0"/>
              <a:t>代理请求 </a:t>
            </a:r>
            <a:r>
              <a:rPr lang="en-US" altLang="zh-CN" sz="1800" dirty="0"/>
              <a:t>– </a:t>
            </a:r>
            <a:r>
              <a:rPr lang="zh-CN" altLang="en-US" sz="1800" dirty="0"/>
              <a:t>设备发送代理请求报文（</a:t>
            </a:r>
            <a:r>
              <a:rPr lang="en-US" altLang="zh-CN" sz="1800" dirty="0"/>
              <a:t>ICMP </a:t>
            </a:r>
            <a:r>
              <a:rPr lang="en-US" altLang="zh-CN" sz="1800" dirty="0" err="1"/>
              <a:t>typefiled</a:t>
            </a:r>
            <a:r>
              <a:rPr lang="en-US" altLang="zh-CN" sz="1800" dirty="0"/>
              <a:t>=10</a:t>
            </a:r>
            <a:r>
              <a:rPr lang="zh-CN" altLang="en-US" sz="1800" dirty="0"/>
              <a:t>），然后代理广播通告</a:t>
            </a:r>
            <a:endParaRPr lang="en-US" altLang="zh-CN" sz="1800" dirty="0"/>
          </a:p>
          <a:p>
            <a:r>
              <a:rPr lang="zh-CN" altLang="en-US" sz="1800" dirty="0"/>
              <a:t>随后进行注册请求、注册回复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6A909-84DD-4E07-BC3D-352289117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06037E-C237-4ACD-8439-5B0674FA4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07697"/>
              </p:ext>
            </p:extLst>
          </p:nvPr>
        </p:nvGraphicFramePr>
        <p:xfrm>
          <a:off x="7315200" y="2895600"/>
          <a:ext cx="4343400" cy="313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Picture" r:id="rId3" imgW="4051659" imgH="2919690" progId="Word.Picture.8">
                  <p:embed/>
                </p:oleObj>
              </mc:Choice>
              <mc:Fallback>
                <p:oleObj name="Picture" r:id="rId3" imgW="4051659" imgH="2919690" progId="Word.Picture.8">
                  <p:embed/>
                  <p:pic>
                    <p:nvPicPr>
                      <p:cNvPr id="1290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4343400" cy="3137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01C34650-D813-4661-89A8-C9ADD120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6" y="3838855"/>
            <a:ext cx="230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 bit: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强制要求注册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EACF0E4-5276-4692-9EB1-9F96E6AD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1" y="2905405"/>
            <a:ext cx="3106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H,F bits: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归属代理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外部代理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584BD7F-AD0C-4FD9-A1A8-486FA8EAA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74737"/>
            <a:ext cx="3352800" cy="162055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5C69B98-4168-4D9E-9676-169FDB39D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1" y="4023004"/>
            <a:ext cx="3200398" cy="9858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420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87987-96F5-4123-974E-C5E941B3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下的代理注册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5659C-B69E-472E-9513-47992438D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64777153-53F6-41B0-AEB7-BD1F6E07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14809"/>
            <a:ext cx="21146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访问网络</a:t>
            </a:r>
            <a:r>
              <a: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79.129.13/24</a:t>
            </a:r>
            <a:endParaRPr 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MT" charset="0"/>
            </a:endParaRP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38DFDE4B-643D-4A03-964A-C94852F11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797" y="1318554"/>
            <a:ext cx="2619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归属代理，地址</a:t>
            </a:r>
            <a:r>
              <a:rPr 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128.119.40.7</a:t>
            </a:r>
            <a:endParaRPr lang="en-US" sz="1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MT" charset="0"/>
            </a:endParaRP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2C032E05-B458-47B0-B415-86A3DCBDA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99" y="1314780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外部代理</a:t>
            </a:r>
            <a:endParaRPr lang="en-US" altLang="zh-CN" sz="1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6">
            <a:extLst>
              <a:ext uri="{FF2B5EF4-FFF2-40B4-BE49-F238E27FC236}">
                <a16:creationId xmlns:a16="http://schemas.microsoft.com/office/drawing/2014/main" id="{75B7F4AD-FE85-441D-8942-53BA8B9C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575" y="1555750"/>
            <a:ext cx="2593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移动设备</a:t>
            </a:r>
            <a:endParaRPr lang="en-US" altLang="zh-CN" sz="1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永久地址</a:t>
            </a:r>
            <a:r>
              <a:rPr lang="en-US" sz="1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MT" charset="0"/>
            </a:endParaRPr>
          </a:p>
        </p:txBody>
      </p:sp>
      <p:grpSp>
        <p:nvGrpSpPr>
          <p:cNvPr id="9" name="Group 34">
            <a:extLst>
              <a:ext uri="{FF2B5EF4-FFF2-40B4-BE49-F238E27FC236}">
                <a16:creationId xmlns:a16="http://schemas.microsoft.com/office/drawing/2014/main" id="{6BE676AA-6B6A-4949-9B4F-29063037CBD2}"/>
              </a:ext>
            </a:extLst>
          </p:cNvPr>
          <p:cNvGrpSpPr>
            <a:grpSpLocks/>
          </p:cNvGrpSpPr>
          <p:nvPr/>
        </p:nvGrpSpPr>
        <p:grpSpPr bwMode="auto">
          <a:xfrm>
            <a:off x="5980114" y="2732088"/>
            <a:ext cx="2390775" cy="1516062"/>
            <a:chOff x="4456543" y="2732527"/>
            <a:chExt cx="2389911" cy="1515110"/>
          </a:xfrm>
        </p:grpSpPr>
        <p:sp>
          <p:nvSpPr>
            <p:cNvPr id="10" name="Line 47">
              <a:extLst>
                <a:ext uri="{FF2B5EF4-FFF2-40B4-BE49-F238E27FC236}">
                  <a16:creationId xmlns:a16="http://schemas.microsoft.com/office/drawing/2014/main" id="{DFC87E72-0D71-4B47-AD7F-1E3DA999E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48">
              <a:extLst>
                <a:ext uri="{FF2B5EF4-FFF2-40B4-BE49-F238E27FC236}">
                  <a16:creationId xmlns:a16="http://schemas.microsoft.com/office/drawing/2014/main" id="{B3C57B37-FB6A-4746-B2EE-B19597136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2" name="Text Box 49">
                <a:extLst>
                  <a:ext uri="{FF2B5EF4-FFF2-40B4-BE49-F238E27FC236}">
                    <a16:creationId xmlns:a16="http://schemas.microsoft.com/office/drawing/2014/main" id="{2033CFC0-BBB5-4A39-9582-F75DAC7D2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Gill Sans MT" charset="0"/>
                  </a:rPr>
                  <a:t>注册请求</a:t>
                </a:r>
                <a:endParaRPr 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MT" charset="0"/>
                </a:endParaRPr>
              </a:p>
            </p:txBody>
          </p:sp>
          <p:sp>
            <p:nvSpPr>
              <p:cNvPr id="13" name="Text Box 50">
                <a:extLst>
                  <a:ext uri="{FF2B5EF4-FFF2-40B4-BE49-F238E27FC236}">
                    <a16:creationId xmlns:a16="http://schemas.microsoft.com/office/drawing/2014/main" id="{85C727A1-5DD9-4E28-AB62-B2AB32D95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ÇlÇr ñæí©" charset="0"/>
                  </a:rPr>
                  <a:t>COA: 79.129.13.2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ÇlÇr ñæí©" charset="0"/>
                  </a:rPr>
                  <a:t>HA: 128.119.40.7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ÇlÇr ñæí©" charset="0"/>
                  </a:rPr>
                  <a:t>MA: 128.119.40.186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ÇlÇr ñæí©" charset="0"/>
                  </a:rPr>
                  <a:t>Lifetime: 9999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ÇlÇr ñæí©" charset="0"/>
                  </a:rPr>
                  <a:t>identification:714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ÇlÇr ñæí©" charset="0"/>
                  </a:rPr>
                  <a:t>….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8DDDD3A1-F283-49F7-89C9-AC038A5E80BA}"/>
              </a:ext>
            </a:extLst>
          </p:cNvPr>
          <p:cNvGrpSpPr>
            <a:grpSpLocks/>
          </p:cNvGrpSpPr>
          <p:nvPr/>
        </p:nvGrpSpPr>
        <p:grpSpPr bwMode="auto">
          <a:xfrm>
            <a:off x="3546476" y="4606926"/>
            <a:ext cx="2422525" cy="1489075"/>
            <a:chOff x="2023162" y="4606595"/>
            <a:chExt cx="2421839" cy="1489368"/>
          </a:xfrm>
        </p:grpSpPr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E3C44AE9-92AF-4073-BCA1-998FAC0F7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54">
              <a:extLst>
                <a:ext uri="{FF2B5EF4-FFF2-40B4-BE49-F238E27FC236}">
                  <a16:creationId xmlns:a16="http://schemas.microsoft.com/office/drawing/2014/main" id="{8A0D7EAE-C906-4051-856D-62A607CF4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1217" y="4606595"/>
              <a:ext cx="1778000" cy="1489368"/>
              <a:chOff x="6084" y="8219"/>
              <a:chExt cx="2800" cy="1726"/>
            </a:xfrm>
          </p:grpSpPr>
          <p:sp>
            <p:nvSpPr>
              <p:cNvPr id="17" name="Text Box 55">
                <a:extLst>
                  <a:ext uri="{FF2B5EF4-FFF2-40B4-BE49-F238E27FC236}">
                    <a16:creationId xmlns:a16="http://schemas.microsoft.com/office/drawing/2014/main" id="{D1419A52-B7C7-4C34-A99F-3BC72DA7C0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6" y="8219"/>
                <a:ext cx="2338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Gill Sans MT" charset="0"/>
                  </a:rPr>
                  <a:t>注册回复</a:t>
                </a:r>
                <a:endParaRPr 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MT" charset="0"/>
                </a:endParaRPr>
              </a:p>
            </p:txBody>
          </p:sp>
          <p:sp>
            <p:nvSpPr>
              <p:cNvPr id="18" name="Text Box 56">
                <a:extLst>
                  <a:ext uri="{FF2B5EF4-FFF2-40B4-BE49-F238E27FC236}">
                    <a16:creationId xmlns:a16="http://schemas.microsoft.com/office/drawing/2014/main" id="{2D17378F-96D8-496F-885F-E92A49557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HA: 128.119.40.7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MA: 128.119.40.186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Lifetime: 4999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Identification: 714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encapsulation format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</p:grpSp>
      </p:grpSp>
      <p:grpSp>
        <p:nvGrpSpPr>
          <p:cNvPr id="19" name="Group 37">
            <a:extLst>
              <a:ext uri="{FF2B5EF4-FFF2-40B4-BE49-F238E27FC236}">
                <a16:creationId xmlns:a16="http://schemas.microsoft.com/office/drawing/2014/main" id="{517FDDE7-B485-4DED-9B1E-F24DD895D7F0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4805364"/>
            <a:ext cx="2422525" cy="1520825"/>
            <a:chOff x="4450016" y="4805226"/>
            <a:chExt cx="2421839" cy="1521673"/>
          </a:xfrm>
        </p:grpSpPr>
        <p:sp>
          <p:nvSpPr>
            <p:cNvPr id="20" name="Line 57">
              <a:extLst>
                <a:ext uri="{FF2B5EF4-FFF2-40B4-BE49-F238E27FC236}">
                  <a16:creationId xmlns:a16="http://schemas.microsoft.com/office/drawing/2014/main" id="{16806C31-0455-45B7-BC68-C6C3A277E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68D0EA4A-200E-4105-8076-96A1DEA03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6679" y="4805226"/>
              <a:ext cx="1314137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注册回复</a:t>
              </a:r>
              <a:endParaRPr 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endParaRP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049E7B00-6A5B-4C3C-88B0-E2E951541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ÇlÇr ñæí©" charset="0"/>
                </a:rPr>
                <a:t>HA: 128.119.40.7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ÇlÇr ñæí©" charset="0"/>
                </a:rPr>
                <a:t>MA: 128.119.40.186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ÇlÇr ñæí©" charset="0"/>
                </a:rPr>
                <a:t>Lifetime: 4999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ÇlÇr ñæí©" charset="0"/>
                </a:rPr>
                <a:t>Identification: 714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ÇlÇr ñæí©" charset="0"/>
                </a:rPr>
                <a:t>….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 Box 61">
            <a:extLst>
              <a:ext uri="{FF2B5EF4-FFF2-40B4-BE49-F238E27FC236}">
                <a16:creationId xmlns:a16="http://schemas.microsoft.com/office/drawing/2014/main" id="{DA9C381C-F7B0-40BF-840D-F435CA6BB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4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MT" charset="0"/>
            </a:endParaRPr>
          </a:p>
        </p:txBody>
      </p:sp>
      <p:grpSp>
        <p:nvGrpSpPr>
          <p:cNvPr id="24" name="Group 332">
            <a:extLst>
              <a:ext uri="{FF2B5EF4-FFF2-40B4-BE49-F238E27FC236}">
                <a16:creationId xmlns:a16="http://schemas.microsoft.com/office/drawing/2014/main" id="{AFD1BC4E-EFE6-4853-A504-03123C578288}"/>
              </a:ext>
            </a:extLst>
          </p:cNvPr>
          <p:cNvGrpSpPr>
            <a:grpSpLocks/>
          </p:cNvGrpSpPr>
          <p:nvPr/>
        </p:nvGrpSpPr>
        <p:grpSpPr bwMode="auto">
          <a:xfrm>
            <a:off x="3211513" y="1671639"/>
            <a:ext cx="749300" cy="314325"/>
            <a:chOff x="2356" y="1300"/>
            <a:chExt cx="555" cy="194"/>
          </a:xfrm>
        </p:grpSpPr>
        <p:sp>
          <p:nvSpPr>
            <p:cNvPr id="25" name="Oval 407">
              <a:extLst>
                <a:ext uri="{FF2B5EF4-FFF2-40B4-BE49-F238E27FC236}">
                  <a16:creationId xmlns:a16="http://schemas.microsoft.com/office/drawing/2014/main" id="{B9944619-C9E0-4C64-9E7F-F3C93F9A3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410">
              <a:extLst>
                <a:ext uri="{FF2B5EF4-FFF2-40B4-BE49-F238E27FC236}">
                  <a16:creationId xmlns:a16="http://schemas.microsoft.com/office/drawing/2014/main" id="{2C4ED6A4-FA8B-46C0-8FCF-6285232F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411">
              <a:extLst>
                <a:ext uri="{FF2B5EF4-FFF2-40B4-BE49-F238E27FC236}">
                  <a16:creationId xmlns:a16="http://schemas.microsoft.com/office/drawing/2014/main" id="{EDC56465-29E2-4959-BC98-25D90122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329">
              <a:extLst>
                <a:ext uri="{FF2B5EF4-FFF2-40B4-BE49-F238E27FC236}">
                  <a16:creationId xmlns:a16="http://schemas.microsoft.com/office/drawing/2014/main" id="{8ABF2AFF-F047-4661-90CB-67B44E03C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1" name="Freeform 326">
                <a:extLst>
                  <a:ext uri="{FF2B5EF4-FFF2-40B4-BE49-F238E27FC236}">
                    <a16:creationId xmlns:a16="http://schemas.microsoft.com/office/drawing/2014/main" id="{AFC28C05-C773-499F-9B37-FD79A7E38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27">
                <a:extLst>
                  <a:ext uri="{FF2B5EF4-FFF2-40B4-BE49-F238E27FC236}">
                    <a16:creationId xmlns:a16="http://schemas.microsoft.com/office/drawing/2014/main" id="{C175B567-B13C-47C9-978C-1A36994AD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Line 330">
              <a:extLst>
                <a:ext uri="{FF2B5EF4-FFF2-40B4-BE49-F238E27FC236}">
                  <a16:creationId xmlns:a16="http://schemas.microsoft.com/office/drawing/2014/main" id="{A1583AE5-5941-439E-8DE5-CCE39090F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331">
              <a:extLst>
                <a:ext uri="{FF2B5EF4-FFF2-40B4-BE49-F238E27FC236}">
                  <a16:creationId xmlns:a16="http://schemas.microsoft.com/office/drawing/2014/main" id="{E72FE5F2-D9F9-4334-BDFD-4BF99E8A7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32">
            <a:extLst>
              <a:ext uri="{FF2B5EF4-FFF2-40B4-BE49-F238E27FC236}">
                <a16:creationId xmlns:a16="http://schemas.microsoft.com/office/drawing/2014/main" id="{28A7FD8C-936D-46D3-998C-6B02447864EC}"/>
              </a:ext>
            </a:extLst>
          </p:cNvPr>
          <p:cNvGrpSpPr>
            <a:grpSpLocks/>
          </p:cNvGrpSpPr>
          <p:nvPr/>
        </p:nvGrpSpPr>
        <p:grpSpPr bwMode="auto">
          <a:xfrm>
            <a:off x="5573713" y="1673225"/>
            <a:ext cx="749300" cy="312738"/>
            <a:chOff x="2356" y="1300"/>
            <a:chExt cx="555" cy="194"/>
          </a:xfrm>
        </p:grpSpPr>
        <p:sp>
          <p:nvSpPr>
            <p:cNvPr id="34" name="Oval 407">
              <a:extLst>
                <a:ext uri="{FF2B5EF4-FFF2-40B4-BE49-F238E27FC236}">
                  <a16:creationId xmlns:a16="http://schemas.microsoft.com/office/drawing/2014/main" id="{8F1C427F-0E63-4F12-B5C7-BF17E978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410">
              <a:extLst>
                <a:ext uri="{FF2B5EF4-FFF2-40B4-BE49-F238E27FC236}">
                  <a16:creationId xmlns:a16="http://schemas.microsoft.com/office/drawing/2014/main" id="{15943D43-C66D-442C-965D-1C0909EA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411">
              <a:extLst>
                <a:ext uri="{FF2B5EF4-FFF2-40B4-BE49-F238E27FC236}">
                  <a16:creationId xmlns:a16="http://schemas.microsoft.com/office/drawing/2014/main" id="{A063814E-D98C-47C6-9E63-D8A45902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Group 329">
              <a:extLst>
                <a:ext uri="{FF2B5EF4-FFF2-40B4-BE49-F238E27FC236}">
                  <a16:creationId xmlns:a16="http://schemas.microsoft.com/office/drawing/2014/main" id="{FAF9C3CC-A64A-4A8F-A6AD-9C9E2C073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0" name="Freeform 326">
                <a:extLst>
                  <a:ext uri="{FF2B5EF4-FFF2-40B4-BE49-F238E27FC236}">
                    <a16:creationId xmlns:a16="http://schemas.microsoft.com/office/drawing/2014/main" id="{B6AC442C-0F09-446E-9866-3A4967356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327">
                <a:extLst>
                  <a:ext uri="{FF2B5EF4-FFF2-40B4-BE49-F238E27FC236}">
                    <a16:creationId xmlns:a16="http://schemas.microsoft.com/office/drawing/2014/main" id="{7DF69860-2166-43ED-84A1-5FD021DD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id="{EF7BA0DF-BE54-4C9E-9AF6-452DE94FC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31">
              <a:extLst>
                <a:ext uri="{FF2B5EF4-FFF2-40B4-BE49-F238E27FC236}">
                  <a16:creationId xmlns:a16="http://schemas.microsoft.com/office/drawing/2014/main" id="{DCA7E8AC-A9E7-45A6-9980-1599EE7FC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Straight Connector 60446">
            <a:extLst>
              <a:ext uri="{FF2B5EF4-FFF2-40B4-BE49-F238E27FC236}">
                <a16:creationId xmlns:a16="http://schemas.microsoft.com/office/drawing/2014/main" id="{7AA1907D-8CDF-485B-91DB-42F472F9664B}"/>
              </a:ext>
            </a:extLst>
          </p:cNvPr>
          <p:cNvCxnSpPr/>
          <p:nvPr/>
        </p:nvCxnSpPr>
        <p:spPr bwMode="auto">
          <a:xfrm>
            <a:off x="3544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81">
            <a:extLst>
              <a:ext uri="{FF2B5EF4-FFF2-40B4-BE49-F238E27FC236}">
                <a16:creationId xmlns:a16="http://schemas.microsoft.com/office/drawing/2014/main" id="{66E74214-E68D-4926-98C5-C85A1C8BA37E}"/>
              </a:ext>
            </a:extLst>
          </p:cNvPr>
          <p:cNvCxnSpPr/>
          <p:nvPr/>
        </p:nvCxnSpPr>
        <p:spPr bwMode="auto">
          <a:xfrm>
            <a:off x="5948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82">
            <a:extLst>
              <a:ext uri="{FF2B5EF4-FFF2-40B4-BE49-F238E27FC236}">
                <a16:creationId xmlns:a16="http://schemas.microsoft.com/office/drawing/2014/main" id="{37838901-12D9-442A-84E6-22574904FDF8}"/>
              </a:ext>
            </a:extLst>
          </p:cNvPr>
          <p:cNvCxnSpPr/>
          <p:nvPr/>
        </p:nvCxnSpPr>
        <p:spPr bwMode="auto">
          <a:xfrm>
            <a:off x="8408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356">
            <a:extLst>
              <a:ext uri="{FF2B5EF4-FFF2-40B4-BE49-F238E27FC236}">
                <a16:creationId xmlns:a16="http://schemas.microsoft.com/office/drawing/2014/main" id="{4DC89DC8-2AF7-46F4-8981-62E2438E1669}"/>
              </a:ext>
            </a:extLst>
          </p:cNvPr>
          <p:cNvGrpSpPr>
            <a:grpSpLocks/>
          </p:cNvGrpSpPr>
          <p:nvPr/>
        </p:nvGrpSpPr>
        <p:grpSpPr bwMode="auto">
          <a:xfrm>
            <a:off x="7700964" y="1479551"/>
            <a:ext cx="750887" cy="587375"/>
            <a:chOff x="313" y="1497"/>
            <a:chExt cx="1152" cy="1014"/>
          </a:xfrm>
        </p:grpSpPr>
        <p:pic>
          <p:nvPicPr>
            <p:cNvPr id="46" name="Picture 354" descr="laptop_stylized_small">
              <a:extLst>
                <a:ext uri="{FF2B5EF4-FFF2-40B4-BE49-F238E27FC236}">
                  <a16:creationId xmlns:a16="http://schemas.microsoft.com/office/drawing/2014/main" id="{C2E876D1-FE31-486F-B48A-130902F76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55" descr="antenna_stylized">
              <a:extLst>
                <a:ext uri="{FF2B5EF4-FFF2-40B4-BE49-F238E27FC236}">
                  <a16:creationId xmlns:a16="http://schemas.microsoft.com/office/drawing/2014/main" id="{0C7E5ED0-5021-451A-AD94-153A832AF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33">
            <a:extLst>
              <a:ext uri="{FF2B5EF4-FFF2-40B4-BE49-F238E27FC236}">
                <a16:creationId xmlns:a16="http://schemas.microsoft.com/office/drawing/2014/main" id="{2DC7559E-50AB-47C5-8EAA-4CCE00DEF325}"/>
              </a:ext>
            </a:extLst>
          </p:cNvPr>
          <p:cNvGrpSpPr>
            <a:grpSpLocks/>
          </p:cNvGrpSpPr>
          <p:nvPr/>
        </p:nvGrpSpPr>
        <p:grpSpPr bwMode="auto">
          <a:xfrm>
            <a:off x="5888039" y="1917701"/>
            <a:ext cx="2528887" cy="773113"/>
            <a:chOff x="4364182" y="1918294"/>
            <a:chExt cx="2528454" cy="771797"/>
          </a:xfrm>
        </p:grpSpPr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556CBB32-D717-4095-B4B6-0DA4FC8F1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45">
              <a:extLst>
                <a:ext uri="{FF2B5EF4-FFF2-40B4-BE49-F238E27FC236}">
                  <a16:creationId xmlns:a16="http://schemas.microsoft.com/office/drawing/2014/main" id="{297F3CDA-A3B8-4402-946E-6ADD943C2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ICMP 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代理通告</a:t>
              </a:r>
              <a:endParaRPr 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MT" charset="0"/>
              </a:endParaRP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457F6AFF-880C-41A5-92C6-9EFE7761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ÇlÇr ñæí©" charset="0"/>
                </a:rPr>
                <a:t>COA: 79.129.13.2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ÇlÇr ñæí©" charset="0"/>
                </a:rPr>
                <a:t>….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35">
            <a:extLst>
              <a:ext uri="{FF2B5EF4-FFF2-40B4-BE49-F238E27FC236}">
                <a16:creationId xmlns:a16="http://schemas.microsoft.com/office/drawing/2014/main" id="{EFF2F960-9907-4100-BF56-DBEF3F147BBB}"/>
              </a:ext>
            </a:extLst>
          </p:cNvPr>
          <p:cNvGrpSpPr>
            <a:grpSpLocks/>
          </p:cNvGrpSpPr>
          <p:nvPr/>
        </p:nvGrpSpPr>
        <p:grpSpPr bwMode="auto">
          <a:xfrm>
            <a:off x="3556000" y="2860676"/>
            <a:ext cx="2414588" cy="1700213"/>
            <a:chOff x="2031999" y="2860165"/>
            <a:chExt cx="2415307" cy="1700283"/>
          </a:xfrm>
        </p:grpSpPr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16B7C1B6-2F21-4B19-B605-E3580D066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Group 51">
              <a:extLst>
                <a:ext uri="{FF2B5EF4-FFF2-40B4-BE49-F238E27FC236}">
                  <a16:creationId xmlns:a16="http://schemas.microsoft.com/office/drawing/2014/main" id="{FFAF6460-5501-456E-B686-BB4CBC8CC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0695" y="2860165"/>
              <a:ext cx="1785507" cy="1700283"/>
              <a:chOff x="7511" y="5757"/>
              <a:chExt cx="2653" cy="2043"/>
            </a:xfrm>
          </p:grpSpPr>
          <p:sp>
            <p:nvSpPr>
              <p:cNvPr id="55" name="Text Box 52">
                <a:extLst>
                  <a:ext uri="{FF2B5EF4-FFF2-40B4-BE49-F238E27FC236}">
                    <a16:creationId xmlns:a16="http://schemas.microsoft.com/office/drawing/2014/main" id="{70C810F8-44B3-4AE7-98F1-12082B303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2" y="5757"/>
                <a:ext cx="21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注册请求</a:t>
                </a:r>
                <a:endParaRPr 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 MT" charset="0"/>
                </a:endParaRPr>
              </a:p>
            </p:txBody>
          </p:sp>
          <p:sp>
            <p:nvSpPr>
              <p:cNvPr id="56" name="Text Box 53">
                <a:extLst>
                  <a:ext uri="{FF2B5EF4-FFF2-40B4-BE49-F238E27FC236}">
                    <a16:creationId xmlns:a16="http://schemas.microsoft.com/office/drawing/2014/main" id="{3D854A3C-4D5E-4341-8DF2-112179361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COA: 79.129.13.2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HA: 128.119.40.7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MA: 128.119.40.186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Lifetime: 9999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identification: 714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encapsulation format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8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681A-66DB-4803-934E-A7968BAD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组成无线网络的元素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2CE89-8F32-4DB3-85E5-01A366A7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80BA6CDC-8389-486B-8B0A-CCADADE2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7114F90B-DE7F-4D54-96A3-64CBD893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3BE1A3E1-A65B-464F-8E5F-AB626A118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06AEEE6B-7433-4D41-AE64-3B034B66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Line 34">
            <a:extLst>
              <a:ext uri="{FF2B5EF4-FFF2-40B4-BE49-F238E27FC236}">
                <a16:creationId xmlns:a16="http://schemas.microsoft.com/office/drawing/2014/main" id="{4B2492A7-E231-40F7-9CE5-7F13060F3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Oval 38">
            <a:extLst>
              <a:ext uri="{FF2B5EF4-FFF2-40B4-BE49-F238E27FC236}">
                <a16:creationId xmlns:a16="http://schemas.microsoft.com/office/drawing/2014/main" id="{87D0E4EF-E0DB-4D38-B0CC-75700187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59">
            <a:extLst>
              <a:ext uri="{FF2B5EF4-FFF2-40B4-BE49-F238E27FC236}">
                <a16:creationId xmlns:a16="http://schemas.microsoft.com/office/drawing/2014/main" id="{08955EC2-FC4A-41B5-A493-1A4D21B9E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60">
            <a:extLst>
              <a:ext uri="{FF2B5EF4-FFF2-40B4-BE49-F238E27FC236}">
                <a16:creationId xmlns:a16="http://schemas.microsoft.com/office/drawing/2014/main" id="{528F6FC0-F9C8-49D9-9E4A-1AFB6CE46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1718A585-A660-4262-9180-CAB62F6AA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62">
            <a:extLst>
              <a:ext uri="{FF2B5EF4-FFF2-40B4-BE49-F238E27FC236}">
                <a16:creationId xmlns:a16="http://schemas.microsoft.com/office/drawing/2014/main" id="{3E73F5C8-FFCD-4822-BD36-A3311880A9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63">
            <a:extLst>
              <a:ext uri="{FF2B5EF4-FFF2-40B4-BE49-F238E27FC236}">
                <a16:creationId xmlns:a16="http://schemas.microsoft.com/office/drawing/2014/main" id="{CD7B1A07-70F7-4C44-9EB2-4FA9BA8A12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64">
            <a:extLst>
              <a:ext uri="{FF2B5EF4-FFF2-40B4-BE49-F238E27FC236}">
                <a16:creationId xmlns:a16="http://schemas.microsoft.com/office/drawing/2014/main" id="{B961A071-5FAC-4F61-BB08-E194AC8B37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7" name="Group 356">
            <a:extLst>
              <a:ext uri="{FF2B5EF4-FFF2-40B4-BE49-F238E27FC236}">
                <a16:creationId xmlns:a16="http://schemas.microsoft.com/office/drawing/2014/main" id="{E0F68E99-2531-4B48-AE19-E64F456557C9}"/>
              </a:ext>
            </a:extLst>
          </p:cNvPr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4F58D4B9-35A3-4D31-81BE-54ED6FA54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79F3EBA1-9B34-48BC-91E9-C2C5110DB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61">
            <a:extLst>
              <a:ext uri="{FF2B5EF4-FFF2-40B4-BE49-F238E27FC236}">
                <a16:creationId xmlns:a16="http://schemas.microsoft.com/office/drawing/2014/main" id="{D9B9D0A5-6FEB-4097-83FF-CA6C69940027}"/>
              </a:ext>
            </a:extLst>
          </p:cNvPr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1" name="Picture 358" descr="access_point_stylized_small">
              <a:extLst>
                <a:ext uri="{FF2B5EF4-FFF2-40B4-BE49-F238E27FC236}">
                  <a16:creationId xmlns:a16="http://schemas.microsoft.com/office/drawing/2014/main" id="{0FDC752F-689A-477A-8D80-0B624842F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60" descr="antenna_radiation_stylized">
              <a:extLst>
                <a:ext uri="{FF2B5EF4-FFF2-40B4-BE49-F238E27FC236}">
                  <a16:creationId xmlns:a16="http://schemas.microsoft.com/office/drawing/2014/main" id="{4A2397A8-2749-4613-AB94-40E161C01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08">
            <a:extLst>
              <a:ext uri="{FF2B5EF4-FFF2-40B4-BE49-F238E27FC236}">
                <a16:creationId xmlns:a16="http://schemas.microsoft.com/office/drawing/2014/main" id="{7221B343-A8A9-4C5C-BC5C-D1762851B375}"/>
              </a:ext>
            </a:extLst>
          </p:cNvPr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4" name="Group 398">
              <a:extLst>
                <a:ext uri="{FF2B5EF4-FFF2-40B4-BE49-F238E27FC236}">
                  <a16:creationId xmlns:a16="http://schemas.microsoft.com/office/drawing/2014/main" id="{732E8BBA-722F-4491-A717-5037EA43B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" name="Line 270">
                <a:extLst>
                  <a:ext uri="{FF2B5EF4-FFF2-40B4-BE49-F238E27FC236}">
                    <a16:creationId xmlns:a16="http://schemas.microsoft.com/office/drawing/2014/main" id="{9A096FC4-5B2F-4F47-B719-252E68BE8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271">
                <a:extLst>
                  <a:ext uri="{FF2B5EF4-FFF2-40B4-BE49-F238E27FC236}">
                    <a16:creationId xmlns:a16="http://schemas.microsoft.com/office/drawing/2014/main" id="{4E1FF29D-B169-4F38-AE1F-40D3E1C2A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272">
                <a:extLst>
                  <a:ext uri="{FF2B5EF4-FFF2-40B4-BE49-F238E27FC236}">
                    <a16:creationId xmlns:a16="http://schemas.microsoft.com/office/drawing/2014/main" id="{682C2EAD-C266-4CE7-BFC9-057B39F82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Line 273">
                <a:extLst>
                  <a:ext uri="{FF2B5EF4-FFF2-40B4-BE49-F238E27FC236}">
                    <a16:creationId xmlns:a16="http://schemas.microsoft.com/office/drawing/2014/main" id="{FA88326F-B783-4048-B0CC-40A3E84AD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" name="Line 274">
                <a:extLst>
                  <a:ext uri="{FF2B5EF4-FFF2-40B4-BE49-F238E27FC236}">
                    <a16:creationId xmlns:a16="http://schemas.microsoft.com/office/drawing/2014/main" id="{54C1CF3F-EF9B-431E-9E90-903E95B08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Line 275">
                <a:extLst>
                  <a:ext uri="{FF2B5EF4-FFF2-40B4-BE49-F238E27FC236}">
                    <a16:creationId xmlns:a16="http://schemas.microsoft.com/office/drawing/2014/main" id="{F75E30A8-759F-4952-B9CA-BE5D8CDB1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Line 276">
                <a:extLst>
                  <a:ext uri="{FF2B5EF4-FFF2-40B4-BE49-F238E27FC236}">
                    <a16:creationId xmlns:a16="http://schemas.microsoft.com/office/drawing/2014/main" id="{97C6A18A-0FDD-448B-AEF3-1F91E7759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Line 277">
                <a:extLst>
                  <a:ext uri="{FF2B5EF4-FFF2-40B4-BE49-F238E27FC236}">
                    <a16:creationId xmlns:a16="http://schemas.microsoft.com/office/drawing/2014/main" id="{33F264A9-630C-4501-A6F2-7C7F28932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82C4095C-94B0-4D0C-A881-8D1369EE1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79">
                <a:extLst>
                  <a:ext uri="{FF2B5EF4-FFF2-40B4-BE49-F238E27FC236}">
                    <a16:creationId xmlns:a16="http://schemas.microsoft.com/office/drawing/2014/main" id="{156FE044-AD16-4E39-BC6C-40AE8F98B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80">
                <a:extLst>
                  <a:ext uri="{FF2B5EF4-FFF2-40B4-BE49-F238E27FC236}">
                    <a16:creationId xmlns:a16="http://schemas.microsoft.com/office/drawing/2014/main" id="{ED6E31B7-457F-4731-ABF8-E74510224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281">
                <a:extLst>
                  <a:ext uri="{FF2B5EF4-FFF2-40B4-BE49-F238E27FC236}">
                    <a16:creationId xmlns:a16="http://schemas.microsoft.com/office/drawing/2014/main" id="{1EDF96CE-4718-494C-93F9-BF77D495B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282">
                <a:extLst>
                  <a:ext uri="{FF2B5EF4-FFF2-40B4-BE49-F238E27FC236}">
                    <a16:creationId xmlns:a16="http://schemas.microsoft.com/office/drawing/2014/main" id="{0C73090A-A19A-45C1-B955-3A4B44058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Line 283">
                <a:extLst>
                  <a:ext uri="{FF2B5EF4-FFF2-40B4-BE49-F238E27FC236}">
                    <a16:creationId xmlns:a16="http://schemas.microsoft.com/office/drawing/2014/main" id="{4D26F1E0-DB66-4F85-9273-931FF6DBB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Line 284">
                <a:extLst>
                  <a:ext uri="{FF2B5EF4-FFF2-40B4-BE49-F238E27FC236}">
                    <a16:creationId xmlns:a16="http://schemas.microsoft.com/office/drawing/2014/main" id="{9B3DF38C-1C25-4B45-94D5-802C16D7E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5" name="Picture 399" descr="cell_tower_radiation copy">
              <a:extLst>
                <a:ext uri="{FF2B5EF4-FFF2-40B4-BE49-F238E27FC236}">
                  <a16:creationId xmlns:a16="http://schemas.microsoft.com/office/drawing/2014/main" id="{5E9DE673-D709-4AE1-B95B-145925305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3">
            <a:extLst>
              <a:ext uri="{FF2B5EF4-FFF2-40B4-BE49-F238E27FC236}">
                <a16:creationId xmlns:a16="http://schemas.microsoft.com/office/drawing/2014/main" id="{368B73E2-BCCF-4133-AFF1-05A31B556090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42" name="Picture 364" descr="iphone_stylized_small">
              <a:extLst>
                <a:ext uri="{FF2B5EF4-FFF2-40B4-BE49-F238E27FC236}">
                  <a16:creationId xmlns:a16="http://schemas.microsoft.com/office/drawing/2014/main" id="{CB286196-589B-4B3D-81B3-7B1E17495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02" descr="antenna_radiation_stylized">
              <a:extLst>
                <a:ext uri="{FF2B5EF4-FFF2-40B4-BE49-F238E27FC236}">
                  <a16:creationId xmlns:a16="http://schemas.microsoft.com/office/drawing/2014/main" id="{C4EE2AF2-ABE9-44D0-B1F3-09B80309F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129">
            <a:extLst>
              <a:ext uri="{FF2B5EF4-FFF2-40B4-BE49-F238E27FC236}">
                <a16:creationId xmlns:a16="http://schemas.microsoft.com/office/drawing/2014/main" id="{6DD44E71-AF3F-41CE-8E4C-B019DE42C410}"/>
              </a:ext>
            </a:extLst>
          </p:cNvPr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45" name="Group 398">
              <a:extLst>
                <a:ext uri="{FF2B5EF4-FFF2-40B4-BE49-F238E27FC236}">
                  <a16:creationId xmlns:a16="http://schemas.microsoft.com/office/drawing/2014/main" id="{3835585C-3254-4041-990E-20AEA29BC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7" name="Line 270">
                <a:extLst>
                  <a:ext uri="{FF2B5EF4-FFF2-40B4-BE49-F238E27FC236}">
                    <a16:creationId xmlns:a16="http://schemas.microsoft.com/office/drawing/2014/main" id="{C6D0E6D5-1B2E-4D1E-9F7E-82D858E04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" name="Line 271">
                <a:extLst>
                  <a:ext uri="{FF2B5EF4-FFF2-40B4-BE49-F238E27FC236}">
                    <a16:creationId xmlns:a16="http://schemas.microsoft.com/office/drawing/2014/main" id="{ACF5D939-D11B-4034-8E8D-A75B538CA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Line 272">
                <a:extLst>
                  <a:ext uri="{FF2B5EF4-FFF2-40B4-BE49-F238E27FC236}">
                    <a16:creationId xmlns:a16="http://schemas.microsoft.com/office/drawing/2014/main" id="{D03CAB78-C479-4F2E-8FFB-76BA1656D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Line 273">
                <a:extLst>
                  <a:ext uri="{FF2B5EF4-FFF2-40B4-BE49-F238E27FC236}">
                    <a16:creationId xmlns:a16="http://schemas.microsoft.com/office/drawing/2014/main" id="{379E4325-501C-4249-A570-92558A53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Line 274">
                <a:extLst>
                  <a:ext uri="{FF2B5EF4-FFF2-40B4-BE49-F238E27FC236}">
                    <a16:creationId xmlns:a16="http://schemas.microsoft.com/office/drawing/2014/main" id="{5B532740-CEB3-4A97-9523-19751241D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Line 275">
                <a:extLst>
                  <a:ext uri="{FF2B5EF4-FFF2-40B4-BE49-F238E27FC236}">
                    <a16:creationId xmlns:a16="http://schemas.microsoft.com/office/drawing/2014/main" id="{99DD3441-26B7-4965-8342-941B86BA6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6">
                <a:extLst>
                  <a:ext uri="{FF2B5EF4-FFF2-40B4-BE49-F238E27FC236}">
                    <a16:creationId xmlns:a16="http://schemas.microsoft.com/office/drawing/2014/main" id="{89D559C8-16D7-46EA-9210-F575ABE22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7">
                <a:extLst>
                  <a:ext uri="{FF2B5EF4-FFF2-40B4-BE49-F238E27FC236}">
                    <a16:creationId xmlns:a16="http://schemas.microsoft.com/office/drawing/2014/main" id="{0AFC14B1-7C03-4116-90FD-8FD56A013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78">
                <a:extLst>
                  <a:ext uri="{FF2B5EF4-FFF2-40B4-BE49-F238E27FC236}">
                    <a16:creationId xmlns:a16="http://schemas.microsoft.com/office/drawing/2014/main" id="{CDCE9B16-7F67-43CD-9445-CA2B760C2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79">
                <a:extLst>
                  <a:ext uri="{FF2B5EF4-FFF2-40B4-BE49-F238E27FC236}">
                    <a16:creationId xmlns:a16="http://schemas.microsoft.com/office/drawing/2014/main" id="{CC5394F1-7C9B-481A-A81B-5490FB0C5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80">
                <a:extLst>
                  <a:ext uri="{FF2B5EF4-FFF2-40B4-BE49-F238E27FC236}">
                    <a16:creationId xmlns:a16="http://schemas.microsoft.com/office/drawing/2014/main" id="{97AD5535-5866-4E55-AE62-D82BFED3F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81">
                <a:extLst>
                  <a:ext uri="{FF2B5EF4-FFF2-40B4-BE49-F238E27FC236}">
                    <a16:creationId xmlns:a16="http://schemas.microsoft.com/office/drawing/2014/main" id="{57C9F972-26F7-41EB-9228-F0764665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82">
                <a:extLst>
                  <a:ext uri="{FF2B5EF4-FFF2-40B4-BE49-F238E27FC236}">
                    <a16:creationId xmlns:a16="http://schemas.microsoft.com/office/drawing/2014/main" id="{526856EA-0AB6-4239-ADB5-0FD958532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Line 283">
                <a:extLst>
                  <a:ext uri="{FF2B5EF4-FFF2-40B4-BE49-F238E27FC236}">
                    <a16:creationId xmlns:a16="http://schemas.microsoft.com/office/drawing/2014/main" id="{BA67E041-228D-4082-8557-57755CF1B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Line 284">
                <a:extLst>
                  <a:ext uri="{FF2B5EF4-FFF2-40B4-BE49-F238E27FC236}">
                    <a16:creationId xmlns:a16="http://schemas.microsoft.com/office/drawing/2014/main" id="{5D6917CD-256A-445E-92B5-430130738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46" name="Picture 399" descr="cell_tower_radiation copy">
              <a:extLst>
                <a:ext uri="{FF2B5EF4-FFF2-40B4-BE49-F238E27FC236}">
                  <a16:creationId xmlns:a16="http://schemas.microsoft.com/office/drawing/2014/main" id="{895FCF09-2FEE-4C3A-9F98-9392A42E2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356">
            <a:extLst>
              <a:ext uri="{FF2B5EF4-FFF2-40B4-BE49-F238E27FC236}">
                <a16:creationId xmlns:a16="http://schemas.microsoft.com/office/drawing/2014/main" id="{9267259D-3E24-489A-AEC6-3BDBDD542193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63" name="Picture 354" descr="laptop_stylized_small">
              <a:extLst>
                <a:ext uri="{FF2B5EF4-FFF2-40B4-BE49-F238E27FC236}">
                  <a16:creationId xmlns:a16="http://schemas.microsoft.com/office/drawing/2014/main" id="{5068F970-8F0B-48A1-82B0-F903AAF6C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355" descr="antenna_stylized">
              <a:extLst>
                <a:ext uri="{FF2B5EF4-FFF2-40B4-BE49-F238E27FC236}">
                  <a16:creationId xmlns:a16="http://schemas.microsoft.com/office/drawing/2014/main" id="{C75B4147-950E-4BA7-9DBF-B028B7936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Group 356">
            <a:extLst>
              <a:ext uri="{FF2B5EF4-FFF2-40B4-BE49-F238E27FC236}">
                <a16:creationId xmlns:a16="http://schemas.microsoft.com/office/drawing/2014/main" id="{D7971F49-4A2F-4E20-B68F-F6107D4093FD}"/>
              </a:ext>
            </a:extLst>
          </p:cNvPr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66" name="Picture 354" descr="laptop_stylized_small">
              <a:extLst>
                <a:ext uri="{FF2B5EF4-FFF2-40B4-BE49-F238E27FC236}">
                  <a16:creationId xmlns:a16="http://schemas.microsoft.com/office/drawing/2014/main" id="{CAC49EC9-F514-4953-B80A-6B0FBD252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55" descr="antenna_stylized">
              <a:extLst>
                <a:ext uri="{FF2B5EF4-FFF2-40B4-BE49-F238E27FC236}">
                  <a16:creationId xmlns:a16="http://schemas.microsoft.com/office/drawing/2014/main" id="{8D29B337-FF48-465A-829F-8F213D86A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Group 356">
            <a:extLst>
              <a:ext uri="{FF2B5EF4-FFF2-40B4-BE49-F238E27FC236}">
                <a16:creationId xmlns:a16="http://schemas.microsoft.com/office/drawing/2014/main" id="{D5CC001C-44B6-40B7-8A2A-EE205C72FBC3}"/>
              </a:ext>
            </a:extLst>
          </p:cNvPr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69" name="Picture 354" descr="laptop_stylized_small">
              <a:extLst>
                <a:ext uri="{FF2B5EF4-FFF2-40B4-BE49-F238E27FC236}">
                  <a16:creationId xmlns:a16="http://schemas.microsoft.com/office/drawing/2014/main" id="{95638837-BF8E-4A2D-A3CC-48D20DFC9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55" descr="antenna_stylized">
              <a:extLst>
                <a:ext uri="{FF2B5EF4-FFF2-40B4-BE49-F238E27FC236}">
                  <a16:creationId xmlns:a16="http://schemas.microsoft.com/office/drawing/2014/main" id="{1D739384-42BA-4D2F-8817-922D37533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" name="Group 403">
            <a:extLst>
              <a:ext uri="{FF2B5EF4-FFF2-40B4-BE49-F238E27FC236}">
                <a16:creationId xmlns:a16="http://schemas.microsoft.com/office/drawing/2014/main" id="{FC77E179-2881-433F-AA3B-1F252D81383D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72" name="Picture 364" descr="iphone_stylized_small">
              <a:extLst>
                <a:ext uri="{FF2B5EF4-FFF2-40B4-BE49-F238E27FC236}">
                  <a16:creationId xmlns:a16="http://schemas.microsoft.com/office/drawing/2014/main" id="{66BC9D15-D4B5-41DB-80B8-E556E992E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402" descr="antenna_radiation_stylized">
              <a:extLst>
                <a:ext uri="{FF2B5EF4-FFF2-40B4-BE49-F238E27FC236}">
                  <a16:creationId xmlns:a16="http://schemas.microsoft.com/office/drawing/2014/main" id="{45885938-67B3-4DD8-BBFB-5B9892B4B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" name="Group 403">
            <a:extLst>
              <a:ext uri="{FF2B5EF4-FFF2-40B4-BE49-F238E27FC236}">
                <a16:creationId xmlns:a16="http://schemas.microsoft.com/office/drawing/2014/main" id="{E3A534C2-0CCF-4FAE-AA23-6E0C89289DA7}"/>
              </a:ext>
            </a:extLst>
          </p:cNvPr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75" name="Picture 364" descr="iphone_stylized_small">
              <a:extLst>
                <a:ext uri="{FF2B5EF4-FFF2-40B4-BE49-F238E27FC236}">
                  <a16:creationId xmlns:a16="http://schemas.microsoft.com/office/drawing/2014/main" id="{3AC95A68-AAEF-46EE-A1B1-CC01B1520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02" descr="antenna_radiation_stylized">
              <a:extLst>
                <a:ext uri="{FF2B5EF4-FFF2-40B4-BE49-F238E27FC236}">
                  <a16:creationId xmlns:a16="http://schemas.microsoft.com/office/drawing/2014/main" id="{64A25ED0-D6DF-496E-A0EB-B1055794A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356">
            <a:extLst>
              <a:ext uri="{FF2B5EF4-FFF2-40B4-BE49-F238E27FC236}">
                <a16:creationId xmlns:a16="http://schemas.microsoft.com/office/drawing/2014/main" id="{F3A58B1D-F650-4C84-8F1F-0D18204121CD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78" name="Picture 354" descr="laptop_stylized_small">
              <a:extLst>
                <a:ext uri="{FF2B5EF4-FFF2-40B4-BE49-F238E27FC236}">
                  <a16:creationId xmlns:a16="http://schemas.microsoft.com/office/drawing/2014/main" id="{CEA904EC-1ED2-43FA-B9C3-7E5DC9EB8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55" descr="antenna_stylized">
              <a:extLst>
                <a:ext uri="{FF2B5EF4-FFF2-40B4-BE49-F238E27FC236}">
                  <a16:creationId xmlns:a16="http://schemas.microsoft.com/office/drawing/2014/main" id="{DB7A1383-88AE-47BF-ACC4-B5662895A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356">
            <a:extLst>
              <a:ext uri="{FF2B5EF4-FFF2-40B4-BE49-F238E27FC236}">
                <a16:creationId xmlns:a16="http://schemas.microsoft.com/office/drawing/2014/main" id="{12531F85-06B8-4118-98CB-C75B6BC8EA88}"/>
              </a:ext>
            </a:extLst>
          </p:cNvPr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81" name="Picture 354" descr="laptop_stylized_small">
              <a:extLst>
                <a:ext uri="{FF2B5EF4-FFF2-40B4-BE49-F238E27FC236}">
                  <a16:creationId xmlns:a16="http://schemas.microsoft.com/office/drawing/2014/main" id="{28C54BCE-3BD6-4B01-A204-EAC03BE22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55" descr="antenna_stylized">
              <a:extLst>
                <a:ext uri="{FF2B5EF4-FFF2-40B4-BE49-F238E27FC236}">
                  <a16:creationId xmlns:a16="http://schemas.microsoft.com/office/drawing/2014/main" id="{C68A15EF-51D9-4462-845D-07EF5EA44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403">
            <a:extLst>
              <a:ext uri="{FF2B5EF4-FFF2-40B4-BE49-F238E27FC236}">
                <a16:creationId xmlns:a16="http://schemas.microsoft.com/office/drawing/2014/main" id="{19586EC9-70C2-4A48-9550-15447BBFFAED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84" name="Picture 364" descr="iphone_stylized_small">
              <a:extLst>
                <a:ext uri="{FF2B5EF4-FFF2-40B4-BE49-F238E27FC236}">
                  <a16:creationId xmlns:a16="http://schemas.microsoft.com/office/drawing/2014/main" id="{EC78F089-DF47-4EC1-9FC9-CE008BD2F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02" descr="antenna_radiation_stylized">
              <a:extLst>
                <a:ext uri="{FF2B5EF4-FFF2-40B4-BE49-F238E27FC236}">
                  <a16:creationId xmlns:a16="http://schemas.microsoft.com/office/drawing/2014/main" id="{C45AF9A2-0806-42F2-A4C7-6B01C467F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" name="Group 171">
            <a:extLst>
              <a:ext uri="{FF2B5EF4-FFF2-40B4-BE49-F238E27FC236}">
                <a16:creationId xmlns:a16="http://schemas.microsoft.com/office/drawing/2014/main" id="{16BE1469-D5BC-48BF-A7B8-09D57FC40CC1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87" name="Group 398">
              <a:extLst>
                <a:ext uri="{FF2B5EF4-FFF2-40B4-BE49-F238E27FC236}">
                  <a16:creationId xmlns:a16="http://schemas.microsoft.com/office/drawing/2014/main" id="{A59D079D-E65B-43DF-86B1-FA0B2EAE4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9" name="Line 270">
                <a:extLst>
                  <a:ext uri="{FF2B5EF4-FFF2-40B4-BE49-F238E27FC236}">
                    <a16:creationId xmlns:a16="http://schemas.microsoft.com/office/drawing/2014/main" id="{B967A9CE-369E-4C84-8EAD-6CBAC28DF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Line 271">
                <a:extLst>
                  <a:ext uri="{FF2B5EF4-FFF2-40B4-BE49-F238E27FC236}">
                    <a16:creationId xmlns:a16="http://schemas.microsoft.com/office/drawing/2014/main" id="{C3376D6A-D67C-4E4C-8D3D-C7ADAB746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" name="Line 272">
                <a:extLst>
                  <a:ext uri="{FF2B5EF4-FFF2-40B4-BE49-F238E27FC236}">
                    <a16:creationId xmlns:a16="http://schemas.microsoft.com/office/drawing/2014/main" id="{33992D62-CD00-4A52-B508-F69E979ED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Line 273">
                <a:extLst>
                  <a:ext uri="{FF2B5EF4-FFF2-40B4-BE49-F238E27FC236}">
                    <a16:creationId xmlns:a16="http://schemas.microsoft.com/office/drawing/2014/main" id="{541BBF74-E243-47ED-98B9-86DD0BC9B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74">
                <a:extLst>
                  <a:ext uri="{FF2B5EF4-FFF2-40B4-BE49-F238E27FC236}">
                    <a16:creationId xmlns:a16="http://schemas.microsoft.com/office/drawing/2014/main" id="{EFDFFE48-8133-4613-A7B2-446ABF277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75">
                <a:extLst>
                  <a:ext uri="{FF2B5EF4-FFF2-40B4-BE49-F238E27FC236}">
                    <a16:creationId xmlns:a16="http://schemas.microsoft.com/office/drawing/2014/main" id="{F3C00D9C-6B82-4559-8821-65DA0F610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" name="Line 276">
                <a:extLst>
                  <a:ext uri="{FF2B5EF4-FFF2-40B4-BE49-F238E27FC236}">
                    <a16:creationId xmlns:a16="http://schemas.microsoft.com/office/drawing/2014/main" id="{5A70260C-8E61-4456-B933-825DBBD8F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77">
                <a:extLst>
                  <a:ext uri="{FF2B5EF4-FFF2-40B4-BE49-F238E27FC236}">
                    <a16:creationId xmlns:a16="http://schemas.microsoft.com/office/drawing/2014/main" id="{E13618D6-75A5-48F0-ADD9-EEA9DE9C0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78">
                <a:extLst>
                  <a:ext uri="{FF2B5EF4-FFF2-40B4-BE49-F238E27FC236}">
                    <a16:creationId xmlns:a16="http://schemas.microsoft.com/office/drawing/2014/main" id="{C27B84BD-C0C1-4198-91D6-E1516CFF4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" name="Line 279">
                <a:extLst>
                  <a:ext uri="{FF2B5EF4-FFF2-40B4-BE49-F238E27FC236}">
                    <a16:creationId xmlns:a16="http://schemas.microsoft.com/office/drawing/2014/main" id="{A9B28E98-10B5-4A7B-9D2A-43C327351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" name="Line 280">
                <a:extLst>
                  <a:ext uri="{FF2B5EF4-FFF2-40B4-BE49-F238E27FC236}">
                    <a16:creationId xmlns:a16="http://schemas.microsoft.com/office/drawing/2014/main" id="{6CAFCEBB-7B1E-4F25-B356-CB4C1876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Line 281">
                <a:extLst>
                  <a:ext uri="{FF2B5EF4-FFF2-40B4-BE49-F238E27FC236}">
                    <a16:creationId xmlns:a16="http://schemas.microsoft.com/office/drawing/2014/main" id="{8B82EA9C-1B9A-43A6-8EA5-BC8E7C2E9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Line 282">
                <a:extLst>
                  <a:ext uri="{FF2B5EF4-FFF2-40B4-BE49-F238E27FC236}">
                    <a16:creationId xmlns:a16="http://schemas.microsoft.com/office/drawing/2014/main" id="{52F1DFA7-C5E1-4A02-BE88-172C1B92F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Line 283">
                <a:extLst>
                  <a:ext uri="{FF2B5EF4-FFF2-40B4-BE49-F238E27FC236}">
                    <a16:creationId xmlns:a16="http://schemas.microsoft.com/office/drawing/2014/main" id="{3C22E999-A13C-4FFF-B592-BEF67D17F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Line 284">
                <a:extLst>
                  <a:ext uri="{FF2B5EF4-FFF2-40B4-BE49-F238E27FC236}">
                    <a16:creationId xmlns:a16="http://schemas.microsoft.com/office/drawing/2014/main" id="{C55A45C1-6DC1-422A-8E09-4DEC9BA82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399" descr="cell_tower_radiation copy">
              <a:extLst>
                <a:ext uri="{FF2B5EF4-FFF2-40B4-BE49-F238E27FC236}">
                  <a16:creationId xmlns:a16="http://schemas.microsoft.com/office/drawing/2014/main" id="{AF43F14C-A191-4C1B-92F0-8F320821D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Group 356">
            <a:extLst>
              <a:ext uri="{FF2B5EF4-FFF2-40B4-BE49-F238E27FC236}">
                <a16:creationId xmlns:a16="http://schemas.microsoft.com/office/drawing/2014/main" id="{AEEBF689-5354-460C-B907-9AFB75E6F284}"/>
              </a:ext>
            </a:extLst>
          </p:cNvPr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105" name="Picture 354" descr="laptop_stylized_small">
              <a:extLst>
                <a:ext uri="{FF2B5EF4-FFF2-40B4-BE49-F238E27FC236}">
                  <a16:creationId xmlns:a16="http://schemas.microsoft.com/office/drawing/2014/main" id="{263E5D0D-0291-46BA-9BD0-15299F725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355" descr="antenna_stylized">
              <a:extLst>
                <a:ext uri="{FF2B5EF4-FFF2-40B4-BE49-F238E27FC236}">
                  <a16:creationId xmlns:a16="http://schemas.microsoft.com/office/drawing/2014/main" id="{D97EA37E-5EF3-45E4-9F1F-0915B6596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3DDF4FFF-5D1F-462F-9D7C-39CBB0F0934D}"/>
              </a:ext>
            </a:extLst>
          </p:cNvPr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AB203BB1-3770-4B88-8EB3-380B16D8E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E84182D-95BD-45DA-A7C2-4555B24DB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Group 356">
            <a:extLst>
              <a:ext uri="{FF2B5EF4-FFF2-40B4-BE49-F238E27FC236}">
                <a16:creationId xmlns:a16="http://schemas.microsoft.com/office/drawing/2014/main" id="{A42815E1-E820-455B-8775-563DC6C990B7}"/>
              </a:ext>
            </a:extLst>
          </p:cNvPr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111" name="Picture 354" descr="laptop_stylized_small">
              <a:extLst>
                <a:ext uri="{FF2B5EF4-FFF2-40B4-BE49-F238E27FC236}">
                  <a16:creationId xmlns:a16="http://schemas.microsoft.com/office/drawing/2014/main" id="{41015416-BB94-43B4-BD39-E9FB994BA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355" descr="antenna_stylized">
              <a:extLst>
                <a:ext uri="{FF2B5EF4-FFF2-40B4-BE49-F238E27FC236}">
                  <a16:creationId xmlns:a16="http://schemas.microsoft.com/office/drawing/2014/main" id="{53BB28E3-AE69-40A2-99C7-372AE112A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" name="Group 403">
            <a:extLst>
              <a:ext uri="{FF2B5EF4-FFF2-40B4-BE49-F238E27FC236}">
                <a16:creationId xmlns:a16="http://schemas.microsoft.com/office/drawing/2014/main" id="{7E73D22E-90FC-42FF-8FE9-0B472CDF9476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114" name="Picture 364" descr="iphone_stylized_small">
              <a:extLst>
                <a:ext uri="{FF2B5EF4-FFF2-40B4-BE49-F238E27FC236}">
                  <a16:creationId xmlns:a16="http://schemas.microsoft.com/office/drawing/2014/main" id="{6FB6876B-DB51-4152-9794-DB9EF4596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402" descr="antenna_radiation_stylized">
              <a:extLst>
                <a:ext uri="{FF2B5EF4-FFF2-40B4-BE49-F238E27FC236}">
                  <a16:creationId xmlns:a16="http://schemas.microsoft.com/office/drawing/2014/main" id="{A44A1DBA-38BA-4AF6-9713-9992C7CA7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6" name="Group 356">
            <a:extLst>
              <a:ext uri="{FF2B5EF4-FFF2-40B4-BE49-F238E27FC236}">
                <a16:creationId xmlns:a16="http://schemas.microsoft.com/office/drawing/2014/main" id="{F9EA638C-3018-4304-9A65-EA73FD4DB340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117" name="Picture 354" descr="laptop_stylized_small">
              <a:extLst>
                <a:ext uri="{FF2B5EF4-FFF2-40B4-BE49-F238E27FC236}">
                  <a16:creationId xmlns:a16="http://schemas.microsoft.com/office/drawing/2014/main" id="{99D03CCE-03D2-44DA-B4E4-4411AA1E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355" descr="antenna_stylized">
              <a:extLst>
                <a:ext uri="{FF2B5EF4-FFF2-40B4-BE49-F238E27FC236}">
                  <a16:creationId xmlns:a16="http://schemas.microsoft.com/office/drawing/2014/main" id="{07CEAFBC-51BE-407D-ACB8-B4961BE90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Group 403">
            <a:extLst>
              <a:ext uri="{FF2B5EF4-FFF2-40B4-BE49-F238E27FC236}">
                <a16:creationId xmlns:a16="http://schemas.microsoft.com/office/drawing/2014/main" id="{F15E8DE3-2E39-416C-9EF8-FF8737FE0FE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120" name="Picture 364" descr="iphone_stylized_small">
              <a:extLst>
                <a:ext uri="{FF2B5EF4-FFF2-40B4-BE49-F238E27FC236}">
                  <a16:creationId xmlns:a16="http://schemas.microsoft.com/office/drawing/2014/main" id="{7BDB4368-9435-4A09-80F3-A153CCC35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402" descr="antenna_radiation_stylized">
              <a:extLst>
                <a:ext uri="{FF2B5EF4-FFF2-40B4-BE49-F238E27FC236}">
                  <a16:creationId xmlns:a16="http://schemas.microsoft.com/office/drawing/2014/main" id="{AB7E4890-A3B6-4BAE-A018-93BB01C0B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" name="Rectangle 64">
            <a:extLst>
              <a:ext uri="{FF2B5EF4-FFF2-40B4-BE49-F238E27FC236}">
                <a16:creationId xmlns:a16="http://schemas.microsoft.com/office/drawing/2014/main" id="{7CB70416-C548-4DDF-B0FF-E0513241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1557339"/>
            <a:ext cx="4954588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" name="Rectangle 65">
            <a:extLst>
              <a:ext uri="{FF2B5EF4-FFF2-40B4-BE49-F238E27FC236}">
                <a16:creationId xmlns:a16="http://schemas.microsoft.com/office/drawing/2014/main" id="{7C8320B3-C699-45BB-9395-08411A5C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4" name="Rectangle 66">
            <a:extLst>
              <a:ext uri="{FF2B5EF4-FFF2-40B4-BE49-F238E27FC236}">
                <a16:creationId xmlns:a16="http://schemas.microsoft.com/office/drawing/2014/main" id="{1D5961A4-1DD7-4938-9C5B-99EA44EF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48" y="1445968"/>
            <a:ext cx="479425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无线链路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25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主要用于连接基站与无线主机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有些场景下也用于连接其他网络设备（如交换机与路由器）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25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需要多路访问控制，以协调各个主机对链路的访问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25" indent="-238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各类链路传输速率，支持距离差异很大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68">
            <a:extLst>
              <a:ext uri="{FF2B5EF4-FFF2-40B4-BE49-F238E27FC236}">
                <a16:creationId xmlns:a16="http://schemas.microsoft.com/office/drawing/2014/main" id="{F4A70ADA-2BAC-431B-960C-EDDE8D6E7E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1126" y="4378326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AutoShape 72">
            <a:extLst>
              <a:ext uri="{FF2B5EF4-FFF2-40B4-BE49-F238E27FC236}">
                <a16:creationId xmlns:a16="http://schemas.microsoft.com/office/drawing/2014/main" id="{D70B050D-2999-4CB8-93BC-AA00A2E47BD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324976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7" name="Group 137">
            <a:extLst>
              <a:ext uri="{FF2B5EF4-FFF2-40B4-BE49-F238E27FC236}">
                <a16:creationId xmlns:a16="http://schemas.microsoft.com/office/drawing/2014/main" id="{610B97A7-FC9F-4616-A9DD-8ED488DFD270}"/>
              </a:ext>
            </a:extLst>
          </p:cNvPr>
          <p:cNvGrpSpPr>
            <a:grpSpLocks/>
          </p:cNvGrpSpPr>
          <p:nvPr/>
        </p:nvGrpSpPr>
        <p:grpSpPr bwMode="auto">
          <a:xfrm>
            <a:off x="9339263" y="1347788"/>
            <a:ext cx="722312" cy="303212"/>
            <a:chOff x="4750" y="264"/>
            <a:chExt cx="455" cy="191"/>
          </a:xfrm>
        </p:grpSpPr>
        <p:sp>
          <p:nvSpPr>
            <p:cNvPr id="128" name="Freeform 89">
              <a:extLst>
                <a:ext uri="{FF2B5EF4-FFF2-40B4-BE49-F238E27FC236}">
                  <a16:creationId xmlns:a16="http://schemas.microsoft.com/office/drawing/2014/main" id="{D1B9FD56-8320-44A4-8B76-0C72A3701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Freeform 90">
              <a:extLst>
                <a:ext uri="{FF2B5EF4-FFF2-40B4-BE49-F238E27FC236}">
                  <a16:creationId xmlns:a16="http://schemas.microsoft.com/office/drawing/2014/main" id="{264EF02C-3843-46D4-8C29-F9120F17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Freeform 91">
              <a:extLst>
                <a:ext uri="{FF2B5EF4-FFF2-40B4-BE49-F238E27FC236}">
                  <a16:creationId xmlns:a16="http://schemas.microsoft.com/office/drawing/2014/main" id="{D50010B0-5B23-443B-A6B0-06529B56A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Freeform 92">
              <a:extLst>
                <a:ext uri="{FF2B5EF4-FFF2-40B4-BE49-F238E27FC236}">
                  <a16:creationId xmlns:a16="http://schemas.microsoft.com/office/drawing/2014/main" id="{766555D8-AC6F-4244-A6D9-E041F51AD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Freeform 93">
              <a:extLst>
                <a:ext uri="{FF2B5EF4-FFF2-40B4-BE49-F238E27FC236}">
                  <a16:creationId xmlns:a16="http://schemas.microsoft.com/office/drawing/2014/main" id="{C1A0722C-3ACF-445C-9E26-EB7F13FD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3" name="Freeform 94">
              <a:extLst>
                <a:ext uri="{FF2B5EF4-FFF2-40B4-BE49-F238E27FC236}">
                  <a16:creationId xmlns:a16="http://schemas.microsoft.com/office/drawing/2014/main" id="{1CCC5F71-E9CE-41B7-A4C3-E6B73A8E8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4" name="Freeform 99">
              <a:extLst>
                <a:ext uri="{FF2B5EF4-FFF2-40B4-BE49-F238E27FC236}">
                  <a16:creationId xmlns:a16="http://schemas.microsoft.com/office/drawing/2014/main" id="{655FE1C8-A82D-4B7D-89E4-AE8031B5B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Freeform 100">
              <a:extLst>
                <a:ext uri="{FF2B5EF4-FFF2-40B4-BE49-F238E27FC236}">
                  <a16:creationId xmlns:a16="http://schemas.microsoft.com/office/drawing/2014/main" id="{B19A8C7D-E1E4-4D7F-9271-FD604326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Freeform 101">
              <a:extLst>
                <a:ext uri="{FF2B5EF4-FFF2-40B4-BE49-F238E27FC236}">
                  <a16:creationId xmlns:a16="http://schemas.microsoft.com/office/drawing/2014/main" id="{EB200FEA-72F8-47CF-839D-C36F2E4F0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BE46D25A-A58E-4A72-98E6-3A0ABB0BB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FC070BB4-5D30-4055-8B67-EE2665215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AA0E7922-A73B-4D5A-931E-64CBEBF2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5DC30FBB-4263-4672-9DF4-2848E6C2A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0210DC78-D479-45E2-83AE-5E0C6152B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B35E6E6B-613A-468E-88F5-CF5ACBA6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6">
            <a:extLst>
              <a:ext uri="{FF2B5EF4-FFF2-40B4-BE49-F238E27FC236}">
                <a16:creationId xmlns:a16="http://schemas.microsoft.com/office/drawing/2014/main" id="{0FDF1625-9536-48A6-989C-656D3D4F3E2D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D8A52484-FC8B-4BBC-B2D3-089960192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5" name="Text Box 8">
              <a:extLst>
                <a:ext uri="{FF2B5EF4-FFF2-40B4-BE49-F238E27FC236}">
                  <a16:creationId xmlns:a16="http://schemas.microsoft.com/office/drawing/2014/main" id="{DAA9AEEF-E1AD-4534-92EB-D130E4E73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751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32DD-CEA3-4075-B249-0321ABD5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蜂窝网的移动性管理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3CD88-2CBA-4858-AE11-C54A54736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Freeform 128">
            <a:extLst>
              <a:ext uri="{FF2B5EF4-FFF2-40B4-BE49-F238E27FC236}">
                <a16:creationId xmlns:a16="http://schemas.microsoft.com/office/drawing/2014/main" id="{4EDCADF0-ED64-44A1-9DB9-A77653B2FAC6}"/>
              </a:ext>
            </a:extLst>
          </p:cNvPr>
          <p:cNvSpPr>
            <a:spLocks/>
          </p:cNvSpPr>
          <p:nvPr/>
        </p:nvSpPr>
        <p:spPr bwMode="auto">
          <a:xfrm>
            <a:off x="6078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05">
            <a:extLst>
              <a:ext uri="{FF2B5EF4-FFF2-40B4-BE49-F238E27FC236}">
                <a16:creationId xmlns:a16="http://schemas.microsoft.com/office/drawing/2014/main" id="{3C395CE6-D631-4D60-9868-F7760A7BE20F}"/>
              </a:ext>
            </a:extLst>
          </p:cNvPr>
          <p:cNvSpPr>
            <a:spLocks/>
          </p:cNvSpPr>
          <p:nvPr/>
        </p:nvSpPr>
        <p:spPr bwMode="auto">
          <a:xfrm>
            <a:off x="3533775" y="2892426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88" descr="e2gmc3yp[1]">
            <a:extLst>
              <a:ext uri="{FF2B5EF4-FFF2-40B4-BE49-F238E27FC236}">
                <a16:creationId xmlns:a16="http://schemas.microsoft.com/office/drawing/2014/main" id="{B7990EEE-A81C-4FF2-9C9F-73AE4385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89">
            <a:extLst>
              <a:ext uri="{FF2B5EF4-FFF2-40B4-BE49-F238E27FC236}">
                <a16:creationId xmlns:a16="http://schemas.microsoft.com/office/drawing/2014/main" id="{2C0D1680-EDD7-4E21-A836-89DD2016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9" y="1995488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通信者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9" name="Group 292">
            <a:extLst>
              <a:ext uri="{FF2B5EF4-FFF2-40B4-BE49-F238E27FC236}">
                <a16:creationId xmlns:a16="http://schemas.microsoft.com/office/drawing/2014/main" id="{93B15C16-5067-49CA-9131-675DB55330FA}"/>
              </a:ext>
            </a:extLst>
          </p:cNvPr>
          <p:cNvGrpSpPr>
            <a:grpSpLocks/>
          </p:cNvGrpSpPr>
          <p:nvPr/>
        </p:nvGrpSpPr>
        <p:grpSpPr bwMode="auto">
          <a:xfrm>
            <a:off x="3730626" y="3184526"/>
            <a:ext cx="1020763" cy="841375"/>
            <a:chOff x="1807" y="2856"/>
            <a:chExt cx="803" cy="674"/>
          </a:xfrm>
        </p:grpSpPr>
        <p:sp>
          <p:nvSpPr>
            <p:cNvPr id="10" name="AutoShape 293">
              <a:extLst>
                <a:ext uri="{FF2B5EF4-FFF2-40B4-BE49-F238E27FC236}">
                  <a16:creationId xmlns:a16="http://schemas.microsoft.com/office/drawing/2014/main" id="{0AA41EF6-1F4D-42BE-A8D3-F54D7B869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1" name="AutoShape 294">
              <a:extLst>
                <a:ext uri="{FF2B5EF4-FFF2-40B4-BE49-F238E27FC236}">
                  <a16:creationId xmlns:a16="http://schemas.microsoft.com/office/drawing/2014/main" id="{D2ACC73C-210A-4695-B947-F0C6BFC4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2" name="AutoShape 295">
              <a:extLst>
                <a:ext uri="{FF2B5EF4-FFF2-40B4-BE49-F238E27FC236}">
                  <a16:creationId xmlns:a16="http://schemas.microsoft.com/office/drawing/2014/main" id="{C945E156-589D-42A3-97BA-3AAD2E42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3" name="AutoShape 296">
              <a:extLst>
                <a:ext uri="{FF2B5EF4-FFF2-40B4-BE49-F238E27FC236}">
                  <a16:creationId xmlns:a16="http://schemas.microsoft.com/office/drawing/2014/main" id="{59A9464A-1643-4703-A88D-27C4D7D3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14" name="Group 297">
              <a:extLst>
                <a:ext uri="{FF2B5EF4-FFF2-40B4-BE49-F238E27FC236}">
                  <a16:creationId xmlns:a16="http://schemas.microsoft.com/office/drawing/2014/main" id="{6C5EE86C-E25E-4E34-9B46-CBC67D484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112" name="Line 298">
                <a:extLst>
                  <a:ext uri="{FF2B5EF4-FFF2-40B4-BE49-F238E27FC236}">
                    <a16:creationId xmlns:a16="http://schemas.microsoft.com/office/drawing/2014/main" id="{09458660-B939-43F1-9FE2-D249CC120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Line 299">
                <a:extLst>
                  <a:ext uri="{FF2B5EF4-FFF2-40B4-BE49-F238E27FC236}">
                    <a16:creationId xmlns:a16="http://schemas.microsoft.com/office/drawing/2014/main" id="{B7731BA1-84B3-4BE8-8830-A4D256EE3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Line 300">
                <a:extLst>
                  <a:ext uri="{FF2B5EF4-FFF2-40B4-BE49-F238E27FC236}">
                    <a16:creationId xmlns:a16="http://schemas.microsoft.com/office/drawing/2014/main" id="{7AC3870A-B3A1-4451-8E85-8E5E5AAFA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Line 301">
                <a:extLst>
                  <a:ext uri="{FF2B5EF4-FFF2-40B4-BE49-F238E27FC236}">
                    <a16:creationId xmlns:a16="http://schemas.microsoft.com/office/drawing/2014/main" id="{B4D70235-987C-4741-97D9-450A8B8B1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Line 302">
                <a:extLst>
                  <a:ext uri="{FF2B5EF4-FFF2-40B4-BE49-F238E27FC236}">
                    <a16:creationId xmlns:a16="http://schemas.microsoft.com/office/drawing/2014/main" id="{40AC9CBC-8D13-48A3-8599-09302D755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Line 303">
                <a:extLst>
                  <a:ext uri="{FF2B5EF4-FFF2-40B4-BE49-F238E27FC236}">
                    <a16:creationId xmlns:a16="http://schemas.microsoft.com/office/drawing/2014/main" id="{763D8F68-FD14-40AB-BBD9-C25AE8AD7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Line 304">
                <a:extLst>
                  <a:ext uri="{FF2B5EF4-FFF2-40B4-BE49-F238E27FC236}">
                    <a16:creationId xmlns:a16="http://schemas.microsoft.com/office/drawing/2014/main" id="{4B1CD6C5-58E2-49E4-8DA2-08DF3E41C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Line 305">
                <a:extLst>
                  <a:ext uri="{FF2B5EF4-FFF2-40B4-BE49-F238E27FC236}">
                    <a16:creationId xmlns:a16="http://schemas.microsoft.com/office/drawing/2014/main" id="{BA3ECC30-BAF2-4F61-85E2-5304FFD6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Line 306">
                <a:extLst>
                  <a:ext uri="{FF2B5EF4-FFF2-40B4-BE49-F238E27FC236}">
                    <a16:creationId xmlns:a16="http://schemas.microsoft.com/office/drawing/2014/main" id="{7FF50151-3554-40D4-8B4E-3AD705FD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Line 307">
                <a:extLst>
                  <a:ext uri="{FF2B5EF4-FFF2-40B4-BE49-F238E27FC236}">
                    <a16:creationId xmlns:a16="http://schemas.microsoft.com/office/drawing/2014/main" id="{D5116007-E7E4-4E1E-8DEE-C32AB7F4F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Line 308">
                <a:extLst>
                  <a:ext uri="{FF2B5EF4-FFF2-40B4-BE49-F238E27FC236}">
                    <a16:creationId xmlns:a16="http://schemas.microsoft.com/office/drawing/2014/main" id="{E8426462-EE98-4BE2-8DE9-4C9F25A9D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Line 309">
                <a:extLst>
                  <a:ext uri="{FF2B5EF4-FFF2-40B4-BE49-F238E27FC236}">
                    <a16:creationId xmlns:a16="http://schemas.microsoft.com/office/drawing/2014/main" id="{17BF5603-0D58-4B3C-A101-6A8E09C62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Line 310">
                <a:extLst>
                  <a:ext uri="{FF2B5EF4-FFF2-40B4-BE49-F238E27FC236}">
                    <a16:creationId xmlns:a16="http://schemas.microsoft.com/office/drawing/2014/main" id="{75EB73E6-A29B-4F6B-8E89-E359B5CEE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Line 311">
                <a:extLst>
                  <a:ext uri="{FF2B5EF4-FFF2-40B4-BE49-F238E27FC236}">
                    <a16:creationId xmlns:a16="http://schemas.microsoft.com/office/drawing/2014/main" id="{5EB91739-B358-49B3-AC20-EE56C9E17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Line 312">
                <a:extLst>
                  <a:ext uri="{FF2B5EF4-FFF2-40B4-BE49-F238E27FC236}">
                    <a16:creationId xmlns:a16="http://schemas.microsoft.com/office/drawing/2014/main" id="{FF3ABAE2-79A2-4D73-B507-D510488BA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7" name="Group 313">
                <a:extLst>
                  <a:ext uri="{FF2B5EF4-FFF2-40B4-BE49-F238E27FC236}">
                    <a16:creationId xmlns:a16="http://schemas.microsoft.com/office/drawing/2014/main" id="{DF24B2EB-AF57-4701-9A6B-0581913E52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38" name="Line 314">
                  <a:extLst>
                    <a:ext uri="{FF2B5EF4-FFF2-40B4-BE49-F238E27FC236}">
                      <a16:creationId xmlns:a16="http://schemas.microsoft.com/office/drawing/2014/main" id="{F73B1295-7DAB-43DD-A431-DDB4616571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Line 315">
                  <a:extLst>
                    <a:ext uri="{FF2B5EF4-FFF2-40B4-BE49-F238E27FC236}">
                      <a16:creationId xmlns:a16="http://schemas.microsoft.com/office/drawing/2014/main" id="{CE6DABC4-456F-415A-86AA-EED397C24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Line 316">
                  <a:extLst>
                    <a:ext uri="{FF2B5EF4-FFF2-40B4-BE49-F238E27FC236}">
                      <a16:creationId xmlns:a16="http://schemas.microsoft.com/office/drawing/2014/main" id="{4FC26847-BC48-4888-A707-23FF8E5DD0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Line 317">
                  <a:extLst>
                    <a:ext uri="{FF2B5EF4-FFF2-40B4-BE49-F238E27FC236}">
                      <a16:creationId xmlns:a16="http://schemas.microsoft.com/office/drawing/2014/main" id="{EEE0F7A4-D13A-45FD-83B8-4A5CD133A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8" name="Group 318">
                <a:extLst>
                  <a:ext uri="{FF2B5EF4-FFF2-40B4-BE49-F238E27FC236}">
                    <a16:creationId xmlns:a16="http://schemas.microsoft.com/office/drawing/2014/main" id="{70184B08-D334-41F9-A639-080C03D756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34" name="Line 319">
                  <a:extLst>
                    <a:ext uri="{FF2B5EF4-FFF2-40B4-BE49-F238E27FC236}">
                      <a16:creationId xmlns:a16="http://schemas.microsoft.com/office/drawing/2014/main" id="{0540D4EE-99A9-4219-A799-7BDC903027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320">
                  <a:extLst>
                    <a:ext uri="{FF2B5EF4-FFF2-40B4-BE49-F238E27FC236}">
                      <a16:creationId xmlns:a16="http://schemas.microsoft.com/office/drawing/2014/main" id="{014825FE-F802-4067-9652-052E57A8F7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321">
                  <a:extLst>
                    <a:ext uri="{FF2B5EF4-FFF2-40B4-BE49-F238E27FC236}">
                      <a16:creationId xmlns:a16="http://schemas.microsoft.com/office/drawing/2014/main" id="{672D48F1-94DC-45D1-9127-0337B0C4E8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Line 322">
                  <a:extLst>
                    <a:ext uri="{FF2B5EF4-FFF2-40B4-BE49-F238E27FC236}">
                      <a16:creationId xmlns:a16="http://schemas.microsoft.com/office/drawing/2014/main" id="{59F611FC-CB42-406C-8E55-D4CAC8EDC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9" name="Group 323">
                <a:extLst>
                  <a:ext uri="{FF2B5EF4-FFF2-40B4-BE49-F238E27FC236}">
                    <a16:creationId xmlns:a16="http://schemas.microsoft.com/office/drawing/2014/main" id="{E126FE68-2565-4D23-A157-D1E855B132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30" name="Line 324">
                  <a:extLst>
                    <a:ext uri="{FF2B5EF4-FFF2-40B4-BE49-F238E27FC236}">
                      <a16:creationId xmlns:a16="http://schemas.microsoft.com/office/drawing/2014/main" id="{0B94499F-7CAC-4ADE-8476-293191E88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Line 325">
                  <a:extLst>
                    <a:ext uri="{FF2B5EF4-FFF2-40B4-BE49-F238E27FC236}">
                      <a16:creationId xmlns:a16="http://schemas.microsoft.com/office/drawing/2014/main" id="{F97BD75B-9912-4FDD-832C-02364166CD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Line 326">
                  <a:extLst>
                    <a:ext uri="{FF2B5EF4-FFF2-40B4-BE49-F238E27FC236}">
                      <a16:creationId xmlns:a16="http://schemas.microsoft.com/office/drawing/2014/main" id="{A6CB99DC-D3CC-421F-B04C-B7C1681F7F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" name="Line 327">
                  <a:extLst>
                    <a:ext uri="{FF2B5EF4-FFF2-40B4-BE49-F238E27FC236}">
                      <a16:creationId xmlns:a16="http://schemas.microsoft.com/office/drawing/2014/main" id="{5342EC1F-4659-465B-99C7-B3E5562FE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" name="Group 328">
              <a:extLst>
                <a:ext uri="{FF2B5EF4-FFF2-40B4-BE49-F238E27FC236}">
                  <a16:creationId xmlns:a16="http://schemas.microsoft.com/office/drawing/2014/main" id="{692004F7-7877-402D-95DA-BBCCE5A6B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82" name="Line 329">
                <a:extLst>
                  <a:ext uri="{FF2B5EF4-FFF2-40B4-BE49-F238E27FC236}">
                    <a16:creationId xmlns:a16="http://schemas.microsoft.com/office/drawing/2014/main" id="{946D07D5-FF1D-4032-8497-6B243CF9F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Line 330">
                <a:extLst>
                  <a:ext uri="{FF2B5EF4-FFF2-40B4-BE49-F238E27FC236}">
                    <a16:creationId xmlns:a16="http://schemas.microsoft.com/office/drawing/2014/main" id="{8C2F3DF8-0034-4D2C-A851-7B5F2127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Line 331">
                <a:extLst>
                  <a:ext uri="{FF2B5EF4-FFF2-40B4-BE49-F238E27FC236}">
                    <a16:creationId xmlns:a16="http://schemas.microsoft.com/office/drawing/2014/main" id="{F85AB846-3F9E-4B8D-9EE8-BB15C7443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Line 332">
                <a:extLst>
                  <a:ext uri="{FF2B5EF4-FFF2-40B4-BE49-F238E27FC236}">
                    <a16:creationId xmlns:a16="http://schemas.microsoft.com/office/drawing/2014/main" id="{5A09A855-B556-4BC6-A589-0E826A3CD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Line 333">
                <a:extLst>
                  <a:ext uri="{FF2B5EF4-FFF2-40B4-BE49-F238E27FC236}">
                    <a16:creationId xmlns:a16="http://schemas.microsoft.com/office/drawing/2014/main" id="{942FC80D-7971-4454-9753-54C036368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Line 334">
                <a:extLst>
                  <a:ext uri="{FF2B5EF4-FFF2-40B4-BE49-F238E27FC236}">
                    <a16:creationId xmlns:a16="http://schemas.microsoft.com/office/drawing/2014/main" id="{E9D14F1A-909F-4104-BB61-51FCE2091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Line 335">
                <a:extLst>
                  <a:ext uri="{FF2B5EF4-FFF2-40B4-BE49-F238E27FC236}">
                    <a16:creationId xmlns:a16="http://schemas.microsoft.com/office/drawing/2014/main" id="{78DE0B96-5FC7-474A-A2E9-D17D9F8D8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Line 336">
                <a:extLst>
                  <a:ext uri="{FF2B5EF4-FFF2-40B4-BE49-F238E27FC236}">
                    <a16:creationId xmlns:a16="http://schemas.microsoft.com/office/drawing/2014/main" id="{7CB54DEA-9012-4D5B-A50E-B21FA4BBE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Line 337">
                <a:extLst>
                  <a:ext uri="{FF2B5EF4-FFF2-40B4-BE49-F238E27FC236}">
                    <a16:creationId xmlns:a16="http://schemas.microsoft.com/office/drawing/2014/main" id="{E415F181-88B1-4869-9EF7-29D61390E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Line 338">
                <a:extLst>
                  <a:ext uri="{FF2B5EF4-FFF2-40B4-BE49-F238E27FC236}">
                    <a16:creationId xmlns:a16="http://schemas.microsoft.com/office/drawing/2014/main" id="{D468BCF3-55E3-4C74-A7B5-6F40E6599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339">
                <a:extLst>
                  <a:ext uri="{FF2B5EF4-FFF2-40B4-BE49-F238E27FC236}">
                    <a16:creationId xmlns:a16="http://schemas.microsoft.com/office/drawing/2014/main" id="{9352F38C-E488-4F7D-823A-2915D88A5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340">
                <a:extLst>
                  <a:ext uri="{FF2B5EF4-FFF2-40B4-BE49-F238E27FC236}">
                    <a16:creationId xmlns:a16="http://schemas.microsoft.com/office/drawing/2014/main" id="{03239330-AB53-4BB9-8F4A-9C1531A15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Line 341">
                <a:extLst>
                  <a:ext uri="{FF2B5EF4-FFF2-40B4-BE49-F238E27FC236}">
                    <a16:creationId xmlns:a16="http://schemas.microsoft.com/office/drawing/2014/main" id="{C1E52594-C2EB-4567-94AA-BAA9D571B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342">
                <a:extLst>
                  <a:ext uri="{FF2B5EF4-FFF2-40B4-BE49-F238E27FC236}">
                    <a16:creationId xmlns:a16="http://schemas.microsoft.com/office/drawing/2014/main" id="{925F2DDB-F851-4F67-890E-F9009A10B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Line 343">
                <a:extLst>
                  <a:ext uri="{FF2B5EF4-FFF2-40B4-BE49-F238E27FC236}">
                    <a16:creationId xmlns:a16="http://schemas.microsoft.com/office/drawing/2014/main" id="{7615CE15-D921-45D9-861F-2C58FE207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7" name="Group 344">
                <a:extLst>
                  <a:ext uri="{FF2B5EF4-FFF2-40B4-BE49-F238E27FC236}">
                    <a16:creationId xmlns:a16="http://schemas.microsoft.com/office/drawing/2014/main" id="{9BEC10E6-1664-443D-B558-ED414B9D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08" name="Line 345">
                  <a:extLst>
                    <a:ext uri="{FF2B5EF4-FFF2-40B4-BE49-F238E27FC236}">
                      <a16:creationId xmlns:a16="http://schemas.microsoft.com/office/drawing/2014/main" id="{193A04A1-08D6-4886-9A12-3F451DC12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Line 346">
                  <a:extLst>
                    <a:ext uri="{FF2B5EF4-FFF2-40B4-BE49-F238E27FC236}">
                      <a16:creationId xmlns:a16="http://schemas.microsoft.com/office/drawing/2014/main" id="{B169C746-FBAA-454C-986B-E3270E882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Line 347">
                  <a:extLst>
                    <a:ext uri="{FF2B5EF4-FFF2-40B4-BE49-F238E27FC236}">
                      <a16:creationId xmlns:a16="http://schemas.microsoft.com/office/drawing/2014/main" id="{DA9BEEB3-4B59-4707-9A4F-6F8DF7A46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Line 348">
                  <a:extLst>
                    <a:ext uri="{FF2B5EF4-FFF2-40B4-BE49-F238E27FC236}">
                      <a16:creationId xmlns:a16="http://schemas.microsoft.com/office/drawing/2014/main" id="{9C34AAAC-FF87-4755-97AD-084AEB9AC9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8" name="Group 349">
                <a:extLst>
                  <a:ext uri="{FF2B5EF4-FFF2-40B4-BE49-F238E27FC236}">
                    <a16:creationId xmlns:a16="http://schemas.microsoft.com/office/drawing/2014/main" id="{444B50C1-8ED5-4AB0-94A7-FB03A4903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04" name="Line 350">
                  <a:extLst>
                    <a:ext uri="{FF2B5EF4-FFF2-40B4-BE49-F238E27FC236}">
                      <a16:creationId xmlns:a16="http://schemas.microsoft.com/office/drawing/2014/main" id="{8D1530CC-2A0D-4834-8D25-03868CD35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Line 351">
                  <a:extLst>
                    <a:ext uri="{FF2B5EF4-FFF2-40B4-BE49-F238E27FC236}">
                      <a16:creationId xmlns:a16="http://schemas.microsoft.com/office/drawing/2014/main" id="{F763798D-F173-4BBE-89F1-47A3C4A7D1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Line 352">
                  <a:extLst>
                    <a:ext uri="{FF2B5EF4-FFF2-40B4-BE49-F238E27FC236}">
                      <a16:creationId xmlns:a16="http://schemas.microsoft.com/office/drawing/2014/main" id="{CB9F23C0-06A7-40B3-B8E2-58766616CF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Line 353">
                  <a:extLst>
                    <a:ext uri="{FF2B5EF4-FFF2-40B4-BE49-F238E27FC236}">
                      <a16:creationId xmlns:a16="http://schemas.microsoft.com/office/drawing/2014/main" id="{0767555D-9A48-4878-B717-7B52901A6F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9" name="Group 354">
                <a:extLst>
                  <a:ext uri="{FF2B5EF4-FFF2-40B4-BE49-F238E27FC236}">
                    <a16:creationId xmlns:a16="http://schemas.microsoft.com/office/drawing/2014/main" id="{5DA2CF11-946C-4979-84C6-2125950CD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00" name="Line 355">
                  <a:extLst>
                    <a:ext uri="{FF2B5EF4-FFF2-40B4-BE49-F238E27FC236}">
                      <a16:creationId xmlns:a16="http://schemas.microsoft.com/office/drawing/2014/main" id="{9CD84081-20CD-43DC-824E-6FFA48D18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Line 356">
                  <a:extLst>
                    <a:ext uri="{FF2B5EF4-FFF2-40B4-BE49-F238E27FC236}">
                      <a16:creationId xmlns:a16="http://schemas.microsoft.com/office/drawing/2014/main" id="{1B2E6CBD-DF6A-4F2B-9A3B-FC903AACC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Line 357">
                  <a:extLst>
                    <a:ext uri="{FF2B5EF4-FFF2-40B4-BE49-F238E27FC236}">
                      <a16:creationId xmlns:a16="http://schemas.microsoft.com/office/drawing/2014/main" id="{DE1411D8-7B83-4C02-BB8B-A60552292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Line 358">
                  <a:extLst>
                    <a:ext uri="{FF2B5EF4-FFF2-40B4-BE49-F238E27FC236}">
                      <a16:creationId xmlns:a16="http://schemas.microsoft.com/office/drawing/2014/main" id="{19A85A9C-F374-462D-B5DA-1E12162D5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6" name="Group 359">
              <a:extLst>
                <a:ext uri="{FF2B5EF4-FFF2-40B4-BE49-F238E27FC236}">
                  <a16:creationId xmlns:a16="http://schemas.microsoft.com/office/drawing/2014/main" id="{86FAB9C0-C5FE-42BA-8C00-42E620D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52" name="Line 360">
                <a:extLst>
                  <a:ext uri="{FF2B5EF4-FFF2-40B4-BE49-F238E27FC236}">
                    <a16:creationId xmlns:a16="http://schemas.microsoft.com/office/drawing/2014/main" id="{B1AE283E-2613-45C5-A130-9C334540A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Line 361">
                <a:extLst>
                  <a:ext uri="{FF2B5EF4-FFF2-40B4-BE49-F238E27FC236}">
                    <a16:creationId xmlns:a16="http://schemas.microsoft.com/office/drawing/2014/main" id="{2668470A-DD9F-4D3E-8E82-96AF53D24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Line 362">
                <a:extLst>
                  <a:ext uri="{FF2B5EF4-FFF2-40B4-BE49-F238E27FC236}">
                    <a16:creationId xmlns:a16="http://schemas.microsoft.com/office/drawing/2014/main" id="{EC460DED-DF17-4FAB-9426-998911578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Line 363">
                <a:extLst>
                  <a:ext uri="{FF2B5EF4-FFF2-40B4-BE49-F238E27FC236}">
                    <a16:creationId xmlns:a16="http://schemas.microsoft.com/office/drawing/2014/main" id="{BBFEE252-DE62-488A-86D3-2E8B172B8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Line 364">
                <a:extLst>
                  <a:ext uri="{FF2B5EF4-FFF2-40B4-BE49-F238E27FC236}">
                    <a16:creationId xmlns:a16="http://schemas.microsoft.com/office/drawing/2014/main" id="{4EC9CCA8-BA03-417A-8A8F-9829BCE8C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Line 365">
                <a:extLst>
                  <a:ext uri="{FF2B5EF4-FFF2-40B4-BE49-F238E27FC236}">
                    <a16:creationId xmlns:a16="http://schemas.microsoft.com/office/drawing/2014/main" id="{BCF4FC7F-6CA1-494F-9981-2DF7B54ED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Line 366">
                <a:extLst>
                  <a:ext uri="{FF2B5EF4-FFF2-40B4-BE49-F238E27FC236}">
                    <a16:creationId xmlns:a16="http://schemas.microsoft.com/office/drawing/2014/main" id="{D87ED7E4-12F1-4B6B-BF11-535CDDE7B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Line 367">
                <a:extLst>
                  <a:ext uri="{FF2B5EF4-FFF2-40B4-BE49-F238E27FC236}">
                    <a16:creationId xmlns:a16="http://schemas.microsoft.com/office/drawing/2014/main" id="{D52BDAAB-9C5A-4199-8E60-B4BF6BF17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Line 368">
                <a:extLst>
                  <a:ext uri="{FF2B5EF4-FFF2-40B4-BE49-F238E27FC236}">
                    <a16:creationId xmlns:a16="http://schemas.microsoft.com/office/drawing/2014/main" id="{F5361FAE-2CA0-4A20-A66F-BF75FE40B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Line 369">
                <a:extLst>
                  <a:ext uri="{FF2B5EF4-FFF2-40B4-BE49-F238E27FC236}">
                    <a16:creationId xmlns:a16="http://schemas.microsoft.com/office/drawing/2014/main" id="{DD9F0271-CE6B-497F-9D3A-405873DB8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Line 370">
                <a:extLst>
                  <a:ext uri="{FF2B5EF4-FFF2-40B4-BE49-F238E27FC236}">
                    <a16:creationId xmlns:a16="http://schemas.microsoft.com/office/drawing/2014/main" id="{806324A9-344F-4D23-8090-72FC7D465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Line 371">
                <a:extLst>
                  <a:ext uri="{FF2B5EF4-FFF2-40B4-BE49-F238E27FC236}">
                    <a16:creationId xmlns:a16="http://schemas.microsoft.com/office/drawing/2014/main" id="{84306247-D197-4E62-B42B-26122EE9E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Line 372">
                <a:extLst>
                  <a:ext uri="{FF2B5EF4-FFF2-40B4-BE49-F238E27FC236}">
                    <a16:creationId xmlns:a16="http://schemas.microsoft.com/office/drawing/2014/main" id="{BA90D643-D40F-48FD-A048-3559C50BD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Line 373">
                <a:extLst>
                  <a:ext uri="{FF2B5EF4-FFF2-40B4-BE49-F238E27FC236}">
                    <a16:creationId xmlns:a16="http://schemas.microsoft.com/office/drawing/2014/main" id="{B1079AFE-FB0B-4823-BE61-B25587A67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Line 374">
                <a:extLst>
                  <a:ext uri="{FF2B5EF4-FFF2-40B4-BE49-F238E27FC236}">
                    <a16:creationId xmlns:a16="http://schemas.microsoft.com/office/drawing/2014/main" id="{6B59455F-C0A7-4340-9A13-29EA36590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7" name="Group 375">
                <a:extLst>
                  <a:ext uri="{FF2B5EF4-FFF2-40B4-BE49-F238E27FC236}">
                    <a16:creationId xmlns:a16="http://schemas.microsoft.com/office/drawing/2014/main" id="{1244F5CF-BBF0-4424-BF42-D760D1865D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78" name="Line 376">
                  <a:extLst>
                    <a:ext uri="{FF2B5EF4-FFF2-40B4-BE49-F238E27FC236}">
                      <a16:creationId xmlns:a16="http://schemas.microsoft.com/office/drawing/2014/main" id="{29D1EF73-A293-4578-B02D-128135C9A8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Line 377">
                  <a:extLst>
                    <a:ext uri="{FF2B5EF4-FFF2-40B4-BE49-F238E27FC236}">
                      <a16:creationId xmlns:a16="http://schemas.microsoft.com/office/drawing/2014/main" id="{184DDCF3-AD27-4388-BF8A-1464B7E1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Line 378">
                  <a:extLst>
                    <a:ext uri="{FF2B5EF4-FFF2-40B4-BE49-F238E27FC236}">
                      <a16:creationId xmlns:a16="http://schemas.microsoft.com/office/drawing/2014/main" id="{0EF134B4-B804-4AAF-98DE-FEBEE7528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Line 379">
                  <a:extLst>
                    <a:ext uri="{FF2B5EF4-FFF2-40B4-BE49-F238E27FC236}">
                      <a16:creationId xmlns:a16="http://schemas.microsoft.com/office/drawing/2014/main" id="{BD4371F0-991E-400D-9A96-14E1D4E4D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8" name="Group 380">
                <a:extLst>
                  <a:ext uri="{FF2B5EF4-FFF2-40B4-BE49-F238E27FC236}">
                    <a16:creationId xmlns:a16="http://schemas.microsoft.com/office/drawing/2014/main" id="{ED7C4979-9C44-4DBD-9721-1FFC3241C6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74" name="Line 381">
                  <a:extLst>
                    <a:ext uri="{FF2B5EF4-FFF2-40B4-BE49-F238E27FC236}">
                      <a16:creationId xmlns:a16="http://schemas.microsoft.com/office/drawing/2014/main" id="{CFEF91D9-8203-4390-996B-2A160BE79D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Line 382">
                  <a:extLst>
                    <a:ext uri="{FF2B5EF4-FFF2-40B4-BE49-F238E27FC236}">
                      <a16:creationId xmlns:a16="http://schemas.microsoft.com/office/drawing/2014/main" id="{084451BE-8F0B-4FCB-B477-5EBD79910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Line 383">
                  <a:extLst>
                    <a:ext uri="{FF2B5EF4-FFF2-40B4-BE49-F238E27FC236}">
                      <a16:creationId xmlns:a16="http://schemas.microsoft.com/office/drawing/2014/main" id="{EA3B327A-C467-4CA2-A2A9-40AF686FC0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Line 384">
                  <a:extLst>
                    <a:ext uri="{FF2B5EF4-FFF2-40B4-BE49-F238E27FC236}">
                      <a16:creationId xmlns:a16="http://schemas.microsoft.com/office/drawing/2014/main" id="{53711D92-A795-47C9-8702-F3BD873C2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9" name="Group 385">
                <a:extLst>
                  <a:ext uri="{FF2B5EF4-FFF2-40B4-BE49-F238E27FC236}">
                    <a16:creationId xmlns:a16="http://schemas.microsoft.com/office/drawing/2014/main" id="{FB0C56C7-EA5D-49E8-9A7E-7E5BD62C2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70" name="Line 386">
                  <a:extLst>
                    <a:ext uri="{FF2B5EF4-FFF2-40B4-BE49-F238E27FC236}">
                      <a16:creationId xmlns:a16="http://schemas.microsoft.com/office/drawing/2014/main" id="{F762F43E-F844-4E25-B7BA-58A835D9A2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Line 387">
                  <a:extLst>
                    <a:ext uri="{FF2B5EF4-FFF2-40B4-BE49-F238E27FC236}">
                      <a16:creationId xmlns:a16="http://schemas.microsoft.com/office/drawing/2014/main" id="{48CAD6A6-AF48-4A8F-8E3A-B5D7BDD84D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Line 388">
                  <a:extLst>
                    <a:ext uri="{FF2B5EF4-FFF2-40B4-BE49-F238E27FC236}">
                      <a16:creationId xmlns:a16="http://schemas.microsoft.com/office/drawing/2014/main" id="{F33867A6-3AFA-4331-BA2A-203D15E56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Line 389">
                  <a:extLst>
                    <a:ext uri="{FF2B5EF4-FFF2-40B4-BE49-F238E27FC236}">
                      <a16:creationId xmlns:a16="http://schemas.microsoft.com/office/drawing/2014/main" id="{0080FA66-EDB7-4050-B46A-34A2ED94F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7" name="Group 390">
              <a:extLst>
                <a:ext uri="{FF2B5EF4-FFF2-40B4-BE49-F238E27FC236}">
                  <a16:creationId xmlns:a16="http://schemas.microsoft.com/office/drawing/2014/main" id="{18993B62-320A-4C1D-BBBA-1B956B0E1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22" name="Line 391">
                <a:extLst>
                  <a:ext uri="{FF2B5EF4-FFF2-40B4-BE49-F238E27FC236}">
                    <a16:creationId xmlns:a16="http://schemas.microsoft.com/office/drawing/2014/main" id="{D44D7A5D-614E-4691-A4BA-A30E19519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Line 392">
                <a:extLst>
                  <a:ext uri="{FF2B5EF4-FFF2-40B4-BE49-F238E27FC236}">
                    <a16:creationId xmlns:a16="http://schemas.microsoft.com/office/drawing/2014/main" id="{A9977994-2A30-4198-A76C-D66F2819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393">
                <a:extLst>
                  <a:ext uri="{FF2B5EF4-FFF2-40B4-BE49-F238E27FC236}">
                    <a16:creationId xmlns:a16="http://schemas.microsoft.com/office/drawing/2014/main" id="{95F47174-6397-441C-AF11-14D5823C1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394">
                <a:extLst>
                  <a:ext uri="{FF2B5EF4-FFF2-40B4-BE49-F238E27FC236}">
                    <a16:creationId xmlns:a16="http://schemas.microsoft.com/office/drawing/2014/main" id="{E63466BF-C898-4F29-B1BE-EEC48F8F7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ine 395">
                <a:extLst>
                  <a:ext uri="{FF2B5EF4-FFF2-40B4-BE49-F238E27FC236}">
                    <a16:creationId xmlns:a16="http://schemas.microsoft.com/office/drawing/2014/main" id="{E3D6AD73-7BC1-4985-BB30-651991A9B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Line 396">
                <a:extLst>
                  <a:ext uri="{FF2B5EF4-FFF2-40B4-BE49-F238E27FC236}">
                    <a16:creationId xmlns:a16="http://schemas.microsoft.com/office/drawing/2014/main" id="{AB5E4051-41DB-4D9D-9982-B8AB9F3CF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Line 397">
                <a:extLst>
                  <a:ext uri="{FF2B5EF4-FFF2-40B4-BE49-F238E27FC236}">
                    <a16:creationId xmlns:a16="http://schemas.microsoft.com/office/drawing/2014/main" id="{32149102-09A5-4802-B7F2-B09B0B02F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Line 398">
                <a:extLst>
                  <a:ext uri="{FF2B5EF4-FFF2-40B4-BE49-F238E27FC236}">
                    <a16:creationId xmlns:a16="http://schemas.microsoft.com/office/drawing/2014/main" id="{4CC3D159-EB5E-4B16-8F2B-6A137919E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Line 399">
                <a:extLst>
                  <a:ext uri="{FF2B5EF4-FFF2-40B4-BE49-F238E27FC236}">
                    <a16:creationId xmlns:a16="http://schemas.microsoft.com/office/drawing/2014/main" id="{48978C3C-D599-4FC2-A2A9-90143C072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Line 400">
                <a:extLst>
                  <a:ext uri="{FF2B5EF4-FFF2-40B4-BE49-F238E27FC236}">
                    <a16:creationId xmlns:a16="http://schemas.microsoft.com/office/drawing/2014/main" id="{E80BF8B9-C340-412D-8244-1E3F436F3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Line 401">
                <a:extLst>
                  <a:ext uri="{FF2B5EF4-FFF2-40B4-BE49-F238E27FC236}">
                    <a16:creationId xmlns:a16="http://schemas.microsoft.com/office/drawing/2014/main" id="{B5F143FC-F520-4FDE-8256-74F7A8B8D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Line 402">
                <a:extLst>
                  <a:ext uri="{FF2B5EF4-FFF2-40B4-BE49-F238E27FC236}">
                    <a16:creationId xmlns:a16="http://schemas.microsoft.com/office/drawing/2014/main" id="{50594F6F-1914-4E67-B988-50969B4F1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Line 403">
                <a:extLst>
                  <a:ext uri="{FF2B5EF4-FFF2-40B4-BE49-F238E27FC236}">
                    <a16:creationId xmlns:a16="http://schemas.microsoft.com/office/drawing/2014/main" id="{C5AECBF9-C571-4531-85EB-C5C0785A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Line 404">
                <a:extLst>
                  <a:ext uri="{FF2B5EF4-FFF2-40B4-BE49-F238E27FC236}">
                    <a16:creationId xmlns:a16="http://schemas.microsoft.com/office/drawing/2014/main" id="{54588C3B-76E5-4883-96EB-85B6961B7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Line 405">
                <a:extLst>
                  <a:ext uri="{FF2B5EF4-FFF2-40B4-BE49-F238E27FC236}">
                    <a16:creationId xmlns:a16="http://schemas.microsoft.com/office/drawing/2014/main" id="{B09D255A-E585-4ACE-BE0A-B4313EAC6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Group 406">
                <a:extLst>
                  <a:ext uri="{FF2B5EF4-FFF2-40B4-BE49-F238E27FC236}">
                    <a16:creationId xmlns:a16="http://schemas.microsoft.com/office/drawing/2014/main" id="{DC51F157-A3AA-42AB-B611-B40F0F6B2B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8" name="Line 407">
                  <a:extLst>
                    <a:ext uri="{FF2B5EF4-FFF2-40B4-BE49-F238E27FC236}">
                      <a16:creationId xmlns:a16="http://schemas.microsoft.com/office/drawing/2014/main" id="{4D9642AF-FC53-4464-850D-BB9AAE46B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Line 408">
                  <a:extLst>
                    <a:ext uri="{FF2B5EF4-FFF2-40B4-BE49-F238E27FC236}">
                      <a16:creationId xmlns:a16="http://schemas.microsoft.com/office/drawing/2014/main" id="{6911F907-CA0A-48D7-8DBA-1AF00EF68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Line 409">
                  <a:extLst>
                    <a:ext uri="{FF2B5EF4-FFF2-40B4-BE49-F238E27FC236}">
                      <a16:creationId xmlns:a16="http://schemas.microsoft.com/office/drawing/2014/main" id="{DBBD0416-8DD8-460B-9669-564B737E53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Line 410">
                  <a:extLst>
                    <a:ext uri="{FF2B5EF4-FFF2-40B4-BE49-F238E27FC236}">
                      <a16:creationId xmlns:a16="http://schemas.microsoft.com/office/drawing/2014/main" id="{F232D035-2827-444B-B156-ED0521C2E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Group 411">
                <a:extLst>
                  <a:ext uri="{FF2B5EF4-FFF2-40B4-BE49-F238E27FC236}">
                    <a16:creationId xmlns:a16="http://schemas.microsoft.com/office/drawing/2014/main" id="{28C0A362-166A-417F-841F-FED05166FD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4" name="Line 412">
                  <a:extLst>
                    <a:ext uri="{FF2B5EF4-FFF2-40B4-BE49-F238E27FC236}">
                      <a16:creationId xmlns:a16="http://schemas.microsoft.com/office/drawing/2014/main" id="{330281CD-6242-43A4-855F-EF0B354D6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Line 413">
                  <a:extLst>
                    <a:ext uri="{FF2B5EF4-FFF2-40B4-BE49-F238E27FC236}">
                      <a16:creationId xmlns:a16="http://schemas.microsoft.com/office/drawing/2014/main" id="{E02690C9-8A51-4616-9310-B7CF055DA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Line 414">
                  <a:extLst>
                    <a:ext uri="{FF2B5EF4-FFF2-40B4-BE49-F238E27FC236}">
                      <a16:creationId xmlns:a16="http://schemas.microsoft.com/office/drawing/2014/main" id="{091AB17E-3586-4CEE-AF09-3B4D6A74E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Line 415">
                  <a:extLst>
                    <a:ext uri="{FF2B5EF4-FFF2-40B4-BE49-F238E27FC236}">
                      <a16:creationId xmlns:a16="http://schemas.microsoft.com/office/drawing/2014/main" id="{C8272797-83CD-46E9-963B-01DC834F0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Group 416">
                <a:extLst>
                  <a:ext uri="{FF2B5EF4-FFF2-40B4-BE49-F238E27FC236}">
                    <a16:creationId xmlns:a16="http://schemas.microsoft.com/office/drawing/2014/main" id="{35A9BB1E-FA11-4B30-A3DA-E89B87744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0" name="Line 417">
                  <a:extLst>
                    <a:ext uri="{FF2B5EF4-FFF2-40B4-BE49-F238E27FC236}">
                      <a16:creationId xmlns:a16="http://schemas.microsoft.com/office/drawing/2014/main" id="{596DFEB5-A331-4945-ACBF-0447A32A9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Line 418">
                  <a:extLst>
                    <a:ext uri="{FF2B5EF4-FFF2-40B4-BE49-F238E27FC236}">
                      <a16:creationId xmlns:a16="http://schemas.microsoft.com/office/drawing/2014/main" id="{C09B165B-548F-4D02-BD2A-E794573125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Line 419">
                  <a:extLst>
                    <a:ext uri="{FF2B5EF4-FFF2-40B4-BE49-F238E27FC236}">
                      <a16:creationId xmlns:a16="http://schemas.microsoft.com/office/drawing/2014/main" id="{FCA9917C-E14A-417C-B575-BACBA1EA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Line 420">
                  <a:extLst>
                    <a:ext uri="{FF2B5EF4-FFF2-40B4-BE49-F238E27FC236}">
                      <a16:creationId xmlns:a16="http://schemas.microsoft.com/office/drawing/2014/main" id="{77009405-5F54-4322-80F3-6285AB9C9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Line 421">
              <a:extLst>
                <a:ext uri="{FF2B5EF4-FFF2-40B4-BE49-F238E27FC236}">
                  <a16:creationId xmlns:a16="http://schemas.microsoft.com/office/drawing/2014/main" id="{F1075904-235A-4B71-B5F4-8A4B8452E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422">
              <a:extLst>
                <a:ext uri="{FF2B5EF4-FFF2-40B4-BE49-F238E27FC236}">
                  <a16:creationId xmlns:a16="http://schemas.microsoft.com/office/drawing/2014/main" id="{BE4DA016-6633-4D9A-B517-304B6A325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423">
              <a:extLst>
                <a:ext uri="{FF2B5EF4-FFF2-40B4-BE49-F238E27FC236}">
                  <a16:creationId xmlns:a16="http://schemas.microsoft.com/office/drawing/2014/main" id="{091FC30E-72D9-4CF6-9A62-6A3609B50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424">
              <a:extLst>
                <a:ext uri="{FF2B5EF4-FFF2-40B4-BE49-F238E27FC236}">
                  <a16:creationId xmlns:a16="http://schemas.microsoft.com/office/drawing/2014/main" id="{D3359E8C-F9DB-4BFC-99CA-2D2CA7A04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Group 425">
            <a:extLst>
              <a:ext uri="{FF2B5EF4-FFF2-40B4-BE49-F238E27FC236}">
                <a16:creationId xmlns:a16="http://schemas.microsoft.com/office/drawing/2014/main" id="{ACB58E8A-5ED9-4D6C-BC34-70912D35FD9B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3108325"/>
            <a:ext cx="977900" cy="330200"/>
            <a:chOff x="717" y="1160"/>
            <a:chExt cx="616" cy="208"/>
          </a:xfrm>
        </p:grpSpPr>
        <p:sp>
          <p:nvSpPr>
            <p:cNvPr id="143" name="Rectangle 426">
              <a:extLst>
                <a:ext uri="{FF2B5EF4-FFF2-40B4-BE49-F238E27FC236}">
                  <a16:creationId xmlns:a16="http://schemas.microsoft.com/office/drawing/2014/main" id="{15B52D10-46A5-479B-85FF-CF9936496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44" name="Text Box 427">
              <a:extLst>
                <a:ext uri="{FF2B5EF4-FFF2-40B4-BE49-F238E27FC236}">
                  <a16:creationId xmlns:a16="http://schemas.microsoft.com/office/drawing/2014/main" id="{E49BB29C-2526-4580-B3F2-713F3C8C2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MSC</a:t>
              </a:r>
            </a:p>
          </p:txBody>
        </p:sp>
      </p:grpSp>
      <p:grpSp>
        <p:nvGrpSpPr>
          <p:cNvPr id="145" name="Group 428">
            <a:extLst>
              <a:ext uri="{FF2B5EF4-FFF2-40B4-BE49-F238E27FC236}">
                <a16:creationId xmlns:a16="http://schemas.microsoft.com/office/drawing/2014/main" id="{7FBD38AF-51C7-4621-A8FF-425D744E6132}"/>
              </a:ext>
            </a:extLst>
          </p:cNvPr>
          <p:cNvGrpSpPr>
            <a:grpSpLocks/>
          </p:cNvGrpSpPr>
          <p:nvPr/>
        </p:nvGrpSpPr>
        <p:grpSpPr bwMode="auto">
          <a:xfrm>
            <a:off x="4651375" y="3830638"/>
            <a:ext cx="1016000" cy="931862"/>
            <a:chOff x="291" y="1263"/>
            <a:chExt cx="640" cy="587"/>
          </a:xfrm>
        </p:grpSpPr>
        <p:sp>
          <p:nvSpPr>
            <p:cNvPr id="146" name="AutoShape 429">
              <a:extLst>
                <a:ext uri="{FF2B5EF4-FFF2-40B4-BE49-F238E27FC236}">
                  <a16:creationId xmlns:a16="http://schemas.microsoft.com/office/drawing/2014/main" id="{5FD827F4-05B3-432E-8A26-F789F45D8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47" name="AutoShape 430">
              <a:extLst>
                <a:ext uri="{FF2B5EF4-FFF2-40B4-BE49-F238E27FC236}">
                  <a16:creationId xmlns:a16="http://schemas.microsoft.com/office/drawing/2014/main" id="{1C01CB1A-0425-402D-97E9-5DE8E3B5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48" name="AutoShape 431">
              <a:extLst>
                <a:ext uri="{FF2B5EF4-FFF2-40B4-BE49-F238E27FC236}">
                  <a16:creationId xmlns:a16="http://schemas.microsoft.com/office/drawing/2014/main" id="{15746BF0-AEE9-42F2-9CB3-BB48FA25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149" name="Group 432">
              <a:extLst>
                <a:ext uri="{FF2B5EF4-FFF2-40B4-BE49-F238E27FC236}">
                  <a16:creationId xmlns:a16="http://schemas.microsoft.com/office/drawing/2014/main" id="{C39F925E-E6AC-41DC-A4B4-85C0FEF93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281" name="AutoShape 433">
                <a:extLst>
                  <a:ext uri="{FF2B5EF4-FFF2-40B4-BE49-F238E27FC236}">
                    <a16:creationId xmlns:a16="http://schemas.microsoft.com/office/drawing/2014/main" id="{184F7F40-A650-44E7-A7B8-A30A67FCB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282" name="Group 434">
                <a:extLst>
                  <a:ext uri="{FF2B5EF4-FFF2-40B4-BE49-F238E27FC236}">
                    <a16:creationId xmlns:a16="http://schemas.microsoft.com/office/drawing/2014/main" id="{9E18C948-08B4-4A59-B810-DA4FC4A460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283" name="Line 435">
                  <a:extLst>
                    <a:ext uri="{FF2B5EF4-FFF2-40B4-BE49-F238E27FC236}">
                      <a16:creationId xmlns:a16="http://schemas.microsoft.com/office/drawing/2014/main" id="{F0575ACC-DE95-4C96-8242-A9D8B6875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Line 436">
                  <a:extLst>
                    <a:ext uri="{FF2B5EF4-FFF2-40B4-BE49-F238E27FC236}">
                      <a16:creationId xmlns:a16="http://schemas.microsoft.com/office/drawing/2014/main" id="{8B79C89E-2431-4189-AFDD-7A80BF8B4E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5" name="Line 437">
                  <a:extLst>
                    <a:ext uri="{FF2B5EF4-FFF2-40B4-BE49-F238E27FC236}">
                      <a16:creationId xmlns:a16="http://schemas.microsoft.com/office/drawing/2014/main" id="{ADC0B8F9-9745-4274-900B-777B9415B9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6" name="Line 438">
                  <a:extLst>
                    <a:ext uri="{FF2B5EF4-FFF2-40B4-BE49-F238E27FC236}">
                      <a16:creationId xmlns:a16="http://schemas.microsoft.com/office/drawing/2014/main" id="{0C2496E0-4A9F-49A4-A06D-D29A8E634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" name="Line 439">
                  <a:extLst>
                    <a:ext uri="{FF2B5EF4-FFF2-40B4-BE49-F238E27FC236}">
                      <a16:creationId xmlns:a16="http://schemas.microsoft.com/office/drawing/2014/main" id="{B644E885-120F-404F-ACBB-F0163AB95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8" name="Line 440">
                  <a:extLst>
                    <a:ext uri="{FF2B5EF4-FFF2-40B4-BE49-F238E27FC236}">
                      <a16:creationId xmlns:a16="http://schemas.microsoft.com/office/drawing/2014/main" id="{6A75B49F-FB9E-4B23-8E23-E1C02B508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9" name="Line 441">
                  <a:extLst>
                    <a:ext uri="{FF2B5EF4-FFF2-40B4-BE49-F238E27FC236}">
                      <a16:creationId xmlns:a16="http://schemas.microsoft.com/office/drawing/2014/main" id="{5121C839-0668-4801-BD65-150A64511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0" name="Line 442">
                  <a:extLst>
                    <a:ext uri="{FF2B5EF4-FFF2-40B4-BE49-F238E27FC236}">
                      <a16:creationId xmlns:a16="http://schemas.microsoft.com/office/drawing/2014/main" id="{B7EDAC74-F2C8-47BB-8C07-0D3946D4F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1" name="Line 443">
                  <a:extLst>
                    <a:ext uri="{FF2B5EF4-FFF2-40B4-BE49-F238E27FC236}">
                      <a16:creationId xmlns:a16="http://schemas.microsoft.com/office/drawing/2014/main" id="{86644CCB-15EF-4573-9343-173241363B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2" name="Line 444">
                  <a:extLst>
                    <a:ext uri="{FF2B5EF4-FFF2-40B4-BE49-F238E27FC236}">
                      <a16:creationId xmlns:a16="http://schemas.microsoft.com/office/drawing/2014/main" id="{DF76D4BB-BA9B-4CE9-80AF-3E04D0ED6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3" name="Line 445">
                  <a:extLst>
                    <a:ext uri="{FF2B5EF4-FFF2-40B4-BE49-F238E27FC236}">
                      <a16:creationId xmlns:a16="http://schemas.microsoft.com/office/drawing/2014/main" id="{20F90B0E-CC87-4A64-87A6-66BC5B4ACC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4" name="Line 446">
                  <a:extLst>
                    <a:ext uri="{FF2B5EF4-FFF2-40B4-BE49-F238E27FC236}">
                      <a16:creationId xmlns:a16="http://schemas.microsoft.com/office/drawing/2014/main" id="{F27C4864-6808-47C0-9D9E-1116CCA7F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5" name="Line 447">
                  <a:extLst>
                    <a:ext uri="{FF2B5EF4-FFF2-40B4-BE49-F238E27FC236}">
                      <a16:creationId xmlns:a16="http://schemas.microsoft.com/office/drawing/2014/main" id="{A8F3CE11-B3B2-49E1-A2DA-65D9E6A1BA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6" name="Line 448">
                  <a:extLst>
                    <a:ext uri="{FF2B5EF4-FFF2-40B4-BE49-F238E27FC236}">
                      <a16:creationId xmlns:a16="http://schemas.microsoft.com/office/drawing/2014/main" id="{1048F72C-A765-46CD-B044-10086E6B9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" name="Line 449">
                  <a:extLst>
                    <a:ext uri="{FF2B5EF4-FFF2-40B4-BE49-F238E27FC236}">
                      <a16:creationId xmlns:a16="http://schemas.microsoft.com/office/drawing/2014/main" id="{1DDA0A06-1B2A-4BA7-83A3-9CC04515D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98" name="Group 450">
                  <a:extLst>
                    <a:ext uri="{FF2B5EF4-FFF2-40B4-BE49-F238E27FC236}">
                      <a16:creationId xmlns:a16="http://schemas.microsoft.com/office/drawing/2014/main" id="{6996E3A7-E5EE-4958-9B20-7F2C181352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309" name="Line 451">
                    <a:extLst>
                      <a:ext uri="{FF2B5EF4-FFF2-40B4-BE49-F238E27FC236}">
                        <a16:creationId xmlns:a16="http://schemas.microsoft.com/office/drawing/2014/main" id="{83A80B5D-23E7-4A7B-802A-7FA18091A1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" name="Line 452">
                    <a:extLst>
                      <a:ext uri="{FF2B5EF4-FFF2-40B4-BE49-F238E27FC236}">
                        <a16:creationId xmlns:a16="http://schemas.microsoft.com/office/drawing/2014/main" id="{4E8B4281-9469-4014-8499-8F03C9E300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" name="Line 453">
                    <a:extLst>
                      <a:ext uri="{FF2B5EF4-FFF2-40B4-BE49-F238E27FC236}">
                        <a16:creationId xmlns:a16="http://schemas.microsoft.com/office/drawing/2014/main" id="{7D8E89C6-6CC6-4995-BAC4-7B70A4D0FC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" name="Line 454">
                    <a:extLst>
                      <a:ext uri="{FF2B5EF4-FFF2-40B4-BE49-F238E27FC236}">
                        <a16:creationId xmlns:a16="http://schemas.microsoft.com/office/drawing/2014/main" id="{D0A49854-06BB-498D-81C3-A5E0E90AA8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99" name="Group 455">
                  <a:extLst>
                    <a:ext uri="{FF2B5EF4-FFF2-40B4-BE49-F238E27FC236}">
                      <a16:creationId xmlns:a16="http://schemas.microsoft.com/office/drawing/2014/main" id="{72BA2A9C-DCA1-42F7-A97D-D1603DB1D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305" name="Line 456">
                    <a:extLst>
                      <a:ext uri="{FF2B5EF4-FFF2-40B4-BE49-F238E27FC236}">
                        <a16:creationId xmlns:a16="http://schemas.microsoft.com/office/drawing/2014/main" id="{BFDACCB4-E364-46EF-A94D-37ADD1E76B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" name="Line 457">
                    <a:extLst>
                      <a:ext uri="{FF2B5EF4-FFF2-40B4-BE49-F238E27FC236}">
                        <a16:creationId xmlns:a16="http://schemas.microsoft.com/office/drawing/2014/main" id="{EE72EFA8-D714-45EF-95C0-B63B9478C0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" name="Line 458">
                    <a:extLst>
                      <a:ext uri="{FF2B5EF4-FFF2-40B4-BE49-F238E27FC236}">
                        <a16:creationId xmlns:a16="http://schemas.microsoft.com/office/drawing/2014/main" id="{F9BE3B38-4800-474B-800E-58E1F4416B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" name="Line 459">
                    <a:extLst>
                      <a:ext uri="{FF2B5EF4-FFF2-40B4-BE49-F238E27FC236}">
                        <a16:creationId xmlns:a16="http://schemas.microsoft.com/office/drawing/2014/main" id="{DA7C4DCC-61F0-4D99-88A8-10E924C084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0" name="Group 460">
                  <a:extLst>
                    <a:ext uri="{FF2B5EF4-FFF2-40B4-BE49-F238E27FC236}">
                      <a16:creationId xmlns:a16="http://schemas.microsoft.com/office/drawing/2014/main" id="{1D9FF411-9476-4BB8-820F-FCD167216C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301" name="Line 461">
                    <a:extLst>
                      <a:ext uri="{FF2B5EF4-FFF2-40B4-BE49-F238E27FC236}">
                        <a16:creationId xmlns:a16="http://schemas.microsoft.com/office/drawing/2014/main" id="{3A8BA6FD-AC60-46F0-BB76-178256E796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" name="Line 462">
                    <a:extLst>
                      <a:ext uri="{FF2B5EF4-FFF2-40B4-BE49-F238E27FC236}">
                        <a16:creationId xmlns:a16="http://schemas.microsoft.com/office/drawing/2014/main" id="{76EDAEB8-7A3D-4CD2-9DF5-43F0112E47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" name="Line 463">
                    <a:extLst>
                      <a:ext uri="{FF2B5EF4-FFF2-40B4-BE49-F238E27FC236}">
                        <a16:creationId xmlns:a16="http://schemas.microsoft.com/office/drawing/2014/main" id="{13CC9B8C-3AE5-4F36-B360-0AA6DE1FD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" name="Line 464">
                    <a:extLst>
                      <a:ext uri="{FF2B5EF4-FFF2-40B4-BE49-F238E27FC236}">
                        <a16:creationId xmlns:a16="http://schemas.microsoft.com/office/drawing/2014/main" id="{94243741-5F63-4BA6-BA9E-4FBD537213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150" name="Group 465">
              <a:extLst>
                <a:ext uri="{FF2B5EF4-FFF2-40B4-BE49-F238E27FC236}">
                  <a16:creationId xmlns:a16="http://schemas.microsoft.com/office/drawing/2014/main" id="{E80BE5E7-877B-4F95-8478-0F807F9A3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251" name="Line 466">
                <a:extLst>
                  <a:ext uri="{FF2B5EF4-FFF2-40B4-BE49-F238E27FC236}">
                    <a16:creationId xmlns:a16="http://schemas.microsoft.com/office/drawing/2014/main" id="{3294F117-2879-4E74-8E00-68BC70128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Line 467">
                <a:extLst>
                  <a:ext uri="{FF2B5EF4-FFF2-40B4-BE49-F238E27FC236}">
                    <a16:creationId xmlns:a16="http://schemas.microsoft.com/office/drawing/2014/main" id="{49A74E9E-11B5-43B5-B6E8-E689C9613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Line 468">
                <a:extLst>
                  <a:ext uri="{FF2B5EF4-FFF2-40B4-BE49-F238E27FC236}">
                    <a16:creationId xmlns:a16="http://schemas.microsoft.com/office/drawing/2014/main" id="{E76378BB-39A6-4033-9FD6-E36EA42AC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Line 469">
                <a:extLst>
                  <a:ext uri="{FF2B5EF4-FFF2-40B4-BE49-F238E27FC236}">
                    <a16:creationId xmlns:a16="http://schemas.microsoft.com/office/drawing/2014/main" id="{C23062DE-F431-40B0-AA80-3ECB08C92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Line 470">
                <a:extLst>
                  <a:ext uri="{FF2B5EF4-FFF2-40B4-BE49-F238E27FC236}">
                    <a16:creationId xmlns:a16="http://schemas.microsoft.com/office/drawing/2014/main" id="{ED08BBD1-60CF-4BC3-BDF7-24B2A93B9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Line 471">
                <a:extLst>
                  <a:ext uri="{FF2B5EF4-FFF2-40B4-BE49-F238E27FC236}">
                    <a16:creationId xmlns:a16="http://schemas.microsoft.com/office/drawing/2014/main" id="{0091E6D4-8339-4F62-ADA7-A53F75881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Line 472">
                <a:extLst>
                  <a:ext uri="{FF2B5EF4-FFF2-40B4-BE49-F238E27FC236}">
                    <a16:creationId xmlns:a16="http://schemas.microsoft.com/office/drawing/2014/main" id="{3BD19783-313F-4BF3-9DBD-9B49FAECA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" name="Line 473">
                <a:extLst>
                  <a:ext uri="{FF2B5EF4-FFF2-40B4-BE49-F238E27FC236}">
                    <a16:creationId xmlns:a16="http://schemas.microsoft.com/office/drawing/2014/main" id="{BD21A329-DA93-40FB-B38F-6A4AC841A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Line 474">
                <a:extLst>
                  <a:ext uri="{FF2B5EF4-FFF2-40B4-BE49-F238E27FC236}">
                    <a16:creationId xmlns:a16="http://schemas.microsoft.com/office/drawing/2014/main" id="{58191431-ADCA-4362-8507-08DE232FA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Line 475">
                <a:extLst>
                  <a:ext uri="{FF2B5EF4-FFF2-40B4-BE49-F238E27FC236}">
                    <a16:creationId xmlns:a16="http://schemas.microsoft.com/office/drawing/2014/main" id="{6800979D-CADC-410F-9C0B-464B47BB5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Line 476">
                <a:extLst>
                  <a:ext uri="{FF2B5EF4-FFF2-40B4-BE49-F238E27FC236}">
                    <a16:creationId xmlns:a16="http://schemas.microsoft.com/office/drawing/2014/main" id="{077A84B2-2810-450A-814A-C97245D77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Line 477">
                <a:extLst>
                  <a:ext uri="{FF2B5EF4-FFF2-40B4-BE49-F238E27FC236}">
                    <a16:creationId xmlns:a16="http://schemas.microsoft.com/office/drawing/2014/main" id="{318753B8-8829-42CA-A24C-A069CC38A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Line 478">
                <a:extLst>
                  <a:ext uri="{FF2B5EF4-FFF2-40B4-BE49-F238E27FC236}">
                    <a16:creationId xmlns:a16="http://schemas.microsoft.com/office/drawing/2014/main" id="{D34065AC-1F02-4679-8F28-10A376540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Line 479">
                <a:extLst>
                  <a:ext uri="{FF2B5EF4-FFF2-40B4-BE49-F238E27FC236}">
                    <a16:creationId xmlns:a16="http://schemas.microsoft.com/office/drawing/2014/main" id="{79DE4108-5703-44F6-A941-B53F84CB0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Line 480">
                <a:extLst>
                  <a:ext uri="{FF2B5EF4-FFF2-40B4-BE49-F238E27FC236}">
                    <a16:creationId xmlns:a16="http://schemas.microsoft.com/office/drawing/2014/main" id="{5086C9D3-22A6-44DA-A31A-70EEE044E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6" name="Group 481">
                <a:extLst>
                  <a:ext uri="{FF2B5EF4-FFF2-40B4-BE49-F238E27FC236}">
                    <a16:creationId xmlns:a16="http://schemas.microsoft.com/office/drawing/2014/main" id="{D1763C8E-1CE3-4851-8639-74A36717E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77" name="Line 482">
                  <a:extLst>
                    <a:ext uri="{FF2B5EF4-FFF2-40B4-BE49-F238E27FC236}">
                      <a16:creationId xmlns:a16="http://schemas.microsoft.com/office/drawing/2014/main" id="{2A310B3B-3044-479A-A07A-4A469F89D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8" name="Line 483">
                  <a:extLst>
                    <a:ext uri="{FF2B5EF4-FFF2-40B4-BE49-F238E27FC236}">
                      <a16:creationId xmlns:a16="http://schemas.microsoft.com/office/drawing/2014/main" id="{0D27FD23-7388-44CB-B529-860F4A625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9" name="Line 484">
                  <a:extLst>
                    <a:ext uri="{FF2B5EF4-FFF2-40B4-BE49-F238E27FC236}">
                      <a16:creationId xmlns:a16="http://schemas.microsoft.com/office/drawing/2014/main" id="{212C79E8-4776-4119-BAC5-67ABDFCE2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0" name="Line 485">
                  <a:extLst>
                    <a:ext uri="{FF2B5EF4-FFF2-40B4-BE49-F238E27FC236}">
                      <a16:creationId xmlns:a16="http://schemas.microsoft.com/office/drawing/2014/main" id="{DDCC22FA-5377-4B42-B1A5-8E69FABED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7" name="Group 486">
                <a:extLst>
                  <a:ext uri="{FF2B5EF4-FFF2-40B4-BE49-F238E27FC236}">
                    <a16:creationId xmlns:a16="http://schemas.microsoft.com/office/drawing/2014/main" id="{0B84735F-A7C9-4D97-8638-E6C2D9080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73" name="Line 487">
                  <a:extLst>
                    <a:ext uri="{FF2B5EF4-FFF2-40B4-BE49-F238E27FC236}">
                      <a16:creationId xmlns:a16="http://schemas.microsoft.com/office/drawing/2014/main" id="{C1F8D3B9-DC59-4560-A699-07C79AE51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4" name="Line 488">
                  <a:extLst>
                    <a:ext uri="{FF2B5EF4-FFF2-40B4-BE49-F238E27FC236}">
                      <a16:creationId xmlns:a16="http://schemas.microsoft.com/office/drawing/2014/main" id="{3BF165AD-7ECF-434C-A9F9-1A422FBDA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5" name="Line 489">
                  <a:extLst>
                    <a:ext uri="{FF2B5EF4-FFF2-40B4-BE49-F238E27FC236}">
                      <a16:creationId xmlns:a16="http://schemas.microsoft.com/office/drawing/2014/main" id="{7822E9A7-A3DD-43FA-A6ED-6088089E7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6" name="Line 490">
                  <a:extLst>
                    <a:ext uri="{FF2B5EF4-FFF2-40B4-BE49-F238E27FC236}">
                      <a16:creationId xmlns:a16="http://schemas.microsoft.com/office/drawing/2014/main" id="{743C3364-610D-4E13-AB29-593F95516F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8" name="Group 491">
                <a:extLst>
                  <a:ext uri="{FF2B5EF4-FFF2-40B4-BE49-F238E27FC236}">
                    <a16:creationId xmlns:a16="http://schemas.microsoft.com/office/drawing/2014/main" id="{1BFB6264-739B-46D2-B288-8FA3BD8097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69" name="Line 492">
                  <a:extLst>
                    <a:ext uri="{FF2B5EF4-FFF2-40B4-BE49-F238E27FC236}">
                      <a16:creationId xmlns:a16="http://schemas.microsoft.com/office/drawing/2014/main" id="{53E8CA45-D29E-4280-9637-9A539ADC7A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0" name="Line 493">
                  <a:extLst>
                    <a:ext uri="{FF2B5EF4-FFF2-40B4-BE49-F238E27FC236}">
                      <a16:creationId xmlns:a16="http://schemas.microsoft.com/office/drawing/2014/main" id="{E2F24496-459D-4700-887F-BB6681707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1" name="Line 494">
                  <a:extLst>
                    <a:ext uri="{FF2B5EF4-FFF2-40B4-BE49-F238E27FC236}">
                      <a16:creationId xmlns:a16="http://schemas.microsoft.com/office/drawing/2014/main" id="{7718A91C-B445-4089-9414-055EE1D2F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2" name="Line 495">
                  <a:extLst>
                    <a:ext uri="{FF2B5EF4-FFF2-40B4-BE49-F238E27FC236}">
                      <a16:creationId xmlns:a16="http://schemas.microsoft.com/office/drawing/2014/main" id="{B88C1801-5D04-446F-8E0E-E91D1BE4B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1" name="Group 496">
              <a:extLst>
                <a:ext uri="{FF2B5EF4-FFF2-40B4-BE49-F238E27FC236}">
                  <a16:creationId xmlns:a16="http://schemas.microsoft.com/office/drawing/2014/main" id="{A5CD7FFD-EAAD-4321-A063-F4F1FD642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221" name="Line 497">
                <a:extLst>
                  <a:ext uri="{FF2B5EF4-FFF2-40B4-BE49-F238E27FC236}">
                    <a16:creationId xmlns:a16="http://schemas.microsoft.com/office/drawing/2014/main" id="{D41CCCE0-7C5D-4191-9BFE-A06EA592B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Line 498">
                <a:extLst>
                  <a:ext uri="{FF2B5EF4-FFF2-40B4-BE49-F238E27FC236}">
                    <a16:creationId xmlns:a16="http://schemas.microsoft.com/office/drawing/2014/main" id="{E2E38D8B-3B12-4624-86FB-C7E0FCB0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Line 499">
                <a:extLst>
                  <a:ext uri="{FF2B5EF4-FFF2-40B4-BE49-F238E27FC236}">
                    <a16:creationId xmlns:a16="http://schemas.microsoft.com/office/drawing/2014/main" id="{860D6F41-C702-4D79-9801-E92F4A1D9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Line 500">
                <a:extLst>
                  <a:ext uri="{FF2B5EF4-FFF2-40B4-BE49-F238E27FC236}">
                    <a16:creationId xmlns:a16="http://schemas.microsoft.com/office/drawing/2014/main" id="{A6420184-8447-4B99-B2A9-B18B5EAE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Line 501">
                <a:extLst>
                  <a:ext uri="{FF2B5EF4-FFF2-40B4-BE49-F238E27FC236}">
                    <a16:creationId xmlns:a16="http://schemas.microsoft.com/office/drawing/2014/main" id="{3E7E7E53-F956-4075-B84F-E2C2768ED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Line 502">
                <a:extLst>
                  <a:ext uri="{FF2B5EF4-FFF2-40B4-BE49-F238E27FC236}">
                    <a16:creationId xmlns:a16="http://schemas.microsoft.com/office/drawing/2014/main" id="{C8FCCC33-9A67-4022-82F4-762212847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Line 503">
                <a:extLst>
                  <a:ext uri="{FF2B5EF4-FFF2-40B4-BE49-F238E27FC236}">
                    <a16:creationId xmlns:a16="http://schemas.microsoft.com/office/drawing/2014/main" id="{686BA5B2-AD9F-49D4-A1A9-DBD5B6D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Line 504">
                <a:extLst>
                  <a:ext uri="{FF2B5EF4-FFF2-40B4-BE49-F238E27FC236}">
                    <a16:creationId xmlns:a16="http://schemas.microsoft.com/office/drawing/2014/main" id="{CEF508AA-9572-4A93-BF83-CCD5A041F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Line 505">
                <a:extLst>
                  <a:ext uri="{FF2B5EF4-FFF2-40B4-BE49-F238E27FC236}">
                    <a16:creationId xmlns:a16="http://schemas.microsoft.com/office/drawing/2014/main" id="{35638BBD-417E-48D0-9645-223AA8C8B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Line 506">
                <a:extLst>
                  <a:ext uri="{FF2B5EF4-FFF2-40B4-BE49-F238E27FC236}">
                    <a16:creationId xmlns:a16="http://schemas.microsoft.com/office/drawing/2014/main" id="{085CA39B-9A4B-4DF0-8BF1-5D61B0B47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Line 507">
                <a:extLst>
                  <a:ext uri="{FF2B5EF4-FFF2-40B4-BE49-F238E27FC236}">
                    <a16:creationId xmlns:a16="http://schemas.microsoft.com/office/drawing/2014/main" id="{5774799F-A0EF-4205-92DF-9B95706DA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Line 508">
                <a:extLst>
                  <a:ext uri="{FF2B5EF4-FFF2-40B4-BE49-F238E27FC236}">
                    <a16:creationId xmlns:a16="http://schemas.microsoft.com/office/drawing/2014/main" id="{1356EAAE-27C4-468D-A552-CADEBC8A3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Line 509">
                <a:extLst>
                  <a:ext uri="{FF2B5EF4-FFF2-40B4-BE49-F238E27FC236}">
                    <a16:creationId xmlns:a16="http://schemas.microsoft.com/office/drawing/2014/main" id="{9D7373DD-A028-4C02-BEE9-E75E87138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Line 510">
                <a:extLst>
                  <a:ext uri="{FF2B5EF4-FFF2-40B4-BE49-F238E27FC236}">
                    <a16:creationId xmlns:a16="http://schemas.microsoft.com/office/drawing/2014/main" id="{09AA5336-92C5-4CE9-8CED-1CC7EE68B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Line 511">
                <a:extLst>
                  <a:ext uri="{FF2B5EF4-FFF2-40B4-BE49-F238E27FC236}">
                    <a16:creationId xmlns:a16="http://schemas.microsoft.com/office/drawing/2014/main" id="{F6F309A8-ED0C-4C59-8EAE-E293F8BEB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6" name="Group 512">
                <a:extLst>
                  <a:ext uri="{FF2B5EF4-FFF2-40B4-BE49-F238E27FC236}">
                    <a16:creationId xmlns:a16="http://schemas.microsoft.com/office/drawing/2014/main" id="{7FDA1787-5A07-4FA6-9073-D631B7CCD0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47" name="Line 513">
                  <a:extLst>
                    <a:ext uri="{FF2B5EF4-FFF2-40B4-BE49-F238E27FC236}">
                      <a16:creationId xmlns:a16="http://schemas.microsoft.com/office/drawing/2014/main" id="{6A235240-913A-4D1A-A8ED-08BD008E3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8" name="Line 514">
                  <a:extLst>
                    <a:ext uri="{FF2B5EF4-FFF2-40B4-BE49-F238E27FC236}">
                      <a16:creationId xmlns:a16="http://schemas.microsoft.com/office/drawing/2014/main" id="{6D970AFD-4ED0-4C54-A4B5-B88107F93E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9" name="Line 515">
                  <a:extLst>
                    <a:ext uri="{FF2B5EF4-FFF2-40B4-BE49-F238E27FC236}">
                      <a16:creationId xmlns:a16="http://schemas.microsoft.com/office/drawing/2014/main" id="{786FE690-4B14-4BCD-8809-70FD8ED7F9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0" name="Line 516">
                  <a:extLst>
                    <a:ext uri="{FF2B5EF4-FFF2-40B4-BE49-F238E27FC236}">
                      <a16:creationId xmlns:a16="http://schemas.microsoft.com/office/drawing/2014/main" id="{A09186D8-831E-404C-B29B-92E0FDC94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7" name="Group 517">
                <a:extLst>
                  <a:ext uri="{FF2B5EF4-FFF2-40B4-BE49-F238E27FC236}">
                    <a16:creationId xmlns:a16="http://schemas.microsoft.com/office/drawing/2014/main" id="{B2C54F29-0FA7-40E0-8D01-DFD125F3E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43" name="Line 518">
                  <a:extLst>
                    <a:ext uri="{FF2B5EF4-FFF2-40B4-BE49-F238E27FC236}">
                      <a16:creationId xmlns:a16="http://schemas.microsoft.com/office/drawing/2014/main" id="{04B2BBFE-86ED-4542-AD53-8B7C4B483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" name="Line 519">
                  <a:extLst>
                    <a:ext uri="{FF2B5EF4-FFF2-40B4-BE49-F238E27FC236}">
                      <a16:creationId xmlns:a16="http://schemas.microsoft.com/office/drawing/2014/main" id="{3F3601EC-2DD0-4C28-B174-D9310AA4C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5" name="Line 520">
                  <a:extLst>
                    <a:ext uri="{FF2B5EF4-FFF2-40B4-BE49-F238E27FC236}">
                      <a16:creationId xmlns:a16="http://schemas.microsoft.com/office/drawing/2014/main" id="{F89702BF-0AB8-44CD-AC1C-3718856F5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" name="Line 521">
                  <a:extLst>
                    <a:ext uri="{FF2B5EF4-FFF2-40B4-BE49-F238E27FC236}">
                      <a16:creationId xmlns:a16="http://schemas.microsoft.com/office/drawing/2014/main" id="{E7AA4531-EA8A-4315-A993-6319973BA6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8" name="Group 522">
                <a:extLst>
                  <a:ext uri="{FF2B5EF4-FFF2-40B4-BE49-F238E27FC236}">
                    <a16:creationId xmlns:a16="http://schemas.microsoft.com/office/drawing/2014/main" id="{08750DC2-D2D4-47B9-ADB2-64F1CA982E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39" name="Line 523">
                  <a:extLst>
                    <a:ext uri="{FF2B5EF4-FFF2-40B4-BE49-F238E27FC236}">
                      <a16:creationId xmlns:a16="http://schemas.microsoft.com/office/drawing/2014/main" id="{32E03F4D-346A-467F-B83F-4A0A5DDAC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0" name="Line 524">
                  <a:extLst>
                    <a:ext uri="{FF2B5EF4-FFF2-40B4-BE49-F238E27FC236}">
                      <a16:creationId xmlns:a16="http://schemas.microsoft.com/office/drawing/2014/main" id="{26B98031-D800-40ED-8CF8-6FD557A215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1" name="Line 525">
                  <a:extLst>
                    <a:ext uri="{FF2B5EF4-FFF2-40B4-BE49-F238E27FC236}">
                      <a16:creationId xmlns:a16="http://schemas.microsoft.com/office/drawing/2014/main" id="{9A374F06-4555-492A-A5F4-186D3DA25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2" name="Line 526">
                  <a:extLst>
                    <a:ext uri="{FF2B5EF4-FFF2-40B4-BE49-F238E27FC236}">
                      <a16:creationId xmlns:a16="http://schemas.microsoft.com/office/drawing/2014/main" id="{D8BE2AAA-E43C-4611-B742-EAA516C28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2" name="Group 527">
              <a:extLst>
                <a:ext uri="{FF2B5EF4-FFF2-40B4-BE49-F238E27FC236}">
                  <a16:creationId xmlns:a16="http://schemas.microsoft.com/office/drawing/2014/main" id="{0EA0E8EB-A688-46B6-8D2D-92EA2E199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191" name="Line 528">
                <a:extLst>
                  <a:ext uri="{FF2B5EF4-FFF2-40B4-BE49-F238E27FC236}">
                    <a16:creationId xmlns:a16="http://schemas.microsoft.com/office/drawing/2014/main" id="{30DB87BD-B9C5-419C-A02D-8A31F35FB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Line 529">
                <a:extLst>
                  <a:ext uri="{FF2B5EF4-FFF2-40B4-BE49-F238E27FC236}">
                    <a16:creationId xmlns:a16="http://schemas.microsoft.com/office/drawing/2014/main" id="{9733B3DD-DF7F-4A90-BFEC-2DED1F1B2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Line 530">
                <a:extLst>
                  <a:ext uri="{FF2B5EF4-FFF2-40B4-BE49-F238E27FC236}">
                    <a16:creationId xmlns:a16="http://schemas.microsoft.com/office/drawing/2014/main" id="{D1BF8075-F8F1-4ACF-9206-626E1090F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Line 531">
                <a:extLst>
                  <a:ext uri="{FF2B5EF4-FFF2-40B4-BE49-F238E27FC236}">
                    <a16:creationId xmlns:a16="http://schemas.microsoft.com/office/drawing/2014/main" id="{E780DAEA-D901-49EA-8743-074564997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Line 532">
                <a:extLst>
                  <a:ext uri="{FF2B5EF4-FFF2-40B4-BE49-F238E27FC236}">
                    <a16:creationId xmlns:a16="http://schemas.microsoft.com/office/drawing/2014/main" id="{9F193D91-6707-49B6-8852-F9CB86E00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Line 533">
                <a:extLst>
                  <a:ext uri="{FF2B5EF4-FFF2-40B4-BE49-F238E27FC236}">
                    <a16:creationId xmlns:a16="http://schemas.microsoft.com/office/drawing/2014/main" id="{F97A4228-A2BE-4394-AB83-7BCCF614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Line 534">
                <a:extLst>
                  <a:ext uri="{FF2B5EF4-FFF2-40B4-BE49-F238E27FC236}">
                    <a16:creationId xmlns:a16="http://schemas.microsoft.com/office/drawing/2014/main" id="{CC9BC32B-5968-4440-83B1-BD1CDD100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Line 535">
                <a:extLst>
                  <a:ext uri="{FF2B5EF4-FFF2-40B4-BE49-F238E27FC236}">
                    <a16:creationId xmlns:a16="http://schemas.microsoft.com/office/drawing/2014/main" id="{90A9889C-1A20-4B4E-A02D-0BBD94C06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Line 536">
                <a:extLst>
                  <a:ext uri="{FF2B5EF4-FFF2-40B4-BE49-F238E27FC236}">
                    <a16:creationId xmlns:a16="http://schemas.microsoft.com/office/drawing/2014/main" id="{9C9CBF4D-576E-4F73-A61A-127C4C0AE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Line 537">
                <a:extLst>
                  <a:ext uri="{FF2B5EF4-FFF2-40B4-BE49-F238E27FC236}">
                    <a16:creationId xmlns:a16="http://schemas.microsoft.com/office/drawing/2014/main" id="{BBE26F41-105B-4F89-8259-79B81D6BA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Line 538">
                <a:extLst>
                  <a:ext uri="{FF2B5EF4-FFF2-40B4-BE49-F238E27FC236}">
                    <a16:creationId xmlns:a16="http://schemas.microsoft.com/office/drawing/2014/main" id="{6C64E80F-539A-454B-9C9C-27679D181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Line 539">
                <a:extLst>
                  <a:ext uri="{FF2B5EF4-FFF2-40B4-BE49-F238E27FC236}">
                    <a16:creationId xmlns:a16="http://schemas.microsoft.com/office/drawing/2014/main" id="{32C8DCEA-4122-4501-BA82-EE4E1BC11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Line 540">
                <a:extLst>
                  <a:ext uri="{FF2B5EF4-FFF2-40B4-BE49-F238E27FC236}">
                    <a16:creationId xmlns:a16="http://schemas.microsoft.com/office/drawing/2014/main" id="{379824D6-8A10-4E65-AFB1-0543CD772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Line 541">
                <a:extLst>
                  <a:ext uri="{FF2B5EF4-FFF2-40B4-BE49-F238E27FC236}">
                    <a16:creationId xmlns:a16="http://schemas.microsoft.com/office/drawing/2014/main" id="{84F0CD06-2541-4CCE-ABBA-BA5D2E489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Line 542">
                <a:extLst>
                  <a:ext uri="{FF2B5EF4-FFF2-40B4-BE49-F238E27FC236}">
                    <a16:creationId xmlns:a16="http://schemas.microsoft.com/office/drawing/2014/main" id="{E48435C4-647C-4674-973C-A24FE4B2D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6" name="Group 543">
                <a:extLst>
                  <a:ext uri="{FF2B5EF4-FFF2-40B4-BE49-F238E27FC236}">
                    <a16:creationId xmlns:a16="http://schemas.microsoft.com/office/drawing/2014/main" id="{04B2F70A-6910-45DC-8ADE-D63067892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17" name="Line 544">
                  <a:extLst>
                    <a:ext uri="{FF2B5EF4-FFF2-40B4-BE49-F238E27FC236}">
                      <a16:creationId xmlns:a16="http://schemas.microsoft.com/office/drawing/2014/main" id="{1D92F244-A8F7-451A-A42E-E148802D5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8" name="Line 545">
                  <a:extLst>
                    <a:ext uri="{FF2B5EF4-FFF2-40B4-BE49-F238E27FC236}">
                      <a16:creationId xmlns:a16="http://schemas.microsoft.com/office/drawing/2014/main" id="{D16212E5-10C0-4C04-B0B0-CF7598AD9E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9" name="Line 546">
                  <a:extLst>
                    <a:ext uri="{FF2B5EF4-FFF2-40B4-BE49-F238E27FC236}">
                      <a16:creationId xmlns:a16="http://schemas.microsoft.com/office/drawing/2014/main" id="{8721DA79-3540-48C7-9037-49609EF31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0" name="Line 547">
                  <a:extLst>
                    <a:ext uri="{FF2B5EF4-FFF2-40B4-BE49-F238E27FC236}">
                      <a16:creationId xmlns:a16="http://schemas.microsoft.com/office/drawing/2014/main" id="{8B785F6B-47A6-47B6-9815-A919BBE904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7" name="Group 548">
                <a:extLst>
                  <a:ext uri="{FF2B5EF4-FFF2-40B4-BE49-F238E27FC236}">
                    <a16:creationId xmlns:a16="http://schemas.microsoft.com/office/drawing/2014/main" id="{5EB24CE9-6FD1-4F13-8711-B53AA99C11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13" name="Line 549">
                  <a:extLst>
                    <a:ext uri="{FF2B5EF4-FFF2-40B4-BE49-F238E27FC236}">
                      <a16:creationId xmlns:a16="http://schemas.microsoft.com/office/drawing/2014/main" id="{6D7CEF35-C653-414C-9A48-A2BFC65893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4" name="Line 550">
                  <a:extLst>
                    <a:ext uri="{FF2B5EF4-FFF2-40B4-BE49-F238E27FC236}">
                      <a16:creationId xmlns:a16="http://schemas.microsoft.com/office/drawing/2014/main" id="{E5DC26E0-8014-46E4-994F-F03BE14E3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" name="Line 551">
                  <a:extLst>
                    <a:ext uri="{FF2B5EF4-FFF2-40B4-BE49-F238E27FC236}">
                      <a16:creationId xmlns:a16="http://schemas.microsoft.com/office/drawing/2014/main" id="{4AB2F762-D6FA-4FB4-94AF-51B45776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" name="Line 552">
                  <a:extLst>
                    <a:ext uri="{FF2B5EF4-FFF2-40B4-BE49-F238E27FC236}">
                      <a16:creationId xmlns:a16="http://schemas.microsoft.com/office/drawing/2014/main" id="{D50D207E-455F-401C-B2DC-534CD86E8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8" name="Group 553">
                <a:extLst>
                  <a:ext uri="{FF2B5EF4-FFF2-40B4-BE49-F238E27FC236}">
                    <a16:creationId xmlns:a16="http://schemas.microsoft.com/office/drawing/2014/main" id="{5C0956DE-5ADA-45ED-BC50-C821E7B05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09" name="Line 554">
                  <a:extLst>
                    <a:ext uri="{FF2B5EF4-FFF2-40B4-BE49-F238E27FC236}">
                      <a16:creationId xmlns:a16="http://schemas.microsoft.com/office/drawing/2014/main" id="{57F9184C-26F4-4E9E-80C6-56B5B34696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0" name="Line 555">
                  <a:extLst>
                    <a:ext uri="{FF2B5EF4-FFF2-40B4-BE49-F238E27FC236}">
                      <a16:creationId xmlns:a16="http://schemas.microsoft.com/office/drawing/2014/main" id="{1D593A74-BE0F-4476-BC11-C62E0C96CF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Line 556">
                  <a:extLst>
                    <a:ext uri="{FF2B5EF4-FFF2-40B4-BE49-F238E27FC236}">
                      <a16:creationId xmlns:a16="http://schemas.microsoft.com/office/drawing/2014/main" id="{1505134A-7B28-4FAA-BCB8-6FE3D8AAA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Line 557">
                  <a:extLst>
                    <a:ext uri="{FF2B5EF4-FFF2-40B4-BE49-F238E27FC236}">
                      <a16:creationId xmlns:a16="http://schemas.microsoft.com/office/drawing/2014/main" id="{FECBC26D-4C4B-43A3-8462-903575766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53" name="Line 558">
              <a:extLst>
                <a:ext uri="{FF2B5EF4-FFF2-40B4-BE49-F238E27FC236}">
                  <a16:creationId xmlns:a16="http://schemas.microsoft.com/office/drawing/2014/main" id="{66723FBA-1986-42DF-A748-AF1DF27E9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Line 559">
              <a:extLst>
                <a:ext uri="{FF2B5EF4-FFF2-40B4-BE49-F238E27FC236}">
                  <a16:creationId xmlns:a16="http://schemas.microsoft.com/office/drawing/2014/main" id="{B4BE5F52-2C1F-4B55-98F1-153B49E45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Line 560">
              <a:extLst>
                <a:ext uri="{FF2B5EF4-FFF2-40B4-BE49-F238E27FC236}">
                  <a16:creationId xmlns:a16="http://schemas.microsoft.com/office/drawing/2014/main" id="{55A8CC78-29C3-4CA2-B4B5-78E474E31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Line 561">
              <a:extLst>
                <a:ext uri="{FF2B5EF4-FFF2-40B4-BE49-F238E27FC236}">
                  <a16:creationId xmlns:a16="http://schemas.microsoft.com/office/drawing/2014/main" id="{E26BF02A-6D95-4263-A31E-2BE1F04E0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7" name="Group 562">
              <a:extLst>
                <a:ext uri="{FF2B5EF4-FFF2-40B4-BE49-F238E27FC236}">
                  <a16:creationId xmlns:a16="http://schemas.microsoft.com/office/drawing/2014/main" id="{4276BCE2-05E6-4BFF-8821-07952C69C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159" name="AutoShape 563">
                <a:extLst>
                  <a:ext uri="{FF2B5EF4-FFF2-40B4-BE49-F238E27FC236}">
                    <a16:creationId xmlns:a16="http://schemas.microsoft.com/office/drawing/2014/main" id="{56F5F1DB-9E6A-4FE9-8164-52535C17D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160" name="Group 564">
                <a:extLst>
                  <a:ext uri="{FF2B5EF4-FFF2-40B4-BE49-F238E27FC236}">
                    <a16:creationId xmlns:a16="http://schemas.microsoft.com/office/drawing/2014/main" id="{E17EBC4E-C5C9-46FE-A4C2-C761C6FE7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161" name="Line 565">
                  <a:extLst>
                    <a:ext uri="{FF2B5EF4-FFF2-40B4-BE49-F238E27FC236}">
                      <a16:creationId xmlns:a16="http://schemas.microsoft.com/office/drawing/2014/main" id="{8DCF3E56-EA26-4A22-A3F3-1F295DBDF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2" name="Line 566">
                  <a:extLst>
                    <a:ext uri="{FF2B5EF4-FFF2-40B4-BE49-F238E27FC236}">
                      <a16:creationId xmlns:a16="http://schemas.microsoft.com/office/drawing/2014/main" id="{96ED2126-6250-42DF-8CE7-36E8BEC2D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3" name="Line 567">
                  <a:extLst>
                    <a:ext uri="{FF2B5EF4-FFF2-40B4-BE49-F238E27FC236}">
                      <a16:creationId xmlns:a16="http://schemas.microsoft.com/office/drawing/2014/main" id="{E3299CF2-48A8-47EE-A7AC-62AF23D27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" name="Line 568">
                  <a:extLst>
                    <a:ext uri="{FF2B5EF4-FFF2-40B4-BE49-F238E27FC236}">
                      <a16:creationId xmlns:a16="http://schemas.microsoft.com/office/drawing/2014/main" id="{35975FB5-3DB1-4AFE-B1DC-F37586814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5" name="Line 569">
                  <a:extLst>
                    <a:ext uri="{FF2B5EF4-FFF2-40B4-BE49-F238E27FC236}">
                      <a16:creationId xmlns:a16="http://schemas.microsoft.com/office/drawing/2014/main" id="{D74590CE-F9BD-4453-97D7-CB1478F390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6" name="Line 570">
                  <a:extLst>
                    <a:ext uri="{FF2B5EF4-FFF2-40B4-BE49-F238E27FC236}">
                      <a16:creationId xmlns:a16="http://schemas.microsoft.com/office/drawing/2014/main" id="{3B9327CB-F3AE-40CF-A6EC-47DED87F1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7" name="Line 571">
                  <a:extLst>
                    <a:ext uri="{FF2B5EF4-FFF2-40B4-BE49-F238E27FC236}">
                      <a16:creationId xmlns:a16="http://schemas.microsoft.com/office/drawing/2014/main" id="{B2CF9A56-43F1-418A-9082-A84A69EDD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8" name="Line 572">
                  <a:extLst>
                    <a:ext uri="{FF2B5EF4-FFF2-40B4-BE49-F238E27FC236}">
                      <a16:creationId xmlns:a16="http://schemas.microsoft.com/office/drawing/2014/main" id="{AC1BB32A-010E-465B-A8BD-B716B918E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9" name="Line 573">
                  <a:extLst>
                    <a:ext uri="{FF2B5EF4-FFF2-40B4-BE49-F238E27FC236}">
                      <a16:creationId xmlns:a16="http://schemas.microsoft.com/office/drawing/2014/main" id="{21C0BE17-A823-4678-B255-6A4E75B36F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0" name="Line 574">
                  <a:extLst>
                    <a:ext uri="{FF2B5EF4-FFF2-40B4-BE49-F238E27FC236}">
                      <a16:creationId xmlns:a16="http://schemas.microsoft.com/office/drawing/2014/main" id="{96BDE8FE-1E5D-4E65-A647-F6E214FEC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1" name="Line 575">
                  <a:extLst>
                    <a:ext uri="{FF2B5EF4-FFF2-40B4-BE49-F238E27FC236}">
                      <a16:creationId xmlns:a16="http://schemas.microsoft.com/office/drawing/2014/main" id="{939277F3-9C82-4D21-9019-D02C3B2A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2" name="Line 576">
                  <a:extLst>
                    <a:ext uri="{FF2B5EF4-FFF2-40B4-BE49-F238E27FC236}">
                      <a16:creationId xmlns:a16="http://schemas.microsoft.com/office/drawing/2014/main" id="{A4927F8E-4C96-4239-8C88-9B774BDD0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3" name="Line 577">
                  <a:extLst>
                    <a:ext uri="{FF2B5EF4-FFF2-40B4-BE49-F238E27FC236}">
                      <a16:creationId xmlns:a16="http://schemas.microsoft.com/office/drawing/2014/main" id="{C78C6296-A24D-4F45-B868-A06721A0F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Line 578">
                  <a:extLst>
                    <a:ext uri="{FF2B5EF4-FFF2-40B4-BE49-F238E27FC236}">
                      <a16:creationId xmlns:a16="http://schemas.microsoft.com/office/drawing/2014/main" id="{9F97CFC9-3D8D-470B-AF40-2501F3D51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5" name="Line 579">
                  <a:extLst>
                    <a:ext uri="{FF2B5EF4-FFF2-40B4-BE49-F238E27FC236}">
                      <a16:creationId xmlns:a16="http://schemas.microsoft.com/office/drawing/2014/main" id="{FD66534F-9B32-4C85-A1EB-5494AF86D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6" name="Group 580">
                  <a:extLst>
                    <a:ext uri="{FF2B5EF4-FFF2-40B4-BE49-F238E27FC236}">
                      <a16:creationId xmlns:a16="http://schemas.microsoft.com/office/drawing/2014/main" id="{015187BE-C814-40CB-80B1-D4196BCE55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187" name="Line 581">
                    <a:extLst>
                      <a:ext uri="{FF2B5EF4-FFF2-40B4-BE49-F238E27FC236}">
                        <a16:creationId xmlns:a16="http://schemas.microsoft.com/office/drawing/2014/main" id="{7A39FE36-B2D9-4821-BEF1-E5D341BB65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8" name="Line 582">
                    <a:extLst>
                      <a:ext uri="{FF2B5EF4-FFF2-40B4-BE49-F238E27FC236}">
                        <a16:creationId xmlns:a16="http://schemas.microsoft.com/office/drawing/2014/main" id="{CE02715A-854E-421B-B62D-86FB2CB2CF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9" name="Line 583">
                    <a:extLst>
                      <a:ext uri="{FF2B5EF4-FFF2-40B4-BE49-F238E27FC236}">
                        <a16:creationId xmlns:a16="http://schemas.microsoft.com/office/drawing/2014/main" id="{02941B64-AC91-4B83-9C9B-2E575BEE4D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0" name="Line 584">
                    <a:extLst>
                      <a:ext uri="{FF2B5EF4-FFF2-40B4-BE49-F238E27FC236}">
                        <a16:creationId xmlns:a16="http://schemas.microsoft.com/office/drawing/2014/main" id="{9F939C42-D295-46F1-9994-31C2BC65AF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77" name="Group 585">
                  <a:extLst>
                    <a:ext uri="{FF2B5EF4-FFF2-40B4-BE49-F238E27FC236}">
                      <a16:creationId xmlns:a16="http://schemas.microsoft.com/office/drawing/2014/main" id="{BA3CD9B8-E4BF-44CF-A1E2-FBCCD2743D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183" name="Line 586">
                    <a:extLst>
                      <a:ext uri="{FF2B5EF4-FFF2-40B4-BE49-F238E27FC236}">
                        <a16:creationId xmlns:a16="http://schemas.microsoft.com/office/drawing/2014/main" id="{841D3233-9AED-47EC-871F-29A7C11584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4" name="Line 587">
                    <a:extLst>
                      <a:ext uri="{FF2B5EF4-FFF2-40B4-BE49-F238E27FC236}">
                        <a16:creationId xmlns:a16="http://schemas.microsoft.com/office/drawing/2014/main" id="{DAFDA430-83E5-4C11-94EA-EC09B2F709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5" name="Line 588">
                    <a:extLst>
                      <a:ext uri="{FF2B5EF4-FFF2-40B4-BE49-F238E27FC236}">
                        <a16:creationId xmlns:a16="http://schemas.microsoft.com/office/drawing/2014/main" id="{BFFF3A29-6B19-4475-A100-2CCCB30671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6" name="Line 589">
                    <a:extLst>
                      <a:ext uri="{FF2B5EF4-FFF2-40B4-BE49-F238E27FC236}">
                        <a16:creationId xmlns:a16="http://schemas.microsoft.com/office/drawing/2014/main" id="{0683C04C-1BF8-4C77-BBC4-399E40B1D7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78" name="Group 590">
                  <a:extLst>
                    <a:ext uri="{FF2B5EF4-FFF2-40B4-BE49-F238E27FC236}">
                      <a16:creationId xmlns:a16="http://schemas.microsoft.com/office/drawing/2014/main" id="{AF69C262-07E3-4326-832C-AAF2CD93B1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179" name="Line 591">
                    <a:extLst>
                      <a:ext uri="{FF2B5EF4-FFF2-40B4-BE49-F238E27FC236}">
                        <a16:creationId xmlns:a16="http://schemas.microsoft.com/office/drawing/2014/main" id="{BC0BCA00-F995-41AA-A878-25F8B6F39D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0" name="Line 592">
                    <a:extLst>
                      <a:ext uri="{FF2B5EF4-FFF2-40B4-BE49-F238E27FC236}">
                        <a16:creationId xmlns:a16="http://schemas.microsoft.com/office/drawing/2014/main" id="{0B8D468B-B94A-4CF0-AEAB-585979901A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1" name="Line 593">
                    <a:extLst>
                      <a:ext uri="{FF2B5EF4-FFF2-40B4-BE49-F238E27FC236}">
                        <a16:creationId xmlns:a16="http://schemas.microsoft.com/office/drawing/2014/main" id="{E4C08245-EC15-4687-8775-158B7B4965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2" name="Line 594">
                    <a:extLst>
                      <a:ext uri="{FF2B5EF4-FFF2-40B4-BE49-F238E27FC236}">
                        <a16:creationId xmlns:a16="http://schemas.microsoft.com/office/drawing/2014/main" id="{4820B513-B25A-4F8B-9358-696E064BC2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158" name="Line 595">
              <a:extLst>
                <a:ext uri="{FF2B5EF4-FFF2-40B4-BE49-F238E27FC236}">
                  <a16:creationId xmlns:a16="http://schemas.microsoft.com/office/drawing/2014/main" id="{551E5787-0931-4494-A87B-293E557AF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3" name="Group 597">
            <a:extLst>
              <a:ext uri="{FF2B5EF4-FFF2-40B4-BE49-F238E27FC236}">
                <a16:creationId xmlns:a16="http://schemas.microsoft.com/office/drawing/2014/main" id="{1D1CA681-D82C-4D60-9372-D7EC16838F4B}"/>
              </a:ext>
            </a:extLst>
          </p:cNvPr>
          <p:cNvGrpSpPr>
            <a:grpSpLocks/>
          </p:cNvGrpSpPr>
          <p:nvPr/>
        </p:nvGrpSpPr>
        <p:grpSpPr bwMode="auto">
          <a:xfrm>
            <a:off x="6284914" y="3881438"/>
            <a:ext cx="1309687" cy="1147762"/>
            <a:chOff x="146" y="711"/>
            <a:chExt cx="825" cy="723"/>
          </a:xfrm>
        </p:grpSpPr>
        <p:sp>
          <p:nvSpPr>
            <p:cNvPr id="314" name="AutoShape 598">
              <a:extLst>
                <a:ext uri="{FF2B5EF4-FFF2-40B4-BE49-F238E27FC236}">
                  <a16:creationId xmlns:a16="http://schemas.microsoft.com/office/drawing/2014/main" id="{F7E500EA-68DC-4C7E-B5A0-6F652564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315" name="AutoShape 599">
              <a:extLst>
                <a:ext uri="{FF2B5EF4-FFF2-40B4-BE49-F238E27FC236}">
                  <a16:creationId xmlns:a16="http://schemas.microsoft.com/office/drawing/2014/main" id="{9D3D01AC-FC9C-433D-B626-7B3FBB35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316" name="Group 600">
              <a:extLst>
                <a:ext uri="{FF2B5EF4-FFF2-40B4-BE49-F238E27FC236}">
                  <a16:creationId xmlns:a16="http://schemas.microsoft.com/office/drawing/2014/main" id="{3EE93C6F-2113-4762-B8E2-1DD215776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485" name="AutoShape 601">
                <a:extLst>
                  <a:ext uri="{FF2B5EF4-FFF2-40B4-BE49-F238E27FC236}">
                    <a16:creationId xmlns:a16="http://schemas.microsoft.com/office/drawing/2014/main" id="{E6E97159-0E4F-4401-973B-0B37E3E07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486" name="Group 602">
                <a:extLst>
                  <a:ext uri="{FF2B5EF4-FFF2-40B4-BE49-F238E27FC236}">
                    <a16:creationId xmlns:a16="http://schemas.microsoft.com/office/drawing/2014/main" id="{B32E8154-545C-4814-98DB-285F2498C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87" name="Line 603">
                  <a:extLst>
                    <a:ext uri="{FF2B5EF4-FFF2-40B4-BE49-F238E27FC236}">
                      <a16:creationId xmlns:a16="http://schemas.microsoft.com/office/drawing/2014/main" id="{10E6583D-A23F-4C28-A9E2-871E364F3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8" name="Line 604">
                  <a:extLst>
                    <a:ext uri="{FF2B5EF4-FFF2-40B4-BE49-F238E27FC236}">
                      <a16:creationId xmlns:a16="http://schemas.microsoft.com/office/drawing/2014/main" id="{56BA6390-3B2E-463D-83D4-0656FF60A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9" name="Line 605">
                  <a:extLst>
                    <a:ext uri="{FF2B5EF4-FFF2-40B4-BE49-F238E27FC236}">
                      <a16:creationId xmlns:a16="http://schemas.microsoft.com/office/drawing/2014/main" id="{CFCA31A6-FB5F-4E2F-AE1F-E856CA399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0" name="Line 606">
                  <a:extLst>
                    <a:ext uri="{FF2B5EF4-FFF2-40B4-BE49-F238E27FC236}">
                      <a16:creationId xmlns:a16="http://schemas.microsoft.com/office/drawing/2014/main" id="{47A0CE3B-61DD-4F17-A961-E989FBEB7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1" name="Line 607">
                  <a:extLst>
                    <a:ext uri="{FF2B5EF4-FFF2-40B4-BE49-F238E27FC236}">
                      <a16:creationId xmlns:a16="http://schemas.microsoft.com/office/drawing/2014/main" id="{8B3F2146-1BD8-49DB-B9A9-400ACBE66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" name="Line 608">
                  <a:extLst>
                    <a:ext uri="{FF2B5EF4-FFF2-40B4-BE49-F238E27FC236}">
                      <a16:creationId xmlns:a16="http://schemas.microsoft.com/office/drawing/2014/main" id="{23C2E7E6-B1BA-4330-A2CF-EA5D2CE5C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3" name="Line 609">
                  <a:extLst>
                    <a:ext uri="{FF2B5EF4-FFF2-40B4-BE49-F238E27FC236}">
                      <a16:creationId xmlns:a16="http://schemas.microsoft.com/office/drawing/2014/main" id="{FAF85367-E820-408C-A439-09169534C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4" name="Line 610">
                  <a:extLst>
                    <a:ext uri="{FF2B5EF4-FFF2-40B4-BE49-F238E27FC236}">
                      <a16:creationId xmlns:a16="http://schemas.microsoft.com/office/drawing/2014/main" id="{F6B1DB82-A1E3-4E5B-8931-B408D7A72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5" name="Line 611">
                  <a:extLst>
                    <a:ext uri="{FF2B5EF4-FFF2-40B4-BE49-F238E27FC236}">
                      <a16:creationId xmlns:a16="http://schemas.microsoft.com/office/drawing/2014/main" id="{DA1C2623-8EC4-4D65-B9F3-E3A1D6DCA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6" name="Line 612">
                  <a:extLst>
                    <a:ext uri="{FF2B5EF4-FFF2-40B4-BE49-F238E27FC236}">
                      <a16:creationId xmlns:a16="http://schemas.microsoft.com/office/drawing/2014/main" id="{A4FDA666-75BD-4ED9-8CBA-D90116EFF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7" name="Line 613">
                  <a:extLst>
                    <a:ext uri="{FF2B5EF4-FFF2-40B4-BE49-F238E27FC236}">
                      <a16:creationId xmlns:a16="http://schemas.microsoft.com/office/drawing/2014/main" id="{4D003375-8266-4991-8694-FCE9BD7D98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8" name="Line 614">
                  <a:extLst>
                    <a:ext uri="{FF2B5EF4-FFF2-40B4-BE49-F238E27FC236}">
                      <a16:creationId xmlns:a16="http://schemas.microsoft.com/office/drawing/2014/main" id="{13925BA6-D24E-4DB8-8C59-3866B9024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9" name="Line 615">
                  <a:extLst>
                    <a:ext uri="{FF2B5EF4-FFF2-40B4-BE49-F238E27FC236}">
                      <a16:creationId xmlns:a16="http://schemas.microsoft.com/office/drawing/2014/main" id="{7DD8839A-5BFC-438E-A4B1-0F5D9EA0A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0" name="Line 616">
                  <a:extLst>
                    <a:ext uri="{FF2B5EF4-FFF2-40B4-BE49-F238E27FC236}">
                      <a16:creationId xmlns:a16="http://schemas.microsoft.com/office/drawing/2014/main" id="{64E46E6A-5B80-4884-B1EB-F38EAA63A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1" name="Line 617">
                  <a:extLst>
                    <a:ext uri="{FF2B5EF4-FFF2-40B4-BE49-F238E27FC236}">
                      <a16:creationId xmlns:a16="http://schemas.microsoft.com/office/drawing/2014/main" id="{5084B5CD-0F5D-4682-AED2-681786982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02" name="Group 618">
                  <a:extLst>
                    <a:ext uri="{FF2B5EF4-FFF2-40B4-BE49-F238E27FC236}">
                      <a16:creationId xmlns:a16="http://schemas.microsoft.com/office/drawing/2014/main" id="{9E5BE291-E3FB-42B1-8BFB-782F86B84A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513" name="Line 619">
                    <a:extLst>
                      <a:ext uri="{FF2B5EF4-FFF2-40B4-BE49-F238E27FC236}">
                        <a16:creationId xmlns:a16="http://schemas.microsoft.com/office/drawing/2014/main" id="{89051E9C-9BCA-4427-B5AB-B2D404C36F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4" name="Line 620">
                    <a:extLst>
                      <a:ext uri="{FF2B5EF4-FFF2-40B4-BE49-F238E27FC236}">
                        <a16:creationId xmlns:a16="http://schemas.microsoft.com/office/drawing/2014/main" id="{86980024-E1FF-4356-B109-C1A0E72F8C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5" name="Line 621">
                    <a:extLst>
                      <a:ext uri="{FF2B5EF4-FFF2-40B4-BE49-F238E27FC236}">
                        <a16:creationId xmlns:a16="http://schemas.microsoft.com/office/drawing/2014/main" id="{3CE88684-4F0B-4D1E-9783-AB895E31E5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6" name="Line 622">
                    <a:extLst>
                      <a:ext uri="{FF2B5EF4-FFF2-40B4-BE49-F238E27FC236}">
                        <a16:creationId xmlns:a16="http://schemas.microsoft.com/office/drawing/2014/main" id="{E4CB954A-73FA-4D13-90A0-A5B33DFCD5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503" name="Group 623">
                  <a:extLst>
                    <a:ext uri="{FF2B5EF4-FFF2-40B4-BE49-F238E27FC236}">
                      <a16:creationId xmlns:a16="http://schemas.microsoft.com/office/drawing/2014/main" id="{2A21D945-6C2F-4222-B31E-C0741E3308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509" name="Line 624">
                    <a:extLst>
                      <a:ext uri="{FF2B5EF4-FFF2-40B4-BE49-F238E27FC236}">
                        <a16:creationId xmlns:a16="http://schemas.microsoft.com/office/drawing/2014/main" id="{F4948945-613D-4397-9AAC-B70EDD747F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0" name="Line 625">
                    <a:extLst>
                      <a:ext uri="{FF2B5EF4-FFF2-40B4-BE49-F238E27FC236}">
                        <a16:creationId xmlns:a16="http://schemas.microsoft.com/office/drawing/2014/main" id="{2A0CB574-C394-429D-9182-0D0FC75E7F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1" name="Line 626">
                    <a:extLst>
                      <a:ext uri="{FF2B5EF4-FFF2-40B4-BE49-F238E27FC236}">
                        <a16:creationId xmlns:a16="http://schemas.microsoft.com/office/drawing/2014/main" id="{28252A1A-18D2-4A4B-AFC1-35E1C55A15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2" name="Line 627">
                    <a:extLst>
                      <a:ext uri="{FF2B5EF4-FFF2-40B4-BE49-F238E27FC236}">
                        <a16:creationId xmlns:a16="http://schemas.microsoft.com/office/drawing/2014/main" id="{0743860F-7870-438E-B8BC-950F974259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504" name="Group 628">
                  <a:extLst>
                    <a:ext uri="{FF2B5EF4-FFF2-40B4-BE49-F238E27FC236}">
                      <a16:creationId xmlns:a16="http://schemas.microsoft.com/office/drawing/2014/main" id="{1779E0FB-68F9-445F-A859-F38625962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505" name="Line 629">
                    <a:extLst>
                      <a:ext uri="{FF2B5EF4-FFF2-40B4-BE49-F238E27FC236}">
                        <a16:creationId xmlns:a16="http://schemas.microsoft.com/office/drawing/2014/main" id="{4C84F10F-5EFF-41F8-9B42-D88EEA55AF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6" name="Line 630">
                    <a:extLst>
                      <a:ext uri="{FF2B5EF4-FFF2-40B4-BE49-F238E27FC236}">
                        <a16:creationId xmlns:a16="http://schemas.microsoft.com/office/drawing/2014/main" id="{E6479864-8E61-4521-BE52-E0DBB27F62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7" name="Line 631">
                    <a:extLst>
                      <a:ext uri="{FF2B5EF4-FFF2-40B4-BE49-F238E27FC236}">
                        <a16:creationId xmlns:a16="http://schemas.microsoft.com/office/drawing/2014/main" id="{A9DA6A04-5DF6-4BC2-877F-C4A54B94A6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8" name="Line 632">
                    <a:extLst>
                      <a:ext uri="{FF2B5EF4-FFF2-40B4-BE49-F238E27FC236}">
                        <a16:creationId xmlns:a16="http://schemas.microsoft.com/office/drawing/2014/main" id="{5D89F441-4EB8-4923-B35E-38FD82E084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317" name="Group 633">
              <a:extLst>
                <a:ext uri="{FF2B5EF4-FFF2-40B4-BE49-F238E27FC236}">
                  <a16:creationId xmlns:a16="http://schemas.microsoft.com/office/drawing/2014/main" id="{B64D8F36-58F2-4931-BE7A-9F6BF760B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455" name="Line 634">
                <a:extLst>
                  <a:ext uri="{FF2B5EF4-FFF2-40B4-BE49-F238E27FC236}">
                    <a16:creationId xmlns:a16="http://schemas.microsoft.com/office/drawing/2014/main" id="{8A70F10A-2696-4870-B551-0E368975C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6" name="Line 635">
                <a:extLst>
                  <a:ext uri="{FF2B5EF4-FFF2-40B4-BE49-F238E27FC236}">
                    <a16:creationId xmlns:a16="http://schemas.microsoft.com/office/drawing/2014/main" id="{82D0F4FF-3E93-4DD7-9D30-DDB336FC4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7" name="Line 636">
                <a:extLst>
                  <a:ext uri="{FF2B5EF4-FFF2-40B4-BE49-F238E27FC236}">
                    <a16:creationId xmlns:a16="http://schemas.microsoft.com/office/drawing/2014/main" id="{4E15A604-27D8-447C-B1E3-4294CF0BC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" name="Line 637">
                <a:extLst>
                  <a:ext uri="{FF2B5EF4-FFF2-40B4-BE49-F238E27FC236}">
                    <a16:creationId xmlns:a16="http://schemas.microsoft.com/office/drawing/2014/main" id="{BA9320EC-18C4-4DCE-BED0-0ED2061A1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9" name="Line 638">
                <a:extLst>
                  <a:ext uri="{FF2B5EF4-FFF2-40B4-BE49-F238E27FC236}">
                    <a16:creationId xmlns:a16="http://schemas.microsoft.com/office/drawing/2014/main" id="{0CF27273-C42B-4256-8B6F-B3B9FE318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" name="Line 639">
                <a:extLst>
                  <a:ext uri="{FF2B5EF4-FFF2-40B4-BE49-F238E27FC236}">
                    <a16:creationId xmlns:a16="http://schemas.microsoft.com/office/drawing/2014/main" id="{3ED69CD1-8674-4434-BF4D-E6FBB426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" name="Line 640">
                <a:extLst>
                  <a:ext uri="{FF2B5EF4-FFF2-40B4-BE49-F238E27FC236}">
                    <a16:creationId xmlns:a16="http://schemas.microsoft.com/office/drawing/2014/main" id="{0448894C-2450-4324-B4CD-9DEDA988D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2" name="Line 641">
                <a:extLst>
                  <a:ext uri="{FF2B5EF4-FFF2-40B4-BE49-F238E27FC236}">
                    <a16:creationId xmlns:a16="http://schemas.microsoft.com/office/drawing/2014/main" id="{D8C48B18-F91F-4B7B-A0B4-D706E92DE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3" name="Line 642">
                <a:extLst>
                  <a:ext uri="{FF2B5EF4-FFF2-40B4-BE49-F238E27FC236}">
                    <a16:creationId xmlns:a16="http://schemas.microsoft.com/office/drawing/2014/main" id="{C7142C36-8941-4DBC-9324-268B252E2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4" name="Line 643">
                <a:extLst>
                  <a:ext uri="{FF2B5EF4-FFF2-40B4-BE49-F238E27FC236}">
                    <a16:creationId xmlns:a16="http://schemas.microsoft.com/office/drawing/2014/main" id="{745A8F29-8F40-4FE6-BC3B-7EE9552B8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5" name="Line 644">
                <a:extLst>
                  <a:ext uri="{FF2B5EF4-FFF2-40B4-BE49-F238E27FC236}">
                    <a16:creationId xmlns:a16="http://schemas.microsoft.com/office/drawing/2014/main" id="{7B2689F9-6A1A-4E97-A5A8-894C99E2F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6" name="Line 645">
                <a:extLst>
                  <a:ext uri="{FF2B5EF4-FFF2-40B4-BE49-F238E27FC236}">
                    <a16:creationId xmlns:a16="http://schemas.microsoft.com/office/drawing/2014/main" id="{613C0677-7319-4A21-920B-CA8DE1DA1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7" name="Line 646">
                <a:extLst>
                  <a:ext uri="{FF2B5EF4-FFF2-40B4-BE49-F238E27FC236}">
                    <a16:creationId xmlns:a16="http://schemas.microsoft.com/office/drawing/2014/main" id="{FC52E697-076C-4CA4-9C4D-85560DF07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8" name="Line 647">
                <a:extLst>
                  <a:ext uri="{FF2B5EF4-FFF2-40B4-BE49-F238E27FC236}">
                    <a16:creationId xmlns:a16="http://schemas.microsoft.com/office/drawing/2014/main" id="{D614109F-4483-4F9B-A6AF-2AD9CBA7B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9" name="Line 648">
                <a:extLst>
                  <a:ext uri="{FF2B5EF4-FFF2-40B4-BE49-F238E27FC236}">
                    <a16:creationId xmlns:a16="http://schemas.microsoft.com/office/drawing/2014/main" id="{A9DFF729-CB4A-427E-B390-9F6B526EC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70" name="Group 649">
                <a:extLst>
                  <a:ext uri="{FF2B5EF4-FFF2-40B4-BE49-F238E27FC236}">
                    <a16:creationId xmlns:a16="http://schemas.microsoft.com/office/drawing/2014/main" id="{ED3D485B-CB27-4AF6-B967-CC9CD9F755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81" name="Line 650">
                  <a:extLst>
                    <a:ext uri="{FF2B5EF4-FFF2-40B4-BE49-F238E27FC236}">
                      <a16:creationId xmlns:a16="http://schemas.microsoft.com/office/drawing/2014/main" id="{ABB28135-4F36-423C-94F1-222427ACC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2" name="Line 651">
                  <a:extLst>
                    <a:ext uri="{FF2B5EF4-FFF2-40B4-BE49-F238E27FC236}">
                      <a16:creationId xmlns:a16="http://schemas.microsoft.com/office/drawing/2014/main" id="{DDB0C3B2-459A-4F46-B10C-155CE146E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3" name="Line 652">
                  <a:extLst>
                    <a:ext uri="{FF2B5EF4-FFF2-40B4-BE49-F238E27FC236}">
                      <a16:creationId xmlns:a16="http://schemas.microsoft.com/office/drawing/2014/main" id="{07629CFB-D0F5-4FB3-9214-BCF8BEBF4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4" name="Line 653">
                  <a:extLst>
                    <a:ext uri="{FF2B5EF4-FFF2-40B4-BE49-F238E27FC236}">
                      <a16:creationId xmlns:a16="http://schemas.microsoft.com/office/drawing/2014/main" id="{459269F2-E80A-417C-983C-AF6ED44EE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1" name="Group 654">
                <a:extLst>
                  <a:ext uri="{FF2B5EF4-FFF2-40B4-BE49-F238E27FC236}">
                    <a16:creationId xmlns:a16="http://schemas.microsoft.com/office/drawing/2014/main" id="{E8E80D92-1B86-413F-93BB-846DC390F5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77" name="Line 655">
                  <a:extLst>
                    <a:ext uri="{FF2B5EF4-FFF2-40B4-BE49-F238E27FC236}">
                      <a16:creationId xmlns:a16="http://schemas.microsoft.com/office/drawing/2014/main" id="{0F6EE13C-4E5C-470C-AA82-B428DCA0D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8" name="Line 656">
                  <a:extLst>
                    <a:ext uri="{FF2B5EF4-FFF2-40B4-BE49-F238E27FC236}">
                      <a16:creationId xmlns:a16="http://schemas.microsoft.com/office/drawing/2014/main" id="{DE76F54F-6E61-4A03-9D9E-FA71490A17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9" name="Line 657">
                  <a:extLst>
                    <a:ext uri="{FF2B5EF4-FFF2-40B4-BE49-F238E27FC236}">
                      <a16:creationId xmlns:a16="http://schemas.microsoft.com/office/drawing/2014/main" id="{1D2B8FA3-79C5-4D15-AEB8-10F07AA9C4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0" name="Line 658">
                  <a:extLst>
                    <a:ext uri="{FF2B5EF4-FFF2-40B4-BE49-F238E27FC236}">
                      <a16:creationId xmlns:a16="http://schemas.microsoft.com/office/drawing/2014/main" id="{1F4EB025-9B07-4D2D-B0AD-B1957F177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2" name="Group 659">
                <a:extLst>
                  <a:ext uri="{FF2B5EF4-FFF2-40B4-BE49-F238E27FC236}">
                    <a16:creationId xmlns:a16="http://schemas.microsoft.com/office/drawing/2014/main" id="{F57CC7B1-8FC7-4383-B9C8-DD56F9A372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73" name="Line 660">
                  <a:extLst>
                    <a:ext uri="{FF2B5EF4-FFF2-40B4-BE49-F238E27FC236}">
                      <a16:creationId xmlns:a16="http://schemas.microsoft.com/office/drawing/2014/main" id="{25D32C51-8DBC-4322-9B8D-807CD9204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4" name="Line 661">
                  <a:extLst>
                    <a:ext uri="{FF2B5EF4-FFF2-40B4-BE49-F238E27FC236}">
                      <a16:creationId xmlns:a16="http://schemas.microsoft.com/office/drawing/2014/main" id="{98FFCA4B-BA5F-48D1-87C5-5BFFE6C6F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5" name="Line 662">
                  <a:extLst>
                    <a:ext uri="{FF2B5EF4-FFF2-40B4-BE49-F238E27FC236}">
                      <a16:creationId xmlns:a16="http://schemas.microsoft.com/office/drawing/2014/main" id="{92C31C4F-40AF-4655-805E-00BFEE922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6" name="Line 663">
                  <a:extLst>
                    <a:ext uri="{FF2B5EF4-FFF2-40B4-BE49-F238E27FC236}">
                      <a16:creationId xmlns:a16="http://schemas.microsoft.com/office/drawing/2014/main" id="{3018D355-5E4B-4D66-BDF5-C02C98C337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18" name="Group 664">
              <a:extLst>
                <a:ext uri="{FF2B5EF4-FFF2-40B4-BE49-F238E27FC236}">
                  <a16:creationId xmlns:a16="http://schemas.microsoft.com/office/drawing/2014/main" id="{B4AE618A-0D23-409B-B613-BCA80AA94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425" name="Line 665">
                <a:extLst>
                  <a:ext uri="{FF2B5EF4-FFF2-40B4-BE49-F238E27FC236}">
                    <a16:creationId xmlns:a16="http://schemas.microsoft.com/office/drawing/2014/main" id="{97B7BFAE-2EF4-47E8-A7C9-FDFB92901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6" name="Line 666">
                <a:extLst>
                  <a:ext uri="{FF2B5EF4-FFF2-40B4-BE49-F238E27FC236}">
                    <a16:creationId xmlns:a16="http://schemas.microsoft.com/office/drawing/2014/main" id="{9D695EF2-F992-4840-8367-08F945ABB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7" name="Line 667">
                <a:extLst>
                  <a:ext uri="{FF2B5EF4-FFF2-40B4-BE49-F238E27FC236}">
                    <a16:creationId xmlns:a16="http://schemas.microsoft.com/office/drawing/2014/main" id="{121F1FDA-9375-432B-A5AC-ECB7B8D00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8" name="Line 668">
                <a:extLst>
                  <a:ext uri="{FF2B5EF4-FFF2-40B4-BE49-F238E27FC236}">
                    <a16:creationId xmlns:a16="http://schemas.microsoft.com/office/drawing/2014/main" id="{2E02D4CB-71B9-41BC-BF75-33D55F5AB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9" name="Line 669">
                <a:extLst>
                  <a:ext uri="{FF2B5EF4-FFF2-40B4-BE49-F238E27FC236}">
                    <a16:creationId xmlns:a16="http://schemas.microsoft.com/office/drawing/2014/main" id="{40CEBE14-03D9-404A-8FDB-07D4DAB23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0" name="Line 670">
                <a:extLst>
                  <a:ext uri="{FF2B5EF4-FFF2-40B4-BE49-F238E27FC236}">
                    <a16:creationId xmlns:a16="http://schemas.microsoft.com/office/drawing/2014/main" id="{B1B3F38D-51C4-48C3-B2B1-343A27CDE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1" name="Line 671">
                <a:extLst>
                  <a:ext uri="{FF2B5EF4-FFF2-40B4-BE49-F238E27FC236}">
                    <a16:creationId xmlns:a16="http://schemas.microsoft.com/office/drawing/2014/main" id="{93FE8ADE-3114-4ECA-832A-A4792FCF6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2" name="Line 672">
                <a:extLst>
                  <a:ext uri="{FF2B5EF4-FFF2-40B4-BE49-F238E27FC236}">
                    <a16:creationId xmlns:a16="http://schemas.microsoft.com/office/drawing/2014/main" id="{7F3C2D44-0867-4349-BD81-6249336C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3" name="Line 673">
                <a:extLst>
                  <a:ext uri="{FF2B5EF4-FFF2-40B4-BE49-F238E27FC236}">
                    <a16:creationId xmlns:a16="http://schemas.microsoft.com/office/drawing/2014/main" id="{30D37F87-D78B-4BE9-A152-58BBB96FD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4" name="Line 674">
                <a:extLst>
                  <a:ext uri="{FF2B5EF4-FFF2-40B4-BE49-F238E27FC236}">
                    <a16:creationId xmlns:a16="http://schemas.microsoft.com/office/drawing/2014/main" id="{9F32DE6C-F45B-4E5E-9621-091A06532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5" name="Line 675">
                <a:extLst>
                  <a:ext uri="{FF2B5EF4-FFF2-40B4-BE49-F238E27FC236}">
                    <a16:creationId xmlns:a16="http://schemas.microsoft.com/office/drawing/2014/main" id="{7D5ACBAF-D6FF-4F4D-B8EC-902F9F982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6" name="Line 676">
                <a:extLst>
                  <a:ext uri="{FF2B5EF4-FFF2-40B4-BE49-F238E27FC236}">
                    <a16:creationId xmlns:a16="http://schemas.microsoft.com/office/drawing/2014/main" id="{23A2ADF4-BC30-4688-B96B-80650FBBA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7" name="Line 677">
                <a:extLst>
                  <a:ext uri="{FF2B5EF4-FFF2-40B4-BE49-F238E27FC236}">
                    <a16:creationId xmlns:a16="http://schemas.microsoft.com/office/drawing/2014/main" id="{DBC6F266-9FA2-4952-8464-5D91A8658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8" name="Line 678">
                <a:extLst>
                  <a:ext uri="{FF2B5EF4-FFF2-40B4-BE49-F238E27FC236}">
                    <a16:creationId xmlns:a16="http://schemas.microsoft.com/office/drawing/2014/main" id="{0E8A32E1-7493-4171-BB4F-31682385B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Line 679">
                <a:extLst>
                  <a:ext uri="{FF2B5EF4-FFF2-40B4-BE49-F238E27FC236}">
                    <a16:creationId xmlns:a16="http://schemas.microsoft.com/office/drawing/2014/main" id="{77C2C5D0-C3C1-41B5-A815-3D82C781D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40" name="Group 680">
                <a:extLst>
                  <a:ext uri="{FF2B5EF4-FFF2-40B4-BE49-F238E27FC236}">
                    <a16:creationId xmlns:a16="http://schemas.microsoft.com/office/drawing/2014/main" id="{D365D1A1-E4EB-451C-AC7C-F9E35849ED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1" name="Line 681">
                  <a:extLst>
                    <a:ext uri="{FF2B5EF4-FFF2-40B4-BE49-F238E27FC236}">
                      <a16:creationId xmlns:a16="http://schemas.microsoft.com/office/drawing/2014/main" id="{CDC78373-9521-413C-8D94-B98D8015F4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2" name="Line 682">
                  <a:extLst>
                    <a:ext uri="{FF2B5EF4-FFF2-40B4-BE49-F238E27FC236}">
                      <a16:creationId xmlns:a16="http://schemas.microsoft.com/office/drawing/2014/main" id="{FA94BCB2-A9F1-44D7-B810-D68099548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3" name="Line 683">
                  <a:extLst>
                    <a:ext uri="{FF2B5EF4-FFF2-40B4-BE49-F238E27FC236}">
                      <a16:creationId xmlns:a16="http://schemas.microsoft.com/office/drawing/2014/main" id="{2FDBEBE6-0F4F-4BDE-85FC-7FE7DB9DF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4" name="Line 684">
                  <a:extLst>
                    <a:ext uri="{FF2B5EF4-FFF2-40B4-BE49-F238E27FC236}">
                      <a16:creationId xmlns:a16="http://schemas.microsoft.com/office/drawing/2014/main" id="{DB0163BF-8184-42D7-8C88-3FC50C204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41" name="Group 685">
                <a:extLst>
                  <a:ext uri="{FF2B5EF4-FFF2-40B4-BE49-F238E27FC236}">
                    <a16:creationId xmlns:a16="http://schemas.microsoft.com/office/drawing/2014/main" id="{5A04E9F7-66BE-4472-8041-1937220BB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47" name="Line 686">
                  <a:extLst>
                    <a:ext uri="{FF2B5EF4-FFF2-40B4-BE49-F238E27FC236}">
                      <a16:creationId xmlns:a16="http://schemas.microsoft.com/office/drawing/2014/main" id="{E11DBF6C-D48D-4320-A491-EA51D8F68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8" name="Line 687">
                  <a:extLst>
                    <a:ext uri="{FF2B5EF4-FFF2-40B4-BE49-F238E27FC236}">
                      <a16:creationId xmlns:a16="http://schemas.microsoft.com/office/drawing/2014/main" id="{A1B11D7A-8B33-46B4-B9C4-E02E6B874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9" name="Line 688">
                  <a:extLst>
                    <a:ext uri="{FF2B5EF4-FFF2-40B4-BE49-F238E27FC236}">
                      <a16:creationId xmlns:a16="http://schemas.microsoft.com/office/drawing/2014/main" id="{C604A306-F402-4271-8135-6B6DB1862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0" name="Line 689">
                  <a:extLst>
                    <a:ext uri="{FF2B5EF4-FFF2-40B4-BE49-F238E27FC236}">
                      <a16:creationId xmlns:a16="http://schemas.microsoft.com/office/drawing/2014/main" id="{6F6F97C9-4669-46E0-9E0F-9EEB05BEF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42" name="Group 690">
                <a:extLst>
                  <a:ext uri="{FF2B5EF4-FFF2-40B4-BE49-F238E27FC236}">
                    <a16:creationId xmlns:a16="http://schemas.microsoft.com/office/drawing/2014/main" id="{C631C7E3-2FDA-4796-B02D-326C736744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43" name="Line 691">
                  <a:extLst>
                    <a:ext uri="{FF2B5EF4-FFF2-40B4-BE49-F238E27FC236}">
                      <a16:creationId xmlns:a16="http://schemas.microsoft.com/office/drawing/2014/main" id="{D0F11E02-1865-4312-B9A1-847839139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4" name="Line 692">
                  <a:extLst>
                    <a:ext uri="{FF2B5EF4-FFF2-40B4-BE49-F238E27FC236}">
                      <a16:creationId xmlns:a16="http://schemas.microsoft.com/office/drawing/2014/main" id="{EA95D25A-3BCD-446F-AF2D-AC878A829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5" name="Line 693">
                  <a:extLst>
                    <a:ext uri="{FF2B5EF4-FFF2-40B4-BE49-F238E27FC236}">
                      <a16:creationId xmlns:a16="http://schemas.microsoft.com/office/drawing/2014/main" id="{F229AA94-56AB-4783-A3BC-5808AA300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6" name="Line 694">
                  <a:extLst>
                    <a:ext uri="{FF2B5EF4-FFF2-40B4-BE49-F238E27FC236}">
                      <a16:creationId xmlns:a16="http://schemas.microsoft.com/office/drawing/2014/main" id="{8DAE3A85-67D7-485D-AA91-53BA6B029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19" name="Line 695">
              <a:extLst>
                <a:ext uri="{FF2B5EF4-FFF2-40B4-BE49-F238E27FC236}">
                  <a16:creationId xmlns:a16="http://schemas.microsoft.com/office/drawing/2014/main" id="{16864A6C-E886-42CE-B409-996C59E3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0" name="Line 696">
              <a:extLst>
                <a:ext uri="{FF2B5EF4-FFF2-40B4-BE49-F238E27FC236}">
                  <a16:creationId xmlns:a16="http://schemas.microsoft.com/office/drawing/2014/main" id="{C7210D64-E125-4408-A80B-CA79C208D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1" name="Line 697">
              <a:extLst>
                <a:ext uri="{FF2B5EF4-FFF2-40B4-BE49-F238E27FC236}">
                  <a16:creationId xmlns:a16="http://schemas.microsoft.com/office/drawing/2014/main" id="{908D0A7D-1253-44AB-A872-009AFAB1C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Line 698">
              <a:extLst>
                <a:ext uri="{FF2B5EF4-FFF2-40B4-BE49-F238E27FC236}">
                  <a16:creationId xmlns:a16="http://schemas.microsoft.com/office/drawing/2014/main" id="{50AE7351-6AD7-40E1-81E5-1E5C8D90D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3" name="Group 699">
              <a:extLst>
                <a:ext uri="{FF2B5EF4-FFF2-40B4-BE49-F238E27FC236}">
                  <a16:creationId xmlns:a16="http://schemas.microsoft.com/office/drawing/2014/main" id="{7536DEAF-C2BE-4929-964B-A7EF7EBAB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393" name="AutoShape 700">
                <a:extLst>
                  <a:ext uri="{FF2B5EF4-FFF2-40B4-BE49-F238E27FC236}">
                    <a16:creationId xmlns:a16="http://schemas.microsoft.com/office/drawing/2014/main" id="{4CD24A82-C513-4B79-90C6-FD39A7AA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394" name="Group 701">
                <a:extLst>
                  <a:ext uri="{FF2B5EF4-FFF2-40B4-BE49-F238E27FC236}">
                    <a16:creationId xmlns:a16="http://schemas.microsoft.com/office/drawing/2014/main" id="{E466F6F2-2791-4BAC-B07F-F3275E7AC7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395" name="Line 702">
                  <a:extLst>
                    <a:ext uri="{FF2B5EF4-FFF2-40B4-BE49-F238E27FC236}">
                      <a16:creationId xmlns:a16="http://schemas.microsoft.com/office/drawing/2014/main" id="{F3F06866-CA6F-40CC-9412-2844A6CBC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6" name="Line 703">
                  <a:extLst>
                    <a:ext uri="{FF2B5EF4-FFF2-40B4-BE49-F238E27FC236}">
                      <a16:creationId xmlns:a16="http://schemas.microsoft.com/office/drawing/2014/main" id="{64CBB9A4-BC31-4A5C-B9FC-06F8C2261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7" name="Line 704">
                  <a:extLst>
                    <a:ext uri="{FF2B5EF4-FFF2-40B4-BE49-F238E27FC236}">
                      <a16:creationId xmlns:a16="http://schemas.microsoft.com/office/drawing/2014/main" id="{0C938E16-9D9E-4035-AE05-53D526E649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8" name="Line 705">
                  <a:extLst>
                    <a:ext uri="{FF2B5EF4-FFF2-40B4-BE49-F238E27FC236}">
                      <a16:creationId xmlns:a16="http://schemas.microsoft.com/office/drawing/2014/main" id="{F9317416-8D2C-4D0C-9798-7850C61B3A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" name="Line 706">
                  <a:extLst>
                    <a:ext uri="{FF2B5EF4-FFF2-40B4-BE49-F238E27FC236}">
                      <a16:creationId xmlns:a16="http://schemas.microsoft.com/office/drawing/2014/main" id="{DDBC0F9F-8DC7-4406-9579-7CDD395721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" name="Line 707">
                  <a:extLst>
                    <a:ext uri="{FF2B5EF4-FFF2-40B4-BE49-F238E27FC236}">
                      <a16:creationId xmlns:a16="http://schemas.microsoft.com/office/drawing/2014/main" id="{A1A7D279-D74D-47D7-B377-3B93F0150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1" name="Line 708">
                  <a:extLst>
                    <a:ext uri="{FF2B5EF4-FFF2-40B4-BE49-F238E27FC236}">
                      <a16:creationId xmlns:a16="http://schemas.microsoft.com/office/drawing/2014/main" id="{92586D32-F711-4146-BD10-995C73A13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2" name="Line 709">
                  <a:extLst>
                    <a:ext uri="{FF2B5EF4-FFF2-40B4-BE49-F238E27FC236}">
                      <a16:creationId xmlns:a16="http://schemas.microsoft.com/office/drawing/2014/main" id="{6F248CBC-FA70-4753-8809-1B1314697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3" name="Line 710">
                  <a:extLst>
                    <a:ext uri="{FF2B5EF4-FFF2-40B4-BE49-F238E27FC236}">
                      <a16:creationId xmlns:a16="http://schemas.microsoft.com/office/drawing/2014/main" id="{A289C6AC-BE42-4C71-87D9-C8D9CD402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4" name="Line 711">
                  <a:extLst>
                    <a:ext uri="{FF2B5EF4-FFF2-40B4-BE49-F238E27FC236}">
                      <a16:creationId xmlns:a16="http://schemas.microsoft.com/office/drawing/2014/main" id="{7C52D725-ECC5-4CC1-8A72-2F977C002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5" name="Line 712">
                  <a:extLst>
                    <a:ext uri="{FF2B5EF4-FFF2-40B4-BE49-F238E27FC236}">
                      <a16:creationId xmlns:a16="http://schemas.microsoft.com/office/drawing/2014/main" id="{706BF865-96F0-4D2B-B88C-4F32226C93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6" name="Line 713">
                  <a:extLst>
                    <a:ext uri="{FF2B5EF4-FFF2-40B4-BE49-F238E27FC236}">
                      <a16:creationId xmlns:a16="http://schemas.microsoft.com/office/drawing/2014/main" id="{655BEEF9-D1CF-405B-9066-D2162CD8F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7" name="Line 714">
                  <a:extLst>
                    <a:ext uri="{FF2B5EF4-FFF2-40B4-BE49-F238E27FC236}">
                      <a16:creationId xmlns:a16="http://schemas.microsoft.com/office/drawing/2014/main" id="{A142ED85-7B2E-41FA-9BB4-35EEB264E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8" name="Line 715">
                  <a:extLst>
                    <a:ext uri="{FF2B5EF4-FFF2-40B4-BE49-F238E27FC236}">
                      <a16:creationId xmlns:a16="http://schemas.microsoft.com/office/drawing/2014/main" id="{83BA63B2-F4CD-4B66-BCBC-36FC72C08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9" name="Line 716">
                  <a:extLst>
                    <a:ext uri="{FF2B5EF4-FFF2-40B4-BE49-F238E27FC236}">
                      <a16:creationId xmlns:a16="http://schemas.microsoft.com/office/drawing/2014/main" id="{E44B66F6-B1BE-4483-93FD-29C4BD7182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10" name="Group 717">
                  <a:extLst>
                    <a:ext uri="{FF2B5EF4-FFF2-40B4-BE49-F238E27FC236}">
                      <a16:creationId xmlns:a16="http://schemas.microsoft.com/office/drawing/2014/main" id="{DEEC8DDD-8739-44A5-92DD-DC38D2C63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21" name="Line 718">
                    <a:extLst>
                      <a:ext uri="{FF2B5EF4-FFF2-40B4-BE49-F238E27FC236}">
                        <a16:creationId xmlns:a16="http://schemas.microsoft.com/office/drawing/2014/main" id="{C96A61D1-6BFE-45AF-A95B-032AE1C92F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2" name="Line 719">
                    <a:extLst>
                      <a:ext uri="{FF2B5EF4-FFF2-40B4-BE49-F238E27FC236}">
                        <a16:creationId xmlns:a16="http://schemas.microsoft.com/office/drawing/2014/main" id="{FBE7CCBD-76DF-49E2-A3D3-8AD6BE81F5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3" name="Line 720">
                    <a:extLst>
                      <a:ext uri="{FF2B5EF4-FFF2-40B4-BE49-F238E27FC236}">
                        <a16:creationId xmlns:a16="http://schemas.microsoft.com/office/drawing/2014/main" id="{8E467F06-17AB-4CE6-95CA-B3357212FD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4" name="Line 721">
                    <a:extLst>
                      <a:ext uri="{FF2B5EF4-FFF2-40B4-BE49-F238E27FC236}">
                        <a16:creationId xmlns:a16="http://schemas.microsoft.com/office/drawing/2014/main" id="{F1837967-15CC-4EED-9A9E-B8C85686B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11" name="Group 722">
                  <a:extLst>
                    <a:ext uri="{FF2B5EF4-FFF2-40B4-BE49-F238E27FC236}">
                      <a16:creationId xmlns:a16="http://schemas.microsoft.com/office/drawing/2014/main" id="{2E1F1E2E-8A39-4B6D-875F-0AC1752219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17" name="Line 723">
                    <a:extLst>
                      <a:ext uri="{FF2B5EF4-FFF2-40B4-BE49-F238E27FC236}">
                        <a16:creationId xmlns:a16="http://schemas.microsoft.com/office/drawing/2014/main" id="{D8D9C1FF-7E39-4A70-A084-457C95D6A1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8" name="Line 724">
                    <a:extLst>
                      <a:ext uri="{FF2B5EF4-FFF2-40B4-BE49-F238E27FC236}">
                        <a16:creationId xmlns:a16="http://schemas.microsoft.com/office/drawing/2014/main" id="{F3177C37-62C4-40B7-BA6A-DB12B3F6C7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9" name="Line 725">
                    <a:extLst>
                      <a:ext uri="{FF2B5EF4-FFF2-40B4-BE49-F238E27FC236}">
                        <a16:creationId xmlns:a16="http://schemas.microsoft.com/office/drawing/2014/main" id="{00260739-8DDC-4827-B18C-21928F646D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0" name="Line 726">
                    <a:extLst>
                      <a:ext uri="{FF2B5EF4-FFF2-40B4-BE49-F238E27FC236}">
                        <a16:creationId xmlns:a16="http://schemas.microsoft.com/office/drawing/2014/main" id="{754F8953-4BE4-4ABB-A295-ECE82C6BCC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12" name="Group 727">
                  <a:extLst>
                    <a:ext uri="{FF2B5EF4-FFF2-40B4-BE49-F238E27FC236}">
                      <a16:creationId xmlns:a16="http://schemas.microsoft.com/office/drawing/2014/main" id="{1DD39D2A-5267-40D5-97D3-A796D15296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13" name="Line 728">
                    <a:extLst>
                      <a:ext uri="{FF2B5EF4-FFF2-40B4-BE49-F238E27FC236}">
                        <a16:creationId xmlns:a16="http://schemas.microsoft.com/office/drawing/2014/main" id="{225C6DBF-5ADB-4066-970A-C3FB540F74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4" name="Line 729">
                    <a:extLst>
                      <a:ext uri="{FF2B5EF4-FFF2-40B4-BE49-F238E27FC236}">
                        <a16:creationId xmlns:a16="http://schemas.microsoft.com/office/drawing/2014/main" id="{3C4C0DDB-8980-47A3-8FFF-15922C2609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5" name="Line 730">
                    <a:extLst>
                      <a:ext uri="{FF2B5EF4-FFF2-40B4-BE49-F238E27FC236}">
                        <a16:creationId xmlns:a16="http://schemas.microsoft.com/office/drawing/2014/main" id="{F8E12B5C-A6A2-4EBE-8A97-DC70586F78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6" name="Line 731">
                    <a:extLst>
                      <a:ext uri="{FF2B5EF4-FFF2-40B4-BE49-F238E27FC236}">
                        <a16:creationId xmlns:a16="http://schemas.microsoft.com/office/drawing/2014/main" id="{C35A6FA2-FFBE-4CCA-8BF1-0225F7339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324" name="Line 732">
              <a:extLst>
                <a:ext uri="{FF2B5EF4-FFF2-40B4-BE49-F238E27FC236}">
                  <a16:creationId xmlns:a16="http://schemas.microsoft.com/office/drawing/2014/main" id="{9184F46A-2D79-439D-ABAD-C666AEB40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5" name="Group 733">
              <a:extLst>
                <a:ext uri="{FF2B5EF4-FFF2-40B4-BE49-F238E27FC236}">
                  <a16:creationId xmlns:a16="http://schemas.microsoft.com/office/drawing/2014/main" id="{E6CF371A-0CE4-40F5-A68F-65C6BF594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391" name="Rectangle 734">
                <a:extLst>
                  <a:ext uri="{FF2B5EF4-FFF2-40B4-BE49-F238E27FC236}">
                    <a16:creationId xmlns:a16="http://schemas.microsoft.com/office/drawing/2014/main" id="{BBE7697D-E2C8-40BE-9AFE-1CC9297D4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392" name="Text Box 735">
                <a:extLst>
                  <a:ext uri="{FF2B5EF4-FFF2-40B4-BE49-F238E27FC236}">
                    <a16:creationId xmlns:a16="http://schemas.microsoft.com/office/drawing/2014/main" id="{BFE340C4-C945-41F6-82EC-B7FD1D29F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326" name="AutoShape 736">
              <a:extLst>
                <a:ext uri="{FF2B5EF4-FFF2-40B4-BE49-F238E27FC236}">
                  <a16:creationId xmlns:a16="http://schemas.microsoft.com/office/drawing/2014/main" id="{A141F3F5-9D64-484C-BB49-A3C115DD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327" name="Group 737">
              <a:extLst>
                <a:ext uri="{FF2B5EF4-FFF2-40B4-BE49-F238E27FC236}">
                  <a16:creationId xmlns:a16="http://schemas.microsoft.com/office/drawing/2014/main" id="{3B2516AD-494A-4548-85C7-D7EABF2E4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361" name="Line 738">
                <a:extLst>
                  <a:ext uri="{FF2B5EF4-FFF2-40B4-BE49-F238E27FC236}">
                    <a16:creationId xmlns:a16="http://schemas.microsoft.com/office/drawing/2014/main" id="{8D08EC10-17CB-4C8B-B50A-F4524298F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2" name="Line 739">
                <a:extLst>
                  <a:ext uri="{FF2B5EF4-FFF2-40B4-BE49-F238E27FC236}">
                    <a16:creationId xmlns:a16="http://schemas.microsoft.com/office/drawing/2014/main" id="{876932C4-9D62-4C58-AF86-C4AF62B77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3" name="Line 740">
                <a:extLst>
                  <a:ext uri="{FF2B5EF4-FFF2-40B4-BE49-F238E27FC236}">
                    <a16:creationId xmlns:a16="http://schemas.microsoft.com/office/drawing/2014/main" id="{F5E152EF-E1F7-4F3A-A62A-5EE47393B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4" name="Line 741">
                <a:extLst>
                  <a:ext uri="{FF2B5EF4-FFF2-40B4-BE49-F238E27FC236}">
                    <a16:creationId xmlns:a16="http://schemas.microsoft.com/office/drawing/2014/main" id="{924451C0-5567-45F8-91A6-E82DB9F77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Line 742">
                <a:extLst>
                  <a:ext uri="{FF2B5EF4-FFF2-40B4-BE49-F238E27FC236}">
                    <a16:creationId xmlns:a16="http://schemas.microsoft.com/office/drawing/2014/main" id="{28F5D617-F064-43F3-B8FC-CC27E2BE5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Line 743">
                <a:extLst>
                  <a:ext uri="{FF2B5EF4-FFF2-40B4-BE49-F238E27FC236}">
                    <a16:creationId xmlns:a16="http://schemas.microsoft.com/office/drawing/2014/main" id="{017D7BB8-5246-40B4-8355-B3B275123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Line 744">
                <a:extLst>
                  <a:ext uri="{FF2B5EF4-FFF2-40B4-BE49-F238E27FC236}">
                    <a16:creationId xmlns:a16="http://schemas.microsoft.com/office/drawing/2014/main" id="{724D95CB-8C0F-45D1-8677-296B23E64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" name="Line 745">
                <a:extLst>
                  <a:ext uri="{FF2B5EF4-FFF2-40B4-BE49-F238E27FC236}">
                    <a16:creationId xmlns:a16="http://schemas.microsoft.com/office/drawing/2014/main" id="{34E07079-9924-47AF-BFA6-B838A949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" name="Line 746">
                <a:extLst>
                  <a:ext uri="{FF2B5EF4-FFF2-40B4-BE49-F238E27FC236}">
                    <a16:creationId xmlns:a16="http://schemas.microsoft.com/office/drawing/2014/main" id="{B6244BBE-04C8-40AA-85E0-1F55E5B78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0" name="Line 747">
                <a:extLst>
                  <a:ext uri="{FF2B5EF4-FFF2-40B4-BE49-F238E27FC236}">
                    <a16:creationId xmlns:a16="http://schemas.microsoft.com/office/drawing/2014/main" id="{2E0353D2-BA9A-4283-BECB-52DA6C2AF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1" name="Line 748">
                <a:extLst>
                  <a:ext uri="{FF2B5EF4-FFF2-40B4-BE49-F238E27FC236}">
                    <a16:creationId xmlns:a16="http://schemas.microsoft.com/office/drawing/2014/main" id="{A54AA97B-AFA7-42DF-902E-798646E63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2" name="Line 749">
                <a:extLst>
                  <a:ext uri="{FF2B5EF4-FFF2-40B4-BE49-F238E27FC236}">
                    <a16:creationId xmlns:a16="http://schemas.microsoft.com/office/drawing/2014/main" id="{1E1442D5-66A5-4B78-A746-983415683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3" name="Line 750">
                <a:extLst>
                  <a:ext uri="{FF2B5EF4-FFF2-40B4-BE49-F238E27FC236}">
                    <a16:creationId xmlns:a16="http://schemas.microsoft.com/office/drawing/2014/main" id="{7B7A770E-0A2E-47AF-BC5C-629EE3B4F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4" name="Line 751">
                <a:extLst>
                  <a:ext uri="{FF2B5EF4-FFF2-40B4-BE49-F238E27FC236}">
                    <a16:creationId xmlns:a16="http://schemas.microsoft.com/office/drawing/2014/main" id="{E2888643-17EB-4775-9445-CB12FCE09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5" name="Line 752">
                <a:extLst>
                  <a:ext uri="{FF2B5EF4-FFF2-40B4-BE49-F238E27FC236}">
                    <a16:creationId xmlns:a16="http://schemas.microsoft.com/office/drawing/2014/main" id="{ADBB5C4B-76D1-431B-8D95-A3657E72B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6" name="Group 753">
                <a:extLst>
                  <a:ext uri="{FF2B5EF4-FFF2-40B4-BE49-F238E27FC236}">
                    <a16:creationId xmlns:a16="http://schemas.microsoft.com/office/drawing/2014/main" id="{7E089A16-666C-4C8A-9898-256A0D8D6B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87" name="Line 754">
                  <a:extLst>
                    <a:ext uri="{FF2B5EF4-FFF2-40B4-BE49-F238E27FC236}">
                      <a16:creationId xmlns:a16="http://schemas.microsoft.com/office/drawing/2014/main" id="{213DC38B-EC16-41EB-9E57-29F46530F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8" name="Line 755">
                  <a:extLst>
                    <a:ext uri="{FF2B5EF4-FFF2-40B4-BE49-F238E27FC236}">
                      <a16:creationId xmlns:a16="http://schemas.microsoft.com/office/drawing/2014/main" id="{4916A172-F758-45EB-8C88-E32591FE8B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9" name="Line 756">
                  <a:extLst>
                    <a:ext uri="{FF2B5EF4-FFF2-40B4-BE49-F238E27FC236}">
                      <a16:creationId xmlns:a16="http://schemas.microsoft.com/office/drawing/2014/main" id="{EC9E8492-3A17-45A0-BB8A-0F2AA44AB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0" name="Line 757">
                  <a:extLst>
                    <a:ext uri="{FF2B5EF4-FFF2-40B4-BE49-F238E27FC236}">
                      <a16:creationId xmlns:a16="http://schemas.microsoft.com/office/drawing/2014/main" id="{A966487F-A9AD-42AE-892C-9B7C4DFDFB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7" name="Group 758">
                <a:extLst>
                  <a:ext uri="{FF2B5EF4-FFF2-40B4-BE49-F238E27FC236}">
                    <a16:creationId xmlns:a16="http://schemas.microsoft.com/office/drawing/2014/main" id="{ABF36A21-24FD-4EF5-AF6B-F3CFE726CF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83" name="Line 759">
                  <a:extLst>
                    <a:ext uri="{FF2B5EF4-FFF2-40B4-BE49-F238E27FC236}">
                      <a16:creationId xmlns:a16="http://schemas.microsoft.com/office/drawing/2014/main" id="{99ACA4C8-5FD3-4BE4-86DA-5653CA4CB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" name="Line 760">
                  <a:extLst>
                    <a:ext uri="{FF2B5EF4-FFF2-40B4-BE49-F238E27FC236}">
                      <a16:creationId xmlns:a16="http://schemas.microsoft.com/office/drawing/2014/main" id="{A1370568-EAB1-401E-96FB-CA0D1AEB1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5" name="Line 761">
                  <a:extLst>
                    <a:ext uri="{FF2B5EF4-FFF2-40B4-BE49-F238E27FC236}">
                      <a16:creationId xmlns:a16="http://schemas.microsoft.com/office/drawing/2014/main" id="{5D983345-FEBF-4C6A-8534-6C0708769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6" name="Line 762">
                  <a:extLst>
                    <a:ext uri="{FF2B5EF4-FFF2-40B4-BE49-F238E27FC236}">
                      <a16:creationId xmlns:a16="http://schemas.microsoft.com/office/drawing/2014/main" id="{F617BBC4-D758-436B-8AB9-A75D2B94E9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8" name="Group 763">
                <a:extLst>
                  <a:ext uri="{FF2B5EF4-FFF2-40B4-BE49-F238E27FC236}">
                    <a16:creationId xmlns:a16="http://schemas.microsoft.com/office/drawing/2014/main" id="{FA340A3D-9482-43AD-8F31-B2C56D2D5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9" name="Line 764">
                  <a:extLst>
                    <a:ext uri="{FF2B5EF4-FFF2-40B4-BE49-F238E27FC236}">
                      <a16:creationId xmlns:a16="http://schemas.microsoft.com/office/drawing/2014/main" id="{E3E959A7-744A-443A-AB16-15D5AB703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0" name="Line 765">
                  <a:extLst>
                    <a:ext uri="{FF2B5EF4-FFF2-40B4-BE49-F238E27FC236}">
                      <a16:creationId xmlns:a16="http://schemas.microsoft.com/office/drawing/2014/main" id="{3E5B8292-B606-4A7C-B7B9-61AB520D5B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1" name="Line 766">
                  <a:extLst>
                    <a:ext uri="{FF2B5EF4-FFF2-40B4-BE49-F238E27FC236}">
                      <a16:creationId xmlns:a16="http://schemas.microsoft.com/office/drawing/2014/main" id="{0830365B-937D-4B65-BCB0-683D7A707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" name="Line 767">
                  <a:extLst>
                    <a:ext uri="{FF2B5EF4-FFF2-40B4-BE49-F238E27FC236}">
                      <a16:creationId xmlns:a16="http://schemas.microsoft.com/office/drawing/2014/main" id="{11C9E66E-C067-4464-815D-B31EACFDB2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28" name="AutoShape 768">
              <a:extLst>
                <a:ext uri="{FF2B5EF4-FFF2-40B4-BE49-F238E27FC236}">
                  <a16:creationId xmlns:a16="http://schemas.microsoft.com/office/drawing/2014/main" id="{53AA2E13-51C6-4D36-B9FF-CFD06B53C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329" name="Group 769">
              <a:extLst>
                <a:ext uri="{FF2B5EF4-FFF2-40B4-BE49-F238E27FC236}">
                  <a16:creationId xmlns:a16="http://schemas.microsoft.com/office/drawing/2014/main" id="{365DEAA8-B46F-44EA-8647-9B97FFF6D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331" name="Line 770">
                <a:extLst>
                  <a:ext uri="{FF2B5EF4-FFF2-40B4-BE49-F238E27FC236}">
                    <a16:creationId xmlns:a16="http://schemas.microsoft.com/office/drawing/2014/main" id="{7F886541-E0FF-492B-8B88-C88D43514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2" name="Line 771">
                <a:extLst>
                  <a:ext uri="{FF2B5EF4-FFF2-40B4-BE49-F238E27FC236}">
                    <a16:creationId xmlns:a16="http://schemas.microsoft.com/office/drawing/2014/main" id="{670C9F1A-8882-4767-9AF8-84F4E974B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3" name="Line 772">
                <a:extLst>
                  <a:ext uri="{FF2B5EF4-FFF2-40B4-BE49-F238E27FC236}">
                    <a16:creationId xmlns:a16="http://schemas.microsoft.com/office/drawing/2014/main" id="{F9D8EBAD-E94F-4FBA-B671-B6CEC276F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Line 773">
                <a:extLst>
                  <a:ext uri="{FF2B5EF4-FFF2-40B4-BE49-F238E27FC236}">
                    <a16:creationId xmlns:a16="http://schemas.microsoft.com/office/drawing/2014/main" id="{5C1C598B-D3B9-4AA4-AC00-91E180B13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5" name="Line 774">
                <a:extLst>
                  <a:ext uri="{FF2B5EF4-FFF2-40B4-BE49-F238E27FC236}">
                    <a16:creationId xmlns:a16="http://schemas.microsoft.com/office/drawing/2014/main" id="{332CBC86-9EBD-43D1-B34D-B2EA120B8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6" name="Line 775">
                <a:extLst>
                  <a:ext uri="{FF2B5EF4-FFF2-40B4-BE49-F238E27FC236}">
                    <a16:creationId xmlns:a16="http://schemas.microsoft.com/office/drawing/2014/main" id="{F2504FBA-B2DF-4E0C-A0D3-99D345BBA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" name="Line 776">
                <a:extLst>
                  <a:ext uri="{FF2B5EF4-FFF2-40B4-BE49-F238E27FC236}">
                    <a16:creationId xmlns:a16="http://schemas.microsoft.com/office/drawing/2014/main" id="{B8D8CFB6-5A1A-45CB-B92A-4EF40C2FA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" name="Line 777">
                <a:extLst>
                  <a:ext uri="{FF2B5EF4-FFF2-40B4-BE49-F238E27FC236}">
                    <a16:creationId xmlns:a16="http://schemas.microsoft.com/office/drawing/2014/main" id="{BDEDDBC0-2A23-46B4-8EB1-07A865AAB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9" name="Line 778">
                <a:extLst>
                  <a:ext uri="{FF2B5EF4-FFF2-40B4-BE49-F238E27FC236}">
                    <a16:creationId xmlns:a16="http://schemas.microsoft.com/office/drawing/2014/main" id="{6DF548A0-C203-4904-B511-2DE9ED472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" name="Line 779">
                <a:extLst>
                  <a:ext uri="{FF2B5EF4-FFF2-40B4-BE49-F238E27FC236}">
                    <a16:creationId xmlns:a16="http://schemas.microsoft.com/office/drawing/2014/main" id="{C6FC83A5-D236-4141-925C-9E87A30A2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1" name="Line 780">
                <a:extLst>
                  <a:ext uri="{FF2B5EF4-FFF2-40B4-BE49-F238E27FC236}">
                    <a16:creationId xmlns:a16="http://schemas.microsoft.com/office/drawing/2014/main" id="{FDAECC76-3400-4D86-939D-72B6F4218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2" name="Line 781">
                <a:extLst>
                  <a:ext uri="{FF2B5EF4-FFF2-40B4-BE49-F238E27FC236}">
                    <a16:creationId xmlns:a16="http://schemas.microsoft.com/office/drawing/2014/main" id="{5549959D-9CD2-4C68-850C-4D663A890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3" name="Line 782">
                <a:extLst>
                  <a:ext uri="{FF2B5EF4-FFF2-40B4-BE49-F238E27FC236}">
                    <a16:creationId xmlns:a16="http://schemas.microsoft.com/office/drawing/2014/main" id="{2229AE0A-64CD-49D6-BC75-07F57B09F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4" name="Line 783">
                <a:extLst>
                  <a:ext uri="{FF2B5EF4-FFF2-40B4-BE49-F238E27FC236}">
                    <a16:creationId xmlns:a16="http://schemas.microsoft.com/office/drawing/2014/main" id="{0D14C168-8257-4A98-A615-B2AAD29EE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" name="Line 784">
                <a:extLst>
                  <a:ext uri="{FF2B5EF4-FFF2-40B4-BE49-F238E27FC236}">
                    <a16:creationId xmlns:a16="http://schemas.microsoft.com/office/drawing/2014/main" id="{D176BDFA-2F74-4D13-B6FC-F5A1CF7E1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46" name="Group 785">
                <a:extLst>
                  <a:ext uri="{FF2B5EF4-FFF2-40B4-BE49-F238E27FC236}">
                    <a16:creationId xmlns:a16="http://schemas.microsoft.com/office/drawing/2014/main" id="{71D5214B-A9F4-4633-957A-4287457D6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57" name="Line 786">
                  <a:extLst>
                    <a:ext uri="{FF2B5EF4-FFF2-40B4-BE49-F238E27FC236}">
                      <a16:creationId xmlns:a16="http://schemas.microsoft.com/office/drawing/2014/main" id="{54C6628B-3A27-4F2A-ACB2-93B34D489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8" name="Line 787">
                  <a:extLst>
                    <a:ext uri="{FF2B5EF4-FFF2-40B4-BE49-F238E27FC236}">
                      <a16:creationId xmlns:a16="http://schemas.microsoft.com/office/drawing/2014/main" id="{04B8F64D-680D-4036-B6EB-BA7D729F45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9" name="Line 788">
                  <a:extLst>
                    <a:ext uri="{FF2B5EF4-FFF2-40B4-BE49-F238E27FC236}">
                      <a16:creationId xmlns:a16="http://schemas.microsoft.com/office/drawing/2014/main" id="{AA7B1777-23BD-4B42-B696-1A647A72B7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0" name="Line 789">
                  <a:extLst>
                    <a:ext uri="{FF2B5EF4-FFF2-40B4-BE49-F238E27FC236}">
                      <a16:creationId xmlns:a16="http://schemas.microsoft.com/office/drawing/2014/main" id="{9500B798-2619-4458-A965-1AE8B0E91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47" name="Group 790">
                <a:extLst>
                  <a:ext uri="{FF2B5EF4-FFF2-40B4-BE49-F238E27FC236}">
                    <a16:creationId xmlns:a16="http://schemas.microsoft.com/office/drawing/2014/main" id="{0433E8F3-F9E3-496B-8710-4133634B6F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53" name="Line 791">
                  <a:extLst>
                    <a:ext uri="{FF2B5EF4-FFF2-40B4-BE49-F238E27FC236}">
                      <a16:creationId xmlns:a16="http://schemas.microsoft.com/office/drawing/2014/main" id="{422AE272-0A64-4966-B729-EFCE8E2E16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4" name="Line 792">
                  <a:extLst>
                    <a:ext uri="{FF2B5EF4-FFF2-40B4-BE49-F238E27FC236}">
                      <a16:creationId xmlns:a16="http://schemas.microsoft.com/office/drawing/2014/main" id="{7C7D79F2-6CB7-4574-B2C0-0D0A656A3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5" name="Line 793">
                  <a:extLst>
                    <a:ext uri="{FF2B5EF4-FFF2-40B4-BE49-F238E27FC236}">
                      <a16:creationId xmlns:a16="http://schemas.microsoft.com/office/drawing/2014/main" id="{57C34B1B-4366-46D2-A94A-0D9A9682B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6" name="Line 794">
                  <a:extLst>
                    <a:ext uri="{FF2B5EF4-FFF2-40B4-BE49-F238E27FC236}">
                      <a16:creationId xmlns:a16="http://schemas.microsoft.com/office/drawing/2014/main" id="{CDAFCA4C-E7DC-4E3F-B02E-B5A0F350C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48" name="Group 795">
                <a:extLst>
                  <a:ext uri="{FF2B5EF4-FFF2-40B4-BE49-F238E27FC236}">
                    <a16:creationId xmlns:a16="http://schemas.microsoft.com/office/drawing/2014/main" id="{85BF89E7-4306-4059-98A7-F0A4782027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49" name="Line 796">
                  <a:extLst>
                    <a:ext uri="{FF2B5EF4-FFF2-40B4-BE49-F238E27FC236}">
                      <a16:creationId xmlns:a16="http://schemas.microsoft.com/office/drawing/2014/main" id="{6632B696-8D7B-4213-8B46-D718730CA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0" name="Line 797">
                  <a:extLst>
                    <a:ext uri="{FF2B5EF4-FFF2-40B4-BE49-F238E27FC236}">
                      <a16:creationId xmlns:a16="http://schemas.microsoft.com/office/drawing/2014/main" id="{CD9B2F32-7DF4-4927-93A6-A15346D2CA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1" name="Line 798">
                  <a:extLst>
                    <a:ext uri="{FF2B5EF4-FFF2-40B4-BE49-F238E27FC236}">
                      <a16:creationId xmlns:a16="http://schemas.microsoft.com/office/drawing/2014/main" id="{01128E8C-E571-48DB-8E72-C5F190564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2" name="Line 799">
                  <a:extLst>
                    <a:ext uri="{FF2B5EF4-FFF2-40B4-BE49-F238E27FC236}">
                      <a16:creationId xmlns:a16="http://schemas.microsoft.com/office/drawing/2014/main" id="{3A958C88-DF5A-4B6C-8C45-D4CBA7604D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30" name="Line 800">
              <a:extLst>
                <a:ext uri="{FF2B5EF4-FFF2-40B4-BE49-F238E27FC236}">
                  <a16:creationId xmlns:a16="http://schemas.microsoft.com/office/drawing/2014/main" id="{2F2D09AC-3E03-4EB9-A44D-512C1D26D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7" name="Group 802">
            <a:extLst>
              <a:ext uri="{FF2B5EF4-FFF2-40B4-BE49-F238E27FC236}">
                <a16:creationId xmlns:a16="http://schemas.microsoft.com/office/drawing/2014/main" id="{156552B6-0A74-4D34-BA54-07C48A4D9516}"/>
              </a:ext>
            </a:extLst>
          </p:cNvPr>
          <p:cNvGrpSpPr>
            <a:grpSpLocks/>
          </p:cNvGrpSpPr>
          <p:nvPr/>
        </p:nvGrpSpPr>
        <p:grpSpPr bwMode="auto">
          <a:xfrm>
            <a:off x="5287964" y="3609975"/>
            <a:ext cx="623887" cy="330200"/>
            <a:chOff x="2647" y="2987"/>
            <a:chExt cx="393" cy="208"/>
          </a:xfrm>
        </p:grpSpPr>
        <p:sp>
          <p:nvSpPr>
            <p:cNvPr id="518" name="Rectangle 803">
              <a:extLst>
                <a:ext uri="{FF2B5EF4-FFF2-40B4-BE49-F238E27FC236}">
                  <a16:creationId xmlns:a16="http://schemas.microsoft.com/office/drawing/2014/main" id="{3149F133-8F24-4402-AC6B-9FD32A0B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519" name="Text Box 804">
              <a:extLst>
                <a:ext uri="{FF2B5EF4-FFF2-40B4-BE49-F238E27FC236}">
                  <a16:creationId xmlns:a16="http://schemas.microsoft.com/office/drawing/2014/main" id="{7AAD9B3C-823C-4E8E-8FE6-025F4B23F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MSC</a:t>
              </a:r>
            </a:p>
          </p:txBody>
        </p:sp>
      </p:grpSp>
      <p:grpSp>
        <p:nvGrpSpPr>
          <p:cNvPr id="520" name="Group 806">
            <a:extLst>
              <a:ext uri="{FF2B5EF4-FFF2-40B4-BE49-F238E27FC236}">
                <a16:creationId xmlns:a16="http://schemas.microsoft.com/office/drawing/2014/main" id="{6D701C54-BFA1-4565-A9EA-A5D6F2972202}"/>
              </a:ext>
            </a:extLst>
          </p:cNvPr>
          <p:cNvGrpSpPr>
            <a:grpSpLocks/>
          </p:cNvGrpSpPr>
          <p:nvPr/>
        </p:nvGrpSpPr>
        <p:grpSpPr bwMode="auto">
          <a:xfrm>
            <a:off x="7646989" y="3700463"/>
            <a:ext cx="1309687" cy="1147762"/>
            <a:chOff x="146" y="711"/>
            <a:chExt cx="825" cy="723"/>
          </a:xfrm>
        </p:grpSpPr>
        <p:sp>
          <p:nvSpPr>
            <p:cNvPr id="521" name="AutoShape 807">
              <a:extLst>
                <a:ext uri="{FF2B5EF4-FFF2-40B4-BE49-F238E27FC236}">
                  <a16:creationId xmlns:a16="http://schemas.microsoft.com/office/drawing/2014/main" id="{63D9E014-B05A-445D-9BEB-9A279D7D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522" name="AutoShape 808">
              <a:extLst>
                <a:ext uri="{FF2B5EF4-FFF2-40B4-BE49-F238E27FC236}">
                  <a16:creationId xmlns:a16="http://schemas.microsoft.com/office/drawing/2014/main" id="{FCAAF359-D328-477E-B7EE-5150F9F4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523" name="Group 809">
              <a:extLst>
                <a:ext uri="{FF2B5EF4-FFF2-40B4-BE49-F238E27FC236}">
                  <a16:creationId xmlns:a16="http://schemas.microsoft.com/office/drawing/2014/main" id="{8D3D3366-A2C5-4DD8-B558-0DA0DDBE5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92" name="AutoShape 810">
                <a:extLst>
                  <a:ext uri="{FF2B5EF4-FFF2-40B4-BE49-F238E27FC236}">
                    <a16:creationId xmlns:a16="http://schemas.microsoft.com/office/drawing/2014/main" id="{B6D819C5-D299-4F60-BE9B-55D70772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693" name="Group 811">
                <a:extLst>
                  <a:ext uri="{FF2B5EF4-FFF2-40B4-BE49-F238E27FC236}">
                    <a16:creationId xmlns:a16="http://schemas.microsoft.com/office/drawing/2014/main" id="{DA30B49B-E378-45C4-9D37-557E895F6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94" name="Line 812">
                  <a:extLst>
                    <a:ext uri="{FF2B5EF4-FFF2-40B4-BE49-F238E27FC236}">
                      <a16:creationId xmlns:a16="http://schemas.microsoft.com/office/drawing/2014/main" id="{D8FC5F1B-5150-482B-A8BD-6E4E61332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5" name="Line 813">
                  <a:extLst>
                    <a:ext uri="{FF2B5EF4-FFF2-40B4-BE49-F238E27FC236}">
                      <a16:creationId xmlns:a16="http://schemas.microsoft.com/office/drawing/2014/main" id="{0F5032F0-DEA3-4C3B-9A83-8A43F43007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6" name="Line 814">
                  <a:extLst>
                    <a:ext uri="{FF2B5EF4-FFF2-40B4-BE49-F238E27FC236}">
                      <a16:creationId xmlns:a16="http://schemas.microsoft.com/office/drawing/2014/main" id="{0BAFB386-5E80-402F-B5D5-60DC626E7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7" name="Line 815">
                  <a:extLst>
                    <a:ext uri="{FF2B5EF4-FFF2-40B4-BE49-F238E27FC236}">
                      <a16:creationId xmlns:a16="http://schemas.microsoft.com/office/drawing/2014/main" id="{2C693CFC-A77B-440A-A0D1-1C06EC105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8" name="Line 816">
                  <a:extLst>
                    <a:ext uri="{FF2B5EF4-FFF2-40B4-BE49-F238E27FC236}">
                      <a16:creationId xmlns:a16="http://schemas.microsoft.com/office/drawing/2014/main" id="{80E59955-2843-42C0-ACAB-0015A71FE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9" name="Line 817">
                  <a:extLst>
                    <a:ext uri="{FF2B5EF4-FFF2-40B4-BE49-F238E27FC236}">
                      <a16:creationId xmlns:a16="http://schemas.microsoft.com/office/drawing/2014/main" id="{BC6FE06F-B115-4A45-BFC2-E5F84F2AB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0" name="Line 818">
                  <a:extLst>
                    <a:ext uri="{FF2B5EF4-FFF2-40B4-BE49-F238E27FC236}">
                      <a16:creationId xmlns:a16="http://schemas.microsoft.com/office/drawing/2014/main" id="{6B86EC46-7D15-4780-9DAB-61B9E5903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1" name="Line 819">
                  <a:extLst>
                    <a:ext uri="{FF2B5EF4-FFF2-40B4-BE49-F238E27FC236}">
                      <a16:creationId xmlns:a16="http://schemas.microsoft.com/office/drawing/2014/main" id="{BA797A6F-2ED7-4E92-9822-8F3BFB1D8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2" name="Line 820">
                  <a:extLst>
                    <a:ext uri="{FF2B5EF4-FFF2-40B4-BE49-F238E27FC236}">
                      <a16:creationId xmlns:a16="http://schemas.microsoft.com/office/drawing/2014/main" id="{241C93C0-8840-4DFB-A29C-EB313ED3C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3" name="Line 821">
                  <a:extLst>
                    <a:ext uri="{FF2B5EF4-FFF2-40B4-BE49-F238E27FC236}">
                      <a16:creationId xmlns:a16="http://schemas.microsoft.com/office/drawing/2014/main" id="{ACCDB7CB-932E-47EA-946C-384CD9BED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4" name="Line 822">
                  <a:extLst>
                    <a:ext uri="{FF2B5EF4-FFF2-40B4-BE49-F238E27FC236}">
                      <a16:creationId xmlns:a16="http://schemas.microsoft.com/office/drawing/2014/main" id="{34C4B639-2DE2-4DA8-B942-93D8F2577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5" name="Line 823">
                  <a:extLst>
                    <a:ext uri="{FF2B5EF4-FFF2-40B4-BE49-F238E27FC236}">
                      <a16:creationId xmlns:a16="http://schemas.microsoft.com/office/drawing/2014/main" id="{2E4BE9D9-DF2F-4594-835F-BB20562EC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6" name="Line 824">
                  <a:extLst>
                    <a:ext uri="{FF2B5EF4-FFF2-40B4-BE49-F238E27FC236}">
                      <a16:creationId xmlns:a16="http://schemas.microsoft.com/office/drawing/2014/main" id="{611012C0-41F5-40BB-AFBD-518FCB15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7" name="Line 825">
                  <a:extLst>
                    <a:ext uri="{FF2B5EF4-FFF2-40B4-BE49-F238E27FC236}">
                      <a16:creationId xmlns:a16="http://schemas.microsoft.com/office/drawing/2014/main" id="{457A8AC5-805F-4300-A275-A84BE9188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8" name="Line 826">
                  <a:extLst>
                    <a:ext uri="{FF2B5EF4-FFF2-40B4-BE49-F238E27FC236}">
                      <a16:creationId xmlns:a16="http://schemas.microsoft.com/office/drawing/2014/main" id="{245EB22B-362C-4690-8979-03FA485EF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09" name="Group 827">
                  <a:extLst>
                    <a:ext uri="{FF2B5EF4-FFF2-40B4-BE49-F238E27FC236}">
                      <a16:creationId xmlns:a16="http://schemas.microsoft.com/office/drawing/2014/main" id="{7374BF98-0270-45FC-94D0-D9D71B0A0C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720" name="Line 828">
                    <a:extLst>
                      <a:ext uri="{FF2B5EF4-FFF2-40B4-BE49-F238E27FC236}">
                        <a16:creationId xmlns:a16="http://schemas.microsoft.com/office/drawing/2014/main" id="{094B9233-80A5-4FA3-A2F4-188E56C505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1" name="Line 829">
                    <a:extLst>
                      <a:ext uri="{FF2B5EF4-FFF2-40B4-BE49-F238E27FC236}">
                        <a16:creationId xmlns:a16="http://schemas.microsoft.com/office/drawing/2014/main" id="{9A711F79-698E-48DD-8806-41B0159278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2" name="Line 830">
                    <a:extLst>
                      <a:ext uri="{FF2B5EF4-FFF2-40B4-BE49-F238E27FC236}">
                        <a16:creationId xmlns:a16="http://schemas.microsoft.com/office/drawing/2014/main" id="{C784C9DE-71D3-4DFE-9767-13EE50AE49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3" name="Line 831">
                    <a:extLst>
                      <a:ext uri="{FF2B5EF4-FFF2-40B4-BE49-F238E27FC236}">
                        <a16:creationId xmlns:a16="http://schemas.microsoft.com/office/drawing/2014/main" id="{6379D4F8-5C02-4ABD-A34E-1293DC7450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10" name="Group 832">
                  <a:extLst>
                    <a:ext uri="{FF2B5EF4-FFF2-40B4-BE49-F238E27FC236}">
                      <a16:creationId xmlns:a16="http://schemas.microsoft.com/office/drawing/2014/main" id="{1A7BA204-218F-4750-82AF-310E7AE5B9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716" name="Line 833">
                    <a:extLst>
                      <a:ext uri="{FF2B5EF4-FFF2-40B4-BE49-F238E27FC236}">
                        <a16:creationId xmlns:a16="http://schemas.microsoft.com/office/drawing/2014/main" id="{A92914CE-51D0-4A7C-93D3-729763DC24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" name="Line 834">
                    <a:extLst>
                      <a:ext uri="{FF2B5EF4-FFF2-40B4-BE49-F238E27FC236}">
                        <a16:creationId xmlns:a16="http://schemas.microsoft.com/office/drawing/2014/main" id="{A19C3212-5E16-4258-9C77-B801823D9D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" name="Line 835">
                    <a:extLst>
                      <a:ext uri="{FF2B5EF4-FFF2-40B4-BE49-F238E27FC236}">
                        <a16:creationId xmlns:a16="http://schemas.microsoft.com/office/drawing/2014/main" id="{5800CD31-40C4-4DCD-81E1-A7E3AE74E0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9" name="Line 836">
                    <a:extLst>
                      <a:ext uri="{FF2B5EF4-FFF2-40B4-BE49-F238E27FC236}">
                        <a16:creationId xmlns:a16="http://schemas.microsoft.com/office/drawing/2014/main" id="{5D3605B6-B945-425B-BA6F-F8E940C580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11" name="Group 837">
                  <a:extLst>
                    <a:ext uri="{FF2B5EF4-FFF2-40B4-BE49-F238E27FC236}">
                      <a16:creationId xmlns:a16="http://schemas.microsoft.com/office/drawing/2014/main" id="{4D9E7330-957A-49E4-A866-75E6932367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712" name="Line 838">
                    <a:extLst>
                      <a:ext uri="{FF2B5EF4-FFF2-40B4-BE49-F238E27FC236}">
                        <a16:creationId xmlns:a16="http://schemas.microsoft.com/office/drawing/2014/main" id="{9D08C46F-04DD-4FD5-8D05-8194F76585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3" name="Line 839">
                    <a:extLst>
                      <a:ext uri="{FF2B5EF4-FFF2-40B4-BE49-F238E27FC236}">
                        <a16:creationId xmlns:a16="http://schemas.microsoft.com/office/drawing/2014/main" id="{AA7D08CB-E157-4A3D-9248-07765F4D1C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4" name="Line 840">
                    <a:extLst>
                      <a:ext uri="{FF2B5EF4-FFF2-40B4-BE49-F238E27FC236}">
                        <a16:creationId xmlns:a16="http://schemas.microsoft.com/office/drawing/2014/main" id="{3D2E74F7-F899-48BA-80FC-E7556B6F6A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5" name="Line 841">
                    <a:extLst>
                      <a:ext uri="{FF2B5EF4-FFF2-40B4-BE49-F238E27FC236}">
                        <a16:creationId xmlns:a16="http://schemas.microsoft.com/office/drawing/2014/main" id="{8F3F1C49-A0B1-4A6D-B212-6C5ABC5F00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524" name="Group 842">
              <a:extLst>
                <a:ext uri="{FF2B5EF4-FFF2-40B4-BE49-F238E27FC236}">
                  <a16:creationId xmlns:a16="http://schemas.microsoft.com/office/drawing/2014/main" id="{468FE1AE-45E8-4CE4-AB4D-EF7C84DDE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62" name="Line 843">
                <a:extLst>
                  <a:ext uri="{FF2B5EF4-FFF2-40B4-BE49-F238E27FC236}">
                    <a16:creationId xmlns:a16="http://schemas.microsoft.com/office/drawing/2014/main" id="{E9DD8F91-1702-425F-AE96-2331E46A1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3" name="Line 844">
                <a:extLst>
                  <a:ext uri="{FF2B5EF4-FFF2-40B4-BE49-F238E27FC236}">
                    <a16:creationId xmlns:a16="http://schemas.microsoft.com/office/drawing/2014/main" id="{4C66E85A-1E03-4C24-BDB7-ECD5C3364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4" name="Line 845">
                <a:extLst>
                  <a:ext uri="{FF2B5EF4-FFF2-40B4-BE49-F238E27FC236}">
                    <a16:creationId xmlns:a16="http://schemas.microsoft.com/office/drawing/2014/main" id="{78C6B970-FBC6-4EFD-B511-951B301AC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5" name="Line 846">
                <a:extLst>
                  <a:ext uri="{FF2B5EF4-FFF2-40B4-BE49-F238E27FC236}">
                    <a16:creationId xmlns:a16="http://schemas.microsoft.com/office/drawing/2014/main" id="{7975A621-4054-4C29-949D-765672413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6" name="Line 847">
                <a:extLst>
                  <a:ext uri="{FF2B5EF4-FFF2-40B4-BE49-F238E27FC236}">
                    <a16:creationId xmlns:a16="http://schemas.microsoft.com/office/drawing/2014/main" id="{47785BFA-8452-403E-8083-4832E0EFC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7" name="Line 848">
                <a:extLst>
                  <a:ext uri="{FF2B5EF4-FFF2-40B4-BE49-F238E27FC236}">
                    <a16:creationId xmlns:a16="http://schemas.microsoft.com/office/drawing/2014/main" id="{FC48E11C-AF53-40D9-9E5C-150DFF0F1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8" name="Line 849">
                <a:extLst>
                  <a:ext uri="{FF2B5EF4-FFF2-40B4-BE49-F238E27FC236}">
                    <a16:creationId xmlns:a16="http://schemas.microsoft.com/office/drawing/2014/main" id="{D45FDBF1-D923-4339-8C63-8B47F67EB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9" name="Line 850">
                <a:extLst>
                  <a:ext uri="{FF2B5EF4-FFF2-40B4-BE49-F238E27FC236}">
                    <a16:creationId xmlns:a16="http://schemas.microsoft.com/office/drawing/2014/main" id="{24FF44D5-71B9-48B1-B167-F9B964D3F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0" name="Line 851">
                <a:extLst>
                  <a:ext uri="{FF2B5EF4-FFF2-40B4-BE49-F238E27FC236}">
                    <a16:creationId xmlns:a16="http://schemas.microsoft.com/office/drawing/2014/main" id="{C0A96543-3B3A-4CFA-8F67-ABCA1D3E4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1" name="Line 852">
                <a:extLst>
                  <a:ext uri="{FF2B5EF4-FFF2-40B4-BE49-F238E27FC236}">
                    <a16:creationId xmlns:a16="http://schemas.microsoft.com/office/drawing/2014/main" id="{80C1B12C-70FF-422B-BC76-EC299B9A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2" name="Line 853">
                <a:extLst>
                  <a:ext uri="{FF2B5EF4-FFF2-40B4-BE49-F238E27FC236}">
                    <a16:creationId xmlns:a16="http://schemas.microsoft.com/office/drawing/2014/main" id="{025251FF-F294-49A1-866F-047BD14D4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3" name="Line 854">
                <a:extLst>
                  <a:ext uri="{FF2B5EF4-FFF2-40B4-BE49-F238E27FC236}">
                    <a16:creationId xmlns:a16="http://schemas.microsoft.com/office/drawing/2014/main" id="{1CA953B8-274B-456B-8F52-F303C18F7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4" name="Line 855">
                <a:extLst>
                  <a:ext uri="{FF2B5EF4-FFF2-40B4-BE49-F238E27FC236}">
                    <a16:creationId xmlns:a16="http://schemas.microsoft.com/office/drawing/2014/main" id="{5882213D-B0B8-46B3-AA95-E784E5033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5" name="Line 856">
                <a:extLst>
                  <a:ext uri="{FF2B5EF4-FFF2-40B4-BE49-F238E27FC236}">
                    <a16:creationId xmlns:a16="http://schemas.microsoft.com/office/drawing/2014/main" id="{006506BB-977A-482A-91BA-E2D77C7C6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6" name="Line 857">
                <a:extLst>
                  <a:ext uri="{FF2B5EF4-FFF2-40B4-BE49-F238E27FC236}">
                    <a16:creationId xmlns:a16="http://schemas.microsoft.com/office/drawing/2014/main" id="{98FDC9EF-7CE1-406C-9862-B0EA69F7C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77" name="Group 858">
                <a:extLst>
                  <a:ext uri="{FF2B5EF4-FFF2-40B4-BE49-F238E27FC236}">
                    <a16:creationId xmlns:a16="http://schemas.microsoft.com/office/drawing/2014/main" id="{3D86E09C-5112-43B4-8C57-2A5ED99430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88" name="Line 859">
                  <a:extLst>
                    <a:ext uri="{FF2B5EF4-FFF2-40B4-BE49-F238E27FC236}">
                      <a16:creationId xmlns:a16="http://schemas.microsoft.com/office/drawing/2014/main" id="{EBA6F662-0540-4595-AC10-57EE63B74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9" name="Line 860">
                  <a:extLst>
                    <a:ext uri="{FF2B5EF4-FFF2-40B4-BE49-F238E27FC236}">
                      <a16:creationId xmlns:a16="http://schemas.microsoft.com/office/drawing/2014/main" id="{ADCA4885-E61F-4A96-88BD-4A3CE07599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0" name="Line 861">
                  <a:extLst>
                    <a:ext uri="{FF2B5EF4-FFF2-40B4-BE49-F238E27FC236}">
                      <a16:creationId xmlns:a16="http://schemas.microsoft.com/office/drawing/2014/main" id="{1EA21FD8-36A4-4086-9E91-F0032AC49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1" name="Line 862">
                  <a:extLst>
                    <a:ext uri="{FF2B5EF4-FFF2-40B4-BE49-F238E27FC236}">
                      <a16:creationId xmlns:a16="http://schemas.microsoft.com/office/drawing/2014/main" id="{C6D2CE7C-3EAC-4A8C-A594-0DD6CE6F1E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78" name="Group 863">
                <a:extLst>
                  <a:ext uri="{FF2B5EF4-FFF2-40B4-BE49-F238E27FC236}">
                    <a16:creationId xmlns:a16="http://schemas.microsoft.com/office/drawing/2014/main" id="{19306F04-6066-4E85-9CCC-A51611E679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84" name="Line 864">
                  <a:extLst>
                    <a:ext uri="{FF2B5EF4-FFF2-40B4-BE49-F238E27FC236}">
                      <a16:creationId xmlns:a16="http://schemas.microsoft.com/office/drawing/2014/main" id="{A83241B5-9DDA-4888-8FF1-1A56C6352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5" name="Line 865">
                  <a:extLst>
                    <a:ext uri="{FF2B5EF4-FFF2-40B4-BE49-F238E27FC236}">
                      <a16:creationId xmlns:a16="http://schemas.microsoft.com/office/drawing/2014/main" id="{937859DD-A5D2-4082-A726-CBEDE027B8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6" name="Line 866">
                  <a:extLst>
                    <a:ext uri="{FF2B5EF4-FFF2-40B4-BE49-F238E27FC236}">
                      <a16:creationId xmlns:a16="http://schemas.microsoft.com/office/drawing/2014/main" id="{F3439604-896E-442E-92EB-FA40F4696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7" name="Line 867">
                  <a:extLst>
                    <a:ext uri="{FF2B5EF4-FFF2-40B4-BE49-F238E27FC236}">
                      <a16:creationId xmlns:a16="http://schemas.microsoft.com/office/drawing/2014/main" id="{E7FAE9BE-38CD-4DAA-B345-67C188D27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79" name="Group 868">
                <a:extLst>
                  <a:ext uri="{FF2B5EF4-FFF2-40B4-BE49-F238E27FC236}">
                    <a16:creationId xmlns:a16="http://schemas.microsoft.com/office/drawing/2014/main" id="{44587AA8-4BD6-49A7-8EF2-0312221F23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80" name="Line 869">
                  <a:extLst>
                    <a:ext uri="{FF2B5EF4-FFF2-40B4-BE49-F238E27FC236}">
                      <a16:creationId xmlns:a16="http://schemas.microsoft.com/office/drawing/2014/main" id="{2DBFD4FA-12A7-4BDD-A35F-DF768AF94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1" name="Line 870">
                  <a:extLst>
                    <a:ext uri="{FF2B5EF4-FFF2-40B4-BE49-F238E27FC236}">
                      <a16:creationId xmlns:a16="http://schemas.microsoft.com/office/drawing/2014/main" id="{DC7BA521-B54D-4F01-942D-6A69760B5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2" name="Line 871">
                  <a:extLst>
                    <a:ext uri="{FF2B5EF4-FFF2-40B4-BE49-F238E27FC236}">
                      <a16:creationId xmlns:a16="http://schemas.microsoft.com/office/drawing/2014/main" id="{7106511E-C57F-434B-9057-EF28C2631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3" name="Line 872">
                  <a:extLst>
                    <a:ext uri="{FF2B5EF4-FFF2-40B4-BE49-F238E27FC236}">
                      <a16:creationId xmlns:a16="http://schemas.microsoft.com/office/drawing/2014/main" id="{3585BC57-549E-4057-B61A-53F1FC211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25" name="Group 873">
              <a:extLst>
                <a:ext uri="{FF2B5EF4-FFF2-40B4-BE49-F238E27FC236}">
                  <a16:creationId xmlns:a16="http://schemas.microsoft.com/office/drawing/2014/main" id="{6C4EE456-FB62-4F53-81CE-605BBA617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32" name="Line 874">
                <a:extLst>
                  <a:ext uri="{FF2B5EF4-FFF2-40B4-BE49-F238E27FC236}">
                    <a16:creationId xmlns:a16="http://schemas.microsoft.com/office/drawing/2014/main" id="{309A3516-E72C-4971-A5FC-F963FDEED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3" name="Line 875">
                <a:extLst>
                  <a:ext uri="{FF2B5EF4-FFF2-40B4-BE49-F238E27FC236}">
                    <a16:creationId xmlns:a16="http://schemas.microsoft.com/office/drawing/2014/main" id="{C0470B2D-2A89-4B33-ABA6-5B61B1AA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4" name="Line 876">
                <a:extLst>
                  <a:ext uri="{FF2B5EF4-FFF2-40B4-BE49-F238E27FC236}">
                    <a16:creationId xmlns:a16="http://schemas.microsoft.com/office/drawing/2014/main" id="{C0F5ACB0-F7C9-4B03-90FC-7CC659C2D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5" name="Line 877">
                <a:extLst>
                  <a:ext uri="{FF2B5EF4-FFF2-40B4-BE49-F238E27FC236}">
                    <a16:creationId xmlns:a16="http://schemas.microsoft.com/office/drawing/2014/main" id="{A339EC45-AE62-4A7A-BFC5-F1F9ED6B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6" name="Line 878">
                <a:extLst>
                  <a:ext uri="{FF2B5EF4-FFF2-40B4-BE49-F238E27FC236}">
                    <a16:creationId xmlns:a16="http://schemas.microsoft.com/office/drawing/2014/main" id="{22D6082F-28DA-465D-B70E-EB952C42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7" name="Line 879">
                <a:extLst>
                  <a:ext uri="{FF2B5EF4-FFF2-40B4-BE49-F238E27FC236}">
                    <a16:creationId xmlns:a16="http://schemas.microsoft.com/office/drawing/2014/main" id="{88599B54-AE7A-4EDA-BAA5-5DEDBB708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8" name="Line 880">
                <a:extLst>
                  <a:ext uri="{FF2B5EF4-FFF2-40B4-BE49-F238E27FC236}">
                    <a16:creationId xmlns:a16="http://schemas.microsoft.com/office/drawing/2014/main" id="{6AA45A19-E437-4265-88FF-E48DBB6DD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9" name="Line 881">
                <a:extLst>
                  <a:ext uri="{FF2B5EF4-FFF2-40B4-BE49-F238E27FC236}">
                    <a16:creationId xmlns:a16="http://schemas.microsoft.com/office/drawing/2014/main" id="{6C758104-77EA-4D2C-BDA6-09B37A860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0" name="Line 882">
                <a:extLst>
                  <a:ext uri="{FF2B5EF4-FFF2-40B4-BE49-F238E27FC236}">
                    <a16:creationId xmlns:a16="http://schemas.microsoft.com/office/drawing/2014/main" id="{C38ED396-3B62-4515-B354-0A5FA48C4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1" name="Line 883">
                <a:extLst>
                  <a:ext uri="{FF2B5EF4-FFF2-40B4-BE49-F238E27FC236}">
                    <a16:creationId xmlns:a16="http://schemas.microsoft.com/office/drawing/2014/main" id="{98F33E3A-AE7F-41EE-B1C5-29E759C4C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2" name="Line 884">
                <a:extLst>
                  <a:ext uri="{FF2B5EF4-FFF2-40B4-BE49-F238E27FC236}">
                    <a16:creationId xmlns:a16="http://schemas.microsoft.com/office/drawing/2014/main" id="{A2D2B4B9-7F85-46DF-9CD7-2573A241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3" name="Line 885">
                <a:extLst>
                  <a:ext uri="{FF2B5EF4-FFF2-40B4-BE49-F238E27FC236}">
                    <a16:creationId xmlns:a16="http://schemas.microsoft.com/office/drawing/2014/main" id="{391EF6AB-D7A4-4678-AC5B-FCF7A6272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4" name="Line 886">
                <a:extLst>
                  <a:ext uri="{FF2B5EF4-FFF2-40B4-BE49-F238E27FC236}">
                    <a16:creationId xmlns:a16="http://schemas.microsoft.com/office/drawing/2014/main" id="{FC2544E4-07E8-46BF-95E1-3A8298431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5" name="Line 887">
                <a:extLst>
                  <a:ext uri="{FF2B5EF4-FFF2-40B4-BE49-F238E27FC236}">
                    <a16:creationId xmlns:a16="http://schemas.microsoft.com/office/drawing/2014/main" id="{7AE1B83F-15B7-45F8-A0C4-640116E99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6" name="Line 888">
                <a:extLst>
                  <a:ext uri="{FF2B5EF4-FFF2-40B4-BE49-F238E27FC236}">
                    <a16:creationId xmlns:a16="http://schemas.microsoft.com/office/drawing/2014/main" id="{DD7E3FFE-6661-4059-A053-2997E458C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7" name="Group 889">
                <a:extLst>
                  <a:ext uri="{FF2B5EF4-FFF2-40B4-BE49-F238E27FC236}">
                    <a16:creationId xmlns:a16="http://schemas.microsoft.com/office/drawing/2014/main" id="{4916D6AA-CFB6-405B-ADCF-6233BE13B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58" name="Line 890">
                  <a:extLst>
                    <a:ext uri="{FF2B5EF4-FFF2-40B4-BE49-F238E27FC236}">
                      <a16:creationId xmlns:a16="http://schemas.microsoft.com/office/drawing/2014/main" id="{123C5D8D-2477-4CEF-924F-E7089D6FF1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9" name="Line 891">
                  <a:extLst>
                    <a:ext uri="{FF2B5EF4-FFF2-40B4-BE49-F238E27FC236}">
                      <a16:creationId xmlns:a16="http://schemas.microsoft.com/office/drawing/2014/main" id="{00D4102C-DD8A-4EF3-9037-490248E7AE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0" name="Line 892">
                  <a:extLst>
                    <a:ext uri="{FF2B5EF4-FFF2-40B4-BE49-F238E27FC236}">
                      <a16:creationId xmlns:a16="http://schemas.microsoft.com/office/drawing/2014/main" id="{EB7DCCAE-5552-494C-985B-2D4748044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1" name="Line 893">
                  <a:extLst>
                    <a:ext uri="{FF2B5EF4-FFF2-40B4-BE49-F238E27FC236}">
                      <a16:creationId xmlns:a16="http://schemas.microsoft.com/office/drawing/2014/main" id="{85762CC9-73FC-4B3D-94ED-BC45F5D5C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48" name="Group 894">
                <a:extLst>
                  <a:ext uri="{FF2B5EF4-FFF2-40B4-BE49-F238E27FC236}">
                    <a16:creationId xmlns:a16="http://schemas.microsoft.com/office/drawing/2014/main" id="{DDD2D90D-9747-4ADB-AE67-EE96DCD596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54" name="Line 895">
                  <a:extLst>
                    <a:ext uri="{FF2B5EF4-FFF2-40B4-BE49-F238E27FC236}">
                      <a16:creationId xmlns:a16="http://schemas.microsoft.com/office/drawing/2014/main" id="{80A87BC7-CE1E-44C6-A40D-4892225FB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5" name="Line 896">
                  <a:extLst>
                    <a:ext uri="{FF2B5EF4-FFF2-40B4-BE49-F238E27FC236}">
                      <a16:creationId xmlns:a16="http://schemas.microsoft.com/office/drawing/2014/main" id="{19C12F60-695B-4807-8F9F-E75B0C077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6" name="Line 897">
                  <a:extLst>
                    <a:ext uri="{FF2B5EF4-FFF2-40B4-BE49-F238E27FC236}">
                      <a16:creationId xmlns:a16="http://schemas.microsoft.com/office/drawing/2014/main" id="{1F3F9A28-364B-4816-B469-82963494D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7" name="Line 898">
                  <a:extLst>
                    <a:ext uri="{FF2B5EF4-FFF2-40B4-BE49-F238E27FC236}">
                      <a16:creationId xmlns:a16="http://schemas.microsoft.com/office/drawing/2014/main" id="{177967AA-7A67-466E-B105-F1EC955888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49" name="Group 899">
                <a:extLst>
                  <a:ext uri="{FF2B5EF4-FFF2-40B4-BE49-F238E27FC236}">
                    <a16:creationId xmlns:a16="http://schemas.microsoft.com/office/drawing/2014/main" id="{95794EC0-0425-45D9-A248-2E4161D5D7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50" name="Line 900">
                  <a:extLst>
                    <a:ext uri="{FF2B5EF4-FFF2-40B4-BE49-F238E27FC236}">
                      <a16:creationId xmlns:a16="http://schemas.microsoft.com/office/drawing/2014/main" id="{620A295B-E9D9-4B2B-827F-57D21B370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1" name="Line 901">
                  <a:extLst>
                    <a:ext uri="{FF2B5EF4-FFF2-40B4-BE49-F238E27FC236}">
                      <a16:creationId xmlns:a16="http://schemas.microsoft.com/office/drawing/2014/main" id="{763F5275-B92D-42FC-BD94-2DFDA6CCC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2" name="Line 902">
                  <a:extLst>
                    <a:ext uri="{FF2B5EF4-FFF2-40B4-BE49-F238E27FC236}">
                      <a16:creationId xmlns:a16="http://schemas.microsoft.com/office/drawing/2014/main" id="{59DCE56E-EA48-4699-9C5E-91401214B6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3" name="Line 903">
                  <a:extLst>
                    <a:ext uri="{FF2B5EF4-FFF2-40B4-BE49-F238E27FC236}">
                      <a16:creationId xmlns:a16="http://schemas.microsoft.com/office/drawing/2014/main" id="{83F56398-DC56-49D5-AEED-61C9EE6E6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26" name="Line 904">
              <a:extLst>
                <a:ext uri="{FF2B5EF4-FFF2-40B4-BE49-F238E27FC236}">
                  <a16:creationId xmlns:a16="http://schemas.microsoft.com/office/drawing/2014/main" id="{D2C67FF1-C5B1-492F-90B3-7C7E01568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Line 905">
              <a:extLst>
                <a:ext uri="{FF2B5EF4-FFF2-40B4-BE49-F238E27FC236}">
                  <a16:creationId xmlns:a16="http://schemas.microsoft.com/office/drawing/2014/main" id="{C7DBB786-6E79-47AB-8CBC-0F7EDED47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8" name="Line 906">
              <a:extLst>
                <a:ext uri="{FF2B5EF4-FFF2-40B4-BE49-F238E27FC236}">
                  <a16:creationId xmlns:a16="http://schemas.microsoft.com/office/drawing/2014/main" id="{BE84B5B6-3D0E-493E-8FD8-C7E7CB88D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" name="Line 907">
              <a:extLst>
                <a:ext uri="{FF2B5EF4-FFF2-40B4-BE49-F238E27FC236}">
                  <a16:creationId xmlns:a16="http://schemas.microsoft.com/office/drawing/2014/main" id="{F5A97FDA-F95C-4FD6-8B37-82A00CE44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0" name="Group 908">
              <a:extLst>
                <a:ext uri="{FF2B5EF4-FFF2-40B4-BE49-F238E27FC236}">
                  <a16:creationId xmlns:a16="http://schemas.microsoft.com/office/drawing/2014/main" id="{9E9A1EE4-36B2-429E-AF34-769E7E09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00" name="AutoShape 909">
                <a:extLst>
                  <a:ext uri="{FF2B5EF4-FFF2-40B4-BE49-F238E27FC236}">
                    <a16:creationId xmlns:a16="http://schemas.microsoft.com/office/drawing/2014/main" id="{5DF4F958-B0C2-42CB-8FDB-E91DA03EF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601" name="Group 910">
                <a:extLst>
                  <a:ext uri="{FF2B5EF4-FFF2-40B4-BE49-F238E27FC236}">
                    <a16:creationId xmlns:a16="http://schemas.microsoft.com/office/drawing/2014/main" id="{EE611E74-B1E7-49C2-9A62-A2BFC3AF7B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02" name="Line 911">
                  <a:extLst>
                    <a:ext uri="{FF2B5EF4-FFF2-40B4-BE49-F238E27FC236}">
                      <a16:creationId xmlns:a16="http://schemas.microsoft.com/office/drawing/2014/main" id="{6C567CEC-1C01-4FC3-BDD8-8AED3F88E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3" name="Line 912">
                  <a:extLst>
                    <a:ext uri="{FF2B5EF4-FFF2-40B4-BE49-F238E27FC236}">
                      <a16:creationId xmlns:a16="http://schemas.microsoft.com/office/drawing/2014/main" id="{11DD087C-601F-4D07-B502-C60D6BABD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4" name="Line 913">
                  <a:extLst>
                    <a:ext uri="{FF2B5EF4-FFF2-40B4-BE49-F238E27FC236}">
                      <a16:creationId xmlns:a16="http://schemas.microsoft.com/office/drawing/2014/main" id="{1674DB21-6812-4C74-9070-37419897DE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5" name="Line 914">
                  <a:extLst>
                    <a:ext uri="{FF2B5EF4-FFF2-40B4-BE49-F238E27FC236}">
                      <a16:creationId xmlns:a16="http://schemas.microsoft.com/office/drawing/2014/main" id="{FC426B51-395E-400F-8FEB-C117366B4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6" name="Line 915">
                  <a:extLst>
                    <a:ext uri="{FF2B5EF4-FFF2-40B4-BE49-F238E27FC236}">
                      <a16:creationId xmlns:a16="http://schemas.microsoft.com/office/drawing/2014/main" id="{41A95597-C58E-4924-A57C-09A389FEC3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7" name="Line 916">
                  <a:extLst>
                    <a:ext uri="{FF2B5EF4-FFF2-40B4-BE49-F238E27FC236}">
                      <a16:creationId xmlns:a16="http://schemas.microsoft.com/office/drawing/2014/main" id="{301D65DE-4739-4F35-931F-AD89CBED9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8" name="Line 917">
                  <a:extLst>
                    <a:ext uri="{FF2B5EF4-FFF2-40B4-BE49-F238E27FC236}">
                      <a16:creationId xmlns:a16="http://schemas.microsoft.com/office/drawing/2014/main" id="{29465308-AEA3-4B99-A64C-04EE1D097B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9" name="Line 918">
                  <a:extLst>
                    <a:ext uri="{FF2B5EF4-FFF2-40B4-BE49-F238E27FC236}">
                      <a16:creationId xmlns:a16="http://schemas.microsoft.com/office/drawing/2014/main" id="{E49C3C54-02E3-4584-9685-B8235B599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0" name="Line 919">
                  <a:extLst>
                    <a:ext uri="{FF2B5EF4-FFF2-40B4-BE49-F238E27FC236}">
                      <a16:creationId xmlns:a16="http://schemas.microsoft.com/office/drawing/2014/main" id="{C15DF12E-9D72-44F5-B950-A76FF8FA4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1" name="Line 920">
                  <a:extLst>
                    <a:ext uri="{FF2B5EF4-FFF2-40B4-BE49-F238E27FC236}">
                      <a16:creationId xmlns:a16="http://schemas.microsoft.com/office/drawing/2014/main" id="{A86609B5-0FE2-4B80-B899-ECCF6C531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2" name="Line 921">
                  <a:extLst>
                    <a:ext uri="{FF2B5EF4-FFF2-40B4-BE49-F238E27FC236}">
                      <a16:creationId xmlns:a16="http://schemas.microsoft.com/office/drawing/2014/main" id="{6C90CE03-AC79-4025-84F3-EC7E5481C0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3" name="Line 922">
                  <a:extLst>
                    <a:ext uri="{FF2B5EF4-FFF2-40B4-BE49-F238E27FC236}">
                      <a16:creationId xmlns:a16="http://schemas.microsoft.com/office/drawing/2014/main" id="{757338DE-FBDB-4A6E-B692-F1563E684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4" name="Line 923">
                  <a:extLst>
                    <a:ext uri="{FF2B5EF4-FFF2-40B4-BE49-F238E27FC236}">
                      <a16:creationId xmlns:a16="http://schemas.microsoft.com/office/drawing/2014/main" id="{36AF365A-5FC1-42F2-9D85-242E34B58A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5" name="Line 924">
                  <a:extLst>
                    <a:ext uri="{FF2B5EF4-FFF2-40B4-BE49-F238E27FC236}">
                      <a16:creationId xmlns:a16="http://schemas.microsoft.com/office/drawing/2014/main" id="{EAF1226C-F685-4965-BD4F-772FB0F67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6" name="Line 925">
                  <a:extLst>
                    <a:ext uri="{FF2B5EF4-FFF2-40B4-BE49-F238E27FC236}">
                      <a16:creationId xmlns:a16="http://schemas.microsoft.com/office/drawing/2014/main" id="{5A784277-69B9-4B19-AEDD-FC377D333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617" name="Group 926">
                  <a:extLst>
                    <a:ext uri="{FF2B5EF4-FFF2-40B4-BE49-F238E27FC236}">
                      <a16:creationId xmlns:a16="http://schemas.microsoft.com/office/drawing/2014/main" id="{D8E87A4C-18BF-4DE9-9895-DFB86A3A8B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8" name="Line 927">
                    <a:extLst>
                      <a:ext uri="{FF2B5EF4-FFF2-40B4-BE49-F238E27FC236}">
                        <a16:creationId xmlns:a16="http://schemas.microsoft.com/office/drawing/2014/main" id="{F192FB43-4DDB-42B2-AA5B-3649B04F3D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9" name="Line 928">
                    <a:extLst>
                      <a:ext uri="{FF2B5EF4-FFF2-40B4-BE49-F238E27FC236}">
                        <a16:creationId xmlns:a16="http://schemas.microsoft.com/office/drawing/2014/main" id="{E13F61D0-C091-4142-AF1D-4D991B0B3A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0" name="Line 929">
                    <a:extLst>
                      <a:ext uri="{FF2B5EF4-FFF2-40B4-BE49-F238E27FC236}">
                        <a16:creationId xmlns:a16="http://schemas.microsoft.com/office/drawing/2014/main" id="{FF64641C-D0F4-4EEC-BAAF-1A692E60E3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1" name="Line 930">
                    <a:extLst>
                      <a:ext uri="{FF2B5EF4-FFF2-40B4-BE49-F238E27FC236}">
                        <a16:creationId xmlns:a16="http://schemas.microsoft.com/office/drawing/2014/main" id="{B812FB7D-9ED7-4977-BF75-C9EF3A1A43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18" name="Group 931">
                  <a:extLst>
                    <a:ext uri="{FF2B5EF4-FFF2-40B4-BE49-F238E27FC236}">
                      <a16:creationId xmlns:a16="http://schemas.microsoft.com/office/drawing/2014/main" id="{1F7171DE-4A9D-4333-8829-32C4FA0016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4" name="Line 932">
                    <a:extLst>
                      <a:ext uri="{FF2B5EF4-FFF2-40B4-BE49-F238E27FC236}">
                        <a16:creationId xmlns:a16="http://schemas.microsoft.com/office/drawing/2014/main" id="{E39A147A-686B-48A8-A053-42070F2FD4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5" name="Line 933">
                    <a:extLst>
                      <a:ext uri="{FF2B5EF4-FFF2-40B4-BE49-F238E27FC236}">
                        <a16:creationId xmlns:a16="http://schemas.microsoft.com/office/drawing/2014/main" id="{8CCE0738-CD4B-4066-88FC-C1E3118519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6" name="Line 934">
                    <a:extLst>
                      <a:ext uri="{FF2B5EF4-FFF2-40B4-BE49-F238E27FC236}">
                        <a16:creationId xmlns:a16="http://schemas.microsoft.com/office/drawing/2014/main" id="{30934FE1-BD97-4889-B601-7DD6B980E4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7" name="Line 935">
                    <a:extLst>
                      <a:ext uri="{FF2B5EF4-FFF2-40B4-BE49-F238E27FC236}">
                        <a16:creationId xmlns:a16="http://schemas.microsoft.com/office/drawing/2014/main" id="{C855A99E-05AC-42D4-84D7-A2497A4419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19" name="Group 936">
                  <a:extLst>
                    <a:ext uri="{FF2B5EF4-FFF2-40B4-BE49-F238E27FC236}">
                      <a16:creationId xmlns:a16="http://schemas.microsoft.com/office/drawing/2014/main" id="{DE150CE8-BC5C-4319-A7D8-4F888952B0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" name="Line 937">
                    <a:extLst>
                      <a:ext uri="{FF2B5EF4-FFF2-40B4-BE49-F238E27FC236}">
                        <a16:creationId xmlns:a16="http://schemas.microsoft.com/office/drawing/2014/main" id="{EE1C59E7-7C2B-4D0D-8FD1-A5AD1B87D5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1" name="Line 938">
                    <a:extLst>
                      <a:ext uri="{FF2B5EF4-FFF2-40B4-BE49-F238E27FC236}">
                        <a16:creationId xmlns:a16="http://schemas.microsoft.com/office/drawing/2014/main" id="{1C831B27-D817-4498-B4B2-4E1AB94B87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2" name="Line 939">
                    <a:extLst>
                      <a:ext uri="{FF2B5EF4-FFF2-40B4-BE49-F238E27FC236}">
                        <a16:creationId xmlns:a16="http://schemas.microsoft.com/office/drawing/2014/main" id="{81C07CFA-FED3-4D80-BFDC-47B3E860A0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3" name="Line 940">
                    <a:extLst>
                      <a:ext uri="{FF2B5EF4-FFF2-40B4-BE49-F238E27FC236}">
                        <a16:creationId xmlns:a16="http://schemas.microsoft.com/office/drawing/2014/main" id="{D5491EF3-4060-4909-8D7E-A5FB9358E3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531" name="Line 941">
              <a:extLst>
                <a:ext uri="{FF2B5EF4-FFF2-40B4-BE49-F238E27FC236}">
                  <a16:creationId xmlns:a16="http://schemas.microsoft.com/office/drawing/2014/main" id="{47FCEAF0-23D4-407D-84A8-095C40294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" name="Group 942">
              <a:extLst>
                <a:ext uri="{FF2B5EF4-FFF2-40B4-BE49-F238E27FC236}">
                  <a16:creationId xmlns:a16="http://schemas.microsoft.com/office/drawing/2014/main" id="{7B849000-5FAE-4DF3-9882-8E68A4D3F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598" name="Rectangle 943">
                <a:extLst>
                  <a:ext uri="{FF2B5EF4-FFF2-40B4-BE49-F238E27FC236}">
                    <a16:creationId xmlns:a16="http://schemas.microsoft.com/office/drawing/2014/main" id="{9D447343-1B74-4973-B000-BD387C1D3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599" name="Text Box 944">
                <a:extLst>
                  <a:ext uri="{FF2B5EF4-FFF2-40B4-BE49-F238E27FC236}">
                    <a16:creationId xmlns:a16="http://schemas.microsoft.com/office/drawing/2014/main" id="{15C8505D-E525-4E01-9127-30D95411A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533" name="AutoShape 945">
              <a:extLst>
                <a:ext uri="{FF2B5EF4-FFF2-40B4-BE49-F238E27FC236}">
                  <a16:creationId xmlns:a16="http://schemas.microsoft.com/office/drawing/2014/main" id="{81238F71-7EC6-41DE-8A70-EB7325079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534" name="Group 946">
              <a:extLst>
                <a:ext uri="{FF2B5EF4-FFF2-40B4-BE49-F238E27FC236}">
                  <a16:creationId xmlns:a16="http://schemas.microsoft.com/office/drawing/2014/main" id="{E8B66DBC-5848-4AAD-9CDB-1F7D8C1A8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568" name="Line 947">
                <a:extLst>
                  <a:ext uri="{FF2B5EF4-FFF2-40B4-BE49-F238E27FC236}">
                    <a16:creationId xmlns:a16="http://schemas.microsoft.com/office/drawing/2014/main" id="{D1716E08-D9F4-4B86-AE71-6C5F52765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9" name="Line 948">
                <a:extLst>
                  <a:ext uri="{FF2B5EF4-FFF2-40B4-BE49-F238E27FC236}">
                    <a16:creationId xmlns:a16="http://schemas.microsoft.com/office/drawing/2014/main" id="{FAAE9E14-D34C-4217-ABFB-E24AA99E1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0" name="Line 949">
                <a:extLst>
                  <a:ext uri="{FF2B5EF4-FFF2-40B4-BE49-F238E27FC236}">
                    <a16:creationId xmlns:a16="http://schemas.microsoft.com/office/drawing/2014/main" id="{119F2D59-1CCC-4C72-B1CC-4017F2A63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1" name="Line 950">
                <a:extLst>
                  <a:ext uri="{FF2B5EF4-FFF2-40B4-BE49-F238E27FC236}">
                    <a16:creationId xmlns:a16="http://schemas.microsoft.com/office/drawing/2014/main" id="{721AE68A-23A4-4616-B9EF-0BCDC3C39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2" name="Line 951">
                <a:extLst>
                  <a:ext uri="{FF2B5EF4-FFF2-40B4-BE49-F238E27FC236}">
                    <a16:creationId xmlns:a16="http://schemas.microsoft.com/office/drawing/2014/main" id="{1EA62AC6-446D-4752-A992-45BA6C0D6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3" name="Line 952">
                <a:extLst>
                  <a:ext uri="{FF2B5EF4-FFF2-40B4-BE49-F238E27FC236}">
                    <a16:creationId xmlns:a16="http://schemas.microsoft.com/office/drawing/2014/main" id="{1EEE89E7-A4AD-41D0-B3B6-D538C6A6D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" name="Line 953">
                <a:extLst>
                  <a:ext uri="{FF2B5EF4-FFF2-40B4-BE49-F238E27FC236}">
                    <a16:creationId xmlns:a16="http://schemas.microsoft.com/office/drawing/2014/main" id="{E7B2F631-57A2-4971-8D3D-DA5A85B58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5" name="Line 954">
                <a:extLst>
                  <a:ext uri="{FF2B5EF4-FFF2-40B4-BE49-F238E27FC236}">
                    <a16:creationId xmlns:a16="http://schemas.microsoft.com/office/drawing/2014/main" id="{91CD0AC6-C5C8-463F-901E-3F6A467D1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6" name="Line 955">
                <a:extLst>
                  <a:ext uri="{FF2B5EF4-FFF2-40B4-BE49-F238E27FC236}">
                    <a16:creationId xmlns:a16="http://schemas.microsoft.com/office/drawing/2014/main" id="{FF6883C8-DFB2-40B6-A87F-5CB9190CD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7" name="Line 956">
                <a:extLst>
                  <a:ext uri="{FF2B5EF4-FFF2-40B4-BE49-F238E27FC236}">
                    <a16:creationId xmlns:a16="http://schemas.microsoft.com/office/drawing/2014/main" id="{10AD87A9-4CD1-4887-97D5-CB60E9685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8" name="Line 957">
                <a:extLst>
                  <a:ext uri="{FF2B5EF4-FFF2-40B4-BE49-F238E27FC236}">
                    <a16:creationId xmlns:a16="http://schemas.microsoft.com/office/drawing/2014/main" id="{C7329A91-50DF-4519-8EBF-2F9018E25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9" name="Line 958">
                <a:extLst>
                  <a:ext uri="{FF2B5EF4-FFF2-40B4-BE49-F238E27FC236}">
                    <a16:creationId xmlns:a16="http://schemas.microsoft.com/office/drawing/2014/main" id="{63DB2E22-A66B-4B74-A0DE-3007D3AE0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0" name="Line 959">
                <a:extLst>
                  <a:ext uri="{FF2B5EF4-FFF2-40B4-BE49-F238E27FC236}">
                    <a16:creationId xmlns:a16="http://schemas.microsoft.com/office/drawing/2014/main" id="{4CF8C809-0213-4576-B74A-6DEDBE595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1" name="Line 960">
                <a:extLst>
                  <a:ext uri="{FF2B5EF4-FFF2-40B4-BE49-F238E27FC236}">
                    <a16:creationId xmlns:a16="http://schemas.microsoft.com/office/drawing/2014/main" id="{B1FE36D0-23B7-44FA-A442-827673363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2" name="Line 961">
                <a:extLst>
                  <a:ext uri="{FF2B5EF4-FFF2-40B4-BE49-F238E27FC236}">
                    <a16:creationId xmlns:a16="http://schemas.microsoft.com/office/drawing/2014/main" id="{6F66D760-48F1-4E4E-BB74-C3C747FE6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83" name="Group 962">
                <a:extLst>
                  <a:ext uri="{FF2B5EF4-FFF2-40B4-BE49-F238E27FC236}">
                    <a16:creationId xmlns:a16="http://schemas.microsoft.com/office/drawing/2014/main" id="{E5CE8B4D-F952-4624-92DF-86CA9E8276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594" name="Line 963">
                  <a:extLst>
                    <a:ext uri="{FF2B5EF4-FFF2-40B4-BE49-F238E27FC236}">
                      <a16:creationId xmlns:a16="http://schemas.microsoft.com/office/drawing/2014/main" id="{10B84D52-98D0-4315-8AA8-2AED7F853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5" name="Line 964">
                  <a:extLst>
                    <a:ext uri="{FF2B5EF4-FFF2-40B4-BE49-F238E27FC236}">
                      <a16:creationId xmlns:a16="http://schemas.microsoft.com/office/drawing/2014/main" id="{19224E26-6231-42E0-8AE4-5BADCCD8C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6" name="Line 965">
                  <a:extLst>
                    <a:ext uri="{FF2B5EF4-FFF2-40B4-BE49-F238E27FC236}">
                      <a16:creationId xmlns:a16="http://schemas.microsoft.com/office/drawing/2014/main" id="{F1FA8C56-827B-4F69-9065-1225FB1A4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7" name="Line 966">
                  <a:extLst>
                    <a:ext uri="{FF2B5EF4-FFF2-40B4-BE49-F238E27FC236}">
                      <a16:creationId xmlns:a16="http://schemas.microsoft.com/office/drawing/2014/main" id="{9F02A508-8D0C-42D5-9AFE-8F5DC62BF6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4" name="Group 967">
                <a:extLst>
                  <a:ext uri="{FF2B5EF4-FFF2-40B4-BE49-F238E27FC236}">
                    <a16:creationId xmlns:a16="http://schemas.microsoft.com/office/drawing/2014/main" id="{92E2BD79-A55F-4FE0-9B62-232144DE7E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590" name="Line 968">
                  <a:extLst>
                    <a:ext uri="{FF2B5EF4-FFF2-40B4-BE49-F238E27FC236}">
                      <a16:creationId xmlns:a16="http://schemas.microsoft.com/office/drawing/2014/main" id="{A437E4CD-AED3-497D-A3A3-7F700D48B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1" name="Line 969">
                  <a:extLst>
                    <a:ext uri="{FF2B5EF4-FFF2-40B4-BE49-F238E27FC236}">
                      <a16:creationId xmlns:a16="http://schemas.microsoft.com/office/drawing/2014/main" id="{36553DC3-88A4-4AAA-BDAB-FE4378FEE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2" name="Line 970">
                  <a:extLst>
                    <a:ext uri="{FF2B5EF4-FFF2-40B4-BE49-F238E27FC236}">
                      <a16:creationId xmlns:a16="http://schemas.microsoft.com/office/drawing/2014/main" id="{D39805EC-2A93-4354-B786-1B063B655A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3" name="Line 971">
                  <a:extLst>
                    <a:ext uri="{FF2B5EF4-FFF2-40B4-BE49-F238E27FC236}">
                      <a16:creationId xmlns:a16="http://schemas.microsoft.com/office/drawing/2014/main" id="{CF0F4440-B33F-49C4-BAE9-0B8DA6385D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5" name="Group 972">
                <a:extLst>
                  <a:ext uri="{FF2B5EF4-FFF2-40B4-BE49-F238E27FC236}">
                    <a16:creationId xmlns:a16="http://schemas.microsoft.com/office/drawing/2014/main" id="{23E6FABB-CFE8-4634-A8F6-922CD91F97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586" name="Line 973">
                  <a:extLst>
                    <a:ext uri="{FF2B5EF4-FFF2-40B4-BE49-F238E27FC236}">
                      <a16:creationId xmlns:a16="http://schemas.microsoft.com/office/drawing/2014/main" id="{CFE0F185-64C5-4D70-B633-4D4E86A82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7" name="Line 974">
                  <a:extLst>
                    <a:ext uri="{FF2B5EF4-FFF2-40B4-BE49-F238E27FC236}">
                      <a16:creationId xmlns:a16="http://schemas.microsoft.com/office/drawing/2014/main" id="{B86A365D-DED1-4737-91A8-37141986C1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8" name="Line 975">
                  <a:extLst>
                    <a:ext uri="{FF2B5EF4-FFF2-40B4-BE49-F238E27FC236}">
                      <a16:creationId xmlns:a16="http://schemas.microsoft.com/office/drawing/2014/main" id="{8D4DB71E-87A3-49DE-9198-DBC9A5A36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9" name="Line 976">
                  <a:extLst>
                    <a:ext uri="{FF2B5EF4-FFF2-40B4-BE49-F238E27FC236}">
                      <a16:creationId xmlns:a16="http://schemas.microsoft.com/office/drawing/2014/main" id="{05EDE69F-78F9-4F81-B465-9F309AFFC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35" name="AutoShape 977">
              <a:extLst>
                <a:ext uri="{FF2B5EF4-FFF2-40B4-BE49-F238E27FC236}">
                  <a16:creationId xmlns:a16="http://schemas.microsoft.com/office/drawing/2014/main" id="{02F9ACC5-C787-40FA-99B2-D886F4EE8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536" name="Group 978">
              <a:extLst>
                <a:ext uri="{FF2B5EF4-FFF2-40B4-BE49-F238E27FC236}">
                  <a16:creationId xmlns:a16="http://schemas.microsoft.com/office/drawing/2014/main" id="{B2244596-E9CD-41F8-B1A0-74A6E6463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538" name="Line 979">
                <a:extLst>
                  <a:ext uri="{FF2B5EF4-FFF2-40B4-BE49-F238E27FC236}">
                    <a16:creationId xmlns:a16="http://schemas.microsoft.com/office/drawing/2014/main" id="{D10520C1-74B6-427A-97DC-01290A4DE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9" name="Line 980">
                <a:extLst>
                  <a:ext uri="{FF2B5EF4-FFF2-40B4-BE49-F238E27FC236}">
                    <a16:creationId xmlns:a16="http://schemas.microsoft.com/office/drawing/2014/main" id="{22376472-79F5-4735-A1AA-4CE0EB6E2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0" name="Line 981">
                <a:extLst>
                  <a:ext uri="{FF2B5EF4-FFF2-40B4-BE49-F238E27FC236}">
                    <a16:creationId xmlns:a16="http://schemas.microsoft.com/office/drawing/2014/main" id="{0A554DCE-F70E-40C2-8545-B607AF12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1" name="Line 982">
                <a:extLst>
                  <a:ext uri="{FF2B5EF4-FFF2-40B4-BE49-F238E27FC236}">
                    <a16:creationId xmlns:a16="http://schemas.microsoft.com/office/drawing/2014/main" id="{36DA8079-7A59-4966-B3EE-AB619B94D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2" name="Line 983">
                <a:extLst>
                  <a:ext uri="{FF2B5EF4-FFF2-40B4-BE49-F238E27FC236}">
                    <a16:creationId xmlns:a16="http://schemas.microsoft.com/office/drawing/2014/main" id="{16D8816C-0F7B-4FE9-BF7F-94400310D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3" name="Line 984">
                <a:extLst>
                  <a:ext uri="{FF2B5EF4-FFF2-40B4-BE49-F238E27FC236}">
                    <a16:creationId xmlns:a16="http://schemas.microsoft.com/office/drawing/2014/main" id="{AB3DFDAA-0F53-4930-A816-79CF781B6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4" name="Line 985">
                <a:extLst>
                  <a:ext uri="{FF2B5EF4-FFF2-40B4-BE49-F238E27FC236}">
                    <a16:creationId xmlns:a16="http://schemas.microsoft.com/office/drawing/2014/main" id="{255EAACB-6B91-4283-9630-BCB60439A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5" name="Line 986">
                <a:extLst>
                  <a:ext uri="{FF2B5EF4-FFF2-40B4-BE49-F238E27FC236}">
                    <a16:creationId xmlns:a16="http://schemas.microsoft.com/office/drawing/2014/main" id="{7E48C1DF-BBC6-4C37-A2A6-1D98B6A58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6" name="Line 987">
                <a:extLst>
                  <a:ext uri="{FF2B5EF4-FFF2-40B4-BE49-F238E27FC236}">
                    <a16:creationId xmlns:a16="http://schemas.microsoft.com/office/drawing/2014/main" id="{433B67F4-2B07-4021-B120-5680F5031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7" name="Line 988">
                <a:extLst>
                  <a:ext uri="{FF2B5EF4-FFF2-40B4-BE49-F238E27FC236}">
                    <a16:creationId xmlns:a16="http://schemas.microsoft.com/office/drawing/2014/main" id="{CFAEC7B8-8C8C-404A-9254-048C53417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8" name="Line 989">
                <a:extLst>
                  <a:ext uri="{FF2B5EF4-FFF2-40B4-BE49-F238E27FC236}">
                    <a16:creationId xmlns:a16="http://schemas.microsoft.com/office/drawing/2014/main" id="{D2091E23-D132-4850-A5C3-049709E03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9" name="Line 990">
                <a:extLst>
                  <a:ext uri="{FF2B5EF4-FFF2-40B4-BE49-F238E27FC236}">
                    <a16:creationId xmlns:a16="http://schemas.microsoft.com/office/drawing/2014/main" id="{86A48AF3-9753-43D5-8723-BE5C718BE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0" name="Line 991">
                <a:extLst>
                  <a:ext uri="{FF2B5EF4-FFF2-40B4-BE49-F238E27FC236}">
                    <a16:creationId xmlns:a16="http://schemas.microsoft.com/office/drawing/2014/main" id="{8C91829E-981B-4687-9925-D68236FF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1" name="Line 992">
                <a:extLst>
                  <a:ext uri="{FF2B5EF4-FFF2-40B4-BE49-F238E27FC236}">
                    <a16:creationId xmlns:a16="http://schemas.microsoft.com/office/drawing/2014/main" id="{353F10ED-7390-4527-82A3-EA4572893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2" name="Line 993">
                <a:extLst>
                  <a:ext uri="{FF2B5EF4-FFF2-40B4-BE49-F238E27FC236}">
                    <a16:creationId xmlns:a16="http://schemas.microsoft.com/office/drawing/2014/main" id="{F5D1B30A-5051-41CD-93C7-42664D967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53" name="Group 994">
                <a:extLst>
                  <a:ext uri="{FF2B5EF4-FFF2-40B4-BE49-F238E27FC236}">
                    <a16:creationId xmlns:a16="http://schemas.microsoft.com/office/drawing/2014/main" id="{AFA755AE-622E-4294-8AFB-B7609B8ADF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564" name="Line 995">
                  <a:extLst>
                    <a:ext uri="{FF2B5EF4-FFF2-40B4-BE49-F238E27FC236}">
                      <a16:creationId xmlns:a16="http://schemas.microsoft.com/office/drawing/2014/main" id="{8376558A-D250-4FBD-9118-8A4F6CCFB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5" name="Line 996">
                  <a:extLst>
                    <a:ext uri="{FF2B5EF4-FFF2-40B4-BE49-F238E27FC236}">
                      <a16:creationId xmlns:a16="http://schemas.microsoft.com/office/drawing/2014/main" id="{EC24AC9F-E57A-4C5A-94E4-EDC2B4290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6" name="Line 997">
                  <a:extLst>
                    <a:ext uri="{FF2B5EF4-FFF2-40B4-BE49-F238E27FC236}">
                      <a16:creationId xmlns:a16="http://schemas.microsoft.com/office/drawing/2014/main" id="{4629DDAC-C29D-44DA-AFC8-5FB4AA7F9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7" name="Line 998">
                  <a:extLst>
                    <a:ext uri="{FF2B5EF4-FFF2-40B4-BE49-F238E27FC236}">
                      <a16:creationId xmlns:a16="http://schemas.microsoft.com/office/drawing/2014/main" id="{7FCF77D2-63DE-444D-B1F2-DA07A5350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54" name="Group 999">
                <a:extLst>
                  <a:ext uri="{FF2B5EF4-FFF2-40B4-BE49-F238E27FC236}">
                    <a16:creationId xmlns:a16="http://schemas.microsoft.com/office/drawing/2014/main" id="{56EE2CAF-0761-4102-AF39-85FD5B7511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560" name="Line 1000">
                  <a:extLst>
                    <a:ext uri="{FF2B5EF4-FFF2-40B4-BE49-F238E27FC236}">
                      <a16:creationId xmlns:a16="http://schemas.microsoft.com/office/drawing/2014/main" id="{16111A9F-00E2-4DC0-8A3E-7AA9D6E6D0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1" name="Line 1001">
                  <a:extLst>
                    <a:ext uri="{FF2B5EF4-FFF2-40B4-BE49-F238E27FC236}">
                      <a16:creationId xmlns:a16="http://schemas.microsoft.com/office/drawing/2014/main" id="{7D95E056-5D47-4730-A65A-6DF733246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2" name="Line 1002">
                  <a:extLst>
                    <a:ext uri="{FF2B5EF4-FFF2-40B4-BE49-F238E27FC236}">
                      <a16:creationId xmlns:a16="http://schemas.microsoft.com/office/drawing/2014/main" id="{E1067596-DBE7-4478-94A7-BFF7C320B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3" name="Line 1003">
                  <a:extLst>
                    <a:ext uri="{FF2B5EF4-FFF2-40B4-BE49-F238E27FC236}">
                      <a16:creationId xmlns:a16="http://schemas.microsoft.com/office/drawing/2014/main" id="{7E2041A7-78A1-4EE7-AAD6-3D5295EA33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55" name="Group 1004">
                <a:extLst>
                  <a:ext uri="{FF2B5EF4-FFF2-40B4-BE49-F238E27FC236}">
                    <a16:creationId xmlns:a16="http://schemas.microsoft.com/office/drawing/2014/main" id="{E79C9BF9-236D-4D4E-93B0-D12698A1BA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556" name="Line 1005">
                  <a:extLst>
                    <a:ext uri="{FF2B5EF4-FFF2-40B4-BE49-F238E27FC236}">
                      <a16:creationId xmlns:a16="http://schemas.microsoft.com/office/drawing/2014/main" id="{49601300-7466-451B-A8F0-A7DBD64C6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7" name="Line 1006">
                  <a:extLst>
                    <a:ext uri="{FF2B5EF4-FFF2-40B4-BE49-F238E27FC236}">
                      <a16:creationId xmlns:a16="http://schemas.microsoft.com/office/drawing/2014/main" id="{9BFB4912-5335-4817-ABFA-9FECBD88AD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8" name="Line 1007">
                  <a:extLst>
                    <a:ext uri="{FF2B5EF4-FFF2-40B4-BE49-F238E27FC236}">
                      <a16:creationId xmlns:a16="http://schemas.microsoft.com/office/drawing/2014/main" id="{154C8787-89FA-456B-81DD-C0043C945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9" name="Line 1008">
                  <a:extLst>
                    <a:ext uri="{FF2B5EF4-FFF2-40B4-BE49-F238E27FC236}">
                      <a16:creationId xmlns:a16="http://schemas.microsoft.com/office/drawing/2014/main" id="{ABE90618-BB01-4097-86B7-41136B45AB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37" name="Line 1009">
              <a:extLst>
                <a:ext uri="{FF2B5EF4-FFF2-40B4-BE49-F238E27FC236}">
                  <a16:creationId xmlns:a16="http://schemas.microsoft.com/office/drawing/2014/main" id="{432FB922-3CBE-4DFD-8923-21EA4F752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4" name="Group 122">
            <a:extLst>
              <a:ext uri="{FF2B5EF4-FFF2-40B4-BE49-F238E27FC236}">
                <a16:creationId xmlns:a16="http://schemas.microsoft.com/office/drawing/2014/main" id="{342521D5-8BA0-4100-9D93-45A837330163}"/>
              </a:ext>
            </a:extLst>
          </p:cNvPr>
          <p:cNvGrpSpPr>
            <a:grpSpLocks/>
          </p:cNvGrpSpPr>
          <p:nvPr/>
        </p:nvGrpSpPr>
        <p:grpSpPr bwMode="auto">
          <a:xfrm>
            <a:off x="6918326" y="2746376"/>
            <a:ext cx="1749425" cy="841375"/>
            <a:chOff x="1064" y="824"/>
            <a:chExt cx="1102" cy="530"/>
          </a:xfrm>
        </p:grpSpPr>
        <p:sp>
          <p:nvSpPr>
            <p:cNvPr id="725" name="AutoShape 1011">
              <a:extLst>
                <a:ext uri="{FF2B5EF4-FFF2-40B4-BE49-F238E27FC236}">
                  <a16:creationId xmlns:a16="http://schemas.microsoft.com/office/drawing/2014/main" id="{69E5E3E7-BBCC-4B86-9989-3B76C97C5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26" name="AutoShape 1012">
              <a:extLst>
                <a:ext uri="{FF2B5EF4-FFF2-40B4-BE49-F238E27FC236}">
                  <a16:creationId xmlns:a16="http://schemas.microsoft.com/office/drawing/2014/main" id="{97628BC0-3E41-43DE-9398-2FBE51F1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27" name="AutoShape 1013">
              <a:extLst>
                <a:ext uri="{FF2B5EF4-FFF2-40B4-BE49-F238E27FC236}">
                  <a16:creationId xmlns:a16="http://schemas.microsoft.com/office/drawing/2014/main" id="{5C48184C-0736-45B0-A92F-C8D9A17BA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28" name="AutoShape 1014">
              <a:extLst>
                <a:ext uri="{FF2B5EF4-FFF2-40B4-BE49-F238E27FC236}">
                  <a16:creationId xmlns:a16="http://schemas.microsoft.com/office/drawing/2014/main" id="{44AB52C6-10D6-4334-B2BC-55F610C8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729" name="Group 1015">
              <a:extLst>
                <a:ext uri="{FF2B5EF4-FFF2-40B4-BE49-F238E27FC236}">
                  <a16:creationId xmlns:a16="http://schemas.microsoft.com/office/drawing/2014/main" id="{42FCA8FA-6742-42D7-9558-1432F089D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830" name="Line 1016">
                <a:extLst>
                  <a:ext uri="{FF2B5EF4-FFF2-40B4-BE49-F238E27FC236}">
                    <a16:creationId xmlns:a16="http://schemas.microsoft.com/office/drawing/2014/main" id="{05335FC5-2B03-4EE9-A253-ED8AEC4BF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1" name="Line 1017">
                <a:extLst>
                  <a:ext uri="{FF2B5EF4-FFF2-40B4-BE49-F238E27FC236}">
                    <a16:creationId xmlns:a16="http://schemas.microsoft.com/office/drawing/2014/main" id="{EF840E09-4C59-456A-8221-59B932446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2" name="Line 1018">
                <a:extLst>
                  <a:ext uri="{FF2B5EF4-FFF2-40B4-BE49-F238E27FC236}">
                    <a16:creationId xmlns:a16="http://schemas.microsoft.com/office/drawing/2014/main" id="{63D92C9B-9734-4B44-8CFC-9D3E43ECC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3" name="Line 1019">
                <a:extLst>
                  <a:ext uri="{FF2B5EF4-FFF2-40B4-BE49-F238E27FC236}">
                    <a16:creationId xmlns:a16="http://schemas.microsoft.com/office/drawing/2014/main" id="{0FF01F66-A0FB-4582-A77E-A101CC1C9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4" name="Line 1020">
                <a:extLst>
                  <a:ext uri="{FF2B5EF4-FFF2-40B4-BE49-F238E27FC236}">
                    <a16:creationId xmlns:a16="http://schemas.microsoft.com/office/drawing/2014/main" id="{67B4FC6B-1871-464E-80AF-2DA420DC4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5" name="Line 1021">
                <a:extLst>
                  <a:ext uri="{FF2B5EF4-FFF2-40B4-BE49-F238E27FC236}">
                    <a16:creationId xmlns:a16="http://schemas.microsoft.com/office/drawing/2014/main" id="{4E4F98D1-6601-4C35-9B06-EA2B4946F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6" name="Line 1022">
                <a:extLst>
                  <a:ext uri="{FF2B5EF4-FFF2-40B4-BE49-F238E27FC236}">
                    <a16:creationId xmlns:a16="http://schemas.microsoft.com/office/drawing/2014/main" id="{BCBBF23A-4F01-4F7A-9531-3918B4D92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7" name="Line 1023">
                <a:extLst>
                  <a:ext uri="{FF2B5EF4-FFF2-40B4-BE49-F238E27FC236}">
                    <a16:creationId xmlns:a16="http://schemas.microsoft.com/office/drawing/2014/main" id="{5A22F415-2F59-408A-B90B-26EEF8004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8" name="Line 0">
                <a:extLst>
                  <a:ext uri="{FF2B5EF4-FFF2-40B4-BE49-F238E27FC236}">
                    <a16:creationId xmlns:a16="http://schemas.microsoft.com/office/drawing/2014/main" id="{7BB17CBF-D8D2-4D82-B079-66E48E3EA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" name="Line 1">
                <a:extLst>
                  <a:ext uri="{FF2B5EF4-FFF2-40B4-BE49-F238E27FC236}">
                    <a16:creationId xmlns:a16="http://schemas.microsoft.com/office/drawing/2014/main" id="{26A27B95-7912-4DF7-80A3-74A0B377C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" name="Line 2">
                <a:extLst>
                  <a:ext uri="{FF2B5EF4-FFF2-40B4-BE49-F238E27FC236}">
                    <a16:creationId xmlns:a16="http://schemas.microsoft.com/office/drawing/2014/main" id="{503B1652-5B83-4FA6-A006-768ADE930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1" name="Line 3">
                <a:extLst>
                  <a:ext uri="{FF2B5EF4-FFF2-40B4-BE49-F238E27FC236}">
                    <a16:creationId xmlns:a16="http://schemas.microsoft.com/office/drawing/2014/main" id="{8DC2D37E-792C-479D-9DC0-88A01F77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2" name="Line 4">
                <a:extLst>
                  <a:ext uri="{FF2B5EF4-FFF2-40B4-BE49-F238E27FC236}">
                    <a16:creationId xmlns:a16="http://schemas.microsoft.com/office/drawing/2014/main" id="{354DFDA7-8303-4B3F-A639-2B46C8585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3" name="Line 5">
                <a:extLst>
                  <a:ext uri="{FF2B5EF4-FFF2-40B4-BE49-F238E27FC236}">
                    <a16:creationId xmlns:a16="http://schemas.microsoft.com/office/drawing/2014/main" id="{F83EAD08-2DFC-4B95-B906-FE2476118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4" name="Line 6">
                <a:extLst>
                  <a:ext uri="{FF2B5EF4-FFF2-40B4-BE49-F238E27FC236}">
                    <a16:creationId xmlns:a16="http://schemas.microsoft.com/office/drawing/2014/main" id="{E367B5B7-9DD2-43F6-9459-DCE720224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45" name="Group 7">
                <a:extLst>
                  <a:ext uri="{FF2B5EF4-FFF2-40B4-BE49-F238E27FC236}">
                    <a16:creationId xmlns:a16="http://schemas.microsoft.com/office/drawing/2014/main" id="{B5363849-B4EB-4577-AC31-C67B57E13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856" name="Line 8">
                  <a:extLst>
                    <a:ext uri="{FF2B5EF4-FFF2-40B4-BE49-F238E27FC236}">
                      <a16:creationId xmlns:a16="http://schemas.microsoft.com/office/drawing/2014/main" id="{72807482-FBE7-4C28-9087-C09E80654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7" name="Line 9">
                  <a:extLst>
                    <a:ext uri="{FF2B5EF4-FFF2-40B4-BE49-F238E27FC236}">
                      <a16:creationId xmlns:a16="http://schemas.microsoft.com/office/drawing/2014/main" id="{C50FEA76-AA4D-4198-9E7B-EFE9CAAB9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8" name="Line 10">
                  <a:extLst>
                    <a:ext uri="{FF2B5EF4-FFF2-40B4-BE49-F238E27FC236}">
                      <a16:creationId xmlns:a16="http://schemas.microsoft.com/office/drawing/2014/main" id="{0B5ABF1F-DB83-428E-99CC-D226C9F0A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9" name="Line 11">
                  <a:extLst>
                    <a:ext uri="{FF2B5EF4-FFF2-40B4-BE49-F238E27FC236}">
                      <a16:creationId xmlns:a16="http://schemas.microsoft.com/office/drawing/2014/main" id="{5D5C0976-27AA-4B85-BCA1-3EAF68A57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46" name="Group 12">
                <a:extLst>
                  <a:ext uri="{FF2B5EF4-FFF2-40B4-BE49-F238E27FC236}">
                    <a16:creationId xmlns:a16="http://schemas.microsoft.com/office/drawing/2014/main" id="{1441295F-A76E-45D1-9FCE-2BAE3E48B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852" name="Line 13">
                  <a:extLst>
                    <a:ext uri="{FF2B5EF4-FFF2-40B4-BE49-F238E27FC236}">
                      <a16:creationId xmlns:a16="http://schemas.microsoft.com/office/drawing/2014/main" id="{ECB9E08B-43EE-4182-8EB9-683C57292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3" name="Line 14">
                  <a:extLst>
                    <a:ext uri="{FF2B5EF4-FFF2-40B4-BE49-F238E27FC236}">
                      <a16:creationId xmlns:a16="http://schemas.microsoft.com/office/drawing/2014/main" id="{2D859346-6329-4409-BBDC-BF91D81C6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4" name="Line 15">
                  <a:extLst>
                    <a:ext uri="{FF2B5EF4-FFF2-40B4-BE49-F238E27FC236}">
                      <a16:creationId xmlns:a16="http://schemas.microsoft.com/office/drawing/2014/main" id="{B3FB7689-9C5E-4574-975C-8B9C568BD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5" name="Line 16">
                  <a:extLst>
                    <a:ext uri="{FF2B5EF4-FFF2-40B4-BE49-F238E27FC236}">
                      <a16:creationId xmlns:a16="http://schemas.microsoft.com/office/drawing/2014/main" id="{67E8AF73-D203-419B-9E4C-3DAC1421A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47" name="Group 17">
                <a:extLst>
                  <a:ext uri="{FF2B5EF4-FFF2-40B4-BE49-F238E27FC236}">
                    <a16:creationId xmlns:a16="http://schemas.microsoft.com/office/drawing/2014/main" id="{F4D10F64-B8EB-44AF-B08B-E392815D9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848" name="Line 18">
                  <a:extLst>
                    <a:ext uri="{FF2B5EF4-FFF2-40B4-BE49-F238E27FC236}">
                      <a16:creationId xmlns:a16="http://schemas.microsoft.com/office/drawing/2014/main" id="{D597EA3B-648A-4C88-9E00-1FD1BB6C8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9" name="Line 19">
                  <a:extLst>
                    <a:ext uri="{FF2B5EF4-FFF2-40B4-BE49-F238E27FC236}">
                      <a16:creationId xmlns:a16="http://schemas.microsoft.com/office/drawing/2014/main" id="{A49BF80F-CDDD-42AA-960E-DEF01B822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0" name="Line 20">
                  <a:extLst>
                    <a:ext uri="{FF2B5EF4-FFF2-40B4-BE49-F238E27FC236}">
                      <a16:creationId xmlns:a16="http://schemas.microsoft.com/office/drawing/2014/main" id="{6F1283CB-3C04-4480-A7F7-045181FF32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1" name="Line 21">
                  <a:extLst>
                    <a:ext uri="{FF2B5EF4-FFF2-40B4-BE49-F238E27FC236}">
                      <a16:creationId xmlns:a16="http://schemas.microsoft.com/office/drawing/2014/main" id="{6DD08B74-0B68-49D6-94D7-A9DF8E97B9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30" name="Group 22">
              <a:extLst>
                <a:ext uri="{FF2B5EF4-FFF2-40B4-BE49-F238E27FC236}">
                  <a16:creationId xmlns:a16="http://schemas.microsoft.com/office/drawing/2014/main" id="{631D4D47-D5B8-4F76-A3D2-E950FE01C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800" name="Line 23">
                <a:extLst>
                  <a:ext uri="{FF2B5EF4-FFF2-40B4-BE49-F238E27FC236}">
                    <a16:creationId xmlns:a16="http://schemas.microsoft.com/office/drawing/2014/main" id="{D3CD0B60-8438-4660-9AAE-0DC176F4C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1" name="Line 24">
                <a:extLst>
                  <a:ext uri="{FF2B5EF4-FFF2-40B4-BE49-F238E27FC236}">
                    <a16:creationId xmlns:a16="http://schemas.microsoft.com/office/drawing/2014/main" id="{B806BEE6-6736-4DEE-A516-46CA3389B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2" name="Line 25">
                <a:extLst>
                  <a:ext uri="{FF2B5EF4-FFF2-40B4-BE49-F238E27FC236}">
                    <a16:creationId xmlns:a16="http://schemas.microsoft.com/office/drawing/2014/main" id="{5A9F924E-4116-4D4A-86E7-35CF71334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3" name="Line 26">
                <a:extLst>
                  <a:ext uri="{FF2B5EF4-FFF2-40B4-BE49-F238E27FC236}">
                    <a16:creationId xmlns:a16="http://schemas.microsoft.com/office/drawing/2014/main" id="{7D7A07D3-FEB6-4DCE-8DE5-583EF612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4" name="Line 27">
                <a:extLst>
                  <a:ext uri="{FF2B5EF4-FFF2-40B4-BE49-F238E27FC236}">
                    <a16:creationId xmlns:a16="http://schemas.microsoft.com/office/drawing/2014/main" id="{59E7C3F4-2071-4E7A-A1B7-33B1F734E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5" name="Line 28">
                <a:extLst>
                  <a:ext uri="{FF2B5EF4-FFF2-40B4-BE49-F238E27FC236}">
                    <a16:creationId xmlns:a16="http://schemas.microsoft.com/office/drawing/2014/main" id="{5D123CCB-8CBA-4438-96BF-06B84B310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6" name="Line 29">
                <a:extLst>
                  <a:ext uri="{FF2B5EF4-FFF2-40B4-BE49-F238E27FC236}">
                    <a16:creationId xmlns:a16="http://schemas.microsoft.com/office/drawing/2014/main" id="{CA4C82AE-7315-4424-A0B7-D448454BD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7" name="Line 30">
                <a:extLst>
                  <a:ext uri="{FF2B5EF4-FFF2-40B4-BE49-F238E27FC236}">
                    <a16:creationId xmlns:a16="http://schemas.microsoft.com/office/drawing/2014/main" id="{477BFE5D-C7DF-4FDA-8F86-DC17A7188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8" name="Line 31">
                <a:extLst>
                  <a:ext uri="{FF2B5EF4-FFF2-40B4-BE49-F238E27FC236}">
                    <a16:creationId xmlns:a16="http://schemas.microsoft.com/office/drawing/2014/main" id="{D51E4025-CBE9-4545-9996-851CE30F8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9" name="Line 32">
                <a:extLst>
                  <a:ext uri="{FF2B5EF4-FFF2-40B4-BE49-F238E27FC236}">
                    <a16:creationId xmlns:a16="http://schemas.microsoft.com/office/drawing/2014/main" id="{A17639AC-C34D-4DD3-BA2A-A8D7153A5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0" name="Line 33">
                <a:extLst>
                  <a:ext uri="{FF2B5EF4-FFF2-40B4-BE49-F238E27FC236}">
                    <a16:creationId xmlns:a16="http://schemas.microsoft.com/office/drawing/2014/main" id="{13F701E3-1E4C-48B6-B7EB-29325AD88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1" name="Line 34">
                <a:extLst>
                  <a:ext uri="{FF2B5EF4-FFF2-40B4-BE49-F238E27FC236}">
                    <a16:creationId xmlns:a16="http://schemas.microsoft.com/office/drawing/2014/main" id="{F74846D7-A0F4-4A29-B2A0-2F8A1EEF2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2" name="Line 35">
                <a:extLst>
                  <a:ext uri="{FF2B5EF4-FFF2-40B4-BE49-F238E27FC236}">
                    <a16:creationId xmlns:a16="http://schemas.microsoft.com/office/drawing/2014/main" id="{B87DD4BC-40F7-4427-B412-4BBB72D79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3" name="Line 36">
                <a:extLst>
                  <a:ext uri="{FF2B5EF4-FFF2-40B4-BE49-F238E27FC236}">
                    <a16:creationId xmlns:a16="http://schemas.microsoft.com/office/drawing/2014/main" id="{1520BE2D-D512-4CA3-AB61-075417BD4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4" name="Line 37">
                <a:extLst>
                  <a:ext uri="{FF2B5EF4-FFF2-40B4-BE49-F238E27FC236}">
                    <a16:creationId xmlns:a16="http://schemas.microsoft.com/office/drawing/2014/main" id="{0723B12D-72DA-4168-9178-9B6818EE6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15" name="Group 38">
                <a:extLst>
                  <a:ext uri="{FF2B5EF4-FFF2-40B4-BE49-F238E27FC236}">
                    <a16:creationId xmlns:a16="http://schemas.microsoft.com/office/drawing/2014/main" id="{8ABCE2B7-430B-435B-BBE2-EC931F7214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826" name="Line 39">
                  <a:extLst>
                    <a:ext uri="{FF2B5EF4-FFF2-40B4-BE49-F238E27FC236}">
                      <a16:creationId xmlns:a16="http://schemas.microsoft.com/office/drawing/2014/main" id="{7B44100F-09FA-4FF1-BF01-65B30AD90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7" name="Line 40">
                  <a:extLst>
                    <a:ext uri="{FF2B5EF4-FFF2-40B4-BE49-F238E27FC236}">
                      <a16:creationId xmlns:a16="http://schemas.microsoft.com/office/drawing/2014/main" id="{B9FEBEAE-0E1C-4BE4-86C6-334D44586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8" name="Line 41">
                  <a:extLst>
                    <a:ext uri="{FF2B5EF4-FFF2-40B4-BE49-F238E27FC236}">
                      <a16:creationId xmlns:a16="http://schemas.microsoft.com/office/drawing/2014/main" id="{5415AEED-A2AA-4719-96C7-9C552F185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9" name="Line 42">
                  <a:extLst>
                    <a:ext uri="{FF2B5EF4-FFF2-40B4-BE49-F238E27FC236}">
                      <a16:creationId xmlns:a16="http://schemas.microsoft.com/office/drawing/2014/main" id="{C8D16757-615A-4774-992A-B84AD54BC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6" name="Group 43">
                <a:extLst>
                  <a:ext uri="{FF2B5EF4-FFF2-40B4-BE49-F238E27FC236}">
                    <a16:creationId xmlns:a16="http://schemas.microsoft.com/office/drawing/2014/main" id="{94D3D090-A428-4D4E-9E8A-4B6D78B948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822" name="Line 44">
                  <a:extLst>
                    <a:ext uri="{FF2B5EF4-FFF2-40B4-BE49-F238E27FC236}">
                      <a16:creationId xmlns:a16="http://schemas.microsoft.com/office/drawing/2014/main" id="{D86E1598-3EAF-4CCB-90F6-9D99D1A6E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" name="Line 45">
                  <a:extLst>
                    <a:ext uri="{FF2B5EF4-FFF2-40B4-BE49-F238E27FC236}">
                      <a16:creationId xmlns:a16="http://schemas.microsoft.com/office/drawing/2014/main" id="{822E506B-8FE0-46B4-BAC8-F5518A64E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4" name="Line 46">
                  <a:extLst>
                    <a:ext uri="{FF2B5EF4-FFF2-40B4-BE49-F238E27FC236}">
                      <a16:creationId xmlns:a16="http://schemas.microsoft.com/office/drawing/2014/main" id="{E7075FF9-BD91-411A-ADC3-BD1701F3D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5" name="Line 47">
                  <a:extLst>
                    <a:ext uri="{FF2B5EF4-FFF2-40B4-BE49-F238E27FC236}">
                      <a16:creationId xmlns:a16="http://schemas.microsoft.com/office/drawing/2014/main" id="{3B79EDB1-F4C7-4D0E-8176-01EE7CCD9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7" name="Group 48">
                <a:extLst>
                  <a:ext uri="{FF2B5EF4-FFF2-40B4-BE49-F238E27FC236}">
                    <a16:creationId xmlns:a16="http://schemas.microsoft.com/office/drawing/2014/main" id="{E6E2C19E-18EB-47F5-B154-247DDCD79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818" name="Line 49">
                  <a:extLst>
                    <a:ext uri="{FF2B5EF4-FFF2-40B4-BE49-F238E27FC236}">
                      <a16:creationId xmlns:a16="http://schemas.microsoft.com/office/drawing/2014/main" id="{0D215E74-84DA-49E0-99AA-C2AB7DC524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9" name="Line 50">
                  <a:extLst>
                    <a:ext uri="{FF2B5EF4-FFF2-40B4-BE49-F238E27FC236}">
                      <a16:creationId xmlns:a16="http://schemas.microsoft.com/office/drawing/2014/main" id="{BB9851A3-870A-4279-90FE-B3F05B86C2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0" name="Line 51">
                  <a:extLst>
                    <a:ext uri="{FF2B5EF4-FFF2-40B4-BE49-F238E27FC236}">
                      <a16:creationId xmlns:a16="http://schemas.microsoft.com/office/drawing/2014/main" id="{E8349CDE-113D-41DB-A03E-ABC9C680D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1" name="Line 52">
                  <a:extLst>
                    <a:ext uri="{FF2B5EF4-FFF2-40B4-BE49-F238E27FC236}">
                      <a16:creationId xmlns:a16="http://schemas.microsoft.com/office/drawing/2014/main" id="{E1C96B21-CE13-4B34-A8B0-596368BDF0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31" name="Group 53">
              <a:extLst>
                <a:ext uri="{FF2B5EF4-FFF2-40B4-BE49-F238E27FC236}">
                  <a16:creationId xmlns:a16="http://schemas.microsoft.com/office/drawing/2014/main" id="{150083A9-F9C1-428F-ABA7-18CD96000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770" name="Line 54">
                <a:extLst>
                  <a:ext uri="{FF2B5EF4-FFF2-40B4-BE49-F238E27FC236}">
                    <a16:creationId xmlns:a16="http://schemas.microsoft.com/office/drawing/2014/main" id="{C8938F71-2A33-42EA-9B4B-F9EC865C9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1" name="Line 55">
                <a:extLst>
                  <a:ext uri="{FF2B5EF4-FFF2-40B4-BE49-F238E27FC236}">
                    <a16:creationId xmlns:a16="http://schemas.microsoft.com/office/drawing/2014/main" id="{719FE151-9810-4304-BD02-26A27B3A4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2" name="Line 56">
                <a:extLst>
                  <a:ext uri="{FF2B5EF4-FFF2-40B4-BE49-F238E27FC236}">
                    <a16:creationId xmlns:a16="http://schemas.microsoft.com/office/drawing/2014/main" id="{A7C679CA-5A0F-4C66-AC41-582E5C506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3" name="Line 57">
                <a:extLst>
                  <a:ext uri="{FF2B5EF4-FFF2-40B4-BE49-F238E27FC236}">
                    <a16:creationId xmlns:a16="http://schemas.microsoft.com/office/drawing/2014/main" id="{D6CF4779-0C50-44DC-BD64-C80CD2769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4" name="Line 58">
                <a:extLst>
                  <a:ext uri="{FF2B5EF4-FFF2-40B4-BE49-F238E27FC236}">
                    <a16:creationId xmlns:a16="http://schemas.microsoft.com/office/drawing/2014/main" id="{54EC404C-056C-4026-95BC-E0225EFE3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5" name="Line 59">
                <a:extLst>
                  <a:ext uri="{FF2B5EF4-FFF2-40B4-BE49-F238E27FC236}">
                    <a16:creationId xmlns:a16="http://schemas.microsoft.com/office/drawing/2014/main" id="{03490664-8662-4CE0-9CD1-05A289697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6" name="Line 60">
                <a:extLst>
                  <a:ext uri="{FF2B5EF4-FFF2-40B4-BE49-F238E27FC236}">
                    <a16:creationId xmlns:a16="http://schemas.microsoft.com/office/drawing/2014/main" id="{2435E230-E7C8-4A05-8C8E-33324AF4E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7" name="Line 61">
                <a:extLst>
                  <a:ext uri="{FF2B5EF4-FFF2-40B4-BE49-F238E27FC236}">
                    <a16:creationId xmlns:a16="http://schemas.microsoft.com/office/drawing/2014/main" id="{A3DCAA74-E189-4595-97EB-5E4447684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8" name="Line 62">
                <a:extLst>
                  <a:ext uri="{FF2B5EF4-FFF2-40B4-BE49-F238E27FC236}">
                    <a16:creationId xmlns:a16="http://schemas.microsoft.com/office/drawing/2014/main" id="{1E0A8625-E62C-48E7-BD7D-DFE823479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9" name="Line 63">
                <a:extLst>
                  <a:ext uri="{FF2B5EF4-FFF2-40B4-BE49-F238E27FC236}">
                    <a16:creationId xmlns:a16="http://schemas.microsoft.com/office/drawing/2014/main" id="{E337D70E-C8D3-458D-8EEC-F0F18AEB9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0" name="Line 64">
                <a:extLst>
                  <a:ext uri="{FF2B5EF4-FFF2-40B4-BE49-F238E27FC236}">
                    <a16:creationId xmlns:a16="http://schemas.microsoft.com/office/drawing/2014/main" id="{B29FDFD2-DA1F-45D0-A92C-61CE4D5C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1" name="Line 65">
                <a:extLst>
                  <a:ext uri="{FF2B5EF4-FFF2-40B4-BE49-F238E27FC236}">
                    <a16:creationId xmlns:a16="http://schemas.microsoft.com/office/drawing/2014/main" id="{57202FBD-281E-4CCC-AB5F-11CD5A89F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2" name="Line 66">
                <a:extLst>
                  <a:ext uri="{FF2B5EF4-FFF2-40B4-BE49-F238E27FC236}">
                    <a16:creationId xmlns:a16="http://schemas.microsoft.com/office/drawing/2014/main" id="{1E29F0E3-ADDC-4B10-BBCB-A10AEA9E4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3" name="Line 67">
                <a:extLst>
                  <a:ext uri="{FF2B5EF4-FFF2-40B4-BE49-F238E27FC236}">
                    <a16:creationId xmlns:a16="http://schemas.microsoft.com/office/drawing/2014/main" id="{CAF708AE-6D77-436B-B04C-1A52DC7A3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4" name="Line 68">
                <a:extLst>
                  <a:ext uri="{FF2B5EF4-FFF2-40B4-BE49-F238E27FC236}">
                    <a16:creationId xmlns:a16="http://schemas.microsoft.com/office/drawing/2014/main" id="{2FB56B16-241E-45AF-A17B-99F81849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85" name="Group 69">
                <a:extLst>
                  <a:ext uri="{FF2B5EF4-FFF2-40B4-BE49-F238E27FC236}">
                    <a16:creationId xmlns:a16="http://schemas.microsoft.com/office/drawing/2014/main" id="{757C4004-9D6A-4566-80A8-567044FAF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796" name="Line 70">
                  <a:extLst>
                    <a:ext uri="{FF2B5EF4-FFF2-40B4-BE49-F238E27FC236}">
                      <a16:creationId xmlns:a16="http://schemas.microsoft.com/office/drawing/2014/main" id="{350D3FD2-B400-483B-A3D6-3F845F45E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7" name="Line 71">
                  <a:extLst>
                    <a:ext uri="{FF2B5EF4-FFF2-40B4-BE49-F238E27FC236}">
                      <a16:creationId xmlns:a16="http://schemas.microsoft.com/office/drawing/2014/main" id="{82886124-3C2F-4615-BF88-BB439EFCA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8" name="Line 72">
                  <a:extLst>
                    <a:ext uri="{FF2B5EF4-FFF2-40B4-BE49-F238E27FC236}">
                      <a16:creationId xmlns:a16="http://schemas.microsoft.com/office/drawing/2014/main" id="{F163653F-56A6-4BC6-9720-9E1DE0923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9" name="Line 73">
                  <a:extLst>
                    <a:ext uri="{FF2B5EF4-FFF2-40B4-BE49-F238E27FC236}">
                      <a16:creationId xmlns:a16="http://schemas.microsoft.com/office/drawing/2014/main" id="{735F0A35-48BD-4A9B-ADC1-B6D94D304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86" name="Group 74">
                <a:extLst>
                  <a:ext uri="{FF2B5EF4-FFF2-40B4-BE49-F238E27FC236}">
                    <a16:creationId xmlns:a16="http://schemas.microsoft.com/office/drawing/2014/main" id="{27C118D5-A199-48AF-9DF8-93B930BE3D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792" name="Line 75">
                  <a:extLst>
                    <a:ext uri="{FF2B5EF4-FFF2-40B4-BE49-F238E27FC236}">
                      <a16:creationId xmlns:a16="http://schemas.microsoft.com/office/drawing/2014/main" id="{5F97DE59-9BF7-41B7-A760-20369FCE5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3" name="Line 76">
                  <a:extLst>
                    <a:ext uri="{FF2B5EF4-FFF2-40B4-BE49-F238E27FC236}">
                      <a16:creationId xmlns:a16="http://schemas.microsoft.com/office/drawing/2014/main" id="{8C55D498-7D18-46ED-8995-00F6DDC08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4" name="Line 77">
                  <a:extLst>
                    <a:ext uri="{FF2B5EF4-FFF2-40B4-BE49-F238E27FC236}">
                      <a16:creationId xmlns:a16="http://schemas.microsoft.com/office/drawing/2014/main" id="{241BA3F1-96AE-41CC-95C3-AE98A82E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5" name="Line 78">
                  <a:extLst>
                    <a:ext uri="{FF2B5EF4-FFF2-40B4-BE49-F238E27FC236}">
                      <a16:creationId xmlns:a16="http://schemas.microsoft.com/office/drawing/2014/main" id="{CB5C5EF7-39E4-49AD-B9DD-E6AB03B2A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87" name="Group 79">
                <a:extLst>
                  <a:ext uri="{FF2B5EF4-FFF2-40B4-BE49-F238E27FC236}">
                    <a16:creationId xmlns:a16="http://schemas.microsoft.com/office/drawing/2014/main" id="{6AF70B8E-C50F-444F-ABE2-3868B4596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788" name="Line 80">
                  <a:extLst>
                    <a:ext uri="{FF2B5EF4-FFF2-40B4-BE49-F238E27FC236}">
                      <a16:creationId xmlns:a16="http://schemas.microsoft.com/office/drawing/2014/main" id="{46DFD0BD-BE93-49B2-8D9C-C8BC3222B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89" name="Line 81">
                  <a:extLst>
                    <a:ext uri="{FF2B5EF4-FFF2-40B4-BE49-F238E27FC236}">
                      <a16:creationId xmlns:a16="http://schemas.microsoft.com/office/drawing/2014/main" id="{224E260B-CF5B-41B1-87AF-64548A01A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0" name="Line 82">
                  <a:extLst>
                    <a:ext uri="{FF2B5EF4-FFF2-40B4-BE49-F238E27FC236}">
                      <a16:creationId xmlns:a16="http://schemas.microsoft.com/office/drawing/2014/main" id="{947A2600-2016-4BCA-B5FE-B847FEF92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1" name="Line 83">
                  <a:extLst>
                    <a:ext uri="{FF2B5EF4-FFF2-40B4-BE49-F238E27FC236}">
                      <a16:creationId xmlns:a16="http://schemas.microsoft.com/office/drawing/2014/main" id="{7884AB7A-22C6-4F56-9463-12F1850D5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32" name="Group 84">
              <a:extLst>
                <a:ext uri="{FF2B5EF4-FFF2-40B4-BE49-F238E27FC236}">
                  <a16:creationId xmlns:a16="http://schemas.microsoft.com/office/drawing/2014/main" id="{78E796C9-821C-46D1-B60B-1DAEF35E7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740" name="Line 85">
                <a:extLst>
                  <a:ext uri="{FF2B5EF4-FFF2-40B4-BE49-F238E27FC236}">
                    <a16:creationId xmlns:a16="http://schemas.microsoft.com/office/drawing/2014/main" id="{16F696D8-435D-4804-BB78-11E03D202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1" name="Line 86">
                <a:extLst>
                  <a:ext uri="{FF2B5EF4-FFF2-40B4-BE49-F238E27FC236}">
                    <a16:creationId xmlns:a16="http://schemas.microsoft.com/office/drawing/2014/main" id="{D922C818-53B3-4736-A315-41177AFCD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2" name="Line 87">
                <a:extLst>
                  <a:ext uri="{FF2B5EF4-FFF2-40B4-BE49-F238E27FC236}">
                    <a16:creationId xmlns:a16="http://schemas.microsoft.com/office/drawing/2014/main" id="{8EF7D8D4-122A-4D2C-AF70-0EEDF6F3C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3" name="Line 88">
                <a:extLst>
                  <a:ext uri="{FF2B5EF4-FFF2-40B4-BE49-F238E27FC236}">
                    <a16:creationId xmlns:a16="http://schemas.microsoft.com/office/drawing/2014/main" id="{A3681CAC-31F8-4C97-88F1-01A6E3309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4" name="Line 89">
                <a:extLst>
                  <a:ext uri="{FF2B5EF4-FFF2-40B4-BE49-F238E27FC236}">
                    <a16:creationId xmlns:a16="http://schemas.microsoft.com/office/drawing/2014/main" id="{9FD79C16-7054-4209-AFAD-BA39136F6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5" name="Line 90">
                <a:extLst>
                  <a:ext uri="{FF2B5EF4-FFF2-40B4-BE49-F238E27FC236}">
                    <a16:creationId xmlns:a16="http://schemas.microsoft.com/office/drawing/2014/main" id="{AB5B6FF5-9972-4BF9-9D5F-AF3850FFB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6" name="Line 91">
                <a:extLst>
                  <a:ext uri="{FF2B5EF4-FFF2-40B4-BE49-F238E27FC236}">
                    <a16:creationId xmlns:a16="http://schemas.microsoft.com/office/drawing/2014/main" id="{FD3FB0D1-2086-45BD-B9C4-3099031F1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7" name="Line 92">
                <a:extLst>
                  <a:ext uri="{FF2B5EF4-FFF2-40B4-BE49-F238E27FC236}">
                    <a16:creationId xmlns:a16="http://schemas.microsoft.com/office/drawing/2014/main" id="{61AFC8F4-E1B3-49D4-B99F-A408C3256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8" name="Line 93">
                <a:extLst>
                  <a:ext uri="{FF2B5EF4-FFF2-40B4-BE49-F238E27FC236}">
                    <a16:creationId xmlns:a16="http://schemas.microsoft.com/office/drawing/2014/main" id="{58F030B4-2733-4F84-833E-82804CAFE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9" name="Line 94">
                <a:extLst>
                  <a:ext uri="{FF2B5EF4-FFF2-40B4-BE49-F238E27FC236}">
                    <a16:creationId xmlns:a16="http://schemas.microsoft.com/office/drawing/2014/main" id="{9DE55A86-207F-42E1-B1B9-4F9A8044C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0" name="Line 95">
                <a:extLst>
                  <a:ext uri="{FF2B5EF4-FFF2-40B4-BE49-F238E27FC236}">
                    <a16:creationId xmlns:a16="http://schemas.microsoft.com/office/drawing/2014/main" id="{274FB3B6-C108-4048-9EB6-7699CC806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1" name="Line 96">
                <a:extLst>
                  <a:ext uri="{FF2B5EF4-FFF2-40B4-BE49-F238E27FC236}">
                    <a16:creationId xmlns:a16="http://schemas.microsoft.com/office/drawing/2014/main" id="{ABD9262F-63EA-4891-9F35-0C6482736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2" name="Line 97">
                <a:extLst>
                  <a:ext uri="{FF2B5EF4-FFF2-40B4-BE49-F238E27FC236}">
                    <a16:creationId xmlns:a16="http://schemas.microsoft.com/office/drawing/2014/main" id="{9778D587-FDC9-41AC-A92F-DDA2C11B9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3" name="Line 98">
                <a:extLst>
                  <a:ext uri="{FF2B5EF4-FFF2-40B4-BE49-F238E27FC236}">
                    <a16:creationId xmlns:a16="http://schemas.microsoft.com/office/drawing/2014/main" id="{0CF5E7A3-D956-4463-9D75-20E2F8825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4" name="Line 99">
                <a:extLst>
                  <a:ext uri="{FF2B5EF4-FFF2-40B4-BE49-F238E27FC236}">
                    <a16:creationId xmlns:a16="http://schemas.microsoft.com/office/drawing/2014/main" id="{549A67E5-D3F5-496D-9F9E-587CC876E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55" name="Group 100">
                <a:extLst>
                  <a:ext uri="{FF2B5EF4-FFF2-40B4-BE49-F238E27FC236}">
                    <a16:creationId xmlns:a16="http://schemas.microsoft.com/office/drawing/2014/main" id="{2FA96C0A-DA08-4C3A-BAE6-73EC99C96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766" name="Line 101">
                  <a:extLst>
                    <a:ext uri="{FF2B5EF4-FFF2-40B4-BE49-F238E27FC236}">
                      <a16:creationId xmlns:a16="http://schemas.microsoft.com/office/drawing/2014/main" id="{9B60C752-9016-4CB9-9417-D1D01EF5B5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7" name="Line 102">
                  <a:extLst>
                    <a:ext uri="{FF2B5EF4-FFF2-40B4-BE49-F238E27FC236}">
                      <a16:creationId xmlns:a16="http://schemas.microsoft.com/office/drawing/2014/main" id="{FBD7EE92-A618-4E38-AD06-1C2E2E0E4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8" name="Line 103">
                  <a:extLst>
                    <a:ext uri="{FF2B5EF4-FFF2-40B4-BE49-F238E27FC236}">
                      <a16:creationId xmlns:a16="http://schemas.microsoft.com/office/drawing/2014/main" id="{5F2186CD-BF0B-4092-B553-F7D6618D7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9" name="Line 104">
                  <a:extLst>
                    <a:ext uri="{FF2B5EF4-FFF2-40B4-BE49-F238E27FC236}">
                      <a16:creationId xmlns:a16="http://schemas.microsoft.com/office/drawing/2014/main" id="{3EFA2024-7D8E-4D84-87F9-7BCB4774A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56" name="Group 105">
                <a:extLst>
                  <a:ext uri="{FF2B5EF4-FFF2-40B4-BE49-F238E27FC236}">
                    <a16:creationId xmlns:a16="http://schemas.microsoft.com/office/drawing/2014/main" id="{60BBBAA8-BBEC-4DFF-BB50-1307DE6EC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762" name="Line 106">
                  <a:extLst>
                    <a:ext uri="{FF2B5EF4-FFF2-40B4-BE49-F238E27FC236}">
                      <a16:creationId xmlns:a16="http://schemas.microsoft.com/office/drawing/2014/main" id="{801C19BF-0E87-454A-8E80-78F16D286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3" name="Line 107">
                  <a:extLst>
                    <a:ext uri="{FF2B5EF4-FFF2-40B4-BE49-F238E27FC236}">
                      <a16:creationId xmlns:a16="http://schemas.microsoft.com/office/drawing/2014/main" id="{ACBB82D9-B532-4CC3-8FAE-C4D4DDEEC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4" name="Line 108">
                  <a:extLst>
                    <a:ext uri="{FF2B5EF4-FFF2-40B4-BE49-F238E27FC236}">
                      <a16:creationId xmlns:a16="http://schemas.microsoft.com/office/drawing/2014/main" id="{F5E76765-4A17-41B0-8634-42A7B67B0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5" name="Line 109">
                  <a:extLst>
                    <a:ext uri="{FF2B5EF4-FFF2-40B4-BE49-F238E27FC236}">
                      <a16:creationId xmlns:a16="http://schemas.microsoft.com/office/drawing/2014/main" id="{FAE0D121-C09F-4644-A086-12D717EF9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57" name="Group 110">
                <a:extLst>
                  <a:ext uri="{FF2B5EF4-FFF2-40B4-BE49-F238E27FC236}">
                    <a16:creationId xmlns:a16="http://schemas.microsoft.com/office/drawing/2014/main" id="{0E035E83-120F-4EAE-90A1-0B054C42A6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758" name="Line 111">
                  <a:extLst>
                    <a:ext uri="{FF2B5EF4-FFF2-40B4-BE49-F238E27FC236}">
                      <a16:creationId xmlns:a16="http://schemas.microsoft.com/office/drawing/2014/main" id="{E97CADE5-18D0-479F-B849-F8404E5F97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9" name="Line 112">
                  <a:extLst>
                    <a:ext uri="{FF2B5EF4-FFF2-40B4-BE49-F238E27FC236}">
                      <a16:creationId xmlns:a16="http://schemas.microsoft.com/office/drawing/2014/main" id="{3A2162B5-CCAF-437D-8941-67D7BB2D8F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0" name="Line 113">
                  <a:extLst>
                    <a:ext uri="{FF2B5EF4-FFF2-40B4-BE49-F238E27FC236}">
                      <a16:creationId xmlns:a16="http://schemas.microsoft.com/office/drawing/2014/main" id="{0CEF9696-B3EB-44C9-906A-A9C4E06D95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1" name="Line 114">
                  <a:extLst>
                    <a:ext uri="{FF2B5EF4-FFF2-40B4-BE49-F238E27FC236}">
                      <a16:creationId xmlns:a16="http://schemas.microsoft.com/office/drawing/2014/main" id="{1DCBC269-1358-485E-AE81-D306D7387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33" name="Line 115">
              <a:extLst>
                <a:ext uri="{FF2B5EF4-FFF2-40B4-BE49-F238E27FC236}">
                  <a16:creationId xmlns:a16="http://schemas.microsoft.com/office/drawing/2014/main" id="{5F4FF71B-0A5E-4440-A873-EA70B591F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4" name="Line 116">
              <a:extLst>
                <a:ext uri="{FF2B5EF4-FFF2-40B4-BE49-F238E27FC236}">
                  <a16:creationId xmlns:a16="http://schemas.microsoft.com/office/drawing/2014/main" id="{BFE3B8B2-43AC-4DDC-BF4C-C07B929E6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5" name="Line 117">
              <a:extLst>
                <a:ext uri="{FF2B5EF4-FFF2-40B4-BE49-F238E27FC236}">
                  <a16:creationId xmlns:a16="http://schemas.microsoft.com/office/drawing/2014/main" id="{CB5FA644-DFA6-41B7-B1C2-44874ECC1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6" name="Line 118">
              <a:extLst>
                <a:ext uri="{FF2B5EF4-FFF2-40B4-BE49-F238E27FC236}">
                  <a16:creationId xmlns:a16="http://schemas.microsoft.com/office/drawing/2014/main" id="{235DDA33-A2FE-474A-A5D6-622BB8FFD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7" name="Group 119">
              <a:extLst>
                <a:ext uri="{FF2B5EF4-FFF2-40B4-BE49-F238E27FC236}">
                  <a16:creationId xmlns:a16="http://schemas.microsoft.com/office/drawing/2014/main" id="{8A7178F9-088B-4B88-AA67-3CDC59FB5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738" name="Rectangle 120">
                <a:extLst>
                  <a:ext uri="{FF2B5EF4-FFF2-40B4-BE49-F238E27FC236}">
                    <a16:creationId xmlns:a16="http://schemas.microsoft.com/office/drawing/2014/main" id="{EE42CAB3-37C5-44BA-AF7E-F35B4E965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739" name="Text Box 121">
                <a:extLst>
                  <a:ext uri="{FF2B5EF4-FFF2-40B4-BE49-F238E27FC236}">
                    <a16:creationId xmlns:a16="http://schemas.microsoft.com/office/drawing/2014/main" id="{E7222ABD-73FE-4CCB-A805-FD0F27797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860" name="Line 123">
            <a:extLst>
              <a:ext uri="{FF2B5EF4-FFF2-40B4-BE49-F238E27FC236}">
                <a16:creationId xmlns:a16="http://schemas.microsoft.com/office/drawing/2014/main" id="{7ACACE39-2C8F-41E5-A161-3DF08FE4C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3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1" name="Line 124">
            <a:extLst>
              <a:ext uri="{FF2B5EF4-FFF2-40B4-BE49-F238E27FC236}">
                <a16:creationId xmlns:a16="http://schemas.microsoft.com/office/drawing/2014/main" id="{F05F776F-2097-4A15-AC4F-56C1D825F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701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2" name="Line 125">
            <a:extLst>
              <a:ext uri="{FF2B5EF4-FFF2-40B4-BE49-F238E27FC236}">
                <a16:creationId xmlns:a16="http://schemas.microsoft.com/office/drawing/2014/main" id="{FF373987-6BA9-413C-8F23-076E42C3EB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0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3" name="Line 126">
            <a:extLst>
              <a:ext uri="{FF2B5EF4-FFF2-40B4-BE49-F238E27FC236}">
                <a16:creationId xmlns:a16="http://schemas.microsoft.com/office/drawing/2014/main" id="{AA0282A3-03EE-40C6-8A37-C19513198F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257551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4" name="Line 127">
            <a:extLst>
              <a:ext uri="{FF2B5EF4-FFF2-40B4-BE49-F238E27FC236}">
                <a16:creationId xmlns:a16="http://schemas.microsoft.com/office/drawing/2014/main" id="{2B824318-A535-4D3F-806A-2E901F186B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6026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5" name="Freeform 282">
            <a:extLst>
              <a:ext uri="{FF2B5EF4-FFF2-40B4-BE49-F238E27FC236}">
                <a16:creationId xmlns:a16="http://schemas.microsoft.com/office/drawing/2014/main" id="{E3B347D2-7AC2-4F25-8F07-851431AF2EED}"/>
              </a:ext>
            </a:extLst>
          </p:cNvPr>
          <p:cNvSpPr>
            <a:spLocks/>
          </p:cNvSpPr>
          <p:nvPr/>
        </p:nvSpPr>
        <p:spPr bwMode="auto">
          <a:xfrm>
            <a:off x="5235575" y="1854201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6" name="Text Box 283">
            <a:extLst>
              <a:ext uri="{FF2B5EF4-FFF2-40B4-BE49-F238E27FC236}">
                <a16:creationId xmlns:a16="http://schemas.microsoft.com/office/drawing/2014/main" id="{ADAE4169-37C0-42CE-BB0D-0A4D6B6F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3" y="2256026"/>
            <a:ext cx="142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有线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公共电话网络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67" name="Line 129">
            <a:extLst>
              <a:ext uri="{FF2B5EF4-FFF2-40B4-BE49-F238E27FC236}">
                <a16:creationId xmlns:a16="http://schemas.microsoft.com/office/drawing/2014/main" id="{387504A5-68AC-4085-A122-E1CD27E85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1300" y="2514601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8" name="Text Box 130">
            <a:extLst>
              <a:ext uri="{FF2B5EF4-FFF2-40B4-BE49-F238E27FC236}">
                <a16:creationId xmlns:a16="http://schemas.microsoft.com/office/drawing/2014/main" id="{8A094018-D4AF-43B5-92B5-A24D7639F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4" y="5503863"/>
            <a:ext cx="3877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不同的蜂窝网，由不同的运营商管理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69" name="Line 131">
            <a:extLst>
              <a:ext uri="{FF2B5EF4-FFF2-40B4-BE49-F238E27FC236}">
                <a16:creationId xmlns:a16="http://schemas.microsoft.com/office/drawing/2014/main" id="{EBC8D2FF-4A27-443B-B15C-2053408FD4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8451" y="4910139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" name="Line 132">
            <a:extLst>
              <a:ext uri="{FF2B5EF4-FFF2-40B4-BE49-F238E27FC236}">
                <a16:creationId xmlns:a16="http://schemas.microsoft.com/office/drawing/2014/main" id="{A14FB301-BF3E-4CE4-A3FE-E73C253CE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4839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1" name="Text Box 133">
            <a:extLst>
              <a:ext uri="{FF2B5EF4-FFF2-40B4-BE49-F238E27FC236}">
                <a16:creationId xmlns:a16="http://schemas.microsoft.com/office/drawing/2014/main" id="{8F587D49-E391-447F-A4DD-4BACCB25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10" y="1519452"/>
            <a:ext cx="4381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回顾：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GSM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蜂窝网架构（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2G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48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FC6E-7519-4DB3-83B7-B221162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蜂窝网的移动性管理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77D4-6C92-4D14-9202-69F8470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归属网络</a:t>
            </a:r>
            <a:r>
              <a:rPr lang="zh-CN" altLang="en-US" dirty="0"/>
              <a:t>：设备订购服务的网络（如：中国移动、中国联通、中国电信）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归属位置注册器（</a:t>
            </a:r>
            <a:r>
              <a:rPr lang="en-US" altLang="zh-CN" dirty="0">
                <a:solidFill>
                  <a:srgbClr val="C00000"/>
                </a:solidFill>
              </a:rPr>
              <a:t>HLR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：一个数据库，记录了用户当前位置、电话号码以及各类用户信息（订阅服务、账单、使用偏好）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en-US" altLang="zh-CN" dirty="0">
                <a:solidFill>
                  <a:srgbClr val="C00000"/>
                </a:solidFill>
              </a:rPr>
              <a:t>MSC</a:t>
            </a:r>
            <a:r>
              <a:rPr lang="zh-CN" altLang="en-US" dirty="0"/>
              <a:t>：即之前提到的网关</a:t>
            </a:r>
            <a:r>
              <a:rPr lang="en-US" altLang="zh-CN" dirty="0"/>
              <a:t>MSC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归属</a:t>
            </a:r>
            <a:r>
              <a:rPr lang="en-US" altLang="zh-CN" dirty="0">
                <a:solidFill>
                  <a:srgbClr val="0070C0"/>
                </a:solidFill>
              </a:rPr>
              <a:t>MSC + </a:t>
            </a:r>
            <a:r>
              <a:rPr lang="zh-CN" altLang="en-US" dirty="0">
                <a:solidFill>
                  <a:srgbClr val="0070C0"/>
                </a:solidFill>
              </a:rPr>
              <a:t>归属</a:t>
            </a:r>
            <a:r>
              <a:rPr lang="en-US" altLang="zh-CN" dirty="0">
                <a:solidFill>
                  <a:srgbClr val="0070C0"/>
                </a:solidFill>
              </a:rPr>
              <a:t>HLR = </a:t>
            </a:r>
            <a:r>
              <a:rPr lang="zh-CN" altLang="en-US" dirty="0">
                <a:solidFill>
                  <a:srgbClr val="0070C0"/>
                </a:solidFill>
              </a:rPr>
              <a:t>归属代理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被访网络</a:t>
            </a:r>
            <a:r>
              <a:rPr lang="zh-CN" altLang="en-US" dirty="0"/>
              <a:t>：用户设备当前所处网络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访问者位置注册（</a:t>
            </a:r>
            <a:r>
              <a:rPr lang="en-US" altLang="zh-CN" dirty="0">
                <a:solidFill>
                  <a:srgbClr val="C00000"/>
                </a:solidFill>
              </a:rPr>
              <a:t>VLR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：一个数据库，记录访问者信息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VLR + </a:t>
            </a:r>
            <a:r>
              <a:rPr lang="zh-CN" altLang="en-US" dirty="0">
                <a:solidFill>
                  <a:srgbClr val="0070C0"/>
                </a:solidFill>
              </a:rPr>
              <a:t>被访网络的</a:t>
            </a:r>
            <a:r>
              <a:rPr lang="en-US" altLang="zh-CN" dirty="0">
                <a:solidFill>
                  <a:srgbClr val="0070C0"/>
                </a:solidFill>
              </a:rPr>
              <a:t>MSC = </a:t>
            </a:r>
            <a:r>
              <a:rPr lang="zh-CN" altLang="en-US" dirty="0">
                <a:solidFill>
                  <a:srgbClr val="0070C0"/>
                </a:solidFill>
              </a:rPr>
              <a:t>外部代理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>
                <a:ea typeface="+mn-ea"/>
                <a:cs typeface="+mn-cs"/>
              </a:rPr>
              <a:t>被访网络有时与归属网络是同一网络</a:t>
            </a:r>
            <a:endParaRPr lang="en-US" altLang="zh-CN" sz="2100" dirty="0"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CC5D1-22BD-4450-9455-A1C4ACE3E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647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B45C-4591-4942-B3BA-E1F0F65C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/>
              <a:t>：间接路由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132EB-6C90-465F-A44B-F8CEE4C28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160" name="AutoShape 2">
            <a:extLst>
              <a:ext uri="{FF2B5EF4-FFF2-40B4-BE49-F238E27FC236}">
                <a16:creationId xmlns:a16="http://schemas.microsoft.com/office/drawing/2014/main" id="{60E00E4E-BB6C-46A4-B7B2-CE664971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1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AutoShape 3">
            <a:extLst>
              <a:ext uri="{FF2B5EF4-FFF2-40B4-BE49-F238E27FC236}">
                <a16:creationId xmlns:a16="http://schemas.microsoft.com/office/drawing/2014/main" id="{0FE237D3-0847-412A-B536-82352E911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9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AutoShape 4">
            <a:extLst>
              <a:ext uri="{FF2B5EF4-FFF2-40B4-BE49-F238E27FC236}">
                <a16:creationId xmlns:a16="http://schemas.microsoft.com/office/drawing/2014/main" id="{F934F328-6B06-45E9-8718-6BC63C35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1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AutoShape 5">
            <a:extLst>
              <a:ext uri="{FF2B5EF4-FFF2-40B4-BE49-F238E27FC236}">
                <a16:creationId xmlns:a16="http://schemas.microsoft.com/office/drawing/2014/main" id="{CA451ECD-53CA-4143-894D-7800E8FB0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9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Line 130">
            <a:extLst>
              <a:ext uri="{FF2B5EF4-FFF2-40B4-BE49-F238E27FC236}">
                <a16:creationId xmlns:a16="http://schemas.microsoft.com/office/drawing/2014/main" id="{67E1C34E-AD36-4BDC-A76F-D7F3D0D16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0963" y="4645025"/>
            <a:ext cx="50165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Line 131">
            <a:extLst>
              <a:ext uri="{FF2B5EF4-FFF2-40B4-BE49-F238E27FC236}">
                <a16:creationId xmlns:a16="http://schemas.microsoft.com/office/drawing/2014/main" id="{3FEE1467-3C73-48D1-838F-DD87C7C41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5150" y="4645025"/>
            <a:ext cx="850900" cy="132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Line 132">
            <a:extLst>
              <a:ext uri="{FF2B5EF4-FFF2-40B4-BE49-F238E27FC236}">
                <a16:creationId xmlns:a16="http://schemas.microsoft.com/office/drawing/2014/main" id="{38D2B92E-DC07-422E-9066-6D68DD242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9751" y="4645025"/>
            <a:ext cx="823913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Line 133">
            <a:extLst>
              <a:ext uri="{FF2B5EF4-FFF2-40B4-BE49-F238E27FC236}">
                <a16:creationId xmlns:a16="http://schemas.microsoft.com/office/drawing/2014/main" id="{D393F6F4-248F-4B8E-8AA5-8802A2671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6639" y="4452939"/>
            <a:ext cx="1519237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Freeform 134">
            <a:extLst>
              <a:ext uri="{FF2B5EF4-FFF2-40B4-BE49-F238E27FC236}">
                <a16:creationId xmlns:a16="http://schemas.microsoft.com/office/drawing/2014/main" id="{E1E35973-D837-46C5-8951-1AE4DEA08C39}"/>
              </a:ext>
            </a:extLst>
          </p:cNvPr>
          <p:cNvSpPr>
            <a:spLocks/>
          </p:cNvSpPr>
          <p:nvPr/>
        </p:nvSpPr>
        <p:spPr bwMode="auto">
          <a:xfrm>
            <a:off x="6553200" y="2590801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Text Box 135">
            <a:extLst>
              <a:ext uri="{FF2B5EF4-FFF2-40B4-BE49-F238E27FC236}">
                <a16:creationId xmlns:a16="http://schemas.microsoft.com/office/drawing/2014/main" id="{0A48A095-71D3-43F8-A32E-3BD86215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668714"/>
            <a:ext cx="13144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switched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telephone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</a:t>
            </a:r>
          </a:p>
        </p:txBody>
      </p:sp>
      <p:pic>
        <p:nvPicPr>
          <p:cNvPr id="170" name="Picture 137" descr="imgyjavg[1]">
            <a:extLst>
              <a:ext uri="{FF2B5EF4-FFF2-40B4-BE49-F238E27FC236}">
                <a16:creationId xmlns:a16="http://schemas.microsoft.com/office/drawing/2014/main" id="{145F0405-3188-4452-82DB-63559BC9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6" y="467360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138" descr="imgyjavg[1]">
            <a:extLst>
              <a:ext uri="{FF2B5EF4-FFF2-40B4-BE49-F238E27FC236}">
                <a16:creationId xmlns:a16="http://schemas.microsoft.com/office/drawing/2014/main" id="{D7F4FD7D-0B14-402A-88BC-96AB5674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6" y="575310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39" descr="imgyjavg[1]">
            <a:extLst>
              <a:ext uri="{FF2B5EF4-FFF2-40B4-BE49-F238E27FC236}">
                <a16:creationId xmlns:a16="http://schemas.microsoft.com/office/drawing/2014/main" id="{208906F0-BE90-48D9-8DA7-4C7FE16B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487680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3" name="Group 140">
            <a:extLst>
              <a:ext uri="{FF2B5EF4-FFF2-40B4-BE49-F238E27FC236}">
                <a16:creationId xmlns:a16="http://schemas.microsoft.com/office/drawing/2014/main" id="{1EFFFE96-B51C-4DBA-AB2D-7E02BF61F887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5129214"/>
            <a:ext cx="1441450" cy="346075"/>
            <a:chOff x="3072" y="739"/>
            <a:chExt cx="652" cy="146"/>
          </a:xfrm>
        </p:grpSpPr>
        <p:pic>
          <p:nvPicPr>
            <p:cNvPr id="174" name="Picture 141" descr="lgv_fqmg[1]">
              <a:extLst>
                <a:ext uri="{FF2B5EF4-FFF2-40B4-BE49-F238E27FC236}">
                  <a16:creationId xmlns:a16="http://schemas.microsoft.com/office/drawing/2014/main" id="{BBA9EA0B-FC84-4C98-B723-D8C451270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Line 142">
              <a:extLst>
                <a:ext uri="{FF2B5EF4-FFF2-40B4-BE49-F238E27FC236}">
                  <a16:creationId xmlns:a16="http://schemas.microsoft.com/office/drawing/2014/main" id="{90DB1C79-09DF-438D-AA30-FEE70E437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Line 143">
              <a:extLst>
                <a:ext uri="{FF2B5EF4-FFF2-40B4-BE49-F238E27FC236}">
                  <a16:creationId xmlns:a16="http://schemas.microsoft.com/office/drawing/2014/main" id="{F2F60CC1-4AE3-496B-9D40-0E2BF5AD5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Line 144">
            <a:extLst>
              <a:ext uri="{FF2B5EF4-FFF2-40B4-BE49-F238E27FC236}">
                <a16:creationId xmlns:a16="http://schemas.microsoft.com/office/drawing/2014/main" id="{8CD638C3-1983-49C5-9378-E2648F3B0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4083050"/>
            <a:ext cx="50800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Text Box 145">
            <a:extLst>
              <a:ext uri="{FF2B5EF4-FFF2-40B4-BE49-F238E27FC236}">
                <a16:creationId xmlns:a16="http://schemas.microsoft.com/office/drawing/2014/main" id="{E5DAF363-DBC8-4549-AE86-CCE7ECF2F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726" y="5437985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移动设备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Freeform 146">
            <a:extLst>
              <a:ext uri="{FF2B5EF4-FFF2-40B4-BE49-F238E27FC236}">
                <a16:creationId xmlns:a16="http://schemas.microsoft.com/office/drawing/2014/main" id="{FD778FE3-3ADE-4897-8EC7-4A8FD19AA14C}"/>
              </a:ext>
            </a:extLst>
          </p:cNvPr>
          <p:cNvSpPr>
            <a:spLocks/>
          </p:cNvSpPr>
          <p:nvPr/>
        </p:nvSpPr>
        <p:spPr bwMode="auto">
          <a:xfrm>
            <a:off x="3860800" y="1295401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Group 147">
            <a:extLst>
              <a:ext uri="{FF2B5EF4-FFF2-40B4-BE49-F238E27FC236}">
                <a16:creationId xmlns:a16="http://schemas.microsoft.com/office/drawing/2014/main" id="{A31F89D1-F4E7-45D9-B7C6-3A1DECBA9DB8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2076451"/>
            <a:ext cx="1143000" cy="892175"/>
            <a:chOff x="679" y="912"/>
            <a:chExt cx="720" cy="562"/>
          </a:xfrm>
        </p:grpSpPr>
        <p:grpSp>
          <p:nvGrpSpPr>
            <p:cNvPr id="181" name="Group 148">
              <a:extLst>
                <a:ext uri="{FF2B5EF4-FFF2-40B4-BE49-F238E27FC236}">
                  <a16:creationId xmlns:a16="http://schemas.microsoft.com/office/drawing/2014/main" id="{737DA74E-3A18-437B-9311-649D1FE63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183" name="Rectangle 149">
                <a:extLst>
                  <a:ext uri="{FF2B5EF4-FFF2-40B4-BE49-F238E27FC236}">
                    <a16:creationId xmlns:a16="http://schemas.microsoft.com/office/drawing/2014/main" id="{0A2F5CD2-611E-450A-84BB-594D4C55B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Text Box 150">
                <a:extLst>
                  <a:ext uri="{FF2B5EF4-FFF2-40B4-BE49-F238E27FC236}">
                    <a16:creationId xmlns:a16="http://schemas.microsoft.com/office/drawing/2014/main" id="{15DA002E-D0B3-4056-BDCF-157BED123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2" name="Text Box 151">
              <a:extLst>
                <a:ext uri="{FF2B5EF4-FFF2-40B4-BE49-F238E27FC236}">
                  <a16:creationId xmlns:a16="http://schemas.microsoft.com/office/drawing/2014/main" id="{F7BF82A8-0C31-4832-A4F0-C7FEE4513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090"/>
              <a:ext cx="72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归属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5" name="Group 152">
            <a:extLst>
              <a:ext uri="{FF2B5EF4-FFF2-40B4-BE49-F238E27FC236}">
                <a16:creationId xmlns:a16="http://schemas.microsoft.com/office/drawing/2014/main" id="{BFD2F608-66F3-4116-BA86-41ECDE554814}"/>
              </a:ext>
            </a:extLst>
          </p:cNvPr>
          <p:cNvGrpSpPr>
            <a:grpSpLocks/>
          </p:cNvGrpSpPr>
          <p:nvPr/>
        </p:nvGrpSpPr>
        <p:grpSpPr bwMode="auto">
          <a:xfrm>
            <a:off x="4024314" y="1403351"/>
            <a:ext cx="636587" cy="493713"/>
            <a:chOff x="3202" y="3056"/>
            <a:chExt cx="401" cy="311"/>
          </a:xfrm>
        </p:grpSpPr>
        <p:sp>
          <p:nvSpPr>
            <p:cNvPr id="186" name="Oval 153">
              <a:extLst>
                <a:ext uri="{FF2B5EF4-FFF2-40B4-BE49-F238E27FC236}">
                  <a16:creationId xmlns:a16="http://schemas.microsoft.com/office/drawing/2014/main" id="{B1686EFC-3215-4E79-9405-25E3F40F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Line 154">
              <a:extLst>
                <a:ext uri="{FF2B5EF4-FFF2-40B4-BE49-F238E27FC236}">
                  <a16:creationId xmlns:a16="http://schemas.microsoft.com/office/drawing/2014/main" id="{3D5E3724-949C-4F6B-9282-C0D0E835A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Rectangle 155">
              <a:extLst>
                <a:ext uri="{FF2B5EF4-FFF2-40B4-BE49-F238E27FC236}">
                  <a16:creationId xmlns:a16="http://schemas.microsoft.com/office/drawing/2014/main" id="{FA282895-0E5A-4C28-804D-D578BBEB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Oval 156">
              <a:extLst>
                <a:ext uri="{FF2B5EF4-FFF2-40B4-BE49-F238E27FC236}">
                  <a16:creationId xmlns:a16="http://schemas.microsoft.com/office/drawing/2014/main" id="{630E2742-51D5-4C4A-9C9B-D9A3B68C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Line 157">
              <a:extLst>
                <a:ext uri="{FF2B5EF4-FFF2-40B4-BE49-F238E27FC236}">
                  <a16:creationId xmlns:a16="http://schemas.microsoft.com/office/drawing/2014/main" id="{6469B010-CF81-4275-B620-ACC15C3D4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Text Box 158">
              <a:extLst>
                <a:ext uri="{FF2B5EF4-FFF2-40B4-BE49-F238E27FC236}">
                  <a16:creationId xmlns:a16="http://schemas.microsoft.com/office/drawing/2014/main" id="{028720B4-83BE-4729-A6F8-14141D535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HLR</a:t>
              </a:r>
            </a:p>
          </p:txBody>
        </p:sp>
      </p:grpSp>
      <p:sp>
        <p:nvSpPr>
          <p:cNvPr id="192" name="Text Box 159">
            <a:extLst>
              <a:ext uri="{FF2B5EF4-FFF2-40B4-BE49-F238E27FC236}">
                <a16:creationId xmlns:a16="http://schemas.microsoft.com/office/drawing/2014/main" id="{81CD6A6A-36D1-4815-A9DC-656C6873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395" y="1622426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归属网络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Text Box 160">
            <a:extLst>
              <a:ext uri="{FF2B5EF4-FFF2-40B4-BE49-F238E27FC236}">
                <a16:creationId xmlns:a16="http://schemas.microsoft.com/office/drawing/2014/main" id="{58015AA3-D1F0-43D6-96F0-98A2CCE5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064" y="5922963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被访网络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" name="Picture 161" descr="e2gmc3yp[1]">
            <a:extLst>
              <a:ext uri="{FF2B5EF4-FFF2-40B4-BE49-F238E27FC236}">
                <a16:creationId xmlns:a16="http://schemas.microsoft.com/office/drawing/2014/main" id="{74F44EFE-E0AA-4654-B413-39B0442B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2009776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Line 162">
            <a:extLst>
              <a:ext uri="{FF2B5EF4-FFF2-40B4-BE49-F238E27FC236}">
                <a16:creationId xmlns:a16="http://schemas.microsoft.com/office/drawing/2014/main" id="{CD09EB8A-E352-4E0E-BAC7-4B752CF04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1838" y="2546350"/>
            <a:ext cx="39370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Text Box 163">
            <a:extLst>
              <a:ext uri="{FF2B5EF4-FFF2-40B4-BE49-F238E27FC236}">
                <a16:creationId xmlns:a16="http://schemas.microsoft.com/office/drawing/2014/main" id="{8AA7B312-B75A-4780-8DEA-2E4E929E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226" y="1714798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通信者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7" name="Group 172">
            <a:extLst>
              <a:ext uri="{FF2B5EF4-FFF2-40B4-BE49-F238E27FC236}">
                <a16:creationId xmlns:a16="http://schemas.microsoft.com/office/drawing/2014/main" id="{3BB3DA52-0341-4B67-9231-4697A4681CAA}"/>
              </a:ext>
            </a:extLst>
          </p:cNvPr>
          <p:cNvGrpSpPr>
            <a:grpSpLocks/>
          </p:cNvGrpSpPr>
          <p:nvPr/>
        </p:nvGrpSpPr>
        <p:grpSpPr bwMode="auto">
          <a:xfrm>
            <a:off x="5084765" y="4019550"/>
            <a:ext cx="985838" cy="676275"/>
            <a:chOff x="2198" y="1176"/>
            <a:chExt cx="621" cy="426"/>
          </a:xfrm>
        </p:grpSpPr>
        <p:grpSp>
          <p:nvGrpSpPr>
            <p:cNvPr id="198" name="Group 173">
              <a:extLst>
                <a:ext uri="{FF2B5EF4-FFF2-40B4-BE49-F238E27FC236}">
                  <a16:creationId xmlns:a16="http://schemas.microsoft.com/office/drawing/2014/main" id="{E8FF748B-DF97-43E1-A626-B5EB45F66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200" name="Rectangle 174">
                <a:extLst>
                  <a:ext uri="{FF2B5EF4-FFF2-40B4-BE49-F238E27FC236}">
                    <a16:creationId xmlns:a16="http://schemas.microsoft.com/office/drawing/2014/main" id="{37468573-EDC3-4E7A-9DF5-A2106EAD9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Text Box 175">
                <a:extLst>
                  <a:ext uri="{FF2B5EF4-FFF2-40B4-BE49-F238E27FC236}">
                    <a16:creationId xmlns:a16="http://schemas.microsoft.com/office/drawing/2014/main" id="{1176B05C-5975-42DB-9D29-CDE05CD2D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9" name="Text Box 176">
              <a:extLst>
                <a:ext uri="{FF2B5EF4-FFF2-40B4-BE49-F238E27FC236}">
                  <a16:creationId xmlns:a16="http://schemas.microsoft.com/office/drawing/2014/main" id="{A86792B5-EDCA-4F77-89CE-637532976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1298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2" name="Group 177">
            <a:extLst>
              <a:ext uri="{FF2B5EF4-FFF2-40B4-BE49-F238E27FC236}">
                <a16:creationId xmlns:a16="http://schemas.microsoft.com/office/drawing/2014/main" id="{A50F1342-2B7A-4DC0-BF79-99714A4BC212}"/>
              </a:ext>
            </a:extLst>
          </p:cNvPr>
          <p:cNvGrpSpPr>
            <a:grpSpLocks/>
          </p:cNvGrpSpPr>
          <p:nvPr/>
        </p:nvGrpSpPr>
        <p:grpSpPr bwMode="auto">
          <a:xfrm>
            <a:off x="4621214" y="3727451"/>
            <a:ext cx="636587" cy="493713"/>
            <a:chOff x="3202" y="3056"/>
            <a:chExt cx="401" cy="311"/>
          </a:xfrm>
        </p:grpSpPr>
        <p:sp>
          <p:nvSpPr>
            <p:cNvPr id="203" name="Oval 178">
              <a:extLst>
                <a:ext uri="{FF2B5EF4-FFF2-40B4-BE49-F238E27FC236}">
                  <a16:creationId xmlns:a16="http://schemas.microsoft.com/office/drawing/2014/main" id="{02AF3360-F67F-4972-A243-20ADF0E84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Line 179">
              <a:extLst>
                <a:ext uri="{FF2B5EF4-FFF2-40B4-BE49-F238E27FC236}">
                  <a16:creationId xmlns:a16="http://schemas.microsoft.com/office/drawing/2014/main" id="{362DF101-44ED-4E16-A3BB-79329D0BB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Rectangle 180">
              <a:extLst>
                <a:ext uri="{FF2B5EF4-FFF2-40B4-BE49-F238E27FC236}">
                  <a16:creationId xmlns:a16="http://schemas.microsoft.com/office/drawing/2014/main" id="{15666122-A131-4D68-A55D-604F6129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Oval 181">
              <a:extLst>
                <a:ext uri="{FF2B5EF4-FFF2-40B4-BE49-F238E27FC236}">
                  <a16:creationId xmlns:a16="http://schemas.microsoft.com/office/drawing/2014/main" id="{22D8D1A2-9161-4D4F-93FF-F0C36B5F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Line 182">
              <a:extLst>
                <a:ext uri="{FF2B5EF4-FFF2-40B4-BE49-F238E27FC236}">
                  <a16:creationId xmlns:a16="http://schemas.microsoft.com/office/drawing/2014/main" id="{44A4E7FF-6B44-4A45-945C-B8A605FA5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 Box 183">
              <a:extLst>
                <a:ext uri="{FF2B5EF4-FFF2-40B4-BE49-F238E27FC236}">
                  <a16:creationId xmlns:a16="http://schemas.microsoft.com/office/drawing/2014/main" id="{393CCCDB-F7AC-488B-AA2C-BB5087E1E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VLR</a:t>
              </a:r>
            </a:p>
          </p:txBody>
        </p:sp>
      </p:grpSp>
      <p:grpSp>
        <p:nvGrpSpPr>
          <p:cNvPr id="209" name="Group 190">
            <a:extLst>
              <a:ext uri="{FF2B5EF4-FFF2-40B4-BE49-F238E27FC236}">
                <a16:creationId xmlns:a16="http://schemas.microsoft.com/office/drawing/2014/main" id="{4FB80603-33DA-4A68-A8B4-B2D84BFA937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2559052"/>
            <a:ext cx="5772150" cy="1279526"/>
            <a:chOff x="2564" y="1612"/>
            <a:chExt cx="3636" cy="806"/>
          </a:xfrm>
        </p:grpSpPr>
        <p:sp>
          <p:nvSpPr>
            <p:cNvPr id="210" name="Freeform 164">
              <a:extLst>
                <a:ext uri="{FF2B5EF4-FFF2-40B4-BE49-F238E27FC236}">
                  <a16:creationId xmlns:a16="http://schemas.microsoft.com/office/drawing/2014/main" id="{5D4CDEE7-6211-4F8D-9E0A-49AC714A7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1" name="Group 165">
              <a:extLst>
                <a:ext uri="{FF2B5EF4-FFF2-40B4-BE49-F238E27FC236}">
                  <a16:creationId xmlns:a16="http://schemas.microsoft.com/office/drawing/2014/main" id="{F0E353F3-6CA0-4F66-B068-0EEDA99AB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9" y="2058"/>
              <a:ext cx="211" cy="233"/>
              <a:chOff x="618" y="3500"/>
              <a:chExt cx="211" cy="233"/>
            </a:xfrm>
          </p:grpSpPr>
          <p:sp>
            <p:nvSpPr>
              <p:cNvPr id="214" name="Oval 166">
                <a:extLst>
                  <a:ext uri="{FF2B5EF4-FFF2-40B4-BE49-F238E27FC236}">
                    <a16:creationId xmlns:a16="http://schemas.microsoft.com/office/drawing/2014/main" id="{C43153D0-9B06-4341-ACA8-D980326DE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Text Box 167">
                <a:extLst>
                  <a:ext uri="{FF2B5EF4-FFF2-40B4-BE49-F238E27FC236}">
                    <a16:creationId xmlns:a16="http://schemas.microsoft.com/office/drawing/2014/main" id="{3785BEDB-961E-4118-AB44-F9A3BDEB8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212" name="Text Box 188">
              <a:extLst>
                <a:ext uri="{FF2B5EF4-FFF2-40B4-BE49-F238E27FC236}">
                  <a16:creationId xmlns:a16="http://schemas.microsoft.com/office/drawing/2014/main" id="{A6B557E0-7FA2-4F39-A3AA-53C0672D2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2011"/>
              <a:ext cx="179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使用移动设备</a:t>
              </a:r>
              <a:r>
                <a:rPr lang="zh-CN" altLang="en-US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电话号码</a:t>
              </a:r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进行呼叫，</a:t>
              </a:r>
              <a:r>
                <a:rPr lang="zh-CN" altLang="en-US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定位归属网络</a:t>
              </a:r>
              <a:endPara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213" name="Line 189">
              <a:extLst>
                <a:ext uri="{FF2B5EF4-FFF2-40B4-BE49-F238E27FC236}">
                  <a16:creationId xmlns:a16="http://schemas.microsoft.com/office/drawing/2014/main" id="{D1ED884D-8EFE-4EAE-BF9E-BE4179010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6" name="Group 193">
            <a:extLst>
              <a:ext uri="{FF2B5EF4-FFF2-40B4-BE49-F238E27FC236}">
                <a16:creationId xmlns:a16="http://schemas.microsoft.com/office/drawing/2014/main" id="{D9BDFD53-9709-4AA1-8774-5BCCFE734FBA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1819277"/>
            <a:ext cx="3348039" cy="1431926"/>
            <a:chOff x="-4" y="1146"/>
            <a:chExt cx="2109" cy="902"/>
          </a:xfrm>
        </p:grpSpPr>
        <p:grpSp>
          <p:nvGrpSpPr>
            <p:cNvPr id="217" name="Group 184">
              <a:extLst>
                <a:ext uri="{FF2B5EF4-FFF2-40B4-BE49-F238E27FC236}">
                  <a16:creationId xmlns:a16="http://schemas.microsoft.com/office/drawing/2014/main" id="{A420377C-97A8-4DD2-AD72-C92236C3A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220" name="Oval 185">
                <a:extLst>
                  <a:ext uri="{FF2B5EF4-FFF2-40B4-BE49-F238E27FC236}">
                    <a16:creationId xmlns:a16="http://schemas.microsoft.com/office/drawing/2014/main" id="{3C9DC36A-A052-43E9-AF8C-FFBB1C89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Text Box 186">
                <a:extLst>
                  <a:ext uri="{FF2B5EF4-FFF2-40B4-BE49-F238E27FC236}">
                    <a16:creationId xmlns:a16="http://schemas.microsoft.com/office/drawing/2014/main" id="{734915A9-D934-4EBD-96E9-2008B278E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sp>
          <p:nvSpPr>
            <p:cNvPr id="218" name="Text Box 191">
              <a:extLst>
                <a:ext uri="{FF2B5EF4-FFF2-40B4-BE49-F238E27FC236}">
                  <a16:creationId xmlns:a16="http://schemas.microsoft.com/office/drawing/2014/main" id="{9D80BB8B-C38B-4C32-96E7-DEB71A24C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" y="1525"/>
              <a:ext cx="166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归属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MSC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查询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HLR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，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获取移动设备当前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漫游号码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（类似转交地址）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219" name="Line 192">
              <a:extLst>
                <a:ext uri="{FF2B5EF4-FFF2-40B4-BE49-F238E27FC236}">
                  <a16:creationId xmlns:a16="http://schemas.microsoft.com/office/drawing/2014/main" id="{8D544361-A3C6-47F7-AE3C-5F195F70C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2" name="Group 201">
            <a:extLst>
              <a:ext uri="{FF2B5EF4-FFF2-40B4-BE49-F238E27FC236}">
                <a16:creationId xmlns:a16="http://schemas.microsoft.com/office/drawing/2014/main" id="{6565A569-0366-4D87-B1AF-87E4431F557A}"/>
              </a:ext>
            </a:extLst>
          </p:cNvPr>
          <p:cNvGrpSpPr>
            <a:grpSpLocks/>
          </p:cNvGrpSpPr>
          <p:nvPr/>
        </p:nvGrpSpPr>
        <p:grpSpPr bwMode="auto">
          <a:xfrm>
            <a:off x="5621348" y="3016252"/>
            <a:ext cx="5497521" cy="2176463"/>
            <a:chOff x="2581" y="1900"/>
            <a:chExt cx="3463" cy="1371"/>
          </a:xfrm>
        </p:grpSpPr>
        <p:sp>
          <p:nvSpPr>
            <p:cNvPr id="223" name="Freeform 168">
              <a:extLst>
                <a:ext uri="{FF2B5EF4-FFF2-40B4-BE49-F238E27FC236}">
                  <a16:creationId xmlns:a16="http://schemas.microsoft.com/office/drawing/2014/main" id="{2320CA14-8114-4005-87D4-FC1B1F43E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4" name="Group 169">
              <a:extLst>
                <a:ext uri="{FF2B5EF4-FFF2-40B4-BE49-F238E27FC236}">
                  <a16:creationId xmlns:a16="http://schemas.microsoft.com/office/drawing/2014/main" id="{BDEE5CF7-C620-417C-AF73-F8EC0C77F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227" name="Oval 170">
                <a:extLst>
                  <a:ext uri="{FF2B5EF4-FFF2-40B4-BE49-F238E27FC236}">
                    <a16:creationId xmlns:a16="http://schemas.microsoft.com/office/drawing/2014/main" id="{399E288C-F2BE-439B-B3F6-75556ACC8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Text Box 171">
                <a:extLst>
                  <a:ext uri="{FF2B5EF4-FFF2-40B4-BE49-F238E27FC236}">
                    <a16:creationId xmlns:a16="http://schemas.microsoft.com/office/drawing/2014/main" id="{392125DD-3A22-4D26-8396-5CB178D7E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sp>
          <p:nvSpPr>
            <p:cNvPr id="225" name="Text Box 194">
              <a:extLst>
                <a:ext uri="{FF2B5EF4-FFF2-40B4-BE49-F238E27FC236}">
                  <a16:creationId xmlns:a16="http://schemas.microsoft.com/office/drawing/2014/main" id="{C414D439-57CC-47D7-BCF2-4C0D8A31C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3038"/>
              <a:ext cx="29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归属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MSC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基于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漫游号码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，呼叫被访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网络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MSC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226" name="Line 200">
              <a:extLst>
                <a:ext uri="{FF2B5EF4-FFF2-40B4-BE49-F238E27FC236}">
                  <a16:creationId xmlns:a16="http://schemas.microsoft.com/office/drawing/2014/main" id="{E78680E6-D0C3-4104-8594-5785EC091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9" name="Group 204">
            <a:extLst>
              <a:ext uri="{FF2B5EF4-FFF2-40B4-BE49-F238E27FC236}">
                <a16:creationId xmlns:a16="http://schemas.microsoft.com/office/drawing/2014/main" id="{D80D6541-0D07-4C14-9949-D5B4EA3B6404}"/>
              </a:ext>
            </a:extLst>
          </p:cNvPr>
          <p:cNvGrpSpPr>
            <a:grpSpLocks/>
          </p:cNvGrpSpPr>
          <p:nvPr/>
        </p:nvGrpSpPr>
        <p:grpSpPr bwMode="auto">
          <a:xfrm>
            <a:off x="4068765" y="4664078"/>
            <a:ext cx="3167065" cy="1320801"/>
            <a:chOff x="1603" y="2938"/>
            <a:chExt cx="1995" cy="832"/>
          </a:xfrm>
        </p:grpSpPr>
        <p:grpSp>
          <p:nvGrpSpPr>
            <p:cNvPr id="230" name="Group 199">
              <a:extLst>
                <a:ext uri="{FF2B5EF4-FFF2-40B4-BE49-F238E27FC236}">
                  <a16:creationId xmlns:a16="http://schemas.microsoft.com/office/drawing/2014/main" id="{6998AF4D-D140-4F80-9F8B-7075725BB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233" name="Line 195">
                <a:extLst>
                  <a:ext uri="{FF2B5EF4-FFF2-40B4-BE49-F238E27FC236}">
                    <a16:creationId xmlns:a16="http://schemas.microsoft.com/office/drawing/2014/main" id="{96C57BDA-539F-4252-AE39-CCC578C1E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4" name="Group 196">
                <a:extLst>
                  <a:ext uri="{FF2B5EF4-FFF2-40B4-BE49-F238E27FC236}">
                    <a16:creationId xmlns:a16="http://schemas.microsoft.com/office/drawing/2014/main" id="{F7A569BB-5DC9-4D2C-800A-E8AF77AB4A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235" name="Oval 197">
                  <a:extLst>
                    <a:ext uri="{FF2B5EF4-FFF2-40B4-BE49-F238E27FC236}">
                      <a16:creationId xmlns:a16="http://schemas.microsoft.com/office/drawing/2014/main" id="{93AA5767-D177-4469-9D68-64A91E61B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6" name="Text Box 198">
                  <a:extLst>
                    <a:ext uri="{FF2B5EF4-FFF2-40B4-BE49-F238E27FC236}">
                      <a16:creationId xmlns:a16="http://schemas.microsoft.com/office/drawing/2014/main" id="{94FF6087-F1C7-47F9-9480-6BBD56FEA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</p:grpSp>
        </p:grpSp>
        <p:sp>
          <p:nvSpPr>
            <p:cNvPr id="231" name="Text Box 202">
              <a:extLst>
                <a:ext uri="{FF2B5EF4-FFF2-40B4-BE49-F238E27FC236}">
                  <a16:creationId xmlns:a16="http://schemas.microsoft.com/office/drawing/2014/main" id="{DD68EC88-8E76-4DE6-B5C0-432A46774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" y="3537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被访网络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232" name="Line 203">
              <a:extLst>
                <a:ext uri="{FF2B5EF4-FFF2-40B4-BE49-F238E27FC236}">
                  <a16:creationId xmlns:a16="http://schemas.microsoft.com/office/drawing/2014/main" id="{2CFDF366-E67A-4894-9A1E-7BAF62A10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7" name="Group 782">
            <a:extLst>
              <a:ext uri="{FF2B5EF4-FFF2-40B4-BE49-F238E27FC236}">
                <a16:creationId xmlns:a16="http://schemas.microsoft.com/office/drawing/2014/main" id="{8DAA2211-18A4-4A9E-B845-0AC4F21DCEE6}"/>
              </a:ext>
            </a:extLst>
          </p:cNvPr>
          <p:cNvGrpSpPr>
            <a:grpSpLocks/>
          </p:cNvGrpSpPr>
          <p:nvPr/>
        </p:nvGrpSpPr>
        <p:grpSpPr bwMode="auto">
          <a:xfrm>
            <a:off x="3293472" y="4101787"/>
            <a:ext cx="372793" cy="645052"/>
            <a:chOff x="742" y="2409"/>
            <a:chExt cx="576" cy="881"/>
          </a:xfrm>
        </p:grpSpPr>
        <p:grpSp>
          <p:nvGrpSpPr>
            <p:cNvPr id="238" name="Group 783">
              <a:extLst>
                <a:ext uri="{FF2B5EF4-FFF2-40B4-BE49-F238E27FC236}">
                  <a16:creationId xmlns:a16="http://schemas.microsoft.com/office/drawing/2014/main" id="{7B1A6239-998C-4721-BBBC-7B9AF6AC2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1" name="Line 270">
                <a:extLst>
                  <a:ext uri="{FF2B5EF4-FFF2-40B4-BE49-F238E27FC236}">
                    <a16:creationId xmlns:a16="http://schemas.microsoft.com/office/drawing/2014/main" id="{8CA74576-1BA6-4255-8824-F727B551E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Line 271">
                <a:extLst>
                  <a:ext uri="{FF2B5EF4-FFF2-40B4-BE49-F238E27FC236}">
                    <a16:creationId xmlns:a16="http://schemas.microsoft.com/office/drawing/2014/main" id="{89B119B9-C818-49AA-9FE1-C4A9E053F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Line 272">
                <a:extLst>
                  <a:ext uri="{FF2B5EF4-FFF2-40B4-BE49-F238E27FC236}">
                    <a16:creationId xmlns:a16="http://schemas.microsoft.com/office/drawing/2014/main" id="{5824BC14-7D2D-4C1A-B053-562D6BDD6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" name="Line 273">
                <a:extLst>
                  <a:ext uri="{FF2B5EF4-FFF2-40B4-BE49-F238E27FC236}">
                    <a16:creationId xmlns:a16="http://schemas.microsoft.com/office/drawing/2014/main" id="{5212FA28-AFE5-42F1-8F9D-675308519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Line 274">
                <a:extLst>
                  <a:ext uri="{FF2B5EF4-FFF2-40B4-BE49-F238E27FC236}">
                    <a16:creationId xmlns:a16="http://schemas.microsoft.com/office/drawing/2014/main" id="{5F116DF5-5EE1-4C1E-9B99-B531178A0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Line 275">
                <a:extLst>
                  <a:ext uri="{FF2B5EF4-FFF2-40B4-BE49-F238E27FC236}">
                    <a16:creationId xmlns:a16="http://schemas.microsoft.com/office/drawing/2014/main" id="{0E5C8697-E2A7-48CD-A50D-85734026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Line 276">
                <a:extLst>
                  <a:ext uri="{FF2B5EF4-FFF2-40B4-BE49-F238E27FC236}">
                    <a16:creationId xmlns:a16="http://schemas.microsoft.com/office/drawing/2014/main" id="{344DF882-D6C4-461F-ABA7-099BD6895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Line 277">
                <a:extLst>
                  <a:ext uri="{FF2B5EF4-FFF2-40B4-BE49-F238E27FC236}">
                    <a16:creationId xmlns:a16="http://schemas.microsoft.com/office/drawing/2014/main" id="{3D94260B-2592-4CB4-BBC2-BF182FB91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Line 278">
                <a:extLst>
                  <a:ext uri="{FF2B5EF4-FFF2-40B4-BE49-F238E27FC236}">
                    <a16:creationId xmlns:a16="http://schemas.microsoft.com/office/drawing/2014/main" id="{5D40EC08-3E73-496D-A50B-619796472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Line 279">
                <a:extLst>
                  <a:ext uri="{FF2B5EF4-FFF2-40B4-BE49-F238E27FC236}">
                    <a16:creationId xmlns:a16="http://schemas.microsoft.com/office/drawing/2014/main" id="{FFAFB8D1-C69C-4568-8C3D-FB73DFA31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Line 280">
                <a:extLst>
                  <a:ext uri="{FF2B5EF4-FFF2-40B4-BE49-F238E27FC236}">
                    <a16:creationId xmlns:a16="http://schemas.microsoft.com/office/drawing/2014/main" id="{4A2EB5CE-65D2-469C-84A3-99E1A6E76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Line 281">
                <a:extLst>
                  <a:ext uri="{FF2B5EF4-FFF2-40B4-BE49-F238E27FC236}">
                    <a16:creationId xmlns:a16="http://schemas.microsoft.com/office/drawing/2014/main" id="{A1C80A98-6DB9-4C4A-B88B-71F2D6F8A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Line 282">
                <a:extLst>
                  <a:ext uri="{FF2B5EF4-FFF2-40B4-BE49-F238E27FC236}">
                    <a16:creationId xmlns:a16="http://schemas.microsoft.com/office/drawing/2014/main" id="{D60EF60D-C97C-4A49-81D3-36F1D3188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Line 283">
                <a:extLst>
                  <a:ext uri="{FF2B5EF4-FFF2-40B4-BE49-F238E27FC236}">
                    <a16:creationId xmlns:a16="http://schemas.microsoft.com/office/drawing/2014/main" id="{DA20B141-4341-4491-8298-0798036CB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Line 284">
                <a:extLst>
                  <a:ext uri="{FF2B5EF4-FFF2-40B4-BE49-F238E27FC236}">
                    <a16:creationId xmlns:a16="http://schemas.microsoft.com/office/drawing/2014/main" id="{44C6A3E5-4007-4C08-ACAA-6C5FFD807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9" name="Picture 799" descr="cell_tower_radiation copy">
              <a:extLst>
                <a:ext uri="{FF2B5EF4-FFF2-40B4-BE49-F238E27FC236}">
                  <a16:creationId xmlns:a16="http://schemas.microsoft.com/office/drawing/2014/main" id="{84CE02D1-83BA-4840-A662-8A7429C11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0" name="Oval 800">
              <a:extLst>
                <a:ext uri="{FF2B5EF4-FFF2-40B4-BE49-F238E27FC236}">
                  <a16:creationId xmlns:a16="http://schemas.microsoft.com/office/drawing/2014/main" id="{E620D47D-D277-46F2-BDF9-D7A0DFE24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" name="Group 782">
            <a:extLst>
              <a:ext uri="{FF2B5EF4-FFF2-40B4-BE49-F238E27FC236}">
                <a16:creationId xmlns:a16="http://schemas.microsoft.com/office/drawing/2014/main" id="{0ECAB6B5-C0F0-4001-98BE-ECF5E1C1FED6}"/>
              </a:ext>
            </a:extLst>
          </p:cNvPr>
          <p:cNvGrpSpPr>
            <a:grpSpLocks/>
          </p:cNvGrpSpPr>
          <p:nvPr/>
        </p:nvGrpSpPr>
        <p:grpSpPr bwMode="auto">
          <a:xfrm>
            <a:off x="4132843" y="5482641"/>
            <a:ext cx="372793" cy="645052"/>
            <a:chOff x="742" y="2409"/>
            <a:chExt cx="576" cy="881"/>
          </a:xfrm>
        </p:grpSpPr>
        <p:grpSp>
          <p:nvGrpSpPr>
            <p:cNvPr id="257" name="Group 783">
              <a:extLst>
                <a:ext uri="{FF2B5EF4-FFF2-40B4-BE49-F238E27FC236}">
                  <a16:creationId xmlns:a16="http://schemas.microsoft.com/office/drawing/2014/main" id="{00352E1F-F1E5-4C9F-8EAD-8599C9E19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60" name="Line 270">
                <a:extLst>
                  <a:ext uri="{FF2B5EF4-FFF2-40B4-BE49-F238E27FC236}">
                    <a16:creationId xmlns:a16="http://schemas.microsoft.com/office/drawing/2014/main" id="{18FFDB7A-88EC-4E7E-8B11-250538970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Line 271">
                <a:extLst>
                  <a:ext uri="{FF2B5EF4-FFF2-40B4-BE49-F238E27FC236}">
                    <a16:creationId xmlns:a16="http://schemas.microsoft.com/office/drawing/2014/main" id="{992B7BF6-0618-4E45-B792-AFE17DFDB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Line 272">
                <a:extLst>
                  <a:ext uri="{FF2B5EF4-FFF2-40B4-BE49-F238E27FC236}">
                    <a16:creationId xmlns:a16="http://schemas.microsoft.com/office/drawing/2014/main" id="{51A581EC-A50F-44B8-9616-379BE25E5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Line 273">
                <a:extLst>
                  <a:ext uri="{FF2B5EF4-FFF2-40B4-BE49-F238E27FC236}">
                    <a16:creationId xmlns:a16="http://schemas.microsoft.com/office/drawing/2014/main" id="{61C6DF7B-27E2-487D-BE16-1BD250A76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Line 274">
                <a:extLst>
                  <a:ext uri="{FF2B5EF4-FFF2-40B4-BE49-F238E27FC236}">
                    <a16:creationId xmlns:a16="http://schemas.microsoft.com/office/drawing/2014/main" id="{5411ADBA-22C3-42E4-AD0E-FD3812796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Line 275">
                <a:extLst>
                  <a:ext uri="{FF2B5EF4-FFF2-40B4-BE49-F238E27FC236}">
                    <a16:creationId xmlns:a16="http://schemas.microsoft.com/office/drawing/2014/main" id="{A38EB321-5AC9-4553-8973-E5152C2B8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Line 276">
                <a:extLst>
                  <a:ext uri="{FF2B5EF4-FFF2-40B4-BE49-F238E27FC236}">
                    <a16:creationId xmlns:a16="http://schemas.microsoft.com/office/drawing/2014/main" id="{0E0B2FEA-648E-4035-AE9F-63EAD7373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" name="Line 277">
                <a:extLst>
                  <a:ext uri="{FF2B5EF4-FFF2-40B4-BE49-F238E27FC236}">
                    <a16:creationId xmlns:a16="http://schemas.microsoft.com/office/drawing/2014/main" id="{BF2805B1-D4CF-4841-9734-C520C7A44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Line 278">
                <a:extLst>
                  <a:ext uri="{FF2B5EF4-FFF2-40B4-BE49-F238E27FC236}">
                    <a16:creationId xmlns:a16="http://schemas.microsoft.com/office/drawing/2014/main" id="{6FF0D7FF-439A-4189-9C07-47270CF4F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9" name="Line 279">
                <a:extLst>
                  <a:ext uri="{FF2B5EF4-FFF2-40B4-BE49-F238E27FC236}">
                    <a16:creationId xmlns:a16="http://schemas.microsoft.com/office/drawing/2014/main" id="{57D8913B-86A5-490C-92FF-5FA4946FE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Line 280">
                <a:extLst>
                  <a:ext uri="{FF2B5EF4-FFF2-40B4-BE49-F238E27FC236}">
                    <a16:creationId xmlns:a16="http://schemas.microsoft.com/office/drawing/2014/main" id="{9ED12E38-4DC5-4211-868D-C9423DBA1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Line 281">
                <a:extLst>
                  <a:ext uri="{FF2B5EF4-FFF2-40B4-BE49-F238E27FC236}">
                    <a16:creationId xmlns:a16="http://schemas.microsoft.com/office/drawing/2014/main" id="{91224A30-5EB8-43AC-8F71-F5B305889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Line 282">
                <a:extLst>
                  <a:ext uri="{FF2B5EF4-FFF2-40B4-BE49-F238E27FC236}">
                    <a16:creationId xmlns:a16="http://schemas.microsoft.com/office/drawing/2014/main" id="{4BA586D3-EFE5-403E-B696-1AB6B67D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Line 283">
                <a:extLst>
                  <a:ext uri="{FF2B5EF4-FFF2-40B4-BE49-F238E27FC236}">
                    <a16:creationId xmlns:a16="http://schemas.microsoft.com/office/drawing/2014/main" id="{A8F9EC0E-75ED-4A73-BBB4-3ADE42C3E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Line 284">
                <a:extLst>
                  <a:ext uri="{FF2B5EF4-FFF2-40B4-BE49-F238E27FC236}">
                    <a16:creationId xmlns:a16="http://schemas.microsoft.com/office/drawing/2014/main" id="{A0DC5B92-1835-41F8-B5C4-CC32D6937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58" name="Picture 799" descr="cell_tower_radiation copy">
              <a:extLst>
                <a:ext uri="{FF2B5EF4-FFF2-40B4-BE49-F238E27FC236}">
                  <a16:creationId xmlns:a16="http://schemas.microsoft.com/office/drawing/2014/main" id="{790BA392-2BE8-4F61-A36B-AA9B5DEAC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9" name="Oval 800">
              <a:extLst>
                <a:ext uri="{FF2B5EF4-FFF2-40B4-BE49-F238E27FC236}">
                  <a16:creationId xmlns:a16="http://schemas.microsoft.com/office/drawing/2014/main" id="{2A197F0F-2C7E-4564-B2C2-026F64C2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5" name="Group 782">
            <a:extLst>
              <a:ext uri="{FF2B5EF4-FFF2-40B4-BE49-F238E27FC236}">
                <a16:creationId xmlns:a16="http://schemas.microsoft.com/office/drawing/2014/main" id="{5525A588-9D71-4F8E-AD4E-1C3AFCF7770C}"/>
              </a:ext>
            </a:extLst>
          </p:cNvPr>
          <p:cNvGrpSpPr>
            <a:grpSpLocks/>
          </p:cNvGrpSpPr>
          <p:nvPr/>
        </p:nvGrpSpPr>
        <p:grpSpPr bwMode="auto">
          <a:xfrm>
            <a:off x="4951397" y="5093689"/>
            <a:ext cx="372793" cy="645052"/>
            <a:chOff x="742" y="2409"/>
            <a:chExt cx="576" cy="881"/>
          </a:xfrm>
        </p:grpSpPr>
        <p:grpSp>
          <p:nvGrpSpPr>
            <p:cNvPr id="276" name="Group 783">
              <a:extLst>
                <a:ext uri="{FF2B5EF4-FFF2-40B4-BE49-F238E27FC236}">
                  <a16:creationId xmlns:a16="http://schemas.microsoft.com/office/drawing/2014/main" id="{BB738BFE-16C1-4C51-8E68-CF581F594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9" name="Line 270">
                <a:extLst>
                  <a:ext uri="{FF2B5EF4-FFF2-40B4-BE49-F238E27FC236}">
                    <a16:creationId xmlns:a16="http://schemas.microsoft.com/office/drawing/2014/main" id="{BF10A6A0-9519-476A-97B2-8DBD2D471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Line 271">
                <a:extLst>
                  <a:ext uri="{FF2B5EF4-FFF2-40B4-BE49-F238E27FC236}">
                    <a16:creationId xmlns:a16="http://schemas.microsoft.com/office/drawing/2014/main" id="{2A0F129D-7BEF-4689-B126-50C107500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Line 272">
                <a:extLst>
                  <a:ext uri="{FF2B5EF4-FFF2-40B4-BE49-F238E27FC236}">
                    <a16:creationId xmlns:a16="http://schemas.microsoft.com/office/drawing/2014/main" id="{8F41A4D7-B92F-4298-A6B7-865325568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2" name="Line 273">
                <a:extLst>
                  <a:ext uri="{FF2B5EF4-FFF2-40B4-BE49-F238E27FC236}">
                    <a16:creationId xmlns:a16="http://schemas.microsoft.com/office/drawing/2014/main" id="{8AE5ED1A-6AD2-4C29-A583-2FD8E6B4D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Line 274">
                <a:extLst>
                  <a:ext uri="{FF2B5EF4-FFF2-40B4-BE49-F238E27FC236}">
                    <a16:creationId xmlns:a16="http://schemas.microsoft.com/office/drawing/2014/main" id="{19634EDC-9051-4F9D-A5A2-CE4A6A105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Line 275">
                <a:extLst>
                  <a:ext uri="{FF2B5EF4-FFF2-40B4-BE49-F238E27FC236}">
                    <a16:creationId xmlns:a16="http://schemas.microsoft.com/office/drawing/2014/main" id="{BB417F93-EA14-4F01-A2EE-5A9278FB6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5" name="Line 276">
                <a:extLst>
                  <a:ext uri="{FF2B5EF4-FFF2-40B4-BE49-F238E27FC236}">
                    <a16:creationId xmlns:a16="http://schemas.microsoft.com/office/drawing/2014/main" id="{DCD033AC-F9C9-4D24-8591-66841048F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Line 277">
                <a:extLst>
                  <a:ext uri="{FF2B5EF4-FFF2-40B4-BE49-F238E27FC236}">
                    <a16:creationId xmlns:a16="http://schemas.microsoft.com/office/drawing/2014/main" id="{BA52FD87-4B75-4AB5-928D-0F2BC4577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Line 278">
                <a:extLst>
                  <a:ext uri="{FF2B5EF4-FFF2-40B4-BE49-F238E27FC236}">
                    <a16:creationId xmlns:a16="http://schemas.microsoft.com/office/drawing/2014/main" id="{196C1681-3488-4A7F-B2E1-C39971D6F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8" name="Line 279">
                <a:extLst>
                  <a:ext uri="{FF2B5EF4-FFF2-40B4-BE49-F238E27FC236}">
                    <a16:creationId xmlns:a16="http://schemas.microsoft.com/office/drawing/2014/main" id="{E2F05D6C-A3E4-4DC9-A27E-F93C1729F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" name="Line 280">
                <a:extLst>
                  <a:ext uri="{FF2B5EF4-FFF2-40B4-BE49-F238E27FC236}">
                    <a16:creationId xmlns:a16="http://schemas.microsoft.com/office/drawing/2014/main" id="{A422AFBA-F3C2-4FCA-B614-226CD395D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0" name="Line 281">
                <a:extLst>
                  <a:ext uri="{FF2B5EF4-FFF2-40B4-BE49-F238E27FC236}">
                    <a16:creationId xmlns:a16="http://schemas.microsoft.com/office/drawing/2014/main" id="{4E560CCE-B4D4-434E-B3B9-307419A19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" name="Line 282">
                <a:extLst>
                  <a:ext uri="{FF2B5EF4-FFF2-40B4-BE49-F238E27FC236}">
                    <a16:creationId xmlns:a16="http://schemas.microsoft.com/office/drawing/2014/main" id="{44CE9256-E8FB-4527-A482-E4D13E9AD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Line 283">
                <a:extLst>
                  <a:ext uri="{FF2B5EF4-FFF2-40B4-BE49-F238E27FC236}">
                    <a16:creationId xmlns:a16="http://schemas.microsoft.com/office/drawing/2014/main" id="{72A10529-349E-4120-BCFE-5E626A85E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Line 284">
                <a:extLst>
                  <a:ext uri="{FF2B5EF4-FFF2-40B4-BE49-F238E27FC236}">
                    <a16:creationId xmlns:a16="http://schemas.microsoft.com/office/drawing/2014/main" id="{1F405D9A-2236-4665-B791-D884824CA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77" name="Picture 799" descr="cell_tower_radiation copy">
              <a:extLst>
                <a:ext uri="{FF2B5EF4-FFF2-40B4-BE49-F238E27FC236}">
                  <a16:creationId xmlns:a16="http://schemas.microsoft.com/office/drawing/2014/main" id="{C433C209-527B-49DD-A75A-7983D0931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Oval 800">
              <a:extLst>
                <a:ext uri="{FF2B5EF4-FFF2-40B4-BE49-F238E27FC236}">
                  <a16:creationId xmlns:a16="http://schemas.microsoft.com/office/drawing/2014/main" id="{184CBB63-4DF0-4D51-AD1F-4F1FF0DD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4" name="Group 782">
            <a:extLst>
              <a:ext uri="{FF2B5EF4-FFF2-40B4-BE49-F238E27FC236}">
                <a16:creationId xmlns:a16="http://schemas.microsoft.com/office/drawing/2014/main" id="{B48708D2-4151-4177-A914-7244A8DA0A69}"/>
              </a:ext>
            </a:extLst>
          </p:cNvPr>
          <p:cNvGrpSpPr>
            <a:grpSpLocks/>
          </p:cNvGrpSpPr>
          <p:nvPr/>
        </p:nvGrpSpPr>
        <p:grpSpPr bwMode="auto">
          <a:xfrm>
            <a:off x="4104567" y="4600630"/>
            <a:ext cx="372793" cy="645052"/>
            <a:chOff x="742" y="2409"/>
            <a:chExt cx="576" cy="881"/>
          </a:xfrm>
        </p:grpSpPr>
        <p:grpSp>
          <p:nvGrpSpPr>
            <p:cNvPr id="295" name="Group 783">
              <a:extLst>
                <a:ext uri="{FF2B5EF4-FFF2-40B4-BE49-F238E27FC236}">
                  <a16:creationId xmlns:a16="http://schemas.microsoft.com/office/drawing/2014/main" id="{DFA875BD-1976-4FB0-9D4E-1FD5379F0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8" name="Line 270">
                <a:extLst>
                  <a:ext uri="{FF2B5EF4-FFF2-40B4-BE49-F238E27FC236}">
                    <a16:creationId xmlns:a16="http://schemas.microsoft.com/office/drawing/2014/main" id="{575121C4-9741-4D5D-97AD-713CCBC42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Line 271">
                <a:extLst>
                  <a:ext uri="{FF2B5EF4-FFF2-40B4-BE49-F238E27FC236}">
                    <a16:creationId xmlns:a16="http://schemas.microsoft.com/office/drawing/2014/main" id="{51844426-DEF7-43A3-99FC-6212033BB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Line 272">
                <a:extLst>
                  <a:ext uri="{FF2B5EF4-FFF2-40B4-BE49-F238E27FC236}">
                    <a16:creationId xmlns:a16="http://schemas.microsoft.com/office/drawing/2014/main" id="{2FAC48EB-AF23-45BB-A838-5DB1C6D80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Line 273">
                <a:extLst>
                  <a:ext uri="{FF2B5EF4-FFF2-40B4-BE49-F238E27FC236}">
                    <a16:creationId xmlns:a16="http://schemas.microsoft.com/office/drawing/2014/main" id="{8F4A4654-33AB-412D-A49E-7F62A33E1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Line 274">
                <a:extLst>
                  <a:ext uri="{FF2B5EF4-FFF2-40B4-BE49-F238E27FC236}">
                    <a16:creationId xmlns:a16="http://schemas.microsoft.com/office/drawing/2014/main" id="{689397ED-3F5D-4900-B820-54A54251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Line 275">
                <a:extLst>
                  <a:ext uri="{FF2B5EF4-FFF2-40B4-BE49-F238E27FC236}">
                    <a16:creationId xmlns:a16="http://schemas.microsoft.com/office/drawing/2014/main" id="{C98EA22E-0232-410B-BD09-55725D321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Line 276">
                <a:extLst>
                  <a:ext uri="{FF2B5EF4-FFF2-40B4-BE49-F238E27FC236}">
                    <a16:creationId xmlns:a16="http://schemas.microsoft.com/office/drawing/2014/main" id="{45C07179-1DA8-4E89-9655-978757044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Line 277">
                <a:extLst>
                  <a:ext uri="{FF2B5EF4-FFF2-40B4-BE49-F238E27FC236}">
                    <a16:creationId xmlns:a16="http://schemas.microsoft.com/office/drawing/2014/main" id="{9231A05F-96FA-437E-96B0-48794D7F0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Line 278">
                <a:extLst>
                  <a:ext uri="{FF2B5EF4-FFF2-40B4-BE49-F238E27FC236}">
                    <a16:creationId xmlns:a16="http://schemas.microsoft.com/office/drawing/2014/main" id="{C232A8FA-EE45-4B9D-9D7B-138606DF3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" name="Line 279">
                <a:extLst>
                  <a:ext uri="{FF2B5EF4-FFF2-40B4-BE49-F238E27FC236}">
                    <a16:creationId xmlns:a16="http://schemas.microsoft.com/office/drawing/2014/main" id="{B9533D95-2C2B-45F6-81CC-D2253005B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8" name="Line 280">
                <a:extLst>
                  <a:ext uri="{FF2B5EF4-FFF2-40B4-BE49-F238E27FC236}">
                    <a16:creationId xmlns:a16="http://schemas.microsoft.com/office/drawing/2014/main" id="{E03843EC-E28C-4E7D-AD59-67C741A6D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" name="Line 281">
                <a:extLst>
                  <a:ext uri="{FF2B5EF4-FFF2-40B4-BE49-F238E27FC236}">
                    <a16:creationId xmlns:a16="http://schemas.microsoft.com/office/drawing/2014/main" id="{C9707F44-2288-4D34-8504-6C5F9DF32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0" name="Line 282">
                <a:extLst>
                  <a:ext uri="{FF2B5EF4-FFF2-40B4-BE49-F238E27FC236}">
                    <a16:creationId xmlns:a16="http://schemas.microsoft.com/office/drawing/2014/main" id="{7F19D95F-82B5-4922-8FD2-D2092EEC1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1" name="Line 283">
                <a:extLst>
                  <a:ext uri="{FF2B5EF4-FFF2-40B4-BE49-F238E27FC236}">
                    <a16:creationId xmlns:a16="http://schemas.microsoft.com/office/drawing/2014/main" id="{5389F85B-6381-47D6-8C40-503EDA19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2" name="Line 284">
                <a:extLst>
                  <a:ext uri="{FF2B5EF4-FFF2-40B4-BE49-F238E27FC236}">
                    <a16:creationId xmlns:a16="http://schemas.microsoft.com/office/drawing/2014/main" id="{1079607C-244C-40E2-8767-2C5D1858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96" name="Picture 799" descr="cell_tower_radiation copy">
              <a:extLst>
                <a:ext uri="{FF2B5EF4-FFF2-40B4-BE49-F238E27FC236}">
                  <a16:creationId xmlns:a16="http://schemas.microsoft.com/office/drawing/2014/main" id="{3F0BE862-A8DA-48E0-AADD-7E2E5DE31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" name="Oval 800">
              <a:extLst>
                <a:ext uri="{FF2B5EF4-FFF2-40B4-BE49-F238E27FC236}">
                  <a16:creationId xmlns:a16="http://schemas.microsoft.com/office/drawing/2014/main" id="{DA9E7772-BC36-473B-9A44-53D87E0A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3" name="Text Box 130">
            <a:extLst>
              <a:ext uri="{FF2B5EF4-FFF2-40B4-BE49-F238E27FC236}">
                <a16:creationId xmlns:a16="http://schemas.microsoft.com/office/drawing/2014/main" id="{132D7B62-049C-42B1-979B-4FA8F195D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000" y="1281153"/>
            <a:ext cx="53319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由于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GSM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基于电话网络，基于目标的传输称为呼叫</a:t>
            </a:r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C2691-5960-4C91-8781-31969761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切换：同一</a:t>
            </a:r>
            <a:r>
              <a:rPr lang="en-US" altLang="zh-CN" dirty="0"/>
              <a:t>MSC</a:t>
            </a:r>
            <a:r>
              <a:rPr lang="zh-CN" altLang="en-US" dirty="0"/>
              <a:t>，不同基站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C33D6-5C41-4EEA-9DB7-E3D33D6B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1600203"/>
            <a:ext cx="6324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切换</a:t>
            </a:r>
            <a:r>
              <a:rPr lang="zh-CN" altLang="en-US" dirty="0"/>
              <a:t>：将呼叫路径从一个基站转移到另一个基站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原因：</a:t>
            </a:r>
            <a:r>
              <a:rPr lang="en-US" altLang="zh-CN" dirty="0"/>
              <a:t> GSM</a:t>
            </a:r>
            <a:r>
              <a:rPr lang="zh-CN" altLang="en-US" dirty="0"/>
              <a:t>没有规定</a:t>
            </a:r>
            <a:r>
              <a:rPr lang="zh-CN" altLang="en-US" dirty="0">
                <a:solidFill>
                  <a:srgbClr val="C00000"/>
                </a:solidFill>
              </a:rPr>
              <a:t>切换策略</a:t>
            </a:r>
            <a:r>
              <a:rPr lang="zh-CN" altLang="en-US" dirty="0"/>
              <a:t>（即何时切换），只规定</a:t>
            </a:r>
            <a:r>
              <a:rPr lang="zh-CN" altLang="en-US" dirty="0">
                <a:solidFill>
                  <a:srgbClr val="C00000"/>
                </a:solidFill>
              </a:rPr>
              <a:t>切换机制</a:t>
            </a:r>
            <a:r>
              <a:rPr lang="zh-CN" altLang="en-US" dirty="0"/>
              <a:t>（即如何切换）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新基站信号更强</a:t>
            </a:r>
            <a:endParaRPr lang="en-US" altLang="zh-CN" dirty="0"/>
          </a:p>
          <a:p>
            <a:pPr lvl="1"/>
            <a:r>
              <a:rPr lang="zh-CN" altLang="en-US" dirty="0"/>
              <a:t>负载均衡：释放旧基站的信道（</a:t>
            </a:r>
            <a:r>
              <a:rPr lang="en-US" altLang="zh-CN" dirty="0"/>
              <a:t>GSM</a:t>
            </a:r>
            <a:r>
              <a:rPr lang="zh-CN" altLang="en-US" dirty="0"/>
              <a:t>采用组合</a:t>
            </a:r>
            <a:r>
              <a:rPr lang="en-US" altLang="zh-CN" dirty="0"/>
              <a:t>FDM/TDM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切换由旧基站发起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93518-76E8-4B88-B280-6E9BD91DF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Line 34">
            <a:extLst>
              <a:ext uri="{FF2B5EF4-FFF2-40B4-BE49-F238E27FC236}">
                <a16:creationId xmlns:a16="http://schemas.microsoft.com/office/drawing/2014/main" id="{21A50C5D-7394-4FB4-BD71-4E7A3A0D52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1100" y="36226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id="{C8136504-608D-4112-8A19-3A29D7FD1142}"/>
              </a:ext>
            </a:extLst>
          </p:cNvPr>
          <p:cNvGrpSpPr>
            <a:grpSpLocks/>
          </p:cNvGrpSpPr>
          <p:nvPr/>
        </p:nvGrpSpPr>
        <p:grpSpPr bwMode="auto">
          <a:xfrm>
            <a:off x="1739899" y="4616451"/>
            <a:ext cx="1441450" cy="346075"/>
            <a:chOff x="3072" y="739"/>
            <a:chExt cx="652" cy="146"/>
          </a:xfrm>
        </p:grpSpPr>
        <p:pic>
          <p:nvPicPr>
            <p:cNvPr id="7" name="Picture 36" descr="lgv_fqmg[1]">
              <a:extLst>
                <a:ext uri="{FF2B5EF4-FFF2-40B4-BE49-F238E27FC236}">
                  <a16:creationId xmlns:a16="http://schemas.microsoft.com/office/drawing/2014/main" id="{BE44B22C-DB38-4030-9582-408564C2C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37">
              <a:extLst>
                <a:ext uri="{FF2B5EF4-FFF2-40B4-BE49-F238E27FC236}">
                  <a16:creationId xmlns:a16="http://schemas.microsoft.com/office/drawing/2014/main" id="{C642155D-781D-4F80-9D93-DB33FA692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38">
              <a:extLst>
                <a:ext uri="{FF2B5EF4-FFF2-40B4-BE49-F238E27FC236}">
                  <a16:creationId xmlns:a16="http://schemas.microsoft.com/office/drawing/2014/main" id="{95B72341-E302-4DF0-B173-E81AAD8AA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ADFDDC27-10B6-428D-A91B-8A6A612E5346}"/>
              </a:ext>
            </a:extLst>
          </p:cNvPr>
          <p:cNvGrpSpPr>
            <a:grpSpLocks/>
          </p:cNvGrpSpPr>
          <p:nvPr/>
        </p:nvGrpSpPr>
        <p:grpSpPr bwMode="auto">
          <a:xfrm>
            <a:off x="2205037" y="2927351"/>
            <a:ext cx="987425" cy="738188"/>
            <a:chOff x="2197" y="1155"/>
            <a:chExt cx="622" cy="465"/>
          </a:xfrm>
        </p:grpSpPr>
        <p:grpSp>
          <p:nvGrpSpPr>
            <p:cNvPr id="11" name="Group 40">
              <a:extLst>
                <a:ext uri="{FF2B5EF4-FFF2-40B4-BE49-F238E27FC236}">
                  <a16:creationId xmlns:a16="http://schemas.microsoft.com/office/drawing/2014/main" id="{5F57CF8F-DF12-4E73-A8AE-DBA940692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68EBE70A-6E89-4051-8FB9-2E5433AA4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Text Box 42">
                <a:extLst>
                  <a:ext uri="{FF2B5EF4-FFF2-40B4-BE49-F238E27FC236}">
                    <a16:creationId xmlns:a16="http://schemas.microsoft.com/office/drawing/2014/main" id="{C68DECEC-B667-4CB0-9BAA-8E07607AA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F32185AC-CADE-49FB-9F54-0ECC08FA4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Mobile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Switching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Center</a:t>
              </a:r>
            </a:p>
          </p:txBody>
        </p:sp>
      </p:grpSp>
      <p:grpSp>
        <p:nvGrpSpPr>
          <p:cNvPr id="15" name="Group 44">
            <a:extLst>
              <a:ext uri="{FF2B5EF4-FFF2-40B4-BE49-F238E27FC236}">
                <a16:creationId xmlns:a16="http://schemas.microsoft.com/office/drawing/2014/main" id="{145FE36B-7AF6-46A4-9D28-DD6AEB6F421F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2719388"/>
            <a:ext cx="636587" cy="493712"/>
            <a:chOff x="3202" y="3056"/>
            <a:chExt cx="401" cy="311"/>
          </a:xfrm>
        </p:grpSpPr>
        <p:sp>
          <p:nvSpPr>
            <p:cNvPr id="16" name="Oval 45">
              <a:extLst>
                <a:ext uri="{FF2B5EF4-FFF2-40B4-BE49-F238E27FC236}">
                  <a16:creationId xmlns:a16="http://schemas.microsoft.com/office/drawing/2014/main" id="{8A99B9A6-5E8E-4204-9657-A4231B4A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46">
              <a:extLst>
                <a:ext uri="{FF2B5EF4-FFF2-40B4-BE49-F238E27FC236}">
                  <a16:creationId xmlns:a16="http://schemas.microsoft.com/office/drawing/2014/main" id="{B050FD1E-2B32-488A-B122-7C79C7481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96FB425C-B601-4BF0-AA9B-228721C7C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48">
              <a:extLst>
                <a:ext uri="{FF2B5EF4-FFF2-40B4-BE49-F238E27FC236}">
                  <a16:creationId xmlns:a16="http://schemas.microsoft.com/office/drawing/2014/main" id="{DDE4F42A-EF38-4DB0-9D6D-290F95B4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E67CE6D1-1EDF-4FA1-A0B0-8A7A98D4F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 Box 50">
              <a:extLst>
                <a:ext uri="{FF2B5EF4-FFF2-40B4-BE49-F238E27FC236}">
                  <a16:creationId xmlns:a16="http://schemas.microsoft.com/office/drawing/2014/main" id="{67BF5193-4DBF-4F01-9A89-E7E6038D0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VLR</a:t>
              </a:r>
            </a:p>
          </p:txBody>
        </p:sp>
      </p:grpSp>
      <p:sp>
        <p:nvSpPr>
          <p:cNvPr id="22" name="Line 82">
            <a:extLst>
              <a:ext uri="{FF2B5EF4-FFF2-40B4-BE49-F238E27FC236}">
                <a16:creationId xmlns:a16="http://schemas.microsoft.com/office/drawing/2014/main" id="{97C49248-3E41-4654-8E7E-C3D961504F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22600" y="36353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Freeform 83">
            <a:extLst>
              <a:ext uri="{FF2B5EF4-FFF2-40B4-BE49-F238E27FC236}">
                <a16:creationId xmlns:a16="http://schemas.microsoft.com/office/drawing/2014/main" id="{6D4234DF-58FE-468B-A793-FE4B81CEAD7A}"/>
              </a:ext>
            </a:extLst>
          </p:cNvPr>
          <p:cNvSpPr>
            <a:spLocks/>
          </p:cNvSpPr>
          <p:nvPr/>
        </p:nvSpPr>
        <p:spPr bwMode="auto">
          <a:xfrm>
            <a:off x="1371600" y="23256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4" name="Freeform 84">
            <a:extLst>
              <a:ext uri="{FF2B5EF4-FFF2-40B4-BE49-F238E27FC236}">
                <a16:creationId xmlns:a16="http://schemas.microsoft.com/office/drawing/2014/main" id="{442CF67F-DDE3-4616-B8DF-1231D6DC3224}"/>
              </a:ext>
            </a:extLst>
          </p:cNvPr>
          <p:cNvSpPr>
            <a:spLocks/>
          </p:cNvSpPr>
          <p:nvPr/>
        </p:nvSpPr>
        <p:spPr bwMode="auto">
          <a:xfrm>
            <a:off x="2676524" y="35575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Text Box 85">
            <a:extLst>
              <a:ext uri="{FF2B5EF4-FFF2-40B4-BE49-F238E27FC236}">
                <a16:creationId xmlns:a16="http://schemas.microsoft.com/office/drawing/2014/main" id="{9ADE1C01-430E-4D42-A616-D197CA51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old BSS</a:t>
            </a:r>
          </a:p>
        </p:txBody>
      </p:sp>
      <p:sp>
        <p:nvSpPr>
          <p:cNvPr id="26" name="Text Box 86">
            <a:extLst>
              <a:ext uri="{FF2B5EF4-FFF2-40B4-BE49-F238E27FC236}">
                <a16:creationId xmlns:a16="http://schemas.microsoft.com/office/drawing/2014/main" id="{DF52AE55-C81D-4E2E-86AE-855E58FD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5513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new BSS</a:t>
            </a:r>
          </a:p>
        </p:txBody>
      </p:sp>
      <p:sp>
        <p:nvSpPr>
          <p:cNvPr id="27" name="Text Box 87">
            <a:extLst>
              <a:ext uri="{FF2B5EF4-FFF2-40B4-BE49-F238E27FC236}">
                <a16:creationId xmlns:a16="http://schemas.microsoft.com/office/drawing/2014/main" id="{607A4DE3-CCDA-4D17-B35D-7F6981A24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4" y="3949700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old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routing</a:t>
            </a:r>
          </a:p>
        </p:txBody>
      </p:sp>
      <p:sp>
        <p:nvSpPr>
          <p:cNvPr id="28" name="Text Box 88">
            <a:extLst>
              <a:ext uri="{FF2B5EF4-FFF2-40B4-BE49-F238E27FC236}">
                <a16:creationId xmlns:a16="http://schemas.microsoft.com/office/drawing/2014/main" id="{EE129386-0CC3-456D-922D-8EA60AA5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021" y="3937000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new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routing</a:t>
            </a:r>
          </a:p>
        </p:txBody>
      </p:sp>
      <p:grpSp>
        <p:nvGrpSpPr>
          <p:cNvPr id="29" name="Group 782">
            <a:extLst>
              <a:ext uri="{FF2B5EF4-FFF2-40B4-BE49-F238E27FC236}">
                <a16:creationId xmlns:a16="http://schemas.microsoft.com/office/drawing/2014/main" id="{FA4C6FE1-25D1-4DA1-B12A-E11BD5A4A369}"/>
              </a:ext>
            </a:extLst>
          </p:cNvPr>
          <p:cNvGrpSpPr>
            <a:grpSpLocks/>
          </p:cNvGrpSpPr>
          <p:nvPr/>
        </p:nvGrpSpPr>
        <p:grpSpPr bwMode="auto">
          <a:xfrm>
            <a:off x="728333" y="3646829"/>
            <a:ext cx="749422" cy="853262"/>
            <a:chOff x="742" y="2409"/>
            <a:chExt cx="576" cy="881"/>
          </a:xfrm>
        </p:grpSpPr>
        <p:grpSp>
          <p:nvGrpSpPr>
            <p:cNvPr id="30" name="Group 783">
              <a:extLst>
                <a:ext uri="{FF2B5EF4-FFF2-40B4-BE49-F238E27FC236}">
                  <a16:creationId xmlns:a16="http://schemas.microsoft.com/office/drawing/2014/main" id="{69F6EFBA-FA38-4376-9C89-C204A6E13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526C02E1-DC44-4110-8CF6-366651163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71">
                <a:extLst>
                  <a:ext uri="{FF2B5EF4-FFF2-40B4-BE49-F238E27FC236}">
                    <a16:creationId xmlns:a16="http://schemas.microsoft.com/office/drawing/2014/main" id="{01F3DA27-4DFA-419E-BEBA-C75C379EB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8414D1F4-4421-457B-BB75-CF95B936D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73">
                <a:extLst>
                  <a:ext uri="{FF2B5EF4-FFF2-40B4-BE49-F238E27FC236}">
                    <a16:creationId xmlns:a16="http://schemas.microsoft.com/office/drawing/2014/main" id="{28A786E7-4FF0-4493-BBFB-8C2EB416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274">
                <a:extLst>
                  <a:ext uri="{FF2B5EF4-FFF2-40B4-BE49-F238E27FC236}">
                    <a16:creationId xmlns:a16="http://schemas.microsoft.com/office/drawing/2014/main" id="{C43F4A18-DE0E-4813-84AA-FBD47DEDB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275">
                <a:extLst>
                  <a:ext uri="{FF2B5EF4-FFF2-40B4-BE49-F238E27FC236}">
                    <a16:creationId xmlns:a16="http://schemas.microsoft.com/office/drawing/2014/main" id="{84FE79EA-7463-4610-916E-EFD4B1D56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Line 276">
                <a:extLst>
                  <a:ext uri="{FF2B5EF4-FFF2-40B4-BE49-F238E27FC236}">
                    <a16:creationId xmlns:a16="http://schemas.microsoft.com/office/drawing/2014/main" id="{910CB3D3-825E-4969-A5E2-939F0A7AF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Line 277">
                <a:extLst>
                  <a:ext uri="{FF2B5EF4-FFF2-40B4-BE49-F238E27FC236}">
                    <a16:creationId xmlns:a16="http://schemas.microsoft.com/office/drawing/2014/main" id="{52A869A1-A589-4460-AD24-1EFB46ED4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Line 278">
                <a:extLst>
                  <a:ext uri="{FF2B5EF4-FFF2-40B4-BE49-F238E27FC236}">
                    <a16:creationId xmlns:a16="http://schemas.microsoft.com/office/drawing/2014/main" id="{85D3EFBB-CA0D-4200-9F39-FA83293A6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" name="Line 279">
                <a:extLst>
                  <a:ext uri="{FF2B5EF4-FFF2-40B4-BE49-F238E27FC236}">
                    <a16:creationId xmlns:a16="http://schemas.microsoft.com/office/drawing/2014/main" id="{B67A7D16-61F7-43C4-ACE1-40844506A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Line 280">
                <a:extLst>
                  <a:ext uri="{FF2B5EF4-FFF2-40B4-BE49-F238E27FC236}">
                    <a16:creationId xmlns:a16="http://schemas.microsoft.com/office/drawing/2014/main" id="{BA089D8D-F677-48A3-8E03-9A36C26BA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Line 281">
                <a:extLst>
                  <a:ext uri="{FF2B5EF4-FFF2-40B4-BE49-F238E27FC236}">
                    <a16:creationId xmlns:a16="http://schemas.microsoft.com/office/drawing/2014/main" id="{CB44FD7E-AA40-4A27-9A07-36F76D5F2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" name="Line 282">
                <a:extLst>
                  <a:ext uri="{FF2B5EF4-FFF2-40B4-BE49-F238E27FC236}">
                    <a16:creationId xmlns:a16="http://schemas.microsoft.com/office/drawing/2014/main" id="{D450998E-0DC1-4742-A88A-CB3BF3CA4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" name="Line 283">
                <a:extLst>
                  <a:ext uri="{FF2B5EF4-FFF2-40B4-BE49-F238E27FC236}">
                    <a16:creationId xmlns:a16="http://schemas.microsoft.com/office/drawing/2014/main" id="{8AAA33F8-302B-494F-9B70-E3BDFA8DD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" name="Line 284">
                <a:extLst>
                  <a:ext uri="{FF2B5EF4-FFF2-40B4-BE49-F238E27FC236}">
                    <a16:creationId xmlns:a16="http://schemas.microsoft.com/office/drawing/2014/main" id="{884C0FC7-FF04-4E99-A86E-315E336C9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31" name="Picture 799" descr="cell_tower_radiation copy">
              <a:extLst>
                <a:ext uri="{FF2B5EF4-FFF2-40B4-BE49-F238E27FC236}">
                  <a16:creationId xmlns:a16="http://schemas.microsoft.com/office/drawing/2014/main" id="{22F9E16B-2F47-4C02-A62A-E73158969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800">
              <a:extLst>
                <a:ext uri="{FF2B5EF4-FFF2-40B4-BE49-F238E27FC236}">
                  <a16:creationId xmlns:a16="http://schemas.microsoft.com/office/drawing/2014/main" id="{FD6D7F78-3970-47EF-A6AC-971C973C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" name="Group 782">
            <a:extLst>
              <a:ext uri="{FF2B5EF4-FFF2-40B4-BE49-F238E27FC236}">
                <a16:creationId xmlns:a16="http://schemas.microsoft.com/office/drawing/2014/main" id="{E8D97364-1C05-4305-8B9C-A391B768660F}"/>
              </a:ext>
            </a:extLst>
          </p:cNvPr>
          <p:cNvGrpSpPr>
            <a:grpSpLocks/>
          </p:cNvGrpSpPr>
          <p:nvPr/>
        </p:nvGrpSpPr>
        <p:grpSpPr bwMode="auto">
          <a:xfrm>
            <a:off x="4003328" y="3778408"/>
            <a:ext cx="749422" cy="853262"/>
            <a:chOff x="742" y="2409"/>
            <a:chExt cx="576" cy="881"/>
          </a:xfrm>
        </p:grpSpPr>
        <p:grpSp>
          <p:nvGrpSpPr>
            <p:cNvPr id="49" name="Group 783">
              <a:extLst>
                <a:ext uri="{FF2B5EF4-FFF2-40B4-BE49-F238E27FC236}">
                  <a16:creationId xmlns:a16="http://schemas.microsoft.com/office/drawing/2014/main" id="{4CC71C7C-B121-46FA-A393-49753401B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52" name="Line 270">
                <a:extLst>
                  <a:ext uri="{FF2B5EF4-FFF2-40B4-BE49-F238E27FC236}">
                    <a16:creationId xmlns:a16="http://schemas.microsoft.com/office/drawing/2014/main" id="{4AE4FE56-5A05-4E98-A745-A6A350216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1">
                <a:extLst>
                  <a:ext uri="{FF2B5EF4-FFF2-40B4-BE49-F238E27FC236}">
                    <a16:creationId xmlns:a16="http://schemas.microsoft.com/office/drawing/2014/main" id="{951EB891-9F62-4DC1-9ED5-84536BD16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2">
                <a:extLst>
                  <a:ext uri="{FF2B5EF4-FFF2-40B4-BE49-F238E27FC236}">
                    <a16:creationId xmlns:a16="http://schemas.microsoft.com/office/drawing/2014/main" id="{AF5EF1FC-B1D9-43E5-AF0D-EF2994212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73">
                <a:extLst>
                  <a:ext uri="{FF2B5EF4-FFF2-40B4-BE49-F238E27FC236}">
                    <a16:creationId xmlns:a16="http://schemas.microsoft.com/office/drawing/2014/main" id="{69D78B02-DECC-4160-B425-1F24476D4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74">
                <a:extLst>
                  <a:ext uri="{FF2B5EF4-FFF2-40B4-BE49-F238E27FC236}">
                    <a16:creationId xmlns:a16="http://schemas.microsoft.com/office/drawing/2014/main" id="{16C95606-1574-450B-A3C9-947F1BB51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75">
                <a:extLst>
                  <a:ext uri="{FF2B5EF4-FFF2-40B4-BE49-F238E27FC236}">
                    <a16:creationId xmlns:a16="http://schemas.microsoft.com/office/drawing/2014/main" id="{84939534-6F07-4084-8FEE-BA39A86AE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76">
                <a:extLst>
                  <a:ext uri="{FF2B5EF4-FFF2-40B4-BE49-F238E27FC236}">
                    <a16:creationId xmlns:a16="http://schemas.microsoft.com/office/drawing/2014/main" id="{40756D10-37EE-4272-AEDA-D4CAE2C70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77">
                <a:extLst>
                  <a:ext uri="{FF2B5EF4-FFF2-40B4-BE49-F238E27FC236}">
                    <a16:creationId xmlns:a16="http://schemas.microsoft.com/office/drawing/2014/main" id="{F98D91E0-7E3D-4EA7-950D-5CE1C3E85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Line 278">
                <a:extLst>
                  <a:ext uri="{FF2B5EF4-FFF2-40B4-BE49-F238E27FC236}">
                    <a16:creationId xmlns:a16="http://schemas.microsoft.com/office/drawing/2014/main" id="{D014F5B9-3DCE-46C4-A955-94EB60E31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Line 279">
                <a:extLst>
                  <a:ext uri="{FF2B5EF4-FFF2-40B4-BE49-F238E27FC236}">
                    <a16:creationId xmlns:a16="http://schemas.microsoft.com/office/drawing/2014/main" id="{AF0E1E5F-6B3B-4D4C-B627-B33DBF834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280">
                <a:extLst>
                  <a:ext uri="{FF2B5EF4-FFF2-40B4-BE49-F238E27FC236}">
                    <a16:creationId xmlns:a16="http://schemas.microsoft.com/office/drawing/2014/main" id="{6A3F26F4-1A15-47F8-B862-C1991D4EA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281">
                <a:extLst>
                  <a:ext uri="{FF2B5EF4-FFF2-40B4-BE49-F238E27FC236}">
                    <a16:creationId xmlns:a16="http://schemas.microsoft.com/office/drawing/2014/main" id="{59C8B987-480E-4FEE-BF0F-0AADDC46A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Line 282">
                <a:extLst>
                  <a:ext uri="{FF2B5EF4-FFF2-40B4-BE49-F238E27FC236}">
                    <a16:creationId xmlns:a16="http://schemas.microsoft.com/office/drawing/2014/main" id="{DBAD7848-53F9-47BB-BFEB-F1842C31B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" name="Line 283">
                <a:extLst>
                  <a:ext uri="{FF2B5EF4-FFF2-40B4-BE49-F238E27FC236}">
                    <a16:creationId xmlns:a16="http://schemas.microsoft.com/office/drawing/2014/main" id="{F1C12CDC-1FF1-4915-B06F-8A7E86218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" name="Line 284">
                <a:extLst>
                  <a:ext uri="{FF2B5EF4-FFF2-40B4-BE49-F238E27FC236}">
                    <a16:creationId xmlns:a16="http://schemas.microsoft.com/office/drawing/2014/main" id="{8723EFCF-4E68-4B7B-9E8A-44A15A9E4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0" name="Picture 799" descr="cell_tower_radiation copy">
              <a:extLst>
                <a:ext uri="{FF2B5EF4-FFF2-40B4-BE49-F238E27FC236}">
                  <a16:creationId xmlns:a16="http://schemas.microsoft.com/office/drawing/2014/main" id="{F69D4CDB-8B48-45A0-BCDF-61DEEB242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Oval 800">
              <a:extLst>
                <a:ext uri="{FF2B5EF4-FFF2-40B4-BE49-F238E27FC236}">
                  <a16:creationId xmlns:a16="http://schemas.microsoft.com/office/drawing/2014/main" id="{73B1F5D4-3955-4319-8115-64E3543D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982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D836-0D9C-40A7-B270-130280C5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切换：同一</a:t>
            </a:r>
            <a:r>
              <a:rPr lang="en-US" altLang="zh-CN" dirty="0"/>
              <a:t>MSC</a:t>
            </a:r>
            <a:r>
              <a:rPr lang="zh-CN" altLang="en-US" dirty="0"/>
              <a:t>，不同基站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F75C1-114F-43BE-AC7B-0EFC41A1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539" y="1260021"/>
            <a:ext cx="6019793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旧基站通知被访</a:t>
            </a:r>
            <a:r>
              <a:rPr lang="en-US" altLang="zh-CN" dirty="0"/>
              <a:t>MSC</a:t>
            </a:r>
            <a:r>
              <a:rPr lang="zh-CN" altLang="en-US" dirty="0"/>
              <a:t>即将发起切换，并提供包含至少</a:t>
            </a:r>
            <a:r>
              <a:rPr lang="en-US" altLang="zh-CN" dirty="0"/>
              <a:t>1</a:t>
            </a:r>
            <a:r>
              <a:rPr lang="zh-CN" altLang="en-US" dirty="0"/>
              <a:t>个新基站的列表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MSC</a:t>
            </a:r>
            <a:r>
              <a:rPr lang="zh-CN" altLang="en-US" dirty="0"/>
              <a:t>选择新基站，设置到新基站的路径，分配相应路由资源，通知新基站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新基站分配无线信道给该设备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新基站通知</a:t>
            </a:r>
            <a:r>
              <a:rPr lang="en-US" altLang="zh-CN" dirty="0"/>
              <a:t>MSC</a:t>
            </a:r>
            <a:r>
              <a:rPr lang="zh-CN" altLang="en-US" dirty="0"/>
              <a:t>与旧基站，并提供与设备的关联信息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旧基站告诉无线设备，即将进行切换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移动设备与新基站交换信息，激活信道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移动用户通知新基站与</a:t>
            </a:r>
            <a:r>
              <a:rPr lang="en-US" altLang="zh-CN" dirty="0"/>
              <a:t>MSC</a:t>
            </a:r>
            <a:r>
              <a:rPr lang="zh-CN" altLang="en-US" dirty="0"/>
              <a:t>，完成激活。</a:t>
            </a:r>
            <a:r>
              <a:rPr lang="en-US" altLang="zh-CN" dirty="0"/>
              <a:t>MSC</a:t>
            </a:r>
            <a:r>
              <a:rPr lang="zh-CN" altLang="en-US" dirty="0"/>
              <a:t>中后续呼叫讲路由到新基站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MSC</a:t>
            </a:r>
            <a:r>
              <a:rPr lang="zh-CN" altLang="en-US" dirty="0"/>
              <a:t>通知旧基站释放资源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44AB6-9060-4A45-ABC9-0408EAB6F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pSp>
        <p:nvGrpSpPr>
          <p:cNvPr id="5" name="Group 782">
            <a:extLst>
              <a:ext uri="{FF2B5EF4-FFF2-40B4-BE49-F238E27FC236}">
                <a16:creationId xmlns:a16="http://schemas.microsoft.com/office/drawing/2014/main" id="{13FE9967-F30D-444B-A0EB-B7953033D213}"/>
              </a:ext>
            </a:extLst>
          </p:cNvPr>
          <p:cNvGrpSpPr>
            <a:grpSpLocks/>
          </p:cNvGrpSpPr>
          <p:nvPr/>
        </p:nvGrpSpPr>
        <p:grpSpPr bwMode="auto">
          <a:xfrm>
            <a:off x="1036309" y="3523003"/>
            <a:ext cx="749422" cy="853262"/>
            <a:chOff x="742" y="2409"/>
            <a:chExt cx="576" cy="881"/>
          </a:xfrm>
        </p:grpSpPr>
        <p:grpSp>
          <p:nvGrpSpPr>
            <p:cNvPr id="6" name="Group 783">
              <a:extLst>
                <a:ext uri="{FF2B5EF4-FFF2-40B4-BE49-F238E27FC236}">
                  <a16:creationId xmlns:a16="http://schemas.microsoft.com/office/drawing/2014/main" id="{E2BFC27E-ED7F-4349-A5ED-906366679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" name="Line 270">
                <a:extLst>
                  <a:ext uri="{FF2B5EF4-FFF2-40B4-BE49-F238E27FC236}">
                    <a16:creationId xmlns:a16="http://schemas.microsoft.com/office/drawing/2014/main" id="{9EC06927-D6A1-45F4-975D-5E418BBE8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" name="Line 271">
                <a:extLst>
                  <a:ext uri="{FF2B5EF4-FFF2-40B4-BE49-F238E27FC236}">
                    <a16:creationId xmlns:a16="http://schemas.microsoft.com/office/drawing/2014/main" id="{F575B360-4C39-4F7E-B94A-29BB794C7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1" name="Line 272">
                <a:extLst>
                  <a:ext uri="{FF2B5EF4-FFF2-40B4-BE49-F238E27FC236}">
                    <a16:creationId xmlns:a16="http://schemas.microsoft.com/office/drawing/2014/main" id="{34711E8E-EA91-4E69-B685-E9E2FF1DA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2" name="Line 273">
                <a:extLst>
                  <a:ext uri="{FF2B5EF4-FFF2-40B4-BE49-F238E27FC236}">
                    <a16:creationId xmlns:a16="http://schemas.microsoft.com/office/drawing/2014/main" id="{9FDCADC2-85CB-4A81-92C0-F421F1DF6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3" name="Line 274">
                <a:extLst>
                  <a:ext uri="{FF2B5EF4-FFF2-40B4-BE49-F238E27FC236}">
                    <a16:creationId xmlns:a16="http://schemas.microsoft.com/office/drawing/2014/main" id="{8589CC9D-FA69-43C7-AB14-5930D706E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" name="Line 275">
                <a:extLst>
                  <a:ext uri="{FF2B5EF4-FFF2-40B4-BE49-F238E27FC236}">
                    <a16:creationId xmlns:a16="http://schemas.microsoft.com/office/drawing/2014/main" id="{048E5C49-333D-49ED-B65B-88E16859F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" name="Line 276">
                <a:extLst>
                  <a:ext uri="{FF2B5EF4-FFF2-40B4-BE49-F238E27FC236}">
                    <a16:creationId xmlns:a16="http://schemas.microsoft.com/office/drawing/2014/main" id="{4CC3A328-5983-41F2-8D15-DAFE59FF4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6" name="Line 277">
                <a:extLst>
                  <a:ext uri="{FF2B5EF4-FFF2-40B4-BE49-F238E27FC236}">
                    <a16:creationId xmlns:a16="http://schemas.microsoft.com/office/drawing/2014/main" id="{CBC99B7D-2CBC-481D-9E2B-D397A9658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7" name="Line 278">
                <a:extLst>
                  <a:ext uri="{FF2B5EF4-FFF2-40B4-BE49-F238E27FC236}">
                    <a16:creationId xmlns:a16="http://schemas.microsoft.com/office/drawing/2014/main" id="{FED2E6CB-3837-4DE0-9454-505AD5E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8" name="Line 279">
                <a:extLst>
                  <a:ext uri="{FF2B5EF4-FFF2-40B4-BE49-F238E27FC236}">
                    <a16:creationId xmlns:a16="http://schemas.microsoft.com/office/drawing/2014/main" id="{9ED10F50-8F76-44E0-9999-FBD60451A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9" name="Line 280">
                <a:extLst>
                  <a:ext uri="{FF2B5EF4-FFF2-40B4-BE49-F238E27FC236}">
                    <a16:creationId xmlns:a16="http://schemas.microsoft.com/office/drawing/2014/main" id="{7F518E7F-8736-42BD-BCFF-A79B5B1EF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0" name="Line 281">
                <a:extLst>
                  <a:ext uri="{FF2B5EF4-FFF2-40B4-BE49-F238E27FC236}">
                    <a16:creationId xmlns:a16="http://schemas.microsoft.com/office/drawing/2014/main" id="{EE47310D-90EC-4FB5-BBB6-FEA5BF8B7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1" name="Line 282">
                <a:extLst>
                  <a:ext uri="{FF2B5EF4-FFF2-40B4-BE49-F238E27FC236}">
                    <a16:creationId xmlns:a16="http://schemas.microsoft.com/office/drawing/2014/main" id="{119FE9EC-E87C-4080-8125-FA26FC197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2" name="Line 283">
                <a:extLst>
                  <a:ext uri="{FF2B5EF4-FFF2-40B4-BE49-F238E27FC236}">
                    <a16:creationId xmlns:a16="http://schemas.microsoft.com/office/drawing/2014/main" id="{7F1123F9-E302-43BB-9980-B9FF11C65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3" name="Line 284">
                <a:extLst>
                  <a:ext uri="{FF2B5EF4-FFF2-40B4-BE49-F238E27FC236}">
                    <a16:creationId xmlns:a16="http://schemas.microsoft.com/office/drawing/2014/main" id="{EDA7C833-DAF7-4F5C-BA7A-43B10E404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7" name="Picture 799" descr="cell_tower_radiation copy">
              <a:extLst>
                <a:ext uri="{FF2B5EF4-FFF2-40B4-BE49-F238E27FC236}">
                  <a16:creationId xmlns:a16="http://schemas.microsoft.com/office/drawing/2014/main" id="{64D7026D-3EEB-49A8-A5D9-C480ECE22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800">
              <a:extLst>
                <a:ext uri="{FF2B5EF4-FFF2-40B4-BE49-F238E27FC236}">
                  <a16:creationId xmlns:a16="http://schemas.microsoft.com/office/drawing/2014/main" id="{238EB147-4208-48D9-833F-D1BA4A163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4" name="Group 782">
            <a:extLst>
              <a:ext uri="{FF2B5EF4-FFF2-40B4-BE49-F238E27FC236}">
                <a16:creationId xmlns:a16="http://schemas.microsoft.com/office/drawing/2014/main" id="{A3888012-FE02-4D93-8284-6220B18B0588}"/>
              </a:ext>
            </a:extLst>
          </p:cNvPr>
          <p:cNvGrpSpPr>
            <a:grpSpLocks/>
          </p:cNvGrpSpPr>
          <p:nvPr/>
        </p:nvGrpSpPr>
        <p:grpSpPr bwMode="auto">
          <a:xfrm>
            <a:off x="4311304" y="3654582"/>
            <a:ext cx="749422" cy="853262"/>
            <a:chOff x="742" y="2409"/>
            <a:chExt cx="576" cy="881"/>
          </a:xfrm>
        </p:grpSpPr>
        <p:grpSp>
          <p:nvGrpSpPr>
            <p:cNvPr id="25" name="Group 783">
              <a:extLst>
                <a:ext uri="{FF2B5EF4-FFF2-40B4-BE49-F238E27FC236}">
                  <a16:creationId xmlns:a16="http://schemas.microsoft.com/office/drawing/2014/main" id="{2E6D4552-7FEE-47F6-ABE0-E04A7C854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" name="Line 270">
                <a:extLst>
                  <a:ext uri="{FF2B5EF4-FFF2-40B4-BE49-F238E27FC236}">
                    <a16:creationId xmlns:a16="http://schemas.microsoft.com/office/drawing/2014/main" id="{DD38472A-9097-461D-A639-2AB8B4F79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" name="Line 271">
                <a:extLst>
                  <a:ext uri="{FF2B5EF4-FFF2-40B4-BE49-F238E27FC236}">
                    <a16:creationId xmlns:a16="http://schemas.microsoft.com/office/drawing/2014/main" id="{AE1CD661-5BDC-45C6-AE70-5EA3CF9E0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" name="Line 272">
                <a:extLst>
                  <a:ext uri="{FF2B5EF4-FFF2-40B4-BE49-F238E27FC236}">
                    <a16:creationId xmlns:a16="http://schemas.microsoft.com/office/drawing/2014/main" id="{7E1984E5-99CC-4FE5-80F1-BA766FE62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" name="Line 273">
                <a:extLst>
                  <a:ext uri="{FF2B5EF4-FFF2-40B4-BE49-F238E27FC236}">
                    <a16:creationId xmlns:a16="http://schemas.microsoft.com/office/drawing/2014/main" id="{2F6F3681-0559-4B4A-8C9D-1CE030827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74F2003-E96C-4962-8A47-003ECBB10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" name="Line 275">
                <a:extLst>
                  <a:ext uri="{FF2B5EF4-FFF2-40B4-BE49-F238E27FC236}">
                    <a16:creationId xmlns:a16="http://schemas.microsoft.com/office/drawing/2014/main" id="{46FD1AA2-5022-4DB0-BE82-A9E6971B8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4" name="Line 276">
                <a:extLst>
                  <a:ext uri="{FF2B5EF4-FFF2-40B4-BE49-F238E27FC236}">
                    <a16:creationId xmlns:a16="http://schemas.microsoft.com/office/drawing/2014/main" id="{AFEFBEBF-876D-4EBB-9C94-91C9A10E1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5" name="Line 277">
                <a:extLst>
                  <a:ext uri="{FF2B5EF4-FFF2-40B4-BE49-F238E27FC236}">
                    <a16:creationId xmlns:a16="http://schemas.microsoft.com/office/drawing/2014/main" id="{42614753-C732-400A-85D7-A2F9B6532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01276DBF-489A-46B5-B91E-0C49AC64D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" name="Line 279">
                <a:extLst>
                  <a:ext uri="{FF2B5EF4-FFF2-40B4-BE49-F238E27FC236}">
                    <a16:creationId xmlns:a16="http://schemas.microsoft.com/office/drawing/2014/main" id="{95346DED-676B-4E83-B914-9035CC62C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" name="Line 280">
                <a:extLst>
                  <a:ext uri="{FF2B5EF4-FFF2-40B4-BE49-F238E27FC236}">
                    <a16:creationId xmlns:a16="http://schemas.microsoft.com/office/drawing/2014/main" id="{EB922299-021F-473D-A567-9745E0BF1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" name="Line 281">
                <a:extLst>
                  <a:ext uri="{FF2B5EF4-FFF2-40B4-BE49-F238E27FC236}">
                    <a16:creationId xmlns:a16="http://schemas.microsoft.com/office/drawing/2014/main" id="{BEE4BC05-F71E-43B6-986F-4ABC03900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0" name="Line 282">
                <a:extLst>
                  <a:ext uri="{FF2B5EF4-FFF2-40B4-BE49-F238E27FC236}">
                    <a16:creationId xmlns:a16="http://schemas.microsoft.com/office/drawing/2014/main" id="{C80C4803-CD86-464C-BDA2-364A48C81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1" name="Line 283">
                <a:extLst>
                  <a:ext uri="{FF2B5EF4-FFF2-40B4-BE49-F238E27FC236}">
                    <a16:creationId xmlns:a16="http://schemas.microsoft.com/office/drawing/2014/main" id="{7D9BB6A1-304E-4AFC-B025-AFFE36870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" name="Line 284">
                <a:extLst>
                  <a:ext uri="{FF2B5EF4-FFF2-40B4-BE49-F238E27FC236}">
                    <a16:creationId xmlns:a16="http://schemas.microsoft.com/office/drawing/2014/main" id="{3B1E8DD5-E78D-4C80-8F0E-33633823F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6" name="Picture 799" descr="cell_tower_radiation copy">
              <a:extLst>
                <a:ext uri="{FF2B5EF4-FFF2-40B4-BE49-F238E27FC236}">
                  <a16:creationId xmlns:a16="http://schemas.microsoft.com/office/drawing/2014/main" id="{BE19F3E7-80EA-4AFD-B8CB-105F2E40E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Oval 800">
              <a:extLst>
                <a:ext uri="{FF2B5EF4-FFF2-40B4-BE49-F238E27FC236}">
                  <a16:creationId xmlns:a16="http://schemas.microsoft.com/office/drawing/2014/main" id="{47D55CCF-B056-4437-959A-08D96E75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3" name="Line 3">
            <a:extLst>
              <a:ext uri="{FF2B5EF4-FFF2-40B4-BE49-F238E27FC236}">
                <a16:creationId xmlns:a16="http://schemas.microsoft.com/office/drawing/2014/main" id="{0C09BDEA-A739-40B0-8E26-8446221D2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3250" y="3519487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Line 36">
            <a:extLst>
              <a:ext uri="{FF2B5EF4-FFF2-40B4-BE49-F238E27FC236}">
                <a16:creationId xmlns:a16="http://schemas.microsoft.com/office/drawing/2014/main" id="{4C1E2FC8-8359-405C-B554-4745052099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8601" y="3502024"/>
            <a:ext cx="1176337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45" name="Group 37">
            <a:extLst>
              <a:ext uri="{FF2B5EF4-FFF2-40B4-BE49-F238E27FC236}">
                <a16:creationId xmlns:a16="http://schemas.microsoft.com/office/drawing/2014/main" id="{C2B9345E-D078-4E5B-91B5-357AEFC1F9E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495800"/>
            <a:ext cx="1441450" cy="346075"/>
            <a:chOff x="3072" y="739"/>
            <a:chExt cx="652" cy="146"/>
          </a:xfrm>
        </p:grpSpPr>
        <p:pic>
          <p:nvPicPr>
            <p:cNvPr id="46" name="Picture 38" descr="lgv_fqmg[1]">
              <a:extLst>
                <a:ext uri="{FF2B5EF4-FFF2-40B4-BE49-F238E27FC236}">
                  <a16:creationId xmlns:a16="http://schemas.microsoft.com/office/drawing/2014/main" id="{428FF475-24E3-47BA-9A88-51C7A6A28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30C94EC-A77A-49C5-9B9B-E7296A1BA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757824E0-9E59-4E9F-BB1E-2748A6CC7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49" name="Group 41">
            <a:extLst>
              <a:ext uri="{FF2B5EF4-FFF2-40B4-BE49-F238E27FC236}">
                <a16:creationId xmlns:a16="http://schemas.microsoft.com/office/drawing/2014/main" id="{599D1E08-FA22-4883-AA29-EE3E884F4675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2806700"/>
            <a:ext cx="987425" cy="738188"/>
            <a:chOff x="2197" y="1155"/>
            <a:chExt cx="622" cy="465"/>
          </a:xfrm>
        </p:grpSpPr>
        <p:grpSp>
          <p:nvGrpSpPr>
            <p:cNvPr id="50" name="Group 42">
              <a:extLst>
                <a:ext uri="{FF2B5EF4-FFF2-40B4-BE49-F238E27FC236}">
                  <a16:creationId xmlns:a16="http://schemas.microsoft.com/office/drawing/2014/main" id="{4D399CA3-7A3A-4945-A125-3E52222C0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52" name="Rectangle 43">
                <a:extLst>
                  <a:ext uri="{FF2B5EF4-FFF2-40B4-BE49-F238E27FC236}">
                    <a16:creationId xmlns:a16="http://schemas.microsoft.com/office/drawing/2014/main" id="{210D8FAE-DD98-4AA2-A9E2-D352FC65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3" name="Text Box 44">
                <a:extLst>
                  <a:ext uri="{FF2B5EF4-FFF2-40B4-BE49-F238E27FC236}">
                    <a16:creationId xmlns:a16="http://schemas.microsoft.com/office/drawing/2014/main" id="{C504D577-A174-4FE1-ABA2-B91F6B75D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7CC0D273-AB6C-4888-B3A6-07D1B2575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Mobile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Switching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Center</a:t>
              </a:r>
            </a:p>
          </p:txBody>
        </p:sp>
      </p:grpSp>
      <p:grpSp>
        <p:nvGrpSpPr>
          <p:cNvPr id="54" name="Group 46">
            <a:extLst>
              <a:ext uri="{FF2B5EF4-FFF2-40B4-BE49-F238E27FC236}">
                <a16:creationId xmlns:a16="http://schemas.microsoft.com/office/drawing/2014/main" id="{B3032AAD-2F76-44B1-AC4F-D5DB3E4C6D88}"/>
              </a:ext>
            </a:extLst>
          </p:cNvPr>
          <p:cNvGrpSpPr>
            <a:grpSpLocks/>
          </p:cNvGrpSpPr>
          <p:nvPr/>
        </p:nvGrpSpPr>
        <p:grpSpPr bwMode="auto">
          <a:xfrm>
            <a:off x="2035176" y="2598737"/>
            <a:ext cx="636587" cy="493712"/>
            <a:chOff x="3202" y="3056"/>
            <a:chExt cx="401" cy="311"/>
          </a:xfrm>
        </p:grpSpPr>
        <p:sp>
          <p:nvSpPr>
            <p:cNvPr id="55" name="Oval 47">
              <a:extLst>
                <a:ext uri="{FF2B5EF4-FFF2-40B4-BE49-F238E27FC236}">
                  <a16:creationId xmlns:a16="http://schemas.microsoft.com/office/drawing/2014/main" id="{37BAD4C2-BE28-4D5C-A379-80E6E47A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DD6AA558-1C89-48CB-94FC-322DDB95D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0D8653B6-6273-4E1C-B70F-FACC4F20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208E31AC-1085-4829-9A64-B20EF63A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2478093-8366-4BF7-8DA6-FFD188B5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52">
              <a:extLst>
                <a:ext uri="{FF2B5EF4-FFF2-40B4-BE49-F238E27FC236}">
                  <a16:creationId xmlns:a16="http://schemas.microsoft.com/office/drawing/2014/main" id="{157872F6-4BA6-4BED-B572-D81A08DE4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VLR</a:t>
              </a:r>
            </a:p>
          </p:txBody>
        </p:sp>
      </p:grpSp>
      <p:sp>
        <p:nvSpPr>
          <p:cNvPr id="61" name="Line 84">
            <a:extLst>
              <a:ext uri="{FF2B5EF4-FFF2-40B4-BE49-F238E27FC236}">
                <a16:creationId xmlns:a16="http://schemas.microsoft.com/office/drawing/2014/main" id="{5CB54492-A592-4B14-BBFF-7C2E9BB529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0101" y="3514724"/>
            <a:ext cx="1176337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62" name="Text Box 85">
            <a:extLst>
              <a:ext uri="{FF2B5EF4-FFF2-40B4-BE49-F238E27FC236}">
                <a16:creationId xmlns:a16="http://schemas.microsoft.com/office/drawing/2014/main" id="{C5F02D8E-1A22-49A2-A77F-EDCA0CAD4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6" y="4298949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old BSS</a:t>
            </a:r>
          </a:p>
        </p:txBody>
      </p:sp>
      <p:grpSp>
        <p:nvGrpSpPr>
          <p:cNvPr id="63" name="Group 87">
            <a:extLst>
              <a:ext uri="{FF2B5EF4-FFF2-40B4-BE49-F238E27FC236}">
                <a16:creationId xmlns:a16="http://schemas.microsoft.com/office/drawing/2014/main" id="{3F17C37C-8F99-4A58-BF20-B3D47EE05EA3}"/>
              </a:ext>
            </a:extLst>
          </p:cNvPr>
          <p:cNvGrpSpPr>
            <a:grpSpLocks/>
          </p:cNvGrpSpPr>
          <p:nvPr/>
        </p:nvGrpSpPr>
        <p:grpSpPr bwMode="auto">
          <a:xfrm>
            <a:off x="1930400" y="3554412"/>
            <a:ext cx="296862" cy="336550"/>
            <a:chOff x="3312" y="2598"/>
            <a:chExt cx="187" cy="212"/>
          </a:xfrm>
        </p:grpSpPr>
        <p:sp>
          <p:nvSpPr>
            <p:cNvPr id="64" name="Oval 88">
              <a:extLst>
                <a:ext uri="{FF2B5EF4-FFF2-40B4-BE49-F238E27FC236}">
                  <a16:creationId xmlns:a16="http://schemas.microsoft.com/office/drawing/2014/main" id="{BB25AD3B-BCB1-47E7-AD7F-4F651B36F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5" name="Text Box 89">
              <a:extLst>
                <a:ext uri="{FF2B5EF4-FFF2-40B4-BE49-F238E27FC236}">
                  <a16:creationId xmlns:a16="http://schemas.microsoft.com/office/drawing/2014/main" id="{7441D0DD-9AAB-4DB0-A893-6DBF7DFB2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66" name="Group 90">
            <a:extLst>
              <a:ext uri="{FF2B5EF4-FFF2-40B4-BE49-F238E27FC236}">
                <a16:creationId xmlns:a16="http://schemas.microsoft.com/office/drawing/2014/main" id="{2E796F25-4DA9-4B96-AA26-90F3CBFFC06D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3986212"/>
            <a:ext cx="296862" cy="336550"/>
            <a:chOff x="3312" y="2598"/>
            <a:chExt cx="187" cy="212"/>
          </a:xfrm>
        </p:grpSpPr>
        <p:sp>
          <p:nvSpPr>
            <p:cNvPr id="67" name="Oval 91">
              <a:extLst>
                <a:ext uri="{FF2B5EF4-FFF2-40B4-BE49-F238E27FC236}">
                  <a16:creationId xmlns:a16="http://schemas.microsoft.com/office/drawing/2014/main" id="{5C2757A8-4555-437D-A635-36DB20903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8" name="Text Box 92">
              <a:extLst>
                <a:ext uri="{FF2B5EF4-FFF2-40B4-BE49-F238E27FC236}">
                  <a16:creationId xmlns:a16="http://schemas.microsoft.com/office/drawing/2014/main" id="{77EA199E-4F9C-4670-99F1-C90746EA6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69" name="Line 93">
            <a:extLst>
              <a:ext uri="{FF2B5EF4-FFF2-40B4-BE49-F238E27FC236}">
                <a16:creationId xmlns:a16="http://schemas.microsoft.com/office/drawing/2014/main" id="{9745FD2B-6C2B-44C8-8C47-14A38583C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3424237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70" name="Group 94">
            <a:extLst>
              <a:ext uri="{FF2B5EF4-FFF2-40B4-BE49-F238E27FC236}">
                <a16:creationId xmlns:a16="http://schemas.microsoft.com/office/drawing/2014/main" id="{15576144-A335-4E71-A775-4767984EC926}"/>
              </a:ext>
            </a:extLst>
          </p:cNvPr>
          <p:cNvGrpSpPr>
            <a:grpSpLocks/>
          </p:cNvGrpSpPr>
          <p:nvPr/>
        </p:nvGrpSpPr>
        <p:grpSpPr bwMode="auto">
          <a:xfrm>
            <a:off x="3270250" y="3275012"/>
            <a:ext cx="296862" cy="336550"/>
            <a:chOff x="3312" y="2598"/>
            <a:chExt cx="187" cy="212"/>
          </a:xfrm>
        </p:grpSpPr>
        <p:sp>
          <p:nvSpPr>
            <p:cNvPr id="71" name="Oval 95">
              <a:extLst>
                <a:ext uri="{FF2B5EF4-FFF2-40B4-BE49-F238E27FC236}">
                  <a16:creationId xmlns:a16="http://schemas.microsoft.com/office/drawing/2014/main" id="{5FDAB66E-7BA3-48BD-9AB1-9227E9F4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72" name="Text Box 96">
              <a:extLst>
                <a:ext uri="{FF2B5EF4-FFF2-40B4-BE49-F238E27FC236}">
                  <a16:creationId xmlns:a16="http://schemas.microsoft.com/office/drawing/2014/main" id="{8B0245AA-6F21-4849-ADC6-0B111778F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73" name="Freeform 97">
            <a:extLst>
              <a:ext uri="{FF2B5EF4-FFF2-40B4-BE49-F238E27FC236}">
                <a16:creationId xmlns:a16="http://schemas.microsoft.com/office/drawing/2014/main" id="{D601B38F-7DDA-47B0-91FF-46DAFC422F2C}"/>
              </a:ext>
            </a:extLst>
          </p:cNvPr>
          <p:cNvSpPr>
            <a:spLocks/>
          </p:cNvSpPr>
          <p:nvPr/>
        </p:nvSpPr>
        <p:spPr bwMode="auto">
          <a:xfrm>
            <a:off x="1714500" y="3473449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74" name="Group 98">
            <a:extLst>
              <a:ext uri="{FF2B5EF4-FFF2-40B4-BE49-F238E27FC236}">
                <a16:creationId xmlns:a16="http://schemas.microsoft.com/office/drawing/2014/main" id="{7CF45737-DC7C-492E-B8A8-6E83B3D8BD45}"/>
              </a:ext>
            </a:extLst>
          </p:cNvPr>
          <p:cNvGrpSpPr>
            <a:grpSpLocks/>
          </p:cNvGrpSpPr>
          <p:nvPr/>
        </p:nvGrpSpPr>
        <p:grpSpPr bwMode="auto">
          <a:xfrm>
            <a:off x="2838450" y="3408362"/>
            <a:ext cx="296862" cy="336550"/>
            <a:chOff x="3312" y="2598"/>
            <a:chExt cx="187" cy="212"/>
          </a:xfrm>
        </p:grpSpPr>
        <p:sp>
          <p:nvSpPr>
            <p:cNvPr id="75" name="Oval 99">
              <a:extLst>
                <a:ext uri="{FF2B5EF4-FFF2-40B4-BE49-F238E27FC236}">
                  <a16:creationId xmlns:a16="http://schemas.microsoft.com/office/drawing/2014/main" id="{75175845-D00C-4355-9E2B-27CD188BE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76" name="Text Box 100">
              <a:extLst>
                <a:ext uri="{FF2B5EF4-FFF2-40B4-BE49-F238E27FC236}">
                  <a16:creationId xmlns:a16="http://schemas.microsoft.com/office/drawing/2014/main" id="{F90EDCE0-A3A5-460D-8206-BF58326C9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7" name="Line 101">
            <a:extLst>
              <a:ext uri="{FF2B5EF4-FFF2-40B4-BE49-F238E27FC236}">
                <a16:creationId xmlns:a16="http://schemas.microsoft.com/office/drawing/2014/main" id="{58B61CF4-B03A-45C9-950C-C72CDD4A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4325937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FBCA9F79-95D1-4A66-A0B0-FE59B5C9989B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4259262"/>
            <a:ext cx="296862" cy="336550"/>
            <a:chOff x="3312" y="2598"/>
            <a:chExt cx="187" cy="212"/>
          </a:xfrm>
        </p:grpSpPr>
        <p:sp>
          <p:nvSpPr>
            <p:cNvPr id="79" name="Oval 103">
              <a:extLst>
                <a:ext uri="{FF2B5EF4-FFF2-40B4-BE49-F238E27FC236}">
                  <a16:creationId xmlns:a16="http://schemas.microsoft.com/office/drawing/2014/main" id="{981EB7BB-4621-4C98-96ED-B5A05C47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0" name="Text Box 104">
              <a:extLst>
                <a:ext uri="{FF2B5EF4-FFF2-40B4-BE49-F238E27FC236}">
                  <a16:creationId xmlns:a16="http://schemas.microsoft.com/office/drawing/2014/main" id="{E3C33DDB-453B-4C70-8002-9B291CD8C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81" name="Freeform 105">
            <a:extLst>
              <a:ext uri="{FF2B5EF4-FFF2-40B4-BE49-F238E27FC236}">
                <a16:creationId xmlns:a16="http://schemas.microsoft.com/office/drawing/2014/main" id="{F6410855-D195-461A-B51D-08291DBF966F}"/>
              </a:ext>
            </a:extLst>
          </p:cNvPr>
          <p:cNvSpPr>
            <a:spLocks/>
          </p:cNvSpPr>
          <p:nvPr/>
        </p:nvSpPr>
        <p:spPr bwMode="auto">
          <a:xfrm>
            <a:off x="3416300" y="4167187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82" name="Group 106">
            <a:extLst>
              <a:ext uri="{FF2B5EF4-FFF2-40B4-BE49-F238E27FC236}">
                <a16:creationId xmlns:a16="http://schemas.microsoft.com/office/drawing/2014/main" id="{00D3BB20-46AD-4E93-9028-68EEE3BA4F98}"/>
              </a:ext>
            </a:extLst>
          </p:cNvPr>
          <p:cNvGrpSpPr>
            <a:grpSpLocks/>
          </p:cNvGrpSpPr>
          <p:nvPr/>
        </p:nvGrpSpPr>
        <p:grpSpPr bwMode="auto">
          <a:xfrm>
            <a:off x="3702050" y="4278312"/>
            <a:ext cx="296862" cy="336550"/>
            <a:chOff x="3312" y="2598"/>
            <a:chExt cx="187" cy="212"/>
          </a:xfrm>
        </p:grpSpPr>
        <p:sp>
          <p:nvSpPr>
            <p:cNvPr id="83" name="Oval 107">
              <a:extLst>
                <a:ext uri="{FF2B5EF4-FFF2-40B4-BE49-F238E27FC236}">
                  <a16:creationId xmlns:a16="http://schemas.microsoft.com/office/drawing/2014/main" id="{275F0105-190E-4576-8D53-FFA528BF4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4" name="Text Box 108">
              <a:extLst>
                <a:ext uri="{FF2B5EF4-FFF2-40B4-BE49-F238E27FC236}">
                  <a16:creationId xmlns:a16="http://schemas.microsoft.com/office/drawing/2014/main" id="{8C902582-05DA-4193-AD8D-185B62EA9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85" name="Freeform 109">
            <a:extLst>
              <a:ext uri="{FF2B5EF4-FFF2-40B4-BE49-F238E27FC236}">
                <a16:creationId xmlns:a16="http://schemas.microsoft.com/office/drawing/2014/main" id="{2245B1B8-4CE9-4998-B489-501B9A928B06}"/>
              </a:ext>
            </a:extLst>
          </p:cNvPr>
          <p:cNvSpPr>
            <a:spLocks/>
          </p:cNvSpPr>
          <p:nvPr/>
        </p:nvSpPr>
        <p:spPr bwMode="auto">
          <a:xfrm>
            <a:off x="3194050" y="3633787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AD5772F5-E988-4A55-BFF4-3546A4584735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3694112"/>
            <a:ext cx="296862" cy="336550"/>
            <a:chOff x="3312" y="2598"/>
            <a:chExt cx="187" cy="212"/>
          </a:xfrm>
        </p:grpSpPr>
        <p:sp>
          <p:nvSpPr>
            <p:cNvPr id="87" name="Oval 111">
              <a:extLst>
                <a:ext uri="{FF2B5EF4-FFF2-40B4-BE49-F238E27FC236}">
                  <a16:creationId xmlns:a16="http://schemas.microsoft.com/office/drawing/2014/main" id="{B9ACA016-2310-40A5-A60B-076B6CEE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88" name="Text Box 112">
              <a:extLst>
                <a:ext uri="{FF2B5EF4-FFF2-40B4-BE49-F238E27FC236}">
                  <a16:creationId xmlns:a16="http://schemas.microsoft.com/office/drawing/2014/main" id="{99D1B5BA-B525-4279-8618-982AE3E38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9" name="Line 113">
            <a:extLst>
              <a:ext uri="{FF2B5EF4-FFF2-40B4-BE49-F238E27FC236}">
                <a16:creationId xmlns:a16="http://schemas.microsoft.com/office/drawing/2014/main" id="{6591F05D-C0F7-4A85-9164-36A4D112D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9450" y="3665537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90" name="Group 114">
            <a:extLst>
              <a:ext uri="{FF2B5EF4-FFF2-40B4-BE49-F238E27FC236}">
                <a16:creationId xmlns:a16="http://schemas.microsoft.com/office/drawing/2014/main" id="{8F4B4A1E-82E2-48EC-B58B-ECE4EA119948}"/>
              </a:ext>
            </a:extLst>
          </p:cNvPr>
          <p:cNvGrpSpPr>
            <a:grpSpLocks/>
          </p:cNvGrpSpPr>
          <p:nvPr/>
        </p:nvGrpSpPr>
        <p:grpSpPr bwMode="auto">
          <a:xfrm>
            <a:off x="2260600" y="3808412"/>
            <a:ext cx="296862" cy="336550"/>
            <a:chOff x="3312" y="2598"/>
            <a:chExt cx="187" cy="212"/>
          </a:xfrm>
        </p:grpSpPr>
        <p:sp>
          <p:nvSpPr>
            <p:cNvPr id="91" name="Oval 115">
              <a:extLst>
                <a:ext uri="{FF2B5EF4-FFF2-40B4-BE49-F238E27FC236}">
                  <a16:creationId xmlns:a16="http://schemas.microsoft.com/office/drawing/2014/main" id="{76D2C307-0DE4-4884-A4ED-937D739F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2" name="Text Box 116">
              <a:extLst>
                <a:ext uri="{FF2B5EF4-FFF2-40B4-BE49-F238E27FC236}">
                  <a16:creationId xmlns:a16="http://schemas.microsoft.com/office/drawing/2014/main" id="{946C20EA-8FCB-43AA-BD00-D35EE9B48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3" name="Text Box 119">
            <a:extLst>
              <a:ext uri="{FF2B5EF4-FFF2-40B4-BE49-F238E27FC236}">
                <a16:creationId xmlns:a16="http://schemas.microsoft.com/office/drawing/2014/main" id="{AEF9D8D9-8129-48A4-9F6F-DE3A6F4B7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6" y="4427537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new BSS</a:t>
            </a:r>
          </a:p>
        </p:txBody>
      </p:sp>
      <p:sp>
        <p:nvSpPr>
          <p:cNvPr id="94" name="Line 121">
            <a:extLst>
              <a:ext uri="{FF2B5EF4-FFF2-40B4-BE49-F238E27FC236}">
                <a16:creationId xmlns:a16="http://schemas.microsoft.com/office/drawing/2014/main" id="{CF29DBF2-2282-4881-874B-7B827B9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7" y="2085974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285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6390E-D4CC-4547-BD46-24328C04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切换：</a:t>
            </a:r>
            <a:r>
              <a:rPr lang="en-US" altLang="zh-CN" dirty="0"/>
              <a:t>MSC</a:t>
            </a:r>
            <a:r>
              <a:rPr lang="zh-CN" altLang="en-US" dirty="0"/>
              <a:t>之间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591F3-1A5F-45B5-BFB8-5CF44771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锚</a:t>
            </a:r>
            <a:r>
              <a:rPr lang="en-US" altLang="zh-CN" dirty="0">
                <a:solidFill>
                  <a:srgbClr val="C00000"/>
                </a:solidFill>
              </a:rPr>
              <a:t>MSC</a:t>
            </a:r>
            <a:r>
              <a:rPr lang="zh-CN" altLang="en-US" dirty="0"/>
              <a:t>：第一个被访网络中的</a:t>
            </a:r>
            <a:r>
              <a:rPr lang="en-US" altLang="zh-CN" dirty="0"/>
              <a:t>MSC</a:t>
            </a:r>
          </a:p>
          <a:p>
            <a:pPr lvl="1"/>
            <a:r>
              <a:rPr lang="zh-CN" altLang="en-US" dirty="0"/>
              <a:t>后续呼叫都经过锚</a:t>
            </a:r>
            <a:r>
              <a:rPr lang="en-US" altLang="zh-CN" dirty="0"/>
              <a:t>MSC</a:t>
            </a:r>
          </a:p>
          <a:p>
            <a:endParaRPr lang="en-US" altLang="zh-CN" dirty="0"/>
          </a:p>
          <a:p>
            <a:r>
              <a:rPr lang="zh-CN" altLang="en-US" dirty="0"/>
              <a:t>设备向新</a:t>
            </a:r>
            <a:r>
              <a:rPr lang="en-US" altLang="zh-CN" dirty="0"/>
              <a:t>MSC</a:t>
            </a:r>
            <a:r>
              <a:rPr lang="zh-CN" altLang="en-US" dirty="0"/>
              <a:t>注册时，新</a:t>
            </a:r>
            <a:r>
              <a:rPr lang="en-US" altLang="zh-CN" dirty="0"/>
              <a:t>MSC</a:t>
            </a:r>
            <a:r>
              <a:rPr lang="zh-CN" altLang="en-US" dirty="0"/>
              <a:t>通知锚</a:t>
            </a:r>
            <a:r>
              <a:rPr lang="en-US" altLang="zh-CN" dirty="0"/>
              <a:t>MSC</a:t>
            </a:r>
            <a:r>
              <a:rPr lang="zh-CN" altLang="en-US" dirty="0"/>
              <a:t>设备位置信息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71B72-A218-414B-B592-61395A77A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grpSp>
        <p:nvGrpSpPr>
          <p:cNvPr id="980" name="Group 2">
            <a:extLst>
              <a:ext uri="{FF2B5EF4-FFF2-40B4-BE49-F238E27FC236}">
                <a16:creationId xmlns:a16="http://schemas.microsoft.com/office/drawing/2014/main" id="{2EB49FC4-2248-4957-889D-2C418D8CF93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1408113" cy="1109662"/>
            <a:chOff x="125" y="951"/>
            <a:chExt cx="887" cy="699"/>
          </a:xfrm>
        </p:grpSpPr>
        <p:sp>
          <p:nvSpPr>
            <p:cNvPr id="981" name="Freeform 3">
              <a:extLst>
                <a:ext uri="{FF2B5EF4-FFF2-40B4-BE49-F238E27FC236}">
                  <a16:creationId xmlns:a16="http://schemas.microsoft.com/office/drawing/2014/main" id="{F2E8D0DB-1984-487A-A0D7-0E4CDC8AC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2" name="Text Box 4">
              <a:extLst>
                <a:ext uri="{FF2B5EF4-FFF2-40B4-BE49-F238E27FC236}">
                  <a16:creationId xmlns:a16="http://schemas.microsoft.com/office/drawing/2014/main" id="{A3EBEA47-E49D-4CC8-B8E1-A9F2EA16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归属网络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3" name="Group 5">
              <a:extLst>
                <a:ext uri="{FF2B5EF4-FFF2-40B4-BE49-F238E27FC236}">
                  <a16:creationId xmlns:a16="http://schemas.microsoft.com/office/drawing/2014/main" id="{7D5232DD-465C-4366-9B99-68FD151AA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" y="1203"/>
              <a:ext cx="616" cy="330"/>
              <a:chOff x="581" y="459"/>
              <a:chExt cx="616" cy="330"/>
            </a:xfrm>
          </p:grpSpPr>
          <p:sp>
            <p:nvSpPr>
              <p:cNvPr id="984" name="Rectangle 6">
                <a:extLst>
                  <a:ext uri="{FF2B5EF4-FFF2-40B4-BE49-F238E27FC236}">
                    <a16:creationId xmlns:a16="http://schemas.microsoft.com/office/drawing/2014/main" id="{5AD890D6-530C-40F9-A5E2-25F1AD90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5" name="Text Box 7">
                <a:extLst>
                  <a:ext uri="{FF2B5EF4-FFF2-40B4-BE49-F238E27FC236}">
                    <a16:creationId xmlns:a16="http://schemas.microsoft.com/office/drawing/2014/main" id="{53BDD0D0-9E15-46E3-A817-46CE3E10D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归属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MSC</a:t>
                </a:r>
              </a:p>
            </p:txBody>
          </p:sp>
        </p:grpSp>
      </p:grpSp>
      <p:sp>
        <p:nvSpPr>
          <p:cNvPr id="986" name="Freeform 15">
            <a:extLst>
              <a:ext uri="{FF2B5EF4-FFF2-40B4-BE49-F238E27FC236}">
                <a16:creationId xmlns:a16="http://schemas.microsoft.com/office/drawing/2014/main" id="{4D7EA39E-DA46-4F29-A041-28C90B65638D}"/>
              </a:ext>
            </a:extLst>
          </p:cNvPr>
          <p:cNvSpPr>
            <a:spLocks/>
          </p:cNvSpPr>
          <p:nvPr/>
        </p:nvSpPr>
        <p:spPr bwMode="auto">
          <a:xfrm>
            <a:off x="2841624" y="2598738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7" name="Text Box 16">
            <a:extLst>
              <a:ext uri="{FF2B5EF4-FFF2-40B4-BE49-F238E27FC236}">
                <a16:creationId xmlns:a16="http://schemas.microsoft.com/office/drawing/2014/main" id="{3398188D-BA80-40B0-8327-0907A1A2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7" y="3194050"/>
            <a:ext cx="717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公共电话网络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8" name="Group 17">
            <a:extLst>
              <a:ext uri="{FF2B5EF4-FFF2-40B4-BE49-F238E27FC236}">
                <a16:creationId xmlns:a16="http://schemas.microsoft.com/office/drawing/2014/main" id="{32BC0765-9D72-455B-A0CC-A7744C06ADED}"/>
              </a:ext>
            </a:extLst>
          </p:cNvPr>
          <p:cNvGrpSpPr>
            <a:grpSpLocks/>
          </p:cNvGrpSpPr>
          <p:nvPr/>
        </p:nvGrpSpPr>
        <p:grpSpPr bwMode="auto">
          <a:xfrm>
            <a:off x="2735262" y="4794251"/>
            <a:ext cx="1441450" cy="346075"/>
            <a:chOff x="3072" y="739"/>
            <a:chExt cx="652" cy="146"/>
          </a:xfrm>
        </p:grpSpPr>
        <p:pic>
          <p:nvPicPr>
            <p:cNvPr id="989" name="Picture 18" descr="lgv_fqmg[1]">
              <a:extLst>
                <a:ext uri="{FF2B5EF4-FFF2-40B4-BE49-F238E27FC236}">
                  <a16:creationId xmlns:a16="http://schemas.microsoft.com/office/drawing/2014/main" id="{E557E5F1-C3EC-4639-A7C0-B0FA12686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0" name="Line 19">
              <a:extLst>
                <a:ext uri="{FF2B5EF4-FFF2-40B4-BE49-F238E27FC236}">
                  <a16:creationId xmlns:a16="http://schemas.microsoft.com/office/drawing/2014/main" id="{A2374999-55F6-4D3A-89AE-3E9FB1355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1" name="Line 20">
              <a:extLst>
                <a:ext uri="{FF2B5EF4-FFF2-40B4-BE49-F238E27FC236}">
                  <a16:creationId xmlns:a16="http://schemas.microsoft.com/office/drawing/2014/main" id="{131BDE41-A391-40B6-8E56-235452434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92" name="Picture 21" descr="e2gmc3yp[1]">
            <a:extLst>
              <a:ext uri="{FF2B5EF4-FFF2-40B4-BE49-F238E27FC236}">
                <a16:creationId xmlns:a16="http://schemas.microsoft.com/office/drawing/2014/main" id="{CC6A03A7-8388-4347-80EC-70BF7807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2414587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" name="Text Box 22">
            <a:extLst>
              <a:ext uri="{FF2B5EF4-FFF2-40B4-BE49-F238E27FC236}">
                <a16:creationId xmlns:a16="http://schemas.microsoft.com/office/drawing/2014/main" id="{941F79AB-0672-44F5-BD80-8ADF7760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212090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通信者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4" name="Freeform 23">
            <a:extLst>
              <a:ext uri="{FF2B5EF4-FFF2-40B4-BE49-F238E27FC236}">
                <a16:creationId xmlns:a16="http://schemas.microsoft.com/office/drawing/2014/main" id="{EBD14B60-55DF-4D61-8BE5-46E97EBDDB1F}"/>
              </a:ext>
            </a:extLst>
          </p:cNvPr>
          <p:cNvSpPr>
            <a:spLocks/>
          </p:cNvSpPr>
          <p:nvPr/>
        </p:nvSpPr>
        <p:spPr bwMode="auto">
          <a:xfrm>
            <a:off x="2239962" y="2643187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5" name="Freeform 24">
            <a:extLst>
              <a:ext uri="{FF2B5EF4-FFF2-40B4-BE49-F238E27FC236}">
                <a16:creationId xmlns:a16="http://schemas.microsoft.com/office/drawing/2014/main" id="{7E5DA8E7-47F9-467E-9F1F-6420F1D021BE}"/>
              </a:ext>
            </a:extLst>
          </p:cNvPr>
          <p:cNvSpPr>
            <a:spLocks/>
          </p:cNvSpPr>
          <p:nvPr/>
        </p:nvSpPr>
        <p:spPr bwMode="auto">
          <a:xfrm>
            <a:off x="2087563" y="2668587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6" name="Group 158">
            <a:extLst>
              <a:ext uri="{FF2B5EF4-FFF2-40B4-BE49-F238E27FC236}">
                <a16:creationId xmlns:a16="http://schemas.microsoft.com/office/drawing/2014/main" id="{3887828A-6673-4063-8A64-6B921AF3D8D9}"/>
              </a:ext>
            </a:extLst>
          </p:cNvPr>
          <p:cNvGrpSpPr>
            <a:grpSpLocks/>
          </p:cNvGrpSpPr>
          <p:nvPr/>
        </p:nvGrpSpPr>
        <p:grpSpPr bwMode="auto">
          <a:xfrm>
            <a:off x="2019299" y="3367087"/>
            <a:ext cx="977900" cy="330200"/>
            <a:chOff x="717" y="1160"/>
            <a:chExt cx="616" cy="208"/>
          </a:xfrm>
        </p:grpSpPr>
        <p:sp>
          <p:nvSpPr>
            <p:cNvPr id="997" name="Rectangle 159">
              <a:extLst>
                <a:ext uri="{FF2B5EF4-FFF2-40B4-BE49-F238E27FC236}">
                  <a16:creationId xmlns:a16="http://schemas.microsoft.com/office/drawing/2014/main" id="{CD95F48D-39EB-4B4C-BBAF-78F2C127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8" name="Text Box 160">
              <a:extLst>
                <a:ext uri="{FF2B5EF4-FFF2-40B4-BE49-F238E27FC236}">
                  <a16:creationId xmlns:a16="http://schemas.microsoft.com/office/drawing/2014/main" id="{5A549305-5AA5-4F7F-A802-D9C9CC423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</a:p>
          </p:txBody>
        </p:sp>
      </p:grpSp>
      <p:sp>
        <p:nvSpPr>
          <p:cNvPr id="999" name="Text Box 329">
            <a:extLst>
              <a:ext uri="{FF2B5EF4-FFF2-40B4-BE49-F238E27FC236}">
                <a16:creationId xmlns:a16="http://schemas.microsoft.com/office/drawing/2014/main" id="{B6FB3D3E-408A-4B86-A334-3141D858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689" y="3098800"/>
            <a:ext cx="87732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MSC</a:t>
            </a:r>
          </a:p>
        </p:txBody>
      </p:sp>
      <p:grpSp>
        <p:nvGrpSpPr>
          <p:cNvPr id="1000" name="Group 466">
            <a:extLst>
              <a:ext uri="{FF2B5EF4-FFF2-40B4-BE49-F238E27FC236}">
                <a16:creationId xmlns:a16="http://schemas.microsoft.com/office/drawing/2014/main" id="{A794F0CA-6F7E-491F-B7D5-AB0DD81F8854}"/>
              </a:ext>
            </a:extLst>
          </p:cNvPr>
          <p:cNvGrpSpPr>
            <a:grpSpLocks/>
          </p:cNvGrpSpPr>
          <p:nvPr/>
        </p:nvGrpSpPr>
        <p:grpSpPr bwMode="auto">
          <a:xfrm>
            <a:off x="4202118" y="3794126"/>
            <a:ext cx="977900" cy="333375"/>
            <a:chOff x="730" y="1158"/>
            <a:chExt cx="616" cy="210"/>
          </a:xfrm>
        </p:grpSpPr>
        <p:sp>
          <p:nvSpPr>
            <p:cNvPr id="1001" name="Rectangle 467">
              <a:extLst>
                <a:ext uri="{FF2B5EF4-FFF2-40B4-BE49-F238E27FC236}">
                  <a16:creationId xmlns:a16="http://schemas.microsoft.com/office/drawing/2014/main" id="{B09B3533-9F3B-41C1-8D7B-40356B44A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2" name="Text Box 468">
              <a:extLst>
                <a:ext uri="{FF2B5EF4-FFF2-40B4-BE49-F238E27FC236}">
                  <a16:creationId xmlns:a16="http://schemas.microsoft.com/office/drawing/2014/main" id="{00AAD91B-946F-4EE9-9DC8-D48C094BB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</a:p>
          </p:txBody>
        </p:sp>
      </p:grpSp>
      <p:sp>
        <p:nvSpPr>
          <p:cNvPr id="1003" name="Freeform 534">
            <a:extLst>
              <a:ext uri="{FF2B5EF4-FFF2-40B4-BE49-F238E27FC236}">
                <a16:creationId xmlns:a16="http://schemas.microsoft.com/office/drawing/2014/main" id="{79BE4D5A-232F-4BF2-95AF-C704F67EC84C}"/>
              </a:ext>
            </a:extLst>
          </p:cNvPr>
          <p:cNvSpPr>
            <a:spLocks/>
          </p:cNvSpPr>
          <p:nvPr/>
        </p:nvSpPr>
        <p:spPr bwMode="auto">
          <a:xfrm>
            <a:off x="2824162" y="3549651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4" name="Group 535">
            <a:extLst>
              <a:ext uri="{FF2B5EF4-FFF2-40B4-BE49-F238E27FC236}">
                <a16:creationId xmlns:a16="http://schemas.microsoft.com/office/drawing/2014/main" id="{A8FDB3BE-86A9-4A17-89ED-41413366D5CB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868737"/>
            <a:ext cx="623887" cy="330200"/>
            <a:chOff x="2647" y="2987"/>
            <a:chExt cx="393" cy="208"/>
          </a:xfrm>
        </p:grpSpPr>
        <p:sp>
          <p:nvSpPr>
            <p:cNvPr id="1005" name="Rectangle 536">
              <a:extLst>
                <a:ext uri="{FF2B5EF4-FFF2-40B4-BE49-F238E27FC236}">
                  <a16:creationId xmlns:a16="http://schemas.microsoft.com/office/drawing/2014/main" id="{CE6D57FD-5ACC-4246-BD09-B6EB65CA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6" name="Text Box 537">
              <a:extLst>
                <a:ext uri="{FF2B5EF4-FFF2-40B4-BE49-F238E27FC236}">
                  <a16:creationId xmlns:a16="http://schemas.microsoft.com/office/drawing/2014/main" id="{987FC557-D144-4112-90CA-95BC3118A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</a:p>
          </p:txBody>
        </p:sp>
      </p:grpSp>
      <p:sp>
        <p:nvSpPr>
          <p:cNvPr id="1007" name="Text Box 37">
            <a:extLst>
              <a:ext uri="{FF2B5EF4-FFF2-40B4-BE49-F238E27FC236}">
                <a16:creationId xmlns:a16="http://schemas.microsoft.com/office/drawing/2014/main" id="{EB05C0AF-B7B2-4C26-B093-8138F18A9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2" y="530701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切换之前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8" name="Group 2">
            <a:extLst>
              <a:ext uri="{FF2B5EF4-FFF2-40B4-BE49-F238E27FC236}">
                <a16:creationId xmlns:a16="http://schemas.microsoft.com/office/drawing/2014/main" id="{8B7D1802-A8F8-42D7-8D40-8FC62D4FE8E5}"/>
              </a:ext>
            </a:extLst>
          </p:cNvPr>
          <p:cNvGrpSpPr/>
          <p:nvPr/>
        </p:nvGrpSpPr>
        <p:grpSpPr>
          <a:xfrm>
            <a:off x="1412875" y="3443288"/>
            <a:ext cx="1020763" cy="841375"/>
            <a:chOff x="387350" y="3778250"/>
            <a:chExt cx="1020763" cy="841375"/>
          </a:xfrm>
        </p:grpSpPr>
        <p:sp>
          <p:nvSpPr>
            <p:cNvPr id="1009" name="AutoShape 26">
              <a:extLst>
                <a:ext uri="{FF2B5EF4-FFF2-40B4-BE49-F238E27FC236}">
                  <a16:creationId xmlns:a16="http://schemas.microsoft.com/office/drawing/2014/main" id="{A1D9A63E-AE01-49FE-B3B9-5FE240A8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0" name="AutoShape 27">
              <a:extLst>
                <a:ext uri="{FF2B5EF4-FFF2-40B4-BE49-F238E27FC236}">
                  <a16:creationId xmlns:a16="http://schemas.microsoft.com/office/drawing/2014/main" id="{1A59C7FB-4727-4D75-9347-4BE7F9413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1" name="AutoShape 28">
              <a:extLst>
                <a:ext uri="{FF2B5EF4-FFF2-40B4-BE49-F238E27FC236}">
                  <a16:creationId xmlns:a16="http://schemas.microsoft.com/office/drawing/2014/main" id="{4BF85659-0068-48C0-B83F-865BA2D34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2" name="AutoShape 29">
              <a:extLst>
                <a:ext uri="{FF2B5EF4-FFF2-40B4-BE49-F238E27FC236}">
                  <a16:creationId xmlns:a16="http://schemas.microsoft.com/office/drawing/2014/main" id="{06BB706D-2C0F-4625-BA53-AC0FD1B72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3" name="Line 154">
              <a:extLst>
                <a:ext uri="{FF2B5EF4-FFF2-40B4-BE49-F238E27FC236}">
                  <a16:creationId xmlns:a16="http://schemas.microsoft.com/office/drawing/2014/main" id="{E0074715-9768-47AE-ADD4-7F34F6EFC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4" name="Line 155">
              <a:extLst>
                <a:ext uri="{FF2B5EF4-FFF2-40B4-BE49-F238E27FC236}">
                  <a16:creationId xmlns:a16="http://schemas.microsoft.com/office/drawing/2014/main" id="{6BF94498-0D44-42AE-AEA3-A0808A196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5" name="Line 156">
              <a:extLst>
                <a:ext uri="{FF2B5EF4-FFF2-40B4-BE49-F238E27FC236}">
                  <a16:creationId xmlns:a16="http://schemas.microsoft.com/office/drawing/2014/main" id="{4B4F17EA-BC9B-4A15-98B8-59C4268DC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6" name="Line 157">
              <a:extLst>
                <a:ext uri="{FF2B5EF4-FFF2-40B4-BE49-F238E27FC236}">
                  <a16:creationId xmlns:a16="http://schemas.microsoft.com/office/drawing/2014/main" id="{65D58AF0-4190-470A-9348-47ABB2C82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17" name="Group 1">
              <a:extLst>
                <a:ext uri="{FF2B5EF4-FFF2-40B4-BE49-F238E27FC236}">
                  <a16:creationId xmlns:a16="http://schemas.microsoft.com/office/drawing/2014/main" id="{BD6ED959-9D25-4E39-9AB4-6907B554A3A6}"/>
                </a:ext>
              </a:extLst>
            </p:cNvPr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1075" name="Group 783">
                <a:extLst>
                  <a:ext uri="{FF2B5EF4-FFF2-40B4-BE49-F238E27FC236}">
                    <a16:creationId xmlns:a16="http://schemas.microsoft.com/office/drawing/2014/main" id="{C007AA47-4956-4F74-A6E0-6712236ED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078" name="Line 270">
                  <a:extLst>
                    <a:ext uri="{FF2B5EF4-FFF2-40B4-BE49-F238E27FC236}">
                      <a16:creationId xmlns:a16="http://schemas.microsoft.com/office/drawing/2014/main" id="{2297F925-B0D0-4D30-AD51-2383F97F0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9" name="Line 271">
                  <a:extLst>
                    <a:ext uri="{FF2B5EF4-FFF2-40B4-BE49-F238E27FC236}">
                      <a16:creationId xmlns:a16="http://schemas.microsoft.com/office/drawing/2014/main" id="{E3FFFB8D-3BCA-41E8-9349-CC910B599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0" name="Line 272">
                  <a:extLst>
                    <a:ext uri="{FF2B5EF4-FFF2-40B4-BE49-F238E27FC236}">
                      <a16:creationId xmlns:a16="http://schemas.microsoft.com/office/drawing/2014/main" id="{9F61E43F-3651-47A6-BD0B-91CB0E24D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1" name="Line 273">
                  <a:extLst>
                    <a:ext uri="{FF2B5EF4-FFF2-40B4-BE49-F238E27FC236}">
                      <a16:creationId xmlns:a16="http://schemas.microsoft.com/office/drawing/2014/main" id="{ED7B5525-C5E5-454E-88E0-95B3CB8681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2" name="Line 274">
                  <a:extLst>
                    <a:ext uri="{FF2B5EF4-FFF2-40B4-BE49-F238E27FC236}">
                      <a16:creationId xmlns:a16="http://schemas.microsoft.com/office/drawing/2014/main" id="{A1D7EC38-1529-4CDC-A598-4CADA4DA1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3" name="Line 275">
                  <a:extLst>
                    <a:ext uri="{FF2B5EF4-FFF2-40B4-BE49-F238E27FC236}">
                      <a16:creationId xmlns:a16="http://schemas.microsoft.com/office/drawing/2014/main" id="{D6CEB43F-EAE4-4F1B-B7A1-8ED5A9E26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4" name="Line 276">
                  <a:extLst>
                    <a:ext uri="{FF2B5EF4-FFF2-40B4-BE49-F238E27FC236}">
                      <a16:creationId xmlns:a16="http://schemas.microsoft.com/office/drawing/2014/main" id="{9FB948C8-721A-464B-92B9-889ED731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5" name="Line 277">
                  <a:extLst>
                    <a:ext uri="{FF2B5EF4-FFF2-40B4-BE49-F238E27FC236}">
                      <a16:creationId xmlns:a16="http://schemas.microsoft.com/office/drawing/2014/main" id="{6555BABE-855B-4D1E-8DC5-CC807764E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6" name="Line 278">
                  <a:extLst>
                    <a:ext uri="{FF2B5EF4-FFF2-40B4-BE49-F238E27FC236}">
                      <a16:creationId xmlns:a16="http://schemas.microsoft.com/office/drawing/2014/main" id="{005ABD9D-8053-4871-9916-176FB74EAF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7" name="Line 279">
                  <a:extLst>
                    <a:ext uri="{FF2B5EF4-FFF2-40B4-BE49-F238E27FC236}">
                      <a16:creationId xmlns:a16="http://schemas.microsoft.com/office/drawing/2014/main" id="{B9DB471A-2DEE-4997-972C-FF7725B1E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8" name="Line 280">
                  <a:extLst>
                    <a:ext uri="{FF2B5EF4-FFF2-40B4-BE49-F238E27FC236}">
                      <a16:creationId xmlns:a16="http://schemas.microsoft.com/office/drawing/2014/main" id="{8B48F4C6-0223-4158-8461-264F2A90E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9" name="Line 281">
                  <a:extLst>
                    <a:ext uri="{FF2B5EF4-FFF2-40B4-BE49-F238E27FC236}">
                      <a16:creationId xmlns:a16="http://schemas.microsoft.com/office/drawing/2014/main" id="{547D02C5-39CF-43C7-A85B-1D682E2D1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0" name="Line 282">
                  <a:extLst>
                    <a:ext uri="{FF2B5EF4-FFF2-40B4-BE49-F238E27FC236}">
                      <a16:creationId xmlns:a16="http://schemas.microsoft.com/office/drawing/2014/main" id="{13276794-55A8-4482-8A36-9F1CFFBEE6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1" name="Line 283">
                  <a:extLst>
                    <a:ext uri="{FF2B5EF4-FFF2-40B4-BE49-F238E27FC236}">
                      <a16:creationId xmlns:a16="http://schemas.microsoft.com/office/drawing/2014/main" id="{50EE29A8-FFA6-4EC6-8C88-46D436AD2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2" name="Line 284">
                  <a:extLst>
                    <a:ext uri="{FF2B5EF4-FFF2-40B4-BE49-F238E27FC236}">
                      <a16:creationId xmlns:a16="http://schemas.microsoft.com/office/drawing/2014/main" id="{89697C82-9FC9-404B-BA3A-D794A13DD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076" name="Picture 799" descr="cell_tower_radiation copy">
                <a:extLst>
                  <a:ext uri="{FF2B5EF4-FFF2-40B4-BE49-F238E27FC236}">
                    <a16:creationId xmlns:a16="http://schemas.microsoft.com/office/drawing/2014/main" id="{932E97A1-E540-4456-AFDC-67E6BC065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7" name="Oval 800">
                <a:extLst>
                  <a:ext uri="{FF2B5EF4-FFF2-40B4-BE49-F238E27FC236}">
                    <a16:creationId xmlns:a16="http://schemas.microsoft.com/office/drawing/2014/main" id="{F7A9B086-5805-4793-BA90-49F93A508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8" name="Group 577">
              <a:extLst>
                <a:ext uri="{FF2B5EF4-FFF2-40B4-BE49-F238E27FC236}">
                  <a16:creationId xmlns:a16="http://schemas.microsoft.com/office/drawing/2014/main" id="{37450A74-8506-4F5C-B292-E24F6976B3DA}"/>
                </a:ext>
              </a:extLst>
            </p:cNvPr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1057" name="Group 783">
                <a:extLst>
                  <a:ext uri="{FF2B5EF4-FFF2-40B4-BE49-F238E27FC236}">
                    <a16:creationId xmlns:a16="http://schemas.microsoft.com/office/drawing/2014/main" id="{7C5DB1CF-22F1-43F9-AD82-F051D322EE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060" name="Line 270">
                  <a:extLst>
                    <a:ext uri="{FF2B5EF4-FFF2-40B4-BE49-F238E27FC236}">
                      <a16:creationId xmlns:a16="http://schemas.microsoft.com/office/drawing/2014/main" id="{94D3CDA6-5E8D-46BE-A99C-20B743AF3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1" name="Line 271">
                  <a:extLst>
                    <a:ext uri="{FF2B5EF4-FFF2-40B4-BE49-F238E27FC236}">
                      <a16:creationId xmlns:a16="http://schemas.microsoft.com/office/drawing/2014/main" id="{0882607B-AA28-4D77-BE34-FFA6BEC4A1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2" name="Line 272">
                  <a:extLst>
                    <a:ext uri="{FF2B5EF4-FFF2-40B4-BE49-F238E27FC236}">
                      <a16:creationId xmlns:a16="http://schemas.microsoft.com/office/drawing/2014/main" id="{ECF72ABA-E2C0-4F39-9290-08B5D69FB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3" name="Line 273">
                  <a:extLst>
                    <a:ext uri="{FF2B5EF4-FFF2-40B4-BE49-F238E27FC236}">
                      <a16:creationId xmlns:a16="http://schemas.microsoft.com/office/drawing/2014/main" id="{B0F0F445-8272-415B-9FFF-7AD843A9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4" name="Line 274">
                  <a:extLst>
                    <a:ext uri="{FF2B5EF4-FFF2-40B4-BE49-F238E27FC236}">
                      <a16:creationId xmlns:a16="http://schemas.microsoft.com/office/drawing/2014/main" id="{EA014818-C0B8-4451-82F1-D50BDCCB7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5" name="Line 275">
                  <a:extLst>
                    <a:ext uri="{FF2B5EF4-FFF2-40B4-BE49-F238E27FC236}">
                      <a16:creationId xmlns:a16="http://schemas.microsoft.com/office/drawing/2014/main" id="{226B305A-35BC-41CF-B2FE-FB738A39C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6" name="Line 276">
                  <a:extLst>
                    <a:ext uri="{FF2B5EF4-FFF2-40B4-BE49-F238E27FC236}">
                      <a16:creationId xmlns:a16="http://schemas.microsoft.com/office/drawing/2014/main" id="{FD964745-0C2B-4822-A3DF-FEB68E2D4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7" name="Line 277">
                  <a:extLst>
                    <a:ext uri="{FF2B5EF4-FFF2-40B4-BE49-F238E27FC236}">
                      <a16:creationId xmlns:a16="http://schemas.microsoft.com/office/drawing/2014/main" id="{A2DE6C98-80C6-48E6-924A-655545B04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8" name="Line 278">
                  <a:extLst>
                    <a:ext uri="{FF2B5EF4-FFF2-40B4-BE49-F238E27FC236}">
                      <a16:creationId xmlns:a16="http://schemas.microsoft.com/office/drawing/2014/main" id="{176BC642-5722-4DC2-BE6F-506B3B18E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9" name="Line 279">
                  <a:extLst>
                    <a:ext uri="{FF2B5EF4-FFF2-40B4-BE49-F238E27FC236}">
                      <a16:creationId xmlns:a16="http://schemas.microsoft.com/office/drawing/2014/main" id="{B281CF9A-467E-46C3-9539-ECA89E510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0" name="Line 280">
                  <a:extLst>
                    <a:ext uri="{FF2B5EF4-FFF2-40B4-BE49-F238E27FC236}">
                      <a16:creationId xmlns:a16="http://schemas.microsoft.com/office/drawing/2014/main" id="{316887B1-8AC8-40F1-B980-2BA7A842A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1" name="Line 281">
                  <a:extLst>
                    <a:ext uri="{FF2B5EF4-FFF2-40B4-BE49-F238E27FC236}">
                      <a16:creationId xmlns:a16="http://schemas.microsoft.com/office/drawing/2014/main" id="{A7C62F19-3F47-47EC-8C37-0F96817AD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2" name="Line 282">
                  <a:extLst>
                    <a:ext uri="{FF2B5EF4-FFF2-40B4-BE49-F238E27FC236}">
                      <a16:creationId xmlns:a16="http://schemas.microsoft.com/office/drawing/2014/main" id="{62B64FF9-10FD-4182-ABF9-6F39A38B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3" name="Line 283">
                  <a:extLst>
                    <a:ext uri="{FF2B5EF4-FFF2-40B4-BE49-F238E27FC236}">
                      <a16:creationId xmlns:a16="http://schemas.microsoft.com/office/drawing/2014/main" id="{1664B619-021C-40B4-8C72-72AE31E2FA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4" name="Line 284">
                  <a:extLst>
                    <a:ext uri="{FF2B5EF4-FFF2-40B4-BE49-F238E27FC236}">
                      <a16:creationId xmlns:a16="http://schemas.microsoft.com/office/drawing/2014/main" id="{8600F57D-F823-4252-85AE-2FF894673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058" name="Picture 799" descr="cell_tower_radiation copy">
                <a:extLst>
                  <a:ext uri="{FF2B5EF4-FFF2-40B4-BE49-F238E27FC236}">
                    <a16:creationId xmlns:a16="http://schemas.microsoft.com/office/drawing/2014/main" id="{93301825-FCDC-41E8-84E5-765C6AD83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9" name="Oval 800">
                <a:extLst>
                  <a:ext uri="{FF2B5EF4-FFF2-40B4-BE49-F238E27FC236}">
                    <a16:creationId xmlns:a16="http://schemas.microsoft.com/office/drawing/2014/main" id="{F31AE2D0-2486-48C2-A9D4-49B93F4C5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9" name="Group 596">
              <a:extLst>
                <a:ext uri="{FF2B5EF4-FFF2-40B4-BE49-F238E27FC236}">
                  <a16:creationId xmlns:a16="http://schemas.microsoft.com/office/drawing/2014/main" id="{BB0622EA-8716-4011-9FAE-4F9B28220314}"/>
                </a:ext>
              </a:extLst>
            </p:cNvPr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1039" name="Group 783">
                <a:extLst>
                  <a:ext uri="{FF2B5EF4-FFF2-40B4-BE49-F238E27FC236}">
                    <a16:creationId xmlns:a16="http://schemas.microsoft.com/office/drawing/2014/main" id="{826EBDAF-4534-4E51-9A1E-396C74096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042" name="Line 270">
                  <a:extLst>
                    <a:ext uri="{FF2B5EF4-FFF2-40B4-BE49-F238E27FC236}">
                      <a16:creationId xmlns:a16="http://schemas.microsoft.com/office/drawing/2014/main" id="{D2342433-E373-41D1-A8FA-1A11E4802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3" name="Line 271">
                  <a:extLst>
                    <a:ext uri="{FF2B5EF4-FFF2-40B4-BE49-F238E27FC236}">
                      <a16:creationId xmlns:a16="http://schemas.microsoft.com/office/drawing/2014/main" id="{4CA22BB6-AB02-45D5-96AD-7E0599CDE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4" name="Line 272">
                  <a:extLst>
                    <a:ext uri="{FF2B5EF4-FFF2-40B4-BE49-F238E27FC236}">
                      <a16:creationId xmlns:a16="http://schemas.microsoft.com/office/drawing/2014/main" id="{5BAE4861-33A8-47B1-AE04-E849B8CF4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5" name="Line 273">
                  <a:extLst>
                    <a:ext uri="{FF2B5EF4-FFF2-40B4-BE49-F238E27FC236}">
                      <a16:creationId xmlns:a16="http://schemas.microsoft.com/office/drawing/2014/main" id="{A2E2423B-21C4-4C49-9407-A7159F72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6" name="Line 274">
                  <a:extLst>
                    <a:ext uri="{FF2B5EF4-FFF2-40B4-BE49-F238E27FC236}">
                      <a16:creationId xmlns:a16="http://schemas.microsoft.com/office/drawing/2014/main" id="{15D776A3-ADDA-4D1A-8A49-B532E28B7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7" name="Line 275">
                  <a:extLst>
                    <a:ext uri="{FF2B5EF4-FFF2-40B4-BE49-F238E27FC236}">
                      <a16:creationId xmlns:a16="http://schemas.microsoft.com/office/drawing/2014/main" id="{46F049CF-62E1-4F41-BD2F-DA8D9F327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8" name="Line 276">
                  <a:extLst>
                    <a:ext uri="{FF2B5EF4-FFF2-40B4-BE49-F238E27FC236}">
                      <a16:creationId xmlns:a16="http://schemas.microsoft.com/office/drawing/2014/main" id="{90F04E68-4667-488F-81F5-4DE157A6AE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9" name="Line 277">
                  <a:extLst>
                    <a:ext uri="{FF2B5EF4-FFF2-40B4-BE49-F238E27FC236}">
                      <a16:creationId xmlns:a16="http://schemas.microsoft.com/office/drawing/2014/main" id="{DD60141F-D793-4FB7-995F-0D7F137930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0" name="Line 278">
                  <a:extLst>
                    <a:ext uri="{FF2B5EF4-FFF2-40B4-BE49-F238E27FC236}">
                      <a16:creationId xmlns:a16="http://schemas.microsoft.com/office/drawing/2014/main" id="{71A72839-2314-42BB-9438-851ED1021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1" name="Line 279">
                  <a:extLst>
                    <a:ext uri="{FF2B5EF4-FFF2-40B4-BE49-F238E27FC236}">
                      <a16:creationId xmlns:a16="http://schemas.microsoft.com/office/drawing/2014/main" id="{6D34E7D4-34FA-4965-818F-311CF4935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2" name="Line 280">
                  <a:extLst>
                    <a:ext uri="{FF2B5EF4-FFF2-40B4-BE49-F238E27FC236}">
                      <a16:creationId xmlns:a16="http://schemas.microsoft.com/office/drawing/2014/main" id="{4D2004BB-FB1D-46A3-9E9D-D18C5C646C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3" name="Line 281">
                  <a:extLst>
                    <a:ext uri="{FF2B5EF4-FFF2-40B4-BE49-F238E27FC236}">
                      <a16:creationId xmlns:a16="http://schemas.microsoft.com/office/drawing/2014/main" id="{67218892-C7DF-4C2E-8343-416D99F2B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4" name="Line 282">
                  <a:extLst>
                    <a:ext uri="{FF2B5EF4-FFF2-40B4-BE49-F238E27FC236}">
                      <a16:creationId xmlns:a16="http://schemas.microsoft.com/office/drawing/2014/main" id="{5739AB08-8023-4082-8CCC-A40798E020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5" name="Line 283">
                  <a:extLst>
                    <a:ext uri="{FF2B5EF4-FFF2-40B4-BE49-F238E27FC236}">
                      <a16:creationId xmlns:a16="http://schemas.microsoft.com/office/drawing/2014/main" id="{EC5184F7-9C58-4C28-8BB7-9DB0872B80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6" name="Line 284">
                  <a:extLst>
                    <a:ext uri="{FF2B5EF4-FFF2-40B4-BE49-F238E27FC236}">
                      <a16:creationId xmlns:a16="http://schemas.microsoft.com/office/drawing/2014/main" id="{F57B673E-D0FF-4DE8-B019-AAE3B90B9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040" name="Picture 799" descr="cell_tower_radiation copy">
                <a:extLst>
                  <a:ext uri="{FF2B5EF4-FFF2-40B4-BE49-F238E27FC236}">
                    <a16:creationId xmlns:a16="http://schemas.microsoft.com/office/drawing/2014/main" id="{A1737AA1-3E2B-4FC8-93F5-9D3CD3B8C8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1" name="Oval 800">
                <a:extLst>
                  <a:ext uri="{FF2B5EF4-FFF2-40B4-BE49-F238E27FC236}">
                    <a16:creationId xmlns:a16="http://schemas.microsoft.com/office/drawing/2014/main" id="{001AE1F9-8D6C-421B-8FFB-9EB34885A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0" name="Group 615">
              <a:extLst>
                <a:ext uri="{FF2B5EF4-FFF2-40B4-BE49-F238E27FC236}">
                  <a16:creationId xmlns:a16="http://schemas.microsoft.com/office/drawing/2014/main" id="{F54BAF4D-ED54-47B3-9D4D-4BAE94CDF1F7}"/>
                </a:ext>
              </a:extLst>
            </p:cNvPr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1021" name="Group 783">
                <a:extLst>
                  <a:ext uri="{FF2B5EF4-FFF2-40B4-BE49-F238E27FC236}">
                    <a16:creationId xmlns:a16="http://schemas.microsoft.com/office/drawing/2014/main" id="{567607CA-E66F-40D0-A1BD-66C091E8CD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024" name="Line 270">
                  <a:extLst>
                    <a:ext uri="{FF2B5EF4-FFF2-40B4-BE49-F238E27FC236}">
                      <a16:creationId xmlns:a16="http://schemas.microsoft.com/office/drawing/2014/main" id="{DD2100A3-F0C6-4AF4-ADE6-453C2C4F2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5" name="Line 271">
                  <a:extLst>
                    <a:ext uri="{FF2B5EF4-FFF2-40B4-BE49-F238E27FC236}">
                      <a16:creationId xmlns:a16="http://schemas.microsoft.com/office/drawing/2014/main" id="{BC52BE59-DBA3-4EE5-86BC-93D29D44E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6" name="Line 272">
                  <a:extLst>
                    <a:ext uri="{FF2B5EF4-FFF2-40B4-BE49-F238E27FC236}">
                      <a16:creationId xmlns:a16="http://schemas.microsoft.com/office/drawing/2014/main" id="{875C25BC-7C71-4AE8-A0B5-A624A5034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7" name="Line 273">
                  <a:extLst>
                    <a:ext uri="{FF2B5EF4-FFF2-40B4-BE49-F238E27FC236}">
                      <a16:creationId xmlns:a16="http://schemas.microsoft.com/office/drawing/2014/main" id="{50AAE551-2C25-4538-A83A-3054BA19E0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8" name="Line 274">
                  <a:extLst>
                    <a:ext uri="{FF2B5EF4-FFF2-40B4-BE49-F238E27FC236}">
                      <a16:creationId xmlns:a16="http://schemas.microsoft.com/office/drawing/2014/main" id="{1E618706-7DBE-45CA-A62D-1615DBD73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9" name="Line 275">
                  <a:extLst>
                    <a:ext uri="{FF2B5EF4-FFF2-40B4-BE49-F238E27FC236}">
                      <a16:creationId xmlns:a16="http://schemas.microsoft.com/office/drawing/2014/main" id="{56640079-28DC-4BC4-A724-9835904F9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0" name="Line 276">
                  <a:extLst>
                    <a:ext uri="{FF2B5EF4-FFF2-40B4-BE49-F238E27FC236}">
                      <a16:creationId xmlns:a16="http://schemas.microsoft.com/office/drawing/2014/main" id="{48403CAB-409C-4683-B5CD-027702669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1" name="Line 277">
                  <a:extLst>
                    <a:ext uri="{FF2B5EF4-FFF2-40B4-BE49-F238E27FC236}">
                      <a16:creationId xmlns:a16="http://schemas.microsoft.com/office/drawing/2014/main" id="{7AE31D2E-AC40-4944-AB5C-E8683F9CF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2" name="Line 278">
                  <a:extLst>
                    <a:ext uri="{FF2B5EF4-FFF2-40B4-BE49-F238E27FC236}">
                      <a16:creationId xmlns:a16="http://schemas.microsoft.com/office/drawing/2014/main" id="{56E631B4-42EF-4770-8EB7-B14770A64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3" name="Line 279">
                  <a:extLst>
                    <a:ext uri="{FF2B5EF4-FFF2-40B4-BE49-F238E27FC236}">
                      <a16:creationId xmlns:a16="http://schemas.microsoft.com/office/drawing/2014/main" id="{E5E98BB8-BA96-4573-85E0-8B97869EB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4" name="Line 280">
                  <a:extLst>
                    <a:ext uri="{FF2B5EF4-FFF2-40B4-BE49-F238E27FC236}">
                      <a16:creationId xmlns:a16="http://schemas.microsoft.com/office/drawing/2014/main" id="{9DB2A767-8125-4624-856B-AD220F348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5" name="Line 281">
                  <a:extLst>
                    <a:ext uri="{FF2B5EF4-FFF2-40B4-BE49-F238E27FC236}">
                      <a16:creationId xmlns:a16="http://schemas.microsoft.com/office/drawing/2014/main" id="{C194888E-D3D6-48D9-9F1D-3CC351D87A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6" name="Line 282">
                  <a:extLst>
                    <a:ext uri="{FF2B5EF4-FFF2-40B4-BE49-F238E27FC236}">
                      <a16:creationId xmlns:a16="http://schemas.microsoft.com/office/drawing/2014/main" id="{91B97A71-E66F-4D11-92BE-000CA1C2F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7" name="Line 283">
                  <a:extLst>
                    <a:ext uri="{FF2B5EF4-FFF2-40B4-BE49-F238E27FC236}">
                      <a16:creationId xmlns:a16="http://schemas.microsoft.com/office/drawing/2014/main" id="{42BE9AAB-9196-401C-AD7B-961CC6ABA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8" name="Line 284">
                  <a:extLst>
                    <a:ext uri="{FF2B5EF4-FFF2-40B4-BE49-F238E27FC236}">
                      <a16:creationId xmlns:a16="http://schemas.microsoft.com/office/drawing/2014/main" id="{06B4DC63-5492-4DC3-B4BC-8256667FB0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022" name="Picture 799" descr="cell_tower_radiation copy">
                <a:extLst>
                  <a:ext uri="{FF2B5EF4-FFF2-40B4-BE49-F238E27FC236}">
                    <a16:creationId xmlns:a16="http://schemas.microsoft.com/office/drawing/2014/main" id="{42123B27-5BA8-475B-8F0B-EA36CC996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3" name="Oval 800">
                <a:extLst>
                  <a:ext uri="{FF2B5EF4-FFF2-40B4-BE49-F238E27FC236}">
                    <a16:creationId xmlns:a16="http://schemas.microsoft.com/office/drawing/2014/main" id="{B433439B-5928-4CE6-A26B-62EC1349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93" name="Group 3">
            <a:extLst>
              <a:ext uri="{FF2B5EF4-FFF2-40B4-BE49-F238E27FC236}">
                <a16:creationId xmlns:a16="http://schemas.microsoft.com/office/drawing/2014/main" id="{E13BD253-33A5-48D6-B4BE-CFD34A9A4DB5}"/>
              </a:ext>
            </a:extLst>
          </p:cNvPr>
          <p:cNvGrpSpPr/>
          <p:nvPr/>
        </p:nvGrpSpPr>
        <p:grpSpPr>
          <a:xfrm>
            <a:off x="2638424" y="4089400"/>
            <a:ext cx="711200" cy="931862"/>
            <a:chOff x="1612900" y="4424363"/>
            <a:chExt cx="711200" cy="931862"/>
          </a:xfrm>
        </p:grpSpPr>
        <p:sp>
          <p:nvSpPr>
            <p:cNvPr id="1094" name="AutoShape 162">
              <a:extLst>
                <a:ext uri="{FF2B5EF4-FFF2-40B4-BE49-F238E27FC236}">
                  <a16:creationId xmlns:a16="http://schemas.microsoft.com/office/drawing/2014/main" id="{01635191-5A25-43DB-9C14-D18AAF16D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5" name="AutoShape 163">
              <a:extLst>
                <a:ext uri="{FF2B5EF4-FFF2-40B4-BE49-F238E27FC236}">
                  <a16:creationId xmlns:a16="http://schemas.microsoft.com/office/drawing/2014/main" id="{8F562D0B-4519-4232-B312-F2169C64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6" name="AutoShape 164">
              <a:extLst>
                <a:ext uri="{FF2B5EF4-FFF2-40B4-BE49-F238E27FC236}">
                  <a16:creationId xmlns:a16="http://schemas.microsoft.com/office/drawing/2014/main" id="{55539F9E-438A-4DC5-9072-14EFD1A6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7" name="Line 291">
              <a:extLst>
                <a:ext uri="{FF2B5EF4-FFF2-40B4-BE49-F238E27FC236}">
                  <a16:creationId xmlns:a16="http://schemas.microsoft.com/office/drawing/2014/main" id="{BA039E11-8971-4B59-8EC7-32BB7636B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8" name="Line 292">
              <a:extLst>
                <a:ext uri="{FF2B5EF4-FFF2-40B4-BE49-F238E27FC236}">
                  <a16:creationId xmlns:a16="http://schemas.microsoft.com/office/drawing/2014/main" id="{BBBFE55E-E8E9-417C-A8D9-5A9B93CE7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9" name="Line 293">
              <a:extLst>
                <a:ext uri="{FF2B5EF4-FFF2-40B4-BE49-F238E27FC236}">
                  <a16:creationId xmlns:a16="http://schemas.microsoft.com/office/drawing/2014/main" id="{B66C0C52-98F9-4DF7-ACE5-558CF9B06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0" name="Line 294">
              <a:extLst>
                <a:ext uri="{FF2B5EF4-FFF2-40B4-BE49-F238E27FC236}">
                  <a16:creationId xmlns:a16="http://schemas.microsoft.com/office/drawing/2014/main" id="{6368CFCF-30B1-4409-82DE-8D86F2A38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1" name="AutoShape 296">
              <a:extLst>
                <a:ext uri="{FF2B5EF4-FFF2-40B4-BE49-F238E27FC236}">
                  <a16:creationId xmlns:a16="http://schemas.microsoft.com/office/drawing/2014/main" id="{C6A124C7-1C28-411E-A03A-BCFE143E2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02" name="Group 634">
              <a:extLst>
                <a:ext uri="{FF2B5EF4-FFF2-40B4-BE49-F238E27FC236}">
                  <a16:creationId xmlns:a16="http://schemas.microsoft.com/office/drawing/2014/main" id="{3F0B4C5C-9BAE-4A9F-BB44-E6B4037F7A24}"/>
                </a:ext>
              </a:extLst>
            </p:cNvPr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1160" name="Group 783">
                <a:extLst>
                  <a:ext uri="{FF2B5EF4-FFF2-40B4-BE49-F238E27FC236}">
                    <a16:creationId xmlns:a16="http://schemas.microsoft.com/office/drawing/2014/main" id="{40701EB3-0DA0-4EE7-87FD-916D6FA199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163" name="Line 270">
                  <a:extLst>
                    <a:ext uri="{FF2B5EF4-FFF2-40B4-BE49-F238E27FC236}">
                      <a16:creationId xmlns:a16="http://schemas.microsoft.com/office/drawing/2014/main" id="{C0D9373B-3181-494A-9980-88E37E77F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4" name="Line 271">
                  <a:extLst>
                    <a:ext uri="{FF2B5EF4-FFF2-40B4-BE49-F238E27FC236}">
                      <a16:creationId xmlns:a16="http://schemas.microsoft.com/office/drawing/2014/main" id="{BABDC1C0-1E5F-43BD-B853-6972017D8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5" name="Line 272">
                  <a:extLst>
                    <a:ext uri="{FF2B5EF4-FFF2-40B4-BE49-F238E27FC236}">
                      <a16:creationId xmlns:a16="http://schemas.microsoft.com/office/drawing/2014/main" id="{EBCD2A08-68CA-47CF-9709-8F864203AD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6" name="Line 273">
                  <a:extLst>
                    <a:ext uri="{FF2B5EF4-FFF2-40B4-BE49-F238E27FC236}">
                      <a16:creationId xmlns:a16="http://schemas.microsoft.com/office/drawing/2014/main" id="{CABFB778-789E-4122-9787-5C7317B1D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7" name="Line 274">
                  <a:extLst>
                    <a:ext uri="{FF2B5EF4-FFF2-40B4-BE49-F238E27FC236}">
                      <a16:creationId xmlns:a16="http://schemas.microsoft.com/office/drawing/2014/main" id="{0D1A3959-1618-47A5-9399-D57FE014A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8" name="Line 275">
                  <a:extLst>
                    <a:ext uri="{FF2B5EF4-FFF2-40B4-BE49-F238E27FC236}">
                      <a16:creationId xmlns:a16="http://schemas.microsoft.com/office/drawing/2014/main" id="{90C88082-0B6F-49D5-89A9-61267FC1F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9" name="Line 276">
                  <a:extLst>
                    <a:ext uri="{FF2B5EF4-FFF2-40B4-BE49-F238E27FC236}">
                      <a16:creationId xmlns:a16="http://schemas.microsoft.com/office/drawing/2014/main" id="{62E016A6-FAE0-4558-B88B-D8A09A4368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0" name="Line 277">
                  <a:extLst>
                    <a:ext uri="{FF2B5EF4-FFF2-40B4-BE49-F238E27FC236}">
                      <a16:creationId xmlns:a16="http://schemas.microsoft.com/office/drawing/2014/main" id="{49C174B7-2144-4F8F-B930-6DCA28D97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1" name="Line 278">
                  <a:extLst>
                    <a:ext uri="{FF2B5EF4-FFF2-40B4-BE49-F238E27FC236}">
                      <a16:creationId xmlns:a16="http://schemas.microsoft.com/office/drawing/2014/main" id="{9F930022-8D35-4965-9411-A137C29E3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2" name="Line 279">
                  <a:extLst>
                    <a:ext uri="{FF2B5EF4-FFF2-40B4-BE49-F238E27FC236}">
                      <a16:creationId xmlns:a16="http://schemas.microsoft.com/office/drawing/2014/main" id="{3298CF71-BE51-468B-845A-63A17B09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3" name="Line 280">
                  <a:extLst>
                    <a:ext uri="{FF2B5EF4-FFF2-40B4-BE49-F238E27FC236}">
                      <a16:creationId xmlns:a16="http://schemas.microsoft.com/office/drawing/2014/main" id="{4F61A6B6-2F22-4EDA-8A48-AFA1DE1AE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4" name="Line 281">
                  <a:extLst>
                    <a:ext uri="{FF2B5EF4-FFF2-40B4-BE49-F238E27FC236}">
                      <a16:creationId xmlns:a16="http://schemas.microsoft.com/office/drawing/2014/main" id="{7CA0578E-253A-41E0-9132-DB402AC0F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5" name="Line 282">
                  <a:extLst>
                    <a:ext uri="{FF2B5EF4-FFF2-40B4-BE49-F238E27FC236}">
                      <a16:creationId xmlns:a16="http://schemas.microsoft.com/office/drawing/2014/main" id="{6BF92834-7984-4608-8817-FCCEAD6DE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6" name="Line 283">
                  <a:extLst>
                    <a:ext uri="{FF2B5EF4-FFF2-40B4-BE49-F238E27FC236}">
                      <a16:creationId xmlns:a16="http://schemas.microsoft.com/office/drawing/2014/main" id="{71549A33-DB67-4DDA-B598-9E5A04857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7" name="Line 284">
                  <a:extLst>
                    <a:ext uri="{FF2B5EF4-FFF2-40B4-BE49-F238E27FC236}">
                      <a16:creationId xmlns:a16="http://schemas.microsoft.com/office/drawing/2014/main" id="{7637FA7C-CE44-49BE-9AE5-DD94460E49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61" name="Picture 799" descr="cell_tower_radiation copy">
                <a:extLst>
                  <a:ext uri="{FF2B5EF4-FFF2-40B4-BE49-F238E27FC236}">
                    <a16:creationId xmlns:a16="http://schemas.microsoft.com/office/drawing/2014/main" id="{AB7DBF7C-E61F-4971-AC11-2A792F147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2" name="Oval 800">
                <a:extLst>
                  <a:ext uri="{FF2B5EF4-FFF2-40B4-BE49-F238E27FC236}">
                    <a16:creationId xmlns:a16="http://schemas.microsoft.com/office/drawing/2014/main" id="{31AE7945-5E6A-4480-93E7-645C8CCF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3" name="Group 653">
              <a:extLst>
                <a:ext uri="{FF2B5EF4-FFF2-40B4-BE49-F238E27FC236}">
                  <a16:creationId xmlns:a16="http://schemas.microsoft.com/office/drawing/2014/main" id="{D1BBE2DF-A6D4-4ECD-87DB-17EE67898104}"/>
                </a:ext>
              </a:extLst>
            </p:cNvPr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1142" name="Group 783">
                <a:extLst>
                  <a:ext uri="{FF2B5EF4-FFF2-40B4-BE49-F238E27FC236}">
                    <a16:creationId xmlns:a16="http://schemas.microsoft.com/office/drawing/2014/main" id="{76668768-58CB-469E-BCF0-6176B5EA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145" name="Line 270">
                  <a:extLst>
                    <a:ext uri="{FF2B5EF4-FFF2-40B4-BE49-F238E27FC236}">
                      <a16:creationId xmlns:a16="http://schemas.microsoft.com/office/drawing/2014/main" id="{0A1B7A6A-3808-4395-844E-697249C36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6" name="Line 271">
                  <a:extLst>
                    <a:ext uri="{FF2B5EF4-FFF2-40B4-BE49-F238E27FC236}">
                      <a16:creationId xmlns:a16="http://schemas.microsoft.com/office/drawing/2014/main" id="{008CFA3B-F461-4A7F-9ACD-744610177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7" name="Line 272">
                  <a:extLst>
                    <a:ext uri="{FF2B5EF4-FFF2-40B4-BE49-F238E27FC236}">
                      <a16:creationId xmlns:a16="http://schemas.microsoft.com/office/drawing/2014/main" id="{DDBC60B4-D917-4F79-9719-FD608CA9F4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8" name="Line 273">
                  <a:extLst>
                    <a:ext uri="{FF2B5EF4-FFF2-40B4-BE49-F238E27FC236}">
                      <a16:creationId xmlns:a16="http://schemas.microsoft.com/office/drawing/2014/main" id="{323977E0-EDF4-43CC-8F1A-6E45D95D9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9" name="Line 274">
                  <a:extLst>
                    <a:ext uri="{FF2B5EF4-FFF2-40B4-BE49-F238E27FC236}">
                      <a16:creationId xmlns:a16="http://schemas.microsoft.com/office/drawing/2014/main" id="{FFE84F28-1E4A-4EFC-99BA-3877037DD4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0" name="Line 275">
                  <a:extLst>
                    <a:ext uri="{FF2B5EF4-FFF2-40B4-BE49-F238E27FC236}">
                      <a16:creationId xmlns:a16="http://schemas.microsoft.com/office/drawing/2014/main" id="{E2F73CF7-FDFB-49B8-A6BB-8CC7FCB12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1" name="Line 276">
                  <a:extLst>
                    <a:ext uri="{FF2B5EF4-FFF2-40B4-BE49-F238E27FC236}">
                      <a16:creationId xmlns:a16="http://schemas.microsoft.com/office/drawing/2014/main" id="{CFCF727C-F926-46E6-A9D6-EE432F79F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2" name="Line 277">
                  <a:extLst>
                    <a:ext uri="{FF2B5EF4-FFF2-40B4-BE49-F238E27FC236}">
                      <a16:creationId xmlns:a16="http://schemas.microsoft.com/office/drawing/2014/main" id="{BD52E8FF-643D-4777-9BC4-76D8C241F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3" name="Line 278">
                  <a:extLst>
                    <a:ext uri="{FF2B5EF4-FFF2-40B4-BE49-F238E27FC236}">
                      <a16:creationId xmlns:a16="http://schemas.microsoft.com/office/drawing/2014/main" id="{E3609A55-B7FC-4E99-B6E2-4763D2BCD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4" name="Line 279">
                  <a:extLst>
                    <a:ext uri="{FF2B5EF4-FFF2-40B4-BE49-F238E27FC236}">
                      <a16:creationId xmlns:a16="http://schemas.microsoft.com/office/drawing/2014/main" id="{AB286301-06DB-4CD7-97A5-271797032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5" name="Line 280">
                  <a:extLst>
                    <a:ext uri="{FF2B5EF4-FFF2-40B4-BE49-F238E27FC236}">
                      <a16:creationId xmlns:a16="http://schemas.microsoft.com/office/drawing/2014/main" id="{87BA6129-C9F9-455E-BCDC-DC7FAE6153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6" name="Line 281">
                  <a:extLst>
                    <a:ext uri="{FF2B5EF4-FFF2-40B4-BE49-F238E27FC236}">
                      <a16:creationId xmlns:a16="http://schemas.microsoft.com/office/drawing/2014/main" id="{80262C31-671B-4EF5-B276-108FC89B9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7" name="Line 282">
                  <a:extLst>
                    <a:ext uri="{FF2B5EF4-FFF2-40B4-BE49-F238E27FC236}">
                      <a16:creationId xmlns:a16="http://schemas.microsoft.com/office/drawing/2014/main" id="{76DAFFFA-9813-4771-B70F-E15CBACA7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8" name="Line 283">
                  <a:extLst>
                    <a:ext uri="{FF2B5EF4-FFF2-40B4-BE49-F238E27FC236}">
                      <a16:creationId xmlns:a16="http://schemas.microsoft.com/office/drawing/2014/main" id="{670CB7A6-15F2-4CF9-A683-F17C1E5E8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9" name="Line 284">
                  <a:extLst>
                    <a:ext uri="{FF2B5EF4-FFF2-40B4-BE49-F238E27FC236}">
                      <a16:creationId xmlns:a16="http://schemas.microsoft.com/office/drawing/2014/main" id="{1A041476-F418-4B98-B6BA-48BDF956F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43" name="Picture 799" descr="cell_tower_radiation copy">
                <a:extLst>
                  <a:ext uri="{FF2B5EF4-FFF2-40B4-BE49-F238E27FC236}">
                    <a16:creationId xmlns:a16="http://schemas.microsoft.com/office/drawing/2014/main" id="{6548CE7F-3E72-4551-8E1A-27AF536058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4" name="Oval 800">
                <a:extLst>
                  <a:ext uri="{FF2B5EF4-FFF2-40B4-BE49-F238E27FC236}">
                    <a16:creationId xmlns:a16="http://schemas.microsoft.com/office/drawing/2014/main" id="{52AE02FA-293D-4753-9235-D9079CCF5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4" name="Group 672">
              <a:extLst>
                <a:ext uri="{FF2B5EF4-FFF2-40B4-BE49-F238E27FC236}">
                  <a16:creationId xmlns:a16="http://schemas.microsoft.com/office/drawing/2014/main" id="{1205041C-04C6-4128-896D-05C738CE04F6}"/>
                </a:ext>
              </a:extLst>
            </p:cNvPr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1124" name="Group 783">
                <a:extLst>
                  <a:ext uri="{FF2B5EF4-FFF2-40B4-BE49-F238E27FC236}">
                    <a16:creationId xmlns:a16="http://schemas.microsoft.com/office/drawing/2014/main" id="{5B06D62B-64F3-41B4-81C0-BCE6DC43C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127" name="Line 270">
                  <a:extLst>
                    <a:ext uri="{FF2B5EF4-FFF2-40B4-BE49-F238E27FC236}">
                      <a16:creationId xmlns:a16="http://schemas.microsoft.com/office/drawing/2014/main" id="{6F152C0B-69E3-4D63-99C7-133D677EC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8" name="Line 271">
                  <a:extLst>
                    <a:ext uri="{FF2B5EF4-FFF2-40B4-BE49-F238E27FC236}">
                      <a16:creationId xmlns:a16="http://schemas.microsoft.com/office/drawing/2014/main" id="{DB428E98-2EB0-4150-94C6-987077AB8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9" name="Line 272">
                  <a:extLst>
                    <a:ext uri="{FF2B5EF4-FFF2-40B4-BE49-F238E27FC236}">
                      <a16:creationId xmlns:a16="http://schemas.microsoft.com/office/drawing/2014/main" id="{B57B2299-86CC-4706-ABB9-128A99647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0" name="Line 273">
                  <a:extLst>
                    <a:ext uri="{FF2B5EF4-FFF2-40B4-BE49-F238E27FC236}">
                      <a16:creationId xmlns:a16="http://schemas.microsoft.com/office/drawing/2014/main" id="{C62CA04D-40EB-48FE-BFDA-519690373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1" name="Line 274">
                  <a:extLst>
                    <a:ext uri="{FF2B5EF4-FFF2-40B4-BE49-F238E27FC236}">
                      <a16:creationId xmlns:a16="http://schemas.microsoft.com/office/drawing/2014/main" id="{EE3ED412-08DA-400A-8F32-7947DB85F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2" name="Line 275">
                  <a:extLst>
                    <a:ext uri="{FF2B5EF4-FFF2-40B4-BE49-F238E27FC236}">
                      <a16:creationId xmlns:a16="http://schemas.microsoft.com/office/drawing/2014/main" id="{ADC3CE9B-131D-4430-9761-0751E7F7BE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3" name="Line 276">
                  <a:extLst>
                    <a:ext uri="{FF2B5EF4-FFF2-40B4-BE49-F238E27FC236}">
                      <a16:creationId xmlns:a16="http://schemas.microsoft.com/office/drawing/2014/main" id="{60030A7D-0BC9-42EA-974F-DF94A934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4" name="Line 277">
                  <a:extLst>
                    <a:ext uri="{FF2B5EF4-FFF2-40B4-BE49-F238E27FC236}">
                      <a16:creationId xmlns:a16="http://schemas.microsoft.com/office/drawing/2014/main" id="{B1636685-EDBF-4CA0-B15E-EF589528A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5" name="Line 278">
                  <a:extLst>
                    <a:ext uri="{FF2B5EF4-FFF2-40B4-BE49-F238E27FC236}">
                      <a16:creationId xmlns:a16="http://schemas.microsoft.com/office/drawing/2014/main" id="{A6A6AEC8-18A9-4C7B-BEEB-1536F6C2C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6" name="Line 279">
                  <a:extLst>
                    <a:ext uri="{FF2B5EF4-FFF2-40B4-BE49-F238E27FC236}">
                      <a16:creationId xmlns:a16="http://schemas.microsoft.com/office/drawing/2014/main" id="{B7209B15-33EF-4C89-BBE5-69049D8C78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7" name="Line 280">
                  <a:extLst>
                    <a:ext uri="{FF2B5EF4-FFF2-40B4-BE49-F238E27FC236}">
                      <a16:creationId xmlns:a16="http://schemas.microsoft.com/office/drawing/2014/main" id="{F8C5CCFA-A190-4D08-839C-CE05219B7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8" name="Line 281">
                  <a:extLst>
                    <a:ext uri="{FF2B5EF4-FFF2-40B4-BE49-F238E27FC236}">
                      <a16:creationId xmlns:a16="http://schemas.microsoft.com/office/drawing/2014/main" id="{29930EDB-DC53-4B73-AA13-5F0985CBC8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9" name="Line 282">
                  <a:extLst>
                    <a:ext uri="{FF2B5EF4-FFF2-40B4-BE49-F238E27FC236}">
                      <a16:creationId xmlns:a16="http://schemas.microsoft.com/office/drawing/2014/main" id="{5AE60CDA-6B69-427D-AEDC-0F4E97B070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0" name="Line 283">
                  <a:extLst>
                    <a:ext uri="{FF2B5EF4-FFF2-40B4-BE49-F238E27FC236}">
                      <a16:creationId xmlns:a16="http://schemas.microsoft.com/office/drawing/2014/main" id="{20907EA8-21A9-470C-A30E-571F251F27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1" name="Line 284">
                  <a:extLst>
                    <a:ext uri="{FF2B5EF4-FFF2-40B4-BE49-F238E27FC236}">
                      <a16:creationId xmlns:a16="http://schemas.microsoft.com/office/drawing/2014/main" id="{61A05A47-5092-4382-B99E-53325D0127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25" name="Picture 799" descr="cell_tower_radiation copy">
                <a:extLst>
                  <a:ext uri="{FF2B5EF4-FFF2-40B4-BE49-F238E27FC236}">
                    <a16:creationId xmlns:a16="http://schemas.microsoft.com/office/drawing/2014/main" id="{8AE2DADA-0CB1-499C-A2F6-C6C867CF05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6" name="Oval 800">
                <a:extLst>
                  <a:ext uri="{FF2B5EF4-FFF2-40B4-BE49-F238E27FC236}">
                    <a16:creationId xmlns:a16="http://schemas.microsoft.com/office/drawing/2014/main" id="{94F62968-A923-4583-AC25-34CAEF1CB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5" name="Group 691">
              <a:extLst>
                <a:ext uri="{FF2B5EF4-FFF2-40B4-BE49-F238E27FC236}">
                  <a16:creationId xmlns:a16="http://schemas.microsoft.com/office/drawing/2014/main" id="{6DF29635-836A-4BD2-B56A-5F895B59F4FF}"/>
                </a:ext>
              </a:extLst>
            </p:cNvPr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1106" name="Group 783">
                <a:extLst>
                  <a:ext uri="{FF2B5EF4-FFF2-40B4-BE49-F238E27FC236}">
                    <a16:creationId xmlns:a16="http://schemas.microsoft.com/office/drawing/2014/main" id="{50C9139D-0E80-4510-B0B1-21A5D1B7CE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109" name="Line 270">
                  <a:extLst>
                    <a:ext uri="{FF2B5EF4-FFF2-40B4-BE49-F238E27FC236}">
                      <a16:creationId xmlns:a16="http://schemas.microsoft.com/office/drawing/2014/main" id="{569E6433-1F98-459F-AA00-4F77330D0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0" name="Line 271">
                  <a:extLst>
                    <a:ext uri="{FF2B5EF4-FFF2-40B4-BE49-F238E27FC236}">
                      <a16:creationId xmlns:a16="http://schemas.microsoft.com/office/drawing/2014/main" id="{542918B1-D558-4646-903B-641FA3F73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1" name="Line 272">
                  <a:extLst>
                    <a:ext uri="{FF2B5EF4-FFF2-40B4-BE49-F238E27FC236}">
                      <a16:creationId xmlns:a16="http://schemas.microsoft.com/office/drawing/2014/main" id="{3F114E87-219A-4CD9-BFF2-F011D8E8FD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2" name="Line 273">
                  <a:extLst>
                    <a:ext uri="{FF2B5EF4-FFF2-40B4-BE49-F238E27FC236}">
                      <a16:creationId xmlns:a16="http://schemas.microsoft.com/office/drawing/2014/main" id="{CDCF544F-08FD-43B0-B527-2C769DEDD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3" name="Line 274">
                  <a:extLst>
                    <a:ext uri="{FF2B5EF4-FFF2-40B4-BE49-F238E27FC236}">
                      <a16:creationId xmlns:a16="http://schemas.microsoft.com/office/drawing/2014/main" id="{740BB1BB-1C8B-4023-B44B-FC05F5BAD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4" name="Line 275">
                  <a:extLst>
                    <a:ext uri="{FF2B5EF4-FFF2-40B4-BE49-F238E27FC236}">
                      <a16:creationId xmlns:a16="http://schemas.microsoft.com/office/drawing/2014/main" id="{0DFC697E-44FB-405C-905E-170CEDA05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5" name="Line 276">
                  <a:extLst>
                    <a:ext uri="{FF2B5EF4-FFF2-40B4-BE49-F238E27FC236}">
                      <a16:creationId xmlns:a16="http://schemas.microsoft.com/office/drawing/2014/main" id="{FC1AE881-1036-4FDC-B52F-B3B5132E5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6" name="Line 277">
                  <a:extLst>
                    <a:ext uri="{FF2B5EF4-FFF2-40B4-BE49-F238E27FC236}">
                      <a16:creationId xmlns:a16="http://schemas.microsoft.com/office/drawing/2014/main" id="{79E61BAE-6B78-4AA4-82DE-D0A5A9090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7" name="Line 278">
                  <a:extLst>
                    <a:ext uri="{FF2B5EF4-FFF2-40B4-BE49-F238E27FC236}">
                      <a16:creationId xmlns:a16="http://schemas.microsoft.com/office/drawing/2014/main" id="{1451C5CF-0919-4A2C-A187-6E473C1D3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8" name="Line 279">
                  <a:extLst>
                    <a:ext uri="{FF2B5EF4-FFF2-40B4-BE49-F238E27FC236}">
                      <a16:creationId xmlns:a16="http://schemas.microsoft.com/office/drawing/2014/main" id="{4F97931E-57C2-4368-9D17-1B2CAB33C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9" name="Line 280">
                  <a:extLst>
                    <a:ext uri="{FF2B5EF4-FFF2-40B4-BE49-F238E27FC236}">
                      <a16:creationId xmlns:a16="http://schemas.microsoft.com/office/drawing/2014/main" id="{3E602AB2-1C91-4F96-8B7E-39A66E4909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0" name="Line 281">
                  <a:extLst>
                    <a:ext uri="{FF2B5EF4-FFF2-40B4-BE49-F238E27FC236}">
                      <a16:creationId xmlns:a16="http://schemas.microsoft.com/office/drawing/2014/main" id="{8619D50B-4297-4740-A145-C566BC727D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1" name="Line 282">
                  <a:extLst>
                    <a:ext uri="{FF2B5EF4-FFF2-40B4-BE49-F238E27FC236}">
                      <a16:creationId xmlns:a16="http://schemas.microsoft.com/office/drawing/2014/main" id="{57BAD923-D139-4B3F-B34F-55286C6D3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2" name="Line 283">
                  <a:extLst>
                    <a:ext uri="{FF2B5EF4-FFF2-40B4-BE49-F238E27FC236}">
                      <a16:creationId xmlns:a16="http://schemas.microsoft.com/office/drawing/2014/main" id="{A6DBA746-B0DF-47D7-881C-E190FEDE0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3" name="Line 284">
                  <a:extLst>
                    <a:ext uri="{FF2B5EF4-FFF2-40B4-BE49-F238E27FC236}">
                      <a16:creationId xmlns:a16="http://schemas.microsoft.com/office/drawing/2014/main" id="{179A7852-9CFA-48C5-8510-80AE229C85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07" name="Picture 799" descr="cell_tower_radiation copy">
                <a:extLst>
                  <a:ext uri="{FF2B5EF4-FFF2-40B4-BE49-F238E27FC236}">
                    <a16:creationId xmlns:a16="http://schemas.microsoft.com/office/drawing/2014/main" id="{143EF6DA-10BD-4996-92D6-877532B63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8" name="Oval 800">
                <a:extLst>
                  <a:ext uri="{FF2B5EF4-FFF2-40B4-BE49-F238E27FC236}">
                    <a16:creationId xmlns:a16="http://schemas.microsoft.com/office/drawing/2014/main" id="{5BDABE33-8577-4B1F-98EA-1CC04A5C7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78" name="Group 4">
            <a:extLst>
              <a:ext uri="{FF2B5EF4-FFF2-40B4-BE49-F238E27FC236}">
                <a16:creationId xmlns:a16="http://schemas.microsoft.com/office/drawing/2014/main" id="{670A994A-2ABB-4612-9E86-4E93D06D691D}"/>
              </a:ext>
            </a:extLst>
          </p:cNvPr>
          <p:cNvGrpSpPr/>
          <p:nvPr/>
        </p:nvGrpSpPr>
        <p:grpSpPr>
          <a:xfrm>
            <a:off x="4110038" y="4103688"/>
            <a:ext cx="1309687" cy="841375"/>
            <a:chOff x="3084513" y="4438650"/>
            <a:chExt cx="1309687" cy="841375"/>
          </a:xfrm>
        </p:grpSpPr>
        <p:sp>
          <p:nvSpPr>
            <p:cNvPr id="1179" name="AutoShape 331">
              <a:extLst>
                <a:ext uri="{FF2B5EF4-FFF2-40B4-BE49-F238E27FC236}">
                  <a16:creationId xmlns:a16="http://schemas.microsoft.com/office/drawing/2014/main" id="{16073B19-0458-4D7E-A29B-6D29CDEC9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0" name="AutoShape 332">
              <a:extLst>
                <a:ext uri="{FF2B5EF4-FFF2-40B4-BE49-F238E27FC236}">
                  <a16:creationId xmlns:a16="http://schemas.microsoft.com/office/drawing/2014/main" id="{27A9A1E6-4F45-4444-B58C-E57FE1A14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1" name="AutoShape 334">
              <a:extLst>
                <a:ext uri="{FF2B5EF4-FFF2-40B4-BE49-F238E27FC236}">
                  <a16:creationId xmlns:a16="http://schemas.microsoft.com/office/drawing/2014/main" id="{E785CE1B-F1AF-4702-84C2-1806B39D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2" name="Line 428">
              <a:extLst>
                <a:ext uri="{FF2B5EF4-FFF2-40B4-BE49-F238E27FC236}">
                  <a16:creationId xmlns:a16="http://schemas.microsoft.com/office/drawing/2014/main" id="{60DCCC62-249A-48EC-986A-2BE234853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3" name="Line 429">
              <a:extLst>
                <a:ext uri="{FF2B5EF4-FFF2-40B4-BE49-F238E27FC236}">
                  <a16:creationId xmlns:a16="http://schemas.microsoft.com/office/drawing/2014/main" id="{B2A196CD-9E8F-496A-9474-563A67F2F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4" name="Line 430">
              <a:extLst>
                <a:ext uri="{FF2B5EF4-FFF2-40B4-BE49-F238E27FC236}">
                  <a16:creationId xmlns:a16="http://schemas.microsoft.com/office/drawing/2014/main" id="{83557C5C-D1BA-4171-ACBB-D87600049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5" name="Line 431">
              <a:extLst>
                <a:ext uri="{FF2B5EF4-FFF2-40B4-BE49-F238E27FC236}">
                  <a16:creationId xmlns:a16="http://schemas.microsoft.com/office/drawing/2014/main" id="{E7E0676E-AEC7-478C-94DF-3DAF62831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6" name="AutoShape 433">
              <a:extLst>
                <a:ext uri="{FF2B5EF4-FFF2-40B4-BE49-F238E27FC236}">
                  <a16:creationId xmlns:a16="http://schemas.microsoft.com/office/drawing/2014/main" id="{524FCF26-B4B3-4843-B10B-C4747191A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7" name="Line 465">
              <a:extLst>
                <a:ext uri="{FF2B5EF4-FFF2-40B4-BE49-F238E27FC236}">
                  <a16:creationId xmlns:a16="http://schemas.microsoft.com/office/drawing/2014/main" id="{7C4A1730-5A83-4871-8CEE-CCD6F523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8" name="AutoShape 469">
              <a:extLst>
                <a:ext uri="{FF2B5EF4-FFF2-40B4-BE49-F238E27FC236}">
                  <a16:creationId xmlns:a16="http://schemas.microsoft.com/office/drawing/2014/main" id="{1C267807-0901-4091-B1C5-D1E2722FA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9" name="AutoShape 501">
              <a:extLst>
                <a:ext uri="{FF2B5EF4-FFF2-40B4-BE49-F238E27FC236}">
                  <a16:creationId xmlns:a16="http://schemas.microsoft.com/office/drawing/2014/main" id="{4AA41FF5-C24B-4AA4-A804-E49E9D40E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0" name="Line 533">
              <a:extLst>
                <a:ext uri="{FF2B5EF4-FFF2-40B4-BE49-F238E27FC236}">
                  <a16:creationId xmlns:a16="http://schemas.microsoft.com/office/drawing/2014/main" id="{F9321EDB-2C2A-4B05-BA6D-2490B5DBB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91" name="Group 710">
              <a:extLst>
                <a:ext uri="{FF2B5EF4-FFF2-40B4-BE49-F238E27FC236}">
                  <a16:creationId xmlns:a16="http://schemas.microsoft.com/office/drawing/2014/main" id="{A67EFAC8-73C3-4887-A322-CE66647C3423}"/>
                </a:ext>
              </a:extLst>
            </p:cNvPr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1287" name="Group 783">
                <a:extLst>
                  <a:ext uri="{FF2B5EF4-FFF2-40B4-BE49-F238E27FC236}">
                    <a16:creationId xmlns:a16="http://schemas.microsoft.com/office/drawing/2014/main" id="{46CECCF2-79BD-411D-909A-A16C8AEAD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290" name="Line 270">
                  <a:extLst>
                    <a:ext uri="{FF2B5EF4-FFF2-40B4-BE49-F238E27FC236}">
                      <a16:creationId xmlns:a16="http://schemas.microsoft.com/office/drawing/2014/main" id="{91D422D4-E2B8-46C5-AEF1-276BEBE778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1" name="Line 271">
                  <a:extLst>
                    <a:ext uri="{FF2B5EF4-FFF2-40B4-BE49-F238E27FC236}">
                      <a16:creationId xmlns:a16="http://schemas.microsoft.com/office/drawing/2014/main" id="{252D2ED5-8FAC-4B76-8455-547003EAC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2" name="Line 272">
                  <a:extLst>
                    <a:ext uri="{FF2B5EF4-FFF2-40B4-BE49-F238E27FC236}">
                      <a16:creationId xmlns:a16="http://schemas.microsoft.com/office/drawing/2014/main" id="{E3097293-D05C-49D3-9617-B3C74E8FE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3" name="Line 273">
                  <a:extLst>
                    <a:ext uri="{FF2B5EF4-FFF2-40B4-BE49-F238E27FC236}">
                      <a16:creationId xmlns:a16="http://schemas.microsoft.com/office/drawing/2014/main" id="{4A0387D8-3970-4D0D-BAA4-6C2F99881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4" name="Line 274">
                  <a:extLst>
                    <a:ext uri="{FF2B5EF4-FFF2-40B4-BE49-F238E27FC236}">
                      <a16:creationId xmlns:a16="http://schemas.microsoft.com/office/drawing/2014/main" id="{FF4BA413-D3B7-48A5-9B00-E76D59D44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5" name="Line 275">
                  <a:extLst>
                    <a:ext uri="{FF2B5EF4-FFF2-40B4-BE49-F238E27FC236}">
                      <a16:creationId xmlns:a16="http://schemas.microsoft.com/office/drawing/2014/main" id="{61BF91A5-72B5-49EF-9B54-883AF9770F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6" name="Line 276">
                  <a:extLst>
                    <a:ext uri="{FF2B5EF4-FFF2-40B4-BE49-F238E27FC236}">
                      <a16:creationId xmlns:a16="http://schemas.microsoft.com/office/drawing/2014/main" id="{CC524FFB-D3E8-418C-B200-09B79C551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7" name="Line 277">
                  <a:extLst>
                    <a:ext uri="{FF2B5EF4-FFF2-40B4-BE49-F238E27FC236}">
                      <a16:creationId xmlns:a16="http://schemas.microsoft.com/office/drawing/2014/main" id="{0DEA7C4E-C59F-4C0B-AC3E-EAFFD4C13D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8" name="Line 278">
                  <a:extLst>
                    <a:ext uri="{FF2B5EF4-FFF2-40B4-BE49-F238E27FC236}">
                      <a16:creationId xmlns:a16="http://schemas.microsoft.com/office/drawing/2014/main" id="{FA5556F3-E652-4281-9467-71F24C849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9" name="Line 279">
                  <a:extLst>
                    <a:ext uri="{FF2B5EF4-FFF2-40B4-BE49-F238E27FC236}">
                      <a16:creationId xmlns:a16="http://schemas.microsoft.com/office/drawing/2014/main" id="{F427F19C-240F-4D8A-9B53-73D0991F2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0" name="Line 280">
                  <a:extLst>
                    <a:ext uri="{FF2B5EF4-FFF2-40B4-BE49-F238E27FC236}">
                      <a16:creationId xmlns:a16="http://schemas.microsoft.com/office/drawing/2014/main" id="{C6A34F7C-7687-4CFB-9F9A-1F4C5CF12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1" name="Line 281">
                  <a:extLst>
                    <a:ext uri="{FF2B5EF4-FFF2-40B4-BE49-F238E27FC236}">
                      <a16:creationId xmlns:a16="http://schemas.microsoft.com/office/drawing/2014/main" id="{F527C13E-51F0-4DAC-AC04-F807F90DB3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2" name="Line 282">
                  <a:extLst>
                    <a:ext uri="{FF2B5EF4-FFF2-40B4-BE49-F238E27FC236}">
                      <a16:creationId xmlns:a16="http://schemas.microsoft.com/office/drawing/2014/main" id="{7A9F948D-F871-4BA2-8DF3-C6E7FEF1D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3" name="Line 283">
                  <a:extLst>
                    <a:ext uri="{FF2B5EF4-FFF2-40B4-BE49-F238E27FC236}">
                      <a16:creationId xmlns:a16="http://schemas.microsoft.com/office/drawing/2014/main" id="{04BB38C6-2E6B-4AF2-80B0-9C9593E35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4" name="Line 284">
                  <a:extLst>
                    <a:ext uri="{FF2B5EF4-FFF2-40B4-BE49-F238E27FC236}">
                      <a16:creationId xmlns:a16="http://schemas.microsoft.com/office/drawing/2014/main" id="{A9398BA9-D2C1-4FD3-B9C7-4F8F79CD8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288" name="Picture 799" descr="cell_tower_radiation copy">
                <a:extLst>
                  <a:ext uri="{FF2B5EF4-FFF2-40B4-BE49-F238E27FC236}">
                    <a16:creationId xmlns:a16="http://schemas.microsoft.com/office/drawing/2014/main" id="{FCAF48F5-2AD8-4531-A4A4-2CF95BBD81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9" name="Oval 800">
                <a:extLst>
                  <a:ext uri="{FF2B5EF4-FFF2-40B4-BE49-F238E27FC236}">
                    <a16:creationId xmlns:a16="http://schemas.microsoft.com/office/drawing/2014/main" id="{29578B7C-0AFC-43EC-AA63-1B5D76887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2" name="Group 729">
              <a:extLst>
                <a:ext uri="{FF2B5EF4-FFF2-40B4-BE49-F238E27FC236}">
                  <a16:creationId xmlns:a16="http://schemas.microsoft.com/office/drawing/2014/main" id="{70D54525-A58C-4C16-BA07-9158523BB167}"/>
                </a:ext>
              </a:extLst>
            </p:cNvPr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1269" name="Group 783">
                <a:extLst>
                  <a:ext uri="{FF2B5EF4-FFF2-40B4-BE49-F238E27FC236}">
                    <a16:creationId xmlns:a16="http://schemas.microsoft.com/office/drawing/2014/main" id="{1CB884E1-2145-4EB7-80C5-6607B678D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272" name="Line 270">
                  <a:extLst>
                    <a:ext uri="{FF2B5EF4-FFF2-40B4-BE49-F238E27FC236}">
                      <a16:creationId xmlns:a16="http://schemas.microsoft.com/office/drawing/2014/main" id="{0E85B1EC-7CA5-4171-A774-C28B247FA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3" name="Line 271">
                  <a:extLst>
                    <a:ext uri="{FF2B5EF4-FFF2-40B4-BE49-F238E27FC236}">
                      <a16:creationId xmlns:a16="http://schemas.microsoft.com/office/drawing/2014/main" id="{8C7C0F47-0B8A-4124-84AA-023C035DE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4" name="Line 272">
                  <a:extLst>
                    <a:ext uri="{FF2B5EF4-FFF2-40B4-BE49-F238E27FC236}">
                      <a16:creationId xmlns:a16="http://schemas.microsoft.com/office/drawing/2014/main" id="{B5BB5780-D12D-4A8B-A196-F88F62A0A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5" name="Line 273">
                  <a:extLst>
                    <a:ext uri="{FF2B5EF4-FFF2-40B4-BE49-F238E27FC236}">
                      <a16:creationId xmlns:a16="http://schemas.microsoft.com/office/drawing/2014/main" id="{4B5216D2-C58F-46B1-823A-E65ABCA25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6" name="Line 274">
                  <a:extLst>
                    <a:ext uri="{FF2B5EF4-FFF2-40B4-BE49-F238E27FC236}">
                      <a16:creationId xmlns:a16="http://schemas.microsoft.com/office/drawing/2014/main" id="{DFAA649F-595C-4DAD-9FF1-1C7B8D99C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7" name="Line 275">
                  <a:extLst>
                    <a:ext uri="{FF2B5EF4-FFF2-40B4-BE49-F238E27FC236}">
                      <a16:creationId xmlns:a16="http://schemas.microsoft.com/office/drawing/2014/main" id="{4EC93DCF-8723-4B9A-8AA2-47CF37A414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8" name="Line 276">
                  <a:extLst>
                    <a:ext uri="{FF2B5EF4-FFF2-40B4-BE49-F238E27FC236}">
                      <a16:creationId xmlns:a16="http://schemas.microsoft.com/office/drawing/2014/main" id="{64BA37C0-7F8E-41E0-AC1E-5525CF4A4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9" name="Line 277">
                  <a:extLst>
                    <a:ext uri="{FF2B5EF4-FFF2-40B4-BE49-F238E27FC236}">
                      <a16:creationId xmlns:a16="http://schemas.microsoft.com/office/drawing/2014/main" id="{69B4D2BA-D82D-463C-8E47-630822C1A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0" name="Line 278">
                  <a:extLst>
                    <a:ext uri="{FF2B5EF4-FFF2-40B4-BE49-F238E27FC236}">
                      <a16:creationId xmlns:a16="http://schemas.microsoft.com/office/drawing/2014/main" id="{5E39AA82-B307-4DB5-A2D4-57BF9FE05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1" name="Line 279">
                  <a:extLst>
                    <a:ext uri="{FF2B5EF4-FFF2-40B4-BE49-F238E27FC236}">
                      <a16:creationId xmlns:a16="http://schemas.microsoft.com/office/drawing/2014/main" id="{AD24CE74-A39C-4A33-AEC3-E96731526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2" name="Line 280">
                  <a:extLst>
                    <a:ext uri="{FF2B5EF4-FFF2-40B4-BE49-F238E27FC236}">
                      <a16:creationId xmlns:a16="http://schemas.microsoft.com/office/drawing/2014/main" id="{E92D8090-601F-4057-A6BC-7DC0D684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3" name="Line 281">
                  <a:extLst>
                    <a:ext uri="{FF2B5EF4-FFF2-40B4-BE49-F238E27FC236}">
                      <a16:creationId xmlns:a16="http://schemas.microsoft.com/office/drawing/2014/main" id="{DAEFBB48-E89F-4B58-9C8F-9F2FAE66DF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4" name="Line 282">
                  <a:extLst>
                    <a:ext uri="{FF2B5EF4-FFF2-40B4-BE49-F238E27FC236}">
                      <a16:creationId xmlns:a16="http://schemas.microsoft.com/office/drawing/2014/main" id="{1BF25E49-3D3F-4148-B5B4-C9DDE5668C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5" name="Line 283">
                  <a:extLst>
                    <a:ext uri="{FF2B5EF4-FFF2-40B4-BE49-F238E27FC236}">
                      <a16:creationId xmlns:a16="http://schemas.microsoft.com/office/drawing/2014/main" id="{8A9576FD-594C-44EE-98C1-38F9C670C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6" name="Line 284">
                  <a:extLst>
                    <a:ext uri="{FF2B5EF4-FFF2-40B4-BE49-F238E27FC236}">
                      <a16:creationId xmlns:a16="http://schemas.microsoft.com/office/drawing/2014/main" id="{05DE5922-6934-417B-9EB9-A00B2D7B3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270" name="Picture 799" descr="cell_tower_radiation copy">
                <a:extLst>
                  <a:ext uri="{FF2B5EF4-FFF2-40B4-BE49-F238E27FC236}">
                    <a16:creationId xmlns:a16="http://schemas.microsoft.com/office/drawing/2014/main" id="{0A30EF20-D476-4C3E-B284-9BA54A2147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1" name="Oval 800">
                <a:extLst>
                  <a:ext uri="{FF2B5EF4-FFF2-40B4-BE49-F238E27FC236}">
                    <a16:creationId xmlns:a16="http://schemas.microsoft.com/office/drawing/2014/main" id="{29465534-EB83-452E-A8B9-3317CEA61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3" name="Group 748">
              <a:extLst>
                <a:ext uri="{FF2B5EF4-FFF2-40B4-BE49-F238E27FC236}">
                  <a16:creationId xmlns:a16="http://schemas.microsoft.com/office/drawing/2014/main" id="{F3A89169-3009-4CE4-8C67-D7E31BDD9944}"/>
                </a:ext>
              </a:extLst>
            </p:cNvPr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1251" name="Group 783">
                <a:extLst>
                  <a:ext uri="{FF2B5EF4-FFF2-40B4-BE49-F238E27FC236}">
                    <a16:creationId xmlns:a16="http://schemas.microsoft.com/office/drawing/2014/main" id="{A0D4B6F8-7BB2-49A4-A726-56F23762E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254" name="Line 270">
                  <a:extLst>
                    <a:ext uri="{FF2B5EF4-FFF2-40B4-BE49-F238E27FC236}">
                      <a16:creationId xmlns:a16="http://schemas.microsoft.com/office/drawing/2014/main" id="{2963FF58-546A-42C6-A786-323A7170EB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5" name="Line 271">
                  <a:extLst>
                    <a:ext uri="{FF2B5EF4-FFF2-40B4-BE49-F238E27FC236}">
                      <a16:creationId xmlns:a16="http://schemas.microsoft.com/office/drawing/2014/main" id="{2EE1E981-90B4-4318-A572-B9AE37123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6" name="Line 272">
                  <a:extLst>
                    <a:ext uri="{FF2B5EF4-FFF2-40B4-BE49-F238E27FC236}">
                      <a16:creationId xmlns:a16="http://schemas.microsoft.com/office/drawing/2014/main" id="{A25C466F-A6A3-4CF2-BE32-B504042F4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7" name="Line 273">
                  <a:extLst>
                    <a:ext uri="{FF2B5EF4-FFF2-40B4-BE49-F238E27FC236}">
                      <a16:creationId xmlns:a16="http://schemas.microsoft.com/office/drawing/2014/main" id="{F1445E34-6E47-4DC4-AAD8-E6DF26965A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8" name="Line 274">
                  <a:extLst>
                    <a:ext uri="{FF2B5EF4-FFF2-40B4-BE49-F238E27FC236}">
                      <a16:creationId xmlns:a16="http://schemas.microsoft.com/office/drawing/2014/main" id="{722D382F-7BF2-469F-A50D-BC03429AE7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9" name="Line 275">
                  <a:extLst>
                    <a:ext uri="{FF2B5EF4-FFF2-40B4-BE49-F238E27FC236}">
                      <a16:creationId xmlns:a16="http://schemas.microsoft.com/office/drawing/2014/main" id="{3D352F93-215B-4918-97F1-4F35F1C1C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0" name="Line 276">
                  <a:extLst>
                    <a:ext uri="{FF2B5EF4-FFF2-40B4-BE49-F238E27FC236}">
                      <a16:creationId xmlns:a16="http://schemas.microsoft.com/office/drawing/2014/main" id="{AB225641-D714-4F6C-981C-5120F37C1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1" name="Line 277">
                  <a:extLst>
                    <a:ext uri="{FF2B5EF4-FFF2-40B4-BE49-F238E27FC236}">
                      <a16:creationId xmlns:a16="http://schemas.microsoft.com/office/drawing/2014/main" id="{91366737-0FE8-4465-965F-58A382EE74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2" name="Line 278">
                  <a:extLst>
                    <a:ext uri="{FF2B5EF4-FFF2-40B4-BE49-F238E27FC236}">
                      <a16:creationId xmlns:a16="http://schemas.microsoft.com/office/drawing/2014/main" id="{5139B005-B479-49C9-A8BB-1510E6777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3" name="Line 279">
                  <a:extLst>
                    <a:ext uri="{FF2B5EF4-FFF2-40B4-BE49-F238E27FC236}">
                      <a16:creationId xmlns:a16="http://schemas.microsoft.com/office/drawing/2014/main" id="{68DA2472-08CC-416C-9AC6-4BB27E327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4" name="Line 280">
                  <a:extLst>
                    <a:ext uri="{FF2B5EF4-FFF2-40B4-BE49-F238E27FC236}">
                      <a16:creationId xmlns:a16="http://schemas.microsoft.com/office/drawing/2014/main" id="{933C4460-54BC-48B6-A2A0-FCB93ACC67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5" name="Line 281">
                  <a:extLst>
                    <a:ext uri="{FF2B5EF4-FFF2-40B4-BE49-F238E27FC236}">
                      <a16:creationId xmlns:a16="http://schemas.microsoft.com/office/drawing/2014/main" id="{FC12E653-FCB4-4E49-9F76-36FF7844E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6" name="Line 282">
                  <a:extLst>
                    <a:ext uri="{FF2B5EF4-FFF2-40B4-BE49-F238E27FC236}">
                      <a16:creationId xmlns:a16="http://schemas.microsoft.com/office/drawing/2014/main" id="{A4BC49FC-341E-4A7B-8D7B-E1871444C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7" name="Line 283">
                  <a:extLst>
                    <a:ext uri="{FF2B5EF4-FFF2-40B4-BE49-F238E27FC236}">
                      <a16:creationId xmlns:a16="http://schemas.microsoft.com/office/drawing/2014/main" id="{3A6C248F-C54E-4008-A878-3A51F71411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8" name="Line 284">
                  <a:extLst>
                    <a:ext uri="{FF2B5EF4-FFF2-40B4-BE49-F238E27FC236}">
                      <a16:creationId xmlns:a16="http://schemas.microsoft.com/office/drawing/2014/main" id="{E4F627CB-1D78-4FE0-9052-7090DF12FE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252" name="Picture 799" descr="cell_tower_radiation copy">
                <a:extLst>
                  <a:ext uri="{FF2B5EF4-FFF2-40B4-BE49-F238E27FC236}">
                    <a16:creationId xmlns:a16="http://schemas.microsoft.com/office/drawing/2014/main" id="{106C454C-D1A4-4079-86F6-E84EB930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3" name="Oval 800">
                <a:extLst>
                  <a:ext uri="{FF2B5EF4-FFF2-40B4-BE49-F238E27FC236}">
                    <a16:creationId xmlns:a16="http://schemas.microsoft.com/office/drawing/2014/main" id="{AF8A31E0-EB2B-4447-815A-5F2261DF7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4" name="Group 767">
              <a:extLst>
                <a:ext uri="{FF2B5EF4-FFF2-40B4-BE49-F238E27FC236}">
                  <a16:creationId xmlns:a16="http://schemas.microsoft.com/office/drawing/2014/main" id="{FB8E537E-FB27-4602-A4E9-DA96CDCFF01C}"/>
                </a:ext>
              </a:extLst>
            </p:cNvPr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1233" name="Group 783">
                <a:extLst>
                  <a:ext uri="{FF2B5EF4-FFF2-40B4-BE49-F238E27FC236}">
                    <a16:creationId xmlns:a16="http://schemas.microsoft.com/office/drawing/2014/main" id="{2DA94FB1-CA41-4DE1-A734-3D79B559F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236" name="Line 270">
                  <a:extLst>
                    <a:ext uri="{FF2B5EF4-FFF2-40B4-BE49-F238E27FC236}">
                      <a16:creationId xmlns:a16="http://schemas.microsoft.com/office/drawing/2014/main" id="{E5FC957A-7099-4DED-95A4-22BD93C77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7" name="Line 271">
                  <a:extLst>
                    <a:ext uri="{FF2B5EF4-FFF2-40B4-BE49-F238E27FC236}">
                      <a16:creationId xmlns:a16="http://schemas.microsoft.com/office/drawing/2014/main" id="{86109FBB-B65F-4719-86B5-816380CD03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8" name="Line 272">
                  <a:extLst>
                    <a:ext uri="{FF2B5EF4-FFF2-40B4-BE49-F238E27FC236}">
                      <a16:creationId xmlns:a16="http://schemas.microsoft.com/office/drawing/2014/main" id="{9D5C5A59-1627-43B8-A0BB-ECD912BC4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9" name="Line 273">
                  <a:extLst>
                    <a:ext uri="{FF2B5EF4-FFF2-40B4-BE49-F238E27FC236}">
                      <a16:creationId xmlns:a16="http://schemas.microsoft.com/office/drawing/2014/main" id="{A4949D9E-6DD3-4E25-A7B4-B23AD90288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0" name="Line 274">
                  <a:extLst>
                    <a:ext uri="{FF2B5EF4-FFF2-40B4-BE49-F238E27FC236}">
                      <a16:creationId xmlns:a16="http://schemas.microsoft.com/office/drawing/2014/main" id="{489641D9-6E38-4624-81FB-2720AF602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1" name="Line 275">
                  <a:extLst>
                    <a:ext uri="{FF2B5EF4-FFF2-40B4-BE49-F238E27FC236}">
                      <a16:creationId xmlns:a16="http://schemas.microsoft.com/office/drawing/2014/main" id="{DB28D5C8-0894-4DAA-AE19-EC381E074F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2" name="Line 276">
                  <a:extLst>
                    <a:ext uri="{FF2B5EF4-FFF2-40B4-BE49-F238E27FC236}">
                      <a16:creationId xmlns:a16="http://schemas.microsoft.com/office/drawing/2014/main" id="{48BB7D84-BA0B-475D-ACFF-CFE01FD62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3" name="Line 277">
                  <a:extLst>
                    <a:ext uri="{FF2B5EF4-FFF2-40B4-BE49-F238E27FC236}">
                      <a16:creationId xmlns:a16="http://schemas.microsoft.com/office/drawing/2014/main" id="{003DD835-3956-444E-A3B5-0B2130BE5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4" name="Line 278">
                  <a:extLst>
                    <a:ext uri="{FF2B5EF4-FFF2-40B4-BE49-F238E27FC236}">
                      <a16:creationId xmlns:a16="http://schemas.microsoft.com/office/drawing/2014/main" id="{814AB9A3-4250-485D-A06A-927BF04B2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5" name="Line 279">
                  <a:extLst>
                    <a:ext uri="{FF2B5EF4-FFF2-40B4-BE49-F238E27FC236}">
                      <a16:creationId xmlns:a16="http://schemas.microsoft.com/office/drawing/2014/main" id="{7CB424A1-20A5-4006-A98D-04AF81432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6" name="Line 280">
                  <a:extLst>
                    <a:ext uri="{FF2B5EF4-FFF2-40B4-BE49-F238E27FC236}">
                      <a16:creationId xmlns:a16="http://schemas.microsoft.com/office/drawing/2014/main" id="{2BE86493-DEE4-4014-BDD7-C816EC86C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7" name="Line 281">
                  <a:extLst>
                    <a:ext uri="{FF2B5EF4-FFF2-40B4-BE49-F238E27FC236}">
                      <a16:creationId xmlns:a16="http://schemas.microsoft.com/office/drawing/2014/main" id="{2D044F1B-ED3E-46E6-B220-3C570FD26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8" name="Line 282">
                  <a:extLst>
                    <a:ext uri="{FF2B5EF4-FFF2-40B4-BE49-F238E27FC236}">
                      <a16:creationId xmlns:a16="http://schemas.microsoft.com/office/drawing/2014/main" id="{CD4BF42C-8600-4C37-AB97-D3516491A0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9" name="Line 283">
                  <a:extLst>
                    <a:ext uri="{FF2B5EF4-FFF2-40B4-BE49-F238E27FC236}">
                      <a16:creationId xmlns:a16="http://schemas.microsoft.com/office/drawing/2014/main" id="{09D50EA6-D7DD-49D1-9B91-B6D57F54D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0" name="Line 284">
                  <a:extLst>
                    <a:ext uri="{FF2B5EF4-FFF2-40B4-BE49-F238E27FC236}">
                      <a16:creationId xmlns:a16="http://schemas.microsoft.com/office/drawing/2014/main" id="{E60B6EBD-BF57-4CA3-9594-19B9DC43A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234" name="Picture 799" descr="cell_tower_radiation copy">
                <a:extLst>
                  <a:ext uri="{FF2B5EF4-FFF2-40B4-BE49-F238E27FC236}">
                    <a16:creationId xmlns:a16="http://schemas.microsoft.com/office/drawing/2014/main" id="{4D0C5830-973D-4804-BC49-9DF890DFF3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5" name="Oval 800">
                <a:extLst>
                  <a:ext uri="{FF2B5EF4-FFF2-40B4-BE49-F238E27FC236}">
                    <a16:creationId xmlns:a16="http://schemas.microsoft.com/office/drawing/2014/main" id="{8FEC403A-76D3-45F3-AAAB-5DEC80E0B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5" name="Group 786">
              <a:extLst>
                <a:ext uri="{FF2B5EF4-FFF2-40B4-BE49-F238E27FC236}">
                  <a16:creationId xmlns:a16="http://schemas.microsoft.com/office/drawing/2014/main" id="{646CBCB3-A6BD-4740-A50A-08A0FEB87864}"/>
                </a:ext>
              </a:extLst>
            </p:cNvPr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1215" name="Group 783">
                <a:extLst>
                  <a:ext uri="{FF2B5EF4-FFF2-40B4-BE49-F238E27FC236}">
                    <a16:creationId xmlns:a16="http://schemas.microsoft.com/office/drawing/2014/main" id="{FC0CB559-C3AB-47A5-AEA0-E333B655E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218" name="Line 270">
                  <a:extLst>
                    <a:ext uri="{FF2B5EF4-FFF2-40B4-BE49-F238E27FC236}">
                      <a16:creationId xmlns:a16="http://schemas.microsoft.com/office/drawing/2014/main" id="{B28F7D99-31AA-484B-89D7-B4C9DEA7F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9" name="Line 271">
                  <a:extLst>
                    <a:ext uri="{FF2B5EF4-FFF2-40B4-BE49-F238E27FC236}">
                      <a16:creationId xmlns:a16="http://schemas.microsoft.com/office/drawing/2014/main" id="{B98D05B3-0CFB-4592-BB78-D42B37559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0" name="Line 272">
                  <a:extLst>
                    <a:ext uri="{FF2B5EF4-FFF2-40B4-BE49-F238E27FC236}">
                      <a16:creationId xmlns:a16="http://schemas.microsoft.com/office/drawing/2014/main" id="{4C6BA276-B515-4EB7-A22E-F0C0E339D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1" name="Line 273">
                  <a:extLst>
                    <a:ext uri="{FF2B5EF4-FFF2-40B4-BE49-F238E27FC236}">
                      <a16:creationId xmlns:a16="http://schemas.microsoft.com/office/drawing/2014/main" id="{2C6E3C02-2064-4294-980E-B5361369E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2" name="Line 274">
                  <a:extLst>
                    <a:ext uri="{FF2B5EF4-FFF2-40B4-BE49-F238E27FC236}">
                      <a16:creationId xmlns:a16="http://schemas.microsoft.com/office/drawing/2014/main" id="{02C5ED98-A604-4595-9670-4A5CC86B5F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3" name="Line 275">
                  <a:extLst>
                    <a:ext uri="{FF2B5EF4-FFF2-40B4-BE49-F238E27FC236}">
                      <a16:creationId xmlns:a16="http://schemas.microsoft.com/office/drawing/2014/main" id="{D29359D7-4B43-4376-9ABA-14435A721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4" name="Line 276">
                  <a:extLst>
                    <a:ext uri="{FF2B5EF4-FFF2-40B4-BE49-F238E27FC236}">
                      <a16:creationId xmlns:a16="http://schemas.microsoft.com/office/drawing/2014/main" id="{65C59518-3CB5-47F5-ABA2-2574D72E62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5" name="Line 277">
                  <a:extLst>
                    <a:ext uri="{FF2B5EF4-FFF2-40B4-BE49-F238E27FC236}">
                      <a16:creationId xmlns:a16="http://schemas.microsoft.com/office/drawing/2014/main" id="{14DD2A07-5FFD-4B93-A557-3F6EC3F2B4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6" name="Line 278">
                  <a:extLst>
                    <a:ext uri="{FF2B5EF4-FFF2-40B4-BE49-F238E27FC236}">
                      <a16:creationId xmlns:a16="http://schemas.microsoft.com/office/drawing/2014/main" id="{630ED86F-1315-4C65-B5E6-BC56DB77D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7" name="Line 279">
                  <a:extLst>
                    <a:ext uri="{FF2B5EF4-FFF2-40B4-BE49-F238E27FC236}">
                      <a16:creationId xmlns:a16="http://schemas.microsoft.com/office/drawing/2014/main" id="{5B4FA682-7484-4A07-99D4-4A0B611D9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8" name="Line 280">
                  <a:extLst>
                    <a:ext uri="{FF2B5EF4-FFF2-40B4-BE49-F238E27FC236}">
                      <a16:creationId xmlns:a16="http://schemas.microsoft.com/office/drawing/2014/main" id="{6FB7DAC3-455B-43DC-B0BF-88D11445F8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9" name="Line 281">
                  <a:extLst>
                    <a:ext uri="{FF2B5EF4-FFF2-40B4-BE49-F238E27FC236}">
                      <a16:creationId xmlns:a16="http://schemas.microsoft.com/office/drawing/2014/main" id="{C0FA97D6-4E60-46F5-BCC0-8D3EBF366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0" name="Line 282">
                  <a:extLst>
                    <a:ext uri="{FF2B5EF4-FFF2-40B4-BE49-F238E27FC236}">
                      <a16:creationId xmlns:a16="http://schemas.microsoft.com/office/drawing/2014/main" id="{BCF8BC1E-57F6-4A5F-AB4B-8DC0E3F4E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1" name="Line 283">
                  <a:extLst>
                    <a:ext uri="{FF2B5EF4-FFF2-40B4-BE49-F238E27FC236}">
                      <a16:creationId xmlns:a16="http://schemas.microsoft.com/office/drawing/2014/main" id="{D27C01B0-8335-43EE-A6D5-35669F821D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2" name="Line 284">
                  <a:extLst>
                    <a:ext uri="{FF2B5EF4-FFF2-40B4-BE49-F238E27FC236}">
                      <a16:creationId xmlns:a16="http://schemas.microsoft.com/office/drawing/2014/main" id="{73E075CA-073E-4A89-B17A-68CBDC5EC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216" name="Picture 799" descr="cell_tower_radiation copy">
                <a:extLst>
                  <a:ext uri="{FF2B5EF4-FFF2-40B4-BE49-F238E27FC236}">
                    <a16:creationId xmlns:a16="http://schemas.microsoft.com/office/drawing/2014/main" id="{3CDFA3A2-1FBA-4A90-BD0B-44A1456FF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7" name="Oval 800">
                <a:extLst>
                  <a:ext uri="{FF2B5EF4-FFF2-40B4-BE49-F238E27FC236}">
                    <a16:creationId xmlns:a16="http://schemas.microsoft.com/office/drawing/2014/main" id="{DAE7BA68-D4F4-475E-AFA7-DDF7AEF43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6" name="Group 805">
              <a:extLst>
                <a:ext uri="{FF2B5EF4-FFF2-40B4-BE49-F238E27FC236}">
                  <a16:creationId xmlns:a16="http://schemas.microsoft.com/office/drawing/2014/main" id="{CC4AFCE1-8EB0-4798-BBD4-55436CE74DD5}"/>
                </a:ext>
              </a:extLst>
            </p:cNvPr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1197" name="Group 783">
                <a:extLst>
                  <a:ext uri="{FF2B5EF4-FFF2-40B4-BE49-F238E27FC236}">
                    <a16:creationId xmlns:a16="http://schemas.microsoft.com/office/drawing/2014/main" id="{1917C3ED-D956-40EA-8F11-0A1C2E1DCA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200" name="Line 270">
                  <a:extLst>
                    <a:ext uri="{FF2B5EF4-FFF2-40B4-BE49-F238E27FC236}">
                      <a16:creationId xmlns:a16="http://schemas.microsoft.com/office/drawing/2014/main" id="{80969E82-CD05-4D8F-8DF6-53FF9FA71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1" name="Line 271">
                  <a:extLst>
                    <a:ext uri="{FF2B5EF4-FFF2-40B4-BE49-F238E27FC236}">
                      <a16:creationId xmlns:a16="http://schemas.microsoft.com/office/drawing/2014/main" id="{8460BD77-0CFE-4D76-A202-46461CCEE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2" name="Line 272">
                  <a:extLst>
                    <a:ext uri="{FF2B5EF4-FFF2-40B4-BE49-F238E27FC236}">
                      <a16:creationId xmlns:a16="http://schemas.microsoft.com/office/drawing/2014/main" id="{4B00A231-AF62-4130-94EB-7EA417E158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3" name="Line 273">
                  <a:extLst>
                    <a:ext uri="{FF2B5EF4-FFF2-40B4-BE49-F238E27FC236}">
                      <a16:creationId xmlns:a16="http://schemas.microsoft.com/office/drawing/2014/main" id="{D0E965C1-44E3-45C4-A4D4-982C229E7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4" name="Line 274">
                  <a:extLst>
                    <a:ext uri="{FF2B5EF4-FFF2-40B4-BE49-F238E27FC236}">
                      <a16:creationId xmlns:a16="http://schemas.microsoft.com/office/drawing/2014/main" id="{0EE1B04B-7AC4-4B3E-9444-513D065A70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5" name="Line 275">
                  <a:extLst>
                    <a:ext uri="{FF2B5EF4-FFF2-40B4-BE49-F238E27FC236}">
                      <a16:creationId xmlns:a16="http://schemas.microsoft.com/office/drawing/2014/main" id="{26ABD0AD-E02C-4E0F-A040-543DE22C4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6" name="Line 276">
                  <a:extLst>
                    <a:ext uri="{FF2B5EF4-FFF2-40B4-BE49-F238E27FC236}">
                      <a16:creationId xmlns:a16="http://schemas.microsoft.com/office/drawing/2014/main" id="{9C339D53-2281-4660-A4A0-4FBDE8108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7" name="Line 277">
                  <a:extLst>
                    <a:ext uri="{FF2B5EF4-FFF2-40B4-BE49-F238E27FC236}">
                      <a16:creationId xmlns:a16="http://schemas.microsoft.com/office/drawing/2014/main" id="{DA2453E0-1582-4BA9-B243-E5EC83121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8" name="Line 278">
                  <a:extLst>
                    <a:ext uri="{FF2B5EF4-FFF2-40B4-BE49-F238E27FC236}">
                      <a16:creationId xmlns:a16="http://schemas.microsoft.com/office/drawing/2014/main" id="{88127E91-19D0-469D-B902-5236ECB2C1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9" name="Line 279">
                  <a:extLst>
                    <a:ext uri="{FF2B5EF4-FFF2-40B4-BE49-F238E27FC236}">
                      <a16:creationId xmlns:a16="http://schemas.microsoft.com/office/drawing/2014/main" id="{6385D683-328B-46CB-997B-3023AA6DE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0" name="Line 280">
                  <a:extLst>
                    <a:ext uri="{FF2B5EF4-FFF2-40B4-BE49-F238E27FC236}">
                      <a16:creationId xmlns:a16="http://schemas.microsoft.com/office/drawing/2014/main" id="{2D430EFE-67F6-4F4C-A6EE-73EE6DA3D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1" name="Line 281">
                  <a:extLst>
                    <a:ext uri="{FF2B5EF4-FFF2-40B4-BE49-F238E27FC236}">
                      <a16:creationId xmlns:a16="http://schemas.microsoft.com/office/drawing/2014/main" id="{7C743698-79C0-4725-8E3D-32E1BE2F01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2" name="Line 282">
                  <a:extLst>
                    <a:ext uri="{FF2B5EF4-FFF2-40B4-BE49-F238E27FC236}">
                      <a16:creationId xmlns:a16="http://schemas.microsoft.com/office/drawing/2014/main" id="{025E3991-D8E2-41B9-BDD0-171FB1AB3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3" name="Line 283">
                  <a:extLst>
                    <a:ext uri="{FF2B5EF4-FFF2-40B4-BE49-F238E27FC236}">
                      <a16:creationId xmlns:a16="http://schemas.microsoft.com/office/drawing/2014/main" id="{A450102E-1E10-46D5-B5E2-0C330DB03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4" name="Line 284">
                  <a:extLst>
                    <a:ext uri="{FF2B5EF4-FFF2-40B4-BE49-F238E27FC236}">
                      <a16:creationId xmlns:a16="http://schemas.microsoft.com/office/drawing/2014/main" id="{9A07D5DB-DA35-495E-BD3A-5B26FA2FB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98" name="Picture 799" descr="cell_tower_radiation copy">
                <a:extLst>
                  <a:ext uri="{FF2B5EF4-FFF2-40B4-BE49-F238E27FC236}">
                    <a16:creationId xmlns:a16="http://schemas.microsoft.com/office/drawing/2014/main" id="{7C94B5CB-BAF0-4E6C-8053-7944006B46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9" name="Oval 800">
                <a:extLst>
                  <a:ext uri="{FF2B5EF4-FFF2-40B4-BE49-F238E27FC236}">
                    <a16:creationId xmlns:a16="http://schemas.microsoft.com/office/drawing/2014/main" id="{773AA965-445B-44A7-83FF-047B396D2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1299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EAEF1-A6DD-4F6F-9353-90A4D5C8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切换：</a:t>
            </a:r>
            <a:r>
              <a:rPr lang="en-US" altLang="zh-CN" dirty="0"/>
              <a:t>MSC</a:t>
            </a:r>
            <a:r>
              <a:rPr lang="zh-CN" altLang="en-US" dirty="0"/>
              <a:t>之间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6FE5D-C695-4ED8-A802-A5BEA20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3"/>
            <a:ext cx="54864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锚</a:t>
            </a:r>
            <a:r>
              <a:rPr lang="en-US" altLang="zh-CN" dirty="0">
                <a:solidFill>
                  <a:srgbClr val="C00000"/>
                </a:solidFill>
              </a:rPr>
              <a:t>MSC</a:t>
            </a:r>
            <a:r>
              <a:rPr lang="zh-CN" altLang="en-US" dirty="0"/>
              <a:t>：第一个被访网络中的</a:t>
            </a:r>
            <a:r>
              <a:rPr lang="en-US" altLang="zh-CN" dirty="0"/>
              <a:t>MSC</a:t>
            </a:r>
          </a:p>
          <a:p>
            <a:pPr lvl="1"/>
            <a:r>
              <a:rPr lang="zh-CN" altLang="en-US" dirty="0"/>
              <a:t>后续呼叫都经过锚</a:t>
            </a:r>
            <a:r>
              <a:rPr lang="en-US" altLang="zh-CN" dirty="0"/>
              <a:t>MSC</a:t>
            </a:r>
          </a:p>
          <a:p>
            <a:endParaRPr lang="en-US" altLang="zh-CN" dirty="0"/>
          </a:p>
          <a:p>
            <a:r>
              <a:rPr lang="zh-CN" altLang="en-US" dirty="0"/>
              <a:t>设备向新</a:t>
            </a:r>
            <a:r>
              <a:rPr lang="en-US" altLang="zh-CN" dirty="0"/>
              <a:t>MSC</a:t>
            </a:r>
            <a:r>
              <a:rPr lang="zh-CN" altLang="en-US" dirty="0"/>
              <a:t>注册时，新</a:t>
            </a:r>
            <a:r>
              <a:rPr lang="en-US" altLang="zh-CN" dirty="0"/>
              <a:t>MSC</a:t>
            </a:r>
            <a:r>
              <a:rPr lang="zh-CN" altLang="en-US" dirty="0"/>
              <a:t>通知锚</a:t>
            </a:r>
            <a:r>
              <a:rPr lang="en-US" altLang="zh-CN" dirty="0"/>
              <a:t>MSC</a:t>
            </a:r>
            <a:r>
              <a:rPr lang="zh-CN" altLang="en-US" dirty="0"/>
              <a:t>设备位置信息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89007-C9F1-4818-B49D-CBE081A5D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6767A9EB-26F4-41EF-92BC-1A7C24A9B93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1408113" cy="1109662"/>
            <a:chOff x="125" y="951"/>
            <a:chExt cx="887" cy="69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BF1B75B-D5F1-43F9-9A26-AB480A5B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1ED82434-9123-4520-84B0-E071E05FF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归属网络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1015619-F45A-4A6E-BCF8-44AA3CE04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" y="1203"/>
              <a:ext cx="616" cy="330"/>
              <a:chOff x="581" y="459"/>
              <a:chExt cx="616" cy="330"/>
            </a:xfrm>
          </p:grpSpPr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A0A1EF18-B78E-40F7-9951-7B453B021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93F926FE-090B-480E-8102-2CB19AC49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归属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MSC</a:t>
                </a:r>
              </a:p>
            </p:txBody>
          </p:sp>
        </p:grpSp>
      </p:grpSp>
      <p:sp>
        <p:nvSpPr>
          <p:cNvPr id="11" name="Freeform 15">
            <a:extLst>
              <a:ext uri="{FF2B5EF4-FFF2-40B4-BE49-F238E27FC236}">
                <a16:creationId xmlns:a16="http://schemas.microsoft.com/office/drawing/2014/main" id="{77DC0D3F-3542-484A-937B-D489D6868405}"/>
              </a:ext>
            </a:extLst>
          </p:cNvPr>
          <p:cNvSpPr>
            <a:spLocks/>
          </p:cNvSpPr>
          <p:nvPr/>
        </p:nvSpPr>
        <p:spPr bwMode="auto">
          <a:xfrm>
            <a:off x="2841624" y="2598738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CC0726C2-4EFD-471E-B8DA-AA6BDF40B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7" y="3194050"/>
            <a:ext cx="717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公共电话网络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1" descr="e2gmc3yp[1]">
            <a:extLst>
              <a:ext uri="{FF2B5EF4-FFF2-40B4-BE49-F238E27FC236}">
                <a16:creationId xmlns:a16="http://schemas.microsoft.com/office/drawing/2014/main" id="{84504A69-4CD0-43CC-AE57-DC03F279C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2414587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2">
            <a:extLst>
              <a:ext uri="{FF2B5EF4-FFF2-40B4-BE49-F238E27FC236}">
                <a16:creationId xmlns:a16="http://schemas.microsoft.com/office/drawing/2014/main" id="{D3C08BFC-34D2-4A16-A6D3-2439A7C8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212090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通信者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3924568A-2477-447F-A34E-58F25DD9B575}"/>
              </a:ext>
            </a:extLst>
          </p:cNvPr>
          <p:cNvSpPr>
            <a:spLocks/>
          </p:cNvSpPr>
          <p:nvPr/>
        </p:nvSpPr>
        <p:spPr bwMode="auto">
          <a:xfrm>
            <a:off x="2239962" y="2643187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24">
            <a:extLst>
              <a:ext uri="{FF2B5EF4-FFF2-40B4-BE49-F238E27FC236}">
                <a16:creationId xmlns:a16="http://schemas.microsoft.com/office/drawing/2014/main" id="{4C729937-E3E3-44BF-8EE4-47B2E06FC44B}"/>
              </a:ext>
            </a:extLst>
          </p:cNvPr>
          <p:cNvSpPr>
            <a:spLocks/>
          </p:cNvSpPr>
          <p:nvPr/>
        </p:nvSpPr>
        <p:spPr bwMode="auto">
          <a:xfrm>
            <a:off x="2087563" y="2668587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158">
            <a:extLst>
              <a:ext uri="{FF2B5EF4-FFF2-40B4-BE49-F238E27FC236}">
                <a16:creationId xmlns:a16="http://schemas.microsoft.com/office/drawing/2014/main" id="{4AB6839C-5AA4-4CA8-8877-961CB98E76ED}"/>
              </a:ext>
            </a:extLst>
          </p:cNvPr>
          <p:cNvGrpSpPr>
            <a:grpSpLocks/>
          </p:cNvGrpSpPr>
          <p:nvPr/>
        </p:nvGrpSpPr>
        <p:grpSpPr bwMode="auto">
          <a:xfrm>
            <a:off x="2019299" y="3367087"/>
            <a:ext cx="977900" cy="330200"/>
            <a:chOff x="717" y="1160"/>
            <a:chExt cx="616" cy="208"/>
          </a:xfrm>
        </p:grpSpPr>
        <p:sp>
          <p:nvSpPr>
            <p:cNvPr id="22" name="Rectangle 159">
              <a:extLst>
                <a:ext uri="{FF2B5EF4-FFF2-40B4-BE49-F238E27FC236}">
                  <a16:creationId xmlns:a16="http://schemas.microsoft.com/office/drawing/2014/main" id="{6C969A88-AE0B-4E58-97FD-3F158CC4A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60">
              <a:extLst>
                <a:ext uri="{FF2B5EF4-FFF2-40B4-BE49-F238E27FC236}">
                  <a16:creationId xmlns:a16="http://schemas.microsoft.com/office/drawing/2014/main" id="{EB300E8F-1570-447E-8590-062007AA3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</a:p>
          </p:txBody>
        </p:sp>
      </p:grpSp>
      <p:sp>
        <p:nvSpPr>
          <p:cNvPr id="24" name="Text Box 329">
            <a:extLst>
              <a:ext uri="{FF2B5EF4-FFF2-40B4-BE49-F238E27FC236}">
                <a16:creationId xmlns:a16="http://schemas.microsoft.com/office/drawing/2014/main" id="{EAD2CC92-6478-426F-98F4-C85BD942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689" y="3098800"/>
            <a:ext cx="87732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MSC</a:t>
            </a:r>
          </a:p>
        </p:txBody>
      </p:sp>
      <p:grpSp>
        <p:nvGrpSpPr>
          <p:cNvPr id="25" name="Group 466">
            <a:extLst>
              <a:ext uri="{FF2B5EF4-FFF2-40B4-BE49-F238E27FC236}">
                <a16:creationId xmlns:a16="http://schemas.microsoft.com/office/drawing/2014/main" id="{F0677C84-4662-4195-9974-0DD21AD0F048}"/>
              </a:ext>
            </a:extLst>
          </p:cNvPr>
          <p:cNvGrpSpPr>
            <a:grpSpLocks/>
          </p:cNvGrpSpPr>
          <p:nvPr/>
        </p:nvGrpSpPr>
        <p:grpSpPr bwMode="auto">
          <a:xfrm>
            <a:off x="4202118" y="3794126"/>
            <a:ext cx="977900" cy="333375"/>
            <a:chOff x="730" y="1158"/>
            <a:chExt cx="616" cy="210"/>
          </a:xfrm>
        </p:grpSpPr>
        <p:sp>
          <p:nvSpPr>
            <p:cNvPr id="26" name="Rectangle 467">
              <a:extLst>
                <a:ext uri="{FF2B5EF4-FFF2-40B4-BE49-F238E27FC236}">
                  <a16:creationId xmlns:a16="http://schemas.microsoft.com/office/drawing/2014/main" id="{70EE62FE-D9A0-44DD-B4F7-99C3698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468">
              <a:extLst>
                <a:ext uri="{FF2B5EF4-FFF2-40B4-BE49-F238E27FC236}">
                  <a16:creationId xmlns:a16="http://schemas.microsoft.com/office/drawing/2014/main" id="{196780B2-473A-46A3-B653-70BC4B877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</a:p>
          </p:txBody>
        </p:sp>
      </p:grpSp>
      <p:grpSp>
        <p:nvGrpSpPr>
          <p:cNvPr id="29" name="Group 535">
            <a:extLst>
              <a:ext uri="{FF2B5EF4-FFF2-40B4-BE49-F238E27FC236}">
                <a16:creationId xmlns:a16="http://schemas.microsoft.com/office/drawing/2014/main" id="{9836CD8A-AAEC-4918-819A-C741D122BF9B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868737"/>
            <a:ext cx="623887" cy="330200"/>
            <a:chOff x="2647" y="2987"/>
            <a:chExt cx="393" cy="208"/>
          </a:xfrm>
        </p:grpSpPr>
        <p:sp>
          <p:nvSpPr>
            <p:cNvPr id="30" name="Rectangle 536">
              <a:extLst>
                <a:ext uri="{FF2B5EF4-FFF2-40B4-BE49-F238E27FC236}">
                  <a16:creationId xmlns:a16="http://schemas.microsoft.com/office/drawing/2014/main" id="{D3A93DC8-F92B-48DB-9AE6-1409FD43F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537">
              <a:extLst>
                <a:ext uri="{FF2B5EF4-FFF2-40B4-BE49-F238E27FC236}">
                  <a16:creationId xmlns:a16="http://schemas.microsoft.com/office/drawing/2014/main" id="{BFFA1016-6537-48C5-81DA-7BEAD17F3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MSC</a:t>
              </a:r>
            </a:p>
          </p:txBody>
        </p:sp>
      </p:grpSp>
      <p:sp>
        <p:nvSpPr>
          <p:cNvPr id="32" name="Text Box 37">
            <a:extLst>
              <a:ext uri="{FF2B5EF4-FFF2-40B4-BE49-F238E27FC236}">
                <a16:creationId xmlns:a16="http://schemas.microsoft.com/office/drawing/2014/main" id="{B5B4354F-3399-486B-B257-F88D744F6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2" y="530701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切换之后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id="{B720C577-9AAB-49D1-B618-88792F508980}"/>
              </a:ext>
            </a:extLst>
          </p:cNvPr>
          <p:cNvGrpSpPr/>
          <p:nvPr/>
        </p:nvGrpSpPr>
        <p:grpSpPr>
          <a:xfrm>
            <a:off x="1412875" y="3443288"/>
            <a:ext cx="1020763" cy="841375"/>
            <a:chOff x="387350" y="3778250"/>
            <a:chExt cx="1020763" cy="841375"/>
          </a:xfrm>
        </p:grpSpPr>
        <p:sp>
          <p:nvSpPr>
            <p:cNvPr id="34" name="AutoShape 26">
              <a:extLst>
                <a:ext uri="{FF2B5EF4-FFF2-40B4-BE49-F238E27FC236}">
                  <a16:creationId xmlns:a16="http://schemas.microsoft.com/office/drawing/2014/main" id="{B23F5DA7-77D9-471F-8695-773ED880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27">
              <a:extLst>
                <a:ext uri="{FF2B5EF4-FFF2-40B4-BE49-F238E27FC236}">
                  <a16:creationId xmlns:a16="http://schemas.microsoft.com/office/drawing/2014/main" id="{4F363BAD-5C75-42E8-AABA-E7D526435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28">
              <a:extLst>
                <a:ext uri="{FF2B5EF4-FFF2-40B4-BE49-F238E27FC236}">
                  <a16:creationId xmlns:a16="http://schemas.microsoft.com/office/drawing/2014/main" id="{113A5144-9DF5-4F04-B45A-AEA89365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AutoShape 29">
              <a:extLst>
                <a:ext uri="{FF2B5EF4-FFF2-40B4-BE49-F238E27FC236}">
                  <a16:creationId xmlns:a16="http://schemas.microsoft.com/office/drawing/2014/main" id="{1FC6F7EA-E2E0-4E6F-8DC1-B8A0FDEB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154">
              <a:extLst>
                <a:ext uri="{FF2B5EF4-FFF2-40B4-BE49-F238E27FC236}">
                  <a16:creationId xmlns:a16="http://schemas.microsoft.com/office/drawing/2014/main" id="{56432A43-2203-4A53-BD7A-4A9650275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155">
              <a:extLst>
                <a:ext uri="{FF2B5EF4-FFF2-40B4-BE49-F238E27FC236}">
                  <a16:creationId xmlns:a16="http://schemas.microsoft.com/office/drawing/2014/main" id="{C245FDEB-B9B5-42D5-B806-09DAEC24B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156">
              <a:extLst>
                <a:ext uri="{FF2B5EF4-FFF2-40B4-BE49-F238E27FC236}">
                  <a16:creationId xmlns:a16="http://schemas.microsoft.com/office/drawing/2014/main" id="{43C7F914-A474-4E3D-BBA0-81774D8A5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93CE09A5-2654-4FC4-A687-1C1F46269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1">
              <a:extLst>
                <a:ext uri="{FF2B5EF4-FFF2-40B4-BE49-F238E27FC236}">
                  <a16:creationId xmlns:a16="http://schemas.microsoft.com/office/drawing/2014/main" id="{EBA5AB68-B9D0-4BF4-9E81-B7F0FCC5080C}"/>
                </a:ext>
              </a:extLst>
            </p:cNvPr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100" name="Group 783">
                <a:extLst>
                  <a:ext uri="{FF2B5EF4-FFF2-40B4-BE49-F238E27FC236}">
                    <a16:creationId xmlns:a16="http://schemas.microsoft.com/office/drawing/2014/main" id="{B145DBD7-0DF7-435D-B0B3-4AC42DC922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03" name="Line 270">
                  <a:extLst>
                    <a:ext uri="{FF2B5EF4-FFF2-40B4-BE49-F238E27FC236}">
                      <a16:creationId xmlns:a16="http://schemas.microsoft.com/office/drawing/2014/main" id="{440A9EA8-F892-421A-838C-6000410B9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Line 271">
                  <a:extLst>
                    <a:ext uri="{FF2B5EF4-FFF2-40B4-BE49-F238E27FC236}">
                      <a16:creationId xmlns:a16="http://schemas.microsoft.com/office/drawing/2014/main" id="{CEAFED8A-3907-4318-9E43-B73061443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Line 272">
                  <a:extLst>
                    <a:ext uri="{FF2B5EF4-FFF2-40B4-BE49-F238E27FC236}">
                      <a16:creationId xmlns:a16="http://schemas.microsoft.com/office/drawing/2014/main" id="{BA956499-D439-4E43-BB24-495AF0AB98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Line 273">
                  <a:extLst>
                    <a:ext uri="{FF2B5EF4-FFF2-40B4-BE49-F238E27FC236}">
                      <a16:creationId xmlns:a16="http://schemas.microsoft.com/office/drawing/2014/main" id="{4CC5CE8B-3DB1-43F1-8D77-71DA73D77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Line 274">
                  <a:extLst>
                    <a:ext uri="{FF2B5EF4-FFF2-40B4-BE49-F238E27FC236}">
                      <a16:creationId xmlns:a16="http://schemas.microsoft.com/office/drawing/2014/main" id="{E7313076-2067-435F-8FA0-17021AEB2E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Line 275">
                  <a:extLst>
                    <a:ext uri="{FF2B5EF4-FFF2-40B4-BE49-F238E27FC236}">
                      <a16:creationId xmlns:a16="http://schemas.microsoft.com/office/drawing/2014/main" id="{F3CC0D2E-4F45-465B-A02B-E691CD2045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Line 276">
                  <a:extLst>
                    <a:ext uri="{FF2B5EF4-FFF2-40B4-BE49-F238E27FC236}">
                      <a16:creationId xmlns:a16="http://schemas.microsoft.com/office/drawing/2014/main" id="{5C5102AC-C169-40D0-BECA-94ACE17FC1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Line 277">
                  <a:extLst>
                    <a:ext uri="{FF2B5EF4-FFF2-40B4-BE49-F238E27FC236}">
                      <a16:creationId xmlns:a16="http://schemas.microsoft.com/office/drawing/2014/main" id="{DC6246D4-3F6E-4173-8134-0B38622A0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Line 278">
                  <a:extLst>
                    <a:ext uri="{FF2B5EF4-FFF2-40B4-BE49-F238E27FC236}">
                      <a16:creationId xmlns:a16="http://schemas.microsoft.com/office/drawing/2014/main" id="{C5E8706E-1F59-411D-AC34-48B8FCC8A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Line 279">
                  <a:extLst>
                    <a:ext uri="{FF2B5EF4-FFF2-40B4-BE49-F238E27FC236}">
                      <a16:creationId xmlns:a16="http://schemas.microsoft.com/office/drawing/2014/main" id="{13C17E34-2C3A-43FF-9E4B-0FB48649F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Line 280">
                  <a:extLst>
                    <a:ext uri="{FF2B5EF4-FFF2-40B4-BE49-F238E27FC236}">
                      <a16:creationId xmlns:a16="http://schemas.microsoft.com/office/drawing/2014/main" id="{A0FE7CD6-DC9F-496C-AAFD-1A3E577A5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Line 281">
                  <a:extLst>
                    <a:ext uri="{FF2B5EF4-FFF2-40B4-BE49-F238E27FC236}">
                      <a16:creationId xmlns:a16="http://schemas.microsoft.com/office/drawing/2014/main" id="{6FE235AD-7681-4C85-90EE-693547268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Line 282">
                  <a:extLst>
                    <a:ext uri="{FF2B5EF4-FFF2-40B4-BE49-F238E27FC236}">
                      <a16:creationId xmlns:a16="http://schemas.microsoft.com/office/drawing/2014/main" id="{C554D98C-129A-40B9-A191-57A14D09E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Line 283">
                  <a:extLst>
                    <a:ext uri="{FF2B5EF4-FFF2-40B4-BE49-F238E27FC236}">
                      <a16:creationId xmlns:a16="http://schemas.microsoft.com/office/drawing/2014/main" id="{CDBD6D8F-7C94-4D31-850D-6B1BACBEC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Line 284">
                  <a:extLst>
                    <a:ext uri="{FF2B5EF4-FFF2-40B4-BE49-F238E27FC236}">
                      <a16:creationId xmlns:a16="http://schemas.microsoft.com/office/drawing/2014/main" id="{A1038BA9-0B8A-469E-BE0A-46EA1027D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01" name="Picture 799" descr="cell_tower_radiation copy">
                <a:extLst>
                  <a:ext uri="{FF2B5EF4-FFF2-40B4-BE49-F238E27FC236}">
                    <a16:creationId xmlns:a16="http://schemas.microsoft.com/office/drawing/2014/main" id="{64A7CA24-48AC-463F-A8F8-48889F99A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Oval 800">
                <a:extLst>
                  <a:ext uri="{FF2B5EF4-FFF2-40B4-BE49-F238E27FC236}">
                    <a16:creationId xmlns:a16="http://schemas.microsoft.com/office/drawing/2014/main" id="{742E004E-FFEB-4AC8-9FC8-8B666E7EE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Group 577">
              <a:extLst>
                <a:ext uri="{FF2B5EF4-FFF2-40B4-BE49-F238E27FC236}">
                  <a16:creationId xmlns:a16="http://schemas.microsoft.com/office/drawing/2014/main" id="{38A18FC5-9FC2-4E56-85E6-372D3D2D3D07}"/>
                </a:ext>
              </a:extLst>
            </p:cNvPr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82" name="Group 783">
                <a:extLst>
                  <a:ext uri="{FF2B5EF4-FFF2-40B4-BE49-F238E27FC236}">
                    <a16:creationId xmlns:a16="http://schemas.microsoft.com/office/drawing/2014/main" id="{5B2F6697-2A46-47BB-80CB-293F7CC97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5" name="Line 270">
                  <a:extLst>
                    <a:ext uri="{FF2B5EF4-FFF2-40B4-BE49-F238E27FC236}">
                      <a16:creationId xmlns:a16="http://schemas.microsoft.com/office/drawing/2014/main" id="{C2DE4FBE-DBD6-4152-BEAC-22E22DE86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Line 271">
                  <a:extLst>
                    <a:ext uri="{FF2B5EF4-FFF2-40B4-BE49-F238E27FC236}">
                      <a16:creationId xmlns:a16="http://schemas.microsoft.com/office/drawing/2014/main" id="{551E2D07-3C9A-49A5-B22B-E5DDF7311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Line 272">
                  <a:extLst>
                    <a:ext uri="{FF2B5EF4-FFF2-40B4-BE49-F238E27FC236}">
                      <a16:creationId xmlns:a16="http://schemas.microsoft.com/office/drawing/2014/main" id="{87860A22-18F5-497C-AB68-5673E93277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" name="Line 273">
                  <a:extLst>
                    <a:ext uri="{FF2B5EF4-FFF2-40B4-BE49-F238E27FC236}">
                      <a16:creationId xmlns:a16="http://schemas.microsoft.com/office/drawing/2014/main" id="{12EFD047-744E-45C7-84B3-BCF4C22126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Line 274">
                  <a:extLst>
                    <a:ext uri="{FF2B5EF4-FFF2-40B4-BE49-F238E27FC236}">
                      <a16:creationId xmlns:a16="http://schemas.microsoft.com/office/drawing/2014/main" id="{BDCDDE89-0C96-4200-A783-D0B1BDFDA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Line 275">
                  <a:extLst>
                    <a:ext uri="{FF2B5EF4-FFF2-40B4-BE49-F238E27FC236}">
                      <a16:creationId xmlns:a16="http://schemas.microsoft.com/office/drawing/2014/main" id="{873A5F68-0CD0-49F5-93C0-12247FEF6F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Line 276">
                  <a:extLst>
                    <a:ext uri="{FF2B5EF4-FFF2-40B4-BE49-F238E27FC236}">
                      <a16:creationId xmlns:a16="http://schemas.microsoft.com/office/drawing/2014/main" id="{374EE79F-2434-450E-991C-43AF9DBEC1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Line 277">
                  <a:extLst>
                    <a:ext uri="{FF2B5EF4-FFF2-40B4-BE49-F238E27FC236}">
                      <a16:creationId xmlns:a16="http://schemas.microsoft.com/office/drawing/2014/main" id="{F6CFBD23-A9D8-44F9-9435-8919A7921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Line 278">
                  <a:extLst>
                    <a:ext uri="{FF2B5EF4-FFF2-40B4-BE49-F238E27FC236}">
                      <a16:creationId xmlns:a16="http://schemas.microsoft.com/office/drawing/2014/main" id="{81409E2B-95D2-408A-9113-886218841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Line 279">
                  <a:extLst>
                    <a:ext uri="{FF2B5EF4-FFF2-40B4-BE49-F238E27FC236}">
                      <a16:creationId xmlns:a16="http://schemas.microsoft.com/office/drawing/2014/main" id="{FA559487-5B8E-49FE-86B5-2E18BB343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Line 280">
                  <a:extLst>
                    <a:ext uri="{FF2B5EF4-FFF2-40B4-BE49-F238E27FC236}">
                      <a16:creationId xmlns:a16="http://schemas.microsoft.com/office/drawing/2014/main" id="{31B5243C-4461-4424-8DEA-4F2FC9D8EF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Line 281">
                  <a:extLst>
                    <a:ext uri="{FF2B5EF4-FFF2-40B4-BE49-F238E27FC236}">
                      <a16:creationId xmlns:a16="http://schemas.microsoft.com/office/drawing/2014/main" id="{ADFA596F-0ABA-44F7-89A2-EB369D3CE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Line 282">
                  <a:extLst>
                    <a:ext uri="{FF2B5EF4-FFF2-40B4-BE49-F238E27FC236}">
                      <a16:creationId xmlns:a16="http://schemas.microsoft.com/office/drawing/2014/main" id="{FA8D233A-B785-4D2F-AB84-ACBCAFAAE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8" name="Line 283">
                  <a:extLst>
                    <a:ext uri="{FF2B5EF4-FFF2-40B4-BE49-F238E27FC236}">
                      <a16:creationId xmlns:a16="http://schemas.microsoft.com/office/drawing/2014/main" id="{FF2E02E1-8326-4F97-97E8-1B8B39ABA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Line 284">
                  <a:extLst>
                    <a:ext uri="{FF2B5EF4-FFF2-40B4-BE49-F238E27FC236}">
                      <a16:creationId xmlns:a16="http://schemas.microsoft.com/office/drawing/2014/main" id="{25C56C88-932C-4E23-BA97-18F433E43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83" name="Picture 799" descr="cell_tower_radiation copy">
                <a:extLst>
                  <a:ext uri="{FF2B5EF4-FFF2-40B4-BE49-F238E27FC236}">
                    <a16:creationId xmlns:a16="http://schemas.microsoft.com/office/drawing/2014/main" id="{8F05D841-798D-41B8-B7A1-F223DAD6C1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Oval 800">
                <a:extLst>
                  <a:ext uri="{FF2B5EF4-FFF2-40B4-BE49-F238E27FC236}">
                    <a16:creationId xmlns:a16="http://schemas.microsoft.com/office/drawing/2014/main" id="{207AFC18-E843-4080-8909-2B85A301F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Group 596">
              <a:extLst>
                <a:ext uri="{FF2B5EF4-FFF2-40B4-BE49-F238E27FC236}">
                  <a16:creationId xmlns:a16="http://schemas.microsoft.com/office/drawing/2014/main" id="{CA8B6BBE-11B3-4797-A0FA-28AFCF31D120}"/>
                </a:ext>
              </a:extLst>
            </p:cNvPr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64" name="Group 783">
                <a:extLst>
                  <a:ext uri="{FF2B5EF4-FFF2-40B4-BE49-F238E27FC236}">
                    <a16:creationId xmlns:a16="http://schemas.microsoft.com/office/drawing/2014/main" id="{DB1D8D1C-A557-47C9-8966-73BD1D353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" name="Line 270">
                  <a:extLst>
                    <a:ext uri="{FF2B5EF4-FFF2-40B4-BE49-F238E27FC236}">
                      <a16:creationId xmlns:a16="http://schemas.microsoft.com/office/drawing/2014/main" id="{96748EA7-AFDD-4720-8253-F14D24E5D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Line 271">
                  <a:extLst>
                    <a:ext uri="{FF2B5EF4-FFF2-40B4-BE49-F238E27FC236}">
                      <a16:creationId xmlns:a16="http://schemas.microsoft.com/office/drawing/2014/main" id="{C5468188-D413-415B-833C-2CF25D5703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Line 272">
                  <a:extLst>
                    <a:ext uri="{FF2B5EF4-FFF2-40B4-BE49-F238E27FC236}">
                      <a16:creationId xmlns:a16="http://schemas.microsoft.com/office/drawing/2014/main" id="{979A6DE2-B3D3-4782-9FC0-40B7EA749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Line 273">
                  <a:extLst>
                    <a:ext uri="{FF2B5EF4-FFF2-40B4-BE49-F238E27FC236}">
                      <a16:creationId xmlns:a16="http://schemas.microsoft.com/office/drawing/2014/main" id="{0348D370-17A3-45E2-A5E7-DD649D243D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Line 274">
                  <a:extLst>
                    <a:ext uri="{FF2B5EF4-FFF2-40B4-BE49-F238E27FC236}">
                      <a16:creationId xmlns:a16="http://schemas.microsoft.com/office/drawing/2014/main" id="{79B77419-75DE-4E5C-B78E-7DC3E4077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Line 275">
                  <a:extLst>
                    <a:ext uri="{FF2B5EF4-FFF2-40B4-BE49-F238E27FC236}">
                      <a16:creationId xmlns:a16="http://schemas.microsoft.com/office/drawing/2014/main" id="{3FF1A814-AF2A-49B9-AA61-7FC986985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Line 276">
                  <a:extLst>
                    <a:ext uri="{FF2B5EF4-FFF2-40B4-BE49-F238E27FC236}">
                      <a16:creationId xmlns:a16="http://schemas.microsoft.com/office/drawing/2014/main" id="{91F036D0-DC05-4E05-B2B2-E777960A8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Line 277">
                  <a:extLst>
                    <a:ext uri="{FF2B5EF4-FFF2-40B4-BE49-F238E27FC236}">
                      <a16:creationId xmlns:a16="http://schemas.microsoft.com/office/drawing/2014/main" id="{9DF912DE-B5AA-41E5-9C37-C3C77FB0F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Line 278">
                  <a:extLst>
                    <a:ext uri="{FF2B5EF4-FFF2-40B4-BE49-F238E27FC236}">
                      <a16:creationId xmlns:a16="http://schemas.microsoft.com/office/drawing/2014/main" id="{973EE5CB-362F-4F8A-99CB-9852DAFFB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Line 279">
                  <a:extLst>
                    <a:ext uri="{FF2B5EF4-FFF2-40B4-BE49-F238E27FC236}">
                      <a16:creationId xmlns:a16="http://schemas.microsoft.com/office/drawing/2014/main" id="{8D74C997-6213-456F-A45A-F56ED433B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Line 280">
                  <a:extLst>
                    <a:ext uri="{FF2B5EF4-FFF2-40B4-BE49-F238E27FC236}">
                      <a16:creationId xmlns:a16="http://schemas.microsoft.com/office/drawing/2014/main" id="{8A9BF093-61DB-46AE-B564-94C0CE3BD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8" name="Line 281">
                  <a:extLst>
                    <a:ext uri="{FF2B5EF4-FFF2-40B4-BE49-F238E27FC236}">
                      <a16:creationId xmlns:a16="http://schemas.microsoft.com/office/drawing/2014/main" id="{8DE3B648-5EAA-44FA-A3AB-74D001026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Line 282">
                  <a:extLst>
                    <a:ext uri="{FF2B5EF4-FFF2-40B4-BE49-F238E27FC236}">
                      <a16:creationId xmlns:a16="http://schemas.microsoft.com/office/drawing/2014/main" id="{8BEC175B-3D86-49E1-B4F1-3163502C8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Line 283">
                  <a:extLst>
                    <a:ext uri="{FF2B5EF4-FFF2-40B4-BE49-F238E27FC236}">
                      <a16:creationId xmlns:a16="http://schemas.microsoft.com/office/drawing/2014/main" id="{0D5F73BC-9475-4E8D-B16D-86F13DAAE2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Line 284">
                  <a:extLst>
                    <a:ext uri="{FF2B5EF4-FFF2-40B4-BE49-F238E27FC236}">
                      <a16:creationId xmlns:a16="http://schemas.microsoft.com/office/drawing/2014/main" id="{40C177FA-79C6-4036-8B4E-367DC1A1C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65" name="Picture 799" descr="cell_tower_radiation copy">
                <a:extLst>
                  <a:ext uri="{FF2B5EF4-FFF2-40B4-BE49-F238E27FC236}">
                    <a16:creationId xmlns:a16="http://schemas.microsoft.com/office/drawing/2014/main" id="{012592E9-F406-418B-ADA2-F20FF4A645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Oval 800">
                <a:extLst>
                  <a:ext uri="{FF2B5EF4-FFF2-40B4-BE49-F238E27FC236}">
                    <a16:creationId xmlns:a16="http://schemas.microsoft.com/office/drawing/2014/main" id="{38CE6C08-3649-4ECC-8A60-1EE6E6E0D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Group 615">
              <a:extLst>
                <a:ext uri="{FF2B5EF4-FFF2-40B4-BE49-F238E27FC236}">
                  <a16:creationId xmlns:a16="http://schemas.microsoft.com/office/drawing/2014/main" id="{3FBCD6CC-2CE5-4154-BDF6-70C6B39D9173}"/>
                </a:ext>
              </a:extLst>
            </p:cNvPr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46" name="Group 783">
                <a:extLst>
                  <a:ext uri="{FF2B5EF4-FFF2-40B4-BE49-F238E27FC236}">
                    <a16:creationId xmlns:a16="http://schemas.microsoft.com/office/drawing/2014/main" id="{E45C1F62-161D-4639-940E-9112877C4E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49" name="Line 270">
                  <a:extLst>
                    <a:ext uri="{FF2B5EF4-FFF2-40B4-BE49-F238E27FC236}">
                      <a16:creationId xmlns:a16="http://schemas.microsoft.com/office/drawing/2014/main" id="{74196DA8-6E9D-4E0B-99ED-8D66A43FD4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Line 271">
                  <a:extLst>
                    <a:ext uri="{FF2B5EF4-FFF2-40B4-BE49-F238E27FC236}">
                      <a16:creationId xmlns:a16="http://schemas.microsoft.com/office/drawing/2014/main" id="{415BEFBB-5F3B-4DCE-B15B-5E202C038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Line 272">
                  <a:extLst>
                    <a:ext uri="{FF2B5EF4-FFF2-40B4-BE49-F238E27FC236}">
                      <a16:creationId xmlns:a16="http://schemas.microsoft.com/office/drawing/2014/main" id="{B814F38F-46F6-457C-AB87-3C320D82F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Line 273">
                  <a:extLst>
                    <a:ext uri="{FF2B5EF4-FFF2-40B4-BE49-F238E27FC236}">
                      <a16:creationId xmlns:a16="http://schemas.microsoft.com/office/drawing/2014/main" id="{F841DF89-29C1-4768-B7B7-D1D4318177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Line 274">
                  <a:extLst>
                    <a:ext uri="{FF2B5EF4-FFF2-40B4-BE49-F238E27FC236}">
                      <a16:creationId xmlns:a16="http://schemas.microsoft.com/office/drawing/2014/main" id="{A6F6E1AE-F571-467E-8316-E9E05A80E1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Line 275">
                  <a:extLst>
                    <a:ext uri="{FF2B5EF4-FFF2-40B4-BE49-F238E27FC236}">
                      <a16:creationId xmlns:a16="http://schemas.microsoft.com/office/drawing/2014/main" id="{88ED5A25-589C-497D-AD05-8AA557218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Line 276">
                  <a:extLst>
                    <a:ext uri="{FF2B5EF4-FFF2-40B4-BE49-F238E27FC236}">
                      <a16:creationId xmlns:a16="http://schemas.microsoft.com/office/drawing/2014/main" id="{EF284DA6-E70F-4A6C-9F0D-FAB6488D3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Line 277">
                  <a:extLst>
                    <a:ext uri="{FF2B5EF4-FFF2-40B4-BE49-F238E27FC236}">
                      <a16:creationId xmlns:a16="http://schemas.microsoft.com/office/drawing/2014/main" id="{FD635F2E-4363-4FA4-A769-9D4516DB3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Line 278">
                  <a:extLst>
                    <a:ext uri="{FF2B5EF4-FFF2-40B4-BE49-F238E27FC236}">
                      <a16:creationId xmlns:a16="http://schemas.microsoft.com/office/drawing/2014/main" id="{2FDFECCC-00DC-469D-8B7F-827250FB5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Line 279">
                  <a:extLst>
                    <a:ext uri="{FF2B5EF4-FFF2-40B4-BE49-F238E27FC236}">
                      <a16:creationId xmlns:a16="http://schemas.microsoft.com/office/drawing/2014/main" id="{6B3E3098-1955-4C59-9842-A3C49DE9B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Line 280">
                  <a:extLst>
                    <a:ext uri="{FF2B5EF4-FFF2-40B4-BE49-F238E27FC236}">
                      <a16:creationId xmlns:a16="http://schemas.microsoft.com/office/drawing/2014/main" id="{045821B3-DE6B-4700-BBB4-EF42AC27A1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Line 281">
                  <a:extLst>
                    <a:ext uri="{FF2B5EF4-FFF2-40B4-BE49-F238E27FC236}">
                      <a16:creationId xmlns:a16="http://schemas.microsoft.com/office/drawing/2014/main" id="{6A55A74F-22D0-4AC7-9058-0EA93D6B3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Line 282">
                  <a:extLst>
                    <a:ext uri="{FF2B5EF4-FFF2-40B4-BE49-F238E27FC236}">
                      <a16:creationId xmlns:a16="http://schemas.microsoft.com/office/drawing/2014/main" id="{D556F727-74F5-4BA1-B04A-982F2D0E2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Line 283">
                  <a:extLst>
                    <a:ext uri="{FF2B5EF4-FFF2-40B4-BE49-F238E27FC236}">
                      <a16:creationId xmlns:a16="http://schemas.microsoft.com/office/drawing/2014/main" id="{050DE3E0-5EA5-438D-9DA4-CDF06B5A3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Line 284">
                  <a:extLst>
                    <a:ext uri="{FF2B5EF4-FFF2-40B4-BE49-F238E27FC236}">
                      <a16:creationId xmlns:a16="http://schemas.microsoft.com/office/drawing/2014/main" id="{BDAE28BB-A501-49DD-A98E-974E519703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47" name="Picture 799" descr="cell_tower_radiation copy">
                <a:extLst>
                  <a:ext uri="{FF2B5EF4-FFF2-40B4-BE49-F238E27FC236}">
                    <a16:creationId xmlns:a16="http://schemas.microsoft.com/office/drawing/2014/main" id="{84B7AD1C-0972-4486-B079-4547F0969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Oval 800">
                <a:extLst>
                  <a:ext uri="{FF2B5EF4-FFF2-40B4-BE49-F238E27FC236}">
                    <a16:creationId xmlns:a16="http://schemas.microsoft.com/office/drawing/2014/main" id="{FBB76E99-C2A6-4230-A3E6-2C17CFA6A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8" name="Group 3">
            <a:extLst>
              <a:ext uri="{FF2B5EF4-FFF2-40B4-BE49-F238E27FC236}">
                <a16:creationId xmlns:a16="http://schemas.microsoft.com/office/drawing/2014/main" id="{DA95C566-C47C-4E73-A191-3E5285361909}"/>
              </a:ext>
            </a:extLst>
          </p:cNvPr>
          <p:cNvGrpSpPr/>
          <p:nvPr/>
        </p:nvGrpSpPr>
        <p:grpSpPr>
          <a:xfrm>
            <a:off x="2638424" y="4089400"/>
            <a:ext cx="711200" cy="931862"/>
            <a:chOff x="1612900" y="4424363"/>
            <a:chExt cx="711200" cy="931862"/>
          </a:xfrm>
        </p:grpSpPr>
        <p:sp>
          <p:nvSpPr>
            <p:cNvPr id="119" name="AutoShape 162">
              <a:extLst>
                <a:ext uri="{FF2B5EF4-FFF2-40B4-BE49-F238E27FC236}">
                  <a16:creationId xmlns:a16="http://schemas.microsoft.com/office/drawing/2014/main" id="{95E2E49B-1962-4DBB-8713-8D42CE6B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AutoShape 163">
              <a:extLst>
                <a:ext uri="{FF2B5EF4-FFF2-40B4-BE49-F238E27FC236}">
                  <a16:creationId xmlns:a16="http://schemas.microsoft.com/office/drawing/2014/main" id="{66E1CF60-FB49-4613-8095-D4924B663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BDC5239D-C4C2-4A50-8E5F-47DA5655C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Line 291">
              <a:extLst>
                <a:ext uri="{FF2B5EF4-FFF2-40B4-BE49-F238E27FC236}">
                  <a16:creationId xmlns:a16="http://schemas.microsoft.com/office/drawing/2014/main" id="{774040EA-3A89-4F07-B868-072AFF706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Line 292">
              <a:extLst>
                <a:ext uri="{FF2B5EF4-FFF2-40B4-BE49-F238E27FC236}">
                  <a16:creationId xmlns:a16="http://schemas.microsoft.com/office/drawing/2014/main" id="{EC662DF5-2444-42A4-9759-447CE7C40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Line 293">
              <a:extLst>
                <a:ext uri="{FF2B5EF4-FFF2-40B4-BE49-F238E27FC236}">
                  <a16:creationId xmlns:a16="http://schemas.microsoft.com/office/drawing/2014/main" id="{D4C91055-2687-43B6-886C-4CE1B43A2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Line 294">
              <a:extLst>
                <a:ext uri="{FF2B5EF4-FFF2-40B4-BE49-F238E27FC236}">
                  <a16:creationId xmlns:a16="http://schemas.microsoft.com/office/drawing/2014/main" id="{C1FC2BBF-C329-42DA-A472-6A0778070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AutoShape 296">
              <a:extLst>
                <a:ext uri="{FF2B5EF4-FFF2-40B4-BE49-F238E27FC236}">
                  <a16:creationId xmlns:a16="http://schemas.microsoft.com/office/drawing/2014/main" id="{833965BF-84E5-44E3-B4C5-BB7A47B12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7" name="Group 634">
              <a:extLst>
                <a:ext uri="{FF2B5EF4-FFF2-40B4-BE49-F238E27FC236}">
                  <a16:creationId xmlns:a16="http://schemas.microsoft.com/office/drawing/2014/main" id="{40B62D55-FEAD-4325-93DB-0CD7DE169BFC}"/>
                </a:ext>
              </a:extLst>
            </p:cNvPr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185" name="Group 783">
                <a:extLst>
                  <a:ext uri="{FF2B5EF4-FFF2-40B4-BE49-F238E27FC236}">
                    <a16:creationId xmlns:a16="http://schemas.microsoft.com/office/drawing/2014/main" id="{36E7C905-C202-4A05-8F9E-B5995BC800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88" name="Line 270">
                  <a:extLst>
                    <a:ext uri="{FF2B5EF4-FFF2-40B4-BE49-F238E27FC236}">
                      <a16:creationId xmlns:a16="http://schemas.microsoft.com/office/drawing/2014/main" id="{F192B6A4-B4DA-48AA-A157-A50142495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" name="Line 271">
                  <a:extLst>
                    <a:ext uri="{FF2B5EF4-FFF2-40B4-BE49-F238E27FC236}">
                      <a16:creationId xmlns:a16="http://schemas.microsoft.com/office/drawing/2014/main" id="{ABB406D5-62E2-47B6-83D0-63CD516E6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" name="Line 272">
                  <a:extLst>
                    <a:ext uri="{FF2B5EF4-FFF2-40B4-BE49-F238E27FC236}">
                      <a16:creationId xmlns:a16="http://schemas.microsoft.com/office/drawing/2014/main" id="{990D7D04-0AEB-4776-96C4-9E029143B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Line 273">
                  <a:extLst>
                    <a:ext uri="{FF2B5EF4-FFF2-40B4-BE49-F238E27FC236}">
                      <a16:creationId xmlns:a16="http://schemas.microsoft.com/office/drawing/2014/main" id="{9D7CD995-7458-43C2-BD68-09C1065417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Line 274">
                  <a:extLst>
                    <a:ext uri="{FF2B5EF4-FFF2-40B4-BE49-F238E27FC236}">
                      <a16:creationId xmlns:a16="http://schemas.microsoft.com/office/drawing/2014/main" id="{102F51E9-D3C0-4F31-91C0-81E683B94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Line 275">
                  <a:extLst>
                    <a:ext uri="{FF2B5EF4-FFF2-40B4-BE49-F238E27FC236}">
                      <a16:creationId xmlns:a16="http://schemas.microsoft.com/office/drawing/2014/main" id="{41ABD613-7B71-4699-8CA0-0C18063F7F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Line 276">
                  <a:extLst>
                    <a:ext uri="{FF2B5EF4-FFF2-40B4-BE49-F238E27FC236}">
                      <a16:creationId xmlns:a16="http://schemas.microsoft.com/office/drawing/2014/main" id="{6B4CEB34-A20F-4B53-B4BF-49F4E94C2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Line 277">
                  <a:extLst>
                    <a:ext uri="{FF2B5EF4-FFF2-40B4-BE49-F238E27FC236}">
                      <a16:creationId xmlns:a16="http://schemas.microsoft.com/office/drawing/2014/main" id="{A21D079A-8295-4575-8053-BE82835F3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Line 278">
                  <a:extLst>
                    <a:ext uri="{FF2B5EF4-FFF2-40B4-BE49-F238E27FC236}">
                      <a16:creationId xmlns:a16="http://schemas.microsoft.com/office/drawing/2014/main" id="{CB7C92D3-9A5E-477D-97CD-816A01F82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Line 279">
                  <a:extLst>
                    <a:ext uri="{FF2B5EF4-FFF2-40B4-BE49-F238E27FC236}">
                      <a16:creationId xmlns:a16="http://schemas.microsoft.com/office/drawing/2014/main" id="{6DB9C28F-66C3-4B29-ADD5-1523210D2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Line 280">
                  <a:extLst>
                    <a:ext uri="{FF2B5EF4-FFF2-40B4-BE49-F238E27FC236}">
                      <a16:creationId xmlns:a16="http://schemas.microsoft.com/office/drawing/2014/main" id="{35B1F04A-48B9-4B04-917C-BF0AD913A6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Line 281">
                  <a:extLst>
                    <a:ext uri="{FF2B5EF4-FFF2-40B4-BE49-F238E27FC236}">
                      <a16:creationId xmlns:a16="http://schemas.microsoft.com/office/drawing/2014/main" id="{32D21851-BD8D-40A1-AADA-413AF2BFA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Line 282">
                  <a:extLst>
                    <a:ext uri="{FF2B5EF4-FFF2-40B4-BE49-F238E27FC236}">
                      <a16:creationId xmlns:a16="http://schemas.microsoft.com/office/drawing/2014/main" id="{A4A2492B-19C0-4569-B54E-1ED267708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Line 283">
                  <a:extLst>
                    <a:ext uri="{FF2B5EF4-FFF2-40B4-BE49-F238E27FC236}">
                      <a16:creationId xmlns:a16="http://schemas.microsoft.com/office/drawing/2014/main" id="{9AB1D2CD-661C-48F6-8FEB-78B4234C5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" name="Line 284">
                  <a:extLst>
                    <a:ext uri="{FF2B5EF4-FFF2-40B4-BE49-F238E27FC236}">
                      <a16:creationId xmlns:a16="http://schemas.microsoft.com/office/drawing/2014/main" id="{8E6CEE26-6A73-42E7-A597-5EB5EA1F0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86" name="Picture 799" descr="cell_tower_radiation copy">
                <a:extLst>
                  <a:ext uri="{FF2B5EF4-FFF2-40B4-BE49-F238E27FC236}">
                    <a16:creationId xmlns:a16="http://schemas.microsoft.com/office/drawing/2014/main" id="{3FE0611F-0864-439C-B1D6-FAB655656A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Oval 800">
                <a:extLst>
                  <a:ext uri="{FF2B5EF4-FFF2-40B4-BE49-F238E27FC236}">
                    <a16:creationId xmlns:a16="http://schemas.microsoft.com/office/drawing/2014/main" id="{6D18DE2A-3E93-4AE6-A8E0-76FE97B38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Group 653">
              <a:extLst>
                <a:ext uri="{FF2B5EF4-FFF2-40B4-BE49-F238E27FC236}">
                  <a16:creationId xmlns:a16="http://schemas.microsoft.com/office/drawing/2014/main" id="{819D7E95-A22F-4375-B1FF-6E1E07C1E5A1}"/>
                </a:ext>
              </a:extLst>
            </p:cNvPr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167" name="Group 783">
                <a:extLst>
                  <a:ext uri="{FF2B5EF4-FFF2-40B4-BE49-F238E27FC236}">
                    <a16:creationId xmlns:a16="http://schemas.microsoft.com/office/drawing/2014/main" id="{438FC632-636C-4D57-97C9-7B2EFBE85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70" name="Line 270">
                  <a:extLst>
                    <a:ext uri="{FF2B5EF4-FFF2-40B4-BE49-F238E27FC236}">
                      <a16:creationId xmlns:a16="http://schemas.microsoft.com/office/drawing/2014/main" id="{1FFD8935-438F-492F-B0CB-3FD8DC43D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1" name="Line 271">
                  <a:extLst>
                    <a:ext uri="{FF2B5EF4-FFF2-40B4-BE49-F238E27FC236}">
                      <a16:creationId xmlns:a16="http://schemas.microsoft.com/office/drawing/2014/main" id="{7F1730CF-8800-480E-A3B4-D58A3E9B6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2" name="Line 272">
                  <a:extLst>
                    <a:ext uri="{FF2B5EF4-FFF2-40B4-BE49-F238E27FC236}">
                      <a16:creationId xmlns:a16="http://schemas.microsoft.com/office/drawing/2014/main" id="{D33796C4-A534-4EA8-93D5-2163A5EB9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3" name="Line 273">
                  <a:extLst>
                    <a:ext uri="{FF2B5EF4-FFF2-40B4-BE49-F238E27FC236}">
                      <a16:creationId xmlns:a16="http://schemas.microsoft.com/office/drawing/2014/main" id="{B2BE01CC-B5FE-4C4B-AF2B-A0949AE04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Line 274">
                  <a:extLst>
                    <a:ext uri="{FF2B5EF4-FFF2-40B4-BE49-F238E27FC236}">
                      <a16:creationId xmlns:a16="http://schemas.microsoft.com/office/drawing/2014/main" id="{1376F26D-4257-4F15-A12B-29A20BD04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5" name="Line 275">
                  <a:extLst>
                    <a:ext uri="{FF2B5EF4-FFF2-40B4-BE49-F238E27FC236}">
                      <a16:creationId xmlns:a16="http://schemas.microsoft.com/office/drawing/2014/main" id="{3E823988-2ED5-49C5-B449-EB09B5484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6" name="Line 276">
                  <a:extLst>
                    <a:ext uri="{FF2B5EF4-FFF2-40B4-BE49-F238E27FC236}">
                      <a16:creationId xmlns:a16="http://schemas.microsoft.com/office/drawing/2014/main" id="{06CB9D94-3F06-4DE0-AF86-63B22119E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7" name="Line 277">
                  <a:extLst>
                    <a:ext uri="{FF2B5EF4-FFF2-40B4-BE49-F238E27FC236}">
                      <a16:creationId xmlns:a16="http://schemas.microsoft.com/office/drawing/2014/main" id="{077EDE90-4137-4D26-B8E3-E3354D423E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8" name="Line 278">
                  <a:extLst>
                    <a:ext uri="{FF2B5EF4-FFF2-40B4-BE49-F238E27FC236}">
                      <a16:creationId xmlns:a16="http://schemas.microsoft.com/office/drawing/2014/main" id="{EBABED2B-B472-4221-B483-06E1AC70AF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9" name="Line 279">
                  <a:extLst>
                    <a:ext uri="{FF2B5EF4-FFF2-40B4-BE49-F238E27FC236}">
                      <a16:creationId xmlns:a16="http://schemas.microsoft.com/office/drawing/2014/main" id="{21A24440-CBC2-471F-96F2-B11DD6839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0" name="Line 280">
                  <a:extLst>
                    <a:ext uri="{FF2B5EF4-FFF2-40B4-BE49-F238E27FC236}">
                      <a16:creationId xmlns:a16="http://schemas.microsoft.com/office/drawing/2014/main" id="{9C96A795-A3D0-4AEA-A99A-F133253BF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" name="Line 281">
                  <a:extLst>
                    <a:ext uri="{FF2B5EF4-FFF2-40B4-BE49-F238E27FC236}">
                      <a16:creationId xmlns:a16="http://schemas.microsoft.com/office/drawing/2014/main" id="{ACC15D40-784A-4090-88B1-12EF327E2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" name="Line 282">
                  <a:extLst>
                    <a:ext uri="{FF2B5EF4-FFF2-40B4-BE49-F238E27FC236}">
                      <a16:creationId xmlns:a16="http://schemas.microsoft.com/office/drawing/2014/main" id="{012CDE49-C934-4C10-8918-0C69173F3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" name="Line 283">
                  <a:extLst>
                    <a:ext uri="{FF2B5EF4-FFF2-40B4-BE49-F238E27FC236}">
                      <a16:creationId xmlns:a16="http://schemas.microsoft.com/office/drawing/2014/main" id="{0CC1FBEF-8026-4447-B437-0F1652481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" name="Line 284">
                  <a:extLst>
                    <a:ext uri="{FF2B5EF4-FFF2-40B4-BE49-F238E27FC236}">
                      <a16:creationId xmlns:a16="http://schemas.microsoft.com/office/drawing/2014/main" id="{E6EA4FB8-FFAA-463D-B7CA-9D404FFA5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68" name="Picture 799" descr="cell_tower_radiation copy">
                <a:extLst>
                  <a:ext uri="{FF2B5EF4-FFF2-40B4-BE49-F238E27FC236}">
                    <a16:creationId xmlns:a16="http://schemas.microsoft.com/office/drawing/2014/main" id="{49B3BDA9-978C-4231-BD02-32F0A1CD9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Oval 800">
                <a:extLst>
                  <a:ext uri="{FF2B5EF4-FFF2-40B4-BE49-F238E27FC236}">
                    <a16:creationId xmlns:a16="http://schemas.microsoft.com/office/drawing/2014/main" id="{D3DCC8D2-643D-4127-90F1-ABB6E49A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Group 672">
              <a:extLst>
                <a:ext uri="{FF2B5EF4-FFF2-40B4-BE49-F238E27FC236}">
                  <a16:creationId xmlns:a16="http://schemas.microsoft.com/office/drawing/2014/main" id="{0F7ECBAF-BE78-42A9-ADD6-50A4E33409A9}"/>
                </a:ext>
              </a:extLst>
            </p:cNvPr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149" name="Group 783">
                <a:extLst>
                  <a:ext uri="{FF2B5EF4-FFF2-40B4-BE49-F238E27FC236}">
                    <a16:creationId xmlns:a16="http://schemas.microsoft.com/office/drawing/2014/main" id="{C5047810-1E85-42D9-91E5-C0C3DE160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52" name="Line 270">
                  <a:extLst>
                    <a:ext uri="{FF2B5EF4-FFF2-40B4-BE49-F238E27FC236}">
                      <a16:creationId xmlns:a16="http://schemas.microsoft.com/office/drawing/2014/main" id="{95302794-DD12-4649-8230-C5AC251C7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" name="Line 271">
                  <a:extLst>
                    <a:ext uri="{FF2B5EF4-FFF2-40B4-BE49-F238E27FC236}">
                      <a16:creationId xmlns:a16="http://schemas.microsoft.com/office/drawing/2014/main" id="{9F4E1C42-64AC-4294-9A56-6D0370E6C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" name="Line 272">
                  <a:extLst>
                    <a:ext uri="{FF2B5EF4-FFF2-40B4-BE49-F238E27FC236}">
                      <a16:creationId xmlns:a16="http://schemas.microsoft.com/office/drawing/2014/main" id="{07F54697-8FB1-4B09-936A-2C30954B1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Line 273">
                  <a:extLst>
                    <a:ext uri="{FF2B5EF4-FFF2-40B4-BE49-F238E27FC236}">
                      <a16:creationId xmlns:a16="http://schemas.microsoft.com/office/drawing/2014/main" id="{960E2E49-D4D8-42C6-8260-9ACC361B9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Line 274">
                  <a:extLst>
                    <a:ext uri="{FF2B5EF4-FFF2-40B4-BE49-F238E27FC236}">
                      <a16:creationId xmlns:a16="http://schemas.microsoft.com/office/drawing/2014/main" id="{06391240-E608-4359-A6EC-E0D47F4D4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Line 275">
                  <a:extLst>
                    <a:ext uri="{FF2B5EF4-FFF2-40B4-BE49-F238E27FC236}">
                      <a16:creationId xmlns:a16="http://schemas.microsoft.com/office/drawing/2014/main" id="{3FB8652F-6D42-468D-802E-00EEE4B4AC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Line 276">
                  <a:extLst>
                    <a:ext uri="{FF2B5EF4-FFF2-40B4-BE49-F238E27FC236}">
                      <a16:creationId xmlns:a16="http://schemas.microsoft.com/office/drawing/2014/main" id="{0A1BE1A2-2D85-4833-9BE1-2B47DC68F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Line 277">
                  <a:extLst>
                    <a:ext uri="{FF2B5EF4-FFF2-40B4-BE49-F238E27FC236}">
                      <a16:creationId xmlns:a16="http://schemas.microsoft.com/office/drawing/2014/main" id="{82CB627B-7A39-4842-8408-7CF58EC06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0" name="Line 278">
                  <a:extLst>
                    <a:ext uri="{FF2B5EF4-FFF2-40B4-BE49-F238E27FC236}">
                      <a16:creationId xmlns:a16="http://schemas.microsoft.com/office/drawing/2014/main" id="{11317224-A03E-4FC6-9A26-816C20CFC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1" name="Line 279">
                  <a:extLst>
                    <a:ext uri="{FF2B5EF4-FFF2-40B4-BE49-F238E27FC236}">
                      <a16:creationId xmlns:a16="http://schemas.microsoft.com/office/drawing/2014/main" id="{95DACB4E-E768-4ACC-B3BE-D188FB6B3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2" name="Line 280">
                  <a:extLst>
                    <a:ext uri="{FF2B5EF4-FFF2-40B4-BE49-F238E27FC236}">
                      <a16:creationId xmlns:a16="http://schemas.microsoft.com/office/drawing/2014/main" id="{C333CFA6-DB77-4677-9C5C-A3BA1E0B4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3" name="Line 281">
                  <a:extLst>
                    <a:ext uri="{FF2B5EF4-FFF2-40B4-BE49-F238E27FC236}">
                      <a16:creationId xmlns:a16="http://schemas.microsoft.com/office/drawing/2014/main" id="{CB123250-04EC-4271-8E0C-AD5B47E8E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" name="Line 282">
                  <a:extLst>
                    <a:ext uri="{FF2B5EF4-FFF2-40B4-BE49-F238E27FC236}">
                      <a16:creationId xmlns:a16="http://schemas.microsoft.com/office/drawing/2014/main" id="{75B5E6A1-CF62-4713-91A4-152AAA856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5" name="Line 283">
                  <a:extLst>
                    <a:ext uri="{FF2B5EF4-FFF2-40B4-BE49-F238E27FC236}">
                      <a16:creationId xmlns:a16="http://schemas.microsoft.com/office/drawing/2014/main" id="{06B47C1D-E5B5-4328-BF52-7E69E64350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6" name="Line 284">
                  <a:extLst>
                    <a:ext uri="{FF2B5EF4-FFF2-40B4-BE49-F238E27FC236}">
                      <a16:creationId xmlns:a16="http://schemas.microsoft.com/office/drawing/2014/main" id="{637C753F-263E-4668-88BB-F837FAECF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50" name="Picture 799" descr="cell_tower_radiation copy">
                <a:extLst>
                  <a:ext uri="{FF2B5EF4-FFF2-40B4-BE49-F238E27FC236}">
                    <a16:creationId xmlns:a16="http://schemas.microsoft.com/office/drawing/2014/main" id="{925CFD5C-ADBA-4C13-802B-939F45F68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Oval 800">
                <a:extLst>
                  <a:ext uri="{FF2B5EF4-FFF2-40B4-BE49-F238E27FC236}">
                    <a16:creationId xmlns:a16="http://schemas.microsoft.com/office/drawing/2014/main" id="{DC78B364-1608-4DA1-93C2-C55B1443E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Group 691">
              <a:extLst>
                <a:ext uri="{FF2B5EF4-FFF2-40B4-BE49-F238E27FC236}">
                  <a16:creationId xmlns:a16="http://schemas.microsoft.com/office/drawing/2014/main" id="{38B101E9-6215-42BD-A260-6D7A48887AE6}"/>
                </a:ext>
              </a:extLst>
            </p:cNvPr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131" name="Group 783">
                <a:extLst>
                  <a:ext uri="{FF2B5EF4-FFF2-40B4-BE49-F238E27FC236}">
                    <a16:creationId xmlns:a16="http://schemas.microsoft.com/office/drawing/2014/main" id="{3A48D2BC-0FEC-4034-A6C9-663D88E88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134" name="Line 270">
                  <a:extLst>
                    <a:ext uri="{FF2B5EF4-FFF2-40B4-BE49-F238E27FC236}">
                      <a16:creationId xmlns:a16="http://schemas.microsoft.com/office/drawing/2014/main" id="{DDFF3321-11A5-4EA8-9907-74B0A0D253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271">
                  <a:extLst>
                    <a:ext uri="{FF2B5EF4-FFF2-40B4-BE49-F238E27FC236}">
                      <a16:creationId xmlns:a16="http://schemas.microsoft.com/office/drawing/2014/main" id="{ED642AC2-F882-46BF-B4BF-ED079628A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272">
                  <a:extLst>
                    <a:ext uri="{FF2B5EF4-FFF2-40B4-BE49-F238E27FC236}">
                      <a16:creationId xmlns:a16="http://schemas.microsoft.com/office/drawing/2014/main" id="{5B138AFA-BD69-436F-90CF-28185CF71B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Line 273">
                  <a:extLst>
                    <a:ext uri="{FF2B5EF4-FFF2-40B4-BE49-F238E27FC236}">
                      <a16:creationId xmlns:a16="http://schemas.microsoft.com/office/drawing/2014/main" id="{216691A1-781F-452A-9522-4D120DA01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Line 274">
                  <a:extLst>
                    <a:ext uri="{FF2B5EF4-FFF2-40B4-BE49-F238E27FC236}">
                      <a16:creationId xmlns:a16="http://schemas.microsoft.com/office/drawing/2014/main" id="{8D06B061-DB85-4CA7-9AC3-DD37B51F1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Line 275">
                  <a:extLst>
                    <a:ext uri="{FF2B5EF4-FFF2-40B4-BE49-F238E27FC236}">
                      <a16:creationId xmlns:a16="http://schemas.microsoft.com/office/drawing/2014/main" id="{51748D8A-0932-4A62-B538-BC20F38924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Line 276">
                  <a:extLst>
                    <a:ext uri="{FF2B5EF4-FFF2-40B4-BE49-F238E27FC236}">
                      <a16:creationId xmlns:a16="http://schemas.microsoft.com/office/drawing/2014/main" id="{1BD17551-3251-4657-BBC4-3C749A383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Line 277">
                  <a:extLst>
                    <a:ext uri="{FF2B5EF4-FFF2-40B4-BE49-F238E27FC236}">
                      <a16:creationId xmlns:a16="http://schemas.microsoft.com/office/drawing/2014/main" id="{37702452-ED4C-40FB-819D-777F808F3E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2" name="Line 278">
                  <a:extLst>
                    <a:ext uri="{FF2B5EF4-FFF2-40B4-BE49-F238E27FC236}">
                      <a16:creationId xmlns:a16="http://schemas.microsoft.com/office/drawing/2014/main" id="{298170F8-6F34-4ECB-BC00-AD5BA4767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Line 279">
                  <a:extLst>
                    <a:ext uri="{FF2B5EF4-FFF2-40B4-BE49-F238E27FC236}">
                      <a16:creationId xmlns:a16="http://schemas.microsoft.com/office/drawing/2014/main" id="{149697D8-A2F8-4CE3-A68E-1B787D9DA1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Line 280">
                  <a:extLst>
                    <a:ext uri="{FF2B5EF4-FFF2-40B4-BE49-F238E27FC236}">
                      <a16:creationId xmlns:a16="http://schemas.microsoft.com/office/drawing/2014/main" id="{CC53B3FE-8380-476C-96B0-D6FC2FFEF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Line 281">
                  <a:extLst>
                    <a:ext uri="{FF2B5EF4-FFF2-40B4-BE49-F238E27FC236}">
                      <a16:creationId xmlns:a16="http://schemas.microsoft.com/office/drawing/2014/main" id="{61C00A5C-82B3-40CC-B855-5243131F1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6" name="Line 282">
                  <a:extLst>
                    <a:ext uri="{FF2B5EF4-FFF2-40B4-BE49-F238E27FC236}">
                      <a16:creationId xmlns:a16="http://schemas.microsoft.com/office/drawing/2014/main" id="{6F350CC8-C4BC-45B9-A13D-675DFC22A9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7" name="Line 283">
                  <a:extLst>
                    <a:ext uri="{FF2B5EF4-FFF2-40B4-BE49-F238E27FC236}">
                      <a16:creationId xmlns:a16="http://schemas.microsoft.com/office/drawing/2014/main" id="{FE8EB348-048B-4969-AE85-DB0F8DFCA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Line 284">
                  <a:extLst>
                    <a:ext uri="{FF2B5EF4-FFF2-40B4-BE49-F238E27FC236}">
                      <a16:creationId xmlns:a16="http://schemas.microsoft.com/office/drawing/2014/main" id="{0B592E6A-C943-484B-AD60-8144DBC33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32" name="Picture 799" descr="cell_tower_radiation copy">
                <a:extLst>
                  <a:ext uri="{FF2B5EF4-FFF2-40B4-BE49-F238E27FC236}">
                    <a16:creationId xmlns:a16="http://schemas.microsoft.com/office/drawing/2014/main" id="{64C47A43-F1E2-41B2-A6DD-B555A6F4C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" name="Oval 800">
                <a:extLst>
                  <a:ext uri="{FF2B5EF4-FFF2-40B4-BE49-F238E27FC236}">
                    <a16:creationId xmlns:a16="http://schemas.microsoft.com/office/drawing/2014/main" id="{4FDE48DC-9E91-4ADD-BA8E-5666E3EF3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3" name="Group 4">
            <a:extLst>
              <a:ext uri="{FF2B5EF4-FFF2-40B4-BE49-F238E27FC236}">
                <a16:creationId xmlns:a16="http://schemas.microsoft.com/office/drawing/2014/main" id="{62C1D9CE-4DC8-4B1E-AB55-EA078D7D742B}"/>
              </a:ext>
            </a:extLst>
          </p:cNvPr>
          <p:cNvGrpSpPr/>
          <p:nvPr/>
        </p:nvGrpSpPr>
        <p:grpSpPr>
          <a:xfrm>
            <a:off x="4110038" y="4103688"/>
            <a:ext cx="1309687" cy="841375"/>
            <a:chOff x="3084513" y="4438650"/>
            <a:chExt cx="1309687" cy="841375"/>
          </a:xfrm>
        </p:grpSpPr>
        <p:sp>
          <p:nvSpPr>
            <p:cNvPr id="204" name="AutoShape 331">
              <a:extLst>
                <a:ext uri="{FF2B5EF4-FFF2-40B4-BE49-F238E27FC236}">
                  <a16:creationId xmlns:a16="http://schemas.microsoft.com/office/drawing/2014/main" id="{5F82E725-A1E4-4716-B4F0-96CA3640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AutoShape 332">
              <a:extLst>
                <a:ext uri="{FF2B5EF4-FFF2-40B4-BE49-F238E27FC236}">
                  <a16:creationId xmlns:a16="http://schemas.microsoft.com/office/drawing/2014/main" id="{80CB5FEF-BB03-4D10-9E87-500CD25D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AutoShape 334">
              <a:extLst>
                <a:ext uri="{FF2B5EF4-FFF2-40B4-BE49-F238E27FC236}">
                  <a16:creationId xmlns:a16="http://schemas.microsoft.com/office/drawing/2014/main" id="{9B139A58-65E3-414D-992C-55B054615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Line 428">
              <a:extLst>
                <a:ext uri="{FF2B5EF4-FFF2-40B4-BE49-F238E27FC236}">
                  <a16:creationId xmlns:a16="http://schemas.microsoft.com/office/drawing/2014/main" id="{B0C75B8F-AB84-4002-8BF9-6534ACAA3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Line 429">
              <a:extLst>
                <a:ext uri="{FF2B5EF4-FFF2-40B4-BE49-F238E27FC236}">
                  <a16:creationId xmlns:a16="http://schemas.microsoft.com/office/drawing/2014/main" id="{2438FDD6-49E5-44B4-8E9F-36131FBD0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Line 430">
              <a:extLst>
                <a:ext uri="{FF2B5EF4-FFF2-40B4-BE49-F238E27FC236}">
                  <a16:creationId xmlns:a16="http://schemas.microsoft.com/office/drawing/2014/main" id="{7362857D-B2F9-4962-91B4-F90DD377E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Line 431">
              <a:extLst>
                <a:ext uri="{FF2B5EF4-FFF2-40B4-BE49-F238E27FC236}">
                  <a16:creationId xmlns:a16="http://schemas.microsoft.com/office/drawing/2014/main" id="{7A594E74-6666-4862-A6B5-6A3C4BAA0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AutoShape 433">
              <a:extLst>
                <a:ext uri="{FF2B5EF4-FFF2-40B4-BE49-F238E27FC236}">
                  <a16:creationId xmlns:a16="http://schemas.microsoft.com/office/drawing/2014/main" id="{C7E6C44C-7DC7-42A0-823F-EB52DDFE4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Line 465">
              <a:extLst>
                <a:ext uri="{FF2B5EF4-FFF2-40B4-BE49-F238E27FC236}">
                  <a16:creationId xmlns:a16="http://schemas.microsoft.com/office/drawing/2014/main" id="{99AF5B5B-0E5D-4A58-9A8B-304692BE0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AutoShape 469">
              <a:extLst>
                <a:ext uri="{FF2B5EF4-FFF2-40B4-BE49-F238E27FC236}">
                  <a16:creationId xmlns:a16="http://schemas.microsoft.com/office/drawing/2014/main" id="{BAFEF112-4378-486B-AFA7-415FF1AD5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AutoShape 501">
              <a:extLst>
                <a:ext uri="{FF2B5EF4-FFF2-40B4-BE49-F238E27FC236}">
                  <a16:creationId xmlns:a16="http://schemas.microsoft.com/office/drawing/2014/main" id="{67E140CC-8FA5-4EBF-9595-CDF4EE9D8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Line 533">
              <a:extLst>
                <a:ext uri="{FF2B5EF4-FFF2-40B4-BE49-F238E27FC236}">
                  <a16:creationId xmlns:a16="http://schemas.microsoft.com/office/drawing/2014/main" id="{888D977D-5682-459A-8CFB-6E9FC7652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6" name="Group 710">
              <a:extLst>
                <a:ext uri="{FF2B5EF4-FFF2-40B4-BE49-F238E27FC236}">
                  <a16:creationId xmlns:a16="http://schemas.microsoft.com/office/drawing/2014/main" id="{D2B75D73-EFFB-48AB-B5ED-46EA2B5D327D}"/>
                </a:ext>
              </a:extLst>
            </p:cNvPr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312" name="Group 783">
                <a:extLst>
                  <a:ext uri="{FF2B5EF4-FFF2-40B4-BE49-F238E27FC236}">
                    <a16:creationId xmlns:a16="http://schemas.microsoft.com/office/drawing/2014/main" id="{BBDE512A-F7BC-4AD1-A31D-6D5CC1F07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315" name="Line 270">
                  <a:extLst>
                    <a:ext uri="{FF2B5EF4-FFF2-40B4-BE49-F238E27FC236}">
                      <a16:creationId xmlns:a16="http://schemas.microsoft.com/office/drawing/2014/main" id="{34439585-E89C-41CF-8DD4-A69C638283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6" name="Line 271">
                  <a:extLst>
                    <a:ext uri="{FF2B5EF4-FFF2-40B4-BE49-F238E27FC236}">
                      <a16:creationId xmlns:a16="http://schemas.microsoft.com/office/drawing/2014/main" id="{3A029DD1-FCCE-4BE2-900B-7AEEE54D1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" name="Line 272">
                  <a:extLst>
                    <a:ext uri="{FF2B5EF4-FFF2-40B4-BE49-F238E27FC236}">
                      <a16:creationId xmlns:a16="http://schemas.microsoft.com/office/drawing/2014/main" id="{D7A56C7F-320B-4474-A065-1C0BAE82F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8" name="Line 273">
                  <a:extLst>
                    <a:ext uri="{FF2B5EF4-FFF2-40B4-BE49-F238E27FC236}">
                      <a16:creationId xmlns:a16="http://schemas.microsoft.com/office/drawing/2014/main" id="{C6D7B233-1EB6-4217-97A0-6BF038B84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9" name="Line 274">
                  <a:extLst>
                    <a:ext uri="{FF2B5EF4-FFF2-40B4-BE49-F238E27FC236}">
                      <a16:creationId xmlns:a16="http://schemas.microsoft.com/office/drawing/2014/main" id="{3E1907E8-5EB6-4D55-AF82-FF0B48AA7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0" name="Line 275">
                  <a:extLst>
                    <a:ext uri="{FF2B5EF4-FFF2-40B4-BE49-F238E27FC236}">
                      <a16:creationId xmlns:a16="http://schemas.microsoft.com/office/drawing/2014/main" id="{7B3B8ABF-4D05-41EF-8176-910BA9E64F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1" name="Line 276">
                  <a:extLst>
                    <a:ext uri="{FF2B5EF4-FFF2-40B4-BE49-F238E27FC236}">
                      <a16:creationId xmlns:a16="http://schemas.microsoft.com/office/drawing/2014/main" id="{127CE620-4DA5-4B0D-B25C-47913A263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2" name="Line 277">
                  <a:extLst>
                    <a:ext uri="{FF2B5EF4-FFF2-40B4-BE49-F238E27FC236}">
                      <a16:creationId xmlns:a16="http://schemas.microsoft.com/office/drawing/2014/main" id="{0CD5B0E2-4F03-4B71-87C6-8843CEA98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3" name="Line 278">
                  <a:extLst>
                    <a:ext uri="{FF2B5EF4-FFF2-40B4-BE49-F238E27FC236}">
                      <a16:creationId xmlns:a16="http://schemas.microsoft.com/office/drawing/2014/main" id="{8F77E79A-FED5-449A-9984-806E04644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4" name="Line 279">
                  <a:extLst>
                    <a:ext uri="{FF2B5EF4-FFF2-40B4-BE49-F238E27FC236}">
                      <a16:creationId xmlns:a16="http://schemas.microsoft.com/office/drawing/2014/main" id="{CC476159-B4D9-4789-844B-E72AEFA839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5" name="Line 280">
                  <a:extLst>
                    <a:ext uri="{FF2B5EF4-FFF2-40B4-BE49-F238E27FC236}">
                      <a16:creationId xmlns:a16="http://schemas.microsoft.com/office/drawing/2014/main" id="{6BA5CAC6-CE63-426F-A726-621C4C9A4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6" name="Line 281">
                  <a:extLst>
                    <a:ext uri="{FF2B5EF4-FFF2-40B4-BE49-F238E27FC236}">
                      <a16:creationId xmlns:a16="http://schemas.microsoft.com/office/drawing/2014/main" id="{CE98F10B-F056-4E2B-ACE5-8E9C9305D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7" name="Line 282">
                  <a:extLst>
                    <a:ext uri="{FF2B5EF4-FFF2-40B4-BE49-F238E27FC236}">
                      <a16:creationId xmlns:a16="http://schemas.microsoft.com/office/drawing/2014/main" id="{9083F4F4-CE7C-458D-89B3-4789BAC3CC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8" name="Line 283">
                  <a:extLst>
                    <a:ext uri="{FF2B5EF4-FFF2-40B4-BE49-F238E27FC236}">
                      <a16:creationId xmlns:a16="http://schemas.microsoft.com/office/drawing/2014/main" id="{861D725D-06BC-44D3-B7FF-F0869C901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9" name="Line 284">
                  <a:extLst>
                    <a:ext uri="{FF2B5EF4-FFF2-40B4-BE49-F238E27FC236}">
                      <a16:creationId xmlns:a16="http://schemas.microsoft.com/office/drawing/2014/main" id="{7B0D722A-17A3-498A-ABAE-AB01FDAA2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313" name="Picture 799" descr="cell_tower_radiation copy">
                <a:extLst>
                  <a:ext uri="{FF2B5EF4-FFF2-40B4-BE49-F238E27FC236}">
                    <a16:creationId xmlns:a16="http://schemas.microsoft.com/office/drawing/2014/main" id="{900945D2-4C12-4527-83B7-FF117DC947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4" name="Oval 800">
                <a:extLst>
                  <a:ext uri="{FF2B5EF4-FFF2-40B4-BE49-F238E27FC236}">
                    <a16:creationId xmlns:a16="http://schemas.microsoft.com/office/drawing/2014/main" id="{8F91884C-45B1-4727-AD59-16C384499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7" name="Group 729">
              <a:extLst>
                <a:ext uri="{FF2B5EF4-FFF2-40B4-BE49-F238E27FC236}">
                  <a16:creationId xmlns:a16="http://schemas.microsoft.com/office/drawing/2014/main" id="{49E711AF-1BCD-41EE-B230-58F42BB14285}"/>
                </a:ext>
              </a:extLst>
            </p:cNvPr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294" name="Group 783">
                <a:extLst>
                  <a:ext uri="{FF2B5EF4-FFF2-40B4-BE49-F238E27FC236}">
                    <a16:creationId xmlns:a16="http://schemas.microsoft.com/office/drawing/2014/main" id="{6BCEDCB0-577D-440B-BDF0-1CD823038B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297" name="Line 270">
                  <a:extLst>
                    <a:ext uri="{FF2B5EF4-FFF2-40B4-BE49-F238E27FC236}">
                      <a16:creationId xmlns:a16="http://schemas.microsoft.com/office/drawing/2014/main" id="{2760618E-1607-4C28-A948-96F27D08C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8" name="Line 271">
                  <a:extLst>
                    <a:ext uri="{FF2B5EF4-FFF2-40B4-BE49-F238E27FC236}">
                      <a16:creationId xmlns:a16="http://schemas.microsoft.com/office/drawing/2014/main" id="{C509E5C6-B96A-4C94-A7E8-6E6E3CC7F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9" name="Line 272">
                  <a:extLst>
                    <a:ext uri="{FF2B5EF4-FFF2-40B4-BE49-F238E27FC236}">
                      <a16:creationId xmlns:a16="http://schemas.microsoft.com/office/drawing/2014/main" id="{E14DCD7F-5156-4698-85CB-2A78F90AD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0" name="Line 273">
                  <a:extLst>
                    <a:ext uri="{FF2B5EF4-FFF2-40B4-BE49-F238E27FC236}">
                      <a16:creationId xmlns:a16="http://schemas.microsoft.com/office/drawing/2014/main" id="{8601C11C-9975-447B-A729-27E17AFEB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1" name="Line 274">
                  <a:extLst>
                    <a:ext uri="{FF2B5EF4-FFF2-40B4-BE49-F238E27FC236}">
                      <a16:creationId xmlns:a16="http://schemas.microsoft.com/office/drawing/2014/main" id="{1128542A-ED34-4F3B-B564-B5EEA3928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2" name="Line 275">
                  <a:extLst>
                    <a:ext uri="{FF2B5EF4-FFF2-40B4-BE49-F238E27FC236}">
                      <a16:creationId xmlns:a16="http://schemas.microsoft.com/office/drawing/2014/main" id="{263E6F04-CDB7-4FC3-9D7F-14E13547CA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3" name="Line 276">
                  <a:extLst>
                    <a:ext uri="{FF2B5EF4-FFF2-40B4-BE49-F238E27FC236}">
                      <a16:creationId xmlns:a16="http://schemas.microsoft.com/office/drawing/2014/main" id="{BA1BA8F3-EB1B-47D9-8033-17AA978A7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4" name="Line 277">
                  <a:extLst>
                    <a:ext uri="{FF2B5EF4-FFF2-40B4-BE49-F238E27FC236}">
                      <a16:creationId xmlns:a16="http://schemas.microsoft.com/office/drawing/2014/main" id="{A2A38E09-3B0C-4CA1-9395-0FD630274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5" name="Line 278">
                  <a:extLst>
                    <a:ext uri="{FF2B5EF4-FFF2-40B4-BE49-F238E27FC236}">
                      <a16:creationId xmlns:a16="http://schemas.microsoft.com/office/drawing/2014/main" id="{B28A2C9B-33E2-4DBB-BA46-98BD989B4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6" name="Line 279">
                  <a:extLst>
                    <a:ext uri="{FF2B5EF4-FFF2-40B4-BE49-F238E27FC236}">
                      <a16:creationId xmlns:a16="http://schemas.microsoft.com/office/drawing/2014/main" id="{6276F888-E981-4330-9DA8-4DE650A079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" name="Line 280">
                  <a:extLst>
                    <a:ext uri="{FF2B5EF4-FFF2-40B4-BE49-F238E27FC236}">
                      <a16:creationId xmlns:a16="http://schemas.microsoft.com/office/drawing/2014/main" id="{243FF22F-C668-4B90-92A5-F71DA0BDDF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8" name="Line 281">
                  <a:extLst>
                    <a:ext uri="{FF2B5EF4-FFF2-40B4-BE49-F238E27FC236}">
                      <a16:creationId xmlns:a16="http://schemas.microsoft.com/office/drawing/2014/main" id="{6D691FAF-1082-4BFF-A20E-04FBD6398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9" name="Line 282">
                  <a:extLst>
                    <a:ext uri="{FF2B5EF4-FFF2-40B4-BE49-F238E27FC236}">
                      <a16:creationId xmlns:a16="http://schemas.microsoft.com/office/drawing/2014/main" id="{504FED3C-C061-432C-97CE-84EE9F282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0" name="Line 283">
                  <a:extLst>
                    <a:ext uri="{FF2B5EF4-FFF2-40B4-BE49-F238E27FC236}">
                      <a16:creationId xmlns:a16="http://schemas.microsoft.com/office/drawing/2014/main" id="{041E5C36-1229-42C2-AE81-CFA8C9D17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1" name="Line 284">
                  <a:extLst>
                    <a:ext uri="{FF2B5EF4-FFF2-40B4-BE49-F238E27FC236}">
                      <a16:creationId xmlns:a16="http://schemas.microsoft.com/office/drawing/2014/main" id="{779BC05E-39FA-4443-AD7D-720499702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95" name="Picture 799" descr="cell_tower_radiation copy">
                <a:extLst>
                  <a:ext uri="{FF2B5EF4-FFF2-40B4-BE49-F238E27FC236}">
                    <a16:creationId xmlns:a16="http://schemas.microsoft.com/office/drawing/2014/main" id="{B5FE8C95-9877-4E7D-B778-B913FD824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6" name="Oval 800">
                <a:extLst>
                  <a:ext uri="{FF2B5EF4-FFF2-40B4-BE49-F238E27FC236}">
                    <a16:creationId xmlns:a16="http://schemas.microsoft.com/office/drawing/2014/main" id="{167888F8-732C-48AB-80E2-3C6B56D0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8" name="Group 748">
              <a:extLst>
                <a:ext uri="{FF2B5EF4-FFF2-40B4-BE49-F238E27FC236}">
                  <a16:creationId xmlns:a16="http://schemas.microsoft.com/office/drawing/2014/main" id="{5B498E14-AEDF-42BC-9B78-0E5F218BB6B2}"/>
                </a:ext>
              </a:extLst>
            </p:cNvPr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276" name="Group 783">
                <a:extLst>
                  <a:ext uri="{FF2B5EF4-FFF2-40B4-BE49-F238E27FC236}">
                    <a16:creationId xmlns:a16="http://schemas.microsoft.com/office/drawing/2014/main" id="{F55FA813-7F4D-4130-B9A2-89AD3302A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279" name="Line 270">
                  <a:extLst>
                    <a:ext uri="{FF2B5EF4-FFF2-40B4-BE49-F238E27FC236}">
                      <a16:creationId xmlns:a16="http://schemas.microsoft.com/office/drawing/2014/main" id="{B4E8766A-351B-4747-8D32-D2262E764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0" name="Line 271">
                  <a:extLst>
                    <a:ext uri="{FF2B5EF4-FFF2-40B4-BE49-F238E27FC236}">
                      <a16:creationId xmlns:a16="http://schemas.microsoft.com/office/drawing/2014/main" id="{E35192F6-43FB-4791-BB9D-7B97D7D80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1" name="Line 272">
                  <a:extLst>
                    <a:ext uri="{FF2B5EF4-FFF2-40B4-BE49-F238E27FC236}">
                      <a16:creationId xmlns:a16="http://schemas.microsoft.com/office/drawing/2014/main" id="{19C6AEA8-7B30-4A3E-9163-7D73AD8244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2" name="Line 273">
                  <a:extLst>
                    <a:ext uri="{FF2B5EF4-FFF2-40B4-BE49-F238E27FC236}">
                      <a16:creationId xmlns:a16="http://schemas.microsoft.com/office/drawing/2014/main" id="{E3152FBA-B73D-4900-949B-54E6F13DC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Line 274">
                  <a:extLst>
                    <a:ext uri="{FF2B5EF4-FFF2-40B4-BE49-F238E27FC236}">
                      <a16:creationId xmlns:a16="http://schemas.microsoft.com/office/drawing/2014/main" id="{01F93250-38BE-4190-AC5F-0E54F72E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Line 275">
                  <a:extLst>
                    <a:ext uri="{FF2B5EF4-FFF2-40B4-BE49-F238E27FC236}">
                      <a16:creationId xmlns:a16="http://schemas.microsoft.com/office/drawing/2014/main" id="{EA19B88C-5921-4AD8-BA98-31D42A1F9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5" name="Line 276">
                  <a:extLst>
                    <a:ext uri="{FF2B5EF4-FFF2-40B4-BE49-F238E27FC236}">
                      <a16:creationId xmlns:a16="http://schemas.microsoft.com/office/drawing/2014/main" id="{C21BAB22-BB7D-4EA2-8AE2-CF9CBBF66B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6" name="Line 277">
                  <a:extLst>
                    <a:ext uri="{FF2B5EF4-FFF2-40B4-BE49-F238E27FC236}">
                      <a16:creationId xmlns:a16="http://schemas.microsoft.com/office/drawing/2014/main" id="{134D5BBF-59AC-4398-84EA-422D43CEC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" name="Line 278">
                  <a:extLst>
                    <a:ext uri="{FF2B5EF4-FFF2-40B4-BE49-F238E27FC236}">
                      <a16:creationId xmlns:a16="http://schemas.microsoft.com/office/drawing/2014/main" id="{9A1CF944-A17F-4A47-980A-2E5187FC8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8" name="Line 279">
                  <a:extLst>
                    <a:ext uri="{FF2B5EF4-FFF2-40B4-BE49-F238E27FC236}">
                      <a16:creationId xmlns:a16="http://schemas.microsoft.com/office/drawing/2014/main" id="{4008AA83-F233-42BA-80EE-BCC781842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9" name="Line 280">
                  <a:extLst>
                    <a:ext uri="{FF2B5EF4-FFF2-40B4-BE49-F238E27FC236}">
                      <a16:creationId xmlns:a16="http://schemas.microsoft.com/office/drawing/2014/main" id="{01B42F8C-CAB4-45F0-9666-556B53907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0" name="Line 281">
                  <a:extLst>
                    <a:ext uri="{FF2B5EF4-FFF2-40B4-BE49-F238E27FC236}">
                      <a16:creationId xmlns:a16="http://schemas.microsoft.com/office/drawing/2014/main" id="{5BE6683D-3811-4D49-BBE6-0F9339549F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1" name="Line 282">
                  <a:extLst>
                    <a:ext uri="{FF2B5EF4-FFF2-40B4-BE49-F238E27FC236}">
                      <a16:creationId xmlns:a16="http://schemas.microsoft.com/office/drawing/2014/main" id="{0E724C79-0E4E-483D-A306-28AB81C10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2" name="Line 283">
                  <a:extLst>
                    <a:ext uri="{FF2B5EF4-FFF2-40B4-BE49-F238E27FC236}">
                      <a16:creationId xmlns:a16="http://schemas.microsoft.com/office/drawing/2014/main" id="{FF065EE5-790D-4D3C-9F9D-FFCF0D2F0B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3" name="Line 284">
                  <a:extLst>
                    <a:ext uri="{FF2B5EF4-FFF2-40B4-BE49-F238E27FC236}">
                      <a16:creationId xmlns:a16="http://schemas.microsoft.com/office/drawing/2014/main" id="{43950BE1-2FDB-4081-9C4B-406C7CF7F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77" name="Picture 799" descr="cell_tower_radiation copy">
                <a:extLst>
                  <a:ext uri="{FF2B5EF4-FFF2-40B4-BE49-F238E27FC236}">
                    <a16:creationId xmlns:a16="http://schemas.microsoft.com/office/drawing/2014/main" id="{7636AC15-2DC9-4062-BBB2-8A29D4774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" name="Oval 800">
                <a:extLst>
                  <a:ext uri="{FF2B5EF4-FFF2-40B4-BE49-F238E27FC236}">
                    <a16:creationId xmlns:a16="http://schemas.microsoft.com/office/drawing/2014/main" id="{3581DB64-2D12-458A-9251-7C6B715C0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9" name="Group 767">
              <a:extLst>
                <a:ext uri="{FF2B5EF4-FFF2-40B4-BE49-F238E27FC236}">
                  <a16:creationId xmlns:a16="http://schemas.microsoft.com/office/drawing/2014/main" id="{1157421E-B487-44CA-BB4B-7489CD1B462A}"/>
                </a:ext>
              </a:extLst>
            </p:cNvPr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258" name="Group 783">
                <a:extLst>
                  <a:ext uri="{FF2B5EF4-FFF2-40B4-BE49-F238E27FC236}">
                    <a16:creationId xmlns:a16="http://schemas.microsoft.com/office/drawing/2014/main" id="{548F4393-6295-4FC0-B82A-CB63FC63A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261" name="Line 270">
                  <a:extLst>
                    <a:ext uri="{FF2B5EF4-FFF2-40B4-BE49-F238E27FC236}">
                      <a16:creationId xmlns:a16="http://schemas.microsoft.com/office/drawing/2014/main" id="{2149D836-B18E-4BB7-A06B-E096B931A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2" name="Line 271">
                  <a:extLst>
                    <a:ext uri="{FF2B5EF4-FFF2-40B4-BE49-F238E27FC236}">
                      <a16:creationId xmlns:a16="http://schemas.microsoft.com/office/drawing/2014/main" id="{E4EF862A-7888-438C-9497-54B89C4B0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3" name="Line 272">
                  <a:extLst>
                    <a:ext uri="{FF2B5EF4-FFF2-40B4-BE49-F238E27FC236}">
                      <a16:creationId xmlns:a16="http://schemas.microsoft.com/office/drawing/2014/main" id="{DB71EA2E-C995-4070-903F-A07C09726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4" name="Line 273">
                  <a:extLst>
                    <a:ext uri="{FF2B5EF4-FFF2-40B4-BE49-F238E27FC236}">
                      <a16:creationId xmlns:a16="http://schemas.microsoft.com/office/drawing/2014/main" id="{8CA938D9-0A3D-4B8B-BCBB-9821DC936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5" name="Line 274">
                  <a:extLst>
                    <a:ext uri="{FF2B5EF4-FFF2-40B4-BE49-F238E27FC236}">
                      <a16:creationId xmlns:a16="http://schemas.microsoft.com/office/drawing/2014/main" id="{C3CE48DD-DB47-4E76-A7F5-BB93FA47B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6" name="Line 275">
                  <a:extLst>
                    <a:ext uri="{FF2B5EF4-FFF2-40B4-BE49-F238E27FC236}">
                      <a16:creationId xmlns:a16="http://schemas.microsoft.com/office/drawing/2014/main" id="{B0C99888-9F73-459E-A1FD-D2A50C4F3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" name="Line 276">
                  <a:extLst>
                    <a:ext uri="{FF2B5EF4-FFF2-40B4-BE49-F238E27FC236}">
                      <a16:creationId xmlns:a16="http://schemas.microsoft.com/office/drawing/2014/main" id="{D8A2D539-876D-420D-B2D5-9F3400C945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" name="Line 277">
                  <a:extLst>
                    <a:ext uri="{FF2B5EF4-FFF2-40B4-BE49-F238E27FC236}">
                      <a16:creationId xmlns:a16="http://schemas.microsoft.com/office/drawing/2014/main" id="{E49A21FC-56DA-4916-8416-F4E1FEECB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9" name="Line 278">
                  <a:extLst>
                    <a:ext uri="{FF2B5EF4-FFF2-40B4-BE49-F238E27FC236}">
                      <a16:creationId xmlns:a16="http://schemas.microsoft.com/office/drawing/2014/main" id="{026EA1C6-CFB7-4D54-8217-A0CEDBE0C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0" name="Line 279">
                  <a:extLst>
                    <a:ext uri="{FF2B5EF4-FFF2-40B4-BE49-F238E27FC236}">
                      <a16:creationId xmlns:a16="http://schemas.microsoft.com/office/drawing/2014/main" id="{9A26D5A1-9CB7-4F71-9169-03706432D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1" name="Line 280">
                  <a:extLst>
                    <a:ext uri="{FF2B5EF4-FFF2-40B4-BE49-F238E27FC236}">
                      <a16:creationId xmlns:a16="http://schemas.microsoft.com/office/drawing/2014/main" id="{D5387FBC-F525-4257-B4BB-846FE082A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2" name="Line 281">
                  <a:extLst>
                    <a:ext uri="{FF2B5EF4-FFF2-40B4-BE49-F238E27FC236}">
                      <a16:creationId xmlns:a16="http://schemas.microsoft.com/office/drawing/2014/main" id="{9D62319A-4DBE-4F9A-94DF-D9EE917CF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3" name="Line 282">
                  <a:extLst>
                    <a:ext uri="{FF2B5EF4-FFF2-40B4-BE49-F238E27FC236}">
                      <a16:creationId xmlns:a16="http://schemas.microsoft.com/office/drawing/2014/main" id="{50180DD0-6731-44CA-92D5-3841B08305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4" name="Line 283">
                  <a:extLst>
                    <a:ext uri="{FF2B5EF4-FFF2-40B4-BE49-F238E27FC236}">
                      <a16:creationId xmlns:a16="http://schemas.microsoft.com/office/drawing/2014/main" id="{45446583-42C9-468D-AAD4-7907C0534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5" name="Line 284">
                  <a:extLst>
                    <a:ext uri="{FF2B5EF4-FFF2-40B4-BE49-F238E27FC236}">
                      <a16:creationId xmlns:a16="http://schemas.microsoft.com/office/drawing/2014/main" id="{656865F6-3CB9-45D5-B8C2-0977C429D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59" name="Picture 799" descr="cell_tower_radiation copy">
                <a:extLst>
                  <a:ext uri="{FF2B5EF4-FFF2-40B4-BE49-F238E27FC236}">
                    <a16:creationId xmlns:a16="http://schemas.microsoft.com/office/drawing/2014/main" id="{17A6A788-013A-454B-B426-99FFC4EC4B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Oval 800">
                <a:extLst>
                  <a:ext uri="{FF2B5EF4-FFF2-40B4-BE49-F238E27FC236}">
                    <a16:creationId xmlns:a16="http://schemas.microsoft.com/office/drawing/2014/main" id="{375A387E-8215-478B-996C-4E8FF3CCC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0" name="Group 786">
              <a:extLst>
                <a:ext uri="{FF2B5EF4-FFF2-40B4-BE49-F238E27FC236}">
                  <a16:creationId xmlns:a16="http://schemas.microsoft.com/office/drawing/2014/main" id="{F76935EE-9AE3-4F62-B6D4-07234CD8068C}"/>
                </a:ext>
              </a:extLst>
            </p:cNvPr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240" name="Group 783">
                <a:extLst>
                  <a:ext uri="{FF2B5EF4-FFF2-40B4-BE49-F238E27FC236}">
                    <a16:creationId xmlns:a16="http://schemas.microsoft.com/office/drawing/2014/main" id="{601F9C7B-1AF0-4AC5-8BDD-065F47413F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243" name="Line 270">
                  <a:extLst>
                    <a:ext uri="{FF2B5EF4-FFF2-40B4-BE49-F238E27FC236}">
                      <a16:creationId xmlns:a16="http://schemas.microsoft.com/office/drawing/2014/main" id="{164969E2-F661-4C34-9731-02984EA7C7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" name="Line 271">
                  <a:extLst>
                    <a:ext uri="{FF2B5EF4-FFF2-40B4-BE49-F238E27FC236}">
                      <a16:creationId xmlns:a16="http://schemas.microsoft.com/office/drawing/2014/main" id="{3308C49D-1605-415D-856C-EF450AFB2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5" name="Line 272">
                  <a:extLst>
                    <a:ext uri="{FF2B5EF4-FFF2-40B4-BE49-F238E27FC236}">
                      <a16:creationId xmlns:a16="http://schemas.microsoft.com/office/drawing/2014/main" id="{5FCBEC02-BFA9-40FF-B48D-01E30291A9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" name="Line 273">
                  <a:extLst>
                    <a:ext uri="{FF2B5EF4-FFF2-40B4-BE49-F238E27FC236}">
                      <a16:creationId xmlns:a16="http://schemas.microsoft.com/office/drawing/2014/main" id="{3DAF75BF-9ADB-4A4D-9697-46F830B86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Line 274">
                  <a:extLst>
                    <a:ext uri="{FF2B5EF4-FFF2-40B4-BE49-F238E27FC236}">
                      <a16:creationId xmlns:a16="http://schemas.microsoft.com/office/drawing/2014/main" id="{B6E16E77-6A9E-434E-9AE9-0B95ABB21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8" name="Line 275">
                  <a:extLst>
                    <a:ext uri="{FF2B5EF4-FFF2-40B4-BE49-F238E27FC236}">
                      <a16:creationId xmlns:a16="http://schemas.microsoft.com/office/drawing/2014/main" id="{5D0A7F83-D6EA-410B-A7E7-769BA7CD5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9" name="Line 276">
                  <a:extLst>
                    <a:ext uri="{FF2B5EF4-FFF2-40B4-BE49-F238E27FC236}">
                      <a16:creationId xmlns:a16="http://schemas.microsoft.com/office/drawing/2014/main" id="{489B116F-38D9-4637-BF8B-785C040B38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0" name="Line 277">
                  <a:extLst>
                    <a:ext uri="{FF2B5EF4-FFF2-40B4-BE49-F238E27FC236}">
                      <a16:creationId xmlns:a16="http://schemas.microsoft.com/office/drawing/2014/main" id="{209C468D-B7EF-4F1A-AE4A-2A09F210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1" name="Line 278">
                  <a:extLst>
                    <a:ext uri="{FF2B5EF4-FFF2-40B4-BE49-F238E27FC236}">
                      <a16:creationId xmlns:a16="http://schemas.microsoft.com/office/drawing/2014/main" id="{00DCF2E1-E233-4A73-8C8F-9672EC66B4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2" name="Line 279">
                  <a:extLst>
                    <a:ext uri="{FF2B5EF4-FFF2-40B4-BE49-F238E27FC236}">
                      <a16:creationId xmlns:a16="http://schemas.microsoft.com/office/drawing/2014/main" id="{CF7A84F8-9ECF-4188-BE52-F3A1B7774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3" name="Line 280">
                  <a:extLst>
                    <a:ext uri="{FF2B5EF4-FFF2-40B4-BE49-F238E27FC236}">
                      <a16:creationId xmlns:a16="http://schemas.microsoft.com/office/drawing/2014/main" id="{C7031020-0118-4965-AE34-9A48EAF59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4" name="Line 281">
                  <a:extLst>
                    <a:ext uri="{FF2B5EF4-FFF2-40B4-BE49-F238E27FC236}">
                      <a16:creationId xmlns:a16="http://schemas.microsoft.com/office/drawing/2014/main" id="{7829A594-A909-495C-A603-A9009069D8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5" name="Line 282">
                  <a:extLst>
                    <a:ext uri="{FF2B5EF4-FFF2-40B4-BE49-F238E27FC236}">
                      <a16:creationId xmlns:a16="http://schemas.microsoft.com/office/drawing/2014/main" id="{C3E445B5-BA11-476F-9B55-2A145BFE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" name="Line 283">
                  <a:extLst>
                    <a:ext uri="{FF2B5EF4-FFF2-40B4-BE49-F238E27FC236}">
                      <a16:creationId xmlns:a16="http://schemas.microsoft.com/office/drawing/2014/main" id="{D69069F6-88C0-4865-B935-4BEE652259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" name="Line 284">
                  <a:extLst>
                    <a:ext uri="{FF2B5EF4-FFF2-40B4-BE49-F238E27FC236}">
                      <a16:creationId xmlns:a16="http://schemas.microsoft.com/office/drawing/2014/main" id="{DBBB9D26-FF44-4A4A-B530-5D01BC2C22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41" name="Picture 799" descr="cell_tower_radiation copy">
                <a:extLst>
                  <a:ext uri="{FF2B5EF4-FFF2-40B4-BE49-F238E27FC236}">
                    <a16:creationId xmlns:a16="http://schemas.microsoft.com/office/drawing/2014/main" id="{1EABAF93-6D24-44D7-96BB-847BEEF8C8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Oval 800">
                <a:extLst>
                  <a:ext uri="{FF2B5EF4-FFF2-40B4-BE49-F238E27FC236}">
                    <a16:creationId xmlns:a16="http://schemas.microsoft.com/office/drawing/2014/main" id="{4152676E-6811-443F-A8EA-692BA86AB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1" name="Group 805">
              <a:extLst>
                <a:ext uri="{FF2B5EF4-FFF2-40B4-BE49-F238E27FC236}">
                  <a16:creationId xmlns:a16="http://schemas.microsoft.com/office/drawing/2014/main" id="{B6CE541A-1FAE-4302-B17C-FDEDB2CB044B}"/>
                </a:ext>
              </a:extLst>
            </p:cNvPr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222" name="Group 783">
                <a:extLst>
                  <a:ext uri="{FF2B5EF4-FFF2-40B4-BE49-F238E27FC236}">
                    <a16:creationId xmlns:a16="http://schemas.microsoft.com/office/drawing/2014/main" id="{7CBF87D4-B0CC-4481-8CE4-4F96DFD8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225" name="Line 270">
                  <a:extLst>
                    <a:ext uri="{FF2B5EF4-FFF2-40B4-BE49-F238E27FC236}">
                      <a16:creationId xmlns:a16="http://schemas.microsoft.com/office/drawing/2014/main" id="{8E5B0DC5-18AC-411E-AA48-8D2977A9C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6" name="Line 271">
                  <a:extLst>
                    <a:ext uri="{FF2B5EF4-FFF2-40B4-BE49-F238E27FC236}">
                      <a16:creationId xmlns:a16="http://schemas.microsoft.com/office/drawing/2014/main" id="{299C2986-91A8-4F93-BA0B-104E6EE419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Line 272">
                  <a:extLst>
                    <a:ext uri="{FF2B5EF4-FFF2-40B4-BE49-F238E27FC236}">
                      <a16:creationId xmlns:a16="http://schemas.microsoft.com/office/drawing/2014/main" id="{82B76177-7DDC-4528-8019-77714B09C7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8" name="Line 273">
                  <a:extLst>
                    <a:ext uri="{FF2B5EF4-FFF2-40B4-BE49-F238E27FC236}">
                      <a16:creationId xmlns:a16="http://schemas.microsoft.com/office/drawing/2014/main" id="{1550CECA-2A4A-4B7C-8A51-4C01869D3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9" name="Line 274">
                  <a:extLst>
                    <a:ext uri="{FF2B5EF4-FFF2-40B4-BE49-F238E27FC236}">
                      <a16:creationId xmlns:a16="http://schemas.microsoft.com/office/drawing/2014/main" id="{ED9DD6A6-5F5E-4A4B-8417-18D312A07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0" name="Line 275">
                  <a:extLst>
                    <a:ext uri="{FF2B5EF4-FFF2-40B4-BE49-F238E27FC236}">
                      <a16:creationId xmlns:a16="http://schemas.microsoft.com/office/drawing/2014/main" id="{680B383E-B244-40DD-A7A4-7F2D03861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1" name="Line 276">
                  <a:extLst>
                    <a:ext uri="{FF2B5EF4-FFF2-40B4-BE49-F238E27FC236}">
                      <a16:creationId xmlns:a16="http://schemas.microsoft.com/office/drawing/2014/main" id="{5ADF1FC7-7B13-4553-8F39-DDE079A95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2" name="Line 277">
                  <a:extLst>
                    <a:ext uri="{FF2B5EF4-FFF2-40B4-BE49-F238E27FC236}">
                      <a16:creationId xmlns:a16="http://schemas.microsoft.com/office/drawing/2014/main" id="{696F50CC-C882-4CEC-833D-74DED28DE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3" name="Line 278">
                  <a:extLst>
                    <a:ext uri="{FF2B5EF4-FFF2-40B4-BE49-F238E27FC236}">
                      <a16:creationId xmlns:a16="http://schemas.microsoft.com/office/drawing/2014/main" id="{0DE10120-AD13-4AD5-9513-027CE07BA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Line 279">
                  <a:extLst>
                    <a:ext uri="{FF2B5EF4-FFF2-40B4-BE49-F238E27FC236}">
                      <a16:creationId xmlns:a16="http://schemas.microsoft.com/office/drawing/2014/main" id="{A52327E4-6AE2-43B7-A2BF-F0C75E293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5" name="Line 280">
                  <a:extLst>
                    <a:ext uri="{FF2B5EF4-FFF2-40B4-BE49-F238E27FC236}">
                      <a16:creationId xmlns:a16="http://schemas.microsoft.com/office/drawing/2014/main" id="{5CC35700-0412-4B5B-AC4E-FAF5DAED75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6" name="Line 281">
                  <a:extLst>
                    <a:ext uri="{FF2B5EF4-FFF2-40B4-BE49-F238E27FC236}">
                      <a16:creationId xmlns:a16="http://schemas.microsoft.com/office/drawing/2014/main" id="{18570ECB-4224-46C8-B6E0-A50ECCBC96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Line 282">
                  <a:extLst>
                    <a:ext uri="{FF2B5EF4-FFF2-40B4-BE49-F238E27FC236}">
                      <a16:creationId xmlns:a16="http://schemas.microsoft.com/office/drawing/2014/main" id="{3C8D2AF4-1154-452C-93C5-3144418F13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" name="Line 283">
                  <a:extLst>
                    <a:ext uri="{FF2B5EF4-FFF2-40B4-BE49-F238E27FC236}">
                      <a16:creationId xmlns:a16="http://schemas.microsoft.com/office/drawing/2014/main" id="{7F61B885-0E6A-4E1A-BD57-0AB3C86A8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9" name="Line 284">
                  <a:extLst>
                    <a:ext uri="{FF2B5EF4-FFF2-40B4-BE49-F238E27FC236}">
                      <a16:creationId xmlns:a16="http://schemas.microsoft.com/office/drawing/2014/main" id="{D2BA89B7-DB3C-4A24-BEC7-BEE4152BA6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23" name="Picture 799" descr="cell_tower_radiation copy">
                <a:extLst>
                  <a:ext uri="{FF2B5EF4-FFF2-40B4-BE49-F238E27FC236}">
                    <a16:creationId xmlns:a16="http://schemas.microsoft.com/office/drawing/2014/main" id="{3AED7B7E-F90B-46D3-8145-B60AB6B8AA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" name="Oval 800">
                <a:extLst>
                  <a:ext uri="{FF2B5EF4-FFF2-40B4-BE49-F238E27FC236}">
                    <a16:creationId xmlns:a16="http://schemas.microsoft.com/office/drawing/2014/main" id="{A6C88776-A48A-4121-9AAF-1C7665840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0" name="Freeform 32">
            <a:extLst>
              <a:ext uri="{FF2B5EF4-FFF2-40B4-BE49-F238E27FC236}">
                <a16:creationId xmlns:a16="http://schemas.microsoft.com/office/drawing/2014/main" id="{B4BFC969-4B57-49AE-98A6-61E678BB4F2C}"/>
              </a:ext>
            </a:extLst>
          </p:cNvPr>
          <p:cNvSpPr>
            <a:spLocks/>
          </p:cNvSpPr>
          <p:nvPr/>
        </p:nvSpPr>
        <p:spPr bwMode="auto">
          <a:xfrm>
            <a:off x="2800032" y="3631340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31" name="Group 539">
            <a:extLst>
              <a:ext uri="{FF2B5EF4-FFF2-40B4-BE49-F238E27FC236}">
                <a16:creationId xmlns:a16="http://schemas.microsoft.com/office/drawing/2014/main" id="{F79303F4-2AF3-44FC-9E2B-3EF2C759E09B}"/>
              </a:ext>
            </a:extLst>
          </p:cNvPr>
          <p:cNvGrpSpPr>
            <a:grpSpLocks/>
          </p:cNvGrpSpPr>
          <p:nvPr/>
        </p:nvGrpSpPr>
        <p:grpSpPr bwMode="auto">
          <a:xfrm>
            <a:off x="3538552" y="4723539"/>
            <a:ext cx="1441450" cy="346075"/>
            <a:chOff x="3072" y="739"/>
            <a:chExt cx="652" cy="146"/>
          </a:xfrm>
        </p:grpSpPr>
        <p:pic>
          <p:nvPicPr>
            <p:cNvPr id="332" name="Picture 540" descr="lgv_fqmg[1]">
              <a:extLst>
                <a:ext uri="{FF2B5EF4-FFF2-40B4-BE49-F238E27FC236}">
                  <a16:creationId xmlns:a16="http://schemas.microsoft.com/office/drawing/2014/main" id="{28A334AC-44D5-4EF1-94A4-CB964B80D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3" name="Line 541">
              <a:extLst>
                <a:ext uri="{FF2B5EF4-FFF2-40B4-BE49-F238E27FC236}">
                  <a16:creationId xmlns:a16="http://schemas.microsoft.com/office/drawing/2014/main" id="{5054BE62-07A3-4D29-A474-51C49A0F2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Line 542">
              <a:extLst>
                <a:ext uri="{FF2B5EF4-FFF2-40B4-BE49-F238E27FC236}">
                  <a16:creationId xmlns:a16="http://schemas.microsoft.com/office/drawing/2014/main" id="{BD7FFF3D-0F1A-4ADA-8023-35DACF1DD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2936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6C7C9-27C0-4C8C-B452-09FD6FBA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（</a:t>
            </a:r>
            <a:r>
              <a:rPr lang="en-US" altLang="zh-CN" dirty="0"/>
              <a:t>4G</a:t>
            </a:r>
            <a:r>
              <a:rPr lang="zh-CN" altLang="en-US" dirty="0"/>
              <a:t>）中的移动性管理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AA5EB-831A-486F-AD7A-C80E047A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/>
              <a:t>：电话网络中，设备始终处于激活状态</a:t>
            </a:r>
            <a:endParaRPr lang="en-US" altLang="zh-CN" dirty="0"/>
          </a:p>
          <a:p>
            <a:r>
              <a:rPr lang="en-US" altLang="zh-CN" dirty="0"/>
              <a:t>4G</a:t>
            </a:r>
            <a:r>
              <a:rPr lang="zh-CN" altLang="en-US" dirty="0"/>
              <a:t>：设备可能处于休眠状态</a:t>
            </a:r>
            <a:endParaRPr lang="en-US" altLang="zh-CN" dirty="0"/>
          </a:p>
          <a:p>
            <a:pPr lvl="1"/>
            <a:r>
              <a:rPr lang="zh-CN" altLang="en-US" dirty="0"/>
              <a:t>休眠状态下，从一个基站移动到另一个基站，网络无法获知位置移动</a:t>
            </a:r>
            <a:endParaRPr lang="en-US" altLang="zh-CN" dirty="0"/>
          </a:p>
          <a:p>
            <a:r>
              <a:rPr lang="zh-CN" altLang="en-US" dirty="0"/>
              <a:t>解决方案：寻呼（</a:t>
            </a:r>
            <a:r>
              <a:rPr lang="en-US" altLang="zh-CN" dirty="0"/>
              <a:t>paging</a:t>
            </a:r>
            <a:r>
              <a:rPr lang="zh-CN" altLang="en-US" dirty="0"/>
              <a:t>），基站定期广播报文，确认设备仍然存在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切换过程：与</a:t>
            </a:r>
            <a:r>
              <a:rPr lang="en-US" altLang="zh-CN" dirty="0"/>
              <a:t>2G</a:t>
            </a:r>
            <a:r>
              <a:rPr lang="zh-CN" altLang="en-US" dirty="0"/>
              <a:t>、</a:t>
            </a:r>
            <a:r>
              <a:rPr lang="en-US" altLang="zh-CN" dirty="0"/>
              <a:t>3G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新基站与</a:t>
            </a:r>
            <a:r>
              <a:rPr lang="en-US" altLang="zh-CN" dirty="0"/>
              <a:t>MSC</a:t>
            </a:r>
            <a:r>
              <a:rPr lang="zh-CN" altLang="en-US" dirty="0"/>
              <a:t>准备</a:t>
            </a:r>
            <a:endParaRPr lang="en-US" altLang="zh-CN" dirty="0"/>
          </a:p>
          <a:p>
            <a:pPr lvl="1"/>
            <a:r>
              <a:rPr lang="zh-CN" altLang="en-US" dirty="0"/>
              <a:t>执行切换</a:t>
            </a:r>
            <a:endParaRPr lang="en-US" altLang="zh-CN" dirty="0"/>
          </a:p>
          <a:p>
            <a:pPr lvl="1"/>
            <a:r>
              <a:rPr lang="zh-CN" altLang="en-US" dirty="0"/>
              <a:t>完成切换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751FB-3AD3-48F4-AB88-2EA6F959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grpSp>
        <p:nvGrpSpPr>
          <p:cNvPr id="81" name="Group 782">
            <a:extLst>
              <a:ext uri="{FF2B5EF4-FFF2-40B4-BE49-F238E27FC236}">
                <a16:creationId xmlns:a16="http://schemas.microsoft.com/office/drawing/2014/main" id="{FA7D7D61-4153-497B-8E92-239F7DDBAC49}"/>
              </a:ext>
            </a:extLst>
          </p:cNvPr>
          <p:cNvGrpSpPr>
            <a:grpSpLocks/>
          </p:cNvGrpSpPr>
          <p:nvPr/>
        </p:nvGrpSpPr>
        <p:grpSpPr bwMode="auto">
          <a:xfrm>
            <a:off x="6696460" y="5180989"/>
            <a:ext cx="603702" cy="728336"/>
            <a:chOff x="742" y="2409"/>
            <a:chExt cx="576" cy="881"/>
          </a:xfrm>
        </p:grpSpPr>
        <p:grpSp>
          <p:nvGrpSpPr>
            <p:cNvPr id="82" name="Group 783">
              <a:extLst>
                <a:ext uri="{FF2B5EF4-FFF2-40B4-BE49-F238E27FC236}">
                  <a16:creationId xmlns:a16="http://schemas.microsoft.com/office/drawing/2014/main" id="{FCE73D38-A89D-41A7-BA23-4D22BA049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5" name="Line 270">
                <a:extLst>
                  <a:ext uri="{FF2B5EF4-FFF2-40B4-BE49-F238E27FC236}">
                    <a16:creationId xmlns:a16="http://schemas.microsoft.com/office/drawing/2014/main" id="{870563D2-F8E8-4E1F-9997-C5715B352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6" name="Line 271">
                <a:extLst>
                  <a:ext uri="{FF2B5EF4-FFF2-40B4-BE49-F238E27FC236}">
                    <a16:creationId xmlns:a16="http://schemas.microsoft.com/office/drawing/2014/main" id="{EE428415-56C8-4F16-9944-E0A2BF480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7" name="Line 272">
                <a:extLst>
                  <a:ext uri="{FF2B5EF4-FFF2-40B4-BE49-F238E27FC236}">
                    <a16:creationId xmlns:a16="http://schemas.microsoft.com/office/drawing/2014/main" id="{D7971B28-5061-4E77-957E-048E86C35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8" name="Line 273">
                <a:extLst>
                  <a:ext uri="{FF2B5EF4-FFF2-40B4-BE49-F238E27FC236}">
                    <a16:creationId xmlns:a16="http://schemas.microsoft.com/office/drawing/2014/main" id="{861F2205-ED4E-479D-BC2B-BC9C23E36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9" name="Line 274">
                <a:extLst>
                  <a:ext uri="{FF2B5EF4-FFF2-40B4-BE49-F238E27FC236}">
                    <a16:creationId xmlns:a16="http://schemas.microsoft.com/office/drawing/2014/main" id="{D2ED1E4C-2D1E-4040-92AE-CA8B59B3D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0" name="Line 275">
                <a:extLst>
                  <a:ext uri="{FF2B5EF4-FFF2-40B4-BE49-F238E27FC236}">
                    <a16:creationId xmlns:a16="http://schemas.microsoft.com/office/drawing/2014/main" id="{90B82397-F4FA-48FA-8695-D0E59FD19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1" name="Line 276">
                <a:extLst>
                  <a:ext uri="{FF2B5EF4-FFF2-40B4-BE49-F238E27FC236}">
                    <a16:creationId xmlns:a16="http://schemas.microsoft.com/office/drawing/2014/main" id="{39C9FE37-F7C1-4D0E-A0C6-A3A6BC39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2" name="Line 277">
                <a:extLst>
                  <a:ext uri="{FF2B5EF4-FFF2-40B4-BE49-F238E27FC236}">
                    <a16:creationId xmlns:a16="http://schemas.microsoft.com/office/drawing/2014/main" id="{5D99BE2B-36CD-4F9B-9429-333E9F8E1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3" name="Line 278">
                <a:extLst>
                  <a:ext uri="{FF2B5EF4-FFF2-40B4-BE49-F238E27FC236}">
                    <a16:creationId xmlns:a16="http://schemas.microsoft.com/office/drawing/2014/main" id="{A949C550-1995-45E0-AB88-C930892E2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4" name="Line 279">
                <a:extLst>
                  <a:ext uri="{FF2B5EF4-FFF2-40B4-BE49-F238E27FC236}">
                    <a16:creationId xmlns:a16="http://schemas.microsoft.com/office/drawing/2014/main" id="{D81F1C21-2235-4DC7-99B7-28EF782C8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5" name="Line 280">
                <a:extLst>
                  <a:ext uri="{FF2B5EF4-FFF2-40B4-BE49-F238E27FC236}">
                    <a16:creationId xmlns:a16="http://schemas.microsoft.com/office/drawing/2014/main" id="{BA7DADF1-10D9-4D43-9BD5-46D03ACB8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6" name="Line 281">
                <a:extLst>
                  <a:ext uri="{FF2B5EF4-FFF2-40B4-BE49-F238E27FC236}">
                    <a16:creationId xmlns:a16="http://schemas.microsoft.com/office/drawing/2014/main" id="{024954B7-052E-4CB2-B7DE-6A56BBFDC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7" name="Line 282">
                <a:extLst>
                  <a:ext uri="{FF2B5EF4-FFF2-40B4-BE49-F238E27FC236}">
                    <a16:creationId xmlns:a16="http://schemas.microsoft.com/office/drawing/2014/main" id="{E9483DDE-B32D-4DD5-A1D8-21E7E3674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8" name="Line 283">
                <a:extLst>
                  <a:ext uri="{FF2B5EF4-FFF2-40B4-BE49-F238E27FC236}">
                    <a16:creationId xmlns:a16="http://schemas.microsoft.com/office/drawing/2014/main" id="{7942F7B9-0A63-49C7-8E18-4671E7D5C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99" name="Line 284">
                <a:extLst>
                  <a:ext uri="{FF2B5EF4-FFF2-40B4-BE49-F238E27FC236}">
                    <a16:creationId xmlns:a16="http://schemas.microsoft.com/office/drawing/2014/main" id="{D4B9FBDE-1656-4930-AFCE-DCF9FF31D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3" name="Picture 799" descr="cell_tower_radiation copy">
              <a:extLst>
                <a:ext uri="{FF2B5EF4-FFF2-40B4-BE49-F238E27FC236}">
                  <a16:creationId xmlns:a16="http://schemas.microsoft.com/office/drawing/2014/main" id="{2243806D-3624-474A-A433-273325BB2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Oval 800">
              <a:extLst>
                <a:ext uri="{FF2B5EF4-FFF2-40B4-BE49-F238E27FC236}">
                  <a16:creationId xmlns:a16="http://schemas.microsoft.com/office/drawing/2014/main" id="{33C00639-CA47-4B5F-A1B9-00057B83C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00" name="Line 34">
            <a:extLst>
              <a:ext uri="{FF2B5EF4-FFF2-40B4-BE49-F238E27FC236}">
                <a16:creationId xmlns:a16="http://schemas.microsoft.com/office/drawing/2014/main" id="{B1517D0B-5005-4790-87E9-C55E5A90D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5000" y="4418786"/>
            <a:ext cx="1344612" cy="14597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1" name="Group 35">
            <a:extLst>
              <a:ext uri="{FF2B5EF4-FFF2-40B4-BE49-F238E27FC236}">
                <a16:creationId xmlns:a16="http://schemas.microsoft.com/office/drawing/2014/main" id="{5A541BD6-998B-4032-A3D9-A62BF7D89A0B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6096000"/>
            <a:ext cx="1441450" cy="346075"/>
            <a:chOff x="3072" y="739"/>
            <a:chExt cx="652" cy="146"/>
          </a:xfrm>
        </p:grpSpPr>
        <p:pic>
          <p:nvPicPr>
            <p:cNvPr id="102" name="Picture 36" descr="lgv_fqmg[1]">
              <a:extLst>
                <a:ext uri="{FF2B5EF4-FFF2-40B4-BE49-F238E27FC236}">
                  <a16:creationId xmlns:a16="http://schemas.microsoft.com/office/drawing/2014/main" id="{FA5C187F-A803-4421-A9E1-7FBEA4741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Line 37">
              <a:extLst>
                <a:ext uri="{FF2B5EF4-FFF2-40B4-BE49-F238E27FC236}">
                  <a16:creationId xmlns:a16="http://schemas.microsoft.com/office/drawing/2014/main" id="{9CD4366E-E500-4BC9-A130-43F4F5EED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Line 38">
              <a:extLst>
                <a:ext uri="{FF2B5EF4-FFF2-40B4-BE49-F238E27FC236}">
                  <a16:creationId xmlns:a16="http://schemas.microsoft.com/office/drawing/2014/main" id="{F95BEDD8-9961-44DF-A971-8E7B0BD63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105" name="Group 39">
            <a:extLst>
              <a:ext uri="{FF2B5EF4-FFF2-40B4-BE49-F238E27FC236}">
                <a16:creationId xmlns:a16="http://schemas.microsoft.com/office/drawing/2014/main" id="{EEE7857B-AA9E-4EAB-B3A7-8877B34272EF}"/>
              </a:ext>
            </a:extLst>
          </p:cNvPr>
          <p:cNvGrpSpPr>
            <a:grpSpLocks/>
          </p:cNvGrpSpPr>
          <p:nvPr/>
        </p:nvGrpSpPr>
        <p:grpSpPr bwMode="auto">
          <a:xfrm>
            <a:off x="8008938" y="3559296"/>
            <a:ext cx="987425" cy="676275"/>
            <a:chOff x="2197" y="1176"/>
            <a:chExt cx="622" cy="426"/>
          </a:xfrm>
        </p:grpSpPr>
        <p:grpSp>
          <p:nvGrpSpPr>
            <p:cNvPr id="106" name="Group 40">
              <a:extLst>
                <a:ext uri="{FF2B5EF4-FFF2-40B4-BE49-F238E27FC236}">
                  <a16:creationId xmlns:a16="http://schemas.microsoft.com/office/drawing/2014/main" id="{0D4AF3E5-0D92-4692-9A90-5C6A98E20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108" name="Rectangle 41">
                <a:extLst>
                  <a:ext uri="{FF2B5EF4-FFF2-40B4-BE49-F238E27FC236}">
                    <a16:creationId xmlns:a16="http://schemas.microsoft.com/office/drawing/2014/main" id="{06D5C7E5-C38A-4194-8A95-5D06943DB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9" name="Text Box 42">
                <a:extLst>
                  <a:ext uri="{FF2B5EF4-FFF2-40B4-BE49-F238E27FC236}">
                    <a16:creationId xmlns:a16="http://schemas.microsoft.com/office/drawing/2014/main" id="{57C211AB-8D49-4C5B-A339-095F2BD20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7" name="Text Box 43">
              <a:extLst>
                <a:ext uri="{FF2B5EF4-FFF2-40B4-BE49-F238E27FC236}">
                  <a16:creationId xmlns:a16="http://schemas.microsoft.com/office/drawing/2014/main" id="{E4BF185D-92D8-4509-A9DF-755BDEE91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P-GW</a:t>
              </a:r>
            </a:p>
          </p:txBody>
        </p:sp>
      </p:grpSp>
      <p:sp>
        <p:nvSpPr>
          <p:cNvPr id="110" name="Line 82">
            <a:extLst>
              <a:ext uri="{FF2B5EF4-FFF2-40B4-BE49-F238E27FC236}">
                <a16:creationId xmlns:a16="http://schemas.microsoft.com/office/drawing/2014/main" id="{7AC4A18D-359A-46C6-9939-2A413598E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4725" y="4418786"/>
            <a:ext cx="1408112" cy="1472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11" name="Freeform 83">
            <a:extLst>
              <a:ext uri="{FF2B5EF4-FFF2-40B4-BE49-F238E27FC236}">
                <a16:creationId xmlns:a16="http://schemas.microsoft.com/office/drawing/2014/main" id="{70F7B9D6-D337-461F-B3D1-845DC49CBAF0}"/>
              </a:ext>
            </a:extLst>
          </p:cNvPr>
          <p:cNvSpPr>
            <a:spLocks/>
          </p:cNvSpPr>
          <p:nvPr/>
        </p:nvSpPr>
        <p:spPr bwMode="auto">
          <a:xfrm>
            <a:off x="7155016" y="3764263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12" name="Freeform 84">
            <a:extLst>
              <a:ext uri="{FF2B5EF4-FFF2-40B4-BE49-F238E27FC236}">
                <a16:creationId xmlns:a16="http://schemas.microsoft.com/office/drawing/2014/main" id="{633B1B9D-9663-4A29-8F65-3567C176B3CB}"/>
              </a:ext>
            </a:extLst>
          </p:cNvPr>
          <p:cNvSpPr>
            <a:spLocks/>
          </p:cNvSpPr>
          <p:nvPr/>
        </p:nvSpPr>
        <p:spPr bwMode="auto">
          <a:xfrm>
            <a:off x="8459902" y="4238199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13" name="Text Box 85">
            <a:extLst>
              <a:ext uri="{FF2B5EF4-FFF2-40B4-BE49-F238E27FC236}">
                <a16:creationId xmlns:a16="http://schemas.microsoft.com/office/drawing/2014/main" id="{04F9FA53-7E37-45CD-8B40-C52AA66D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502" y="5629508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old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eNodeB</a:t>
            </a:r>
          </a:p>
        </p:txBody>
      </p:sp>
      <p:sp>
        <p:nvSpPr>
          <p:cNvPr id="114" name="Text Box 87">
            <a:extLst>
              <a:ext uri="{FF2B5EF4-FFF2-40B4-BE49-F238E27FC236}">
                <a16:creationId xmlns:a16="http://schemas.microsoft.com/office/drawing/2014/main" id="{E50277BD-9A17-4CAF-9A51-5A60BDF03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429249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old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routing</a:t>
            </a:r>
          </a:p>
        </p:txBody>
      </p:sp>
      <p:sp>
        <p:nvSpPr>
          <p:cNvPr id="115" name="Text Box 88">
            <a:extLst>
              <a:ext uri="{FF2B5EF4-FFF2-40B4-BE49-F238E27FC236}">
                <a16:creationId xmlns:a16="http://schemas.microsoft.com/office/drawing/2014/main" id="{81272E32-4613-4FF3-A578-6FE1F167B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922" y="5416549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new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routing</a:t>
            </a:r>
          </a:p>
        </p:txBody>
      </p:sp>
      <p:sp>
        <p:nvSpPr>
          <p:cNvPr id="116" name="Text Box 85">
            <a:extLst>
              <a:ext uri="{FF2B5EF4-FFF2-40B4-BE49-F238E27FC236}">
                <a16:creationId xmlns:a16="http://schemas.microsoft.com/office/drawing/2014/main" id="{98999D9F-91CD-4C45-AC97-C80863CE8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4297" y="5643569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new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eNodeB</a:t>
            </a:r>
          </a:p>
        </p:txBody>
      </p:sp>
      <p:grpSp>
        <p:nvGrpSpPr>
          <p:cNvPr id="117" name="Group 95">
            <a:extLst>
              <a:ext uri="{FF2B5EF4-FFF2-40B4-BE49-F238E27FC236}">
                <a16:creationId xmlns:a16="http://schemas.microsoft.com/office/drawing/2014/main" id="{A4C65424-08D2-4592-8EA3-89B43BD0927F}"/>
              </a:ext>
            </a:extLst>
          </p:cNvPr>
          <p:cNvGrpSpPr/>
          <p:nvPr/>
        </p:nvGrpSpPr>
        <p:grpSpPr>
          <a:xfrm>
            <a:off x="6673116" y="3792729"/>
            <a:ext cx="723538" cy="1021443"/>
            <a:chOff x="4804140" y="4417639"/>
            <a:chExt cx="723538" cy="1564088"/>
          </a:xfrm>
        </p:grpSpPr>
        <p:grpSp>
          <p:nvGrpSpPr>
            <p:cNvPr id="118" name="Group 109">
              <a:extLst>
                <a:ext uri="{FF2B5EF4-FFF2-40B4-BE49-F238E27FC236}">
                  <a16:creationId xmlns:a16="http://schemas.microsoft.com/office/drawing/2014/main" id="{F0D44922-9F06-480A-B0A3-8DCAC3549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20" name="Rectangle 110">
                <a:extLst>
                  <a:ext uri="{FF2B5EF4-FFF2-40B4-BE49-F238E27FC236}">
                    <a16:creationId xmlns:a16="http://schemas.microsoft.com/office/drawing/2014/main" id="{6911D6C2-C993-4664-983B-AE8A79542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Freeform 114">
                <a:extLst>
                  <a:ext uri="{FF2B5EF4-FFF2-40B4-BE49-F238E27FC236}">
                    <a16:creationId xmlns:a16="http://schemas.microsoft.com/office/drawing/2014/main" id="{614F0BCC-A4F5-4542-85F5-80FF9B6D5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Freeform 115">
                <a:extLst>
                  <a:ext uri="{FF2B5EF4-FFF2-40B4-BE49-F238E27FC236}">
                    <a16:creationId xmlns:a16="http://schemas.microsoft.com/office/drawing/2014/main" id="{7490A62B-7745-44D7-A2FF-5E2F84F67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Freeform 116">
                <a:extLst>
                  <a:ext uri="{FF2B5EF4-FFF2-40B4-BE49-F238E27FC236}">
                    <a16:creationId xmlns:a16="http://schemas.microsoft.com/office/drawing/2014/main" id="{7677B32C-49C4-419B-A197-F0CC1190C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Freeform 117">
                <a:extLst>
                  <a:ext uri="{FF2B5EF4-FFF2-40B4-BE49-F238E27FC236}">
                    <a16:creationId xmlns:a16="http://schemas.microsoft.com/office/drawing/2014/main" id="{6C7A96E7-7F0C-4807-8BA9-317FA1364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" name="Freeform 118">
                <a:extLst>
                  <a:ext uri="{FF2B5EF4-FFF2-40B4-BE49-F238E27FC236}">
                    <a16:creationId xmlns:a16="http://schemas.microsoft.com/office/drawing/2014/main" id="{DA55E697-DB42-4DEE-87AD-D27596E1F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9" name="Text Box 121">
              <a:extLst>
                <a:ext uri="{FF2B5EF4-FFF2-40B4-BE49-F238E27FC236}">
                  <a16:creationId xmlns:a16="http://schemas.microsoft.com/office/drawing/2014/main" id="{30B3DCDD-CF18-4B2E-8A13-E0866004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26" name="Group 104">
            <a:extLst>
              <a:ext uri="{FF2B5EF4-FFF2-40B4-BE49-F238E27FC236}">
                <a16:creationId xmlns:a16="http://schemas.microsoft.com/office/drawing/2014/main" id="{8A692226-38E9-47A4-A07B-AEFFA8BDA307}"/>
              </a:ext>
            </a:extLst>
          </p:cNvPr>
          <p:cNvGrpSpPr/>
          <p:nvPr/>
        </p:nvGrpSpPr>
        <p:grpSpPr>
          <a:xfrm>
            <a:off x="9576622" y="3747041"/>
            <a:ext cx="646331" cy="1021443"/>
            <a:chOff x="4842744" y="4417639"/>
            <a:chExt cx="646331" cy="1564088"/>
          </a:xfrm>
        </p:grpSpPr>
        <p:grpSp>
          <p:nvGrpSpPr>
            <p:cNvPr id="127" name="Group 109">
              <a:extLst>
                <a:ext uri="{FF2B5EF4-FFF2-40B4-BE49-F238E27FC236}">
                  <a16:creationId xmlns:a16="http://schemas.microsoft.com/office/drawing/2014/main" id="{3F0D335F-235F-47CD-BB57-99AADA229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29" name="Rectangle 110">
                <a:extLst>
                  <a:ext uri="{FF2B5EF4-FFF2-40B4-BE49-F238E27FC236}">
                    <a16:creationId xmlns:a16="http://schemas.microsoft.com/office/drawing/2014/main" id="{3CCD43A0-F7DE-41D7-AE24-D85B02FE6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Freeform 114">
                <a:extLst>
                  <a:ext uri="{FF2B5EF4-FFF2-40B4-BE49-F238E27FC236}">
                    <a16:creationId xmlns:a16="http://schemas.microsoft.com/office/drawing/2014/main" id="{25F0BA9D-CE38-49D6-90A0-6E89DEEA9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2F55D4FD-3141-4A49-AE94-19861183D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Freeform 116">
                <a:extLst>
                  <a:ext uri="{FF2B5EF4-FFF2-40B4-BE49-F238E27FC236}">
                    <a16:creationId xmlns:a16="http://schemas.microsoft.com/office/drawing/2014/main" id="{EC5B5E64-D8AC-4B35-B0D0-8D6BDB4C5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3" name="Freeform 117">
                <a:extLst>
                  <a:ext uri="{FF2B5EF4-FFF2-40B4-BE49-F238E27FC236}">
                    <a16:creationId xmlns:a16="http://schemas.microsoft.com/office/drawing/2014/main" id="{57AE65A2-1E19-4E2C-8D49-D2EE3485A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85026B11-1458-4802-BAD2-3279AC120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" name="Text Box 121">
              <a:extLst>
                <a:ext uri="{FF2B5EF4-FFF2-40B4-BE49-F238E27FC236}">
                  <a16:creationId xmlns:a16="http://schemas.microsoft.com/office/drawing/2014/main" id="{4BC0BA6C-A802-4B54-87BF-CC2DC80C4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target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135" name="Straight Connector 3">
            <a:extLst>
              <a:ext uri="{FF2B5EF4-FFF2-40B4-BE49-F238E27FC236}">
                <a16:creationId xmlns:a16="http://schemas.microsoft.com/office/drawing/2014/main" id="{58844D31-516A-4CEA-942A-370651093C3C}"/>
              </a:ext>
            </a:extLst>
          </p:cNvPr>
          <p:cNvCxnSpPr/>
          <p:nvPr/>
        </p:nvCxnSpPr>
        <p:spPr bwMode="auto">
          <a:xfrm>
            <a:off x="7094509" y="4667930"/>
            <a:ext cx="15715" cy="730068"/>
          </a:xfrm>
          <a:prstGeom prst="line">
            <a:avLst/>
          </a:prstGeom>
          <a:solidFill>
            <a:srgbClr val="00CC99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16">
            <a:extLst>
              <a:ext uri="{FF2B5EF4-FFF2-40B4-BE49-F238E27FC236}">
                <a16:creationId xmlns:a16="http://schemas.microsoft.com/office/drawing/2014/main" id="{24F39EBC-805D-4354-8F6E-A6416F0294AD}"/>
              </a:ext>
            </a:extLst>
          </p:cNvPr>
          <p:cNvCxnSpPr/>
          <p:nvPr/>
        </p:nvCxnSpPr>
        <p:spPr bwMode="auto">
          <a:xfrm>
            <a:off x="9781342" y="4667930"/>
            <a:ext cx="15715" cy="730068"/>
          </a:xfrm>
          <a:prstGeom prst="line">
            <a:avLst/>
          </a:prstGeom>
          <a:solidFill>
            <a:srgbClr val="00CC99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17">
            <a:extLst>
              <a:ext uri="{FF2B5EF4-FFF2-40B4-BE49-F238E27FC236}">
                <a16:creationId xmlns:a16="http://schemas.microsoft.com/office/drawing/2014/main" id="{6A00B982-A0B1-4872-8EB6-9297CA443EDE}"/>
              </a:ext>
            </a:extLst>
          </p:cNvPr>
          <p:cNvCxnSpPr>
            <a:stCxn id="122" idx="2"/>
          </p:cNvCxnSpPr>
          <p:nvPr/>
        </p:nvCxnSpPr>
        <p:spPr bwMode="auto">
          <a:xfrm flipV="1">
            <a:off x="7255582" y="4667930"/>
            <a:ext cx="2507543" cy="30082"/>
          </a:xfrm>
          <a:prstGeom prst="line">
            <a:avLst/>
          </a:prstGeom>
          <a:solidFill>
            <a:srgbClr val="00CC99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8" name="Group 782">
            <a:extLst>
              <a:ext uri="{FF2B5EF4-FFF2-40B4-BE49-F238E27FC236}">
                <a16:creationId xmlns:a16="http://schemas.microsoft.com/office/drawing/2014/main" id="{AB256377-C989-4F6B-8BF6-49EA5929E11D}"/>
              </a:ext>
            </a:extLst>
          </p:cNvPr>
          <p:cNvGrpSpPr>
            <a:grpSpLocks/>
          </p:cNvGrpSpPr>
          <p:nvPr/>
        </p:nvGrpSpPr>
        <p:grpSpPr bwMode="auto">
          <a:xfrm>
            <a:off x="9584637" y="5194381"/>
            <a:ext cx="603702" cy="728336"/>
            <a:chOff x="742" y="2409"/>
            <a:chExt cx="576" cy="881"/>
          </a:xfrm>
        </p:grpSpPr>
        <p:grpSp>
          <p:nvGrpSpPr>
            <p:cNvPr id="139" name="Group 783">
              <a:extLst>
                <a:ext uri="{FF2B5EF4-FFF2-40B4-BE49-F238E27FC236}">
                  <a16:creationId xmlns:a16="http://schemas.microsoft.com/office/drawing/2014/main" id="{AD6081CD-FA02-4B23-B4C2-98684A608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2" name="Line 270">
                <a:extLst>
                  <a:ext uri="{FF2B5EF4-FFF2-40B4-BE49-F238E27FC236}">
                    <a16:creationId xmlns:a16="http://schemas.microsoft.com/office/drawing/2014/main" id="{481904CC-46CB-4806-9EB3-E0807AC39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3" name="Line 271">
                <a:extLst>
                  <a:ext uri="{FF2B5EF4-FFF2-40B4-BE49-F238E27FC236}">
                    <a16:creationId xmlns:a16="http://schemas.microsoft.com/office/drawing/2014/main" id="{BB44BF01-B286-40AE-B0A4-3159AE098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A2D3DE48-C4E7-4766-A2A9-1B70720EF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5" name="Line 273">
                <a:extLst>
                  <a:ext uri="{FF2B5EF4-FFF2-40B4-BE49-F238E27FC236}">
                    <a16:creationId xmlns:a16="http://schemas.microsoft.com/office/drawing/2014/main" id="{83808BB0-DEF5-4057-9CB5-B15C69C26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6" name="Line 274">
                <a:extLst>
                  <a:ext uri="{FF2B5EF4-FFF2-40B4-BE49-F238E27FC236}">
                    <a16:creationId xmlns:a16="http://schemas.microsoft.com/office/drawing/2014/main" id="{3DD7737E-33CA-4EB0-A750-CF7E7045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Line 275">
                <a:extLst>
                  <a:ext uri="{FF2B5EF4-FFF2-40B4-BE49-F238E27FC236}">
                    <a16:creationId xmlns:a16="http://schemas.microsoft.com/office/drawing/2014/main" id="{F251B13B-7DCB-4FA5-B5B8-F3F9B4BEF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BEDE9828-1D43-41BB-843D-0D34DF20B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Line 277">
                <a:extLst>
                  <a:ext uri="{FF2B5EF4-FFF2-40B4-BE49-F238E27FC236}">
                    <a16:creationId xmlns:a16="http://schemas.microsoft.com/office/drawing/2014/main" id="{2259EF11-B53C-45DC-8EC4-0545D034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41F6DA7E-401C-4D0B-8437-14063D1C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Line 279">
                <a:extLst>
                  <a:ext uri="{FF2B5EF4-FFF2-40B4-BE49-F238E27FC236}">
                    <a16:creationId xmlns:a16="http://schemas.microsoft.com/office/drawing/2014/main" id="{0E1B71E7-1255-4A95-ABCE-DAC57A65D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2" name="Line 280">
                <a:extLst>
                  <a:ext uri="{FF2B5EF4-FFF2-40B4-BE49-F238E27FC236}">
                    <a16:creationId xmlns:a16="http://schemas.microsoft.com/office/drawing/2014/main" id="{6314273A-86DA-4CA0-9083-783E1A37B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Line 281">
                <a:extLst>
                  <a:ext uri="{FF2B5EF4-FFF2-40B4-BE49-F238E27FC236}">
                    <a16:creationId xmlns:a16="http://schemas.microsoft.com/office/drawing/2014/main" id="{9491F7B3-4201-4031-B995-EF696D46F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4" name="Line 282">
                <a:extLst>
                  <a:ext uri="{FF2B5EF4-FFF2-40B4-BE49-F238E27FC236}">
                    <a16:creationId xmlns:a16="http://schemas.microsoft.com/office/drawing/2014/main" id="{8DBB9234-F19B-46C3-A31E-2E9F118D4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Line 283">
                <a:extLst>
                  <a:ext uri="{FF2B5EF4-FFF2-40B4-BE49-F238E27FC236}">
                    <a16:creationId xmlns:a16="http://schemas.microsoft.com/office/drawing/2014/main" id="{3A26A8BB-A691-4FA6-9831-1BB5E73BB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6" name="Line 284">
                <a:extLst>
                  <a:ext uri="{FF2B5EF4-FFF2-40B4-BE49-F238E27FC236}">
                    <a16:creationId xmlns:a16="http://schemas.microsoft.com/office/drawing/2014/main" id="{5E6824E5-6E16-4CCA-8F2C-39E1A6249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140" name="Picture 799" descr="cell_tower_radiation copy">
              <a:extLst>
                <a:ext uri="{FF2B5EF4-FFF2-40B4-BE49-F238E27FC236}">
                  <a16:creationId xmlns:a16="http://schemas.microsoft.com/office/drawing/2014/main" id="{6BE86FD4-5361-40AD-ABB6-FC5A4274B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Oval 800">
              <a:extLst>
                <a:ext uri="{FF2B5EF4-FFF2-40B4-BE49-F238E27FC236}">
                  <a16:creationId xmlns:a16="http://schemas.microsoft.com/office/drawing/2014/main" id="{B921D935-839B-431E-822D-AD8A17AB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5281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337C-B8A0-40D4-893E-9E078DD5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无线与移动性对网络高层的影响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7E2FD-3E50-41F3-AF75-0485CEA8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逻辑上，影响不大</a:t>
            </a:r>
            <a:endParaRPr lang="en-US" altLang="zh-CN" dirty="0"/>
          </a:p>
          <a:p>
            <a:pPr lvl="1"/>
            <a:r>
              <a:rPr lang="en-US" altLang="zh-CN" dirty="0"/>
              <a:t>Internet</a:t>
            </a:r>
            <a:r>
              <a:rPr lang="zh-CN" altLang="en-US" dirty="0"/>
              <a:t>网络层仍然</a:t>
            </a:r>
            <a:r>
              <a:rPr lang="zh-CN" altLang="en-US" dirty="0">
                <a:solidFill>
                  <a:srgbClr val="C00000"/>
                </a:solidFill>
              </a:rPr>
              <a:t>尽力而为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与</a:t>
            </a:r>
            <a:r>
              <a:rPr lang="en-US" altLang="zh-CN" dirty="0"/>
              <a:t>UDP</a:t>
            </a:r>
            <a:r>
              <a:rPr lang="zh-CN" altLang="en-US" dirty="0"/>
              <a:t>可以建立在各类物理层</a:t>
            </a:r>
            <a:r>
              <a:rPr lang="en-US" altLang="zh-CN" dirty="0"/>
              <a:t>+</a:t>
            </a:r>
            <a:r>
              <a:rPr lang="zh-CN" altLang="en-US" dirty="0"/>
              <a:t>链路层无线技术上</a:t>
            </a:r>
            <a:endParaRPr lang="en-US" altLang="zh-CN" dirty="0"/>
          </a:p>
          <a:p>
            <a:r>
              <a:rPr lang="zh-CN" altLang="en-US" dirty="0"/>
              <a:t>实际上</a:t>
            </a:r>
            <a:endParaRPr lang="en-US" altLang="zh-CN" dirty="0"/>
          </a:p>
          <a:p>
            <a:pPr lvl="1"/>
            <a:r>
              <a:rPr lang="zh-CN" altLang="en-US" dirty="0"/>
              <a:t>高比特错误、切换导致的报文丢失</a:t>
            </a:r>
            <a:r>
              <a:rPr lang="en-US" altLang="zh-CN" dirty="0"/>
              <a:t>/</a:t>
            </a:r>
            <a:r>
              <a:rPr lang="zh-CN" altLang="en-US" dirty="0"/>
              <a:t>延迟</a:t>
            </a:r>
            <a:endParaRPr lang="en-US" altLang="zh-CN" dirty="0"/>
          </a:p>
          <a:p>
            <a:pPr lvl="1"/>
            <a:r>
              <a:rPr lang="zh-CN" altLang="en-US" dirty="0"/>
              <a:t>影响</a:t>
            </a:r>
            <a:r>
              <a:rPr lang="en-US" altLang="zh-CN" dirty="0"/>
              <a:t>TCP</a:t>
            </a:r>
            <a:r>
              <a:rPr lang="zh-CN" altLang="en-US" dirty="0"/>
              <a:t>拥塞控制：拥塞窗口不必要地被减小</a:t>
            </a:r>
            <a:endParaRPr lang="en-US" altLang="zh-CN" dirty="0"/>
          </a:p>
          <a:p>
            <a:pPr lvl="1"/>
            <a:r>
              <a:rPr lang="zh-CN" altLang="en-US" dirty="0"/>
              <a:t>延迟对实时应用的影响</a:t>
            </a:r>
            <a:endParaRPr lang="en-US" altLang="zh-CN" dirty="0"/>
          </a:p>
          <a:p>
            <a:pPr lvl="1"/>
            <a:r>
              <a:rPr lang="zh-CN" altLang="en-US" dirty="0"/>
              <a:t>无线带宽的限制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BE00B-444B-400D-946E-937BA6720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586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48550-5875-4F9E-B89C-9C75A775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80157-BC6A-419C-99EC-7A63408E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无线网络分类</a:t>
            </a:r>
            <a:endParaRPr lang="en-US" altLang="zh-CN" dirty="0"/>
          </a:p>
          <a:p>
            <a:r>
              <a:rPr lang="zh-CN" altLang="en-US" dirty="0"/>
              <a:t>无线网络</a:t>
            </a:r>
            <a:r>
              <a:rPr lang="en-US" altLang="zh-CN" dirty="0"/>
              <a:t>2</a:t>
            </a:r>
            <a:r>
              <a:rPr lang="zh-CN" altLang="en-US" dirty="0"/>
              <a:t>个核心问题：无线信道传输、移动性管理</a:t>
            </a:r>
            <a:endParaRPr lang="en-US" altLang="zh-CN" dirty="0"/>
          </a:p>
          <a:p>
            <a:r>
              <a:rPr lang="zh-CN" altLang="en-US" dirty="0"/>
              <a:t>无线信道传输</a:t>
            </a:r>
            <a:endParaRPr lang="en-US" altLang="zh-CN" dirty="0"/>
          </a:p>
          <a:p>
            <a:pPr lvl="1"/>
            <a:r>
              <a:rPr lang="zh-CN" altLang="en-US" dirty="0"/>
              <a:t>技术挑战、</a:t>
            </a:r>
            <a:r>
              <a:rPr lang="en-US" altLang="zh-CN" dirty="0"/>
              <a:t>CDMA</a:t>
            </a:r>
          </a:p>
          <a:p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endParaRPr lang="en-US" altLang="zh-CN" dirty="0"/>
          </a:p>
          <a:p>
            <a:r>
              <a:rPr lang="zh-CN" altLang="en-US" dirty="0"/>
              <a:t>蜂窝网：架构</a:t>
            </a:r>
            <a:endParaRPr lang="en-US" altLang="zh-CN" dirty="0"/>
          </a:p>
          <a:p>
            <a:r>
              <a:rPr lang="zh-CN" altLang="en-US" dirty="0"/>
              <a:t>移动性管理</a:t>
            </a:r>
            <a:endParaRPr lang="en-US" altLang="zh-CN" dirty="0"/>
          </a:p>
          <a:p>
            <a:pPr lvl="1"/>
            <a:r>
              <a:rPr lang="zh-CN" altLang="en-US" dirty="0"/>
              <a:t>基本架构</a:t>
            </a:r>
            <a:endParaRPr lang="en-US" altLang="zh-CN" dirty="0"/>
          </a:p>
          <a:p>
            <a:pPr lvl="1"/>
            <a:r>
              <a:rPr lang="zh-CN" altLang="en-US" dirty="0"/>
              <a:t>间接路由、直接路由</a:t>
            </a:r>
            <a:endParaRPr lang="en-US" altLang="zh-CN" dirty="0"/>
          </a:p>
          <a:p>
            <a:pPr lvl="1"/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、蜂窝网的移动性管理</a:t>
            </a:r>
            <a:endParaRPr lang="en-US" altLang="zh-CN" dirty="0"/>
          </a:p>
          <a:p>
            <a:r>
              <a:rPr lang="zh-CN" altLang="en-US" dirty="0"/>
              <a:t>教材：第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62CB4-C37D-4685-BDFF-6338F1C65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1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0FEB-4BE4-4F7C-B81C-310D890F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部分无线链路的特征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B7A63-C976-4C66-B6CC-B6FDE1CAA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111">
            <a:extLst>
              <a:ext uri="{FF2B5EF4-FFF2-40B4-BE49-F238E27FC236}">
                <a16:creationId xmlns:a16="http://schemas.microsoft.com/office/drawing/2014/main" id="{BF31B421-77A8-4597-9D2E-BBD7924A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468332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" name="Line 112">
            <a:extLst>
              <a:ext uri="{FF2B5EF4-FFF2-40B4-BE49-F238E27FC236}">
                <a16:creationId xmlns:a16="http://schemas.microsoft.com/office/drawing/2014/main" id="{7FC30379-EFB5-4527-AD3C-F9E98D365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151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Text Box 113">
            <a:extLst>
              <a:ext uri="{FF2B5EF4-FFF2-40B4-BE49-F238E27FC236}">
                <a16:creationId xmlns:a16="http://schemas.microsoft.com/office/drawing/2014/main" id="{2D6B18A0-9903-4E17-BE32-D07479C79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53" y="5413375"/>
            <a:ext cx="9460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10-30m</a:t>
            </a:r>
          </a:p>
        </p:txBody>
      </p:sp>
      <p:sp>
        <p:nvSpPr>
          <p:cNvPr id="8" name="Text Box 114">
            <a:extLst>
              <a:ext uri="{FF2B5EF4-FFF2-40B4-BE49-F238E27FC236}">
                <a16:creationId xmlns:a16="http://schemas.microsoft.com/office/drawing/2014/main" id="{11EA82FA-DFF9-4E99-9D54-7CCC99668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528" y="5416550"/>
            <a:ext cx="10663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50-200m</a:t>
            </a:r>
          </a:p>
        </p:txBody>
      </p:sp>
      <p:sp>
        <p:nvSpPr>
          <p:cNvPr id="9" name="Text Box 115">
            <a:extLst>
              <a:ext uri="{FF2B5EF4-FFF2-40B4-BE49-F238E27FC236}">
                <a16:creationId xmlns:a16="http://schemas.microsoft.com/office/drawing/2014/main" id="{401E6F45-DD2A-4FC5-9993-467F3C23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214" y="5421314"/>
            <a:ext cx="1473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室外中等距离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 – 4 Km</a:t>
            </a:r>
          </a:p>
        </p:txBody>
      </p:sp>
      <p:sp>
        <p:nvSpPr>
          <p:cNvPr id="10" name="Text Box 116">
            <a:extLst>
              <a:ext uri="{FF2B5EF4-FFF2-40B4-BE49-F238E27FC236}">
                <a16:creationId xmlns:a16="http://schemas.microsoft.com/office/drawing/2014/main" id="{89F59C1C-BC35-4811-B7A5-45179D41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501" y="5421314"/>
            <a:ext cx="14830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室外长距离</a:t>
            </a:r>
            <a:endParaRPr 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5Km – 20 Km</a:t>
            </a:r>
          </a:p>
        </p:txBody>
      </p:sp>
      <p:sp>
        <p:nvSpPr>
          <p:cNvPr id="11" name="Text Box 117">
            <a:extLst>
              <a:ext uri="{FF2B5EF4-FFF2-40B4-BE49-F238E27FC236}">
                <a16:creationId xmlns:a16="http://schemas.microsoft.com/office/drawing/2014/main" id="{78CA7B8C-D385-497E-8F81-DFFCDCAD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4800601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.056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118">
            <a:extLst>
              <a:ext uri="{FF2B5EF4-FFF2-40B4-BE49-F238E27FC236}">
                <a16:creationId xmlns:a16="http://schemas.microsoft.com/office/drawing/2014/main" id="{8866EB5F-BE10-4A76-9205-6C90D1840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4368801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.384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 Box 119">
            <a:extLst>
              <a:ext uri="{FF2B5EF4-FFF2-40B4-BE49-F238E27FC236}">
                <a16:creationId xmlns:a16="http://schemas.microsoft.com/office/drawing/2014/main" id="{49F71F8E-CFE0-4D33-836D-9F2B7F6A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 Box 120">
            <a:extLst>
              <a:ext uri="{FF2B5EF4-FFF2-40B4-BE49-F238E27FC236}">
                <a16:creationId xmlns:a16="http://schemas.microsoft.com/office/drawing/2014/main" id="{49982C4D-5B4B-4F8A-BC18-24E0C164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21">
            <a:extLst>
              <a:ext uri="{FF2B5EF4-FFF2-40B4-BE49-F238E27FC236}">
                <a16:creationId xmlns:a16="http://schemas.microsoft.com/office/drawing/2014/main" id="{21EEB30D-9C45-4403-96D6-3E08F3EA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285115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5-11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 Box 122">
            <a:extLst>
              <a:ext uri="{FF2B5EF4-FFF2-40B4-BE49-F238E27FC236}">
                <a16:creationId xmlns:a16="http://schemas.microsoft.com/office/drawing/2014/main" id="{485E42EB-0466-4301-9DF6-258033E6E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435226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54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123">
            <a:extLst>
              <a:ext uri="{FF2B5EF4-FFF2-40B4-BE49-F238E27FC236}">
                <a16:creationId xmlns:a16="http://schemas.microsoft.com/office/drawing/2014/main" id="{45B55FF7-FBDB-4D14-AE2C-0335DE07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9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Text Box 124">
            <a:extLst>
              <a:ext uri="{FF2B5EF4-FFF2-40B4-BE49-F238E27FC236}">
                <a16:creationId xmlns:a16="http://schemas.microsoft.com/office/drawing/2014/main" id="{1DEF852C-E674-428E-8D75-4B789DD4F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4845051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2G: IS-95, CDMA, GSM</a:t>
            </a:r>
          </a:p>
        </p:txBody>
      </p:sp>
      <p:sp>
        <p:nvSpPr>
          <p:cNvPr id="19" name="Rectangle 126">
            <a:extLst>
              <a:ext uri="{FF2B5EF4-FFF2-40B4-BE49-F238E27FC236}">
                <a16:creationId xmlns:a16="http://schemas.microsoft.com/office/drawing/2014/main" id="{A2BAEECC-2426-4518-8FB7-DEBC10F4A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6" y="4435476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" name="Text Box 127">
            <a:extLst>
              <a:ext uri="{FF2B5EF4-FFF2-40B4-BE49-F238E27FC236}">
                <a16:creationId xmlns:a16="http://schemas.microsoft.com/office/drawing/2014/main" id="{5C1D7DFF-E312-4544-8780-E135AC24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4413251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2.5G: UMTS/WCDMA, CDMA2000</a:t>
            </a:r>
          </a:p>
        </p:txBody>
      </p:sp>
      <p:sp>
        <p:nvSpPr>
          <p:cNvPr id="21" name="Rectangle 129">
            <a:extLst>
              <a:ext uri="{FF2B5EF4-FFF2-40B4-BE49-F238E27FC236}">
                <a16:creationId xmlns:a16="http://schemas.microsoft.com/office/drawing/2014/main" id="{E9BF80D2-4BFA-4D7E-B4B8-CB697B54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Text Box 130">
            <a:extLst>
              <a:ext uri="{FF2B5EF4-FFF2-40B4-BE49-F238E27FC236}">
                <a16:creationId xmlns:a16="http://schemas.microsoft.com/office/drawing/2014/main" id="{AED54A4E-B372-4799-90BD-73539E32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802.15</a:t>
            </a:r>
          </a:p>
        </p:txBody>
      </p:sp>
      <p:sp>
        <p:nvSpPr>
          <p:cNvPr id="23" name="Rectangle 131">
            <a:extLst>
              <a:ext uri="{FF2B5EF4-FFF2-40B4-BE49-F238E27FC236}">
                <a16:creationId xmlns:a16="http://schemas.microsoft.com/office/drawing/2014/main" id="{A9C93E55-F1D4-4528-BA29-9FDC2D94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9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4" name="Text Box 132">
            <a:extLst>
              <a:ext uri="{FF2B5EF4-FFF2-40B4-BE49-F238E27FC236}">
                <a16:creationId xmlns:a16="http://schemas.microsoft.com/office/drawing/2014/main" id="{7189AA1B-6808-4F9A-8260-B02B9525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802.11b</a:t>
            </a:r>
          </a:p>
        </p:txBody>
      </p:sp>
      <p:sp>
        <p:nvSpPr>
          <p:cNvPr id="25" name="Rectangle 133">
            <a:extLst>
              <a:ext uri="{FF2B5EF4-FFF2-40B4-BE49-F238E27FC236}">
                <a16:creationId xmlns:a16="http://schemas.microsoft.com/office/drawing/2014/main" id="{AB368151-D32E-4FBE-AAF4-C6B3BFB0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4" y="2432051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6" name="Text Box 134">
            <a:extLst>
              <a:ext uri="{FF2B5EF4-FFF2-40B4-BE49-F238E27FC236}">
                <a16:creationId xmlns:a16="http://schemas.microsoft.com/office/drawing/2014/main" id="{11A5AE4F-3085-4A5E-84A9-BA8A628B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1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802.11a,g</a:t>
            </a:r>
          </a:p>
        </p:txBody>
      </p:sp>
      <p:sp>
        <p:nvSpPr>
          <p:cNvPr id="27" name="Line 135">
            <a:extLst>
              <a:ext uri="{FF2B5EF4-FFF2-40B4-BE49-F238E27FC236}">
                <a16:creationId xmlns:a16="http://schemas.microsoft.com/office/drawing/2014/main" id="{BC225D32-2C0E-46F7-9B3F-51649C1D3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2738" y="1320258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8" name="Rectangle 136">
            <a:extLst>
              <a:ext uri="{FF2B5EF4-FFF2-40B4-BE49-F238E27FC236}">
                <a16:creationId xmlns:a16="http://schemas.microsoft.com/office/drawing/2014/main" id="{19360870-A391-422E-8A25-7F8122A4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Rectangle 137">
            <a:extLst>
              <a:ext uri="{FF2B5EF4-FFF2-40B4-BE49-F238E27FC236}">
                <a16:creationId xmlns:a16="http://schemas.microsoft.com/office/drawing/2014/main" id="{5ABD266E-66BC-42E9-9382-65E96C4D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1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" name="Text Box 138">
            <a:extLst>
              <a:ext uri="{FF2B5EF4-FFF2-40B4-BE49-F238E27FC236}">
                <a16:creationId xmlns:a16="http://schemas.microsoft.com/office/drawing/2014/main" id="{236264D3-ADE7-44FD-AF70-66F013B0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1" y="3305176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3G: UMTS/WCDMA-HSPDA, CDMA2000-1xEVDO</a:t>
            </a:r>
          </a:p>
        </p:txBody>
      </p:sp>
      <p:sp>
        <p:nvSpPr>
          <p:cNvPr id="31" name="Text Box 140">
            <a:extLst>
              <a:ext uri="{FF2B5EF4-FFF2-40B4-BE49-F238E27FC236}">
                <a16:creationId xmlns:a16="http://schemas.microsoft.com/office/drawing/2014/main" id="{16BB6EAD-83A3-4C48-A2DB-1076C7F38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922589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4G: LTWE WIMAX</a:t>
            </a:r>
          </a:p>
        </p:txBody>
      </p:sp>
      <p:sp>
        <p:nvSpPr>
          <p:cNvPr id="32" name="Rectangle 141">
            <a:extLst>
              <a:ext uri="{FF2B5EF4-FFF2-40B4-BE49-F238E27FC236}">
                <a16:creationId xmlns:a16="http://schemas.microsoft.com/office/drawing/2014/main" id="{67DFC5E6-5482-4246-97E5-5DF81D75B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6" y="2536826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" name="Text Box 142">
            <a:extLst>
              <a:ext uri="{FF2B5EF4-FFF2-40B4-BE49-F238E27FC236}">
                <a16:creationId xmlns:a16="http://schemas.microsoft.com/office/drawing/2014/main" id="{EC46784D-3B94-43C2-AA95-6881D9DCC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802.11a,g point-to-point</a:t>
            </a:r>
          </a:p>
        </p:txBody>
      </p:sp>
      <p:sp>
        <p:nvSpPr>
          <p:cNvPr id="34" name="Line 143">
            <a:extLst>
              <a:ext uri="{FF2B5EF4-FFF2-40B4-BE49-F238E27FC236}">
                <a16:creationId xmlns:a16="http://schemas.microsoft.com/office/drawing/2014/main" id="{E0095DC4-100A-4049-812C-1D7F37808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4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Text Box 144">
            <a:extLst>
              <a:ext uri="{FF2B5EF4-FFF2-40B4-BE49-F238E27FC236}">
                <a16:creationId xmlns:a16="http://schemas.microsoft.com/office/drawing/2014/main" id="{81290011-3B27-4223-89E7-8AA174C1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450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145">
            <a:extLst>
              <a:ext uri="{FF2B5EF4-FFF2-40B4-BE49-F238E27FC236}">
                <a16:creationId xmlns:a16="http://schemas.microsoft.com/office/drawing/2014/main" id="{6F587791-722B-453D-A333-1412E83F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Text Box 146">
            <a:extLst>
              <a:ext uri="{FF2B5EF4-FFF2-40B4-BE49-F238E27FC236}">
                <a16:creationId xmlns:a16="http://schemas.microsoft.com/office/drawing/2014/main" id="{2A8C5C90-DF2A-48DC-9C50-8781062C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802.11n</a:t>
            </a:r>
          </a:p>
        </p:txBody>
      </p:sp>
      <p:sp>
        <p:nvSpPr>
          <p:cNvPr id="38" name="Text Box 147">
            <a:extLst>
              <a:ext uri="{FF2B5EF4-FFF2-40B4-BE49-F238E27FC236}">
                <a16:creationId xmlns:a16="http://schemas.microsoft.com/office/drawing/2014/main" id="{350D57A9-4C16-4A7D-AC1D-F53B77EE2D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046850" y="3415784"/>
            <a:ext cx="1959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 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(Mbps)</a:t>
            </a:r>
          </a:p>
        </p:txBody>
      </p:sp>
      <p:sp>
        <p:nvSpPr>
          <p:cNvPr id="39" name="TextBox 41">
            <a:extLst>
              <a:ext uri="{FF2B5EF4-FFF2-40B4-BE49-F238E27FC236}">
                <a16:creationId xmlns:a16="http://schemas.microsoft.com/office/drawing/2014/main" id="{EB69AA4A-F489-42F1-A22D-98AA3852FB8A}"/>
              </a:ext>
            </a:extLst>
          </p:cNvPr>
          <p:cNvSpPr txBox="1"/>
          <p:nvPr/>
        </p:nvSpPr>
        <p:spPr>
          <a:xfrm>
            <a:off x="1732635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1300</a:t>
            </a:r>
          </a:p>
        </p:txBody>
      </p:sp>
      <p:sp>
        <p:nvSpPr>
          <p:cNvPr id="40" name="Rectangle 145">
            <a:extLst>
              <a:ext uri="{FF2B5EF4-FFF2-40B4-BE49-F238E27FC236}">
                <a16:creationId xmlns:a16="http://schemas.microsoft.com/office/drawing/2014/main" id="{2774BF4D-96FC-43E7-82DC-1B1ADB8BC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1BD43BA4-25D4-4B26-9B7F-605677294C49}"/>
              </a:ext>
            </a:extLst>
          </p:cNvPr>
          <p:cNvSpPr txBox="1"/>
          <p:nvPr/>
        </p:nvSpPr>
        <p:spPr>
          <a:xfrm>
            <a:off x="3121344" y="1648396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386770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F0DD-217A-4735-8472-CAA4DEB3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无线网络的分类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DF8B2-9202-409A-8F9B-72D728B20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05D4C81-2D15-4E9D-B59A-BAD38523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071F2B0F-FC6C-4342-B0CE-E158A6D3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273507F2-67A9-44AC-A93B-AD931AFD7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CF5FB7A9-18E1-4A19-9F67-15AC0652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Line 34">
            <a:extLst>
              <a:ext uri="{FF2B5EF4-FFF2-40B4-BE49-F238E27FC236}">
                <a16:creationId xmlns:a16="http://schemas.microsoft.com/office/drawing/2014/main" id="{087390B6-8990-445F-B85D-54018EF6E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Oval 38">
            <a:extLst>
              <a:ext uri="{FF2B5EF4-FFF2-40B4-BE49-F238E27FC236}">
                <a16:creationId xmlns:a16="http://schemas.microsoft.com/office/drawing/2014/main" id="{FDCC3384-491B-4BFE-B177-50C6E6961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59">
            <a:extLst>
              <a:ext uri="{FF2B5EF4-FFF2-40B4-BE49-F238E27FC236}">
                <a16:creationId xmlns:a16="http://schemas.microsoft.com/office/drawing/2014/main" id="{24D17E4A-BD85-4E7E-96CC-2B0707BA5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60">
            <a:extLst>
              <a:ext uri="{FF2B5EF4-FFF2-40B4-BE49-F238E27FC236}">
                <a16:creationId xmlns:a16="http://schemas.microsoft.com/office/drawing/2014/main" id="{57056DF3-9015-4A13-945E-85F96BEC7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E9F0C19A-C1DA-4F01-B29C-22FE7A0F8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62">
            <a:extLst>
              <a:ext uri="{FF2B5EF4-FFF2-40B4-BE49-F238E27FC236}">
                <a16:creationId xmlns:a16="http://schemas.microsoft.com/office/drawing/2014/main" id="{A0F6F732-0725-41C4-B790-338E9F997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Line 63">
            <a:extLst>
              <a:ext uri="{FF2B5EF4-FFF2-40B4-BE49-F238E27FC236}">
                <a16:creationId xmlns:a16="http://schemas.microsoft.com/office/drawing/2014/main" id="{3480DEB0-3978-4A52-968F-5A2F0C335F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64">
            <a:extLst>
              <a:ext uri="{FF2B5EF4-FFF2-40B4-BE49-F238E27FC236}">
                <a16:creationId xmlns:a16="http://schemas.microsoft.com/office/drawing/2014/main" id="{FC88E886-944A-4CC6-B014-6C76A860F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7" name="Group 356">
            <a:extLst>
              <a:ext uri="{FF2B5EF4-FFF2-40B4-BE49-F238E27FC236}">
                <a16:creationId xmlns:a16="http://schemas.microsoft.com/office/drawing/2014/main" id="{3291DDD9-F92A-4D4D-A8B6-A5D46B9FAF1F}"/>
              </a:ext>
            </a:extLst>
          </p:cNvPr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1DE393FC-8287-443E-B92C-48CB2A598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81B72321-1F59-4018-AB55-7BFE2FC2A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61">
            <a:extLst>
              <a:ext uri="{FF2B5EF4-FFF2-40B4-BE49-F238E27FC236}">
                <a16:creationId xmlns:a16="http://schemas.microsoft.com/office/drawing/2014/main" id="{178F942D-CF20-4B5D-8917-1F65343420C9}"/>
              </a:ext>
            </a:extLst>
          </p:cNvPr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1" name="Picture 358" descr="access_point_stylized_small">
              <a:extLst>
                <a:ext uri="{FF2B5EF4-FFF2-40B4-BE49-F238E27FC236}">
                  <a16:creationId xmlns:a16="http://schemas.microsoft.com/office/drawing/2014/main" id="{6E65B7DC-43E3-4819-820C-EDBA39543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60" descr="antenna_radiation_stylized">
              <a:extLst>
                <a:ext uri="{FF2B5EF4-FFF2-40B4-BE49-F238E27FC236}">
                  <a16:creationId xmlns:a16="http://schemas.microsoft.com/office/drawing/2014/main" id="{F2376DFD-C423-4D18-9A0E-B5C65BD90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92">
            <a:extLst>
              <a:ext uri="{FF2B5EF4-FFF2-40B4-BE49-F238E27FC236}">
                <a16:creationId xmlns:a16="http://schemas.microsoft.com/office/drawing/2014/main" id="{670FD957-74F8-40BC-8ECF-0B975C75A4BE}"/>
              </a:ext>
            </a:extLst>
          </p:cNvPr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4" name="Group 398">
              <a:extLst>
                <a:ext uri="{FF2B5EF4-FFF2-40B4-BE49-F238E27FC236}">
                  <a16:creationId xmlns:a16="http://schemas.microsoft.com/office/drawing/2014/main" id="{8B3B8ECD-295E-4A86-B652-4225A0C7D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" name="Line 270">
                <a:extLst>
                  <a:ext uri="{FF2B5EF4-FFF2-40B4-BE49-F238E27FC236}">
                    <a16:creationId xmlns:a16="http://schemas.microsoft.com/office/drawing/2014/main" id="{3F7811F5-2A20-4B04-9556-0D65FD043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271">
                <a:extLst>
                  <a:ext uri="{FF2B5EF4-FFF2-40B4-BE49-F238E27FC236}">
                    <a16:creationId xmlns:a16="http://schemas.microsoft.com/office/drawing/2014/main" id="{793F99EC-949C-4FC2-A996-29B87FFBA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272">
                <a:extLst>
                  <a:ext uri="{FF2B5EF4-FFF2-40B4-BE49-F238E27FC236}">
                    <a16:creationId xmlns:a16="http://schemas.microsoft.com/office/drawing/2014/main" id="{10BCE56F-E1D7-4B1E-B9AC-BF1DF4185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Line 273">
                <a:extLst>
                  <a:ext uri="{FF2B5EF4-FFF2-40B4-BE49-F238E27FC236}">
                    <a16:creationId xmlns:a16="http://schemas.microsoft.com/office/drawing/2014/main" id="{1DB78A1A-ED2A-4A3B-A15D-A8B815DA8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" name="Line 274">
                <a:extLst>
                  <a:ext uri="{FF2B5EF4-FFF2-40B4-BE49-F238E27FC236}">
                    <a16:creationId xmlns:a16="http://schemas.microsoft.com/office/drawing/2014/main" id="{4C42AD82-48B5-4AD3-B41A-E758BFD98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Line 275">
                <a:extLst>
                  <a:ext uri="{FF2B5EF4-FFF2-40B4-BE49-F238E27FC236}">
                    <a16:creationId xmlns:a16="http://schemas.microsoft.com/office/drawing/2014/main" id="{45403A2B-9725-4659-85E8-FEC733246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Line 276">
                <a:extLst>
                  <a:ext uri="{FF2B5EF4-FFF2-40B4-BE49-F238E27FC236}">
                    <a16:creationId xmlns:a16="http://schemas.microsoft.com/office/drawing/2014/main" id="{4FE74AF8-7FCB-48B4-9460-DFBC3BC19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Line 277">
                <a:extLst>
                  <a:ext uri="{FF2B5EF4-FFF2-40B4-BE49-F238E27FC236}">
                    <a16:creationId xmlns:a16="http://schemas.microsoft.com/office/drawing/2014/main" id="{41CCA5F1-74A6-4E66-90F0-A7CB08601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EFB9230-54E8-4B1F-A86F-7645B1FEE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79">
                <a:extLst>
                  <a:ext uri="{FF2B5EF4-FFF2-40B4-BE49-F238E27FC236}">
                    <a16:creationId xmlns:a16="http://schemas.microsoft.com/office/drawing/2014/main" id="{E10F5B93-5209-44EA-8614-8B52684A0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80">
                <a:extLst>
                  <a:ext uri="{FF2B5EF4-FFF2-40B4-BE49-F238E27FC236}">
                    <a16:creationId xmlns:a16="http://schemas.microsoft.com/office/drawing/2014/main" id="{F5759725-AD71-42D7-BE0F-BF83CCF34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281">
                <a:extLst>
                  <a:ext uri="{FF2B5EF4-FFF2-40B4-BE49-F238E27FC236}">
                    <a16:creationId xmlns:a16="http://schemas.microsoft.com/office/drawing/2014/main" id="{2CBBC172-0008-41E7-8314-2749BA829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282">
                <a:extLst>
                  <a:ext uri="{FF2B5EF4-FFF2-40B4-BE49-F238E27FC236}">
                    <a16:creationId xmlns:a16="http://schemas.microsoft.com/office/drawing/2014/main" id="{6B73BFD4-DC67-4CE7-B5E8-1F900716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Line 283">
                <a:extLst>
                  <a:ext uri="{FF2B5EF4-FFF2-40B4-BE49-F238E27FC236}">
                    <a16:creationId xmlns:a16="http://schemas.microsoft.com/office/drawing/2014/main" id="{F1BE88C2-ECC7-45A8-960E-8EA85693C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Line 284">
                <a:extLst>
                  <a:ext uri="{FF2B5EF4-FFF2-40B4-BE49-F238E27FC236}">
                    <a16:creationId xmlns:a16="http://schemas.microsoft.com/office/drawing/2014/main" id="{A1425A03-40F9-4204-9A1E-823323C0C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5" name="Picture 399" descr="cell_tower_radiation copy">
              <a:extLst>
                <a:ext uri="{FF2B5EF4-FFF2-40B4-BE49-F238E27FC236}">
                  <a16:creationId xmlns:a16="http://schemas.microsoft.com/office/drawing/2014/main" id="{A94012D5-C272-4D19-AA73-6FDBDF228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3">
            <a:extLst>
              <a:ext uri="{FF2B5EF4-FFF2-40B4-BE49-F238E27FC236}">
                <a16:creationId xmlns:a16="http://schemas.microsoft.com/office/drawing/2014/main" id="{7DDBE0B8-3DC5-4107-93FB-A13599DD6ADA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42" name="Picture 364" descr="iphone_stylized_small">
              <a:extLst>
                <a:ext uri="{FF2B5EF4-FFF2-40B4-BE49-F238E27FC236}">
                  <a16:creationId xmlns:a16="http://schemas.microsoft.com/office/drawing/2014/main" id="{6CD0B172-7326-4A64-940C-F814D62E8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02" descr="antenna_radiation_stylized">
              <a:extLst>
                <a:ext uri="{FF2B5EF4-FFF2-40B4-BE49-F238E27FC236}">
                  <a16:creationId xmlns:a16="http://schemas.microsoft.com/office/drawing/2014/main" id="{8CE97055-5AE4-4F2B-A18E-807E5B3F6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113">
            <a:extLst>
              <a:ext uri="{FF2B5EF4-FFF2-40B4-BE49-F238E27FC236}">
                <a16:creationId xmlns:a16="http://schemas.microsoft.com/office/drawing/2014/main" id="{F745EC96-7F02-4889-9B33-2AFDCEDA57C3}"/>
              </a:ext>
            </a:extLst>
          </p:cNvPr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45" name="Group 398">
              <a:extLst>
                <a:ext uri="{FF2B5EF4-FFF2-40B4-BE49-F238E27FC236}">
                  <a16:creationId xmlns:a16="http://schemas.microsoft.com/office/drawing/2014/main" id="{7F4E8808-6DBC-42F4-8B9F-74CFF6CFF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7" name="Line 270">
                <a:extLst>
                  <a:ext uri="{FF2B5EF4-FFF2-40B4-BE49-F238E27FC236}">
                    <a16:creationId xmlns:a16="http://schemas.microsoft.com/office/drawing/2014/main" id="{42B4A70E-1170-4862-82AA-4D230685E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" name="Line 271">
                <a:extLst>
                  <a:ext uri="{FF2B5EF4-FFF2-40B4-BE49-F238E27FC236}">
                    <a16:creationId xmlns:a16="http://schemas.microsoft.com/office/drawing/2014/main" id="{4EEFC87A-4DBB-437B-A861-4FD803664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Line 272">
                <a:extLst>
                  <a:ext uri="{FF2B5EF4-FFF2-40B4-BE49-F238E27FC236}">
                    <a16:creationId xmlns:a16="http://schemas.microsoft.com/office/drawing/2014/main" id="{729EBACC-3C43-42EA-85CE-E6A909C11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Line 273">
                <a:extLst>
                  <a:ext uri="{FF2B5EF4-FFF2-40B4-BE49-F238E27FC236}">
                    <a16:creationId xmlns:a16="http://schemas.microsoft.com/office/drawing/2014/main" id="{A8C4AD79-9D4E-482A-AA96-71E4FF711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Line 274">
                <a:extLst>
                  <a:ext uri="{FF2B5EF4-FFF2-40B4-BE49-F238E27FC236}">
                    <a16:creationId xmlns:a16="http://schemas.microsoft.com/office/drawing/2014/main" id="{375FF802-EF60-4217-A0C2-000012E62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Line 275">
                <a:extLst>
                  <a:ext uri="{FF2B5EF4-FFF2-40B4-BE49-F238E27FC236}">
                    <a16:creationId xmlns:a16="http://schemas.microsoft.com/office/drawing/2014/main" id="{C1B7E679-2CE8-4922-98AD-076FB7A0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6">
                <a:extLst>
                  <a:ext uri="{FF2B5EF4-FFF2-40B4-BE49-F238E27FC236}">
                    <a16:creationId xmlns:a16="http://schemas.microsoft.com/office/drawing/2014/main" id="{E39A401D-01A6-46F1-8885-858F1BAD9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7">
                <a:extLst>
                  <a:ext uri="{FF2B5EF4-FFF2-40B4-BE49-F238E27FC236}">
                    <a16:creationId xmlns:a16="http://schemas.microsoft.com/office/drawing/2014/main" id="{13A52C53-F327-421F-8771-4FAA06889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78">
                <a:extLst>
                  <a:ext uri="{FF2B5EF4-FFF2-40B4-BE49-F238E27FC236}">
                    <a16:creationId xmlns:a16="http://schemas.microsoft.com/office/drawing/2014/main" id="{6F0C2EAF-81E6-43C0-9A99-53BD67151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79">
                <a:extLst>
                  <a:ext uri="{FF2B5EF4-FFF2-40B4-BE49-F238E27FC236}">
                    <a16:creationId xmlns:a16="http://schemas.microsoft.com/office/drawing/2014/main" id="{95B2BD09-2776-45A0-8EDA-73975EBCF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80">
                <a:extLst>
                  <a:ext uri="{FF2B5EF4-FFF2-40B4-BE49-F238E27FC236}">
                    <a16:creationId xmlns:a16="http://schemas.microsoft.com/office/drawing/2014/main" id="{69835040-71FA-464F-B37F-469314645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81">
                <a:extLst>
                  <a:ext uri="{FF2B5EF4-FFF2-40B4-BE49-F238E27FC236}">
                    <a16:creationId xmlns:a16="http://schemas.microsoft.com/office/drawing/2014/main" id="{63472CCB-8890-4281-AE3C-D833555EB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82">
                <a:extLst>
                  <a:ext uri="{FF2B5EF4-FFF2-40B4-BE49-F238E27FC236}">
                    <a16:creationId xmlns:a16="http://schemas.microsoft.com/office/drawing/2014/main" id="{D07070CC-DD76-4CB5-AB0C-D905D818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Line 283">
                <a:extLst>
                  <a:ext uri="{FF2B5EF4-FFF2-40B4-BE49-F238E27FC236}">
                    <a16:creationId xmlns:a16="http://schemas.microsoft.com/office/drawing/2014/main" id="{6B597058-5432-4831-9684-BFB3EDAF3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Line 284">
                <a:extLst>
                  <a:ext uri="{FF2B5EF4-FFF2-40B4-BE49-F238E27FC236}">
                    <a16:creationId xmlns:a16="http://schemas.microsoft.com/office/drawing/2014/main" id="{7FFB9E99-B46D-4CE1-9B08-D8E5A6237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46" name="Picture 399" descr="cell_tower_radiation copy">
              <a:extLst>
                <a:ext uri="{FF2B5EF4-FFF2-40B4-BE49-F238E27FC236}">
                  <a16:creationId xmlns:a16="http://schemas.microsoft.com/office/drawing/2014/main" id="{2BEA289C-ED02-445F-BF00-89BB8C0AC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356">
            <a:extLst>
              <a:ext uri="{FF2B5EF4-FFF2-40B4-BE49-F238E27FC236}">
                <a16:creationId xmlns:a16="http://schemas.microsoft.com/office/drawing/2014/main" id="{51526762-59F6-492F-B4BC-8BF4C6281A8C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63" name="Picture 354" descr="laptop_stylized_small">
              <a:extLst>
                <a:ext uri="{FF2B5EF4-FFF2-40B4-BE49-F238E27FC236}">
                  <a16:creationId xmlns:a16="http://schemas.microsoft.com/office/drawing/2014/main" id="{1F45E156-64DD-46E3-AEBC-8E0488894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355" descr="antenna_stylized">
              <a:extLst>
                <a:ext uri="{FF2B5EF4-FFF2-40B4-BE49-F238E27FC236}">
                  <a16:creationId xmlns:a16="http://schemas.microsoft.com/office/drawing/2014/main" id="{4165CF3E-7E05-4209-A0F5-288D20D62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Group 356">
            <a:extLst>
              <a:ext uri="{FF2B5EF4-FFF2-40B4-BE49-F238E27FC236}">
                <a16:creationId xmlns:a16="http://schemas.microsoft.com/office/drawing/2014/main" id="{28CA2163-B452-416F-93F2-E811FE041DA1}"/>
              </a:ext>
            </a:extLst>
          </p:cNvPr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66" name="Picture 354" descr="laptop_stylized_small">
              <a:extLst>
                <a:ext uri="{FF2B5EF4-FFF2-40B4-BE49-F238E27FC236}">
                  <a16:creationId xmlns:a16="http://schemas.microsoft.com/office/drawing/2014/main" id="{5226494A-E2D5-4A37-84FC-95FA638BB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55" descr="antenna_stylized">
              <a:extLst>
                <a:ext uri="{FF2B5EF4-FFF2-40B4-BE49-F238E27FC236}">
                  <a16:creationId xmlns:a16="http://schemas.microsoft.com/office/drawing/2014/main" id="{40ED71B6-6528-4CB7-AEA7-67D5CD17D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Group 356">
            <a:extLst>
              <a:ext uri="{FF2B5EF4-FFF2-40B4-BE49-F238E27FC236}">
                <a16:creationId xmlns:a16="http://schemas.microsoft.com/office/drawing/2014/main" id="{20640C82-F5B4-47E6-9BD5-679E016C1EA8}"/>
              </a:ext>
            </a:extLst>
          </p:cNvPr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69" name="Picture 354" descr="laptop_stylized_small">
              <a:extLst>
                <a:ext uri="{FF2B5EF4-FFF2-40B4-BE49-F238E27FC236}">
                  <a16:creationId xmlns:a16="http://schemas.microsoft.com/office/drawing/2014/main" id="{ADACEE32-E1D6-4DAC-B833-B730A6D9F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55" descr="antenna_stylized">
              <a:extLst>
                <a:ext uri="{FF2B5EF4-FFF2-40B4-BE49-F238E27FC236}">
                  <a16:creationId xmlns:a16="http://schemas.microsoft.com/office/drawing/2014/main" id="{B9ADF902-A903-4828-8636-511242892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" name="Group 403">
            <a:extLst>
              <a:ext uri="{FF2B5EF4-FFF2-40B4-BE49-F238E27FC236}">
                <a16:creationId xmlns:a16="http://schemas.microsoft.com/office/drawing/2014/main" id="{675D310C-3F3E-443D-B20F-86F67FE43311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72" name="Picture 364" descr="iphone_stylized_small">
              <a:extLst>
                <a:ext uri="{FF2B5EF4-FFF2-40B4-BE49-F238E27FC236}">
                  <a16:creationId xmlns:a16="http://schemas.microsoft.com/office/drawing/2014/main" id="{33F9C99C-B80D-41B7-8BAE-918AA67F6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402" descr="antenna_radiation_stylized">
              <a:extLst>
                <a:ext uri="{FF2B5EF4-FFF2-40B4-BE49-F238E27FC236}">
                  <a16:creationId xmlns:a16="http://schemas.microsoft.com/office/drawing/2014/main" id="{CE7108D3-0D4D-4B00-B6E3-0DD5159F6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" name="Group 403">
            <a:extLst>
              <a:ext uri="{FF2B5EF4-FFF2-40B4-BE49-F238E27FC236}">
                <a16:creationId xmlns:a16="http://schemas.microsoft.com/office/drawing/2014/main" id="{3EFD5323-41E4-4D34-9A6F-ACC939FA6B54}"/>
              </a:ext>
            </a:extLst>
          </p:cNvPr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75" name="Picture 364" descr="iphone_stylized_small">
              <a:extLst>
                <a:ext uri="{FF2B5EF4-FFF2-40B4-BE49-F238E27FC236}">
                  <a16:creationId xmlns:a16="http://schemas.microsoft.com/office/drawing/2014/main" id="{4AF0295F-F8CC-4FA5-8773-2520AFCAC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02" descr="antenna_radiation_stylized">
              <a:extLst>
                <a:ext uri="{FF2B5EF4-FFF2-40B4-BE49-F238E27FC236}">
                  <a16:creationId xmlns:a16="http://schemas.microsoft.com/office/drawing/2014/main" id="{78547F67-EA57-4310-8687-174C6E518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356">
            <a:extLst>
              <a:ext uri="{FF2B5EF4-FFF2-40B4-BE49-F238E27FC236}">
                <a16:creationId xmlns:a16="http://schemas.microsoft.com/office/drawing/2014/main" id="{1BAFE197-C493-446C-9885-C0690963A5F1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78" name="Picture 354" descr="laptop_stylized_small">
              <a:extLst>
                <a:ext uri="{FF2B5EF4-FFF2-40B4-BE49-F238E27FC236}">
                  <a16:creationId xmlns:a16="http://schemas.microsoft.com/office/drawing/2014/main" id="{1C7EFF53-1028-462A-8E70-127507EAD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55" descr="antenna_stylized">
              <a:extLst>
                <a:ext uri="{FF2B5EF4-FFF2-40B4-BE49-F238E27FC236}">
                  <a16:creationId xmlns:a16="http://schemas.microsoft.com/office/drawing/2014/main" id="{20EBDDB8-BD9E-41E1-B8CE-730BDDFD8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356">
            <a:extLst>
              <a:ext uri="{FF2B5EF4-FFF2-40B4-BE49-F238E27FC236}">
                <a16:creationId xmlns:a16="http://schemas.microsoft.com/office/drawing/2014/main" id="{86FA2D27-F697-42D2-88F0-435CB5D9A1EF}"/>
              </a:ext>
            </a:extLst>
          </p:cNvPr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81" name="Picture 354" descr="laptop_stylized_small">
              <a:extLst>
                <a:ext uri="{FF2B5EF4-FFF2-40B4-BE49-F238E27FC236}">
                  <a16:creationId xmlns:a16="http://schemas.microsoft.com/office/drawing/2014/main" id="{7772A684-5E12-44BB-8FD9-E6286220C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55" descr="antenna_stylized">
              <a:extLst>
                <a:ext uri="{FF2B5EF4-FFF2-40B4-BE49-F238E27FC236}">
                  <a16:creationId xmlns:a16="http://schemas.microsoft.com/office/drawing/2014/main" id="{AB249E3A-9803-4EC1-BD0C-3BA04954E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403">
            <a:extLst>
              <a:ext uri="{FF2B5EF4-FFF2-40B4-BE49-F238E27FC236}">
                <a16:creationId xmlns:a16="http://schemas.microsoft.com/office/drawing/2014/main" id="{F4175E7E-CC83-4A72-8654-D1C8E2AFF01B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84" name="Picture 364" descr="iphone_stylized_small">
              <a:extLst>
                <a:ext uri="{FF2B5EF4-FFF2-40B4-BE49-F238E27FC236}">
                  <a16:creationId xmlns:a16="http://schemas.microsoft.com/office/drawing/2014/main" id="{A91901E5-8CBB-4146-AC5D-75CFEF7AD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02" descr="antenna_radiation_stylized">
              <a:extLst>
                <a:ext uri="{FF2B5EF4-FFF2-40B4-BE49-F238E27FC236}">
                  <a16:creationId xmlns:a16="http://schemas.microsoft.com/office/drawing/2014/main" id="{4B234BF2-03C5-4319-B9CB-7292FCDF6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" name="Group 155">
            <a:extLst>
              <a:ext uri="{FF2B5EF4-FFF2-40B4-BE49-F238E27FC236}">
                <a16:creationId xmlns:a16="http://schemas.microsoft.com/office/drawing/2014/main" id="{8B67A6BC-6B17-4309-A234-88BB60325C05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87" name="Group 398">
              <a:extLst>
                <a:ext uri="{FF2B5EF4-FFF2-40B4-BE49-F238E27FC236}">
                  <a16:creationId xmlns:a16="http://schemas.microsoft.com/office/drawing/2014/main" id="{26E6D05D-55A0-4799-A708-67F73E99D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9" name="Line 270">
                <a:extLst>
                  <a:ext uri="{FF2B5EF4-FFF2-40B4-BE49-F238E27FC236}">
                    <a16:creationId xmlns:a16="http://schemas.microsoft.com/office/drawing/2014/main" id="{14301EA1-2FE9-47F2-9724-EFDCDE6F6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Line 271">
                <a:extLst>
                  <a:ext uri="{FF2B5EF4-FFF2-40B4-BE49-F238E27FC236}">
                    <a16:creationId xmlns:a16="http://schemas.microsoft.com/office/drawing/2014/main" id="{5A074F43-4C82-4E55-97E7-AD222A2AB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" name="Line 272">
                <a:extLst>
                  <a:ext uri="{FF2B5EF4-FFF2-40B4-BE49-F238E27FC236}">
                    <a16:creationId xmlns:a16="http://schemas.microsoft.com/office/drawing/2014/main" id="{6AF143B0-54CE-420C-979E-BF3C12EB0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Line 273">
                <a:extLst>
                  <a:ext uri="{FF2B5EF4-FFF2-40B4-BE49-F238E27FC236}">
                    <a16:creationId xmlns:a16="http://schemas.microsoft.com/office/drawing/2014/main" id="{CB65CAD6-2AF0-4982-B9C0-618DFEAD9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74">
                <a:extLst>
                  <a:ext uri="{FF2B5EF4-FFF2-40B4-BE49-F238E27FC236}">
                    <a16:creationId xmlns:a16="http://schemas.microsoft.com/office/drawing/2014/main" id="{FFC11AEC-3E33-4E80-867E-F04BE2065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75">
                <a:extLst>
                  <a:ext uri="{FF2B5EF4-FFF2-40B4-BE49-F238E27FC236}">
                    <a16:creationId xmlns:a16="http://schemas.microsoft.com/office/drawing/2014/main" id="{6D008F58-7F59-4443-BD5B-EFC4B7B51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" name="Line 276">
                <a:extLst>
                  <a:ext uri="{FF2B5EF4-FFF2-40B4-BE49-F238E27FC236}">
                    <a16:creationId xmlns:a16="http://schemas.microsoft.com/office/drawing/2014/main" id="{26F44594-181C-47BF-9240-E2674BAC0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77">
                <a:extLst>
                  <a:ext uri="{FF2B5EF4-FFF2-40B4-BE49-F238E27FC236}">
                    <a16:creationId xmlns:a16="http://schemas.microsoft.com/office/drawing/2014/main" id="{536CA0FC-2B01-48A4-99CB-3ED9293A1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78">
                <a:extLst>
                  <a:ext uri="{FF2B5EF4-FFF2-40B4-BE49-F238E27FC236}">
                    <a16:creationId xmlns:a16="http://schemas.microsoft.com/office/drawing/2014/main" id="{BF062B85-A011-4E6C-907D-A9DB43751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" name="Line 279">
                <a:extLst>
                  <a:ext uri="{FF2B5EF4-FFF2-40B4-BE49-F238E27FC236}">
                    <a16:creationId xmlns:a16="http://schemas.microsoft.com/office/drawing/2014/main" id="{EEA50CF8-438E-41A9-AA1F-BCAB14ADF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" name="Line 280">
                <a:extLst>
                  <a:ext uri="{FF2B5EF4-FFF2-40B4-BE49-F238E27FC236}">
                    <a16:creationId xmlns:a16="http://schemas.microsoft.com/office/drawing/2014/main" id="{402CA7E0-C457-40A3-B631-7DD672FE3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Line 281">
                <a:extLst>
                  <a:ext uri="{FF2B5EF4-FFF2-40B4-BE49-F238E27FC236}">
                    <a16:creationId xmlns:a16="http://schemas.microsoft.com/office/drawing/2014/main" id="{A08BC39F-DA5E-449D-837F-976F83A75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Line 282">
                <a:extLst>
                  <a:ext uri="{FF2B5EF4-FFF2-40B4-BE49-F238E27FC236}">
                    <a16:creationId xmlns:a16="http://schemas.microsoft.com/office/drawing/2014/main" id="{AF7CD1C0-76E9-4EFA-8ABF-7BF8D2825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Line 283">
                <a:extLst>
                  <a:ext uri="{FF2B5EF4-FFF2-40B4-BE49-F238E27FC236}">
                    <a16:creationId xmlns:a16="http://schemas.microsoft.com/office/drawing/2014/main" id="{A8886719-2FCC-4316-A4D5-14A270606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Line 284">
                <a:extLst>
                  <a:ext uri="{FF2B5EF4-FFF2-40B4-BE49-F238E27FC236}">
                    <a16:creationId xmlns:a16="http://schemas.microsoft.com/office/drawing/2014/main" id="{43E3E6DB-8C37-4D7E-AEE4-5B0B2379D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399" descr="cell_tower_radiation copy">
              <a:extLst>
                <a:ext uri="{FF2B5EF4-FFF2-40B4-BE49-F238E27FC236}">
                  <a16:creationId xmlns:a16="http://schemas.microsoft.com/office/drawing/2014/main" id="{BCFA2EDF-F3D5-46AE-8F32-BD8D714CB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Group 356">
            <a:extLst>
              <a:ext uri="{FF2B5EF4-FFF2-40B4-BE49-F238E27FC236}">
                <a16:creationId xmlns:a16="http://schemas.microsoft.com/office/drawing/2014/main" id="{94A2604F-CF11-43AD-B6A0-7BA0F07CE505}"/>
              </a:ext>
            </a:extLst>
          </p:cNvPr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105" name="Picture 354" descr="laptop_stylized_small">
              <a:extLst>
                <a:ext uri="{FF2B5EF4-FFF2-40B4-BE49-F238E27FC236}">
                  <a16:creationId xmlns:a16="http://schemas.microsoft.com/office/drawing/2014/main" id="{1A8A1A10-E3E3-4C9E-AA60-2CC205CA5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355" descr="antenna_stylized">
              <a:extLst>
                <a:ext uri="{FF2B5EF4-FFF2-40B4-BE49-F238E27FC236}">
                  <a16:creationId xmlns:a16="http://schemas.microsoft.com/office/drawing/2014/main" id="{544B2FA7-55ED-407A-8C51-9DCA3F3C4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DD2944C2-3858-4F7D-97C9-C29FBDF0566E}"/>
              </a:ext>
            </a:extLst>
          </p:cNvPr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9CFDA2F6-6AC3-4FF2-834E-580B172AF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FEECFDA4-7F1E-46D8-87E9-89FEDF915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Group 356">
            <a:extLst>
              <a:ext uri="{FF2B5EF4-FFF2-40B4-BE49-F238E27FC236}">
                <a16:creationId xmlns:a16="http://schemas.microsoft.com/office/drawing/2014/main" id="{F107BC01-3F56-4F7D-AE1E-34E4655056B7}"/>
              </a:ext>
            </a:extLst>
          </p:cNvPr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111" name="Picture 354" descr="laptop_stylized_small">
              <a:extLst>
                <a:ext uri="{FF2B5EF4-FFF2-40B4-BE49-F238E27FC236}">
                  <a16:creationId xmlns:a16="http://schemas.microsoft.com/office/drawing/2014/main" id="{CB6904CA-1690-4A93-8AD8-768652400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355" descr="antenna_stylized">
              <a:extLst>
                <a:ext uri="{FF2B5EF4-FFF2-40B4-BE49-F238E27FC236}">
                  <a16:creationId xmlns:a16="http://schemas.microsoft.com/office/drawing/2014/main" id="{DF849552-486D-472B-8114-73CB47AB3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" name="Group 403">
            <a:extLst>
              <a:ext uri="{FF2B5EF4-FFF2-40B4-BE49-F238E27FC236}">
                <a16:creationId xmlns:a16="http://schemas.microsoft.com/office/drawing/2014/main" id="{A2AE1F74-3FA1-4C47-A45D-EFBFED0301A6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114" name="Picture 364" descr="iphone_stylized_small">
              <a:extLst>
                <a:ext uri="{FF2B5EF4-FFF2-40B4-BE49-F238E27FC236}">
                  <a16:creationId xmlns:a16="http://schemas.microsoft.com/office/drawing/2014/main" id="{272D8B77-CEC5-4B34-AB27-474687774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402" descr="antenna_radiation_stylized">
              <a:extLst>
                <a:ext uri="{FF2B5EF4-FFF2-40B4-BE49-F238E27FC236}">
                  <a16:creationId xmlns:a16="http://schemas.microsoft.com/office/drawing/2014/main" id="{6B11696B-5F11-4206-84C9-B0BAC7128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6" name="Group 356">
            <a:extLst>
              <a:ext uri="{FF2B5EF4-FFF2-40B4-BE49-F238E27FC236}">
                <a16:creationId xmlns:a16="http://schemas.microsoft.com/office/drawing/2014/main" id="{FE0D0283-5146-4193-A127-B5FD1602E498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117" name="Picture 354" descr="laptop_stylized_small">
              <a:extLst>
                <a:ext uri="{FF2B5EF4-FFF2-40B4-BE49-F238E27FC236}">
                  <a16:creationId xmlns:a16="http://schemas.microsoft.com/office/drawing/2014/main" id="{594791F0-00C0-4DC0-A3A1-E220556C2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355" descr="antenna_stylized">
              <a:extLst>
                <a:ext uri="{FF2B5EF4-FFF2-40B4-BE49-F238E27FC236}">
                  <a16:creationId xmlns:a16="http://schemas.microsoft.com/office/drawing/2014/main" id="{AE1702AA-496E-4049-9F9A-06534FADA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Group 403">
            <a:extLst>
              <a:ext uri="{FF2B5EF4-FFF2-40B4-BE49-F238E27FC236}">
                <a16:creationId xmlns:a16="http://schemas.microsoft.com/office/drawing/2014/main" id="{799A89B9-466A-446D-86F7-A941520EB7F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120" name="Picture 364" descr="iphone_stylized_small">
              <a:extLst>
                <a:ext uri="{FF2B5EF4-FFF2-40B4-BE49-F238E27FC236}">
                  <a16:creationId xmlns:a16="http://schemas.microsoft.com/office/drawing/2014/main" id="{64FA68D0-B447-4E1C-84DA-5355D687D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402" descr="antenna_radiation_stylized">
              <a:extLst>
                <a:ext uri="{FF2B5EF4-FFF2-40B4-BE49-F238E27FC236}">
                  <a16:creationId xmlns:a16="http://schemas.microsoft.com/office/drawing/2014/main" id="{21B27E11-FFD6-48CF-B6D5-810EA633A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" name="Group 87">
            <a:extLst>
              <a:ext uri="{FF2B5EF4-FFF2-40B4-BE49-F238E27FC236}">
                <a16:creationId xmlns:a16="http://schemas.microsoft.com/office/drawing/2014/main" id="{72DB5A53-4A89-4999-AC11-4663131D9362}"/>
              </a:ext>
            </a:extLst>
          </p:cNvPr>
          <p:cNvGrpSpPr>
            <a:grpSpLocks/>
          </p:cNvGrpSpPr>
          <p:nvPr/>
        </p:nvGrpSpPr>
        <p:grpSpPr bwMode="auto">
          <a:xfrm>
            <a:off x="6124058" y="2244056"/>
            <a:ext cx="5824539" cy="3194050"/>
            <a:chOff x="2896" y="1406"/>
            <a:chExt cx="3669" cy="2012"/>
          </a:xfrm>
        </p:grpSpPr>
        <p:sp>
          <p:nvSpPr>
            <p:cNvPr id="123" name="Rectangle 63">
              <a:extLst>
                <a:ext uri="{FF2B5EF4-FFF2-40B4-BE49-F238E27FC236}">
                  <a16:creationId xmlns:a16="http://schemas.microsoft.com/office/drawing/2014/main" id="{1AD9E02E-1E39-4602-A42E-AB89C92D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1542"/>
              <a:ext cx="3255" cy="90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64">
              <a:extLst>
                <a:ext uri="{FF2B5EF4-FFF2-40B4-BE49-F238E27FC236}">
                  <a16:creationId xmlns:a16="http://schemas.microsoft.com/office/drawing/2014/main" id="{082968D5-C152-4216-85D9-5E802898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475"/>
              <a:ext cx="2828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Rectangle 65">
              <a:extLst>
                <a:ext uri="{FF2B5EF4-FFF2-40B4-BE49-F238E27FC236}">
                  <a16:creationId xmlns:a16="http://schemas.microsoft.com/office/drawing/2014/main" id="{B99BD097-0A5C-488B-BEC4-6CCE4C7A9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1406"/>
              <a:ext cx="3111" cy="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defRPr/>
              </a:pPr>
              <a:r>
                <a: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：基于基础设施的无线网络</a:t>
              </a:r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8125" indent="-238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特点：使用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连向更大的网络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8125" indent="-238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切换（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handoff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）问题</a:t>
              </a:r>
              <a:r>
                <a:rPr 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设备移动，导致所连接的基站发生变化</a:t>
              </a: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Line 84">
              <a:extLst>
                <a:ext uri="{FF2B5EF4-FFF2-40B4-BE49-F238E27FC236}">
                  <a16:creationId xmlns:a16="http://schemas.microsoft.com/office/drawing/2014/main" id="{2F27C9A5-D300-47B5-85AC-B80F70D7C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85">
              <a:extLst>
                <a:ext uri="{FF2B5EF4-FFF2-40B4-BE49-F238E27FC236}">
                  <a16:creationId xmlns:a16="http://schemas.microsoft.com/office/drawing/2014/main" id="{6C2DFAB1-0F0A-4B61-8DE8-E0F0D50D0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86">
              <a:extLst>
                <a:ext uri="{FF2B5EF4-FFF2-40B4-BE49-F238E27FC236}">
                  <a16:creationId xmlns:a16="http://schemas.microsoft.com/office/drawing/2014/main" id="{8CDE7634-DF01-4784-92A8-FDAB04A56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9" name="Group 6">
            <a:extLst>
              <a:ext uri="{FF2B5EF4-FFF2-40B4-BE49-F238E27FC236}">
                <a16:creationId xmlns:a16="http://schemas.microsoft.com/office/drawing/2014/main" id="{C2A4ACE2-A46E-40D8-B02A-EE366D1C5C61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F8718E1B-F4B2-4238-A0D2-7978FC5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Text Box 8">
              <a:extLst>
                <a:ext uri="{FF2B5EF4-FFF2-40B4-BE49-F238E27FC236}">
                  <a16:creationId xmlns:a16="http://schemas.microsoft.com/office/drawing/2014/main" id="{5C252AE7-A3A5-4228-BC55-8D415145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4809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11920</TotalTime>
  <Words>5793</Words>
  <Application>Microsoft Office PowerPoint</Application>
  <PresentationFormat>宽屏</PresentationFormat>
  <Paragraphs>1325</Paragraphs>
  <Slides>79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4" baseType="lpstr">
      <vt:lpstr>ÇlÇr ñæí©</vt:lpstr>
      <vt:lpstr>ＭＳ Ｐゴシック</vt:lpstr>
      <vt:lpstr>NimbusRomNo9L-Regu</vt:lpstr>
      <vt:lpstr>等线</vt:lpstr>
      <vt:lpstr>宋体</vt:lpstr>
      <vt:lpstr>微软雅黑</vt:lpstr>
      <vt:lpstr>Arial</vt:lpstr>
      <vt:lpstr>Calibri</vt:lpstr>
      <vt:lpstr>Comic Sans MS</vt:lpstr>
      <vt:lpstr>Gill Sans MT</vt:lpstr>
      <vt:lpstr>Times New Roman</vt:lpstr>
      <vt:lpstr>Wingdings</vt:lpstr>
      <vt:lpstr>Default Design</vt:lpstr>
      <vt:lpstr>Clip</vt:lpstr>
      <vt:lpstr>Picture</vt:lpstr>
      <vt:lpstr>计算机网络-2024年秋  数据链路层（3）无线网络</vt:lpstr>
      <vt:lpstr>目录</vt:lpstr>
      <vt:lpstr>无线网络</vt:lpstr>
      <vt:lpstr>组成无线网络的元素</vt:lpstr>
      <vt:lpstr>组成无线网络的元素</vt:lpstr>
      <vt:lpstr>组成无线网络的元素</vt:lpstr>
      <vt:lpstr>组成无线网络的元素</vt:lpstr>
      <vt:lpstr>部分无线链路的特征</vt:lpstr>
      <vt:lpstr>无线网络的分类</vt:lpstr>
      <vt:lpstr>无线网络的分类</vt:lpstr>
      <vt:lpstr>无线网络的分类</vt:lpstr>
      <vt:lpstr>无线网络的核心问题</vt:lpstr>
      <vt:lpstr>目录</vt:lpstr>
      <vt:lpstr>无线链路特征</vt:lpstr>
      <vt:lpstr>无线链路特征</vt:lpstr>
      <vt:lpstr>无线链路中的多路访问问题</vt:lpstr>
      <vt:lpstr>无线链路中的多路访问问题</vt:lpstr>
      <vt:lpstr>无线网络的多路访问</vt:lpstr>
      <vt:lpstr>码分复用 Code Division Multiple Access (CDMA)</vt:lpstr>
      <vt:lpstr>CDMA例子</vt:lpstr>
      <vt:lpstr>CDMA：2个发送者</vt:lpstr>
      <vt:lpstr>CDMA</vt:lpstr>
      <vt:lpstr>目录</vt:lpstr>
      <vt:lpstr>IEEE 802.11无线局域网（又称WiFi）</vt:lpstr>
      <vt:lpstr>无线局域网架构</vt:lpstr>
      <vt:lpstr>信道与关联</vt:lpstr>
      <vt:lpstr>信道与关联：被动扫描与主动扫描</vt:lpstr>
      <vt:lpstr>多路访问控制</vt:lpstr>
      <vt:lpstr>CSMA/CA</vt:lpstr>
      <vt:lpstr>CSMA/CA：采用倒计时的原因</vt:lpstr>
      <vt:lpstr>802.11：预约机制</vt:lpstr>
      <vt:lpstr>802.11：预约机制</vt:lpstr>
      <vt:lpstr>802.11帧：地址字段</vt:lpstr>
      <vt:lpstr>802.11帧：地址字段</vt:lpstr>
      <vt:lpstr>802.11帧：其他字段</vt:lpstr>
      <vt:lpstr>同一子网下的移动</vt:lpstr>
      <vt:lpstr>802.11其他功能</vt:lpstr>
      <vt:lpstr>802.11其他功能</vt:lpstr>
      <vt:lpstr>802.15：个人域无线网</vt:lpstr>
      <vt:lpstr>目录</vt:lpstr>
      <vt:lpstr>蜂窝网架构</vt:lpstr>
      <vt:lpstr>蜂窝网的第一跳</vt:lpstr>
      <vt:lpstr>2G网络架构：完全使用语音网络</vt:lpstr>
      <vt:lpstr>3G网络架构：语音 + 数据网络</vt:lpstr>
      <vt:lpstr>3G网络架构：语音 + 数据网络</vt:lpstr>
      <vt:lpstr>4G LTE网络架构</vt:lpstr>
      <vt:lpstr>4G LTE网络架构</vt:lpstr>
      <vt:lpstr>4G LTE各个组件的功能</vt:lpstr>
      <vt:lpstr>数据封装、传输过程</vt:lpstr>
      <vt:lpstr>用户状态的简化模型</vt:lpstr>
      <vt:lpstr>LTE的QoS</vt:lpstr>
      <vt:lpstr>目录</vt:lpstr>
      <vt:lpstr>移动性概念</vt:lpstr>
      <vt:lpstr>移动性术语</vt:lpstr>
      <vt:lpstr>移动性术语：当设备不在归属网络内</vt:lpstr>
      <vt:lpstr>设备注册</vt:lpstr>
      <vt:lpstr>下一个问题：移动设备如何通信</vt:lpstr>
      <vt:lpstr>下一个问题：移动设备如何通信</vt:lpstr>
      <vt:lpstr>间接路由</vt:lpstr>
      <vt:lpstr>间接路由</vt:lpstr>
      <vt:lpstr>间接路由</vt:lpstr>
      <vt:lpstr>直接路由</vt:lpstr>
      <vt:lpstr>直接路由</vt:lpstr>
      <vt:lpstr>直接路由</vt:lpstr>
      <vt:lpstr>目录</vt:lpstr>
      <vt:lpstr>移动IP</vt:lpstr>
      <vt:lpstr>移动IP下的间接路由</vt:lpstr>
      <vt:lpstr>移动IP下的代理发现</vt:lpstr>
      <vt:lpstr>移动IP下的代理注册</vt:lpstr>
      <vt:lpstr>蜂窝网的移动性管理</vt:lpstr>
      <vt:lpstr>蜂窝网的移动性管理</vt:lpstr>
      <vt:lpstr>GSM：间接路由</vt:lpstr>
      <vt:lpstr>切换：同一MSC，不同基站</vt:lpstr>
      <vt:lpstr>切换：同一MSC，不同基站</vt:lpstr>
      <vt:lpstr>切换：MSC之间</vt:lpstr>
      <vt:lpstr>切换：MSC之间</vt:lpstr>
      <vt:lpstr>LTE（4G）中的移动性管理</vt:lpstr>
      <vt:lpstr>无线与移动性对网络高层的影响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DELL</cp:lastModifiedBy>
  <cp:revision>2258</cp:revision>
  <dcterms:created xsi:type="dcterms:W3CDTF">2016-06-13T18:10:06Z</dcterms:created>
  <dcterms:modified xsi:type="dcterms:W3CDTF">2024-12-16T02:26:42Z</dcterms:modified>
</cp:coreProperties>
</file>