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8" r:id="rId2"/>
    <p:sldMasterId id="2147483751" r:id="rId3"/>
    <p:sldMasterId id="2147483790" r:id="rId4"/>
    <p:sldMasterId id="2147483860" r:id="rId5"/>
  </p:sldMasterIdLst>
  <p:notesMasterIdLst>
    <p:notesMasterId r:id="rId114"/>
  </p:notesMasterIdLst>
  <p:handoutMasterIdLst>
    <p:handoutMasterId r:id="rId115"/>
  </p:handoutMasterIdLst>
  <p:sldIdLst>
    <p:sldId id="326" r:id="rId6"/>
    <p:sldId id="603" r:id="rId7"/>
    <p:sldId id="470" r:id="rId8"/>
    <p:sldId id="471" r:id="rId9"/>
    <p:sldId id="473" r:id="rId10"/>
    <p:sldId id="474" r:id="rId11"/>
    <p:sldId id="475" r:id="rId12"/>
    <p:sldId id="646" r:id="rId13"/>
    <p:sldId id="675" r:id="rId14"/>
    <p:sldId id="477" r:id="rId15"/>
    <p:sldId id="478" r:id="rId16"/>
    <p:sldId id="480" r:id="rId17"/>
    <p:sldId id="481" r:id="rId18"/>
    <p:sldId id="482" r:id="rId19"/>
    <p:sldId id="484" r:id="rId20"/>
    <p:sldId id="488" r:id="rId21"/>
    <p:sldId id="491" r:id="rId22"/>
    <p:sldId id="490" r:id="rId23"/>
    <p:sldId id="492" r:id="rId24"/>
    <p:sldId id="493" r:id="rId25"/>
    <p:sldId id="494" r:id="rId26"/>
    <p:sldId id="495" r:id="rId27"/>
    <p:sldId id="496" r:id="rId28"/>
    <p:sldId id="497" r:id="rId29"/>
    <p:sldId id="499" r:id="rId30"/>
    <p:sldId id="500" r:id="rId31"/>
    <p:sldId id="501" r:id="rId32"/>
    <p:sldId id="502" r:id="rId33"/>
    <p:sldId id="503" r:id="rId34"/>
    <p:sldId id="504" r:id="rId35"/>
    <p:sldId id="505" r:id="rId36"/>
    <p:sldId id="506" r:id="rId37"/>
    <p:sldId id="510" r:id="rId38"/>
    <p:sldId id="604" r:id="rId39"/>
    <p:sldId id="511" r:id="rId40"/>
    <p:sldId id="591" r:id="rId41"/>
    <p:sldId id="593" r:id="rId42"/>
    <p:sldId id="514" r:id="rId43"/>
    <p:sldId id="515" r:id="rId44"/>
    <p:sldId id="516" r:id="rId45"/>
    <p:sldId id="594" r:id="rId46"/>
    <p:sldId id="595" r:id="rId47"/>
    <p:sldId id="517" r:id="rId48"/>
    <p:sldId id="518" r:id="rId49"/>
    <p:sldId id="519" r:id="rId50"/>
    <p:sldId id="520" r:id="rId51"/>
    <p:sldId id="521" r:id="rId52"/>
    <p:sldId id="522" r:id="rId53"/>
    <p:sldId id="523" r:id="rId54"/>
    <p:sldId id="525" r:id="rId55"/>
    <p:sldId id="526" r:id="rId56"/>
    <p:sldId id="527" r:id="rId57"/>
    <p:sldId id="528" r:id="rId58"/>
    <p:sldId id="529" r:id="rId59"/>
    <p:sldId id="530" r:id="rId60"/>
    <p:sldId id="531" r:id="rId61"/>
    <p:sldId id="532" r:id="rId62"/>
    <p:sldId id="605" r:id="rId63"/>
    <p:sldId id="606" r:id="rId64"/>
    <p:sldId id="608" r:id="rId65"/>
    <p:sldId id="607" r:id="rId66"/>
    <p:sldId id="609" r:id="rId67"/>
    <p:sldId id="610" r:id="rId68"/>
    <p:sldId id="611" r:id="rId69"/>
    <p:sldId id="612" r:id="rId70"/>
    <p:sldId id="613" r:id="rId71"/>
    <p:sldId id="614" r:id="rId72"/>
    <p:sldId id="615" r:id="rId73"/>
    <p:sldId id="617" r:id="rId74"/>
    <p:sldId id="677" r:id="rId75"/>
    <p:sldId id="618" r:id="rId76"/>
    <p:sldId id="619" r:id="rId77"/>
    <p:sldId id="650" r:id="rId78"/>
    <p:sldId id="622" r:id="rId79"/>
    <p:sldId id="623" r:id="rId80"/>
    <p:sldId id="676" r:id="rId81"/>
    <p:sldId id="624" r:id="rId82"/>
    <p:sldId id="625" r:id="rId83"/>
    <p:sldId id="626" r:id="rId84"/>
    <p:sldId id="627" r:id="rId85"/>
    <p:sldId id="628" r:id="rId86"/>
    <p:sldId id="629" r:id="rId87"/>
    <p:sldId id="630" r:id="rId88"/>
    <p:sldId id="631" r:id="rId89"/>
    <p:sldId id="678" r:id="rId90"/>
    <p:sldId id="632" r:id="rId91"/>
    <p:sldId id="633" r:id="rId92"/>
    <p:sldId id="634" r:id="rId93"/>
    <p:sldId id="635" r:id="rId94"/>
    <p:sldId id="636" r:id="rId95"/>
    <p:sldId id="637" r:id="rId96"/>
    <p:sldId id="644" r:id="rId97"/>
    <p:sldId id="645" r:id="rId98"/>
    <p:sldId id="638" r:id="rId99"/>
    <p:sldId id="679" r:id="rId100"/>
    <p:sldId id="664" r:id="rId101"/>
    <p:sldId id="665" r:id="rId102"/>
    <p:sldId id="666" r:id="rId103"/>
    <p:sldId id="667" r:id="rId104"/>
    <p:sldId id="668" r:id="rId105"/>
    <p:sldId id="669" r:id="rId106"/>
    <p:sldId id="670" r:id="rId107"/>
    <p:sldId id="671" r:id="rId108"/>
    <p:sldId id="672" r:id="rId109"/>
    <p:sldId id="673" r:id="rId110"/>
    <p:sldId id="674" r:id="rId111"/>
    <p:sldId id="643" r:id="rId112"/>
    <p:sldId id="333" r:id="rId113"/>
  </p:sldIdLst>
  <p:sldSz cx="12190413" cy="6858000"/>
  <p:notesSz cx="6858000" cy="9144000"/>
  <p:defaultTex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p:defaultTextStyle>
  <p:extLst>
    <p:ext uri="{521415D9-36F7-43E2-AB2F-B90AF26B5E84}">
      <p14:sectionLst xmlns:p14="http://schemas.microsoft.com/office/powerpoint/2010/main">
        <p14:section name="默认节" id="{F3B58A46-BD85-476A-80C6-4E7199128A97}">
          <p14:sldIdLst>
            <p14:sldId id="326"/>
            <p14:sldId id="603"/>
            <p14:sldId id="470"/>
            <p14:sldId id="471"/>
            <p14:sldId id="473"/>
            <p14:sldId id="474"/>
            <p14:sldId id="475"/>
            <p14:sldId id="646"/>
            <p14:sldId id="675"/>
            <p14:sldId id="477"/>
            <p14:sldId id="478"/>
            <p14:sldId id="480"/>
            <p14:sldId id="481"/>
            <p14:sldId id="482"/>
            <p14:sldId id="484"/>
            <p14:sldId id="488"/>
            <p14:sldId id="491"/>
            <p14:sldId id="490"/>
            <p14:sldId id="492"/>
            <p14:sldId id="493"/>
            <p14:sldId id="494"/>
            <p14:sldId id="495"/>
            <p14:sldId id="496"/>
            <p14:sldId id="497"/>
            <p14:sldId id="499"/>
            <p14:sldId id="500"/>
            <p14:sldId id="501"/>
            <p14:sldId id="502"/>
            <p14:sldId id="503"/>
            <p14:sldId id="504"/>
            <p14:sldId id="505"/>
            <p14:sldId id="506"/>
            <p14:sldId id="510"/>
            <p14:sldId id="604"/>
            <p14:sldId id="511"/>
            <p14:sldId id="591"/>
            <p14:sldId id="593"/>
            <p14:sldId id="514"/>
            <p14:sldId id="515"/>
            <p14:sldId id="516"/>
            <p14:sldId id="594"/>
            <p14:sldId id="595"/>
            <p14:sldId id="517"/>
            <p14:sldId id="518"/>
            <p14:sldId id="519"/>
            <p14:sldId id="520"/>
            <p14:sldId id="521"/>
            <p14:sldId id="522"/>
            <p14:sldId id="523"/>
            <p14:sldId id="525"/>
            <p14:sldId id="526"/>
            <p14:sldId id="527"/>
            <p14:sldId id="528"/>
            <p14:sldId id="529"/>
            <p14:sldId id="530"/>
            <p14:sldId id="531"/>
            <p14:sldId id="532"/>
            <p14:sldId id="605"/>
            <p14:sldId id="606"/>
            <p14:sldId id="608"/>
            <p14:sldId id="607"/>
            <p14:sldId id="609"/>
            <p14:sldId id="610"/>
            <p14:sldId id="611"/>
            <p14:sldId id="612"/>
            <p14:sldId id="613"/>
            <p14:sldId id="614"/>
            <p14:sldId id="615"/>
            <p14:sldId id="617"/>
            <p14:sldId id="677"/>
            <p14:sldId id="618"/>
            <p14:sldId id="619"/>
            <p14:sldId id="650"/>
            <p14:sldId id="622"/>
            <p14:sldId id="623"/>
            <p14:sldId id="676"/>
            <p14:sldId id="624"/>
            <p14:sldId id="625"/>
            <p14:sldId id="626"/>
            <p14:sldId id="627"/>
            <p14:sldId id="628"/>
            <p14:sldId id="629"/>
            <p14:sldId id="630"/>
            <p14:sldId id="631"/>
            <p14:sldId id="678"/>
            <p14:sldId id="632"/>
            <p14:sldId id="633"/>
            <p14:sldId id="634"/>
            <p14:sldId id="635"/>
            <p14:sldId id="636"/>
            <p14:sldId id="637"/>
            <p14:sldId id="644"/>
            <p14:sldId id="645"/>
            <p14:sldId id="638"/>
            <p14:sldId id="679"/>
            <p14:sldId id="664"/>
            <p14:sldId id="665"/>
            <p14:sldId id="666"/>
            <p14:sldId id="667"/>
            <p14:sldId id="668"/>
            <p14:sldId id="669"/>
            <p14:sldId id="670"/>
            <p14:sldId id="671"/>
            <p14:sldId id="672"/>
            <p14:sldId id="673"/>
            <p14:sldId id="674"/>
            <p14:sldId id="643"/>
            <p14:sldId id="333"/>
          </p14:sldIdLst>
        </p14:section>
        <p14:section name="9.3" id="{F9B33B4C-8A5E-4371-A0C4-68D56DA2DC7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4AC"/>
    <a:srgbClr val="0628BA"/>
    <a:srgbClr val="80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4397" autoAdjust="0"/>
  </p:normalViewPr>
  <p:slideViewPr>
    <p:cSldViewPr snapToGrid="0" snapToObjects="1">
      <p:cViewPr varScale="1">
        <p:scale>
          <a:sx n="161" d="100"/>
          <a:sy n="161" d="100"/>
        </p:scale>
        <p:origin x="436" y="84"/>
      </p:cViewPr>
      <p:guideLst>
        <p:guide orient="horz" pos="2160"/>
        <p:guide pos="3840"/>
        <p:guide pos="3839"/>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56" d="100"/>
          <a:sy n="56" d="100"/>
        </p:scale>
        <p:origin x="2588" y="5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viewProps" Target="viewProp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theme" Target="theme/theme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handoutMaster" Target="handoutMasters/handout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2C7DB2-AA27-4738-A1A3-FEF005606686}" type="datetimeFigureOut">
              <a:rPr lang="zh-CN" altLang="en-US" smtClean="0"/>
              <a:t>2023/12/12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FA69E0D-A5EA-41FC-B124-B5A2079EF097}" type="slidenum">
              <a:rPr lang="zh-CN" altLang="en-US" smtClean="0"/>
              <a:t>‹#›</a:t>
            </a:fld>
            <a:endParaRPr lang="zh-CN" altLang="en-US"/>
          </a:p>
        </p:txBody>
      </p:sp>
    </p:spTree>
    <p:extLst>
      <p:ext uri="{BB962C8B-B14F-4D97-AF65-F5344CB8AC3E}">
        <p14:creationId xmlns:p14="http://schemas.microsoft.com/office/powerpoint/2010/main" val="756517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C627F9-3756-5E4D-80F5-D111F38B55A5}" type="datetimeFigureOut">
              <a:rPr kumimoji="1" lang="zh-CN" altLang="en-US" smtClean="0"/>
              <a:t>2023/12/12</a:t>
            </a:fld>
            <a:endParaRPr kumimoji="1"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CB3076-F070-8E47-B0E0-C78FB9755090}" type="slidenum">
              <a:rPr kumimoji="1" lang="zh-CN" altLang="en-US" smtClean="0"/>
              <a:t>‹#›</a:t>
            </a:fld>
            <a:endParaRPr kumimoji="1" lang="zh-CN" altLang="en-US"/>
          </a:p>
        </p:txBody>
      </p:sp>
    </p:spTree>
    <p:extLst>
      <p:ext uri="{BB962C8B-B14F-4D97-AF65-F5344CB8AC3E}">
        <p14:creationId xmlns:p14="http://schemas.microsoft.com/office/powerpoint/2010/main" val="25800045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31">
            <a:extLst>
              <a:ext uri="{FF2B5EF4-FFF2-40B4-BE49-F238E27FC236}">
                <a16:creationId xmlns:a16="http://schemas.microsoft.com/office/drawing/2014/main" id="{D1F98680-3BF0-4E5E-B1E7-C009E6D827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603050405020304" pitchFamily="18" charset="0"/>
                <a:cs typeface="Arial" panose="020B0604020202020204" pitchFamily="34" charset="0"/>
              </a:defRPr>
            </a:lvl1pPr>
            <a:lvl2pPr marL="742950" indent="-285750" defTabSz="990600">
              <a:spcBef>
                <a:spcPct val="30000"/>
              </a:spcBef>
              <a:defRPr sz="1200">
                <a:solidFill>
                  <a:schemeClr val="tx1"/>
                </a:solidFill>
                <a:latin typeface="Times New Roman" panose="02020603050405020304" pitchFamily="18" charset="0"/>
                <a:cs typeface="Arial" panose="020B0604020202020204" pitchFamily="34" charset="0"/>
              </a:defRPr>
            </a:lvl2pPr>
            <a:lvl3pPr marL="11430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3pPr>
            <a:lvl4pPr marL="16002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4pPr>
            <a:lvl5pPr marL="2057400" indent="-228600" defTabSz="990600">
              <a:spcBef>
                <a:spcPct val="30000"/>
              </a:spcBef>
              <a:defRPr sz="1200">
                <a:solidFill>
                  <a:schemeClr val="tx1"/>
                </a:solidFill>
                <a:latin typeface="Times New Roman" panose="02020603050405020304" pitchFamily="18" charset="0"/>
                <a:cs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Times New Roman" panose="02020603050405020304" pitchFamily="18" charset="0"/>
                <a:cs typeface="Arial" panose="020B0604020202020204" pitchFamily="34" charset="0"/>
              </a:defRPr>
            </a:lvl9pPr>
          </a:lstStyle>
          <a:p>
            <a:pPr>
              <a:spcBef>
                <a:spcPct val="0"/>
              </a:spcBef>
            </a:pPr>
            <a:fld id="{52A68175-CA11-43F4-AD71-D173528CAEC6}" type="slidenum">
              <a:rPr lang="ar-SA" altLang="zh-CN" sz="1300"/>
              <a:pPr>
                <a:spcBef>
                  <a:spcPct val="0"/>
                </a:spcBef>
              </a:pPr>
              <a:t>1</a:t>
            </a:fld>
            <a:endParaRPr lang="zh-CN" altLang="en-US" sz="1300">
              <a:ea typeface="宋体" panose="02010600030101010101" pitchFamily="2" charset="-122"/>
            </a:endParaRPr>
          </a:p>
        </p:txBody>
      </p:sp>
      <p:sp>
        <p:nvSpPr>
          <p:cNvPr id="5123" name="Rectangle 2">
            <a:extLst>
              <a:ext uri="{FF2B5EF4-FFF2-40B4-BE49-F238E27FC236}">
                <a16:creationId xmlns:a16="http://schemas.microsoft.com/office/drawing/2014/main" id="{8DC911A1-41F1-41B5-A1D1-428F2B54C406}"/>
              </a:ext>
            </a:extLst>
          </p:cNvPr>
          <p:cNvSpPr>
            <a:spLocks noGrp="1" noRot="1" noChangeAspect="1" noChangeArrowheads="1" noTextEdit="1"/>
          </p:cNvSpPr>
          <p:nvPr>
            <p:ph type="sldImg"/>
          </p:nvPr>
        </p:nvSpPr>
        <p:spPr>
          <a:xfrm>
            <a:off x="139700" y="768350"/>
            <a:ext cx="6819900" cy="3836988"/>
          </a:xfrm>
          <a:ln/>
        </p:spPr>
      </p:sp>
      <p:sp>
        <p:nvSpPr>
          <p:cNvPr id="5124" name="Rectangle 3">
            <a:extLst>
              <a:ext uri="{FF2B5EF4-FFF2-40B4-BE49-F238E27FC236}">
                <a16:creationId xmlns:a16="http://schemas.microsoft.com/office/drawing/2014/main" id="{D5B3495C-BF20-4306-8356-5E08E14AF31E}"/>
              </a:ext>
            </a:extLst>
          </p:cNvPr>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52D1D479-6BD6-4A72-B454-6131003A60EA}"/>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2656881-CF64-4211-949E-53930E3BAA1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8675" name="Rectangle 2">
            <a:extLst>
              <a:ext uri="{FF2B5EF4-FFF2-40B4-BE49-F238E27FC236}">
                <a16:creationId xmlns:a16="http://schemas.microsoft.com/office/drawing/2014/main" id="{150C8C39-7163-4D43-B907-729A917A8C0C}"/>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BF78EDD5-DEFC-4364-8A53-F5B5EB6F34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75C8F7D-14E7-4C93-B7D8-9788EAC2A8A7}"/>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F28AE6E-5218-41B1-BF42-F57DAA24A074}"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0723" name="Rectangle 2">
            <a:extLst>
              <a:ext uri="{FF2B5EF4-FFF2-40B4-BE49-F238E27FC236}">
                <a16:creationId xmlns:a16="http://schemas.microsoft.com/office/drawing/2014/main" id="{19A45042-4FBD-4CD0-9787-61B6EC237F63}"/>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DD41C91D-3585-4CE3-BE95-F95E40813C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16F79A83-F22E-485D-96D5-071A5E8155DC}"/>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4E76D4A-4374-4A99-8CE7-D2774134224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2771" name="Rectangle 2">
            <a:extLst>
              <a:ext uri="{FF2B5EF4-FFF2-40B4-BE49-F238E27FC236}">
                <a16:creationId xmlns:a16="http://schemas.microsoft.com/office/drawing/2014/main" id="{3E3C374C-A0C4-4CD9-8B2F-86766C7D026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8B3A7E02-8C68-4068-8BE6-CEF3B346B4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在检索时，线性索引文件并不被读入内存，被读入内存的是二级线性索引文件</a:t>
            </a:r>
            <a:r>
              <a:rPr lang="zh-CN" altLang="en-US">
                <a:latin typeface="Arial" panose="020B0604020202020204" pitchFamily="34" charset="0"/>
              </a:rPr>
              <a:t>  </a:t>
            </a:r>
            <a:endParaRPr lang="zh-CN" altLang="en-US" sz="800">
              <a:latin typeface="宋体" panose="02010600030101010101" pitchFamily="2" charset="-122"/>
            </a:endParaRPr>
          </a:p>
          <a:p>
            <a:pPr eaLnBrk="1" hangingPunct="1"/>
            <a:r>
              <a:rPr lang="zh-CN" altLang="en-US">
                <a:latin typeface="宋体" panose="02010600030101010101" pitchFamily="2" charset="-122"/>
              </a:rPr>
              <a:t>由于二级索引往往存储在内存，通常只需要访问两次磁盘即可：一次读入线性索引文件，一次读入数据库记录</a:t>
            </a:r>
          </a:p>
          <a:p>
            <a:pPr eaLnBrk="1" hangingPunct="1"/>
            <a:endParaRPr lang="en-US"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71B89BE2-A447-469C-BB4D-33D9A06142BC}"/>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225EF02-2AD1-4F16-86A7-E806382D5EA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4819" name="Rectangle 2">
            <a:extLst>
              <a:ext uri="{FF2B5EF4-FFF2-40B4-BE49-F238E27FC236}">
                <a16:creationId xmlns:a16="http://schemas.microsoft.com/office/drawing/2014/main" id="{F1B6F737-7284-4C2A-8577-ED7FB6D2D331}"/>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460CC974-1A41-4075-AD27-4ED0CED8B5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A708FA2D-A5CE-497A-A32C-6F8FDE4D3FA5}"/>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BB1F10C-1BFF-4700-BA38-B1D14577980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6867" name="Rectangle 2">
            <a:extLst>
              <a:ext uri="{FF2B5EF4-FFF2-40B4-BE49-F238E27FC236}">
                <a16:creationId xmlns:a16="http://schemas.microsoft.com/office/drawing/2014/main" id="{78D2361D-9606-4AE2-A45E-42055006DEAE}"/>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BDFB084C-9BD4-4E9B-8250-E6EA6C57F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EDB5912E-364B-44E5-BF00-27034467E060}"/>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9613595-8589-476A-BB1D-4FB79E0B1A6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8915" name="Rectangle 2">
            <a:extLst>
              <a:ext uri="{FF2B5EF4-FFF2-40B4-BE49-F238E27FC236}">
                <a16:creationId xmlns:a16="http://schemas.microsoft.com/office/drawing/2014/main" id="{CB61CAD4-C8B1-4B52-832F-3CDE663C653C}"/>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A1AE7C64-CF35-41D5-B5CC-D1C5DEC1F6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081F6B9-820C-46FE-90B0-F4EDB1455963}"/>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73053F-F9AC-42F3-8312-41A140DFE78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1" name="Rectangle 2">
            <a:extLst>
              <a:ext uri="{FF2B5EF4-FFF2-40B4-BE49-F238E27FC236}">
                <a16:creationId xmlns:a16="http://schemas.microsoft.com/office/drawing/2014/main" id="{50DF4A8C-AE5F-4EBF-938B-05A84E0686F8}"/>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0F268400-408F-429D-A7F0-80E1C75289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6A639065-2408-4E68-9747-F63F7E82797B}"/>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AD7CEBB-DAF2-4A61-8C56-141FDBF6A304}"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5059" name="Rectangle 2">
            <a:extLst>
              <a:ext uri="{FF2B5EF4-FFF2-40B4-BE49-F238E27FC236}">
                <a16:creationId xmlns:a16="http://schemas.microsoft.com/office/drawing/2014/main" id="{0AC5622B-9AA8-4031-A9D1-3E21488176E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1DF1ADA7-C2BA-4DDD-9251-720B40BE52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1794181-5118-4567-A72B-35B6DCDF2EAD}"/>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3559E68-F7FE-4BB6-81E4-9F236F12E82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7107" name="Rectangle 2">
            <a:extLst>
              <a:ext uri="{FF2B5EF4-FFF2-40B4-BE49-F238E27FC236}">
                <a16:creationId xmlns:a16="http://schemas.microsoft.com/office/drawing/2014/main" id="{77640D7F-58EF-46AE-94A7-490FB00B6A3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77AD8B0E-0324-41F7-9481-C2AD7DB139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63C7BE1-82C4-4976-8627-64C986B08A56}"/>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E885149-E406-48C5-BF69-E35107B10F4F}"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9155" name="Rectangle 2">
            <a:extLst>
              <a:ext uri="{FF2B5EF4-FFF2-40B4-BE49-F238E27FC236}">
                <a16:creationId xmlns:a16="http://schemas.microsoft.com/office/drawing/2014/main" id="{A9EA5CD9-FF80-49AC-80C9-403E947F98D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B49FA012-28D2-414B-9264-AEF912D4FD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8747B86B-1E3C-44DC-B400-0479383E5D14}"/>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C80C5F7-EB0A-4D74-8984-9CCCF4204E2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67" name="Rectangle 2">
            <a:extLst>
              <a:ext uri="{FF2B5EF4-FFF2-40B4-BE49-F238E27FC236}">
                <a16:creationId xmlns:a16="http://schemas.microsoft.com/office/drawing/2014/main" id="{F3D53999-CCD9-4E26-BD97-0E8D44B3B503}"/>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A216BA0D-FCC3-4790-B766-3810ABC18E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8F3436BE-64D9-411F-99F4-92CA1D9DE0E3}"/>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7100B92-1CE5-402D-9D08-84594FD7730B}"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1203" name="Rectangle 2">
            <a:extLst>
              <a:ext uri="{FF2B5EF4-FFF2-40B4-BE49-F238E27FC236}">
                <a16:creationId xmlns:a16="http://schemas.microsoft.com/office/drawing/2014/main" id="{E2F03FC3-206A-470D-AC9D-2DCBC2D3DFD0}"/>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F8C384BE-AB8C-4D6E-95DD-EBCE060927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36B290C2-EF6C-41CD-A964-3B7FB853A0AA}"/>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1D2EDE0-000F-4513-8922-47D7422F70D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3251" name="Rectangle 2">
            <a:extLst>
              <a:ext uri="{FF2B5EF4-FFF2-40B4-BE49-F238E27FC236}">
                <a16:creationId xmlns:a16="http://schemas.microsoft.com/office/drawing/2014/main" id="{E6E24DED-5D1B-4AF2-8A46-51C4A235849D}"/>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85575E41-A6C6-4304-B6CD-67A533ADFE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1927D76-3D4B-4F0D-8E9D-25347059C9BC}"/>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356D1C5-A775-4C3E-B8B7-17347E355D3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299" name="Rectangle 2">
            <a:extLst>
              <a:ext uri="{FF2B5EF4-FFF2-40B4-BE49-F238E27FC236}">
                <a16:creationId xmlns:a16="http://schemas.microsoft.com/office/drawing/2014/main" id="{7146E734-2CB8-4090-BB17-A675136239D1}"/>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D97B5971-B4E2-4C99-96D9-C37981F41F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B7C8CCA-E9C7-479D-8BB8-5AE186253455}"/>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804EAA1-5DAF-4A0A-ACC1-1FEE3B308A3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7347" name="Rectangle 2">
            <a:extLst>
              <a:ext uri="{FF2B5EF4-FFF2-40B4-BE49-F238E27FC236}">
                <a16:creationId xmlns:a16="http://schemas.microsoft.com/office/drawing/2014/main" id="{0D9B2FEF-9E46-468E-9692-9447FFBCE01C}"/>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54010A00-542C-4DE0-AA40-D3AED5BBF1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FDBCF240-D8B6-4E2D-B706-A80F9DFCA9A8}"/>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7FB6A70-24BD-4DBB-84B3-C2FC22283A2E}"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9395" name="Rectangle 2">
            <a:extLst>
              <a:ext uri="{FF2B5EF4-FFF2-40B4-BE49-F238E27FC236}">
                <a16:creationId xmlns:a16="http://schemas.microsoft.com/office/drawing/2014/main" id="{05C1A674-587B-4B46-A8F9-03D189ADE86B}"/>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9956F50A-2B33-49E0-8CDA-926FFBB3F0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C9CEFB0D-5096-4FE8-ADFB-2EB8EF37AFF0}"/>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C42B03B-BFB4-4C19-85A9-281A7253D77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443" name="Rectangle 2">
            <a:extLst>
              <a:ext uri="{FF2B5EF4-FFF2-40B4-BE49-F238E27FC236}">
                <a16:creationId xmlns:a16="http://schemas.microsoft.com/office/drawing/2014/main" id="{F73B8361-4BFA-4B7F-BB11-60A08DE45E9D}"/>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8E308076-3982-4E7E-8F21-83C4E190D5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502ED43A-0C60-4DAC-A25C-6FA6C811E5F2}"/>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C4E9C1-2A9E-4933-BF6C-B78832096DD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3491" name="Rectangle 2">
            <a:extLst>
              <a:ext uri="{FF2B5EF4-FFF2-40B4-BE49-F238E27FC236}">
                <a16:creationId xmlns:a16="http://schemas.microsoft.com/office/drawing/2014/main" id="{BCC362F6-8FBE-43A1-B163-AE95D5CBAE2D}"/>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C3E3DFC6-B595-4021-B97F-C2EBAEF40D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89F0089-41C3-49E4-B9DB-8B22590C0920}"/>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9D163DE-C9C3-4D6C-A0E7-DEEC042309C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5272C029-FD18-45E0-9B08-E821D36CE3D8}"/>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632F4A1F-1841-4B21-BCE9-746EC9EA75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E2126698-7BFB-4BA8-85DA-1C850ABE38FD}"/>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691D7F5-805C-4A80-9DDB-804B6FAAD58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7587" name="Rectangle 2">
            <a:extLst>
              <a:ext uri="{FF2B5EF4-FFF2-40B4-BE49-F238E27FC236}">
                <a16:creationId xmlns:a16="http://schemas.microsoft.com/office/drawing/2014/main" id="{A500F227-CABD-4FA4-88DD-4D92BAE17E0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22E5EFD4-698E-42C0-ADA5-5365969B64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0D7ED49D-D6A3-4FA3-BB99-F9217005AA4B}"/>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01EE06B-4A05-456B-9AC7-CF0D12804673}"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9635" name="Rectangle 2">
            <a:extLst>
              <a:ext uri="{FF2B5EF4-FFF2-40B4-BE49-F238E27FC236}">
                <a16:creationId xmlns:a16="http://schemas.microsoft.com/office/drawing/2014/main" id="{0B9153F1-F491-4CCA-A4A7-DCEB2071E0D7}"/>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9F55996C-9AB5-454C-928D-D4C67F765F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E67222F3-C809-4F4F-BFBD-D6D906234D55}"/>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D56427D-A046-4E60-975A-A7AB3EE0557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15" name="Rectangle 2">
            <a:extLst>
              <a:ext uri="{FF2B5EF4-FFF2-40B4-BE49-F238E27FC236}">
                <a16:creationId xmlns:a16="http://schemas.microsoft.com/office/drawing/2014/main" id="{471C9C22-4484-4A06-AE0C-BB71C07BA4AC}"/>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BB0BC457-5A5C-46D3-B5D7-674AAF9B02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DF9B50CD-E93E-4AB6-BE80-88A944A321F0}"/>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3B174C6-D212-4156-9F3A-9C88280D846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2707" name="Rectangle 2">
            <a:extLst>
              <a:ext uri="{FF2B5EF4-FFF2-40B4-BE49-F238E27FC236}">
                <a16:creationId xmlns:a16="http://schemas.microsoft.com/office/drawing/2014/main" id="{068D48D8-3F62-4078-8699-35F07E71832E}"/>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42F522B2-3C93-4327-B8AE-8B5F48C61A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B8EB3F22-CC4C-4A19-9BBC-7B5B2D96292C}"/>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0421504-DA38-424E-8D9B-E317913F2C74}"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6803" name="Rectangle 2">
            <a:extLst>
              <a:ext uri="{FF2B5EF4-FFF2-40B4-BE49-F238E27FC236}">
                <a16:creationId xmlns:a16="http://schemas.microsoft.com/office/drawing/2014/main" id="{DE48235A-7FB7-481E-8758-873C260FB820}"/>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7E01E8A2-6D09-4429-87A5-012D112B1A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New Roman" panose="02020603050405020304" pitchFamily="18" charset="0"/>
                <a:cs typeface="Times New Roman" panose="02020603050405020304" pitchFamily="18" charset="0"/>
              </a:rPr>
              <a:t>(</a:t>
            </a:r>
            <a:r>
              <a:rPr lang="zh-CN" altLang="en-US">
                <a:latin typeface="宋体" panose="02010600030101010101" pitchFamily="2" charset="-122"/>
              </a:rPr>
              <a:t>当结点包含的关键码不多时，就用顺序检索；当结点包含的关键码数目较多时，可以用二分检索</a:t>
            </a:r>
            <a:r>
              <a:rPr lang="en-US" altLang="zh-CN">
                <a:latin typeface="Times New Roman" panose="02020603050405020304" pitchFamily="18" charset="0"/>
                <a:cs typeface="Times New Roman" panose="02020603050405020304" pitchFamily="18" charset="0"/>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C89E810-3511-472C-985B-30CD2F85A183}"/>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E55B9D0-9498-4562-A0D7-1DA0BAB5FF6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8851" name="Rectangle 2">
            <a:extLst>
              <a:ext uri="{FF2B5EF4-FFF2-40B4-BE49-F238E27FC236}">
                <a16:creationId xmlns:a16="http://schemas.microsoft.com/office/drawing/2014/main" id="{194ADE99-97A8-4CEE-A963-307EF401F4CF}"/>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9CCED706-8D53-43CD-AC36-D1F8630C26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2772CD89-4BAF-4271-AAAD-B28895B3E864}"/>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80813F1-8E83-4557-934F-8826C9C343E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0899" name="Rectangle 2">
            <a:extLst>
              <a:ext uri="{FF2B5EF4-FFF2-40B4-BE49-F238E27FC236}">
                <a16:creationId xmlns:a16="http://schemas.microsoft.com/office/drawing/2014/main" id="{C70055F1-D88A-446A-833F-2918FD29E073}"/>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5E7EE451-3A1C-4F4D-BAE1-1B82FDCC9E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995459D-17ED-47A9-A978-37CF9B2B3B21}"/>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5256E29-52CC-426B-9B1A-01B416BDB18A}"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4995" name="Rectangle 2">
            <a:extLst>
              <a:ext uri="{FF2B5EF4-FFF2-40B4-BE49-F238E27FC236}">
                <a16:creationId xmlns:a16="http://schemas.microsoft.com/office/drawing/2014/main" id="{8CD80B9E-047B-411A-AA79-2984F326DD0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6F6C74FA-E29D-41A4-A2EE-681BAF263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D14BCCCD-F5EC-417E-AAF5-A73EB18E8D88}"/>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99D361-F980-4232-8E58-8D82814A3CB5}"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7043" name="Rectangle 2">
            <a:extLst>
              <a:ext uri="{FF2B5EF4-FFF2-40B4-BE49-F238E27FC236}">
                <a16:creationId xmlns:a16="http://schemas.microsoft.com/office/drawing/2014/main" id="{B8A8D9B5-3BC5-454C-8D86-6BB6D68CCAF0}"/>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EFDE0902-A540-4AA2-B669-A3B263ECA6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BA3B8FA-A38E-493A-90C4-42677471B09F}"/>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CEEB8F8-E0C5-4908-8482-0F20F4C2423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9091" name="Rectangle 2">
            <a:extLst>
              <a:ext uri="{FF2B5EF4-FFF2-40B4-BE49-F238E27FC236}">
                <a16:creationId xmlns:a16="http://schemas.microsoft.com/office/drawing/2014/main" id="{EA4EC500-2B2A-46ED-9C3D-D93B83478ADF}"/>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726238F6-6BBE-422E-8D6E-A2CAF07E91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61B17619-601A-4CDA-AFF1-117355E4BA8C}"/>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C14B090-2AB6-4246-90D9-C70D90D80BB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1139" name="Rectangle 2">
            <a:extLst>
              <a:ext uri="{FF2B5EF4-FFF2-40B4-BE49-F238E27FC236}">
                <a16:creationId xmlns:a16="http://schemas.microsoft.com/office/drawing/2014/main" id="{D897B18C-6D0A-47D0-B944-C4FEC32E98B8}"/>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E0B85DB4-810F-4BC9-BEB7-CCCCC68E56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A964E628-C1AE-4CF6-95AF-1940031B6FB3}"/>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F3B3A4A-E677-4DE2-A5EC-1487B4E1711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3187" name="Rectangle 2">
            <a:extLst>
              <a:ext uri="{FF2B5EF4-FFF2-40B4-BE49-F238E27FC236}">
                <a16:creationId xmlns:a16="http://schemas.microsoft.com/office/drawing/2014/main" id="{331B0E04-79A5-4D22-A23E-59010B56CF71}"/>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06679D3-A261-45C3-A18B-AD14B1ED91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564E8ACC-6529-48A4-B385-B1E9D128CA04}"/>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3D66D5-CF60-4074-83C0-8BF29A0920F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5235" name="Rectangle 2">
            <a:extLst>
              <a:ext uri="{FF2B5EF4-FFF2-40B4-BE49-F238E27FC236}">
                <a16:creationId xmlns:a16="http://schemas.microsoft.com/office/drawing/2014/main" id="{556FE82C-E2CC-4325-9016-298BC1A08B2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45BECD5E-2384-498E-9A37-B0A302A92E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A84459F-69C2-4722-BB51-631654DBC809}"/>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D82BBBE-A4D8-4029-A2D0-80FB0FC0189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63" name="Rectangle 2">
            <a:extLst>
              <a:ext uri="{FF2B5EF4-FFF2-40B4-BE49-F238E27FC236}">
                <a16:creationId xmlns:a16="http://schemas.microsoft.com/office/drawing/2014/main" id="{6A8B12A7-E6B6-476C-9958-3B3EC089C4ED}"/>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3E8C2E01-E693-4955-8B2E-9C8D852393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26A049E-53F8-4BA8-957B-A96E98245E68}"/>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FC7726C-4605-4B64-B513-6B269690BD4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7283" name="Rectangle 2">
            <a:extLst>
              <a:ext uri="{FF2B5EF4-FFF2-40B4-BE49-F238E27FC236}">
                <a16:creationId xmlns:a16="http://schemas.microsoft.com/office/drawing/2014/main" id="{C1E9CDD9-6248-4F2B-BB14-6D94542EDDBF}"/>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1E05027F-4544-421C-8AB1-4FE18F0111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DA917A14-2A36-4110-9C1D-1FA9FC2B0122}"/>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0C41467-9AA3-45D0-98C2-FFA7B82F6893}"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9331" name="Rectangle 2">
            <a:extLst>
              <a:ext uri="{FF2B5EF4-FFF2-40B4-BE49-F238E27FC236}">
                <a16:creationId xmlns:a16="http://schemas.microsoft.com/office/drawing/2014/main" id="{5D3B1138-781F-4D55-BDDF-558FA55B38E2}"/>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9E878135-C8A4-4ACE-99E9-504A6D1529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500">
                <a:latin typeface="Times New Roman" panose="02020603050405020304" pitchFamily="18" charset="0"/>
                <a:ea typeface="楷体_GB2312" charset="-122"/>
              </a:rPr>
              <a:t>有结点分裂的情况下，插入操作最少写盘次数：只在最底层分裂一次，那么就是写</a:t>
            </a:r>
            <a:r>
              <a:rPr lang="en-US" altLang="zh-CN" sz="1500">
                <a:latin typeface="Times New Roman" panose="02020603050405020304" pitchFamily="18" charset="0"/>
                <a:ea typeface="楷体_GB2312" charset="-122"/>
              </a:rPr>
              <a:t>3</a:t>
            </a:r>
            <a:r>
              <a:rPr lang="zh-CN" altLang="en-US" sz="1500">
                <a:latin typeface="Times New Roman" panose="02020603050405020304" pitchFamily="18" charset="0"/>
                <a:ea typeface="楷体_GB2312" charset="-122"/>
              </a:rPr>
              <a:t>次：两个新结点，这两个结点的父结点。</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BE8D717D-E1E5-40FC-9DD0-14A82E1620B0}"/>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9F3A481-67E7-47AC-B5B0-F53E46EBAED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1379" name="Rectangle 2">
            <a:extLst>
              <a:ext uri="{FF2B5EF4-FFF2-40B4-BE49-F238E27FC236}">
                <a16:creationId xmlns:a16="http://schemas.microsoft.com/office/drawing/2014/main" id="{6DEC128C-B997-4FE2-8138-E4247742C493}"/>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FB142F50-A347-463C-B408-815F0D181E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208B7C0C-4E66-4F1B-B8A7-5DE8A469121E}"/>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8F4E3BC-72B9-49CC-9A84-9493F9C8C8B4}"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3427" name="Rectangle 2">
            <a:extLst>
              <a:ext uri="{FF2B5EF4-FFF2-40B4-BE49-F238E27FC236}">
                <a16:creationId xmlns:a16="http://schemas.microsoft.com/office/drawing/2014/main" id="{064953C3-E5CC-485D-9277-FF749597A02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274F21F7-1E72-442F-AD6F-4084FF7CBE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96E4D87-7625-466C-A130-69A23C535FDB}"/>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53E760F-DA08-4E28-AD3C-6C240F029B61}"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0595" name="Rectangle 2">
            <a:extLst>
              <a:ext uri="{FF2B5EF4-FFF2-40B4-BE49-F238E27FC236}">
                <a16:creationId xmlns:a16="http://schemas.microsoft.com/office/drawing/2014/main" id="{C7ABF294-6EA6-4105-9DAD-63F84DB944C2}"/>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F26EA4FC-65DD-4592-83B3-843B9D8DEB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09A8DE08-C7A5-4014-B10B-756A9210BABC}"/>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C43E53-7965-4AE7-AD09-495BCC9F0CC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2643" name="Rectangle 2">
            <a:extLst>
              <a:ext uri="{FF2B5EF4-FFF2-40B4-BE49-F238E27FC236}">
                <a16:creationId xmlns:a16="http://schemas.microsoft.com/office/drawing/2014/main" id="{6750AC26-9E2F-4DC9-BD8F-D4B737987973}"/>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3C80D004-3AAE-4556-9CF5-7DB29F0A43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1CC97ECF-0456-44B0-9C92-FF30230E319E}"/>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2651219-2380-48C3-B23B-955E948A9640}"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4691" name="Rectangle 2">
            <a:extLst>
              <a:ext uri="{FF2B5EF4-FFF2-40B4-BE49-F238E27FC236}">
                <a16:creationId xmlns:a16="http://schemas.microsoft.com/office/drawing/2014/main" id="{C9FA9B94-F5DF-4195-8A8E-075A3941E7B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2F7466B7-9495-4890-9097-A12CDF65A9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DA35FA2F-BF89-44E7-A4A1-C01D531D9EA4}"/>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A6FC01-FEB6-4C2E-AC17-F843E1FF931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7763" name="Rectangle 2">
            <a:extLst>
              <a:ext uri="{FF2B5EF4-FFF2-40B4-BE49-F238E27FC236}">
                <a16:creationId xmlns:a16="http://schemas.microsoft.com/office/drawing/2014/main" id="{1035EA70-F286-4462-9DB0-2BB387B1382D}"/>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93230BD3-8A9C-4D8C-B977-C8170FC724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49367B86-4B7B-4797-ADF7-0A79609F1E29}"/>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BC7155-5BF2-41C1-BEB9-7FDE8AD8EA2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9811" name="Rectangle 2">
            <a:extLst>
              <a:ext uri="{FF2B5EF4-FFF2-40B4-BE49-F238E27FC236}">
                <a16:creationId xmlns:a16="http://schemas.microsoft.com/office/drawing/2014/main" id="{5C4C4F56-DB5C-4837-9ACD-ADC4C71A3C42}"/>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584972B8-E682-464E-9611-38200DCBDF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D34AA1CB-D528-48E8-BA71-8CE9626C63D0}"/>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DCC5ECA-6CC5-41FC-A6FD-B24A3A82AE13}"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3907" name="Rectangle 2">
            <a:extLst>
              <a:ext uri="{FF2B5EF4-FFF2-40B4-BE49-F238E27FC236}">
                <a16:creationId xmlns:a16="http://schemas.microsoft.com/office/drawing/2014/main" id="{5848402A-28F7-4E9F-A57F-CA02442AA278}"/>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32AB51CA-50C9-47AF-8E9C-C04BFDC77F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28C06756-03D4-46AC-9A66-E85CC89153B4}"/>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1A14744-E6F0-43CF-9E86-1398483C6508}"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7411" name="Rectangle 2">
            <a:extLst>
              <a:ext uri="{FF2B5EF4-FFF2-40B4-BE49-F238E27FC236}">
                <a16:creationId xmlns:a16="http://schemas.microsoft.com/office/drawing/2014/main" id="{BE46B58D-CDAF-40F1-A9E6-7C947428089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123DA4A3-E9F1-4B01-9274-B093B9DBCE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D31A57F6-27D6-438F-ACB0-3533AC8591EC}"/>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5107E5A-F813-4C7C-9516-E8E99A5E4AED}"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8003" name="Rectangle 2">
            <a:extLst>
              <a:ext uri="{FF2B5EF4-FFF2-40B4-BE49-F238E27FC236}">
                <a16:creationId xmlns:a16="http://schemas.microsoft.com/office/drawing/2014/main" id="{91C302E7-E5C7-48C4-A42F-295568A0FD7B}"/>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C209D289-6754-4F7F-9272-55335EC1C9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cs typeface="Times New Roman" panose="02020603050405020304" pitchFamily="18" charset="0"/>
              </a:rPr>
              <a:t>假设空指针数为</a:t>
            </a:r>
            <a:r>
              <a:rPr lang="en-US" altLang="zh-CN" i="1">
                <a:latin typeface="Times New Roman" panose="02020603050405020304" pitchFamily="18" charset="0"/>
                <a:cs typeface="Times New Roman" panose="02020603050405020304" pitchFamily="18" charset="0"/>
              </a:rPr>
              <a:t>l, </a:t>
            </a:r>
            <a:r>
              <a:rPr lang="zh-CN" altLang="en-US">
                <a:latin typeface="Times New Roman" panose="02020603050405020304" pitchFamily="18" charset="0"/>
                <a:cs typeface="Times New Roman" panose="02020603050405020304" pitchFamily="18" charset="0"/>
              </a:rPr>
              <a:t>节点为</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为所有关键码的个数。</a:t>
            </a:r>
            <a:endParaRPr lang="en-US" altLang="zh-CN">
              <a:latin typeface="Times New Roman" panose="02020603050405020304" pitchFamily="18" charset="0"/>
              <a:cs typeface="Times New Roman" panose="02020603050405020304" pitchFamily="18" charset="0"/>
            </a:endParaRPr>
          </a:p>
          <a:p>
            <a:pPr eaLnBrk="1" hangingPunct="1"/>
            <a:r>
              <a:rPr lang="zh-CN" altLang="en-US">
                <a:latin typeface="Times New Roman" panose="02020603050405020304" pitchFamily="18" charset="0"/>
                <a:cs typeface="Times New Roman" panose="02020603050405020304" pitchFamily="18" charset="0"/>
              </a:rPr>
              <a:t>则有表的总数为：</a:t>
            </a:r>
            <a:r>
              <a:rPr lang="en-US" altLang="zh-CN">
                <a:latin typeface="Times New Roman" panose="02020603050405020304" pitchFamily="18" charset="0"/>
                <a:cs typeface="Times New Roman" panose="02020603050405020304" pitchFamily="18" charset="0"/>
              </a:rPr>
              <a:t>l+n-1</a:t>
            </a:r>
          </a:p>
          <a:p>
            <a:pPr eaLnBrk="1" hangingPunct="1"/>
            <a:r>
              <a:rPr lang="zh-CN" altLang="en-US">
                <a:latin typeface="Times New Roman" panose="02020603050405020304" pitchFamily="18" charset="0"/>
                <a:cs typeface="Times New Roman" panose="02020603050405020304" pitchFamily="18" charset="0"/>
              </a:rPr>
              <a:t>假设</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个节点关键码个数分别为</a:t>
            </a:r>
            <a:r>
              <a:rPr lang="en-US" altLang="zh-CN">
                <a:latin typeface="Times New Roman" panose="02020603050405020304" pitchFamily="18" charset="0"/>
                <a:cs typeface="Times New Roman" panose="02020603050405020304" pitchFamily="18" charset="0"/>
              </a:rPr>
              <a:t>x1+x2+…+xn=N, </a:t>
            </a:r>
            <a:r>
              <a:rPr lang="zh-CN" altLang="en-US">
                <a:latin typeface="Times New Roman" panose="02020603050405020304" pitchFamily="18" charset="0"/>
                <a:cs typeface="Times New Roman" panose="02020603050405020304" pitchFamily="18" charset="0"/>
              </a:rPr>
              <a:t>由于每个节点的射出的边数比关键码个数多</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，则总的边数为</a:t>
            </a:r>
            <a:r>
              <a:rPr lang="en-US" altLang="zh-CN">
                <a:latin typeface="Times New Roman" panose="02020603050405020304" pitchFamily="18" charset="0"/>
                <a:cs typeface="Times New Roman" panose="02020603050405020304" pitchFamily="18" charset="0"/>
              </a:rPr>
              <a:t>(x1+1)+(x2+1)+…+(xn+1)</a:t>
            </a:r>
            <a:r>
              <a:rPr lang="zh-CN" altLang="en-US">
                <a:latin typeface="Times New Roman" panose="02020603050405020304" pitchFamily="18" charset="0"/>
                <a:cs typeface="Times New Roman" panose="02020603050405020304" pitchFamily="18" charset="0"/>
              </a:rPr>
              <a:t>，合并</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，则有</a:t>
            </a:r>
            <a:r>
              <a:rPr lang="en-US" altLang="zh-CN">
                <a:latin typeface="Times New Roman" panose="02020603050405020304" pitchFamily="18" charset="0"/>
                <a:cs typeface="Times New Roman" panose="02020603050405020304" pitchFamily="18" charset="0"/>
              </a:rPr>
              <a:t>x1+x2+…+xn+n=N+n</a:t>
            </a:r>
          </a:p>
          <a:p>
            <a:pPr eaLnBrk="1" hangingPunct="1"/>
            <a:r>
              <a:rPr lang="zh-CN" altLang="en-US">
                <a:latin typeface="Times New Roman" panose="02020603050405020304" pitchFamily="18" charset="0"/>
                <a:cs typeface="Times New Roman" panose="02020603050405020304" pitchFamily="18" charset="0"/>
              </a:rPr>
              <a:t>联立方程：</a:t>
            </a:r>
            <a:r>
              <a:rPr lang="en-US" altLang="zh-CN">
                <a:latin typeface="Times New Roman" panose="02020603050405020304" pitchFamily="18" charset="0"/>
                <a:cs typeface="Times New Roman" panose="02020603050405020304" pitchFamily="18" charset="0"/>
              </a:rPr>
              <a:t>l+n-1=n+N</a:t>
            </a:r>
            <a:r>
              <a:rPr lang="zh-CN" altLang="en-US">
                <a:latin typeface="Times New Roman" panose="02020603050405020304" pitchFamily="18" charset="0"/>
                <a:cs typeface="Times New Roman" panose="02020603050405020304" pitchFamily="18" charset="0"/>
              </a:rPr>
              <a:t>，消掉</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，则有</a:t>
            </a:r>
            <a:r>
              <a:rPr lang="en-US" altLang="zh-CN">
                <a:latin typeface="Times New Roman" panose="02020603050405020304" pitchFamily="18" charset="0"/>
                <a:cs typeface="Times New Roman" panose="02020603050405020304" pitchFamily="18" charset="0"/>
              </a:rPr>
              <a:t>l=N+1</a:t>
            </a:r>
            <a:r>
              <a:rPr lang="zh-CN" altLang="en-US">
                <a:latin typeface="Times New Roman" panose="02020603050405020304" pitchFamily="18" charset="0"/>
                <a:cs typeface="Times New Roman" panose="02020603050405020304" pitchFamily="18" charset="0"/>
              </a:rPr>
              <a:t>，即有</a:t>
            </a:r>
            <a:r>
              <a:rPr lang="en-US" altLang="zh-CN">
                <a:latin typeface="Times New Roman" panose="02020603050405020304" pitchFamily="18" charset="0"/>
                <a:cs typeface="Times New Roman" panose="02020603050405020304" pitchFamily="18" charset="0"/>
              </a:rPr>
              <a:t>N+1</a:t>
            </a:r>
            <a:r>
              <a:rPr lang="zh-CN" altLang="en-US">
                <a:latin typeface="Times New Roman" panose="02020603050405020304" pitchFamily="18" charset="0"/>
                <a:cs typeface="Times New Roman" panose="02020603050405020304" pitchFamily="18" charset="0"/>
              </a:rPr>
              <a:t>个外部空指针。</a:t>
            </a:r>
            <a:endParaRPr lang="zh-CN" altLang="zh-CN" i="1">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8D369F02-D93F-494A-A51D-2D8D930675F6}"/>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9E174D6-8A23-4DBE-81EE-A48A6530B417}"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0051" name="Rectangle 2">
            <a:extLst>
              <a:ext uri="{FF2B5EF4-FFF2-40B4-BE49-F238E27FC236}">
                <a16:creationId xmlns:a16="http://schemas.microsoft.com/office/drawing/2014/main" id="{E72BD781-5246-4BD7-A919-7F8D22497500}"/>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CDFC795F-3751-49EA-B465-4CD9BD4316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Times New Roman" panose="02020603050405020304" pitchFamily="18" charset="0"/>
                <a:cs typeface="Times New Roman" panose="02020603050405020304" pitchFamily="18" charset="0"/>
              </a:rPr>
              <a:t>假设空指针数为</a:t>
            </a:r>
            <a:r>
              <a:rPr lang="en-US" altLang="zh-CN" i="1">
                <a:latin typeface="Times New Roman" panose="02020603050405020304" pitchFamily="18" charset="0"/>
                <a:cs typeface="Times New Roman" panose="02020603050405020304" pitchFamily="18" charset="0"/>
              </a:rPr>
              <a:t>l, </a:t>
            </a:r>
            <a:r>
              <a:rPr lang="zh-CN" altLang="en-US">
                <a:latin typeface="Times New Roman" panose="02020603050405020304" pitchFamily="18" charset="0"/>
                <a:cs typeface="Times New Roman" panose="02020603050405020304" pitchFamily="18" charset="0"/>
              </a:rPr>
              <a:t>节点为</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为所有关键码的个数。</a:t>
            </a:r>
            <a:endParaRPr lang="en-US" altLang="zh-CN">
              <a:latin typeface="Times New Roman" panose="02020603050405020304" pitchFamily="18" charset="0"/>
              <a:cs typeface="Times New Roman" panose="02020603050405020304" pitchFamily="18" charset="0"/>
            </a:endParaRPr>
          </a:p>
          <a:p>
            <a:pPr eaLnBrk="1" hangingPunct="1"/>
            <a:r>
              <a:rPr lang="zh-CN" altLang="en-US">
                <a:latin typeface="Times New Roman" panose="02020603050405020304" pitchFamily="18" charset="0"/>
                <a:cs typeface="Times New Roman" panose="02020603050405020304" pitchFamily="18" charset="0"/>
              </a:rPr>
              <a:t>则有表的总数为：</a:t>
            </a:r>
            <a:r>
              <a:rPr lang="en-US" altLang="zh-CN">
                <a:latin typeface="Times New Roman" panose="02020603050405020304" pitchFamily="18" charset="0"/>
                <a:cs typeface="Times New Roman" panose="02020603050405020304" pitchFamily="18" charset="0"/>
              </a:rPr>
              <a:t>l+n-1</a:t>
            </a:r>
          </a:p>
          <a:p>
            <a:pPr eaLnBrk="1" hangingPunct="1"/>
            <a:r>
              <a:rPr lang="zh-CN" altLang="en-US">
                <a:latin typeface="Times New Roman" panose="02020603050405020304" pitchFamily="18" charset="0"/>
                <a:cs typeface="Times New Roman" panose="02020603050405020304" pitchFamily="18" charset="0"/>
              </a:rPr>
              <a:t>假设</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个节点关键码个数分别为</a:t>
            </a:r>
            <a:r>
              <a:rPr lang="en-US" altLang="zh-CN">
                <a:latin typeface="Times New Roman" panose="02020603050405020304" pitchFamily="18" charset="0"/>
                <a:cs typeface="Times New Roman" panose="02020603050405020304" pitchFamily="18" charset="0"/>
              </a:rPr>
              <a:t>x1+x2+…+xn=N, </a:t>
            </a:r>
            <a:r>
              <a:rPr lang="zh-CN" altLang="en-US">
                <a:latin typeface="Times New Roman" panose="02020603050405020304" pitchFamily="18" charset="0"/>
                <a:cs typeface="Times New Roman" panose="02020603050405020304" pitchFamily="18" charset="0"/>
              </a:rPr>
              <a:t>由于每个节点的射出的边数比关键码个数多</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，则总的边数为</a:t>
            </a:r>
            <a:r>
              <a:rPr lang="en-US" altLang="zh-CN">
                <a:latin typeface="Times New Roman" panose="02020603050405020304" pitchFamily="18" charset="0"/>
                <a:cs typeface="Times New Roman" panose="02020603050405020304" pitchFamily="18" charset="0"/>
              </a:rPr>
              <a:t>(x1+1)+(x2+1)+…+(xn+1)</a:t>
            </a:r>
            <a:r>
              <a:rPr lang="zh-CN" altLang="en-US">
                <a:latin typeface="Times New Roman" panose="02020603050405020304" pitchFamily="18" charset="0"/>
                <a:cs typeface="Times New Roman" panose="02020603050405020304" pitchFamily="18" charset="0"/>
              </a:rPr>
              <a:t>，合并</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个</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，则有</a:t>
            </a:r>
            <a:r>
              <a:rPr lang="en-US" altLang="zh-CN">
                <a:latin typeface="Times New Roman" panose="02020603050405020304" pitchFamily="18" charset="0"/>
                <a:cs typeface="Times New Roman" panose="02020603050405020304" pitchFamily="18" charset="0"/>
              </a:rPr>
              <a:t>x1+x2+…+xn+n=N+n</a:t>
            </a:r>
          </a:p>
          <a:p>
            <a:pPr eaLnBrk="1" hangingPunct="1"/>
            <a:r>
              <a:rPr lang="zh-CN" altLang="en-US">
                <a:latin typeface="Times New Roman" panose="02020603050405020304" pitchFamily="18" charset="0"/>
                <a:cs typeface="Times New Roman" panose="02020603050405020304" pitchFamily="18" charset="0"/>
              </a:rPr>
              <a:t>联立方程：</a:t>
            </a:r>
            <a:r>
              <a:rPr lang="en-US" altLang="zh-CN">
                <a:latin typeface="Times New Roman" panose="02020603050405020304" pitchFamily="18" charset="0"/>
                <a:cs typeface="Times New Roman" panose="02020603050405020304" pitchFamily="18" charset="0"/>
              </a:rPr>
              <a:t>l+n-1=n+N</a:t>
            </a:r>
            <a:r>
              <a:rPr lang="zh-CN" altLang="en-US">
                <a:latin typeface="Times New Roman" panose="02020603050405020304" pitchFamily="18" charset="0"/>
                <a:cs typeface="Times New Roman" panose="02020603050405020304" pitchFamily="18" charset="0"/>
              </a:rPr>
              <a:t>，消掉</a:t>
            </a:r>
            <a:r>
              <a:rPr lang="en-US" altLang="zh-CN">
                <a:latin typeface="Times New Roman" panose="02020603050405020304" pitchFamily="18" charset="0"/>
                <a:cs typeface="Times New Roman" panose="02020603050405020304" pitchFamily="18" charset="0"/>
              </a:rPr>
              <a:t>n</a:t>
            </a:r>
            <a:r>
              <a:rPr lang="zh-CN" altLang="en-US">
                <a:latin typeface="Times New Roman" panose="02020603050405020304" pitchFamily="18" charset="0"/>
                <a:cs typeface="Times New Roman" panose="02020603050405020304" pitchFamily="18" charset="0"/>
              </a:rPr>
              <a:t>，则有</a:t>
            </a:r>
            <a:r>
              <a:rPr lang="en-US" altLang="zh-CN">
                <a:latin typeface="Times New Roman" panose="02020603050405020304" pitchFamily="18" charset="0"/>
                <a:cs typeface="Times New Roman" panose="02020603050405020304" pitchFamily="18" charset="0"/>
              </a:rPr>
              <a:t>l=N+1</a:t>
            </a:r>
            <a:r>
              <a:rPr lang="zh-CN" altLang="en-US">
                <a:latin typeface="Times New Roman" panose="02020603050405020304" pitchFamily="18" charset="0"/>
                <a:cs typeface="Times New Roman" panose="02020603050405020304" pitchFamily="18" charset="0"/>
              </a:rPr>
              <a:t>，即有</a:t>
            </a:r>
            <a:r>
              <a:rPr lang="en-US" altLang="zh-CN">
                <a:latin typeface="Times New Roman" panose="02020603050405020304" pitchFamily="18" charset="0"/>
                <a:cs typeface="Times New Roman" panose="02020603050405020304" pitchFamily="18" charset="0"/>
              </a:rPr>
              <a:t>N+1</a:t>
            </a:r>
            <a:r>
              <a:rPr lang="zh-CN" altLang="en-US">
                <a:latin typeface="Times New Roman" panose="02020603050405020304" pitchFamily="18" charset="0"/>
                <a:cs typeface="Times New Roman" panose="02020603050405020304" pitchFamily="18" charset="0"/>
              </a:rPr>
              <a:t>个外部空指针。</a:t>
            </a:r>
            <a:endParaRPr lang="zh-CN" altLang="zh-CN" i="1">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a:extLst>
              <a:ext uri="{FF2B5EF4-FFF2-40B4-BE49-F238E27FC236}">
                <a16:creationId xmlns:a16="http://schemas.microsoft.com/office/drawing/2014/main" id="{50BCF807-C93D-4F76-96A2-0C8E2E7254C5}"/>
              </a:ext>
            </a:extLst>
          </p:cNvPr>
          <p:cNvSpPr>
            <a:spLocks noGrp="1" noRot="1" noChangeAspect="1" noChangeArrowheads="1" noTextEdit="1"/>
          </p:cNvSpPr>
          <p:nvPr>
            <p:ph type="sldImg"/>
          </p:nvPr>
        </p:nvSpPr>
        <p:spPr>
          <a:ln/>
        </p:spPr>
      </p:sp>
      <p:sp>
        <p:nvSpPr>
          <p:cNvPr id="151555" name="备注占位符 2">
            <a:extLst>
              <a:ext uri="{FF2B5EF4-FFF2-40B4-BE49-F238E27FC236}">
                <a16:creationId xmlns:a16="http://schemas.microsoft.com/office/drawing/2014/main" id="{F374AB30-005B-4FC1-BAEE-DF919E3F4F0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51556" name="灯片编号占位符 3">
            <a:extLst>
              <a:ext uri="{FF2B5EF4-FFF2-40B4-BE49-F238E27FC236}">
                <a16:creationId xmlns:a16="http://schemas.microsoft.com/office/drawing/2014/main" id="{2C20C4B8-CED7-42A4-AB79-49F2E6FDBEB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50888" indent="-288925">
              <a:defRPr b="1">
                <a:solidFill>
                  <a:schemeClr val="tx1"/>
                </a:solidFill>
                <a:latin typeface="Arial" panose="020B0604020202020204" pitchFamily="34" charset="0"/>
                <a:ea typeface="宋体" panose="02010600030101010101" pitchFamily="2" charset="-122"/>
              </a:defRPr>
            </a:lvl2pPr>
            <a:lvl3pPr marL="1157288" indent="-230188">
              <a:defRPr b="1">
                <a:solidFill>
                  <a:schemeClr val="tx1"/>
                </a:solidFill>
                <a:latin typeface="Arial" panose="020B0604020202020204" pitchFamily="34" charset="0"/>
                <a:ea typeface="宋体" panose="02010600030101010101" pitchFamily="2" charset="-122"/>
              </a:defRPr>
            </a:lvl3pPr>
            <a:lvl4pPr marL="1619250" indent="-230188">
              <a:defRPr b="1">
                <a:solidFill>
                  <a:schemeClr val="tx1"/>
                </a:solidFill>
                <a:latin typeface="Arial" panose="020B0604020202020204" pitchFamily="34" charset="0"/>
                <a:ea typeface="宋体" panose="02010600030101010101" pitchFamily="2" charset="-122"/>
              </a:defRPr>
            </a:lvl4pPr>
            <a:lvl5pPr marL="2082800" indent="-230188">
              <a:defRPr b="1">
                <a:solidFill>
                  <a:schemeClr val="tx1"/>
                </a:solidFill>
                <a:latin typeface="Arial" panose="020B0604020202020204" pitchFamily="34" charset="0"/>
                <a:ea typeface="宋体" panose="02010600030101010101" pitchFamily="2" charset="-122"/>
              </a:defRPr>
            </a:lvl5pPr>
            <a:lvl6pPr marL="2540000" indent="-230188"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97200" indent="-230188"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54400" indent="-230188"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911600" indent="-230188"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FF92C53-50FE-4CEE-93C4-B1FA0DF6E0C4}"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a:extLst>
              <a:ext uri="{FF2B5EF4-FFF2-40B4-BE49-F238E27FC236}">
                <a16:creationId xmlns:a16="http://schemas.microsoft.com/office/drawing/2014/main" id="{74CDC421-3F54-4F37-9A8A-287CEA3610C2}"/>
              </a:ext>
            </a:extLst>
          </p:cNvPr>
          <p:cNvSpPr txBox="1">
            <a:spLocks noGrp="1" noChangeArrowheads="1"/>
          </p:cNvSpPr>
          <p:nvPr/>
        </p:nvSpPr>
        <p:spPr bwMode="auto">
          <a:xfrm>
            <a:off x="0" y="0"/>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张铭  红黑树</a:t>
            </a:r>
          </a:p>
        </p:txBody>
      </p:sp>
      <p:sp>
        <p:nvSpPr>
          <p:cNvPr id="154627" name="Rectangle 3">
            <a:extLst>
              <a:ext uri="{FF2B5EF4-FFF2-40B4-BE49-F238E27FC236}">
                <a16:creationId xmlns:a16="http://schemas.microsoft.com/office/drawing/2014/main" id="{24253610-8606-494F-A2E1-021AFA718C74}"/>
              </a:ext>
            </a:extLst>
          </p:cNvPr>
          <p:cNvSpPr txBox="1">
            <a:spLocks noGrp="1" noChangeArrowheads="1"/>
          </p:cNvSpPr>
          <p:nvPr/>
        </p:nvSpPr>
        <p:spPr bwMode="auto">
          <a:xfrm>
            <a:off x="3884613" y="0"/>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C29418-702F-4777-8B72-489A7EBA7F60}" type="datetime8">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2023年12月12日5时11分</a:t>
            </a:fld>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628" name="Rectangle 7">
            <a:extLst>
              <a:ext uri="{FF2B5EF4-FFF2-40B4-BE49-F238E27FC236}">
                <a16:creationId xmlns:a16="http://schemas.microsoft.com/office/drawing/2014/main" id="{70A28D6C-F44E-4B24-AB0F-89DCD1C9F085}"/>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A74686F-818F-4EC4-8DD9-DBC992591197}" type="slidenum">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4629" name="Rectangle 2">
            <a:extLst>
              <a:ext uri="{FF2B5EF4-FFF2-40B4-BE49-F238E27FC236}">
                <a16:creationId xmlns:a16="http://schemas.microsoft.com/office/drawing/2014/main" id="{1EFFF0DE-F30A-4BF2-B75D-0287F443F664}"/>
              </a:ext>
            </a:extLst>
          </p:cNvPr>
          <p:cNvSpPr>
            <a:spLocks noGrp="1" noRot="1" noChangeAspect="1" noChangeArrowheads="1" noTextEdit="1"/>
          </p:cNvSpPr>
          <p:nvPr>
            <p:ph type="sldImg"/>
          </p:nvPr>
        </p:nvSpPr>
        <p:spPr>
          <a:ln/>
        </p:spPr>
      </p:sp>
      <p:sp>
        <p:nvSpPr>
          <p:cNvPr id="154630" name="Rectangle 3">
            <a:extLst>
              <a:ext uri="{FF2B5EF4-FFF2-40B4-BE49-F238E27FC236}">
                <a16:creationId xmlns:a16="http://schemas.microsoft.com/office/drawing/2014/main" id="{43C2AE98-DF2B-474D-9043-638BDE0C47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a:latin typeface="Arial" panose="020B0604020202020204" pitchFamily="34" charset="0"/>
              </a:rPr>
              <a:t>C </a:t>
            </a:r>
            <a:r>
              <a:rPr lang="zh-CN" altLang="en-US">
                <a:latin typeface="Arial" panose="020B0604020202020204" pitchFamily="34" charset="0"/>
              </a:rPr>
              <a:t>是黑色，且左红、右黑</a:t>
            </a:r>
          </a:p>
          <a:p>
            <a:pPr lvl="1" eaLnBrk="1" hangingPunct="1"/>
            <a:r>
              <a:rPr lang="en-US" altLang="zh-CN">
                <a:latin typeface="Arial" panose="020B0604020202020204" pitchFamily="34" charset="0"/>
              </a:rPr>
              <a:t>C </a:t>
            </a:r>
            <a:r>
              <a:rPr lang="zh-CN" altLang="en-US">
                <a:latin typeface="Arial" panose="020B0604020202020204" pitchFamily="34" charset="0"/>
              </a:rPr>
              <a:t>是黑色，且右红色</a:t>
            </a:r>
          </a:p>
          <a:p>
            <a:pPr eaLnBrk="1" hangingPunct="1"/>
            <a:endParaRPr lang="zh-CN"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478CCF10-178F-4CB7-BEF3-567F0821B2A0}"/>
              </a:ext>
            </a:extLst>
          </p:cNvPr>
          <p:cNvSpPr txBox="1">
            <a:spLocks noGrp="1" noChangeArrowheads="1"/>
          </p:cNvSpPr>
          <p:nvPr/>
        </p:nvSpPr>
        <p:spPr bwMode="auto">
          <a:xfrm>
            <a:off x="0" y="0"/>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张铭  红黑树</a:t>
            </a:r>
          </a:p>
        </p:txBody>
      </p:sp>
      <p:sp>
        <p:nvSpPr>
          <p:cNvPr id="157699" name="Rectangle 3">
            <a:extLst>
              <a:ext uri="{FF2B5EF4-FFF2-40B4-BE49-F238E27FC236}">
                <a16:creationId xmlns:a16="http://schemas.microsoft.com/office/drawing/2014/main" id="{DD728B66-0B7F-4803-86B8-D6A05A153D34}"/>
              </a:ext>
            </a:extLst>
          </p:cNvPr>
          <p:cNvSpPr txBox="1">
            <a:spLocks noGrp="1" noChangeArrowheads="1"/>
          </p:cNvSpPr>
          <p:nvPr/>
        </p:nvSpPr>
        <p:spPr bwMode="auto">
          <a:xfrm>
            <a:off x="3884613" y="0"/>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F35CC4-38BC-4D92-8BB7-8CEDD2488FDF}" type="datetime8">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2023年12月12日5时11分</a:t>
            </a:fld>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7700" name="Rectangle 7">
            <a:extLst>
              <a:ext uri="{FF2B5EF4-FFF2-40B4-BE49-F238E27FC236}">
                <a16:creationId xmlns:a16="http://schemas.microsoft.com/office/drawing/2014/main" id="{7D35A9EC-A08A-449E-9E56-AF9EE39EC682}"/>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7589371-FD06-46BD-805E-0457BCB9E091}" type="slidenum">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7701" name="Rectangle 2">
            <a:extLst>
              <a:ext uri="{FF2B5EF4-FFF2-40B4-BE49-F238E27FC236}">
                <a16:creationId xmlns:a16="http://schemas.microsoft.com/office/drawing/2014/main" id="{E9585DA1-1D89-45D2-B88B-C035CD7D8E67}"/>
              </a:ext>
            </a:extLst>
          </p:cNvPr>
          <p:cNvSpPr>
            <a:spLocks noGrp="1" noRot="1" noChangeAspect="1" noChangeArrowheads="1" noTextEdit="1"/>
          </p:cNvSpPr>
          <p:nvPr>
            <p:ph type="sldImg"/>
          </p:nvPr>
        </p:nvSpPr>
        <p:spPr>
          <a:ln/>
        </p:spPr>
      </p:sp>
      <p:sp>
        <p:nvSpPr>
          <p:cNvPr id="157702" name="Rectangle 3">
            <a:extLst>
              <a:ext uri="{FF2B5EF4-FFF2-40B4-BE49-F238E27FC236}">
                <a16:creationId xmlns:a16="http://schemas.microsoft.com/office/drawing/2014/main" id="{8EEA5673-3063-40E6-835E-26E5DDD3A1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a:latin typeface="Arial" panose="020B0604020202020204" pitchFamily="34" charset="0"/>
              </a:rPr>
              <a:t>C </a:t>
            </a:r>
            <a:r>
              <a:rPr lang="zh-CN" altLang="en-US">
                <a:latin typeface="Arial" panose="020B0604020202020204" pitchFamily="34" charset="0"/>
              </a:rPr>
              <a:t>是黑色，且左红、右黑</a:t>
            </a:r>
          </a:p>
          <a:p>
            <a:pPr lvl="1" eaLnBrk="1" hangingPunct="1"/>
            <a:r>
              <a:rPr lang="en-US" altLang="zh-CN">
                <a:latin typeface="Arial" panose="020B0604020202020204" pitchFamily="34" charset="0"/>
              </a:rPr>
              <a:t>C </a:t>
            </a:r>
            <a:r>
              <a:rPr lang="zh-CN" altLang="en-US">
                <a:latin typeface="Arial" panose="020B0604020202020204" pitchFamily="34" charset="0"/>
              </a:rPr>
              <a:t>是黑色，且右红色</a:t>
            </a:r>
          </a:p>
          <a:p>
            <a:pPr eaLnBrk="1" hangingPunct="1"/>
            <a:endParaRPr lang="zh-CN"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478CCF10-178F-4CB7-BEF3-567F0821B2A0}"/>
              </a:ext>
            </a:extLst>
          </p:cNvPr>
          <p:cNvSpPr txBox="1">
            <a:spLocks noGrp="1" noChangeArrowheads="1"/>
          </p:cNvSpPr>
          <p:nvPr/>
        </p:nvSpPr>
        <p:spPr bwMode="auto">
          <a:xfrm>
            <a:off x="0" y="0"/>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张铭  红黑树</a:t>
            </a:r>
          </a:p>
        </p:txBody>
      </p:sp>
      <p:sp>
        <p:nvSpPr>
          <p:cNvPr id="157699" name="Rectangle 3">
            <a:extLst>
              <a:ext uri="{FF2B5EF4-FFF2-40B4-BE49-F238E27FC236}">
                <a16:creationId xmlns:a16="http://schemas.microsoft.com/office/drawing/2014/main" id="{DD728B66-0B7F-4803-86B8-D6A05A153D34}"/>
              </a:ext>
            </a:extLst>
          </p:cNvPr>
          <p:cNvSpPr txBox="1">
            <a:spLocks noGrp="1" noChangeArrowheads="1"/>
          </p:cNvSpPr>
          <p:nvPr/>
        </p:nvSpPr>
        <p:spPr bwMode="auto">
          <a:xfrm>
            <a:off x="3884613" y="0"/>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0F35CC4-38BC-4D92-8BB7-8CEDD2488FDF}" type="datetime8">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2023年12月12日5时11分</a:t>
            </a:fld>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7700" name="Rectangle 7">
            <a:extLst>
              <a:ext uri="{FF2B5EF4-FFF2-40B4-BE49-F238E27FC236}">
                <a16:creationId xmlns:a16="http://schemas.microsoft.com/office/drawing/2014/main" id="{7D35A9EC-A08A-449E-9E56-AF9EE39EC682}"/>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7589371-FD06-46BD-805E-0457BCB9E091}" type="slidenum">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0" lang="en-US" altLang="zh-CN"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7701" name="Rectangle 2">
            <a:extLst>
              <a:ext uri="{FF2B5EF4-FFF2-40B4-BE49-F238E27FC236}">
                <a16:creationId xmlns:a16="http://schemas.microsoft.com/office/drawing/2014/main" id="{E9585DA1-1D89-45D2-B88B-C035CD7D8E67}"/>
              </a:ext>
            </a:extLst>
          </p:cNvPr>
          <p:cNvSpPr>
            <a:spLocks noGrp="1" noRot="1" noChangeAspect="1" noChangeArrowheads="1" noTextEdit="1"/>
          </p:cNvSpPr>
          <p:nvPr>
            <p:ph type="sldImg"/>
          </p:nvPr>
        </p:nvSpPr>
        <p:spPr>
          <a:ln/>
        </p:spPr>
      </p:sp>
      <p:sp>
        <p:nvSpPr>
          <p:cNvPr id="157702" name="Rectangle 3">
            <a:extLst>
              <a:ext uri="{FF2B5EF4-FFF2-40B4-BE49-F238E27FC236}">
                <a16:creationId xmlns:a16="http://schemas.microsoft.com/office/drawing/2014/main" id="{8EEA5673-3063-40E6-835E-26E5DDD3A1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altLang="zh-CN">
                <a:latin typeface="Arial" panose="020B0604020202020204" pitchFamily="34" charset="0"/>
              </a:rPr>
              <a:t>C </a:t>
            </a:r>
            <a:r>
              <a:rPr lang="zh-CN" altLang="en-US">
                <a:latin typeface="Arial" panose="020B0604020202020204" pitchFamily="34" charset="0"/>
              </a:rPr>
              <a:t>是黑色，且左红、右黑</a:t>
            </a:r>
          </a:p>
          <a:p>
            <a:pPr lvl="1" eaLnBrk="1" hangingPunct="1"/>
            <a:r>
              <a:rPr lang="en-US" altLang="zh-CN">
                <a:latin typeface="Arial" panose="020B0604020202020204" pitchFamily="34" charset="0"/>
              </a:rPr>
              <a:t>C </a:t>
            </a:r>
            <a:r>
              <a:rPr lang="zh-CN" altLang="en-US">
                <a:latin typeface="Arial" panose="020B0604020202020204" pitchFamily="34" charset="0"/>
              </a:rPr>
              <a:t>是黑色，且右红色</a:t>
            </a:r>
          </a:p>
          <a:p>
            <a:pPr eaLnBrk="1" hangingPunct="1"/>
            <a:endParaRPr lang="zh-CN" altLang="en-US">
              <a:latin typeface="Arial" panose="020B0604020202020204" pitchFamily="34" charset="0"/>
            </a:endParaRPr>
          </a:p>
        </p:txBody>
      </p:sp>
    </p:spTree>
    <p:extLst>
      <p:ext uri="{BB962C8B-B14F-4D97-AF65-F5344CB8AC3E}">
        <p14:creationId xmlns:p14="http://schemas.microsoft.com/office/powerpoint/2010/main" val="2821197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E5AE72B0-8D68-445D-9248-268EC19DC331}"/>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A35344-C0CD-40C0-BA75-D3FE283AA0F2}"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459" name="Rectangle 2">
            <a:extLst>
              <a:ext uri="{FF2B5EF4-FFF2-40B4-BE49-F238E27FC236}">
                <a16:creationId xmlns:a16="http://schemas.microsoft.com/office/drawing/2014/main" id="{844FDC22-B5B8-4E81-B9EC-655E9885F92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318E839B-7AE9-4F96-9864-3E44BDBB4D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E0744BE3-7D7B-491A-92D2-AAED37AD64DF}"/>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CF5D04-872A-4D85-A1B8-9100D7D109D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531" name="Rectangle 2">
            <a:extLst>
              <a:ext uri="{FF2B5EF4-FFF2-40B4-BE49-F238E27FC236}">
                <a16:creationId xmlns:a16="http://schemas.microsoft.com/office/drawing/2014/main" id="{0E127C1D-9B59-4160-8A17-34DF1A182C44}"/>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FE92617-25BA-48C5-A0B4-810EAA1893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F01EDA1F-8C45-44CE-87F8-77D83A23EE74}"/>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8444D4D-BC07-498E-B29E-529ED65E7B5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4579" name="Rectangle 2">
            <a:extLst>
              <a:ext uri="{FF2B5EF4-FFF2-40B4-BE49-F238E27FC236}">
                <a16:creationId xmlns:a16="http://schemas.microsoft.com/office/drawing/2014/main" id="{C7E3D285-00BB-44A1-816D-CCDAE5DA3235}"/>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07ED070F-7BC0-4C6E-BA25-1ACB821526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线性索引的索引文件</a:t>
            </a:r>
          </a:p>
          <a:p>
            <a:pPr lvl="1" eaLnBrk="1" hangingPunct="1"/>
            <a:r>
              <a:rPr lang="zh-CN" altLang="en-US">
                <a:latin typeface="宋体" panose="02010600030101010101" pitchFamily="2" charset="-122"/>
              </a:rPr>
              <a:t>存储在内存中，把索引存储在内存中能大大地提高检索速度</a:t>
            </a:r>
          </a:p>
          <a:p>
            <a:pPr lvl="1" eaLnBrk="1" hangingPunct="1"/>
            <a:r>
              <a:rPr lang="zh-CN" altLang="en-US">
                <a:latin typeface="宋体" panose="02010600030101010101" pitchFamily="2" charset="-122"/>
              </a:rPr>
              <a:t>存储在磁盘中</a:t>
            </a:r>
          </a:p>
          <a:p>
            <a:pPr eaLnBrk="1" hangingPunct="1"/>
            <a:r>
              <a:rPr lang="zh-CN" altLang="en-US">
                <a:latin typeface="宋体" panose="02010600030101010101" pitchFamily="2" charset="-122"/>
              </a:rPr>
              <a:t>根据线性索引的文件大小和内存的空间限制</a:t>
            </a:r>
          </a:p>
          <a:p>
            <a:pPr eaLnBrk="1" hangingPunct="1"/>
            <a:endParaRPr lang="en-US"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3CF93496-88D9-403F-AE0C-B5AD7E235280}"/>
              </a:ext>
            </a:extLst>
          </p:cNvPr>
          <p:cNvSpPr txBox="1">
            <a:spLocks noGrp="1" noChangeArrowheads="1"/>
          </p:cNvSpPr>
          <p:nvPr/>
        </p:nvSpPr>
        <p:spPr bwMode="auto">
          <a:xfrm>
            <a:off x="3884613" y="9447213"/>
            <a:ext cx="29718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583" tIns="46292" rIns="92583" bIns="46292"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E53E7D6-2B6E-418B-8FFC-D3DDF3171734}"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27" name="Rectangle 2">
            <a:extLst>
              <a:ext uri="{FF2B5EF4-FFF2-40B4-BE49-F238E27FC236}">
                <a16:creationId xmlns:a16="http://schemas.microsoft.com/office/drawing/2014/main" id="{7D22AB65-9534-4476-98DB-221DF998E182}"/>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956C4FDF-7173-4706-9D11-8E58544BC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68A00DD9-5B22-437C-8670-409913BFBD82}" type="datetime1">
              <a:rPr lang="zh-CN" altLang="en-US" smtClean="0"/>
              <a:t>2023/12/12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5D8E752-E13F-4185-9A35-2CEF46E12E26}" type="slidenum">
              <a:rPr lang="en-US" altLang="zh-CN" smtClean="0"/>
              <a:pPr>
                <a:defRPr/>
              </a:pPr>
              <a:t>‹#›</a:t>
            </a:fld>
            <a:endParaRPr lang="en-US" altLang="zh-CN"/>
          </a:p>
        </p:txBody>
      </p:sp>
    </p:spTree>
    <p:extLst>
      <p:ext uri="{BB962C8B-B14F-4D97-AF65-F5344CB8AC3E}">
        <p14:creationId xmlns:p14="http://schemas.microsoft.com/office/powerpoint/2010/main" val="400764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41DE17F-C77C-4B43-B8F4-22098133092A}" type="datetime1">
              <a:rPr lang="zh-CN" altLang="en-US" smtClean="0"/>
              <a:t>2023/12/12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1DAF7DF-E538-4C67-987B-B5FFBC4194B2}" type="slidenum">
              <a:rPr lang="en-US" altLang="zh-CN" smtClean="0"/>
              <a:pPr>
                <a:defRPr/>
              </a:pPr>
              <a:t>‹#›</a:t>
            </a:fld>
            <a:endParaRPr lang="en-US" altLang="zh-CN"/>
          </a:p>
        </p:txBody>
      </p:sp>
    </p:spTree>
    <p:extLst>
      <p:ext uri="{BB962C8B-B14F-4D97-AF65-F5344CB8AC3E}">
        <p14:creationId xmlns:p14="http://schemas.microsoft.com/office/powerpoint/2010/main" val="290452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fld id="{1E80F49A-6CFF-4284-996B-8ECB684481D4}" type="datetime1">
              <a:rPr lang="zh-CN" altLang="en-US" smtClean="0"/>
              <a:t>2023/12/12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1CABA69-BF1D-4A35-ABC4-10D75E50346D}" type="slidenum">
              <a:rPr lang="en-US" altLang="zh-CN" smtClean="0"/>
              <a:pPr>
                <a:defRPr/>
              </a:pPr>
              <a:t>‹#›</a:t>
            </a:fld>
            <a:endParaRPr lang="en-US" altLang="zh-CN"/>
          </a:p>
        </p:txBody>
      </p:sp>
    </p:spTree>
    <p:extLst>
      <p:ext uri="{BB962C8B-B14F-4D97-AF65-F5344CB8AC3E}">
        <p14:creationId xmlns:p14="http://schemas.microsoft.com/office/powerpoint/2010/main" val="224376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45"/>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2" y="274645"/>
            <a:ext cx="8025355"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pPr>
              <a:defRPr/>
            </a:pPr>
            <a:fld id="{873D3C11-865C-4339-9B37-E28BB205B496}" type="datetime1">
              <a:rPr lang="zh-CN" altLang="en-US" smtClean="0"/>
              <a:t>2023/12/12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770000-4A20-477D-A2BE-0F6583B4EAE7}" type="slidenum">
              <a:rPr lang="en-US" altLang="zh-CN" smtClean="0"/>
              <a:pPr>
                <a:defRPr/>
              </a:pPr>
              <a:t>‹#›</a:t>
            </a:fld>
            <a:endParaRPr lang="en-US" altLang="zh-CN"/>
          </a:p>
        </p:txBody>
      </p:sp>
    </p:spTree>
    <p:extLst>
      <p:ext uri="{BB962C8B-B14F-4D97-AF65-F5344CB8AC3E}">
        <p14:creationId xmlns:p14="http://schemas.microsoft.com/office/powerpoint/2010/main" val="1698058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3311" y="1052743"/>
            <a:ext cx="10751267" cy="547211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2092280315"/>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4"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7"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8" name="直接连接符 7"/>
          <p:cNvCxnSpPr/>
          <p:nvPr userDrawn="1"/>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 name="矩形 9"/>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1" name="直接连接符 10"/>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5" name="直接连接符 14"/>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34" name="标题 1"/>
          <p:cNvSpPr>
            <a:spLocks noGrp="1"/>
          </p:cNvSpPr>
          <p:nvPr>
            <p:ph type="title"/>
          </p:nvPr>
        </p:nvSpPr>
        <p:spPr>
          <a:xfrm>
            <a:off x="609522" y="1020762"/>
            <a:ext cx="7847885" cy="808038"/>
          </a:xfrm>
        </p:spPr>
        <p:txBody>
          <a:bodyPr/>
          <a:lstStyle>
            <a:lvl1pPr algn="ctr" rtl="0" eaLnBrk="0" fontAlgn="base" hangingPunct="0">
              <a:spcBef>
                <a:spcPct val="0"/>
              </a:spcBef>
              <a:spcAft>
                <a:spcPct val="0"/>
              </a:spcAft>
              <a:defRPr lang="zh-CN" altLang="en-US" sz="40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a:t>单击此处编辑母版标题样式</a:t>
            </a:r>
            <a:endParaRPr lang="zh-CN" altLang="en-US" dirty="0"/>
          </a:p>
        </p:txBody>
      </p:sp>
      <p:sp>
        <p:nvSpPr>
          <p:cNvPr id="35" name="内容占位符 2"/>
          <p:cNvSpPr>
            <a:spLocks noGrp="1"/>
          </p:cNvSpPr>
          <p:nvPr>
            <p:ph idx="1"/>
          </p:nvPr>
        </p:nvSpPr>
        <p:spPr>
          <a:xfrm>
            <a:off x="608807" y="1871662"/>
            <a:ext cx="7848600" cy="4254501"/>
          </a:xfrm>
        </p:spPr>
        <p:txBody>
          <a:bodyPr/>
          <a:lstStyle>
            <a:lvl1pPr>
              <a:defRPr>
                <a:latin typeface="Lucida Fax" panose="02060602050505020204" pitchFamily="18" charset="0"/>
                <a:ea typeface="微软雅黑" panose="020B0503020204020204" pitchFamily="34" charset="-122"/>
              </a:defRPr>
            </a:lvl1pPr>
            <a:lvl2pPr>
              <a:defRPr>
                <a:latin typeface="Lucida Fax" panose="02060602050505020204" pitchFamily="18" charset="0"/>
                <a:ea typeface="微软雅黑" panose="020B0503020204020204" pitchFamily="34" charset="-122"/>
              </a:defRPr>
            </a:lvl2pPr>
            <a:lvl3pPr>
              <a:defRPr>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内容占位符 2"/>
          <p:cNvSpPr>
            <a:spLocks noGrp="1"/>
          </p:cNvSpPr>
          <p:nvPr>
            <p:ph sz="quarter" idx="10" hasCustomPrompt="1"/>
          </p:nvPr>
        </p:nvSpPr>
        <p:spPr>
          <a:xfrm>
            <a:off x="2970215" y="527050"/>
            <a:ext cx="5487194"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a:t>单击此处编辑节标题</a:t>
            </a:r>
          </a:p>
        </p:txBody>
      </p:sp>
      <p:sp>
        <p:nvSpPr>
          <p:cNvPr id="19" name="内容占位符 18"/>
          <p:cNvSpPr>
            <a:spLocks noGrp="1"/>
          </p:cNvSpPr>
          <p:nvPr>
            <p:ph sz="quarter" idx="11" hasCustomPrompt="1"/>
          </p:nvPr>
        </p:nvSpPr>
        <p:spPr>
          <a:xfrm>
            <a:off x="912813" y="504831"/>
            <a:ext cx="1920875" cy="409575"/>
          </a:xfrm>
        </p:spPr>
        <p:txBody>
          <a:bodyPr/>
          <a:lstStyle>
            <a:lvl1pPr marL="0" indent="0" algn="ctr" rtl="0" eaLnBrk="1" fontAlgn="base" hangingPunct="1">
              <a:spcBef>
                <a:spcPct val="0"/>
              </a:spcBef>
              <a:spcAft>
                <a:spcPct val="0"/>
              </a:spcAft>
              <a:buFontTx/>
              <a:buNone/>
              <a:defRPr lang="zh-CN" altLang="en-US" sz="24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a:t>章标题</a:t>
            </a:r>
          </a:p>
        </p:txBody>
      </p:sp>
      <p:sp>
        <p:nvSpPr>
          <p:cNvPr id="22" name="内容占位符 18"/>
          <p:cNvSpPr>
            <a:spLocks noGrp="1"/>
          </p:cNvSpPr>
          <p:nvPr>
            <p:ph sz="quarter" idx="12" hasCustomPrompt="1"/>
          </p:nvPr>
        </p:nvSpPr>
        <p:spPr>
          <a:xfrm>
            <a:off x="903288" y="169870"/>
            <a:ext cx="192087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zh-CN" altLang="en-US" dirty="0"/>
              <a:t>章号</a:t>
            </a:r>
          </a:p>
        </p:txBody>
      </p:sp>
      <p:sp>
        <p:nvSpPr>
          <p:cNvPr id="21" name="内容占位符 20"/>
          <p:cNvSpPr>
            <a:spLocks noGrp="1"/>
          </p:cNvSpPr>
          <p:nvPr>
            <p:ph sz="quarter" idx="13" hasCustomPrompt="1"/>
          </p:nvPr>
        </p:nvSpPr>
        <p:spPr>
          <a:xfrm>
            <a:off x="8686007" y="2438405"/>
            <a:ext cx="3352008" cy="3687763"/>
          </a:xfrm>
        </p:spPr>
        <p:txBody>
          <a:bodyPr/>
          <a:lstStyle>
            <a:lvl1pPr marL="0" marR="0" indent="0" algn="l" defTabSz="914400" rtl="0" eaLnBrk="0" fontAlgn="base" latinLnBrk="0" hangingPunct="0">
              <a:lnSpc>
                <a:spcPct val="100000"/>
              </a:lnSpc>
              <a:spcBef>
                <a:spcPct val="20000"/>
              </a:spcBef>
              <a:spcAft>
                <a:spcPct val="0"/>
              </a:spcAft>
              <a:buClrTx/>
              <a:buSzTx/>
              <a:buFontTx/>
              <a:buNone/>
              <a:tabLst/>
              <a:defRPr/>
            </a:lvl1pPr>
          </a:lstStyle>
          <a:p>
            <a:pPr marL="0" marR="0" lvl="0" indent="0" algn="l" defTabSz="914400" rtl="0" eaLnBrk="0" fontAlgn="base" latinLnBrk="0" hangingPunct="0">
              <a:lnSpc>
                <a:spcPct val="100000"/>
              </a:lnSpc>
              <a:spcBef>
                <a:spcPct val="20000"/>
              </a:spcBef>
              <a:spcAft>
                <a:spcPct val="0"/>
              </a:spcAft>
              <a:buClrTx/>
              <a:buSzTx/>
              <a:buFontTx/>
              <a:buNone/>
              <a:tabLst/>
              <a:defRPr/>
            </a:pPr>
            <a:r>
              <a:rPr lang="zh-CN" altLang="en-US" dirty="0"/>
              <a:t>此处尽量留空此处尽量留空此处尽量留空此处尽量留空此处尽量留空此处尽量留空此处尽量留空此处尽量留空</a:t>
            </a:r>
          </a:p>
        </p:txBody>
      </p:sp>
    </p:spTree>
    <p:extLst>
      <p:ext uri="{BB962C8B-B14F-4D97-AF65-F5344CB8AC3E}">
        <p14:creationId xmlns:p14="http://schemas.microsoft.com/office/powerpoint/2010/main" val="85509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2567250132"/>
      </p:ext>
    </p:extLst>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3481141354"/>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3132607844"/>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416039636"/>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7"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8"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9" name="直接连接符 8"/>
          <p:cNvCxnSpPr/>
          <p:nvPr userDrawn="1"/>
        </p:nvCxnSpPr>
        <p:spPr>
          <a:xfrm>
            <a:off x="0" y="1088834"/>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1" name="矩形 10"/>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5" name="矩形 14"/>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6" name="直接连接符 15"/>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7" name="图片 1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21" name="矩形 20"/>
          <p:cNvSpPr/>
          <p:nvPr userDrawn="1"/>
        </p:nvSpPr>
        <p:spPr>
          <a:xfrm>
            <a:off x="8940036" y="3886200"/>
            <a:ext cx="3250377" cy="2438400"/>
          </a:xfrm>
          <a:prstGeom prst="rect">
            <a:avLst/>
          </a:prstGeom>
          <a:noFill/>
          <a:ln>
            <a:solidFill>
              <a:schemeClr val="bg1">
                <a:lumMod val="50000"/>
                <a:alpha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zh-CN" altLang="en-US" sz="1000" dirty="0">
                <a:solidFill>
                  <a:schemeClr val="bg2">
                    <a:lumMod val="60000"/>
                    <a:lumOff val="40000"/>
                  </a:schemeClr>
                </a:solidFill>
              </a:rPr>
              <a:t>讲师录像</a:t>
            </a:r>
            <a:endParaRPr kumimoji="1" lang="en-US" altLang="zh-CN" sz="1000" dirty="0">
              <a:solidFill>
                <a:schemeClr val="bg2">
                  <a:lumMod val="60000"/>
                  <a:lumOff val="40000"/>
                </a:schemeClr>
              </a:solidFill>
            </a:endParaRPr>
          </a:p>
          <a:p>
            <a:pPr algn="ctr">
              <a:defRPr/>
            </a:pPr>
            <a:r>
              <a:rPr kumimoji="1" lang="en-US" altLang="zh-CN" sz="1000" dirty="0">
                <a:solidFill>
                  <a:schemeClr val="bg2">
                    <a:lumMod val="60000"/>
                    <a:lumOff val="40000"/>
                  </a:schemeClr>
                </a:solidFill>
              </a:rPr>
              <a:t>4:3</a:t>
            </a:r>
          </a:p>
          <a:p>
            <a:pPr algn="ctr">
              <a:defRPr/>
            </a:pPr>
            <a:endParaRPr kumimoji="1" lang="en-US" altLang="zh-CN" sz="1000" dirty="0">
              <a:solidFill>
                <a:schemeClr val="bg2">
                  <a:lumMod val="60000"/>
                  <a:lumOff val="40000"/>
                </a:schemeClr>
              </a:solidFill>
            </a:endParaRPr>
          </a:p>
          <a:p>
            <a:pPr algn="ctr">
              <a:defRPr/>
            </a:pPr>
            <a:endParaRPr kumimoji="1" lang="zh-CN" altLang="en-US" sz="1000" dirty="0">
              <a:solidFill>
                <a:schemeClr val="bg2">
                  <a:lumMod val="60000"/>
                  <a:lumOff val="40000"/>
                </a:schemeClr>
              </a:solidFill>
            </a:endParaRPr>
          </a:p>
        </p:txBody>
      </p:sp>
      <p:sp>
        <p:nvSpPr>
          <p:cNvPr id="22" name="TextBox 21"/>
          <p:cNvSpPr txBox="1"/>
          <p:nvPr userDrawn="1"/>
        </p:nvSpPr>
        <p:spPr>
          <a:xfrm>
            <a:off x="1451740" y="90050"/>
            <a:ext cx="800219" cy="338554"/>
          </a:xfrm>
          <a:prstGeom prst="rect">
            <a:avLst/>
          </a:prstGeom>
          <a:noFill/>
        </p:spPr>
        <p:txBody>
          <a:bodyPr wrap="none" rtlCol="0">
            <a:spAutoFit/>
          </a:bodyPr>
          <a:lstStyle/>
          <a:p>
            <a:r>
              <a:rPr lang="zh-CN" altLang="en-US" sz="1600" dirty="0">
                <a:solidFill>
                  <a:srgbClr val="FF0000"/>
                </a:solidFill>
                <a:latin typeface="微软雅黑" pitchFamily="34" charset="-122"/>
                <a:ea typeface="微软雅黑" pitchFamily="34" charset="-122"/>
              </a:rPr>
              <a:t>第九章</a:t>
            </a:r>
          </a:p>
        </p:txBody>
      </p:sp>
      <p:sp>
        <p:nvSpPr>
          <p:cNvPr id="40" name="TextBox 39"/>
          <p:cNvSpPr txBox="1"/>
          <p:nvPr userDrawn="1"/>
        </p:nvSpPr>
        <p:spPr>
          <a:xfrm>
            <a:off x="982921" y="590116"/>
            <a:ext cx="1826141" cy="338554"/>
          </a:xfrm>
          <a:prstGeom prst="rect">
            <a:avLst/>
          </a:prstGeom>
          <a:noFill/>
        </p:spPr>
        <p:txBody>
          <a:bodyPr wrap="none" rtlCol="0">
            <a:spAutoFit/>
          </a:bodyPr>
          <a:lstStyle/>
          <a:p>
            <a:pPr algn="ctr"/>
            <a:r>
              <a:rPr lang="zh-CN" altLang="en-US" sz="1600" b="1" dirty="0">
                <a:solidFill>
                  <a:srgbClr val="FF6600"/>
                </a:solidFill>
                <a:latin typeface="微软雅黑" pitchFamily="34" charset="-122"/>
                <a:ea typeface="微软雅黑" panose="020B0503020204020204" pitchFamily="34" charset="-122"/>
                <a:cs typeface="Arial Unicode MS"/>
              </a:rPr>
              <a:t>文件管理和外排序</a:t>
            </a:r>
            <a:endParaRPr lang="zh-CN" altLang="en-US" sz="1200" b="1" dirty="0">
              <a:solidFill>
                <a:srgbClr val="FF6600"/>
              </a:solidFill>
              <a:latin typeface="微软雅黑" pitchFamily="34" charset="-122"/>
              <a:ea typeface="微软雅黑" panose="020B0503020204020204" pitchFamily="34" charset="-122"/>
              <a:cs typeface="Arial Unicode MS"/>
            </a:endParaRPr>
          </a:p>
        </p:txBody>
      </p:sp>
    </p:spTree>
    <p:extLst>
      <p:ext uri="{BB962C8B-B14F-4D97-AF65-F5344CB8AC3E}">
        <p14:creationId xmlns:p14="http://schemas.microsoft.com/office/powerpoint/2010/main" val="1050444015"/>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8" name="矩形 27"/>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 name="矩形 9"/>
          <p:cNvSpPr/>
          <p:nvPr/>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sp>
        <p:nvSpPr>
          <p:cNvPr id="4" name="矩形 31"/>
          <p:cNvSpPr/>
          <p:nvPr/>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 name="矩形 23"/>
          <p:cNvSpPr/>
          <p:nvPr/>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TextBox 6"/>
          <p:cNvSpPr txBox="1">
            <a:spLocks noChangeArrowheads="1"/>
          </p:cNvSpPr>
          <p:nvPr/>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7" name="文本框 24"/>
          <p:cNvSpPr txBox="1">
            <a:spLocks noChangeArrowheads="1"/>
          </p:cNvSpPr>
          <p:nvPr/>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8" name="直接连接符 7"/>
          <p:cNvCxnSpPr/>
          <p:nvPr/>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9" name="矩形 28"/>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1" name="直接连接符 10"/>
          <p:cNvCxnSpPr/>
          <p:nvPr/>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5" name="直接连接符 14"/>
          <p:cNvCxnSpPr/>
          <p:nvPr/>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34" name="标题 1"/>
          <p:cNvSpPr>
            <a:spLocks noGrp="1"/>
          </p:cNvSpPr>
          <p:nvPr>
            <p:ph type="title"/>
          </p:nvPr>
        </p:nvSpPr>
        <p:spPr>
          <a:xfrm>
            <a:off x="609522" y="1020762"/>
            <a:ext cx="7847885" cy="808038"/>
          </a:xfrm>
        </p:spPr>
        <p:txBody>
          <a:bodyPr/>
          <a:lstStyle>
            <a:lvl1pPr algn="ctr" rtl="0" eaLnBrk="0" fontAlgn="base" hangingPunct="0">
              <a:spcBef>
                <a:spcPct val="0"/>
              </a:spcBef>
              <a:spcAft>
                <a:spcPct val="0"/>
              </a:spcAft>
              <a:defRPr lang="zh-CN" altLang="en-US" sz="40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a:t>单击此处编辑母版标题样式</a:t>
            </a:r>
            <a:endParaRPr lang="zh-CN" altLang="en-US" dirty="0"/>
          </a:p>
        </p:txBody>
      </p:sp>
      <p:sp>
        <p:nvSpPr>
          <p:cNvPr id="35" name="内容占位符 2"/>
          <p:cNvSpPr>
            <a:spLocks noGrp="1"/>
          </p:cNvSpPr>
          <p:nvPr>
            <p:ph idx="1"/>
          </p:nvPr>
        </p:nvSpPr>
        <p:spPr>
          <a:xfrm>
            <a:off x="608807" y="1871662"/>
            <a:ext cx="7848600" cy="4254501"/>
          </a:xfrm>
        </p:spPr>
        <p:txBody>
          <a:bodyPr/>
          <a:lstStyle>
            <a:lvl1pPr>
              <a:defRPr>
                <a:latin typeface="Lucida Fax" panose="02060602050505020204" pitchFamily="18" charset="0"/>
                <a:ea typeface="微软雅黑" panose="020B0503020204020204" pitchFamily="34" charset="-122"/>
              </a:defRPr>
            </a:lvl1pPr>
            <a:lvl2pPr>
              <a:defRPr>
                <a:latin typeface="Lucida Fax" panose="02060602050505020204" pitchFamily="18" charset="0"/>
                <a:ea typeface="微软雅黑" panose="020B0503020204020204" pitchFamily="34" charset="-122"/>
              </a:defRPr>
            </a:lvl2pPr>
            <a:lvl3pPr>
              <a:defRPr>
                <a:latin typeface="Lucida Fax" panose="02060602050505020204" pitchFamily="18" charset="0"/>
                <a:ea typeface="微软雅黑" panose="020B0503020204020204" pitchFamily="34" charset="-122"/>
              </a:defRPr>
            </a:lvl3pPr>
            <a:lvl4pPr>
              <a:defRPr>
                <a:latin typeface="Lucida Fax" panose="02060602050505020204" pitchFamily="18" charset="0"/>
                <a:ea typeface="微软雅黑" panose="020B0503020204020204" pitchFamily="34" charset="-122"/>
              </a:defRPr>
            </a:lvl4pPr>
            <a:lvl5pPr>
              <a:defRPr>
                <a:latin typeface="Lucida Fax" panose="02060602050505020204" pitchFamily="18"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内容占位符 2"/>
          <p:cNvSpPr>
            <a:spLocks noGrp="1"/>
          </p:cNvSpPr>
          <p:nvPr>
            <p:ph sz="quarter" idx="10" hasCustomPrompt="1"/>
          </p:nvPr>
        </p:nvSpPr>
        <p:spPr>
          <a:xfrm>
            <a:off x="2970215" y="527050"/>
            <a:ext cx="5487194"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a:t>单击此处编辑节标题</a:t>
            </a:r>
          </a:p>
        </p:txBody>
      </p:sp>
      <p:sp>
        <p:nvSpPr>
          <p:cNvPr id="23"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4"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25"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cxnSp>
        <p:nvCxnSpPr>
          <p:cNvPr id="27" name="直接连接符 7"/>
          <p:cNvCxnSpPr/>
          <p:nvPr userDrawn="1"/>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10"/>
          <p:cNvCxnSpPr/>
          <p:nvPr userDrawn="1"/>
        </p:nvCxnSpPr>
        <p:spPr>
          <a:xfrm>
            <a:off x="914403" y="1066800"/>
            <a:ext cx="1919287"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31" name="直接连接符 11"/>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32" name="直接连接符 12"/>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33" name="矩形 32"/>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36" name="直接连接符 14"/>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p:spPr>
      </p:pic>
      <p:sp>
        <p:nvSpPr>
          <p:cNvPr id="38"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18" name="TextBox 17"/>
          <p:cNvSpPr txBox="1"/>
          <p:nvPr userDrawn="1"/>
        </p:nvSpPr>
        <p:spPr bwMode="auto">
          <a:xfrm>
            <a:off x="914403" y="177800"/>
            <a:ext cx="1919287" cy="320076"/>
          </a:xfrm>
          <a:prstGeom prst="rect">
            <a:avLst/>
          </a:prstGeom>
          <a:noFill/>
          <a:ln w="38100">
            <a:noFill/>
            <a:miter lim="800000"/>
            <a:headEnd/>
            <a:tailEnd/>
          </a:ln>
        </p:spPr>
        <p:txBody>
          <a:bodyPr wrap="square" lIns="121908" tIns="60954" rIns="121908" bIns="60954" rtlCol="0">
            <a:spAutoFit/>
          </a:bodyPr>
          <a:lstStyle/>
          <a:p>
            <a:pPr algn="ctr">
              <a:lnSpc>
                <a:spcPct val="80000"/>
              </a:lnSpc>
              <a:spcBef>
                <a:spcPct val="20000"/>
              </a:spcBef>
              <a:buClr>
                <a:schemeClr val="folHlink"/>
              </a:buClr>
              <a:buSzPct val="60000"/>
            </a:pPr>
            <a:r>
              <a:rPr lang="zh-CN" altLang="en-US" sz="1600" dirty="0">
                <a:solidFill>
                  <a:srgbClr val="FF6600"/>
                </a:solidFill>
                <a:latin typeface="+mj-ea"/>
                <a:ea typeface="+mj-ea"/>
              </a:rPr>
              <a:t>第九章</a:t>
            </a:r>
          </a:p>
        </p:txBody>
      </p:sp>
      <p:sp>
        <p:nvSpPr>
          <p:cNvPr id="20" name="TextBox 19"/>
          <p:cNvSpPr txBox="1"/>
          <p:nvPr userDrawn="1"/>
        </p:nvSpPr>
        <p:spPr bwMode="auto">
          <a:xfrm>
            <a:off x="914403" y="542928"/>
            <a:ext cx="1919287" cy="369320"/>
          </a:xfrm>
          <a:prstGeom prst="rect">
            <a:avLst/>
          </a:prstGeom>
          <a:noFill/>
          <a:ln w="38100">
            <a:noFill/>
            <a:miter lim="800000"/>
            <a:headEnd/>
            <a:tailEnd/>
          </a:ln>
        </p:spPr>
        <p:txBody>
          <a:bodyPr wrap="square" lIns="121908" tIns="60954" rIns="121908" bIns="60954" rtlCol="0">
            <a:spAutoFit/>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zh-CN" altLang="en-US" sz="1600" b="1" i="0" u="none" strike="noStrike" kern="0" cap="none" spc="0" normalizeH="0" baseline="0" noProof="0" dirty="0">
                <a:ln>
                  <a:noFill/>
                </a:ln>
                <a:solidFill>
                  <a:srgbClr val="FF6600"/>
                </a:solidFill>
                <a:effectLst/>
                <a:uLnTx/>
                <a:uFillTx/>
                <a:latin typeface="+mj-ea"/>
                <a:ea typeface="+mj-ea"/>
              </a:rPr>
              <a:t>文件管理和外排序</a:t>
            </a:r>
          </a:p>
        </p:txBody>
      </p:sp>
    </p:spTree>
    <p:extLst>
      <p:ext uri="{BB962C8B-B14F-4D97-AF65-F5344CB8AC3E}">
        <p14:creationId xmlns:p14="http://schemas.microsoft.com/office/powerpoint/2010/main" val="855098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3" y="2130431"/>
            <a:ext cx="10361612" cy="1470025"/>
          </a:xfrm>
        </p:spPr>
        <p:txBody>
          <a:bodyPr/>
          <a:lstStyle/>
          <a:p>
            <a:r>
              <a:rPr lang="zh-CN" altLang="en-US"/>
              <a:t>单击此处编辑母版标题样式</a:t>
            </a:r>
          </a:p>
        </p:txBody>
      </p:sp>
      <p:sp>
        <p:nvSpPr>
          <p:cNvPr id="3" name="副标题 2"/>
          <p:cNvSpPr>
            <a:spLocks noGrp="1"/>
          </p:cNvSpPr>
          <p:nvPr>
            <p:ph type="subTitle" idx="1"/>
          </p:nvPr>
        </p:nvSpPr>
        <p:spPr>
          <a:xfrm>
            <a:off x="1828804" y="3886200"/>
            <a:ext cx="8532813"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C4B201A-0608-42E6-AE38-DE5E7CF015DA}" type="datetime1">
              <a:rPr lang="zh-CN" altLang="en-US" smtClean="0"/>
              <a:t>2023/12/12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6760170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B4F522-E2D6-478F-ADDC-60D97668F853}" type="datetime1">
              <a:rPr lang="zh-CN" altLang="en-US" smtClean="0"/>
              <a:t>2023/12/12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597739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6"/>
            <a:ext cx="10361612"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4" y="2906713"/>
            <a:ext cx="1036161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3053156-7471-4108-B9FF-9C11EE814110}" type="datetime1">
              <a:rPr lang="zh-CN" altLang="en-US" smtClean="0"/>
              <a:t>2023/12/12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171348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2" y="1600206"/>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6"/>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EB3459-25AB-41B7-83B1-0476C68CD1E9}" type="datetime1">
              <a:rPr lang="zh-CN" altLang="en-US" smtClean="0"/>
              <a:t>2023/12/12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42248118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42"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42"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BB398D2-10A9-4AC8-8935-35CA9D4096EC}" type="datetime1">
              <a:rPr lang="zh-CN" altLang="en-US" smtClean="0"/>
              <a:t>2023/12/12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0248856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DD338C-834C-4847-BC79-6EC7866318AE}" type="datetime1">
              <a:rPr lang="zh-CN" altLang="en-US" smtClean="0"/>
              <a:t>2023/12/12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32946685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CE6C12-C8A7-4BF1-A104-C569F83374A5}" type="datetime1">
              <a:rPr lang="zh-CN" altLang="en-US" smtClean="0"/>
              <a:t>2023/12/12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3973052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6" y="273056"/>
            <a:ext cx="68151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3"/>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C76D078-AE21-41D8-AAE9-4947490D6444}" type="datetime1">
              <a:rPr lang="zh-CN" altLang="en-US" smtClean="0"/>
              <a:t>2023/12/12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1319462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977E0F7-37FC-49E8-9A4C-067B9C8FF328}" type="datetime1">
              <a:rPr lang="zh-CN" altLang="en-US" smtClean="0"/>
              <a:t>2023/12/12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656840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6733C08-D80A-4FB1-A22B-A49ED1563110}" type="datetime1">
              <a:rPr lang="zh-CN" altLang="en-US" smtClean="0"/>
              <a:t>2023/12/12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2749768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4" name="矩形 31"/>
          <p:cNvSpPr/>
          <p:nvPr userDrawn="1"/>
        </p:nvSpPr>
        <p:spPr>
          <a:xfrm>
            <a:off x="3656015" y="6324606"/>
            <a:ext cx="85344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5" name="矩形 23"/>
          <p:cNvSpPr/>
          <p:nvPr userDrawn="1"/>
        </p:nvSpPr>
        <p:spPr>
          <a:xfrm>
            <a:off x="4" y="6324606"/>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6" name="TextBox 6"/>
          <p:cNvSpPr txBox="1">
            <a:spLocks noChangeArrowheads="1"/>
          </p:cNvSpPr>
          <p:nvPr userDrawn="1"/>
        </p:nvSpPr>
        <p:spPr bwMode="auto">
          <a:xfrm>
            <a:off x="3175003" y="6302381"/>
            <a:ext cx="49564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8C6764D8-2231-4273-A09F-876991EF42B3}" type="slidenum">
              <a:rPr lang="en-US" altLang="zh-CN" smtClean="0"/>
              <a:pPr>
                <a:defRPr/>
              </a:pPr>
              <a:t>‹#›</a:t>
            </a:fld>
            <a:endParaRPr lang="zh-CN" altLang="en-US"/>
          </a:p>
        </p:txBody>
      </p:sp>
      <p:sp>
        <p:nvSpPr>
          <p:cNvPr id="7" name="文本框 24"/>
          <p:cNvSpPr txBox="1">
            <a:spLocks noChangeArrowheads="1"/>
          </p:cNvSpPr>
          <p:nvPr userDrawn="1"/>
        </p:nvSpPr>
        <p:spPr bwMode="auto">
          <a:xfrm>
            <a:off x="833441" y="561980"/>
            <a:ext cx="12938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2400">
                <a:solidFill>
                  <a:srgbClr val="FFFFFF"/>
                </a:solidFill>
                <a:latin typeface="Arial" charset="0"/>
                <a:ea typeface="微软雅黑" pitchFamily="34" charset="-122"/>
              </a:rPr>
              <a:t>目录页</a:t>
            </a:r>
          </a:p>
        </p:txBody>
      </p:sp>
      <p:cxnSp>
        <p:nvCxnSpPr>
          <p:cNvPr id="8" name="直接连接符 7"/>
          <p:cNvCxnSpPr/>
          <p:nvPr userDrawn="1"/>
        </p:nvCxnSpPr>
        <p:spPr>
          <a:xfrm>
            <a:off x="0" y="914400"/>
            <a:ext cx="12190413"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9" name="矩形 8"/>
          <p:cNvSpPr/>
          <p:nvPr userDrawn="1"/>
        </p:nvSpPr>
        <p:spPr>
          <a:xfrm>
            <a:off x="3" y="276231"/>
            <a:ext cx="106664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10" name="矩形 9"/>
          <p:cNvSpPr/>
          <p:nvPr userDrawn="1"/>
        </p:nvSpPr>
        <p:spPr>
          <a:xfrm>
            <a:off x="914403" y="0"/>
            <a:ext cx="191928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800" b="1" kern="0">
              <a:solidFill>
                <a:srgbClr val="F9F9F9"/>
              </a:solidFill>
              <a:latin typeface="微软雅黑" pitchFamily="34" charset="-122"/>
              <a:ea typeface="微软雅黑" pitchFamily="34" charset="-122"/>
              <a:cs typeface="+mn-cs"/>
            </a:endParaRPr>
          </a:p>
        </p:txBody>
      </p:sp>
      <p:cxnSp>
        <p:nvCxnSpPr>
          <p:cNvPr id="12" name="直接连接符 11"/>
          <p:cNvCxnSpPr/>
          <p:nvPr userDrawn="1"/>
        </p:nvCxnSpPr>
        <p:spPr>
          <a:xfrm rot="5400000" flipH="1" flipV="1">
            <a:off x="381001" y="533400"/>
            <a:ext cx="1066800" cy="317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rot="16200000" flipV="1">
            <a:off x="2305844" y="527847"/>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1229975" y="304804"/>
            <a:ext cx="960438"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cxnSp>
        <p:nvCxnSpPr>
          <p:cNvPr id="15" name="直接连接符 14"/>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p:cNvPicPr>
          <p:nvPr userDrawn="1"/>
        </p:nvPicPr>
        <p:blipFill>
          <a:blip r:embed="rId2" cstate="print">
            <a:duotone>
              <a:schemeClr val="accent1">
                <a:shade val="45000"/>
                <a:satMod val="135000"/>
              </a:schemeClr>
              <a:prstClr val="white"/>
            </a:duotone>
          </a:blip>
          <a:stretch>
            <a:fillRect/>
          </a:stretch>
        </p:blipFill>
        <p:spPr>
          <a:xfrm>
            <a:off x="10753989" y="220800"/>
            <a:ext cx="388800" cy="388800"/>
          </a:xfrm>
          <a:prstGeom prst="ellipse">
            <a:avLst/>
          </a:prstGeom>
          <a:ln w="63500" cap="rnd">
            <a:noFill/>
          </a:ln>
          <a:effectLst>
            <a:outerShdw blurRad="381000" dist="292100" dir="5400000" sx="-80000" sy="-18000" rotWithShape="0">
              <a:srgbClr val="000000">
                <a:alpha val="22000"/>
              </a:srgbClr>
            </a:outerShdw>
          </a:effectLst>
        </p:spPr>
      </p:pic>
      <p:sp>
        <p:nvSpPr>
          <p:cNvPr id="17" name="页脚占位符 1"/>
          <p:cNvSpPr txBox="1">
            <a:spLocks/>
          </p:cNvSpPr>
          <p:nvPr userDrawn="1"/>
        </p:nvSpPr>
        <p:spPr bwMode="auto">
          <a:xfrm>
            <a:off x="4181476" y="6305550"/>
            <a:ext cx="3859214"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rtl="0" eaLnBrk="1" fontAlgn="base" hangingPunct="1">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1pPr>
            <a:lvl2pPr marL="742950" indent="-28575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2pPr>
            <a:lvl3pPr marL="11430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3pPr>
            <a:lvl4pPr marL="16002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4pPr>
            <a:lvl5pPr marL="2057400" indent="-228600" algn="l" rtl="0" eaLnBrk="0" fontAlgn="base"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5pPr>
            <a:lvl6pPr marL="25146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6pPr>
            <a:lvl7pPr marL="29718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7pPr>
            <a:lvl8pPr marL="34290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8pPr>
            <a:lvl9pPr marL="3886200" indent="-228600" algn="l" defTabSz="914400" rtl="0" eaLnBrk="0" fontAlgn="base" latinLnBrk="0" hangingPunct="0">
              <a:spcBef>
                <a:spcPct val="0"/>
              </a:spcBef>
              <a:spcAft>
                <a:spcPct val="0"/>
              </a:spcAft>
              <a:defRPr sz="1400" kern="1200">
                <a:solidFill>
                  <a:schemeClr val="tx1"/>
                </a:solidFill>
                <a:latin typeface="Verdana" pitchFamily="34" charset="0"/>
                <a:ea typeface="Arial Unicode MS" pitchFamily="34" charset="-122"/>
                <a:cs typeface="Arial Unicode MS" pitchFamily="34" charset="-122"/>
              </a:defRPr>
            </a:lvl9pPr>
          </a:lstStyle>
          <a:p>
            <a:pPr>
              <a:defRPr/>
            </a:pPr>
            <a:r>
              <a:rPr lang="zh-CN" altLang="en-US" b="1" dirty="0">
                <a:solidFill>
                  <a:schemeClr val="bg1"/>
                </a:solidFill>
                <a:latin typeface="微软雅黑" pitchFamily="34" charset="-122"/>
                <a:ea typeface="微软雅黑" pitchFamily="34" charset="-122"/>
              </a:rPr>
              <a:t>北大</a:t>
            </a:r>
            <a:r>
              <a:rPr lang="en-US" altLang="zh-CN" b="1" dirty="0">
                <a:solidFill>
                  <a:schemeClr val="bg1"/>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数据结构与算法</a:t>
            </a:r>
            <a:r>
              <a:rPr lang="en-US" altLang="zh-CN" b="1" dirty="0">
                <a:solidFill>
                  <a:schemeClr val="bg1"/>
                </a:solidFill>
                <a:latin typeface="微软雅黑" pitchFamily="34" charset="-122"/>
                <a:ea typeface="微软雅黑" pitchFamily="34" charset="-122"/>
              </a:rPr>
              <a:t>》</a:t>
            </a:r>
          </a:p>
        </p:txBody>
      </p:sp>
      <p:sp>
        <p:nvSpPr>
          <p:cNvPr id="3" name="内容占位符 2"/>
          <p:cNvSpPr>
            <a:spLocks noGrp="1"/>
          </p:cNvSpPr>
          <p:nvPr>
            <p:ph sz="quarter" idx="10" hasCustomPrompt="1"/>
          </p:nvPr>
        </p:nvSpPr>
        <p:spPr>
          <a:xfrm>
            <a:off x="2970215" y="527050"/>
            <a:ext cx="5487194" cy="387350"/>
          </a:xfrm>
        </p:spPr>
        <p:txBody>
          <a:bodyPr/>
          <a:lstStyle>
            <a:lvl1pPr marL="0" indent="0" algn="l" rtl="0" eaLnBrk="0" fontAlgn="base" hangingPunct="0">
              <a:spcBef>
                <a:spcPct val="0"/>
              </a:spcBef>
              <a:spcAft>
                <a:spcPct val="0"/>
              </a:spcAft>
              <a:buNone/>
              <a:defRPr lang="zh-CN" altLang="en-US" sz="2400" b="1" dirty="0">
                <a:solidFill>
                  <a:srgbClr val="0070C0"/>
                </a:solidFill>
                <a:latin typeface="Lucida Fax" panose="02060602050505020204" pitchFamily="18" charset="0"/>
                <a:ea typeface="微软雅黑" panose="020B0503020204020204" pitchFamily="34" charset="-122"/>
                <a:cs typeface="+mj-cs"/>
              </a:defRPr>
            </a:lvl1pPr>
          </a:lstStyle>
          <a:p>
            <a:pPr lvl="0"/>
            <a:r>
              <a:rPr lang="zh-CN" altLang="en-US" dirty="0"/>
              <a:t>单击此处编辑节标题</a:t>
            </a:r>
          </a:p>
        </p:txBody>
      </p:sp>
      <p:sp>
        <p:nvSpPr>
          <p:cNvPr id="19" name="内容占位符 18"/>
          <p:cNvSpPr>
            <a:spLocks noGrp="1"/>
          </p:cNvSpPr>
          <p:nvPr>
            <p:ph sz="quarter" idx="11" hasCustomPrompt="1"/>
          </p:nvPr>
        </p:nvSpPr>
        <p:spPr>
          <a:xfrm>
            <a:off x="912813" y="504831"/>
            <a:ext cx="1920875" cy="409575"/>
          </a:xfrm>
        </p:spPr>
        <p:txBody>
          <a:bodyPr/>
          <a:lstStyle>
            <a:lvl1pPr marL="0" indent="0" algn="ctr" rtl="0" eaLnBrk="1" fontAlgn="base" hangingPunct="1">
              <a:spcBef>
                <a:spcPct val="0"/>
              </a:spcBef>
              <a:spcAft>
                <a:spcPct val="0"/>
              </a:spcAft>
              <a:buFontTx/>
              <a:buNone/>
              <a:defRPr lang="zh-CN" altLang="en-US" sz="24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stStyle>
          <a:p>
            <a:pPr lvl="0"/>
            <a:r>
              <a:rPr lang="zh-CN" altLang="en-US" dirty="0"/>
              <a:t>章标题</a:t>
            </a:r>
          </a:p>
        </p:txBody>
      </p:sp>
      <p:sp>
        <p:nvSpPr>
          <p:cNvPr id="22" name="内容占位符 18"/>
          <p:cNvSpPr>
            <a:spLocks noGrp="1"/>
          </p:cNvSpPr>
          <p:nvPr>
            <p:ph sz="quarter" idx="12" hasCustomPrompt="1"/>
          </p:nvPr>
        </p:nvSpPr>
        <p:spPr>
          <a:xfrm>
            <a:off x="903288" y="169870"/>
            <a:ext cx="1920875" cy="325539"/>
          </a:xfrm>
        </p:spPr>
        <p:txBody>
          <a:bodyPr/>
          <a:lstStyle>
            <a:lvl1pPr marL="0" indent="0" algn="ctr" rtl="0" eaLnBrk="1" fontAlgn="auto" hangingPunct="1">
              <a:spcBef>
                <a:spcPts val="0"/>
              </a:spcBef>
              <a:spcAft>
                <a:spcPts val="0"/>
              </a:spcAft>
              <a:buFontTx/>
              <a:buNone/>
              <a:defRPr lang="zh-CN" altLang="en-US" sz="1600" kern="1200" dirty="0" smtClean="0">
                <a:solidFill>
                  <a:srgbClr val="FF6600"/>
                </a:solidFill>
                <a:latin typeface="Lucida Fax" panose="02060602050505020204" pitchFamily="18" charset="0"/>
                <a:ea typeface="微软雅黑" pitchFamily="34" charset="-122"/>
                <a:cs typeface="+mn-cs"/>
              </a:defRPr>
            </a:lvl1pPr>
          </a:lstStyle>
          <a:p>
            <a:pPr lvl="0"/>
            <a:r>
              <a:rPr lang="zh-CN" altLang="en-US" dirty="0"/>
              <a:t>章号</a:t>
            </a:r>
          </a:p>
        </p:txBody>
      </p:sp>
    </p:spTree>
    <p:extLst>
      <p:ext uri="{BB962C8B-B14F-4D97-AF65-F5344CB8AC3E}">
        <p14:creationId xmlns:p14="http://schemas.microsoft.com/office/powerpoint/2010/main" val="38891961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2" y="274644"/>
            <a:ext cx="2741612"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4"/>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CE771D-6C69-4B3E-9031-63D5285352C9}" type="datetime1">
              <a:rPr lang="zh-CN" altLang="en-US" smtClean="0"/>
              <a:t>2023/12/12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19544444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635716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a:xfrm>
            <a:off x="433069" y="836613"/>
            <a:ext cx="11712109" cy="5545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15168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60"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403793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39154" y="908050"/>
            <a:ext cx="5754467"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4" y="908050"/>
            <a:ext cx="5754468" cy="5545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26888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53358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8457936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703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7"/>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3"/>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322346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5829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60" y="2906713"/>
            <a:ext cx="1036185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7C042E8C-01D7-4C3F-B88C-A958DE2DADCE}" type="datetime1">
              <a:rPr lang="zh-CN" altLang="en-US" smtClean="0"/>
              <a:t>2023/12/12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172A91-1128-47C6-8DA4-AD78176AFE5D}" type="slidenum">
              <a:rPr lang="en-US" altLang="zh-CN" smtClean="0"/>
              <a:pPr>
                <a:defRPr/>
              </a:pPr>
              <a:t>‹#›</a:t>
            </a:fld>
            <a:endParaRPr lang="en-US" altLang="zh-CN"/>
          </a:p>
        </p:txBody>
      </p:sp>
    </p:spTree>
    <p:extLst>
      <p:ext uri="{BB962C8B-B14F-4D97-AF65-F5344CB8AC3E}">
        <p14:creationId xmlns:p14="http://schemas.microsoft.com/office/powerpoint/2010/main" val="28282935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629312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2810" y="0"/>
            <a:ext cx="3047603" cy="64531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8939636" cy="64531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056727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D21F1-DA3D-4E35-8AAD-0C3112D462E3}"/>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170446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32"/>
            <a:ext cx="10361851"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368865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521" y="1600206"/>
            <a:ext cx="10971372"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20469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60" y="4406907"/>
            <a:ext cx="10361851"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60" y="2906713"/>
            <a:ext cx="10361851"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390553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522" y="1600206"/>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6"/>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29083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13329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743323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64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2" y="1600206"/>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6793" y="1600206"/>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pPr>
              <a:defRPr/>
            </a:pPr>
            <a:fld id="{7632E735-9668-4C01-B00B-AD631045359E}" type="datetime1">
              <a:rPr lang="zh-CN" altLang="en-US" smtClean="0"/>
              <a:t>2023/12/12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A3C674-B58F-4903-972C-7D3626A11F5E}" type="slidenum">
              <a:rPr lang="en-US" altLang="zh-CN" smtClean="0"/>
              <a:pPr>
                <a:defRPr/>
              </a:pPr>
              <a:t>‹#›</a:t>
            </a:fld>
            <a:endParaRPr lang="en-US" altLang="zh-CN"/>
          </a:p>
        </p:txBody>
      </p:sp>
    </p:spTree>
    <p:extLst>
      <p:ext uri="{BB962C8B-B14F-4D97-AF65-F5344CB8AC3E}">
        <p14:creationId xmlns:p14="http://schemas.microsoft.com/office/powerpoint/2010/main" val="41774026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7"/>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3"/>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460552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384318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521" y="1600206"/>
            <a:ext cx="10971372"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73400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45"/>
            <a:ext cx="2742843"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2" y="274645"/>
            <a:ext cx="8025355"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15160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2543AC-BD56-40A0-AB2D-8F45CCB00534}"/>
              </a:ext>
            </a:extLst>
          </p:cNvPr>
          <p:cNvSpPr>
            <a:spLocks noGrp="1" noChangeArrowheads="1"/>
          </p:cNvSpPr>
          <p:nvPr>
            <p:ph type="dt" sz="half" idx="10"/>
          </p:nvPr>
        </p:nvSpPr>
        <p:spPr/>
        <p:txBody>
          <a:bodyPr/>
          <a:lstStyle>
            <a:lvl1pPr>
              <a:defRPr/>
            </a:lvl1pPr>
          </a:lstStyle>
          <a:p>
            <a:pPr>
              <a:defRPr/>
            </a:pPr>
            <a:fld id="{A6D7513C-78D0-41B0-B123-DC41EB5444AA}" type="datetime1">
              <a:rPr lang="zh-CN" altLang="en-US"/>
              <a:pPr>
                <a:defRPr/>
              </a:pPr>
              <a:t>2023/12/12</a:t>
            </a:fld>
            <a:endParaRPr lang="en-US" altLang="zh-CN"/>
          </a:p>
        </p:txBody>
      </p:sp>
      <p:sp>
        <p:nvSpPr>
          <p:cNvPr id="3" name="Rectangle 5">
            <a:extLst>
              <a:ext uri="{FF2B5EF4-FFF2-40B4-BE49-F238E27FC236}">
                <a16:creationId xmlns:a16="http://schemas.microsoft.com/office/drawing/2014/main" id="{42BB0A12-57FD-4ADB-85C3-BAACBE2BE7FC}"/>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53D96877-7085-4834-B466-F2B6044A8A28}"/>
              </a:ext>
            </a:extLst>
          </p:cNvPr>
          <p:cNvSpPr>
            <a:spLocks noGrp="1" noChangeArrowheads="1"/>
          </p:cNvSpPr>
          <p:nvPr>
            <p:ph type="sldNum" sz="quarter" idx="12"/>
          </p:nvPr>
        </p:nvSpPr>
        <p:spPr/>
        <p:txBody>
          <a:bodyPr/>
          <a:lstStyle>
            <a:lvl1pPr>
              <a:defRPr smtClean="0"/>
            </a:lvl1pPr>
          </a:lstStyle>
          <a:p>
            <a:pPr>
              <a:defRPr/>
            </a:pPr>
            <a:fld id="{AC74A818-FC9B-4ED5-8263-0E9C7C768BCB}" type="slidenum">
              <a:rPr lang="zh-CN" altLang="zh-CN"/>
              <a:pPr>
                <a:defRPr/>
              </a:pPr>
              <a:t>‹#›</a:t>
            </a:fld>
            <a:endParaRPr lang="zh-CN" altLang="zh-CN"/>
          </a:p>
        </p:txBody>
      </p:sp>
    </p:spTree>
    <p:extLst>
      <p:ext uri="{BB962C8B-B14F-4D97-AF65-F5344CB8AC3E}">
        <p14:creationId xmlns:p14="http://schemas.microsoft.com/office/powerpoint/2010/main" val="4145127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3173" y="76201"/>
            <a:ext cx="10565025" cy="639763"/>
          </a:xfrm>
        </p:spPr>
        <p:txBody>
          <a:bodyPr/>
          <a:lstStyle/>
          <a:p>
            <a:r>
              <a:rPr lang="zh-CN" altLang="en-US"/>
              <a:t>单击此处编辑母版标题样式</a:t>
            </a:r>
          </a:p>
        </p:txBody>
      </p:sp>
      <p:sp>
        <p:nvSpPr>
          <p:cNvPr id="3" name="内容占位符 2"/>
          <p:cNvSpPr>
            <a:spLocks noGrp="1"/>
          </p:cNvSpPr>
          <p:nvPr>
            <p:ph idx="1"/>
          </p:nvPr>
        </p:nvSpPr>
        <p:spPr>
          <a:xfrm>
            <a:off x="304761" y="1066800"/>
            <a:ext cx="11580892" cy="5334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52ABCAD-A132-41A1-A563-A5B922494F95}"/>
              </a:ext>
            </a:extLst>
          </p:cNvPr>
          <p:cNvSpPr>
            <a:spLocks noGrp="1" noChangeArrowheads="1"/>
          </p:cNvSpPr>
          <p:nvPr>
            <p:ph type="dt" sz="half" idx="10"/>
          </p:nvPr>
        </p:nvSpPr>
        <p:spPr/>
        <p:txBody>
          <a:bodyPr/>
          <a:lstStyle>
            <a:lvl1pPr>
              <a:defRPr/>
            </a:lvl1pPr>
          </a:lstStyle>
          <a:p>
            <a:pPr>
              <a:defRPr/>
            </a:pPr>
            <a:fld id="{DD57DAA9-43AA-490A-9EF9-CBB5AB93D3F7}" type="datetime1">
              <a:rPr lang="zh-CN" altLang="en-US"/>
              <a:pPr>
                <a:defRPr/>
              </a:pPr>
              <a:t>2023/12/12</a:t>
            </a:fld>
            <a:endParaRPr lang="en-US" altLang="zh-CN"/>
          </a:p>
        </p:txBody>
      </p:sp>
      <p:sp>
        <p:nvSpPr>
          <p:cNvPr id="5" name="Rectangle 5">
            <a:extLst>
              <a:ext uri="{FF2B5EF4-FFF2-40B4-BE49-F238E27FC236}">
                <a16:creationId xmlns:a16="http://schemas.microsoft.com/office/drawing/2014/main" id="{373CC05D-466A-4AD5-A0CE-C6B6F4BC645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AA7961C-7CCA-4C06-9426-028E81F33275}"/>
              </a:ext>
            </a:extLst>
          </p:cNvPr>
          <p:cNvSpPr>
            <a:spLocks noGrp="1" noChangeArrowheads="1"/>
          </p:cNvSpPr>
          <p:nvPr>
            <p:ph type="sldNum" sz="quarter" idx="12"/>
          </p:nvPr>
        </p:nvSpPr>
        <p:spPr/>
        <p:txBody>
          <a:bodyPr/>
          <a:lstStyle>
            <a:lvl1pPr>
              <a:defRPr smtClean="0"/>
            </a:lvl1pPr>
          </a:lstStyle>
          <a:p>
            <a:pPr>
              <a:defRPr/>
            </a:pPr>
            <a:fld id="{4B17C56D-EA76-4958-A5AA-B149621D786B}" type="slidenum">
              <a:rPr lang="zh-CN" altLang="zh-CN"/>
              <a:pPr>
                <a:defRPr/>
              </a:pPr>
              <a:t>‹#›</a:t>
            </a:fld>
            <a:endParaRPr lang="zh-CN" altLang="zh-CN"/>
          </a:p>
        </p:txBody>
      </p:sp>
    </p:spTree>
    <p:extLst>
      <p:ext uri="{BB962C8B-B14F-4D97-AF65-F5344CB8AC3E}">
        <p14:creationId xmlns:p14="http://schemas.microsoft.com/office/powerpoint/2010/main" val="231969727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3173" y="76201"/>
            <a:ext cx="10565025" cy="639763"/>
          </a:xfrm>
        </p:spPr>
        <p:txBody>
          <a:bodyPr/>
          <a:lstStyle/>
          <a:p>
            <a:r>
              <a:rPr lang="zh-CN" altLang="en-US"/>
              <a:t>单击此处编辑母版标题样式</a:t>
            </a:r>
          </a:p>
        </p:txBody>
      </p:sp>
      <p:sp>
        <p:nvSpPr>
          <p:cNvPr id="3" name="表格占位符 2"/>
          <p:cNvSpPr>
            <a:spLocks noGrp="1"/>
          </p:cNvSpPr>
          <p:nvPr>
            <p:ph type="tbl" idx="1"/>
          </p:nvPr>
        </p:nvSpPr>
        <p:spPr>
          <a:xfrm>
            <a:off x="304761" y="1066800"/>
            <a:ext cx="11580892" cy="5334000"/>
          </a:xfrm>
        </p:spPr>
        <p:txBody>
          <a:bodyPr/>
          <a:lstStyle/>
          <a:p>
            <a:pPr lvl="0"/>
            <a:endParaRPr lang="zh-CN" altLang="en-US" noProof="0"/>
          </a:p>
        </p:txBody>
      </p:sp>
      <p:sp>
        <p:nvSpPr>
          <p:cNvPr id="4" name="Rectangle 4">
            <a:extLst>
              <a:ext uri="{FF2B5EF4-FFF2-40B4-BE49-F238E27FC236}">
                <a16:creationId xmlns:a16="http://schemas.microsoft.com/office/drawing/2014/main" id="{4A509757-762C-4C75-883A-DA9B2E1CC999}"/>
              </a:ext>
            </a:extLst>
          </p:cNvPr>
          <p:cNvSpPr>
            <a:spLocks noGrp="1" noChangeArrowheads="1"/>
          </p:cNvSpPr>
          <p:nvPr>
            <p:ph type="dt" sz="half" idx="10"/>
          </p:nvPr>
        </p:nvSpPr>
        <p:spPr/>
        <p:txBody>
          <a:bodyPr/>
          <a:lstStyle>
            <a:lvl1pPr>
              <a:defRPr/>
            </a:lvl1pPr>
          </a:lstStyle>
          <a:p>
            <a:pPr>
              <a:defRPr/>
            </a:pPr>
            <a:fld id="{BD4FE3B1-42F9-4580-AA0E-0306839373A9}" type="datetime1">
              <a:rPr lang="zh-CN" altLang="en-US"/>
              <a:pPr>
                <a:defRPr/>
              </a:pPr>
              <a:t>2023/12/12</a:t>
            </a:fld>
            <a:endParaRPr lang="en-US" altLang="zh-CN"/>
          </a:p>
        </p:txBody>
      </p:sp>
      <p:sp>
        <p:nvSpPr>
          <p:cNvPr id="5" name="Rectangle 5">
            <a:extLst>
              <a:ext uri="{FF2B5EF4-FFF2-40B4-BE49-F238E27FC236}">
                <a16:creationId xmlns:a16="http://schemas.microsoft.com/office/drawing/2014/main" id="{A32F04E9-7CE2-4796-983C-D840FDB4AFB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7BC266-BED1-4D05-9D8C-E2851574BA32}"/>
              </a:ext>
            </a:extLst>
          </p:cNvPr>
          <p:cNvSpPr>
            <a:spLocks noGrp="1" noChangeArrowheads="1"/>
          </p:cNvSpPr>
          <p:nvPr>
            <p:ph type="sldNum" sz="quarter" idx="12"/>
          </p:nvPr>
        </p:nvSpPr>
        <p:spPr/>
        <p:txBody>
          <a:bodyPr/>
          <a:lstStyle>
            <a:lvl1pPr>
              <a:defRPr smtClean="0"/>
            </a:lvl1pPr>
          </a:lstStyle>
          <a:p>
            <a:pPr>
              <a:defRPr/>
            </a:pPr>
            <a:fld id="{19D76DDC-9A9E-42BC-9552-9F4523D005A5}" type="slidenum">
              <a:rPr lang="zh-CN" altLang="zh-CN"/>
              <a:pPr>
                <a:defRPr/>
              </a:pPr>
              <a:t>‹#›</a:t>
            </a:fld>
            <a:endParaRPr lang="zh-CN" altLang="zh-CN"/>
          </a:p>
        </p:txBody>
      </p:sp>
    </p:spTree>
    <p:extLst>
      <p:ext uri="{BB962C8B-B14F-4D97-AF65-F5344CB8AC3E}">
        <p14:creationId xmlns:p14="http://schemas.microsoft.com/office/powerpoint/2010/main" val="418058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pPr>
              <a:defRPr/>
            </a:pPr>
            <a:fld id="{BBE7CE45-912E-4C95-B41C-9E946D1A9582}" type="datetime1">
              <a:rPr lang="zh-CN" altLang="en-US" smtClean="0"/>
              <a:t>2023/12/12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A9F6E73E-4277-4150-8B58-19ACAF96A694}" type="slidenum">
              <a:rPr lang="en-US" altLang="zh-CN" smtClean="0"/>
              <a:pPr>
                <a:defRPr/>
              </a:pPr>
              <a:t>‹#›</a:t>
            </a:fld>
            <a:endParaRPr lang="en-US" altLang="zh-CN"/>
          </a:p>
        </p:txBody>
      </p:sp>
    </p:spTree>
    <p:extLst>
      <p:ext uri="{BB962C8B-B14F-4D97-AF65-F5344CB8AC3E}">
        <p14:creationId xmlns:p14="http://schemas.microsoft.com/office/powerpoint/2010/main" val="284649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719D847D-9D1B-4629-89D8-767C34D62609}" type="datetime1">
              <a:rPr lang="zh-CN" altLang="en-US" smtClean="0"/>
              <a:t>2023/12/12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51F1C1B-9897-404E-95F8-7F4AA506ACCF}" type="slidenum">
              <a:rPr lang="en-US" altLang="zh-CN" smtClean="0"/>
              <a:pPr>
                <a:defRPr/>
              </a:pPr>
              <a:t>‹#›</a:t>
            </a:fld>
            <a:endParaRPr lang="en-US" altLang="zh-CN"/>
          </a:p>
        </p:txBody>
      </p:sp>
    </p:spTree>
    <p:extLst>
      <p:ext uri="{BB962C8B-B14F-4D97-AF65-F5344CB8AC3E}">
        <p14:creationId xmlns:p14="http://schemas.microsoft.com/office/powerpoint/2010/main" val="352370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599DB95-A0DB-4826-9470-91F3F4074720}" type="datetime1">
              <a:rPr lang="zh-CN" altLang="en-US" smtClean="0"/>
              <a:t>2023/12/12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DFE1188-1F88-412A-A41E-5ACB25A2A68E}" type="slidenum">
              <a:rPr lang="en-US" altLang="zh-CN" smtClean="0"/>
              <a:pPr>
                <a:defRPr/>
              </a:pPr>
              <a:t>‹#›</a:t>
            </a:fld>
            <a:endParaRPr lang="en-US" altLang="zh-CN"/>
          </a:p>
        </p:txBody>
      </p:sp>
    </p:spTree>
    <p:extLst>
      <p:ext uri="{BB962C8B-B14F-4D97-AF65-F5344CB8AC3E}">
        <p14:creationId xmlns:p14="http://schemas.microsoft.com/office/powerpoint/2010/main" val="229586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7"/>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521" y="1435103"/>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E849E72-E120-463C-9607-32211B499FA3}" type="datetime1">
              <a:rPr lang="zh-CN" altLang="en-US" smtClean="0"/>
              <a:t>2023/12/12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DC46D56-33E6-4910-992B-98B8FBDFA775}" type="slidenum">
              <a:rPr lang="en-US" altLang="zh-CN" smtClean="0"/>
              <a:pPr>
                <a:defRPr/>
              </a:pPr>
              <a:t>‹#›</a:t>
            </a:fld>
            <a:endParaRPr lang="en-US" altLang="zh-CN"/>
          </a:p>
        </p:txBody>
      </p:sp>
    </p:spTree>
    <p:extLst>
      <p:ext uri="{BB962C8B-B14F-4D97-AF65-F5344CB8AC3E}">
        <p14:creationId xmlns:p14="http://schemas.microsoft.com/office/powerpoint/2010/main" val="276711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image" Target="../media/image3.png"/><Relationship Id="rId2" Type="http://schemas.openxmlformats.org/officeDocument/2006/relationships/slideLayout" Target="../slideLayouts/slideLayout32.xml"/><Relationship Id="rId16" Type="http://schemas.openxmlformats.org/officeDocument/2006/relationships/image" Target="../media/image2.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oleObject" Target="../embeddings/oleObject1.bin"/><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vmlDrawing" Target="../drawings/vmlDrawing1.v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5" Type="http://schemas.openxmlformats.org/officeDocument/2006/relationships/image" Target="../media/image3.png"/><Relationship Id="rId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4"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4" y="1600206"/>
            <a:ext cx="1097121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09599"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a:latin typeface="+mn-lt"/>
                <a:ea typeface="+mn-ea"/>
              </a:defRPr>
            </a:lvl1pPr>
          </a:lstStyle>
          <a:p>
            <a:pPr>
              <a:defRPr/>
            </a:pPr>
            <a:fld id="{3AD6F8D2-096F-4250-9DC2-3593E60197E4}" type="datetime1">
              <a:rPr lang="zh-CN" altLang="en-US" smtClean="0"/>
              <a:t>2023/12/12</a:t>
            </a:fld>
            <a:endParaRPr lang="en-US" altLang="zh-CN"/>
          </a:p>
        </p:txBody>
      </p:sp>
      <p:sp>
        <p:nvSpPr>
          <p:cNvPr id="1029" name="Rectangle 5"/>
          <p:cNvSpPr>
            <a:spLocks noGrp="1" noChangeArrowheads="1"/>
          </p:cNvSpPr>
          <p:nvPr>
            <p:ph type="ftr" sz="quarter" idx="3"/>
          </p:nvPr>
        </p:nvSpPr>
        <p:spPr bwMode="auto">
          <a:xfrm>
            <a:off x="4165602" y="6245225"/>
            <a:ext cx="3859214"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8736014"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mtClean="0">
                <a:latin typeface="Arial" panose="020B0604020202020204" pitchFamily="34" charset="0"/>
                <a:ea typeface="宋体" panose="02010600030101010101" pitchFamily="2" charset="-122"/>
              </a:defRPr>
            </a:lvl1pPr>
          </a:lstStyle>
          <a:p>
            <a:pPr>
              <a:defRPr/>
            </a:pPr>
            <a:fld id="{83C1086C-3E64-4921-BD86-D9335D6E3CA6}"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50"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07" r:id="rId14"/>
    <p:sldLayoutId id="2147483733" r:id="rId15"/>
    <p:sldLayoutId id="2147483734" r:id="rId16"/>
    <p:sldLayoutId id="2147483735" r:id="rId17"/>
    <p:sldLayoutId id="2147483736" r:id="rId18"/>
    <p:sldLayoutId id="2147483737" r:id="rId19"/>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4" y="274638"/>
            <a:ext cx="10971213"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4" y="1600206"/>
            <a:ext cx="10971213"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99" y="6356356"/>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FE4121-15D5-4B76-B747-07618AF95504}" type="datetime1">
              <a:rPr lang="zh-CN" altLang="en-US" smtClean="0"/>
              <a:t>2023/12/12</a:t>
            </a:fld>
            <a:endParaRPr lang="zh-CN" altLang="en-US"/>
          </a:p>
        </p:txBody>
      </p:sp>
      <p:sp>
        <p:nvSpPr>
          <p:cNvPr id="5" name="页脚占位符 4"/>
          <p:cNvSpPr>
            <a:spLocks noGrp="1"/>
          </p:cNvSpPr>
          <p:nvPr>
            <p:ph type="ftr" sz="quarter" idx="3"/>
          </p:nvPr>
        </p:nvSpPr>
        <p:spPr>
          <a:xfrm>
            <a:off x="4165602" y="6356356"/>
            <a:ext cx="385921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014" y="635635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769DC-477E-46F3-AD93-7B22327F884C}" type="slidenum">
              <a:rPr lang="zh-CN" altLang="en-US" smtClean="0"/>
              <a:t>‹#›</a:t>
            </a:fld>
            <a:endParaRPr lang="zh-CN" altLang="en-US"/>
          </a:p>
        </p:txBody>
      </p:sp>
    </p:spTree>
    <p:extLst>
      <p:ext uri="{BB962C8B-B14F-4D97-AF65-F5344CB8AC3E}">
        <p14:creationId xmlns:p14="http://schemas.microsoft.com/office/powerpoint/2010/main" val="331090729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239157" y="908050"/>
            <a:ext cx="11712109"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endParaRPr lang="zh-CN" altLang="en-US" dirty="0"/>
          </a:p>
        </p:txBody>
      </p:sp>
      <p:sp>
        <p:nvSpPr>
          <p:cNvPr id="1027" name="Rectangle 2"/>
          <p:cNvSpPr>
            <a:spLocks noGrp="1" noChangeArrowheads="1"/>
          </p:cNvSpPr>
          <p:nvPr>
            <p:ph type="title"/>
          </p:nvPr>
        </p:nvSpPr>
        <p:spPr bwMode="auto">
          <a:xfrm>
            <a:off x="0" y="7"/>
            <a:ext cx="12190413"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45720" rIns="274320" bIns="45720" numCol="1" anchor="ctr" anchorCtr="0" compatLnSpc="1">
            <a:prstTxWarp prst="textNoShape">
              <a:avLst/>
            </a:prstTxWarp>
          </a:bodyPr>
          <a:lstStyle/>
          <a:p>
            <a:pPr lvl="0"/>
            <a:r>
              <a:rPr lang="en-US" altLang="zh-CN" dirty="0"/>
              <a:t>Click to edit Master title style</a:t>
            </a:r>
          </a:p>
        </p:txBody>
      </p:sp>
      <p:sp>
        <p:nvSpPr>
          <p:cNvPr id="1032" name="Rectangle 8"/>
          <p:cNvSpPr>
            <a:spLocks noChangeArrowheads="1"/>
          </p:cNvSpPr>
          <p:nvPr/>
        </p:nvSpPr>
        <p:spPr bwMode="auto">
          <a:xfrm>
            <a:off x="-28875" y="6592888"/>
            <a:ext cx="12190413" cy="26035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rtl="1" eaLnBrk="1" hangingPunct="1">
              <a:defRPr/>
            </a:pPr>
            <a:endParaRPr lang="zh-CN" altLang="en-US" sz="1600" b="1">
              <a:solidFill>
                <a:schemeClr val="bg1"/>
              </a:solidFill>
              <a:effectLst>
                <a:outerShdw blurRad="38100" dist="38100" dir="2700000" algn="tl">
                  <a:srgbClr val="000000"/>
                </a:outerShdw>
              </a:effectLst>
              <a:latin typeface="Times New Roman" pitchFamily="18" charset="0"/>
              <a:cs typeface="Times New Roman" pitchFamily="18" charset="0"/>
            </a:endParaRPr>
          </a:p>
        </p:txBody>
      </p:sp>
      <p:graphicFrame>
        <p:nvGraphicFramePr>
          <p:cNvPr id="1031" name="Object 2048"/>
          <p:cNvGraphicFramePr>
            <a:graphicFrameLocks/>
          </p:cNvGraphicFramePr>
          <p:nvPr/>
        </p:nvGraphicFramePr>
        <p:xfrm>
          <a:off x="431745" y="746125"/>
          <a:ext cx="11377719" cy="76200"/>
        </p:xfrm>
        <a:graphic>
          <a:graphicData uri="http://schemas.openxmlformats.org/presentationml/2006/ole">
            <mc:AlternateContent xmlns:mc="http://schemas.openxmlformats.org/markup-compatibility/2006">
              <mc:Choice xmlns:v="urn:schemas-microsoft-com:vml" Requires="v">
                <p:oleObj spid="_x0000_s1306" name="Clip" r:id="rId15" imgW="6857143" imgH="48963" progId="MS_ClipArt_Gallery.2">
                  <p:embed/>
                </p:oleObj>
              </mc:Choice>
              <mc:Fallback>
                <p:oleObj name="Clip" r:id="rId15" imgW="6857143" imgH="48963" progId="MS_ClipArt_Gallery.2">
                  <p:embed/>
                  <p:pic>
                    <p:nvPicPr>
                      <p:cNvPr id="1031" name="Object 204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1745" y="746125"/>
                        <a:ext cx="11377719"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灯片编号占位符 20">
            <a:extLst>
              <a:ext uri="{FF2B5EF4-FFF2-40B4-BE49-F238E27FC236}">
                <a16:creationId xmlns:a16="http://schemas.microsoft.com/office/drawing/2014/main" id="{1FEA0D35-C505-481D-825E-B80B1557E93D}"/>
              </a:ext>
            </a:extLst>
          </p:cNvPr>
          <p:cNvSpPr txBox="1">
            <a:spLocks/>
          </p:cNvSpPr>
          <p:nvPr userDrawn="1"/>
        </p:nvSpPr>
        <p:spPr>
          <a:xfrm>
            <a:off x="11100619" y="6609075"/>
            <a:ext cx="1070130" cy="242017"/>
          </a:xfrm>
          <a:prstGeom prst="rect">
            <a:avLst/>
          </a:prstGeom>
        </p:spPr>
        <p:txBody>
          <a:bodyPr/>
          <a:ls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r">
              <a:defRPr/>
            </a:pPr>
            <a:fld id="{ADFE1188-1F88-412A-A41E-5ACB25A2A68E}" type="slidenum">
              <a:rPr lang="en-US" altLang="zh-CN" smtClean="0">
                <a:solidFill>
                  <a:schemeClr val="bg1"/>
                </a:solidFill>
                <a:latin typeface="Arial" pitchFamily="34" charset="0"/>
                <a:cs typeface="Arial" pitchFamily="34" charset="0"/>
              </a:rPr>
              <a:pPr algn="r">
                <a:defRPr/>
              </a:pPr>
              <a:t>‹#›</a:t>
            </a:fld>
            <a:endParaRPr lang="en-US" altLang="zh-CN" dirty="0">
              <a:solidFill>
                <a:schemeClr val="bg1"/>
              </a:solidFill>
              <a:latin typeface="Arial" pitchFamily="34" charset="0"/>
              <a:cs typeface="Arial" pitchFamily="34" charset="0"/>
            </a:endParaRPr>
          </a:p>
        </p:txBody>
      </p:sp>
      <p:sp>
        <p:nvSpPr>
          <p:cNvPr id="9" name="日期占位符 7">
            <a:extLst>
              <a:ext uri="{FF2B5EF4-FFF2-40B4-BE49-F238E27FC236}">
                <a16:creationId xmlns:a16="http://schemas.microsoft.com/office/drawing/2014/main" id="{95F1AF78-597F-4ED9-8448-E5005BA54B24}"/>
              </a:ext>
            </a:extLst>
          </p:cNvPr>
          <p:cNvSpPr txBox="1">
            <a:spLocks/>
          </p:cNvSpPr>
          <p:nvPr userDrawn="1"/>
        </p:nvSpPr>
        <p:spPr>
          <a:xfrm>
            <a:off x="2" y="6602060"/>
            <a:ext cx="1308100" cy="242017"/>
          </a:xfrm>
          <a:prstGeom prst="rect">
            <a:avLst/>
          </a:prstGeom>
        </p:spPr>
        <p:txBody>
          <a:bodyPr/>
          <a:lstStyle>
            <a:defPPr>
              <a:defRPr lang="zh-CN"/>
            </a:defPPr>
            <a:lvl1pPr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4572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9144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3716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1828800" algn="l" rtl="0" eaLnBrk="0" fontAlgn="base" hangingPunct="0">
              <a:spcBef>
                <a:spcPct val="0"/>
              </a:spcBef>
              <a:spcAft>
                <a:spcPct val="0"/>
              </a:spcAft>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2860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7432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2004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657600" algn="l" defTabSz="914400" rtl="0" eaLnBrk="1" latinLnBrk="0" hangingPunct="1">
              <a:defRPr sz="1400" kern="12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defRPr/>
            </a:pPr>
            <a:fld id="{DA472A84-5877-4237-B36B-5F703D0D047F}" type="datetime1">
              <a:rPr lang="zh-CN" altLang="en-US" smtClean="0">
                <a:solidFill>
                  <a:schemeClr val="bg1"/>
                </a:solidFill>
                <a:latin typeface="Arial" pitchFamily="34" charset="0"/>
                <a:cs typeface="Arial" pitchFamily="34" charset="0"/>
              </a:rPr>
              <a:pPr>
                <a:defRPr/>
              </a:pPr>
              <a:t>2023/12/12</a:t>
            </a:fld>
            <a:endParaRPr lang="en-US" altLang="zh-CN"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085547918"/>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hf hdr="0" ftr="0"/>
  <p:txStyles>
    <p:titleStyle>
      <a:lvl1pPr algn="ctr" rtl="0" eaLnBrk="0" fontAlgn="base" hangingPunct="0">
        <a:spcBef>
          <a:spcPct val="0"/>
        </a:spcBef>
        <a:spcAft>
          <a:spcPct val="0"/>
        </a:spcAft>
        <a:defRPr sz="4400" b="1">
          <a:solidFill>
            <a:schemeClr val="tx1"/>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2pPr>
      <a:lvl3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3pPr>
      <a:lvl4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4pPr>
      <a:lvl5pPr algn="ctr" rtl="0" eaLnBrk="0" fontAlgn="base" hangingPunct="0">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5pPr>
      <a:lvl6pPr marL="4572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6pPr>
      <a:lvl7pPr marL="9144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7pPr>
      <a:lvl8pPr marL="13716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8pPr>
      <a:lvl9pPr marL="1828800" algn="ctr" rtl="0" fontAlgn="base">
        <a:spcBef>
          <a:spcPct val="0"/>
        </a:spcBef>
        <a:spcAft>
          <a:spcPct val="0"/>
        </a:spcAft>
        <a:defRPr sz="4400" b="1">
          <a:solidFill>
            <a:srgbClr val="000099"/>
          </a:solidFill>
          <a:latin typeface="华文中宋" pitchFamily="2" charset="-122"/>
          <a:ea typeface="华文中宋" pitchFamily="2" charset="-122"/>
          <a:cs typeface="Times New Roman" pitchFamily="18" charset="0"/>
        </a:defRPr>
      </a:lvl9pPr>
    </p:titleStyle>
    <p:bodyStyle>
      <a:lvl1pPr marL="342900" indent="-342900" algn="l" rtl="0" eaLnBrk="0" fontAlgn="base" hangingPunct="0">
        <a:lnSpc>
          <a:spcPct val="135000"/>
        </a:lnSpc>
        <a:spcBef>
          <a:spcPct val="20000"/>
        </a:spcBef>
        <a:spcAft>
          <a:spcPct val="0"/>
        </a:spcAft>
        <a:buClr>
          <a:schemeClr val="accent2"/>
        </a:buClr>
        <a:buFont typeface="Wingdings" panose="05000000000000000000" pitchFamily="2" charset="2"/>
        <a:buChar char="Ø"/>
        <a:defRPr sz="2800" b="1">
          <a:solidFill>
            <a:schemeClr val="tx1"/>
          </a:solidFill>
          <a:latin typeface="+mn-lt"/>
          <a:ea typeface="+mn-ea"/>
          <a:cs typeface="+mn-cs"/>
        </a:defRPr>
      </a:lvl1pPr>
      <a:lvl2pPr marL="742950" indent="-285750" algn="l" rtl="0" eaLnBrk="0" fontAlgn="base" hangingPunct="0">
        <a:lnSpc>
          <a:spcPct val="135000"/>
        </a:lnSpc>
        <a:spcBef>
          <a:spcPct val="20000"/>
        </a:spcBef>
        <a:spcAft>
          <a:spcPct val="0"/>
        </a:spcAft>
        <a:buSzPct val="85000"/>
        <a:buBlip>
          <a:blip r:embed="rId17"/>
        </a:buBlip>
        <a:defRPr sz="2400" b="1">
          <a:solidFill>
            <a:schemeClr val="tx1"/>
          </a:solidFill>
          <a:latin typeface="+mn-lt"/>
          <a:ea typeface="+mn-ea"/>
          <a:cs typeface="+mn-cs"/>
        </a:defRPr>
      </a:lvl2pPr>
      <a:lvl3pPr marL="1143000" indent="-228600" algn="l" rtl="0" eaLnBrk="0" fontAlgn="base" hangingPunct="0">
        <a:lnSpc>
          <a:spcPct val="135000"/>
        </a:lnSpc>
        <a:spcBef>
          <a:spcPct val="20000"/>
        </a:spcBef>
        <a:spcAft>
          <a:spcPct val="0"/>
        </a:spcAft>
        <a:buFont typeface="Times New Roman" panose="02020603050405020304" pitchFamily="18" charset="0"/>
        <a:buChar char="–"/>
        <a:defRPr sz="2000" b="1">
          <a:solidFill>
            <a:schemeClr val="tx1"/>
          </a:solidFill>
          <a:latin typeface="+mn-lt"/>
          <a:ea typeface="+mn-ea"/>
          <a:cs typeface="+mn-cs"/>
        </a:defRPr>
      </a:lvl3pPr>
      <a:lvl4pPr marL="1600200" indent="-228600" algn="l" rtl="0" eaLnBrk="0" fontAlgn="base" hangingPunct="0">
        <a:lnSpc>
          <a:spcPct val="135000"/>
        </a:lnSpc>
        <a:spcBef>
          <a:spcPct val="20000"/>
        </a:spcBef>
        <a:spcAft>
          <a:spcPct val="0"/>
        </a:spcAft>
        <a:buFont typeface="Times New Roman" panose="02020603050405020304" pitchFamily="18" charset="0"/>
        <a:buChar char="•"/>
        <a:defRPr b="1">
          <a:solidFill>
            <a:schemeClr val="tx1"/>
          </a:solidFill>
          <a:latin typeface="+mn-lt"/>
          <a:ea typeface="+mn-ea"/>
          <a:cs typeface="+mn-cs"/>
        </a:defRPr>
      </a:lvl4pPr>
      <a:lvl5pPr marL="2057400" indent="-228600" algn="l" rtl="0" eaLnBrk="0" fontAlgn="base" hangingPunct="0">
        <a:lnSpc>
          <a:spcPct val="135000"/>
        </a:lnSpc>
        <a:spcBef>
          <a:spcPct val="20000"/>
        </a:spcBef>
        <a:spcAft>
          <a:spcPct val="0"/>
        </a:spcAft>
        <a:defRPr b="1">
          <a:solidFill>
            <a:schemeClr val="tx1"/>
          </a:solidFill>
          <a:latin typeface="+mn-lt"/>
          <a:ea typeface="+mn-ea"/>
          <a:cs typeface="+mn-cs"/>
        </a:defRPr>
      </a:lvl5pPr>
      <a:lvl6pPr marL="2514600" indent="-228600" algn="l" rtl="0" fontAlgn="base">
        <a:lnSpc>
          <a:spcPct val="135000"/>
        </a:lnSpc>
        <a:spcBef>
          <a:spcPct val="20000"/>
        </a:spcBef>
        <a:spcAft>
          <a:spcPct val="0"/>
        </a:spcAft>
        <a:defRPr b="1">
          <a:solidFill>
            <a:schemeClr val="tx1"/>
          </a:solidFill>
          <a:latin typeface="+mn-lt"/>
          <a:ea typeface="+mn-ea"/>
          <a:cs typeface="+mn-cs"/>
        </a:defRPr>
      </a:lvl6pPr>
      <a:lvl7pPr marL="2971800" indent="-228600" algn="l" rtl="0" fontAlgn="base">
        <a:lnSpc>
          <a:spcPct val="135000"/>
        </a:lnSpc>
        <a:spcBef>
          <a:spcPct val="20000"/>
        </a:spcBef>
        <a:spcAft>
          <a:spcPct val="0"/>
        </a:spcAft>
        <a:defRPr b="1">
          <a:solidFill>
            <a:schemeClr val="tx1"/>
          </a:solidFill>
          <a:latin typeface="+mn-lt"/>
          <a:ea typeface="+mn-ea"/>
          <a:cs typeface="+mn-cs"/>
        </a:defRPr>
      </a:lvl7pPr>
      <a:lvl8pPr marL="3429000" indent="-228600" algn="l" rtl="0" fontAlgn="base">
        <a:lnSpc>
          <a:spcPct val="135000"/>
        </a:lnSpc>
        <a:spcBef>
          <a:spcPct val="20000"/>
        </a:spcBef>
        <a:spcAft>
          <a:spcPct val="0"/>
        </a:spcAft>
        <a:defRPr b="1">
          <a:solidFill>
            <a:schemeClr val="tx1"/>
          </a:solidFill>
          <a:latin typeface="+mn-lt"/>
          <a:ea typeface="+mn-ea"/>
          <a:cs typeface="+mn-cs"/>
        </a:defRPr>
      </a:lvl8pPr>
      <a:lvl9pPr marL="3886200" indent="-228600" algn="l" rtl="0" fontAlgn="base">
        <a:lnSpc>
          <a:spcPct val="135000"/>
        </a:lnSpc>
        <a:spcBef>
          <a:spcPct val="20000"/>
        </a:spcBef>
        <a:spcAft>
          <a:spcPct val="0"/>
        </a:spcAft>
        <a:defRPr b="1">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1286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25111CF3-71C3-4DFB-9B1A-2964E6009D4D}"/>
              </a:ext>
            </a:extLst>
          </p:cNvPr>
          <p:cNvSpPr>
            <a:spLocks noChangeArrowheads="1"/>
          </p:cNvSpPr>
          <p:nvPr/>
        </p:nvSpPr>
        <p:spPr bwMode="auto">
          <a:xfrm>
            <a:off x="0" y="6629400"/>
            <a:ext cx="12190413" cy="228600"/>
          </a:xfrm>
          <a:prstGeom prst="rect">
            <a:avLst/>
          </a:prstGeom>
          <a:solidFill>
            <a:schemeClr val="accent2">
              <a:lumMod val="50000"/>
            </a:schemeClr>
          </a:solidFill>
          <a:ln w="9525">
            <a:solidFill>
              <a:schemeClr val="tx1"/>
            </a:solidFill>
            <a:miter lim="800000"/>
            <a:headEnd/>
            <a:tailEnd/>
          </a:ln>
          <a:effectLst/>
        </p:spPr>
        <p:txBody>
          <a:bodyPr wrap="none" anchor="ctr"/>
          <a:lstStyle/>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p:txBody>
      </p:sp>
      <p:sp>
        <p:nvSpPr>
          <p:cNvPr id="1032" name="Rectangle 8">
            <a:extLst>
              <a:ext uri="{FF2B5EF4-FFF2-40B4-BE49-F238E27FC236}">
                <a16:creationId xmlns:a16="http://schemas.microsoft.com/office/drawing/2014/main" id="{AE362646-BE09-497F-834B-194EED4CBEC3}"/>
              </a:ext>
            </a:extLst>
          </p:cNvPr>
          <p:cNvSpPr>
            <a:spLocks noChangeArrowheads="1"/>
          </p:cNvSpPr>
          <p:nvPr/>
        </p:nvSpPr>
        <p:spPr bwMode="auto">
          <a:xfrm>
            <a:off x="0" y="0"/>
            <a:ext cx="12190413" cy="838200"/>
          </a:xfrm>
          <a:prstGeom prst="rect">
            <a:avLst/>
          </a:prstGeom>
          <a:solidFill>
            <a:schemeClr val="accent2">
              <a:lumMod val="50000"/>
            </a:schemeClr>
          </a:solidFill>
          <a:ln w="9525">
            <a:solidFill>
              <a:schemeClr val="tx1"/>
            </a:solidFill>
            <a:miter lim="800000"/>
            <a:headEnd/>
            <a:tailEnd/>
          </a:ln>
          <a:effectLst/>
        </p:spPr>
        <p:txBody>
          <a:bodyPr wrap="none" anchor="ctr"/>
          <a:lstStyle/>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a:p>
            <a:pPr algn="ctr" eaLnBrk="1" hangingPunct="1">
              <a:defRPr/>
            </a:pPr>
            <a:endParaRPr lang="en-US" altLang="zh-CN" sz="1400">
              <a:ln w="18000">
                <a:solidFill>
                  <a:schemeClr val="accent2">
                    <a:satMod val="140000"/>
                  </a:schemeClr>
                </a:solidFill>
                <a:prstDash val="solid"/>
                <a:miter lim="800000"/>
              </a:ln>
              <a:solidFill>
                <a:schemeClr val="tx2"/>
              </a:solidFill>
              <a:effectLst>
                <a:outerShdw blurRad="25500" dist="23000" dir="7020000" algn="tl">
                  <a:srgbClr val="000000">
                    <a:alpha val="50000"/>
                  </a:srgbClr>
                </a:outerShdw>
              </a:effectLst>
              <a:latin typeface="Arial" charset="0"/>
            </a:endParaRPr>
          </a:p>
        </p:txBody>
      </p:sp>
      <p:sp>
        <p:nvSpPr>
          <p:cNvPr id="1028" name="Rectangle 2">
            <a:extLst>
              <a:ext uri="{FF2B5EF4-FFF2-40B4-BE49-F238E27FC236}">
                <a16:creationId xmlns:a16="http://schemas.microsoft.com/office/drawing/2014/main" id="{2ACCAF37-535D-406F-AE27-EE22E52041F8}"/>
              </a:ext>
            </a:extLst>
          </p:cNvPr>
          <p:cNvSpPr>
            <a:spLocks noGrp="1" noChangeArrowheads="1"/>
          </p:cNvSpPr>
          <p:nvPr>
            <p:ph type="title"/>
          </p:nvPr>
        </p:nvSpPr>
        <p:spPr bwMode="auto">
          <a:xfrm>
            <a:off x="203173" y="76201"/>
            <a:ext cx="105650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a:extLst>
              <a:ext uri="{FF2B5EF4-FFF2-40B4-BE49-F238E27FC236}">
                <a16:creationId xmlns:a16="http://schemas.microsoft.com/office/drawing/2014/main" id="{BCBB3144-CB2B-4D65-A775-2A9A42D75A76}"/>
              </a:ext>
            </a:extLst>
          </p:cNvPr>
          <p:cNvSpPr>
            <a:spLocks noGrp="1" noChangeArrowheads="1"/>
          </p:cNvSpPr>
          <p:nvPr>
            <p:ph type="body" idx="1"/>
          </p:nvPr>
        </p:nvSpPr>
        <p:spPr bwMode="auto">
          <a:xfrm>
            <a:off x="304761" y="1066800"/>
            <a:ext cx="11580892"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2" name="Rectangle 4">
            <a:extLst>
              <a:ext uri="{FF2B5EF4-FFF2-40B4-BE49-F238E27FC236}">
                <a16:creationId xmlns:a16="http://schemas.microsoft.com/office/drawing/2014/main" id="{BA7A5F63-38A8-46A1-A329-1AD982F15492}"/>
              </a:ext>
            </a:extLst>
          </p:cNvPr>
          <p:cNvSpPr>
            <a:spLocks noGrp="1" noChangeArrowheads="1"/>
          </p:cNvSpPr>
          <p:nvPr>
            <p:ph type="dt" sz="half" idx="2"/>
          </p:nvPr>
        </p:nvSpPr>
        <p:spPr bwMode="auto">
          <a:xfrm>
            <a:off x="609521" y="6324601"/>
            <a:ext cx="2844430" cy="307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atin typeface="Arial" charset="0"/>
              </a:defRPr>
            </a:lvl1pPr>
          </a:lstStyle>
          <a:p>
            <a:pPr>
              <a:defRPr/>
            </a:pPr>
            <a:fld id="{3C8C9145-6407-4764-B1B6-8CC204A69334}" type="datetime1">
              <a:rPr lang="zh-CN" altLang="en-US"/>
              <a:pPr>
                <a:defRPr/>
              </a:pPr>
              <a:t>2023/12/12</a:t>
            </a:fld>
            <a:endParaRPr lang="en-US" altLang="zh-CN" dirty="0"/>
          </a:p>
        </p:txBody>
      </p:sp>
      <p:sp>
        <p:nvSpPr>
          <p:cNvPr id="3" name="Rectangle 5">
            <a:extLst>
              <a:ext uri="{FF2B5EF4-FFF2-40B4-BE49-F238E27FC236}">
                <a16:creationId xmlns:a16="http://schemas.microsoft.com/office/drawing/2014/main" id="{EFBBAC9F-523C-4C36-81E7-D0242FFFE2BD}"/>
              </a:ext>
            </a:extLst>
          </p:cNvPr>
          <p:cNvSpPr>
            <a:spLocks noGrp="1" noChangeArrowheads="1"/>
          </p:cNvSpPr>
          <p:nvPr>
            <p:ph type="ftr" sz="quarter" idx="3"/>
          </p:nvPr>
        </p:nvSpPr>
        <p:spPr bwMode="auto">
          <a:xfrm>
            <a:off x="4165058" y="6324600"/>
            <a:ext cx="3860297" cy="304800"/>
          </a:xfrm>
          <a:prstGeom prst="rect">
            <a:avLst/>
          </a:prstGeom>
          <a:noFill/>
          <a:ln w="9525">
            <a:solidFill>
              <a:srgbClr val="FF0000"/>
            </a:solid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solidFill>
                  <a:srgbClr val="FF0000"/>
                </a:solidFill>
                <a:latin typeface="Arial" charset="0"/>
              </a:defRPr>
            </a:lvl1pPr>
          </a:lstStyle>
          <a:p>
            <a:pPr>
              <a:defRPr/>
            </a:pPr>
            <a:r>
              <a:rPr lang="en-US" altLang="zh-CN"/>
              <a:t>sss</a:t>
            </a:r>
          </a:p>
        </p:txBody>
      </p:sp>
      <p:sp>
        <p:nvSpPr>
          <p:cNvPr id="1030" name="Rectangle 6">
            <a:extLst>
              <a:ext uri="{FF2B5EF4-FFF2-40B4-BE49-F238E27FC236}">
                <a16:creationId xmlns:a16="http://schemas.microsoft.com/office/drawing/2014/main" id="{986703DE-9753-4276-B6DD-6C3C0E160768}"/>
              </a:ext>
            </a:extLst>
          </p:cNvPr>
          <p:cNvSpPr>
            <a:spLocks noGrp="1" noChangeArrowheads="1"/>
          </p:cNvSpPr>
          <p:nvPr>
            <p:ph type="sldNum" sz="quarter" idx="4"/>
          </p:nvPr>
        </p:nvSpPr>
        <p:spPr bwMode="auto">
          <a:xfrm>
            <a:off x="10158677" y="6586538"/>
            <a:ext cx="1828562"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solidFill>
                  <a:schemeClr val="bg1"/>
                </a:solidFill>
              </a:defRPr>
            </a:lvl1pPr>
          </a:lstStyle>
          <a:p>
            <a:pPr>
              <a:defRPr/>
            </a:pPr>
            <a:fld id="{123E833A-9F4E-45C8-8C76-C2F0173D9FCA}" type="slidenum">
              <a:rPr lang="zh-CN" altLang="zh-CN"/>
              <a:pPr>
                <a:defRPr/>
              </a:pPr>
              <a:t>‹#›</a:t>
            </a:fld>
            <a:endParaRPr lang="zh-CN" altLang="zh-CN"/>
          </a:p>
        </p:txBody>
      </p:sp>
      <p:sp>
        <p:nvSpPr>
          <p:cNvPr id="1033" name="Rectangle 11">
            <a:extLst>
              <a:ext uri="{FF2B5EF4-FFF2-40B4-BE49-F238E27FC236}">
                <a16:creationId xmlns:a16="http://schemas.microsoft.com/office/drawing/2014/main" id="{AF4C5BC2-1092-4013-958A-51B0E5B9C49E}"/>
              </a:ext>
            </a:extLst>
          </p:cNvPr>
          <p:cNvSpPr>
            <a:spLocks noChangeArrowheads="1"/>
          </p:cNvSpPr>
          <p:nvPr/>
        </p:nvSpPr>
        <p:spPr bwMode="auto">
          <a:xfrm>
            <a:off x="609521" y="0"/>
            <a:ext cx="10971372" cy="1143000"/>
          </a:xfrm>
          <a:prstGeom prst="rect">
            <a:avLst/>
          </a:prstGeom>
          <a:noFill/>
          <a:ln>
            <a:noFill/>
          </a:ln>
        </p:spPr>
        <p:txBody>
          <a:bodyPr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defRPr/>
            </a:pPr>
            <a:endParaRPr lang="zh-CN" altLang="zh-CN" sz="4400" b="0">
              <a:solidFill>
                <a:schemeClr val="bg1"/>
              </a:solidFill>
              <a:latin typeface="Georgia" pitchFamily="18" charset="0"/>
              <a:ea typeface="华文中宋" pitchFamily="2" charset="-122"/>
            </a:endParaRPr>
          </a:p>
        </p:txBody>
      </p:sp>
      <p:sp>
        <p:nvSpPr>
          <p:cNvPr id="14" name="Freeform 8">
            <a:extLst>
              <a:ext uri="{FF2B5EF4-FFF2-40B4-BE49-F238E27FC236}">
                <a16:creationId xmlns:a16="http://schemas.microsoft.com/office/drawing/2014/main" id="{A6658C1C-5C6C-4324-9ED6-D821413387D3}"/>
              </a:ext>
            </a:extLst>
          </p:cNvPr>
          <p:cNvSpPr>
            <a:spLocks/>
          </p:cNvSpPr>
          <p:nvPr/>
        </p:nvSpPr>
        <p:spPr bwMode="ltGray">
          <a:xfrm>
            <a:off x="46560" y="762000"/>
            <a:ext cx="10702591" cy="19050"/>
          </a:xfrm>
          <a:custGeom>
            <a:avLst/>
            <a:gdLst/>
            <a:ahLst/>
            <a:cxnLst>
              <a:cxn ang="0">
                <a:pos x="4724" y="0"/>
              </a:cxn>
              <a:cxn ang="0">
                <a:pos x="0" y="0"/>
              </a:cxn>
              <a:cxn ang="0">
                <a:pos x="0" y="12"/>
              </a:cxn>
              <a:cxn ang="0">
                <a:pos x="4724" y="12"/>
              </a:cxn>
              <a:cxn ang="0">
                <a:pos x="4724" y="0"/>
              </a:cxn>
              <a:cxn ang="0">
                <a:pos x="4724" y="0"/>
              </a:cxn>
            </a:cxnLst>
            <a:rect l="0" t="0" r="r" b="b"/>
            <a:pathLst>
              <a:path w="4724" h="12">
                <a:moveTo>
                  <a:pt x="4724" y="0"/>
                </a:moveTo>
                <a:lnTo>
                  <a:pt x="0" y="0"/>
                </a:lnTo>
                <a:lnTo>
                  <a:pt x="0" y="12"/>
                </a:lnTo>
                <a:lnTo>
                  <a:pt x="4724" y="12"/>
                </a:lnTo>
                <a:lnTo>
                  <a:pt x="4724" y="0"/>
                </a:lnTo>
                <a:lnTo>
                  <a:pt x="4724" y="0"/>
                </a:lnTo>
                <a:close/>
              </a:path>
            </a:pathLst>
          </a:custGeom>
          <a:gradFill rotWithShape="1">
            <a:gsLst>
              <a:gs pos="0">
                <a:schemeClr val="bg1"/>
              </a:gs>
              <a:gs pos="50000">
                <a:schemeClr val="accent1"/>
              </a:gs>
              <a:gs pos="100000">
                <a:schemeClr val="bg1"/>
              </a:gs>
            </a:gsLst>
            <a:lin ang="0" scaled="1"/>
          </a:gradFill>
          <a:ln w="9525">
            <a:noFill/>
            <a:round/>
            <a:headEnd/>
            <a:tailEnd/>
          </a:ln>
        </p:spPr>
        <p:txBody>
          <a:bodyPr/>
          <a:lstStyle/>
          <a:p>
            <a:pPr eaLnBrk="1" hangingPunct="1">
              <a:defRPr/>
            </a:pPr>
            <a:endParaRPr lang="zh-CN" altLang="en-US" sz="140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charset="0"/>
            </a:endParaRPr>
          </a:p>
        </p:txBody>
      </p:sp>
    </p:spTree>
    <p:extLst>
      <p:ext uri="{BB962C8B-B14F-4D97-AF65-F5344CB8AC3E}">
        <p14:creationId xmlns:p14="http://schemas.microsoft.com/office/powerpoint/2010/main" val="1022133896"/>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Lst>
  <p:hf hdr="0" ftr="0" dt="0"/>
  <p:txStyles>
    <p:titleStyle>
      <a:lvl1pPr algn="l" rtl="0" eaLnBrk="0" fontAlgn="base" hangingPunct="0">
        <a:spcBef>
          <a:spcPct val="0"/>
        </a:spcBef>
        <a:spcAft>
          <a:spcPct val="0"/>
        </a:spcAft>
        <a:defRPr sz="3600">
          <a:solidFill>
            <a:srgbClr val="FFFF66"/>
          </a:solidFill>
          <a:latin typeface="+mj-lt"/>
          <a:ea typeface="黑体" pitchFamily="2" charset="-122"/>
          <a:cs typeface="+mj-cs"/>
        </a:defRPr>
      </a:lvl1pPr>
      <a:lvl2pPr algn="l" rtl="0" eaLnBrk="0" fontAlgn="base" hangingPunct="0">
        <a:spcBef>
          <a:spcPct val="0"/>
        </a:spcBef>
        <a:spcAft>
          <a:spcPct val="0"/>
        </a:spcAft>
        <a:defRPr sz="3600">
          <a:solidFill>
            <a:srgbClr val="FFFF66"/>
          </a:solidFill>
          <a:latin typeface="Georgia" pitchFamily="18" charset="0"/>
          <a:ea typeface="黑体" pitchFamily="2" charset="-122"/>
        </a:defRPr>
      </a:lvl2pPr>
      <a:lvl3pPr algn="l" rtl="0" eaLnBrk="0" fontAlgn="base" hangingPunct="0">
        <a:spcBef>
          <a:spcPct val="0"/>
        </a:spcBef>
        <a:spcAft>
          <a:spcPct val="0"/>
        </a:spcAft>
        <a:defRPr sz="3600">
          <a:solidFill>
            <a:srgbClr val="FFFF66"/>
          </a:solidFill>
          <a:latin typeface="Georgia" pitchFamily="18" charset="0"/>
          <a:ea typeface="黑体" pitchFamily="2" charset="-122"/>
        </a:defRPr>
      </a:lvl3pPr>
      <a:lvl4pPr algn="l" rtl="0" eaLnBrk="0" fontAlgn="base" hangingPunct="0">
        <a:spcBef>
          <a:spcPct val="0"/>
        </a:spcBef>
        <a:spcAft>
          <a:spcPct val="0"/>
        </a:spcAft>
        <a:defRPr sz="3600">
          <a:solidFill>
            <a:srgbClr val="FFFF66"/>
          </a:solidFill>
          <a:latin typeface="Georgia" pitchFamily="18" charset="0"/>
          <a:ea typeface="黑体" pitchFamily="2" charset="-122"/>
        </a:defRPr>
      </a:lvl4pPr>
      <a:lvl5pPr algn="l" rtl="0" eaLnBrk="0" fontAlgn="base" hangingPunct="0">
        <a:spcBef>
          <a:spcPct val="0"/>
        </a:spcBef>
        <a:spcAft>
          <a:spcPct val="0"/>
        </a:spcAft>
        <a:defRPr sz="3600">
          <a:solidFill>
            <a:srgbClr val="FFFF66"/>
          </a:solidFill>
          <a:latin typeface="Georgia" pitchFamily="18" charset="0"/>
          <a:ea typeface="黑体" pitchFamily="2" charset="-122"/>
        </a:defRPr>
      </a:lvl5pPr>
      <a:lvl6pPr marL="457200" algn="ctr" rtl="0" fontAlgn="base">
        <a:spcBef>
          <a:spcPct val="0"/>
        </a:spcBef>
        <a:spcAft>
          <a:spcPct val="0"/>
        </a:spcAft>
        <a:defRPr sz="4400">
          <a:solidFill>
            <a:schemeClr val="bg1"/>
          </a:solidFill>
          <a:latin typeface="Georgia" pitchFamily="18" charset="0"/>
          <a:ea typeface="华文中宋" pitchFamily="2" charset="-122"/>
        </a:defRPr>
      </a:lvl6pPr>
      <a:lvl7pPr marL="914400" algn="ctr" rtl="0" fontAlgn="base">
        <a:spcBef>
          <a:spcPct val="0"/>
        </a:spcBef>
        <a:spcAft>
          <a:spcPct val="0"/>
        </a:spcAft>
        <a:defRPr sz="4400">
          <a:solidFill>
            <a:schemeClr val="bg1"/>
          </a:solidFill>
          <a:latin typeface="Georgia" pitchFamily="18" charset="0"/>
          <a:ea typeface="华文中宋" pitchFamily="2" charset="-122"/>
        </a:defRPr>
      </a:lvl7pPr>
      <a:lvl8pPr marL="1371600" algn="ctr" rtl="0" fontAlgn="base">
        <a:spcBef>
          <a:spcPct val="0"/>
        </a:spcBef>
        <a:spcAft>
          <a:spcPct val="0"/>
        </a:spcAft>
        <a:defRPr sz="4400">
          <a:solidFill>
            <a:schemeClr val="bg1"/>
          </a:solidFill>
          <a:latin typeface="Georgia" pitchFamily="18" charset="0"/>
          <a:ea typeface="华文中宋" pitchFamily="2" charset="-122"/>
        </a:defRPr>
      </a:lvl8pPr>
      <a:lvl9pPr marL="1828800" algn="ctr" rtl="0" fontAlgn="base">
        <a:spcBef>
          <a:spcPct val="0"/>
        </a:spcBef>
        <a:spcAft>
          <a:spcPct val="0"/>
        </a:spcAft>
        <a:defRPr sz="4400">
          <a:solidFill>
            <a:schemeClr val="bg1"/>
          </a:solidFill>
          <a:latin typeface="Georgia" pitchFamily="18" charset="0"/>
          <a:ea typeface="华文中宋" pitchFamily="2" charset="-122"/>
        </a:defRPr>
      </a:lvl9pPr>
    </p:titleStyle>
    <p:bodyStyle>
      <a:lvl1pPr marL="342900" indent="-342900" algn="l" rtl="0" eaLnBrk="0" fontAlgn="base" hangingPunct="0">
        <a:lnSpc>
          <a:spcPct val="150000"/>
        </a:lnSpc>
        <a:spcBef>
          <a:spcPct val="30000"/>
        </a:spcBef>
        <a:spcAft>
          <a:spcPct val="0"/>
        </a:spcAft>
        <a:buClr>
          <a:schemeClr val="accent2"/>
        </a:buClr>
        <a:buFont typeface="Wingdings" panose="05000000000000000000" pitchFamily="2" charset="2"/>
        <a:buChar char="Ø"/>
        <a:defRPr sz="2800" b="1">
          <a:solidFill>
            <a:schemeClr val="tx1"/>
          </a:solidFill>
          <a:latin typeface="+mn-lt"/>
          <a:ea typeface="+mn-ea"/>
          <a:cs typeface="+mn-cs"/>
        </a:defRPr>
      </a:lvl1pPr>
      <a:lvl2pPr marL="742950" indent="-285750" algn="l" rtl="0" eaLnBrk="0" fontAlgn="base" hangingPunct="0">
        <a:lnSpc>
          <a:spcPct val="150000"/>
        </a:lnSpc>
        <a:spcBef>
          <a:spcPct val="30000"/>
        </a:spcBef>
        <a:spcAft>
          <a:spcPct val="0"/>
        </a:spcAft>
        <a:buSzPct val="90000"/>
        <a:buBlip>
          <a:blip r:embed="rId5"/>
        </a:buBlip>
        <a:defRPr sz="2400" b="1">
          <a:solidFill>
            <a:schemeClr val="tx1"/>
          </a:solidFill>
          <a:latin typeface="+mn-lt"/>
          <a:ea typeface="+mn-ea"/>
        </a:defRPr>
      </a:lvl2pPr>
      <a:lvl3pPr marL="1143000" indent="-228600" algn="l" rtl="0" eaLnBrk="0" fontAlgn="base" hangingPunct="0">
        <a:lnSpc>
          <a:spcPct val="150000"/>
        </a:lnSpc>
        <a:spcBef>
          <a:spcPct val="30000"/>
        </a:spcBef>
        <a:spcAft>
          <a:spcPct val="0"/>
        </a:spcAft>
        <a:buFont typeface="Wingdings" panose="05000000000000000000" pitchFamily="2" charset="2"/>
        <a:buChar char="ü"/>
        <a:defRPr sz="2000">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4pPr>
      <a:lvl5pPr marL="2057400" indent="-228600" algn="l" rtl="0" eaLnBrk="0" fontAlgn="base" hangingPunct="0">
        <a:lnSpc>
          <a:spcPct val="130000"/>
        </a:lnSpc>
        <a:spcBef>
          <a:spcPct val="20000"/>
        </a:spcBef>
        <a:spcAft>
          <a:spcPct val="0"/>
        </a:spcAft>
        <a:buChar char="»"/>
        <a:defRPr sz="2000">
          <a:solidFill>
            <a:schemeClr val="tx1"/>
          </a:solidFill>
          <a:latin typeface="Garamond" pitchFamily="18" charset="0"/>
          <a:ea typeface="宋体" pitchFamily="2" charset="-122"/>
        </a:defRPr>
      </a:lvl5pPr>
      <a:lvl6pPr marL="25146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6pPr>
      <a:lvl7pPr marL="29718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7pPr>
      <a:lvl8pPr marL="34290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8pPr>
      <a:lvl9pPr marL="3886200" indent="-228600" algn="l" rtl="0" fontAlgn="base">
        <a:lnSpc>
          <a:spcPct val="130000"/>
        </a:lnSpc>
        <a:spcBef>
          <a:spcPct val="20000"/>
        </a:spcBef>
        <a:spcAft>
          <a:spcPct val="0"/>
        </a:spcAft>
        <a:buChar char="»"/>
        <a:defRPr sz="2000">
          <a:solidFill>
            <a:schemeClr val="tx1"/>
          </a:solidFill>
          <a:latin typeface="Garamond" pitchFamily="18"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4.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5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4.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54.xml"/><Relationship Id="rId4"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4.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54.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4.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54.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54.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54.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54.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4.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4.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54.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4.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4.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54.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54.xml"/><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54.xml"/><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5.xml"/><Relationship Id="rId1" Type="http://schemas.openxmlformats.org/officeDocument/2006/relationships/vmlDrawing" Target="../drawings/vmlDrawing3.vml"/><Relationship Id="rId5" Type="http://schemas.openxmlformats.org/officeDocument/2006/relationships/image" Target="../media/image26.emf"/><Relationship Id="rId4" Type="http://schemas.openxmlformats.org/officeDocument/2006/relationships/oleObject" Target="../embeddings/oleObject3.bin"/></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5.xml"/><Relationship Id="rId1" Type="http://schemas.openxmlformats.org/officeDocument/2006/relationships/vmlDrawing" Target="../drawings/vmlDrawing4.vml"/><Relationship Id="rId5" Type="http://schemas.openxmlformats.org/officeDocument/2006/relationships/image" Target="../media/image27.emf"/><Relationship Id="rId4" Type="http://schemas.openxmlformats.org/officeDocument/2006/relationships/oleObject" Target="../embeddings/oleObject4.bin"/></Relationships>
</file>

<file path=ppt/slides/_rels/slide69.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9.bin"/><Relationship Id="rId3" Type="http://schemas.openxmlformats.org/officeDocument/2006/relationships/notesSlide" Target="../notesSlides/notesSlide50.xml"/><Relationship Id="rId7" Type="http://schemas.openxmlformats.org/officeDocument/2006/relationships/oleObject" Target="../embeddings/oleObject6.bin"/><Relationship Id="rId12" Type="http://schemas.openxmlformats.org/officeDocument/2006/relationships/image" Target="../media/image31.wmf"/><Relationship Id="rId2" Type="http://schemas.openxmlformats.org/officeDocument/2006/relationships/slideLayout" Target="../slideLayouts/slideLayout54.xml"/><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30.wmf"/><Relationship Id="rId4" Type="http://schemas.openxmlformats.org/officeDocument/2006/relationships/image" Target="../media/image3.png"/><Relationship Id="rId9" Type="http://schemas.openxmlformats.org/officeDocument/2006/relationships/oleObject" Target="../embeddings/oleObject7.bin"/><Relationship Id="rId14" Type="http://schemas.openxmlformats.org/officeDocument/2006/relationships/image" Target="../media/image32.wmf"/></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0.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9.bin"/><Relationship Id="rId3" Type="http://schemas.openxmlformats.org/officeDocument/2006/relationships/notesSlide" Target="../notesSlides/notesSlide51.xml"/><Relationship Id="rId7" Type="http://schemas.openxmlformats.org/officeDocument/2006/relationships/oleObject" Target="../embeddings/oleObject11.bin"/><Relationship Id="rId12" Type="http://schemas.openxmlformats.org/officeDocument/2006/relationships/image" Target="../media/image31.wmf"/><Relationship Id="rId2" Type="http://schemas.openxmlformats.org/officeDocument/2006/relationships/slideLayout" Target="../slideLayouts/slideLayout54.xml"/><Relationship Id="rId1" Type="http://schemas.openxmlformats.org/officeDocument/2006/relationships/vmlDrawing" Target="../drawings/vmlDrawing6.vml"/><Relationship Id="rId6" Type="http://schemas.openxmlformats.org/officeDocument/2006/relationships/image" Target="../media/image28.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30.wmf"/><Relationship Id="rId4" Type="http://schemas.openxmlformats.org/officeDocument/2006/relationships/image" Target="../media/image3.png"/><Relationship Id="rId9" Type="http://schemas.openxmlformats.org/officeDocument/2006/relationships/oleObject" Target="../embeddings/oleObject12.bin"/><Relationship Id="rId14" Type="http://schemas.openxmlformats.org/officeDocument/2006/relationships/image" Target="../media/image32.wmf"/></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54.xml"/><Relationship Id="rId1" Type="http://schemas.openxmlformats.org/officeDocument/2006/relationships/vmlDrawing" Target="../drawings/vmlDrawing7.vml"/><Relationship Id="rId5" Type="http://schemas.openxmlformats.org/officeDocument/2006/relationships/image" Target="../media/image33.wmf"/><Relationship Id="rId4" Type="http://schemas.openxmlformats.org/officeDocument/2006/relationships/oleObject" Target="../embeddings/oleObject14.bin"/></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png"/><Relationship Id="rId7" Type="http://schemas.openxmlformats.org/officeDocument/2006/relationships/image" Target="../media/image35.wmf"/><Relationship Id="rId2" Type="http://schemas.openxmlformats.org/officeDocument/2006/relationships/slideLayout" Target="../slideLayouts/slideLayout54.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34.wmf"/><Relationship Id="rId4" Type="http://schemas.openxmlformats.org/officeDocument/2006/relationships/oleObject" Target="../embeddings/oleObject15.bin"/><Relationship Id="rId9" Type="http://schemas.openxmlformats.org/officeDocument/2006/relationships/image" Target="../media/image36.wmf"/></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54.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54.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4.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54.xml"/></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54.xml"/></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9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9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55.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png"/><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14">
            <a:extLst>
              <a:ext uri="{FF2B5EF4-FFF2-40B4-BE49-F238E27FC236}">
                <a16:creationId xmlns:a16="http://schemas.microsoft.com/office/drawing/2014/main" id="{868A2D87-541B-4E01-AD0F-59D11ABF1694}"/>
              </a:ext>
            </a:extLst>
          </p:cNvPr>
          <p:cNvSpPr txBox="1">
            <a:spLocks noChangeArrowheads="1"/>
          </p:cNvSpPr>
          <p:nvPr/>
        </p:nvSpPr>
        <p:spPr bwMode="auto">
          <a:xfrm>
            <a:off x="4703640" y="4628649"/>
            <a:ext cx="278313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r>
              <a:rPr lang="zh-CN" altLang="en-US" sz="3600" b="1" dirty="0">
                <a:latin typeface="微软雅黑" panose="020B0503020204020204" pitchFamily="34" charset="-122"/>
                <a:ea typeface="微软雅黑" panose="020B0503020204020204" pitchFamily="34" charset="-122"/>
              </a:rPr>
              <a:t>宋国杰</a:t>
            </a:r>
            <a:endParaRPr lang="en-US" altLang="zh-CN" sz="3600" b="1" dirty="0">
              <a:latin typeface="微软雅黑" panose="020B0503020204020204" pitchFamily="34" charset="-122"/>
              <a:ea typeface="微软雅黑" panose="020B0503020204020204" pitchFamily="34" charset="-122"/>
            </a:endParaRPr>
          </a:p>
          <a:p>
            <a:pPr algn="ctr" eaLnBrk="1" hangingPunct="1">
              <a:spcBef>
                <a:spcPct val="50000"/>
              </a:spcBef>
            </a:pPr>
            <a:r>
              <a:rPr lang="en-US" altLang="zh-CN" b="1" u="sng" dirty="0">
                <a:latin typeface="Times New Roman" panose="02020603050405020304" pitchFamily="18" charset="0"/>
              </a:rPr>
              <a:t>gjsong@pku.edu.cn</a:t>
            </a:r>
          </a:p>
        </p:txBody>
      </p:sp>
      <p:pic>
        <p:nvPicPr>
          <p:cNvPr id="4100" name="Picture 15" descr="title-new">
            <a:extLst>
              <a:ext uri="{FF2B5EF4-FFF2-40B4-BE49-F238E27FC236}">
                <a16:creationId xmlns:a16="http://schemas.microsoft.com/office/drawing/2014/main" id="{7FB6685F-77E7-4A32-AC02-C98DBF4D580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82321" y="404019"/>
            <a:ext cx="2555875"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Rectangle 2">
            <a:extLst>
              <a:ext uri="{FF2B5EF4-FFF2-40B4-BE49-F238E27FC236}">
                <a16:creationId xmlns:a16="http://schemas.microsoft.com/office/drawing/2014/main" id="{BAF74DAA-82AD-48FC-A4FA-2D8EE33002DA}"/>
              </a:ext>
            </a:extLst>
          </p:cNvPr>
          <p:cNvSpPr>
            <a:spLocks noChangeArrowheads="1"/>
          </p:cNvSpPr>
          <p:nvPr/>
        </p:nvSpPr>
        <p:spPr bwMode="auto">
          <a:xfrm>
            <a:off x="2051843" y="1856727"/>
            <a:ext cx="8086725"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lnSpc>
                <a:spcPct val="150000"/>
              </a:lnSpc>
              <a:spcBef>
                <a:spcPct val="10000"/>
              </a:spcBef>
            </a:pPr>
            <a:r>
              <a:rPr lang="zh-CN" altLang="en-GB" sz="6600" b="1" dirty="0">
                <a:latin typeface="微软雅黑" pitchFamily="34" charset="-122"/>
                <a:ea typeface="微软雅黑" pitchFamily="34" charset="-122"/>
              </a:rPr>
              <a:t>第</a:t>
            </a:r>
            <a:r>
              <a:rPr lang="en-US" altLang="zh-CN" sz="6600" b="1" dirty="0">
                <a:latin typeface="微软雅黑" pitchFamily="34" charset="-122"/>
                <a:ea typeface="微软雅黑" pitchFamily="34" charset="-122"/>
              </a:rPr>
              <a:t>11</a:t>
            </a:r>
            <a:r>
              <a:rPr lang="zh-CN" altLang="en-GB" sz="6600" b="1" dirty="0">
                <a:latin typeface="微软雅黑" pitchFamily="34" charset="-122"/>
                <a:ea typeface="微软雅黑" pitchFamily="34" charset="-122"/>
              </a:rPr>
              <a:t>章  </a:t>
            </a:r>
            <a:r>
              <a:rPr lang="zh-CN" altLang="en-US" sz="6600" b="1" dirty="0">
                <a:latin typeface="微软雅黑" pitchFamily="34" charset="-122"/>
                <a:ea typeface="微软雅黑" pitchFamily="34" charset="-122"/>
              </a:rPr>
              <a:t>索引</a:t>
            </a:r>
            <a:endParaRPr lang="zh-CN" altLang="en-US" sz="44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a:extLst>
              <a:ext uri="{FF2B5EF4-FFF2-40B4-BE49-F238E27FC236}">
                <a16:creationId xmlns:a16="http://schemas.microsoft.com/office/drawing/2014/main" id="{BCD2A00C-0010-4506-8BC8-95816B3206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1649567-C476-473C-ACFB-0F39DB4A8D8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3555" name="Rectangle 2">
            <a:extLst>
              <a:ext uri="{FF2B5EF4-FFF2-40B4-BE49-F238E27FC236}">
                <a16:creationId xmlns:a16="http://schemas.microsoft.com/office/drawing/2014/main" id="{8B06C78D-D8CD-41C2-96A2-28528442A11F}"/>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cs typeface="Times New Roman" panose="02020603050405020304" pitchFamily="18" charset="0"/>
              </a:rPr>
              <a:t>11.1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线性索引</a:t>
            </a:r>
          </a:p>
        </p:txBody>
      </p:sp>
      <p:sp>
        <p:nvSpPr>
          <p:cNvPr id="23556" name="Rectangle 3">
            <a:extLst>
              <a:ext uri="{FF2B5EF4-FFF2-40B4-BE49-F238E27FC236}">
                <a16:creationId xmlns:a16="http://schemas.microsoft.com/office/drawing/2014/main" id="{E98BDF7C-2E55-43B1-AE5F-5452C626F90B}"/>
              </a:ext>
            </a:extLst>
          </p:cNvPr>
          <p:cNvSpPr>
            <a:spLocks noGrp="1" noChangeArrowheads="1"/>
          </p:cNvSpPr>
          <p:nvPr>
            <p:ph idx="4294967295"/>
          </p:nvPr>
        </p:nvSpPr>
        <p:spPr/>
        <p:txBody>
          <a:bodyPr/>
          <a:lstStyle/>
          <a:p>
            <a:pPr marL="360363" indent="-360363">
              <a:spcBef>
                <a:spcPct val="0"/>
              </a:spcBef>
            </a:pPr>
            <a:r>
              <a:rPr lang="zh-CN" altLang="en-US" dirty="0">
                <a:latin typeface="微软雅黑" panose="020B0503020204020204" pitchFamily="34" charset="-122"/>
                <a:ea typeface="微软雅黑" panose="020B0503020204020204" pitchFamily="34" charset="-122"/>
              </a:rPr>
              <a:t>按照索引码值的顺序进行排序的文件</a:t>
            </a:r>
          </a:p>
          <a:p>
            <a:pPr marL="360363" indent="-360363">
              <a:spcBef>
                <a:spcPct val="0"/>
              </a:spcBef>
            </a:pPr>
            <a:r>
              <a:rPr lang="zh-CN" altLang="en-US" dirty="0">
                <a:latin typeface="宋体" panose="02010600030101010101" pitchFamily="2" charset="-122"/>
              </a:rPr>
              <a:t>索引文件中的指针指向存储在磁盘上的</a:t>
            </a:r>
            <a:r>
              <a:rPr lang="zh-CN" altLang="en-US" dirty="0">
                <a:solidFill>
                  <a:srgbClr val="C00000"/>
                </a:solidFill>
                <a:latin typeface="微软雅黑" panose="020B0503020204020204" pitchFamily="34" charset="-122"/>
                <a:ea typeface="微软雅黑" panose="020B0503020204020204" pitchFamily="34" charset="-122"/>
              </a:rPr>
              <a:t>文件记录起始位置</a:t>
            </a:r>
            <a:r>
              <a:rPr lang="zh-CN" altLang="en-US" dirty="0">
                <a:latin typeface="宋体" panose="02010600030101010101" pitchFamily="2" charset="-122"/>
              </a:rPr>
              <a:t>或者</a:t>
            </a:r>
            <a:r>
              <a:rPr lang="zh-CN" altLang="en-US" dirty="0">
                <a:solidFill>
                  <a:srgbClr val="C00000"/>
                </a:solidFill>
                <a:latin typeface="微软雅黑" panose="020B0503020204020204" pitchFamily="34" charset="-122"/>
                <a:ea typeface="微软雅黑" panose="020B0503020204020204" pitchFamily="34" charset="-122"/>
              </a:rPr>
              <a:t>主索引中主码位置</a:t>
            </a:r>
          </a:p>
        </p:txBody>
      </p:sp>
      <p:sp>
        <p:nvSpPr>
          <p:cNvPr id="23557" name="Rectangle 12">
            <a:extLst>
              <a:ext uri="{FF2B5EF4-FFF2-40B4-BE49-F238E27FC236}">
                <a16:creationId xmlns:a16="http://schemas.microsoft.com/office/drawing/2014/main" id="{7F3E2EE3-F615-44D7-BB37-52E2C78E6436}"/>
              </a:ext>
            </a:extLst>
          </p:cNvPr>
          <p:cNvSpPr>
            <a:spLocks noChangeArrowheads="1"/>
          </p:cNvSpPr>
          <p:nvPr/>
        </p:nvSpPr>
        <p:spPr bwMode="auto">
          <a:xfrm>
            <a:off x="2007394" y="5307014"/>
            <a:ext cx="7848600" cy="719137"/>
          </a:xfrm>
          <a:prstGeom prst="rect">
            <a:avLst/>
          </a:prstGeom>
          <a:solidFill>
            <a:schemeClr val="bg1"/>
          </a:solidFill>
          <a:ln w="38100" algn="ctr">
            <a:solidFill>
              <a:schemeClr val="tx1"/>
            </a:solidFill>
            <a:miter lim="800000"/>
            <a:headEnd/>
            <a:tailEnd/>
          </a:ln>
        </p:spPr>
        <p:txBody>
          <a:bodyPr wrap="none" anchor="ct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zh-CN" sz="1800" b="0">
              <a:solidFill>
                <a:srgbClr val="000000"/>
              </a:solidFill>
              <a:latin typeface="Arial" panose="020B0604020202020204" pitchFamily="34" charset="0"/>
              <a:ea typeface="宋体" panose="02010600030101010101" pitchFamily="2" charset="-122"/>
              <a:cs typeface="+mn-cs"/>
            </a:endParaRPr>
          </a:p>
        </p:txBody>
      </p:sp>
      <p:sp>
        <p:nvSpPr>
          <p:cNvPr id="23558" name="Line 13">
            <a:extLst>
              <a:ext uri="{FF2B5EF4-FFF2-40B4-BE49-F238E27FC236}">
                <a16:creationId xmlns:a16="http://schemas.microsoft.com/office/drawing/2014/main" id="{68806597-1511-4C2C-85D4-8D8C2ED2142A}"/>
              </a:ext>
            </a:extLst>
          </p:cNvPr>
          <p:cNvSpPr>
            <a:spLocks noChangeShapeType="1"/>
          </p:cNvSpPr>
          <p:nvPr/>
        </p:nvSpPr>
        <p:spPr bwMode="auto">
          <a:xfrm>
            <a:off x="4382294" y="5307014"/>
            <a:ext cx="0" cy="7191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3559" name="Line 14">
            <a:extLst>
              <a:ext uri="{FF2B5EF4-FFF2-40B4-BE49-F238E27FC236}">
                <a16:creationId xmlns:a16="http://schemas.microsoft.com/office/drawing/2014/main" id="{CADD1717-397E-4720-91E5-E374BFE33465}"/>
              </a:ext>
            </a:extLst>
          </p:cNvPr>
          <p:cNvSpPr>
            <a:spLocks noChangeShapeType="1"/>
          </p:cNvSpPr>
          <p:nvPr/>
        </p:nvSpPr>
        <p:spPr bwMode="auto">
          <a:xfrm>
            <a:off x="5247481" y="5307014"/>
            <a:ext cx="0" cy="7191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3560" name="Line 15">
            <a:extLst>
              <a:ext uri="{FF2B5EF4-FFF2-40B4-BE49-F238E27FC236}">
                <a16:creationId xmlns:a16="http://schemas.microsoft.com/office/drawing/2014/main" id="{2E79D349-B1C3-4EE9-8167-AB2C076AD368}"/>
              </a:ext>
            </a:extLst>
          </p:cNvPr>
          <p:cNvSpPr>
            <a:spLocks noChangeShapeType="1"/>
          </p:cNvSpPr>
          <p:nvPr/>
        </p:nvSpPr>
        <p:spPr bwMode="auto">
          <a:xfrm>
            <a:off x="7911306" y="5307014"/>
            <a:ext cx="0" cy="7191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3561" name="Text Box 16">
            <a:extLst>
              <a:ext uri="{FF2B5EF4-FFF2-40B4-BE49-F238E27FC236}">
                <a16:creationId xmlns:a16="http://schemas.microsoft.com/office/drawing/2014/main" id="{9DA29AF4-3A23-448E-AE24-3EFAADEF536B}"/>
              </a:ext>
            </a:extLst>
          </p:cNvPr>
          <p:cNvSpPr txBox="1">
            <a:spLocks noChangeArrowheads="1"/>
          </p:cNvSpPr>
          <p:nvPr/>
        </p:nvSpPr>
        <p:spPr bwMode="auto">
          <a:xfrm>
            <a:off x="2150270" y="5522914"/>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Arial" panose="020B0604020202020204" pitchFamily="34" charset="0"/>
                <a:ea typeface="宋体" panose="02010600030101010101" pitchFamily="2" charset="-122"/>
                <a:cs typeface="+mn-cs"/>
              </a:rPr>
              <a:t>92</a:t>
            </a:r>
          </a:p>
        </p:txBody>
      </p:sp>
      <p:sp>
        <p:nvSpPr>
          <p:cNvPr id="23562" name="Text Box 17">
            <a:extLst>
              <a:ext uri="{FF2B5EF4-FFF2-40B4-BE49-F238E27FC236}">
                <a16:creationId xmlns:a16="http://schemas.microsoft.com/office/drawing/2014/main" id="{572001E9-CE30-443B-ABA0-E7F2A52DAB80}"/>
              </a:ext>
            </a:extLst>
          </p:cNvPr>
          <p:cNvSpPr txBox="1">
            <a:spLocks noChangeArrowheads="1"/>
          </p:cNvSpPr>
          <p:nvPr/>
        </p:nvSpPr>
        <p:spPr bwMode="auto">
          <a:xfrm>
            <a:off x="4526757" y="5522914"/>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Arial" panose="020B0604020202020204" pitchFamily="34" charset="0"/>
                <a:ea typeface="宋体" panose="02010600030101010101" pitchFamily="2" charset="-122"/>
                <a:cs typeface="+mn-cs"/>
              </a:rPr>
              <a:t>73</a:t>
            </a:r>
          </a:p>
        </p:txBody>
      </p:sp>
      <p:sp>
        <p:nvSpPr>
          <p:cNvPr id="23563" name="Text Box 18">
            <a:extLst>
              <a:ext uri="{FF2B5EF4-FFF2-40B4-BE49-F238E27FC236}">
                <a16:creationId xmlns:a16="http://schemas.microsoft.com/office/drawing/2014/main" id="{ECF3F4D8-A07D-4109-B493-8EA1EF6F97CD}"/>
              </a:ext>
            </a:extLst>
          </p:cNvPr>
          <p:cNvSpPr txBox="1">
            <a:spLocks noChangeArrowheads="1"/>
          </p:cNvSpPr>
          <p:nvPr/>
        </p:nvSpPr>
        <p:spPr bwMode="auto">
          <a:xfrm>
            <a:off x="5390357" y="5522914"/>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Arial" panose="020B0604020202020204" pitchFamily="34" charset="0"/>
                <a:ea typeface="宋体" panose="02010600030101010101" pitchFamily="2" charset="-122"/>
                <a:cs typeface="+mn-cs"/>
              </a:rPr>
              <a:t>37</a:t>
            </a:r>
          </a:p>
        </p:txBody>
      </p:sp>
      <p:sp>
        <p:nvSpPr>
          <p:cNvPr id="23564" name="Text Box 19">
            <a:extLst>
              <a:ext uri="{FF2B5EF4-FFF2-40B4-BE49-F238E27FC236}">
                <a16:creationId xmlns:a16="http://schemas.microsoft.com/office/drawing/2014/main" id="{B97907FA-CFC8-4C64-9400-6563737F73CC}"/>
              </a:ext>
            </a:extLst>
          </p:cNvPr>
          <p:cNvSpPr txBox="1">
            <a:spLocks noChangeArrowheads="1"/>
          </p:cNvSpPr>
          <p:nvPr/>
        </p:nvSpPr>
        <p:spPr bwMode="auto">
          <a:xfrm>
            <a:off x="8127207" y="5451476"/>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Arial" panose="020B0604020202020204" pitchFamily="34" charset="0"/>
                <a:ea typeface="宋体" panose="02010600030101010101" pitchFamily="2" charset="-122"/>
                <a:cs typeface="+mn-cs"/>
              </a:rPr>
              <a:t>55</a:t>
            </a:r>
          </a:p>
        </p:txBody>
      </p:sp>
      <p:pic>
        <p:nvPicPr>
          <p:cNvPr id="593940" name="Picture 20">
            <a:extLst>
              <a:ext uri="{FF2B5EF4-FFF2-40B4-BE49-F238E27FC236}">
                <a16:creationId xmlns:a16="http://schemas.microsoft.com/office/drawing/2014/main" id="{BE872C53-DE52-4959-A381-BBC031AA66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5957" y="3074989"/>
            <a:ext cx="547211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3941" name="AutoShape 21">
            <a:extLst>
              <a:ext uri="{FF2B5EF4-FFF2-40B4-BE49-F238E27FC236}">
                <a16:creationId xmlns:a16="http://schemas.microsoft.com/office/drawing/2014/main" id="{12E60185-BD45-44DE-80AC-A795DE2DE1D0}"/>
              </a:ext>
            </a:extLst>
          </p:cNvPr>
          <p:cNvCxnSpPr>
            <a:cxnSpLocks noChangeShapeType="1"/>
          </p:cNvCxnSpPr>
          <p:nvPr/>
        </p:nvCxnSpPr>
        <p:spPr bwMode="auto">
          <a:xfrm rot="5400000" flipV="1">
            <a:off x="2537619" y="4416426"/>
            <a:ext cx="1316038" cy="503237"/>
          </a:xfrm>
          <a:prstGeom prst="bentConnector5">
            <a:avLst>
              <a:gd name="adj1" fmla="val 33051"/>
              <a:gd name="adj2" fmla="val -1579"/>
              <a:gd name="adj3" fmla="val 50000"/>
            </a:avLst>
          </a:prstGeom>
          <a:noFill/>
          <a:ln w="28575">
            <a:solidFill>
              <a:srgbClr val="FF0000"/>
            </a:solidFill>
            <a:miter lim="800000"/>
            <a:headEnd/>
            <a:tailEnd type="triangle" w="med" len="med"/>
          </a:ln>
          <a:extLst>
            <a:ext uri="{909E8E84-426E-40DD-AFC4-6F175D3DCCD1}">
              <a14:hiddenFill xmlns:a14="http://schemas.microsoft.com/office/drawing/2010/main">
                <a:noFill/>
              </a14:hiddenFill>
            </a:ext>
          </a:extLst>
        </p:spPr>
      </p:cxnSp>
      <p:sp>
        <p:nvSpPr>
          <p:cNvPr id="23567" name="Text Box 22">
            <a:extLst>
              <a:ext uri="{FF2B5EF4-FFF2-40B4-BE49-F238E27FC236}">
                <a16:creationId xmlns:a16="http://schemas.microsoft.com/office/drawing/2014/main" id="{CD81ADA0-4FE6-4B1E-8668-14B38D4079ED}"/>
              </a:ext>
            </a:extLst>
          </p:cNvPr>
          <p:cNvSpPr txBox="1">
            <a:spLocks noChangeArrowheads="1"/>
          </p:cNvSpPr>
          <p:nvPr/>
        </p:nvSpPr>
        <p:spPr bwMode="auto">
          <a:xfrm>
            <a:off x="8508207" y="6080126"/>
            <a:ext cx="1649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000">
                <a:solidFill>
                  <a:srgbClr val="000000"/>
                </a:solidFill>
                <a:latin typeface="Arial" panose="020B0604020202020204" pitchFamily="34" charset="0"/>
                <a:cs typeface="+mn-cs"/>
              </a:rPr>
              <a:t>数据库记录</a:t>
            </a:r>
          </a:p>
        </p:txBody>
      </p:sp>
      <p:sp>
        <p:nvSpPr>
          <p:cNvPr id="23568" name="Text Box 23">
            <a:extLst>
              <a:ext uri="{FF2B5EF4-FFF2-40B4-BE49-F238E27FC236}">
                <a16:creationId xmlns:a16="http://schemas.microsoft.com/office/drawing/2014/main" id="{A9A8C39B-7AD2-44A3-9633-3D57D4FB4F6D}"/>
              </a:ext>
            </a:extLst>
          </p:cNvPr>
          <p:cNvSpPr txBox="1">
            <a:spLocks noChangeArrowheads="1"/>
          </p:cNvSpPr>
          <p:nvPr/>
        </p:nvSpPr>
        <p:spPr bwMode="auto">
          <a:xfrm>
            <a:off x="7912895" y="3362326"/>
            <a:ext cx="2397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000">
                <a:solidFill>
                  <a:srgbClr val="000000"/>
                </a:solidFill>
                <a:latin typeface="Arial" panose="020B0604020202020204" pitchFamily="34" charset="0"/>
                <a:cs typeface="+mn-cs"/>
              </a:rPr>
              <a:t>线形索引文件</a:t>
            </a:r>
          </a:p>
        </p:txBody>
      </p:sp>
      <p:pic>
        <p:nvPicPr>
          <p:cNvPr id="593944" name="Picture 24">
            <a:extLst>
              <a:ext uri="{FF2B5EF4-FFF2-40B4-BE49-F238E27FC236}">
                <a16:creationId xmlns:a16="http://schemas.microsoft.com/office/drawing/2014/main" id="{EA8B5E4F-F7D2-4C8A-B730-CA9DF149AB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5957" y="3146425"/>
            <a:ext cx="54721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93945" name="AutoShape 25">
            <a:extLst>
              <a:ext uri="{FF2B5EF4-FFF2-40B4-BE49-F238E27FC236}">
                <a16:creationId xmlns:a16="http://schemas.microsoft.com/office/drawing/2014/main" id="{CD0E7151-87E9-456C-A67F-08C5F3C64C0B}"/>
              </a:ext>
            </a:extLst>
          </p:cNvPr>
          <p:cNvCxnSpPr>
            <a:cxnSpLocks noChangeShapeType="1"/>
          </p:cNvCxnSpPr>
          <p:nvPr/>
        </p:nvCxnSpPr>
        <p:spPr bwMode="auto">
          <a:xfrm rot="5400000">
            <a:off x="3447256" y="4010025"/>
            <a:ext cx="1225550" cy="1225550"/>
          </a:xfrm>
          <a:prstGeom prst="bentConnector3">
            <a:avLst>
              <a:gd name="adj1" fmla="val 50000"/>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593946" name="Line 26">
            <a:extLst>
              <a:ext uri="{FF2B5EF4-FFF2-40B4-BE49-F238E27FC236}">
                <a16:creationId xmlns:a16="http://schemas.microsoft.com/office/drawing/2014/main" id="{CA1EB70E-E33A-4852-8D9A-4700B74CA1F8}"/>
              </a:ext>
            </a:extLst>
          </p:cNvPr>
          <p:cNvSpPr>
            <a:spLocks noChangeShapeType="1"/>
          </p:cNvSpPr>
          <p:nvPr/>
        </p:nvSpPr>
        <p:spPr bwMode="auto">
          <a:xfrm>
            <a:off x="3088481" y="4010026"/>
            <a:ext cx="0" cy="360363"/>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47" name="Line 27">
            <a:extLst>
              <a:ext uri="{FF2B5EF4-FFF2-40B4-BE49-F238E27FC236}">
                <a16:creationId xmlns:a16="http://schemas.microsoft.com/office/drawing/2014/main" id="{2F69894F-24BD-44E6-A640-CAC3675762D5}"/>
              </a:ext>
            </a:extLst>
          </p:cNvPr>
          <p:cNvSpPr>
            <a:spLocks noChangeShapeType="1"/>
          </p:cNvSpPr>
          <p:nvPr/>
        </p:nvSpPr>
        <p:spPr bwMode="auto">
          <a:xfrm>
            <a:off x="3088482" y="4370388"/>
            <a:ext cx="1871663"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48" name="Line 28">
            <a:extLst>
              <a:ext uri="{FF2B5EF4-FFF2-40B4-BE49-F238E27FC236}">
                <a16:creationId xmlns:a16="http://schemas.microsoft.com/office/drawing/2014/main" id="{224CCAE1-87DA-42E6-9159-AAA888EF6D90}"/>
              </a:ext>
            </a:extLst>
          </p:cNvPr>
          <p:cNvSpPr>
            <a:spLocks noChangeShapeType="1"/>
          </p:cNvSpPr>
          <p:nvPr/>
        </p:nvSpPr>
        <p:spPr bwMode="auto">
          <a:xfrm>
            <a:off x="4960144" y="4370389"/>
            <a:ext cx="0" cy="9366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pic>
        <p:nvPicPr>
          <p:cNvPr id="593949" name="Picture 29">
            <a:extLst>
              <a:ext uri="{FF2B5EF4-FFF2-40B4-BE49-F238E27FC236}">
                <a16:creationId xmlns:a16="http://schemas.microsoft.com/office/drawing/2014/main" id="{422DD10B-0F75-4CE7-9D91-C26B15293D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5957" y="3146425"/>
            <a:ext cx="54006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0" name="Line 30">
            <a:extLst>
              <a:ext uri="{FF2B5EF4-FFF2-40B4-BE49-F238E27FC236}">
                <a16:creationId xmlns:a16="http://schemas.microsoft.com/office/drawing/2014/main" id="{693EEC8C-30AE-4C6C-8952-E67D99046909}"/>
              </a:ext>
            </a:extLst>
          </p:cNvPr>
          <p:cNvSpPr>
            <a:spLocks noChangeShapeType="1"/>
          </p:cNvSpPr>
          <p:nvPr/>
        </p:nvSpPr>
        <p:spPr bwMode="auto">
          <a:xfrm>
            <a:off x="3015456" y="4010025"/>
            <a:ext cx="0" cy="4333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51" name="Line 31">
            <a:extLst>
              <a:ext uri="{FF2B5EF4-FFF2-40B4-BE49-F238E27FC236}">
                <a16:creationId xmlns:a16="http://schemas.microsoft.com/office/drawing/2014/main" id="{5C54CE38-1545-4ECF-BF67-D60171BE3FD9}"/>
              </a:ext>
            </a:extLst>
          </p:cNvPr>
          <p:cNvSpPr>
            <a:spLocks noChangeShapeType="1"/>
          </p:cNvSpPr>
          <p:nvPr/>
        </p:nvSpPr>
        <p:spPr bwMode="auto">
          <a:xfrm>
            <a:off x="3015456" y="4443413"/>
            <a:ext cx="4248150"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52" name="Line 32">
            <a:extLst>
              <a:ext uri="{FF2B5EF4-FFF2-40B4-BE49-F238E27FC236}">
                <a16:creationId xmlns:a16="http://schemas.microsoft.com/office/drawing/2014/main" id="{E911449A-DFAC-46D3-999E-06E876292924}"/>
              </a:ext>
            </a:extLst>
          </p:cNvPr>
          <p:cNvSpPr>
            <a:spLocks noChangeShapeType="1"/>
          </p:cNvSpPr>
          <p:nvPr/>
        </p:nvSpPr>
        <p:spPr bwMode="auto">
          <a:xfrm>
            <a:off x="7263606" y="4443413"/>
            <a:ext cx="0" cy="863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53" name="Line 33">
            <a:extLst>
              <a:ext uri="{FF2B5EF4-FFF2-40B4-BE49-F238E27FC236}">
                <a16:creationId xmlns:a16="http://schemas.microsoft.com/office/drawing/2014/main" id="{81E0EF9F-0785-4DE8-8285-74446B30C319}"/>
              </a:ext>
            </a:extLst>
          </p:cNvPr>
          <p:cNvSpPr>
            <a:spLocks noChangeShapeType="1"/>
          </p:cNvSpPr>
          <p:nvPr/>
        </p:nvSpPr>
        <p:spPr bwMode="auto">
          <a:xfrm>
            <a:off x="4312444" y="4010026"/>
            <a:ext cx="0" cy="7207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54" name="Line 34">
            <a:extLst>
              <a:ext uri="{FF2B5EF4-FFF2-40B4-BE49-F238E27FC236}">
                <a16:creationId xmlns:a16="http://schemas.microsoft.com/office/drawing/2014/main" id="{6913AE3D-6F85-4C88-8C23-3E59842456EB}"/>
              </a:ext>
            </a:extLst>
          </p:cNvPr>
          <p:cNvSpPr>
            <a:spLocks noChangeShapeType="1"/>
          </p:cNvSpPr>
          <p:nvPr/>
        </p:nvSpPr>
        <p:spPr bwMode="auto">
          <a:xfrm>
            <a:off x="4312445" y="4730750"/>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55" name="Line 35">
            <a:extLst>
              <a:ext uri="{FF2B5EF4-FFF2-40B4-BE49-F238E27FC236}">
                <a16:creationId xmlns:a16="http://schemas.microsoft.com/office/drawing/2014/main" id="{C5E7659E-273F-4E9D-9D22-7FC48AECCE00}"/>
              </a:ext>
            </a:extLst>
          </p:cNvPr>
          <p:cNvSpPr>
            <a:spLocks noChangeShapeType="1"/>
          </p:cNvSpPr>
          <p:nvPr/>
        </p:nvSpPr>
        <p:spPr bwMode="auto">
          <a:xfrm>
            <a:off x="4599781" y="4730751"/>
            <a:ext cx="0" cy="5762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56" name="Line 36">
            <a:extLst>
              <a:ext uri="{FF2B5EF4-FFF2-40B4-BE49-F238E27FC236}">
                <a16:creationId xmlns:a16="http://schemas.microsoft.com/office/drawing/2014/main" id="{97BA70AA-23CC-4BAB-B4A6-51D51DD35F5D}"/>
              </a:ext>
            </a:extLst>
          </p:cNvPr>
          <p:cNvSpPr>
            <a:spLocks noChangeShapeType="1"/>
          </p:cNvSpPr>
          <p:nvPr/>
        </p:nvSpPr>
        <p:spPr bwMode="auto">
          <a:xfrm>
            <a:off x="5752306" y="4010026"/>
            <a:ext cx="0" cy="7921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57" name="Line 37">
            <a:extLst>
              <a:ext uri="{FF2B5EF4-FFF2-40B4-BE49-F238E27FC236}">
                <a16:creationId xmlns:a16="http://schemas.microsoft.com/office/drawing/2014/main" id="{099741EB-5184-4127-BF71-F61015473A75}"/>
              </a:ext>
            </a:extLst>
          </p:cNvPr>
          <p:cNvSpPr>
            <a:spLocks noChangeShapeType="1"/>
          </p:cNvSpPr>
          <p:nvPr/>
        </p:nvSpPr>
        <p:spPr bwMode="auto">
          <a:xfrm flipH="1">
            <a:off x="3663156" y="4802188"/>
            <a:ext cx="20891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58" name="Line 38">
            <a:extLst>
              <a:ext uri="{FF2B5EF4-FFF2-40B4-BE49-F238E27FC236}">
                <a16:creationId xmlns:a16="http://schemas.microsoft.com/office/drawing/2014/main" id="{01727489-F7E3-4D4A-967C-F280246AC073}"/>
              </a:ext>
            </a:extLst>
          </p:cNvPr>
          <p:cNvSpPr>
            <a:spLocks noChangeShapeType="1"/>
          </p:cNvSpPr>
          <p:nvPr/>
        </p:nvSpPr>
        <p:spPr bwMode="auto">
          <a:xfrm>
            <a:off x="3663156" y="4802189"/>
            <a:ext cx="0" cy="5048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pic>
        <p:nvPicPr>
          <p:cNvPr id="593959" name="Picture 39">
            <a:extLst>
              <a:ext uri="{FF2B5EF4-FFF2-40B4-BE49-F238E27FC236}">
                <a16:creationId xmlns:a16="http://schemas.microsoft.com/office/drawing/2014/main" id="{463EFA26-6D49-43FB-8356-31A941335E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35957" y="3146425"/>
            <a:ext cx="54721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0" name="Line 40">
            <a:extLst>
              <a:ext uri="{FF2B5EF4-FFF2-40B4-BE49-F238E27FC236}">
                <a16:creationId xmlns:a16="http://schemas.microsoft.com/office/drawing/2014/main" id="{6BC41244-FA86-4A9F-BB49-1C3989EE05A4}"/>
              </a:ext>
            </a:extLst>
          </p:cNvPr>
          <p:cNvSpPr>
            <a:spLocks noChangeShapeType="1"/>
          </p:cNvSpPr>
          <p:nvPr/>
        </p:nvSpPr>
        <p:spPr bwMode="auto">
          <a:xfrm>
            <a:off x="3231356" y="4010025"/>
            <a:ext cx="0" cy="4333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61" name="Line 41">
            <a:extLst>
              <a:ext uri="{FF2B5EF4-FFF2-40B4-BE49-F238E27FC236}">
                <a16:creationId xmlns:a16="http://schemas.microsoft.com/office/drawing/2014/main" id="{0A37DA8B-2E55-4DB2-8658-5DB12704C0C7}"/>
              </a:ext>
            </a:extLst>
          </p:cNvPr>
          <p:cNvSpPr>
            <a:spLocks noChangeShapeType="1"/>
          </p:cNvSpPr>
          <p:nvPr/>
        </p:nvSpPr>
        <p:spPr bwMode="auto">
          <a:xfrm>
            <a:off x="3231356" y="4443413"/>
            <a:ext cx="42481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62" name="Line 42">
            <a:extLst>
              <a:ext uri="{FF2B5EF4-FFF2-40B4-BE49-F238E27FC236}">
                <a16:creationId xmlns:a16="http://schemas.microsoft.com/office/drawing/2014/main" id="{968F8A09-5606-43A1-A3C3-255541B6D441}"/>
              </a:ext>
            </a:extLst>
          </p:cNvPr>
          <p:cNvSpPr>
            <a:spLocks noChangeShapeType="1"/>
          </p:cNvSpPr>
          <p:nvPr/>
        </p:nvSpPr>
        <p:spPr bwMode="auto">
          <a:xfrm>
            <a:off x="7479506" y="4443413"/>
            <a:ext cx="0" cy="863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63" name="Line 43">
            <a:extLst>
              <a:ext uri="{FF2B5EF4-FFF2-40B4-BE49-F238E27FC236}">
                <a16:creationId xmlns:a16="http://schemas.microsoft.com/office/drawing/2014/main" id="{A3463662-038B-4353-BB08-552D4D5D972F}"/>
              </a:ext>
            </a:extLst>
          </p:cNvPr>
          <p:cNvSpPr>
            <a:spLocks noChangeShapeType="1"/>
          </p:cNvSpPr>
          <p:nvPr/>
        </p:nvSpPr>
        <p:spPr bwMode="auto">
          <a:xfrm>
            <a:off x="4455319" y="3938588"/>
            <a:ext cx="0" cy="36036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64" name="Line 44">
            <a:extLst>
              <a:ext uri="{FF2B5EF4-FFF2-40B4-BE49-F238E27FC236}">
                <a16:creationId xmlns:a16="http://schemas.microsoft.com/office/drawing/2014/main" id="{16F363C5-51F9-4B87-87E4-D0D942D6A49C}"/>
              </a:ext>
            </a:extLst>
          </p:cNvPr>
          <p:cNvSpPr>
            <a:spLocks noChangeShapeType="1"/>
          </p:cNvSpPr>
          <p:nvPr/>
        </p:nvSpPr>
        <p:spPr bwMode="auto">
          <a:xfrm>
            <a:off x="4455320" y="4298950"/>
            <a:ext cx="496887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65" name="Line 45">
            <a:extLst>
              <a:ext uri="{FF2B5EF4-FFF2-40B4-BE49-F238E27FC236}">
                <a16:creationId xmlns:a16="http://schemas.microsoft.com/office/drawing/2014/main" id="{3673BBE3-ED59-4D15-8031-5D0A7C8A39DC}"/>
              </a:ext>
            </a:extLst>
          </p:cNvPr>
          <p:cNvSpPr>
            <a:spLocks noChangeShapeType="1"/>
          </p:cNvSpPr>
          <p:nvPr/>
        </p:nvSpPr>
        <p:spPr bwMode="auto">
          <a:xfrm>
            <a:off x="9424194" y="4298951"/>
            <a:ext cx="0" cy="100806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66" name="Line 46">
            <a:extLst>
              <a:ext uri="{FF2B5EF4-FFF2-40B4-BE49-F238E27FC236}">
                <a16:creationId xmlns:a16="http://schemas.microsoft.com/office/drawing/2014/main" id="{77219873-1FEB-48D8-ADD0-756475FDA740}"/>
              </a:ext>
            </a:extLst>
          </p:cNvPr>
          <p:cNvSpPr>
            <a:spLocks noChangeShapeType="1"/>
          </p:cNvSpPr>
          <p:nvPr/>
        </p:nvSpPr>
        <p:spPr bwMode="auto">
          <a:xfrm flipH="1">
            <a:off x="5104606" y="4802188"/>
            <a:ext cx="647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67" name="Line 47">
            <a:extLst>
              <a:ext uri="{FF2B5EF4-FFF2-40B4-BE49-F238E27FC236}">
                <a16:creationId xmlns:a16="http://schemas.microsoft.com/office/drawing/2014/main" id="{28810723-5DC7-4C19-A9FD-2FEEE7D69D5E}"/>
              </a:ext>
            </a:extLst>
          </p:cNvPr>
          <p:cNvSpPr>
            <a:spLocks noChangeShapeType="1"/>
          </p:cNvSpPr>
          <p:nvPr/>
        </p:nvSpPr>
        <p:spPr bwMode="auto">
          <a:xfrm>
            <a:off x="5104606" y="4802189"/>
            <a:ext cx="0" cy="5048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68" name="Line 48">
            <a:extLst>
              <a:ext uri="{FF2B5EF4-FFF2-40B4-BE49-F238E27FC236}">
                <a16:creationId xmlns:a16="http://schemas.microsoft.com/office/drawing/2014/main" id="{9B31D110-FC22-418F-B05B-C90CFCD9A644}"/>
              </a:ext>
            </a:extLst>
          </p:cNvPr>
          <p:cNvSpPr>
            <a:spLocks noChangeShapeType="1"/>
          </p:cNvSpPr>
          <p:nvPr/>
        </p:nvSpPr>
        <p:spPr bwMode="auto">
          <a:xfrm>
            <a:off x="7047706" y="4010026"/>
            <a:ext cx="0" cy="936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69" name="Line 49">
            <a:extLst>
              <a:ext uri="{FF2B5EF4-FFF2-40B4-BE49-F238E27FC236}">
                <a16:creationId xmlns:a16="http://schemas.microsoft.com/office/drawing/2014/main" id="{95E6AA2C-FB39-466C-B243-B00D6EAB1607}"/>
              </a:ext>
            </a:extLst>
          </p:cNvPr>
          <p:cNvSpPr>
            <a:spLocks noChangeShapeType="1"/>
          </p:cNvSpPr>
          <p:nvPr/>
        </p:nvSpPr>
        <p:spPr bwMode="auto">
          <a:xfrm flipH="1">
            <a:off x="3807620" y="4946650"/>
            <a:ext cx="3240087" cy="714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3970" name="Line 50">
            <a:extLst>
              <a:ext uri="{FF2B5EF4-FFF2-40B4-BE49-F238E27FC236}">
                <a16:creationId xmlns:a16="http://schemas.microsoft.com/office/drawing/2014/main" id="{B13A97C5-DF42-412E-B1A0-B890A314658B}"/>
              </a:ext>
            </a:extLst>
          </p:cNvPr>
          <p:cNvSpPr>
            <a:spLocks noChangeShapeType="1"/>
          </p:cNvSpPr>
          <p:nvPr/>
        </p:nvSpPr>
        <p:spPr bwMode="auto">
          <a:xfrm>
            <a:off x="3807619" y="5018089"/>
            <a:ext cx="0" cy="2889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pic>
        <p:nvPicPr>
          <p:cNvPr id="593971" name="Picture 51">
            <a:extLst>
              <a:ext uri="{FF2B5EF4-FFF2-40B4-BE49-F238E27FC236}">
                <a16:creationId xmlns:a16="http://schemas.microsoft.com/office/drawing/2014/main" id="{813707EF-BD04-41C1-8B68-BDA67014C6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5957" y="3146425"/>
            <a:ext cx="54721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4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93971"/>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59394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nodeType="clickEffect">
                                  <p:stCondLst>
                                    <p:cond delay="0"/>
                                  </p:stCondLst>
                                  <p:childTnLst>
                                    <p:set>
                                      <p:cBhvr>
                                        <p:cTn id="14" dur="1" fill="hold">
                                          <p:stCondLst>
                                            <p:cond delay="0"/>
                                          </p:stCondLst>
                                        </p:cTn>
                                        <p:tgtEl>
                                          <p:spTgt spid="59394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9394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5939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39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39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59394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9394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59394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9394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593948"/>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5939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939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39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39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39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395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39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395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939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395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xit" presetSubtype="0" fill="hold" nodeType="clickEffect">
                                  <p:stCondLst>
                                    <p:cond delay="0"/>
                                  </p:stCondLst>
                                  <p:childTnLst>
                                    <p:set>
                                      <p:cBhvr>
                                        <p:cTn id="62" dur="1" fill="hold">
                                          <p:stCondLst>
                                            <p:cond delay="0"/>
                                          </p:stCondLst>
                                        </p:cTn>
                                        <p:tgtEl>
                                          <p:spTgt spid="59394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9395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593954"/>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593955"/>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593956"/>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593957"/>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593958"/>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593951"/>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593950"/>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593952"/>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59396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9396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93962"/>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59396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593960"/>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593962"/>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59396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9396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9396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9395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939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59396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9396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9395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9396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93967"/>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93968"/>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939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939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标题 1">
            <a:extLst>
              <a:ext uri="{FF2B5EF4-FFF2-40B4-BE49-F238E27FC236}">
                <a16:creationId xmlns:a16="http://schemas.microsoft.com/office/drawing/2014/main" id="{91BAE72C-724E-43AD-B8D3-5D691F91F926}"/>
              </a:ext>
            </a:extLst>
          </p:cNvPr>
          <p:cNvSpPr>
            <a:spLocks noGrp="1" noChangeArrowheads="1"/>
          </p:cNvSpPr>
          <p:nvPr>
            <p:ph type="title"/>
          </p:nvPr>
        </p:nvSpPr>
        <p:spPr/>
        <p:txBody>
          <a:bodyPr/>
          <a:lstStyle/>
          <a:p>
            <a:r>
              <a:rPr lang="zh-CN" altLang="en-US" b="1">
                <a:ea typeface="黑体" panose="02010609060101010101" pitchFamily="49" charset="-122"/>
              </a:rPr>
              <a:t>删除</a:t>
            </a:r>
            <a:r>
              <a:rPr lang="en-US" altLang="zh-CN" b="1">
                <a:ea typeface="黑体" panose="02010609060101010101" pitchFamily="49" charset="-122"/>
              </a:rPr>
              <a:t>2</a:t>
            </a:r>
            <a:r>
              <a:rPr lang="zh-CN" altLang="en-US" b="1">
                <a:ea typeface="黑体" panose="02010609060101010101" pitchFamily="49" charset="-122"/>
              </a:rPr>
              <a:t>，黑黑换色</a:t>
            </a:r>
          </a:p>
        </p:txBody>
      </p:sp>
      <p:sp>
        <p:nvSpPr>
          <p:cNvPr id="163844" name="灯片编号占位符 3">
            <a:extLst>
              <a:ext uri="{FF2B5EF4-FFF2-40B4-BE49-F238E27FC236}">
                <a16:creationId xmlns:a16="http://schemas.microsoft.com/office/drawing/2014/main" id="{108CE12A-84A6-41C4-84F7-7DA6681298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EA5E5EF-8F24-4968-920C-9500CA11DFE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100</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163845" name="Picture 2" descr="http://hi.csdn.net/attachment/201103/28/8394323_13013003335A5T.jpg">
            <a:extLst>
              <a:ext uri="{FF2B5EF4-FFF2-40B4-BE49-F238E27FC236}">
                <a16:creationId xmlns:a16="http://schemas.microsoft.com/office/drawing/2014/main" id="{DAB64549-1276-4313-A5A5-72A75215F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7356" y="914400"/>
            <a:ext cx="8763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a:extLst>
              <a:ext uri="{FF2B5EF4-FFF2-40B4-BE49-F238E27FC236}">
                <a16:creationId xmlns:a16="http://schemas.microsoft.com/office/drawing/2014/main" id="{0C3D47AF-7786-4532-9E9C-8C2111E9B9AF}"/>
              </a:ext>
            </a:extLst>
          </p:cNvPr>
          <p:cNvCxnSpPr>
            <a:stCxn id="163847" idx="2"/>
          </p:cNvCxnSpPr>
          <p:nvPr/>
        </p:nvCxnSpPr>
        <p:spPr>
          <a:xfrm flipH="1">
            <a:off x="2513806" y="2543176"/>
            <a:ext cx="363538" cy="1495425"/>
          </a:xfrm>
          <a:prstGeom prst="straightConnector1">
            <a:avLst/>
          </a:prstGeom>
          <a:ln w="5715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63847" name="文本框 6">
            <a:extLst>
              <a:ext uri="{FF2B5EF4-FFF2-40B4-BE49-F238E27FC236}">
                <a16:creationId xmlns:a16="http://schemas.microsoft.com/office/drawing/2014/main" id="{9E833D9B-C3F8-4C6A-A99F-63CBE378A1F8}"/>
              </a:ext>
            </a:extLst>
          </p:cNvPr>
          <p:cNvSpPr txBox="1">
            <a:spLocks noChangeArrowheads="1"/>
          </p:cNvSpPr>
          <p:nvPr/>
        </p:nvSpPr>
        <p:spPr bwMode="auto">
          <a:xfrm>
            <a:off x="1523207" y="1765301"/>
            <a:ext cx="27082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删除结点</a:t>
            </a:r>
            <a:r>
              <a:rPr lang="en-US" altLang="zh-CN" sz="1800">
                <a:solidFill>
                  <a:srgbClr val="3333FF"/>
                </a:solidFill>
                <a:latin typeface="微软雅黑" panose="020B0503020204020204" pitchFamily="34" charset="-122"/>
                <a:ea typeface="微软雅黑" panose="020B0503020204020204" pitchFamily="34" charset="-122"/>
                <a:cs typeface="+mn-cs"/>
              </a:rPr>
              <a:t>0</a:t>
            </a:r>
            <a:r>
              <a:rPr lang="zh-CN" altLang="en-US" sz="1800">
                <a:solidFill>
                  <a:srgbClr val="3333FF"/>
                </a:solidFill>
                <a:latin typeface="微软雅黑" panose="020B0503020204020204" pitchFamily="34" charset="-122"/>
                <a:ea typeface="微软雅黑" panose="020B0503020204020204" pitchFamily="34" charset="-122"/>
                <a:cs typeface="+mn-cs"/>
              </a:rPr>
              <a:t>：双空树叶，直接删除</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灯片编号占位符 3">
            <a:extLst>
              <a:ext uri="{FF2B5EF4-FFF2-40B4-BE49-F238E27FC236}">
                <a16:creationId xmlns:a16="http://schemas.microsoft.com/office/drawing/2014/main" id="{BEE9BA45-798B-438A-966A-8E9171307A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2DAA5D5-906A-4127-A4FE-F917B4D6DF2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101</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164868" name="Picture 2" descr="http://hi.csdn.net/attachment/201103/28/8394323_1301300333ZHyq.jpg">
            <a:extLst>
              <a:ext uri="{FF2B5EF4-FFF2-40B4-BE49-F238E27FC236}">
                <a16:creationId xmlns:a16="http://schemas.microsoft.com/office/drawing/2014/main" id="{898D7DF8-229B-42AB-B680-B78565937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9407" y="990600"/>
            <a:ext cx="8983663" cy="543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a:extLst>
              <a:ext uri="{FF2B5EF4-FFF2-40B4-BE49-F238E27FC236}">
                <a16:creationId xmlns:a16="http://schemas.microsoft.com/office/drawing/2014/main" id="{7393E67B-E339-4DAC-8FBD-9EB922FFD1D2}"/>
              </a:ext>
            </a:extLst>
          </p:cNvPr>
          <p:cNvCxnSpPr/>
          <p:nvPr/>
        </p:nvCxnSpPr>
        <p:spPr>
          <a:xfrm flipH="1">
            <a:off x="6434931" y="2133600"/>
            <a:ext cx="2063750" cy="1066800"/>
          </a:xfrm>
          <a:prstGeom prst="straightConnector1">
            <a:avLst/>
          </a:prstGeom>
          <a:ln w="5715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64870" name="文本框 7">
            <a:extLst>
              <a:ext uri="{FF2B5EF4-FFF2-40B4-BE49-F238E27FC236}">
                <a16:creationId xmlns:a16="http://schemas.microsoft.com/office/drawing/2014/main" id="{8E61376E-2FEE-4562-A9C0-55D83316C7A0}"/>
              </a:ext>
            </a:extLst>
          </p:cNvPr>
          <p:cNvSpPr txBox="1">
            <a:spLocks noChangeArrowheads="1"/>
          </p:cNvSpPr>
          <p:nvPr/>
        </p:nvSpPr>
        <p:spPr bwMode="auto">
          <a:xfrm>
            <a:off x="7366808" y="1320801"/>
            <a:ext cx="2262158" cy="77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删除结点</a:t>
            </a:r>
            <a:r>
              <a:rPr lang="en-US" altLang="zh-CN" sz="1800">
                <a:solidFill>
                  <a:srgbClr val="3333FF"/>
                </a:solidFill>
                <a:latin typeface="微软雅黑" panose="020B0503020204020204" pitchFamily="34" charset="-122"/>
                <a:ea typeface="微软雅黑" panose="020B0503020204020204" pitchFamily="34" charset="-122"/>
                <a:cs typeface="+mn-cs"/>
              </a:rPr>
              <a:t>11</a:t>
            </a:r>
          </a:p>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单空树叶，直接删除</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灯片编号占位符 3">
            <a:extLst>
              <a:ext uri="{FF2B5EF4-FFF2-40B4-BE49-F238E27FC236}">
                <a16:creationId xmlns:a16="http://schemas.microsoft.com/office/drawing/2014/main" id="{D229E088-C018-458F-811E-0A8CFFE8D32A}"/>
              </a:ext>
            </a:extLst>
          </p:cNvPr>
          <p:cNvSpPr>
            <a:spLocks noGrp="1"/>
          </p:cNvSpPr>
          <p:nvPr>
            <p:ph type="sldNum" sz="quarter" idx="12"/>
          </p:nvPr>
        </p:nvSpPr>
        <p:spPr>
          <a:xfrm>
            <a:off x="10361851" y="6629400"/>
            <a:ext cx="1828562"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778DE6EE-554E-42E4-8853-A7669636392C}"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102</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165892" name="Picture 2" descr="http://hi.csdn.net/attachment/201103/28/8394323_1301300332oeXk.jpg">
            <a:extLst>
              <a:ext uri="{FF2B5EF4-FFF2-40B4-BE49-F238E27FC236}">
                <a16:creationId xmlns:a16="http://schemas.microsoft.com/office/drawing/2014/main" id="{8A8DDDD9-B03A-43D8-8C9B-CD5FDAD0B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445" y="884726"/>
            <a:ext cx="8910637" cy="562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a:extLst>
              <a:ext uri="{FF2B5EF4-FFF2-40B4-BE49-F238E27FC236}">
                <a16:creationId xmlns:a16="http://schemas.microsoft.com/office/drawing/2014/main" id="{5F33E100-525E-42F8-889C-4D9A6C351EAE}"/>
              </a:ext>
            </a:extLst>
          </p:cNvPr>
          <p:cNvCxnSpPr/>
          <p:nvPr/>
        </p:nvCxnSpPr>
        <p:spPr>
          <a:xfrm>
            <a:off x="2882106" y="2459525"/>
            <a:ext cx="1841500" cy="1625600"/>
          </a:xfrm>
          <a:prstGeom prst="straightConnector1">
            <a:avLst/>
          </a:prstGeom>
          <a:ln w="5715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65895" name="文本框 7">
            <a:extLst>
              <a:ext uri="{FF2B5EF4-FFF2-40B4-BE49-F238E27FC236}">
                <a16:creationId xmlns:a16="http://schemas.microsoft.com/office/drawing/2014/main" id="{004830E8-FD73-4236-84EC-19FC7BE92AA0}"/>
              </a:ext>
            </a:extLst>
          </p:cNvPr>
          <p:cNvSpPr txBox="1">
            <a:spLocks noChangeArrowheads="1"/>
          </p:cNvSpPr>
          <p:nvPr/>
        </p:nvSpPr>
        <p:spPr bwMode="auto">
          <a:xfrm>
            <a:off x="1751806" y="1646726"/>
            <a:ext cx="2262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删除结点</a:t>
            </a:r>
            <a:r>
              <a:rPr lang="en-US" altLang="zh-CN" sz="1800">
                <a:solidFill>
                  <a:srgbClr val="3333FF"/>
                </a:solidFill>
                <a:latin typeface="微软雅黑" panose="020B0503020204020204" pitchFamily="34" charset="-122"/>
                <a:ea typeface="微软雅黑" panose="020B0503020204020204" pitchFamily="34" charset="-122"/>
                <a:cs typeface="+mn-cs"/>
              </a:rPr>
              <a:t>7</a:t>
            </a:r>
          </a:p>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单空树叶，直接删除</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灯片编号占位符 3">
            <a:extLst>
              <a:ext uri="{FF2B5EF4-FFF2-40B4-BE49-F238E27FC236}">
                <a16:creationId xmlns:a16="http://schemas.microsoft.com/office/drawing/2014/main" id="{653FB011-D43E-462E-B138-F58D832266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E4382CB-5A9C-4131-90AF-50AA6952315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103</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166916" name="Picture 4" descr="http://hi.csdn.net/attachment/201103/28/8394323_1301300332QVh9.jpg">
            <a:extLst>
              <a:ext uri="{FF2B5EF4-FFF2-40B4-BE49-F238E27FC236}">
                <a16:creationId xmlns:a16="http://schemas.microsoft.com/office/drawing/2014/main" id="{931EF649-CD9C-4547-893A-7A6E61BEF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806" y="1066801"/>
            <a:ext cx="87630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a:extLst>
              <a:ext uri="{FF2B5EF4-FFF2-40B4-BE49-F238E27FC236}">
                <a16:creationId xmlns:a16="http://schemas.microsoft.com/office/drawing/2014/main" id="{51BF0AFC-5443-41F1-B2D5-4B6F40C7A306}"/>
              </a:ext>
            </a:extLst>
          </p:cNvPr>
          <p:cNvCxnSpPr/>
          <p:nvPr/>
        </p:nvCxnSpPr>
        <p:spPr>
          <a:xfrm>
            <a:off x="9301957" y="2286000"/>
            <a:ext cx="15875" cy="1809750"/>
          </a:xfrm>
          <a:prstGeom prst="straightConnector1">
            <a:avLst/>
          </a:prstGeom>
          <a:ln w="5715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66919" name="文本框 7">
            <a:extLst>
              <a:ext uri="{FF2B5EF4-FFF2-40B4-BE49-F238E27FC236}">
                <a16:creationId xmlns:a16="http://schemas.microsoft.com/office/drawing/2014/main" id="{D2A299E2-D77E-40AD-A1D2-0BBDF4AFCB05}"/>
              </a:ext>
            </a:extLst>
          </p:cNvPr>
          <p:cNvSpPr txBox="1">
            <a:spLocks noChangeArrowheads="1"/>
          </p:cNvSpPr>
          <p:nvPr/>
        </p:nvSpPr>
        <p:spPr bwMode="auto">
          <a:xfrm>
            <a:off x="8285956" y="1495426"/>
            <a:ext cx="2032000"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删除结点</a:t>
            </a:r>
            <a:r>
              <a:rPr lang="en-US" altLang="zh-CN" sz="1800">
                <a:solidFill>
                  <a:srgbClr val="3333FF"/>
                </a:solidFill>
                <a:latin typeface="微软雅黑" panose="020B0503020204020204" pitchFamily="34" charset="-122"/>
                <a:ea typeface="微软雅黑" panose="020B0503020204020204" pitchFamily="34" charset="-122"/>
                <a:cs typeface="+mn-cs"/>
              </a:rPr>
              <a:t>19</a:t>
            </a:r>
          </a:p>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双黑，黑黑红旋转</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灯片编号占位符 3">
            <a:extLst>
              <a:ext uri="{FF2B5EF4-FFF2-40B4-BE49-F238E27FC236}">
                <a16:creationId xmlns:a16="http://schemas.microsoft.com/office/drawing/2014/main" id="{ECE92CF4-709C-4F25-AD40-994BEC4C56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F21DFF2-CC28-4EB9-B649-0FAC9D2A107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104</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167940" name="Picture 2" descr="http://hi.csdn.net/attachment/201103/28/8394323_1301300331J6Bz.jpg">
            <a:extLst>
              <a:ext uri="{FF2B5EF4-FFF2-40B4-BE49-F238E27FC236}">
                <a16:creationId xmlns:a16="http://schemas.microsoft.com/office/drawing/2014/main" id="{9549FB4C-31C7-4D11-A752-14F41EFE07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806" y="990601"/>
            <a:ext cx="876300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a:extLst>
              <a:ext uri="{FF2B5EF4-FFF2-40B4-BE49-F238E27FC236}">
                <a16:creationId xmlns:a16="http://schemas.microsoft.com/office/drawing/2014/main" id="{3C3502E5-A8C0-44D1-868D-E468C62F74EE}"/>
              </a:ext>
            </a:extLst>
          </p:cNvPr>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删除</a:t>
            </a:r>
            <a:r>
              <a:rPr lang="en-US" altLang="zh-CN">
                <a:latin typeface="微软雅黑" panose="020B0503020204020204" pitchFamily="34" charset="-122"/>
                <a:ea typeface="微软雅黑" panose="020B0503020204020204" pitchFamily="34" charset="-122"/>
              </a:rPr>
              <a:t>4,15,18,5,14,13,10,16,6,3,8,17</a:t>
            </a:r>
            <a:endParaRPr lang="zh-CN" altLang="en-US">
              <a:latin typeface="微软雅黑" panose="020B0503020204020204" pitchFamily="34" charset="-122"/>
              <a:ea typeface="微软雅黑" panose="020B0503020204020204" pitchFamily="34" charset="-122"/>
            </a:endParaRPr>
          </a:p>
        </p:txBody>
      </p:sp>
      <p:sp>
        <p:nvSpPr>
          <p:cNvPr id="168963" name="内容占位符 2">
            <a:extLst>
              <a:ext uri="{FF2B5EF4-FFF2-40B4-BE49-F238E27FC236}">
                <a16:creationId xmlns:a16="http://schemas.microsoft.com/office/drawing/2014/main" id="{EDAAE27D-CA4E-4580-A7D6-4E741E6B4D98}"/>
              </a:ext>
            </a:extLst>
          </p:cNvPr>
          <p:cNvSpPr>
            <a:spLocks noGrp="1" noChangeArrowheads="1"/>
          </p:cNvSpPr>
          <p:nvPr>
            <p:ph idx="1"/>
          </p:nvPr>
        </p:nvSpPr>
        <p:spPr/>
        <p:txBody>
          <a:bodyPr/>
          <a:lstStyle/>
          <a:p>
            <a:r>
              <a:rPr lang="zh-CN" altLang="en-US" sz="3600"/>
              <a:t>剩余操作，请自己完成！</a:t>
            </a:r>
          </a:p>
        </p:txBody>
      </p:sp>
      <p:sp>
        <p:nvSpPr>
          <p:cNvPr id="168964" name="灯片编号占位符 3">
            <a:extLst>
              <a:ext uri="{FF2B5EF4-FFF2-40B4-BE49-F238E27FC236}">
                <a16:creationId xmlns:a16="http://schemas.microsoft.com/office/drawing/2014/main" id="{A24E5E8B-C325-4752-B83A-310770F9D1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1BA7D6E-7FD5-4065-9FB1-10EF3574C8D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 name="文本框 4">
            <a:extLst>
              <a:ext uri="{FF2B5EF4-FFF2-40B4-BE49-F238E27FC236}">
                <a16:creationId xmlns:a16="http://schemas.microsoft.com/office/drawing/2014/main" id="{56C6A926-3822-487A-A4DF-3A6A226B2449}"/>
              </a:ext>
            </a:extLst>
          </p:cNvPr>
          <p:cNvSpPr txBox="1"/>
          <p:nvPr/>
        </p:nvSpPr>
        <p:spPr>
          <a:xfrm>
            <a:off x="1866106" y="3048000"/>
            <a:ext cx="8458200" cy="1748748"/>
          </a:xfrm>
          <a:prstGeom prst="rect">
            <a:avLst/>
          </a:prstGeom>
          <a:ln>
            <a:solidFill>
              <a:srgbClr val="C00000"/>
            </a:solidFill>
          </a:ln>
        </p:spPr>
        <p:style>
          <a:lnRef idx="1">
            <a:schemeClr val="accent1"/>
          </a:lnRef>
          <a:fillRef idx="2">
            <a:schemeClr val="accent1"/>
          </a:fillRef>
          <a:effectRef idx="1">
            <a:schemeClr val="accent1"/>
          </a:effectRef>
          <a:fontRef idx="minor">
            <a:schemeClr val="dk1"/>
          </a:fontRef>
        </p:style>
        <p:txBody>
          <a:bodyPr>
            <a:spAutoFit/>
          </a:bodyPr>
          <a:lstStyle/>
          <a:p>
            <a:pPr algn="ctr">
              <a:lnSpc>
                <a:spcPct val="150000"/>
              </a:lnSpc>
              <a:defRPr/>
            </a:pPr>
            <a:r>
              <a:rPr lang="zh-CN" altLang="en-US" sz="4000" b="1" dirty="0">
                <a:solidFill>
                  <a:srgbClr val="C00000"/>
                </a:solidFill>
                <a:latin typeface="微软雅黑" panose="020B0503020204020204" pitchFamily="34" charset="-122"/>
                <a:ea typeface="微软雅黑" panose="020B0503020204020204" pitchFamily="34" charset="-122"/>
              </a:rPr>
              <a:t>无论删除还是插入</a:t>
            </a:r>
            <a:endParaRPr lang="en-US" altLang="zh-CN" sz="4000" b="1" dirty="0">
              <a:solidFill>
                <a:srgbClr val="C00000"/>
              </a:solidFill>
              <a:latin typeface="微软雅黑" panose="020B0503020204020204" pitchFamily="34" charset="-122"/>
              <a:ea typeface="微软雅黑" panose="020B0503020204020204" pitchFamily="34" charset="-122"/>
            </a:endParaRPr>
          </a:p>
          <a:p>
            <a:pPr>
              <a:lnSpc>
                <a:spcPct val="150000"/>
              </a:lnSpc>
              <a:defRPr/>
            </a:pPr>
            <a:r>
              <a:rPr lang="zh-CN" altLang="en-US" sz="3600" b="1" dirty="0">
                <a:solidFill>
                  <a:srgbClr val="000000"/>
                </a:solidFill>
                <a:latin typeface="微软雅黑" panose="020B0503020204020204" pitchFamily="34" charset="-122"/>
                <a:ea typeface="微软雅黑" panose="020B0503020204020204" pitchFamily="34" charset="-122"/>
              </a:rPr>
              <a:t>调整操作后的树，满足红黑树性质即可！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4864028D-ECCB-45FE-AD64-598FAE2B504A}"/>
              </a:ext>
            </a:extLst>
          </p:cNvPr>
          <p:cNvSpPr>
            <a:spLocks noGrp="1" noChangeArrowheads="1"/>
          </p:cNvSpPr>
          <p:nvPr>
            <p:ph type="title" idx="4294967295"/>
          </p:nvPr>
        </p:nvSpPr>
        <p:spPr/>
        <p:txBody>
          <a:bodyPr/>
          <a:lstStyle/>
          <a:p>
            <a:pPr eaLnBrk="1" hangingPunct="1"/>
            <a:r>
              <a:rPr lang="zh-CN" altLang="en-US" b="1">
                <a:latin typeface="微软雅黑" panose="020B0503020204020204" pitchFamily="34" charset="-122"/>
                <a:ea typeface="微软雅黑" panose="020B0503020204020204" pitchFamily="34" charset="-122"/>
              </a:rPr>
              <a:t>删除操作时间代价</a:t>
            </a:r>
          </a:p>
        </p:txBody>
      </p:sp>
      <p:sp>
        <p:nvSpPr>
          <p:cNvPr id="169987" name="Rectangle 3" descr="Rectangle: Click to edit Master text styles&#10;Second level&#10;Third level&#10;Fourth level&#10;Fifth level">
            <a:extLst>
              <a:ext uri="{FF2B5EF4-FFF2-40B4-BE49-F238E27FC236}">
                <a16:creationId xmlns:a16="http://schemas.microsoft.com/office/drawing/2014/main" id="{86CE4DBE-7038-4D8A-87A3-6FE80CA2479C}"/>
              </a:ext>
            </a:extLst>
          </p:cNvPr>
          <p:cNvSpPr>
            <a:spLocks noGrp="1" noChangeArrowheads="1"/>
          </p:cNvSpPr>
          <p:nvPr>
            <p:ph type="body" idx="4294967295"/>
          </p:nvPr>
        </p:nvSpPr>
        <p:spPr>
          <a:xfrm>
            <a:off x="203173" y="1077228"/>
            <a:ext cx="11784066" cy="5334000"/>
          </a:xfrm>
        </p:spPr>
        <p:txBody>
          <a:bodyPr/>
          <a:lstStyle/>
          <a:p>
            <a:pPr eaLnBrk="1" hangingPunct="1"/>
            <a:r>
              <a:rPr lang="zh-CN" altLang="en-US" dirty="0">
                <a:cs typeface="Times New Roman" panose="02020603050405020304" pitchFamily="18" charset="0"/>
              </a:rPr>
              <a:t>其平均和最差检索</a:t>
            </a:r>
            <a:r>
              <a:rPr lang="en-US" altLang="zh-CN" dirty="0">
                <a:cs typeface="Times New Roman" panose="02020603050405020304" pitchFamily="18" charset="0"/>
              </a:rPr>
              <a:t>O(log </a:t>
            </a:r>
            <a:r>
              <a:rPr lang="en-US" altLang="zh-CN" i="1" dirty="0">
                <a:cs typeface="Times New Roman" panose="02020603050405020304" pitchFamily="18" charset="0"/>
              </a:rPr>
              <a:t>n</a:t>
            </a:r>
            <a:r>
              <a:rPr lang="en-US" altLang="zh-CN" dirty="0">
                <a:cs typeface="Times New Roman" panose="02020603050405020304" pitchFamily="18" charset="0"/>
              </a:rPr>
              <a:t>)</a:t>
            </a:r>
            <a:endParaRPr lang="zh-CN" altLang="en-US" dirty="0">
              <a:cs typeface="Times New Roman" panose="02020603050405020304" pitchFamily="18" charset="0"/>
            </a:endParaRPr>
          </a:p>
          <a:p>
            <a:pPr lvl="1" eaLnBrk="1" hangingPunct="1"/>
            <a:r>
              <a:rPr lang="zh-CN" altLang="en-US" dirty="0">
                <a:latin typeface="楷体_GB2312" charset="-122"/>
                <a:cs typeface="Times New Roman" panose="02020603050405020304" pitchFamily="18" charset="0"/>
              </a:rPr>
              <a:t>自底向根的方向调整</a:t>
            </a:r>
          </a:p>
          <a:p>
            <a:pPr eaLnBrk="1" hangingPunct="1"/>
            <a:r>
              <a:rPr lang="zh-CN" altLang="en-US" dirty="0">
                <a:cs typeface="Times New Roman" panose="02020603050405020304" pitchFamily="18" charset="0"/>
              </a:rPr>
              <a:t>红黑树构造</a:t>
            </a:r>
          </a:p>
          <a:p>
            <a:pPr lvl="1" eaLnBrk="1" hangingPunct="1"/>
            <a:r>
              <a:rPr lang="zh-CN" altLang="en-US" dirty="0">
                <a:latin typeface="楷体_GB2312" charset="-122"/>
                <a:cs typeface="Times New Roman" panose="02020603050405020304" pitchFamily="18" charset="0"/>
              </a:rPr>
              <a:t>（数据，左指针，右指针，颜色，父指针）</a:t>
            </a:r>
          </a:p>
          <a:p>
            <a:pPr eaLnBrk="1" hangingPunct="1"/>
            <a:r>
              <a:rPr lang="zh-CN" altLang="en-US" dirty="0">
                <a:cs typeface="Times New Roman" panose="02020603050405020304" pitchFamily="18" charset="0"/>
              </a:rPr>
              <a:t>自顶向下的递归插入</a:t>
            </a:r>
            <a:r>
              <a:rPr lang="en-US" altLang="zh-CN" dirty="0">
                <a:cs typeface="Times New Roman" panose="02020603050405020304" pitchFamily="18" charset="0"/>
              </a:rPr>
              <a:t>/</a:t>
            </a:r>
            <a:r>
              <a:rPr lang="zh-CN" altLang="en-US" dirty="0">
                <a:cs typeface="Times New Roman" panose="02020603050405020304" pitchFamily="18" charset="0"/>
              </a:rPr>
              <a:t>删除调整方法</a:t>
            </a:r>
          </a:p>
          <a:p>
            <a:pPr lvl="1" eaLnBrk="1" hangingPunct="1"/>
            <a:r>
              <a:rPr lang="zh-CN" altLang="en-US" dirty="0">
                <a:latin typeface="楷体_GB2312" charset="-122"/>
                <a:cs typeface="Times New Roman" panose="02020603050405020304" pitchFamily="18" charset="0"/>
              </a:rPr>
              <a:t>（数据，左指针，右指针，颜色）</a:t>
            </a:r>
          </a:p>
          <a:p>
            <a:pPr lvl="1" eaLnBrk="1" hangingPunct="1"/>
            <a:r>
              <a:rPr lang="zh-CN" altLang="en-US" dirty="0">
                <a:latin typeface="楷体_GB2312" charset="-122"/>
                <a:cs typeface="Times New Roman" panose="02020603050405020304" pitchFamily="18" charset="0"/>
              </a:rPr>
              <a:t>非递归，记录回溯路径</a:t>
            </a:r>
          </a:p>
          <a:p>
            <a:pPr eaLnBrk="1" hangingPunct="1"/>
            <a:endParaRPr lang="zh-CN" altLang="en-US" dirty="0">
              <a:cs typeface="Times New Roman" panose="02020603050405020304" pitchFamily="18" charset="0"/>
            </a:endParaRPr>
          </a:p>
        </p:txBody>
      </p:sp>
      <p:sp>
        <p:nvSpPr>
          <p:cNvPr id="169988" name="灯片编号占位符 3">
            <a:extLst>
              <a:ext uri="{FF2B5EF4-FFF2-40B4-BE49-F238E27FC236}">
                <a16:creationId xmlns:a16="http://schemas.microsoft.com/office/drawing/2014/main" id="{DEE7B4E5-316C-476B-ADFB-F9206426D3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767D7661-6A17-4057-80F6-80666650337C}"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BF6DD852-5038-4825-BD1E-D2A0D2219FAB}"/>
              </a:ext>
            </a:extLst>
          </p:cNvPr>
          <p:cNvSpPr>
            <a:spLocks noGrp="1" noChangeArrowheads="1"/>
          </p:cNvSpPr>
          <p:nvPr>
            <p:ph type="title" idx="4294967295"/>
          </p:nvPr>
        </p:nvSpPr>
        <p:spPr/>
        <p:txBody>
          <a:bodyPr/>
          <a:lstStyle/>
          <a:p>
            <a:pPr eaLnBrk="1" hangingPunct="1"/>
            <a:r>
              <a:rPr lang="zh-CN" altLang="en-US" b="1">
                <a:latin typeface="宋体" panose="02010600030101010101" pitchFamily="2" charset="-122"/>
                <a:ea typeface="黑体" panose="02010609060101010101" pitchFamily="49" charset="-122"/>
              </a:rPr>
              <a:t>总结</a:t>
            </a:r>
          </a:p>
        </p:txBody>
      </p:sp>
      <p:sp>
        <p:nvSpPr>
          <p:cNvPr id="171011" name="Rectangle 3" descr="Rectangle: Click to edit Master text styles&#10;Second level&#10;Third level&#10;Fourth level&#10;Fifth level">
            <a:extLst>
              <a:ext uri="{FF2B5EF4-FFF2-40B4-BE49-F238E27FC236}">
                <a16:creationId xmlns:a16="http://schemas.microsoft.com/office/drawing/2014/main" id="{265CE44A-B2EA-4341-A5F3-9AEFF53FC054}"/>
              </a:ext>
            </a:extLst>
          </p:cNvPr>
          <p:cNvSpPr>
            <a:spLocks noGrp="1" noChangeArrowheads="1"/>
          </p:cNvSpPr>
          <p:nvPr>
            <p:ph type="body" idx="4294967295"/>
          </p:nvPr>
        </p:nvSpPr>
        <p:spPr/>
        <p:txBody>
          <a:bodyPr/>
          <a:lstStyle/>
          <a:p>
            <a:pPr eaLnBrk="1" hangingPunct="1"/>
            <a:r>
              <a:rPr lang="en-US" altLang="zh-CN">
                <a:cs typeface="Times New Roman" panose="02020603050405020304" pitchFamily="18" charset="0"/>
              </a:rPr>
              <a:t>RB-Tree</a:t>
            </a:r>
            <a:r>
              <a:rPr lang="zh-CN" altLang="en-US">
                <a:cs typeface="Times New Roman" panose="02020603050405020304" pitchFamily="18" charset="0"/>
              </a:rPr>
              <a:t>局部平衡</a:t>
            </a:r>
          </a:p>
          <a:p>
            <a:pPr lvl="1" eaLnBrk="1" hangingPunct="1"/>
            <a:r>
              <a:rPr lang="zh-CN" altLang="en-US" sz="2800">
                <a:cs typeface="Times New Roman" panose="02020603050405020304" pitchFamily="18" charset="0"/>
              </a:rPr>
              <a:t>统计性能好于</a:t>
            </a:r>
            <a:r>
              <a:rPr lang="en-US" altLang="zh-CN" sz="2800">
                <a:cs typeface="Times New Roman" panose="02020603050405020304" pitchFamily="18" charset="0"/>
              </a:rPr>
              <a:t>AVL</a:t>
            </a:r>
            <a:r>
              <a:rPr lang="zh-CN" altLang="en-US" sz="2800">
                <a:cs typeface="Times New Roman" panose="02020603050405020304" pitchFamily="18" charset="0"/>
              </a:rPr>
              <a:t>树</a:t>
            </a:r>
          </a:p>
          <a:p>
            <a:pPr lvl="1" eaLnBrk="1" hangingPunct="1"/>
            <a:r>
              <a:rPr lang="zh-CN" altLang="en-US" sz="2800">
                <a:cs typeface="Times New Roman" panose="02020603050405020304" pitchFamily="18" charset="0"/>
              </a:rPr>
              <a:t>且增删记录算法性能好、易实现</a:t>
            </a:r>
          </a:p>
          <a:p>
            <a:pPr eaLnBrk="1" hangingPunct="1"/>
            <a:r>
              <a:rPr lang="en-US" altLang="zh-CN">
                <a:cs typeface="Times New Roman" panose="02020603050405020304" pitchFamily="18" charset="0"/>
              </a:rPr>
              <a:t>C++ STL</a:t>
            </a:r>
            <a:r>
              <a:rPr lang="zh-CN" altLang="en-US">
                <a:cs typeface="Times New Roman" panose="02020603050405020304" pitchFamily="18" charset="0"/>
              </a:rPr>
              <a:t>的</a:t>
            </a:r>
            <a:r>
              <a:rPr lang="en-US" altLang="zh-CN">
                <a:cs typeface="Times New Roman" panose="02020603050405020304" pitchFamily="18" charset="0"/>
              </a:rPr>
              <a:t>set</a:t>
            </a:r>
            <a:r>
              <a:rPr lang="zh-CN" altLang="en-US">
                <a:cs typeface="Times New Roman" panose="02020603050405020304" pitchFamily="18" charset="0"/>
              </a:rPr>
              <a:t>、</a:t>
            </a:r>
            <a:r>
              <a:rPr lang="en-US" altLang="zh-CN">
                <a:cs typeface="Times New Roman" panose="02020603050405020304" pitchFamily="18" charset="0"/>
              </a:rPr>
              <a:t>multiset</a:t>
            </a:r>
            <a:r>
              <a:rPr lang="zh-CN" altLang="en-US">
                <a:cs typeface="Times New Roman" panose="02020603050405020304" pitchFamily="18" charset="0"/>
              </a:rPr>
              <a:t>、</a:t>
            </a:r>
            <a:r>
              <a:rPr lang="en-US" altLang="zh-CN">
                <a:cs typeface="Times New Roman" panose="02020603050405020304" pitchFamily="18" charset="0"/>
              </a:rPr>
              <a:t>map</a:t>
            </a:r>
            <a:r>
              <a:rPr lang="zh-CN" altLang="en-US">
                <a:cs typeface="Times New Roman" panose="02020603050405020304" pitchFamily="18" charset="0"/>
              </a:rPr>
              <a:t>、</a:t>
            </a:r>
            <a:r>
              <a:rPr lang="en-US" altLang="zh-CN">
                <a:cs typeface="Times New Roman" panose="02020603050405020304" pitchFamily="18" charset="0"/>
              </a:rPr>
              <a:t>multimap</a:t>
            </a:r>
            <a:r>
              <a:rPr lang="zh-CN" altLang="en-US">
                <a:cs typeface="Times New Roman" panose="02020603050405020304" pitchFamily="18" charset="0"/>
              </a:rPr>
              <a:t>都应用了红黑树的变体</a:t>
            </a:r>
          </a:p>
        </p:txBody>
      </p:sp>
      <p:sp>
        <p:nvSpPr>
          <p:cNvPr id="171012" name="灯片编号占位符 3">
            <a:extLst>
              <a:ext uri="{FF2B5EF4-FFF2-40B4-BE49-F238E27FC236}">
                <a16:creationId xmlns:a16="http://schemas.microsoft.com/office/drawing/2014/main" id="{89BF2C6A-C16B-4697-BD20-80992A24B4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A20EE1B-330B-477F-A4B8-AF818BD7552C}"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107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1028">
            <a:extLst>
              <a:ext uri="{FF2B5EF4-FFF2-40B4-BE49-F238E27FC236}">
                <a16:creationId xmlns:a16="http://schemas.microsoft.com/office/drawing/2014/main" id="{1BAA6BC0-567B-4DFB-B9C7-2D401B9F0245}"/>
              </a:ext>
            </a:extLst>
          </p:cNvPr>
          <p:cNvSpPr>
            <a:spLocks noChangeArrowheads="1"/>
          </p:cNvSpPr>
          <p:nvPr/>
        </p:nvSpPr>
        <p:spPr bwMode="auto">
          <a:xfrm>
            <a:off x="2782095" y="2205045"/>
            <a:ext cx="5113337" cy="936625"/>
          </a:xfrm>
          <a:prstGeom prst="rect">
            <a:avLst/>
          </a:prstGeom>
          <a:noFill/>
          <a:ln w="9525">
            <a:noFill/>
            <a:miter lim="800000"/>
            <a:headEnd/>
            <a:tailEnd/>
          </a:ln>
          <a:effectLst/>
        </p:spPr>
        <p:txBody>
          <a:bodyPr lIns="182880" rIns="274320" anchor="b"/>
          <a:lstStyle/>
          <a:p>
            <a:pPr eaLnBrk="1" hangingPunct="1">
              <a:defRPr/>
            </a:pPr>
            <a:r>
              <a:rPr lang="zh-CN" altLang="en-GB" sz="4800" b="1">
                <a:solidFill>
                  <a:srgbClr val="333399"/>
                </a:solidFill>
                <a:effectLst>
                  <a:outerShdw blurRad="38100" dist="38100" dir="2700000" algn="tl">
                    <a:srgbClr val="C0C0C0"/>
                  </a:outerShdw>
                </a:effectLst>
                <a:latin typeface="Times New Roman" pitchFamily="18" charset="0"/>
                <a:ea typeface="华文中宋" pitchFamily="2" charset="-122"/>
                <a:cs typeface="Arial"/>
              </a:rPr>
              <a:t>再见</a:t>
            </a:r>
            <a:r>
              <a:rPr lang="en-GB" altLang="zh-CN" sz="4800" b="1">
                <a:solidFill>
                  <a:srgbClr val="333399"/>
                </a:solidFill>
                <a:effectLst>
                  <a:outerShdw blurRad="38100" dist="38100" dir="2700000" algn="tl">
                    <a:srgbClr val="C0C0C0"/>
                  </a:outerShdw>
                </a:effectLst>
                <a:latin typeface="华文中宋"/>
                <a:ea typeface="华文中宋" pitchFamily="2" charset="-122"/>
                <a:cs typeface="Arial"/>
              </a:rPr>
              <a:t>…</a:t>
            </a:r>
            <a:endParaRPr lang="en-US" altLang="zh-CN" sz="4800" b="1">
              <a:solidFill>
                <a:srgbClr val="333399"/>
              </a:solidFill>
              <a:effectLst>
                <a:outerShdw blurRad="38100" dist="38100" dir="2700000" algn="tl">
                  <a:srgbClr val="C0C0C0"/>
                </a:outerShdw>
              </a:effectLst>
              <a:latin typeface="Times New Roman" pitchFamily="18" charset="0"/>
              <a:ea typeface="华文中宋" pitchFamily="2" charset="-122"/>
              <a:cs typeface="Arial"/>
            </a:endParaRPr>
          </a:p>
        </p:txBody>
      </p:sp>
      <p:grpSp>
        <p:nvGrpSpPr>
          <p:cNvPr id="101379" name="Group 1029">
            <a:extLst>
              <a:ext uri="{FF2B5EF4-FFF2-40B4-BE49-F238E27FC236}">
                <a16:creationId xmlns:a16="http://schemas.microsoft.com/office/drawing/2014/main" id="{9D913C5D-9CB3-415B-B4F6-7ADAE1E6ADE7}"/>
              </a:ext>
            </a:extLst>
          </p:cNvPr>
          <p:cNvGrpSpPr>
            <a:grpSpLocks/>
          </p:cNvGrpSpPr>
          <p:nvPr/>
        </p:nvGrpSpPr>
        <p:grpSpPr bwMode="auto">
          <a:xfrm>
            <a:off x="1523210" y="2438407"/>
            <a:ext cx="9009063" cy="1052513"/>
            <a:chOff x="0" y="1536"/>
            <a:chExt cx="5675" cy="663"/>
          </a:xfrm>
        </p:grpSpPr>
        <p:grpSp>
          <p:nvGrpSpPr>
            <p:cNvPr id="101381" name="Group 1030">
              <a:extLst>
                <a:ext uri="{FF2B5EF4-FFF2-40B4-BE49-F238E27FC236}">
                  <a16:creationId xmlns:a16="http://schemas.microsoft.com/office/drawing/2014/main" id="{13513057-4ACE-49EA-AE6D-3552BBD344DE}"/>
                </a:ext>
              </a:extLst>
            </p:cNvPr>
            <p:cNvGrpSpPr>
              <a:grpSpLocks/>
            </p:cNvGrpSpPr>
            <p:nvPr/>
          </p:nvGrpSpPr>
          <p:grpSpPr bwMode="auto">
            <a:xfrm>
              <a:off x="183" y="1604"/>
              <a:ext cx="448" cy="299"/>
              <a:chOff x="720" y="336"/>
              <a:chExt cx="624" cy="432"/>
            </a:xfrm>
          </p:grpSpPr>
          <p:sp>
            <p:nvSpPr>
              <p:cNvPr id="101388" name="Rectangle 1031">
                <a:extLst>
                  <a:ext uri="{FF2B5EF4-FFF2-40B4-BE49-F238E27FC236}">
                    <a16:creationId xmlns:a16="http://schemas.microsoft.com/office/drawing/2014/main" id="{D1384132-161F-4AC4-9D58-86219E4BC3B3}"/>
                  </a:ext>
                </a:extLst>
              </p:cNvPr>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9" name="Rectangle 1032">
                <a:extLst>
                  <a:ext uri="{FF2B5EF4-FFF2-40B4-BE49-F238E27FC236}">
                    <a16:creationId xmlns:a16="http://schemas.microsoft.com/office/drawing/2014/main" id="{D8A5160E-AA95-4093-8562-950E88B5520A}"/>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grpSp>
        <p:grpSp>
          <p:nvGrpSpPr>
            <p:cNvPr id="101382" name="Group 1033">
              <a:extLst>
                <a:ext uri="{FF2B5EF4-FFF2-40B4-BE49-F238E27FC236}">
                  <a16:creationId xmlns:a16="http://schemas.microsoft.com/office/drawing/2014/main" id="{C3CEB83A-7661-4299-A7CA-A1E8161F0204}"/>
                </a:ext>
              </a:extLst>
            </p:cNvPr>
            <p:cNvGrpSpPr>
              <a:grpSpLocks/>
            </p:cNvGrpSpPr>
            <p:nvPr/>
          </p:nvGrpSpPr>
          <p:grpSpPr bwMode="auto">
            <a:xfrm>
              <a:off x="261" y="1870"/>
              <a:ext cx="465" cy="299"/>
              <a:chOff x="912" y="2640"/>
              <a:chExt cx="672" cy="432"/>
            </a:xfrm>
          </p:grpSpPr>
          <p:sp>
            <p:nvSpPr>
              <p:cNvPr id="101386" name="Rectangle 1034">
                <a:extLst>
                  <a:ext uri="{FF2B5EF4-FFF2-40B4-BE49-F238E27FC236}">
                    <a16:creationId xmlns:a16="http://schemas.microsoft.com/office/drawing/2014/main" id="{C0D8D5D9-78C3-4E7F-8356-29CB166012DA}"/>
                  </a:ext>
                </a:extLst>
              </p:cNvPr>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7" name="Rectangle 1035">
                <a:extLst>
                  <a:ext uri="{FF2B5EF4-FFF2-40B4-BE49-F238E27FC236}">
                    <a16:creationId xmlns:a16="http://schemas.microsoft.com/office/drawing/2014/main" id="{1B954B60-3C17-406D-99D2-6146B1A7514D}"/>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grpSp>
        <p:sp>
          <p:nvSpPr>
            <p:cNvPr id="101383" name="Rectangle 1036">
              <a:extLst>
                <a:ext uri="{FF2B5EF4-FFF2-40B4-BE49-F238E27FC236}">
                  <a16:creationId xmlns:a16="http://schemas.microsoft.com/office/drawing/2014/main" id="{4AB88124-AC47-4005-9675-797FCC3D008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4" name="Rectangle 1037">
              <a:extLst>
                <a:ext uri="{FF2B5EF4-FFF2-40B4-BE49-F238E27FC236}">
                  <a16:creationId xmlns:a16="http://schemas.microsoft.com/office/drawing/2014/main" id="{56E14765-30C6-493A-8AF9-2E108E62C507}"/>
                </a:ext>
              </a:extLst>
            </p:cNvPr>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sp>
          <p:nvSpPr>
            <p:cNvPr id="101385" name="Rectangle 1038">
              <a:extLst>
                <a:ext uri="{FF2B5EF4-FFF2-40B4-BE49-F238E27FC236}">
                  <a16:creationId xmlns:a16="http://schemas.microsoft.com/office/drawing/2014/main" id="{F7C4B330-6309-4790-A703-01482BFDE522}"/>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algn="ctr" eaLnBrk="1" hangingPunct="1">
                <a:spcBef>
                  <a:spcPct val="50000"/>
                </a:spcBef>
              </a:pPr>
              <a:endParaRPr lang="zh-CN" altLang="en-US">
                <a:solidFill>
                  <a:srgbClr val="000000"/>
                </a:solidFill>
                <a:cs typeface="Arial"/>
              </a:endParaRPr>
            </a:p>
          </p:txBody>
        </p:sp>
      </p:grpSp>
      <p:sp>
        <p:nvSpPr>
          <p:cNvPr id="101380" name="Text Box 1039">
            <a:extLst>
              <a:ext uri="{FF2B5EF4-FFF2-40B4-BE49-F238E27FC236}">
                <a16:creationId xmlns:a16="http://schemas.microsoft.com/office/drawing/2014/main" id="{85C21FE9-3DC4-4B27-B4F9-F53D2BBA18D9}"/>
              </a:ext>
            </a:extLst>
          </p:cNvPr>
          <p:cNvSpPr txBox="1">
            <a:spLocks noChangeArrowheads="1"/>
          </p:cNvSpPr>
          <p:nvPr/>
        </p:nvSpPr>
        <p:spPr bwMode="auto">
          <a:xfrm>
            <a:off x="3358359" y="3573463"/>
            <a:ext cx="6264275"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楷体_GB2312" pitchFamily="49" charset="-122"/>
              </a:defRPr>
            </a:lvl1pPr>
            <a:lvl2pPr marL="742950" indent="-285750">
              <a:defRPr sz="2400">
                <a:solidFill>
                  <a:schemeClr val="tx1"/>
                </a:solidFill>
                <a:latin typeface="Arial" panose="020B0604020202020204" pitchFamily="34" charset="0"/>
                <a:ea typeface="楷体_GB2312" pitchFamily="49" charset="-122"/>
              </a:defRPr>
            </a:lvl2pPr>
            <a:lvl3pPr marL="1143000" indent="-228600">
              <a:defRPr sz="2400">
                <a:solidFill>
                  <a:schemeClr val="tx1"/>
                </a:solidFill>
                <a:latin typeface="Arial" panose="020B0604020202020204" pitchFamily="34" charset="0"/>
                <a:ea typeface="楷体_GB2312" pitchFamily="49" charset="-122"/>
              </a:defRPr>
            </a:lvl3pPr>
            <a:lvl4pPr marL="1600200" indent="-228600">
              <a:defRPr sz="2400">
                <a:solidFill>
                  <a:schemeClr val="tx1"/>
                </a:solidFill>
                <a:latin typeface="Arial" panose="020B0604020202020204" pitchFamily="34" charset="0"/>
                <a:ea typeface="楷体_GB2312" pitchFamily="49" charset="-122"/>
              </a:defRPr>
            </a:lvl4pPr>
            <a:lvl5pPr marL="2057400" indent="-228600">
              <a:defRPr sz="2400">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楷体_GB2312" pitchFamily="49" charset="-122"/>
              </a:defRPr>
            </a:lvl9pPr>
          </a:lstStyle>
          <a:p>
            <a:pPr eaLnBrk="1" hangingPunct="1">
              <a:spcBef>
                <a:spcPct val="50000"/>
              </a:spcBef>
            </a:pPr>
            <a:r>
              <a:rPr lang="zh-CN" altLang="en-US" b="1">
                <a:solidFill>
                  <a:srgbClr val="FF0000"/>
                </a:solidFill>
                <a:latin typeface="Times New Roman" panose="02020603050405020304" pitchFamily="18" charset="0"/>
                <a:cs typeface="Arial"/>
              </a:rPr>
              <a:t>联系信息：</a:t>
            </a:r>
          </a:p>
          <a:p>
            <a:pPr eaLnBrk="1" hangingPunct="1">
              <a:spcBef>
                <a:spcPct val="50000"/>
              </a:spcBef>
            </a:pPr>
            <a:r>
              <a:rPr lang="zh-CN" altLang="en-US" b="1">
                <a:solidFill>
                  <a:srgbClr val="000000"/>
                </a:solidFill>
                <a:latin typeface="Times New Roman" panose="02020603050405020304" pitchFamily="18" charset="0"/>
                <a:cs typeface="Arial"/>
              </a:rPr>
              <a:t>        电子邮件：</a:t>
            </a:r>
            <a:r>
              <a:rPr lang="en-US" altLang="zh-CN" b="1">
                <a:solidFill>
                  <a:srgbClr val="000000"/>
                </a:solidFill>
                <a:latin typeface="Times New Roman" panose="02020603050405020304" pitchFamily="18" charset="0"/>
                <a:cs typeface="Arial"/>
              </a:rPr>
              <a:t>gjsong@pku.edu.cn</a:t>
            </a:r>
          </a:p>
          <a:p>
            <a:pPr eaLnBrk="1" hangingPunct="1">
              <a:spcBef>
                <a:spcPct val="50000"/>
              </a:spcBef>
            </a:pPr>
            <a:r>
              <a:rPr lang="zh-CN" altLang="en-US" b="1">
                <a:solidFill>
                  <a:srgbClr val="000000"/>
                </a:solidFill>
                <a:latin typeface="Times New Roman" panose="02020603050405020304" pitchFamily="18" charset="0"/>
                <a:cs typeface="Arial"/>
              </a:rPr>
              <a:t>        电        话： </a:t>
            </a:r>
            <a:r>
              <a:rPr lang="en-US" altLang="zh-CN" b="1">
                <a:solidFill>
                  <a:srgbClr val="000000"/>
                </a:solidFill>
                <a:latin typeface="Times New Roman" panose="02020603050405020304" pitchFamily="18" charset="0"/>
                <a:cs typeface="Arial"/>
              </a:rPr>
              <a:t>62754785</a:t>
            </a:r>
          </a:p>
          <a:p>
            <a:pPr eaLnBrk="1" hangingPunct="1">
              <a:spcBef>
                <a:spcPct val="50000"/>
              </a:spcBef>
            </a:pPr>
            <a:r>
              <a:rPr lang="zh-CN" altLang="en-US" b="1">
                <a:solidFill>
                  <a:srgbClr val="000000"/>
                </a:solidFill>
                <a:latin typeface="Times New Roman" panose="02020603050405020304" pitchFamily="18" charset="0"/>
                <a:cs typeface="Arial"/>
              </a:rPr>
              <a:t>        办公地点：理科</a:t>
            </a:r>
            <a:r>
              <a:rPr lang="en-US" altLang="zh-CN" b="1">
                <a:solidFill>
                  <a:srgbClr val="000000"/>
                </a:solidFill>
                <a:latin typeface="Times New Roman" panose="02020603050405020304" pitchFamily="18" charset="0"/>
                <a:cs typeface="Arial"/>
              </a:rPr>
              <a:t>2</a:t>
            </a:r>
            <a:r>
              <a:rPr lang="zh-CN" altLang="en-US" b="1">
                <a:solidFill>
                  <a:srgbClr val="000000"/>
                </a:solidFill>
                <a:latin typeface="Times New Roman" panose="02020603050405020304" pitchFamily="18" charset="0"/>
                <a:cs typeface="Arial"/>
              </a:rPr>
              <a:t>号楼</a:t>
            </a:r>
            <a:r>
              <a:rPr lang="en-US" altLang="zh-CN" b="1">
                <a:solidFill>
                  <a:srgbClr val="000000"/>
                </a:solidFill>
                <a:latin typeface="Times New Roman" panose="02020603050405020304" pitchFamily="18" charset="0"/>
                <a:cs typeface="Arial"/>
              </a:rPr>
              <a:t>2307</a:t>
            </a:r>
            <a:r>
              <a:rPr lang="zh-CN" altLang="en-US" b="1">
                <a:solidFill>
                  <a:srgbClr val="000000"/>
                </a:solidFill>
                <a:latin typeface="Times New Roman" panose="02020603050405020304" pitchFamily="18" charset="0"/>
                <a:cs typeface="Arial"/>
              </a:rPr>
              <a:t>室</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a:extLst>
              <a:ext uri="{FF2B5EF4-FFF2-40B4-BE49-F238E27FC236}">
                <a16:creationId xmlns:a16="http://schemas.microsoft.com/office/drawing/2014/main" id="{E01AF9EA-4A26-4935-8DEB-7B6FA1F596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2AEF5F2-D885-4E5C-A5A6-BEA79BBD2ED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5603" name="Rectangle 2">
            <a:extLst>
              <a:ext uri="{FF2B5EF4-FFF2-40B4-BE49-F238E27FC236}">
                <a16:creationId xmlns:a16="http://schemas.microsoft.com/office/drawing/2014/main" id="{29DEA657-A773-43A9-BD15-B55ED38093DC}"/>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线性索引优缺点</a:t>
            </a:r>
          </a:p>
        </p:txBody>
      </p:sp>
      <p:sp>
        <p:nvSpPr>
          <p:cNvPr id="25604" name="Rectangle 3">
            <a:extLst>
              <a:ext uri="{FF2B5EF4-FFF2-40B4-BE49-F238E27FC236}">
                <a16:creationId xmlns:a16="http://schemas.microsoft.com/office/drawing/2014/main" id="{9E85F8C4-2C12-40D5-92A6-D267B64D37D5}"/>
              </a:ext>
            </a:extLst>
          </p:cNvPr>
          <p:cNvSpPr>
            <a:spLocks noGrp="1" noChangeArrowheads="1"/>
          </p:cNvSpPr>
          <p:nvPr>
            <p:ph idx="4294967295"/>
          </p:nvPr>
        </p:nvSpPr>
        <p:spPr/>
        <p:txBody>
          <a:bodyPr/>
          <a:lstStyle/>
          <a:p>
            <a:pPr marL="360363" indent="-360363">
              <a:lnSpc>
                <a:spcPct val="130000"/>
              </a:lnSpc>
            </a:pPr>
            <a:r>
              <a:rPr lang="zh-CN" altLang="en-US">
                <a:latin typeface="宋体" panose="02010600030101010101" pitchFamily="2" charset="-122"/>
              </a:rPr>
              <a:t>可对变长的数据库记录访问</a:t>
            </a:r>
          </a:p>
          <a:p>
            <a:pPr marL="360363" indent="-360363">
              <a:lnSpc>
                <a:spcPct val="130000"/>
              </a:lnSpc>
            </a:pPr>
            <a:r>
              <a:rPr lang="zh-CN" altLang="en-US">
                <a:latin typeface="宋体" panose="02010600030101010101" pitchFamily="2" charset="-122"/>
              </a:rPr>
              <a:t>支持对数据的高效检索</a:t>
            </a:r>
          </a:p>
          <a:p>
            <a:pPr marL="900113" lvl="1" indent="-360363"/>
            <a:r>
              <a:rPr lang="zh-CN" altLang="en-US">
                <a:solidFill>
                  <a:srgbClr val="3333FF"/>
                </a:solidFill>
                <a:latin typeface="Garamond" panose="02020404030301010803" pitchFamily="18" charset="0"/>
              </a:rPr>
              <a:t>二分检索</a:t>
            </a:r>
            <a:endParaRPr lang="en-US" altLang="zh-CN">
              <a:solidFill>
                <a:srgbClr val="3333FF"/>
              </a:solidFill>
              <a:latin typeface="Garamond" panose="02020404030301010803" pitchFamily="18" charset="0"/>
            </a:endParaRPr>
          </a:p>
          <a:p>
            <a:pPr marL="360363" indent="-360363"/>
            <a:r>
              <a:rPr lang="zh-CN" altLang="en-US">
                <a:latin typeface="Garamond" panose="02020404030301010803" pitchFamily="18" charset="0"/>
              </a:rPr>
              <a:t>如线性索引太大，可</a:t>
            </a:r>
            <a:r>
              <a:rPr lang="zh-CN" altLang="en-US">
                <a:solidFill>
                  <a:srgbClr val="3333FF"/>
                </a:solidFill>
                <a:latin typeface="Garamond" panose="02020404030301010803" pitchFamily="18" charset="0"/>
              </a:rPr>
              <a:t>使用二级索引</a:t>
            </a:r>
            <a:endParaRPr lang="zh-CN" altLang="en-US">
              <a:latin typeface="Garamond" panose="02020404030301010803" pitchFamily="18" charset="0"/>
            </a:endParaRPr>
          </a:p>
          <a:p>
            <a:pPr marL="900113" lvl="1" indent="-360363"/>
            <a:r>
              <a:rPr lang="zh-CN" altLang="en-US">
                <a:latin typeface="Garamond" panose="02020404030301010803" pitchFamily="18" charset="0"/>
              </a:rPr>
              <a:t>一次检索可能多次访问磁盘，影响检索的效率</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a:extLst>
              <a:ext uri="{FF2B5EF4-FFF2-40B4-BE49-F238E27FC236}">
                <a16:creationId xmlns:a16="http://schemas.microsoft.com/office/drawing/2014/main" id="{28EE0160-B300-4D78-8002-9B527AC794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D724E49-CB05-4DCC-8E8A-30DA37D0B07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7651" name="Rectangle 2">
            <a:extLst>
              <a:ext uri="{FF2B5EF4-FFF2-40B4-BE49-F238E27FC236}">
                <a16:creationId xmlns:a16="http://schemas.microsoft.com/office/drawing/2014/main" id="{AE1DA63A-00A5-4E16-A59F-ED6066B90364}"/>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二级线性索引</a:t>
            </a:r>
          </a:p>
        </p:txBody>
      </p:sp>
      <p:sp>
        <p:nvSpPr>
          <p:cNvPr id="27652" name="Rectangle 3">
            <a:extLst>
              <a:ext uri="{FF2B5EF4-FFF2-40B4-BE49-F238E27FC236}">
                <a16:creationId xmlns:a16="http://schemas.microsoft.com/office/drawing/2014/main" id="{12C9B355-646B-4D13-98D3-47098443DF5A}"/>
              </a:ext>
            </a:extLst>
          </p:cNvPr>
          <p:cNvSpPr>
            <a:spLocks noGrp="1" noChangeArrowheads="1"/>
          </p:cNvSpPr>
          <p:nvPr>
            <p:ph idx="4294967295"/>
          </p:nvPr>
        </p:nvSpPr>
        <p:spPr/>
        <p:txBody>
          <a:bodyPr/>
          <a:lstStyle/>
          <a:p>
            <a:pPr marL="360363" indent="-360363">
              <a:lnSpc>
                <a:spcPct val="120000"/>
              </a:lnSpc>
            </a:pPr>
            <a:r>
              <a:rPr lang="zh-CN" altLang="en-US" dirty="0">
                <a:latin typeface="Garamond" panose="02020404030301010803" pitchFamily="18" charset="0"/>
              </a:rPr>
              <a:t>设磁盘块大小是</a:t>
            </a:r>
            <a:r>
              <a:rPr lang="en-US" altLang="zh-CN" dirty="0">
                <a:latin typeface="Garamond" panose="02020404030301010803" pitchFamily="18" charset="0"/>
                <a:cs typeface="Times New Roman" panose="02020603050405020304" pitchFamily="18" charset="0"/>
              </a:rPr>
              <a:t>1024</a:t>
            </a:r>
            <a:r>
              <a:rPr lang="zh-CN" altLang="en-US" dirty="0">
                <a:latin typeface="Garamond" panose="02020404030301010803" pitchFamily="18" charset="0"/>
              </a:rPr>
              <a:t>字节，每对（</a:t>
            </a:r>
            <a:r>
              <a:rPr lang="zh-CN" altLang="en-US" dirty="0">
                <a:solidFill>
                  <a:srgbClr val="0628BA"/>
                </a:solidFill>
                <a:latin typeface="Garamond" panose="02020404030301010803" pitchFamily="18" charset="0"/>
              </a:rPr>
              <a:t>关键码</a:t>
            </a:r>
            <a:r>
              <a:rPr lang="en-US" altLang="zh-CN" dirty="0">
                <a:solidFill>
                  <a:srgbClr val="0628BA"/>
                </a:solidFill>
                <a:latin typeface="Garamond" panose="02020404030301010803" pitchFamily="18" charset="0"/>
              </a:rPr>
              <a:t>, </a:t>
            </a:r>
            <a:r>
              <a:rPr lang="zh-CN" altLang="en-US" dirty="0">
                <a:solidFill>
                  <a:srgbClr val="0628BA"/>
                </a:solidFill>
                <a:latin typeface="Garamond" panose="02020404030301010803" pitchFamily="18" charset="0"/>
              </a:rPr>
              <a:t>指针</a:t>
            </a:r>
            <a:r>
              <a:rPr lang="zh-CN" altLang="en-US" dirty="0">
                <a:latin typeface="Garamond" panose="02020404030301010803" pitchFamily="18" charset="0"/>
              </a:rPr>
              <a:t>）索引对需要</a:t>
            </a:r>
            <a:r>
              <a:rPr lang="en-US" altLang="zh-CN" dirty="0">
                <a:latin typeface="Garamond" panose="02020404030301010803" pitchFamily="18" charset="0"/>
                <a:cs typeface="Times New Roman" panose="02020603050405020304" pitchFamily="18" charset="0"/>
              </a:rPr>
              <a:t>8</a:t>
            </a:r>
            <a:r>
              <a:rPr lang="zh-CN" altLang="en-US" dirty="0">
                <a:latin typeface="Garamond" panose="02020404030301010803" pitchFamily="18" charset="0"/>
              </a:rPr>
              <a:t>个字节</a:t>
            </a:r>
          </a:p>
          <a:p>
            <a:pPr marL="900113" lvl="1" indent="-360363">
              <a:lnSpc>
                <a:spcPct val="120000"/>
              </a:lnSpc>
            </a:pPr>
            <a:r>
              <a:rPr lang="en-US" altLang="zh-CN" dirty="0">
                <a:latin typeface="Garamond" panose="02020404030301010803" pitchFamily="18" charset="0"/>
              </a:rPr>
              <a:t>1024 / 8 = 128</a:t>
            </a:r>
          </a:p>
          <a:p>
            <a:pPr marL="900113" lvl="1" indent="-360363">
              <a:lnSpc>
                <a:spcPct val="120000"/>
              </a:lnSpc>
            </a:pPr>
            <a:r>
              <a:rPr lang="zh-CN" altLang="en-US" dirty="0">
                <a:latin typeface="Garamond" panose="02020404030301010803" pitchFamily="18" charset="0"/>
              </a:rPr>
              <a:t>每磁盘块可以存储</a:t>
            </a:r>
            <a:r>
              <a:rPr lang="en-US" altLang="zh-CN" dirty="0">
                <a:latin typeface="Garamond" panose="02020404030301010803" pitchFamily="18" charset="0"/>
                <a:cs typeface="Times New Roman" panose="02020603050405020304" pitchFamily="18" charset="0"/>
              </a:rPr>
              <a:t>128</a:t>
            </a:r>
            <a:r>
              <a:rPr lang="zh-CN" altLang="en-US" dirty="0">
                <a:latin typeface="Garamond" panose="02020404030301010803" pitchFamily="18" charset="0"/>
              </a:rPr>
              <a:t>条索引对</a:t>
            </a:r>
          </a:p>
          <a:p>
            <a:pPr marL="360363" indent="-360363">
              <a:lnSpc>
                <a:spcPct val="120000"/>
              </a:lnSpc>
            </a:pPr>
            <a:r>
              <a:rPr lang="zh-CN" altLang="en-US" dirty="0">
                <a:latin typeface="Garamond" panose="02020404030301010803" pitchFamily="18" charset="0"/>
              </a:rPr>
              <a:t>假设数据文件包含</a:t>
            </a:r>
            <a:r>
              <a:rPr lang="en-US" altLang="zh-CN" dirty="0">
                <a:latin typeface="Garamond" panose="02020404030301010803" pitchFamily="18" charset="0"/>
                <a:cs typeface="Times New Roman" panose="02020603050405020304" pitchFamily="18" charset="0"/>
              </a:rPr>
              <a:t>10000</a:t>
            </a:r>
            <a:r>
              <a:rPr lang="zh-CN" altLang="en-US" dirty="0">
                <a:latin typeface="Garamond" panose="02020404030301010803" pitchFamily="18" charset="0"/>
              </a:rPr>
              <a:t>条记录</a:t>
            </a:r>
          </a:p>
          <a:p>
            <a:pPr marL="900113" lvl="1" indent="-360363">
              <a:lnSpc>
                <a:spcPct val="120000"/>
              </a:lnSpc>
            </a:pPr>
            <a:r>
              <a:rPr lang="zh-CN" altLang="en-US" dirty="0">
                <a:latin typeface="Garamond" panose="02020404030301010803" pitchFamily="18" charset="0"/>
              </a:rPr>
              <a:t>稠密一级线性索引中包含</a:t>
            </a:r>
            <a:r>
              <a:rPr lang="en-US" altLang="zh-CN" dirty="0">
                <a:latin typeface="Garamond" panose="02020404030301010803" pitchFamily="18" charset="0"/>
                <a:cs typeface="Times New Roman" panose="02020603050405020304" pitchFamily="18" charset="0"/>
              </a:rPr>
              <a:t>10000</a:t>
            </a:r>
            <a:r>
              <a:rPr lang="zh-CN" altLang="en-US" dirty="0">
                <a:latin typeface="Garamond" panose="02020404030301010803" pitchFamily="18" charset="0"/>
              </a:rPr>
              <a:t>条记录</a:t>
            </a:r>
          </a:p>
          <a:p>
            <a:pPr marL="1201738" lvl="1" indent="-342900">
              <a:lnSpc>
                <a:spcPct val="120000"/>
              </a:lnSpc>
              <a:buFont typeface="Arial" panose="020B0604020202020204" pitchFamily="34" charset="0"/>
              <a:buChar char="•"/>
            </a:pPr>
            <a:r>
              <a:rPr lang="en-US" altLang="zh-CN" sz="2200" b="0" dirty="0">
                <a:latin typeface="Garamond" panose="02020404030301010803" pitchFamily="18" charset="0"/>
              </a:rPr>
              <a:t>10000/128 = 78.1</a:t>
            </a:r>
          </a:p>
          <a:p>
            <a:pPr marL="1201738" lvl="1" indent="-342900">
              <a:lnSpc>
                <a:spcPct val="120000"/>
              </a:lnSpc>
              <a:buFont typeface="Arial" panose="020B0604020202020204" pitchFamily="34" charset="0"/>
              <a:buChar char="•"/>
            </a:pPr>
            <a:r>
              <a:rPr lang="zh-CN" altLang="en-US" sz="2200" b="0" dirty="0">
                <a:latin typeface="Garamond" panose="02020404030301010803" pitchFamily="18" charset="0"/>
              </a:rPr>
              <a:t>那么一级线性索引占用</a:t>
            </a:r>
            <a:r>
              <a:rPr lang="en-US" altLang="zh-CN" sz="2200" b="0" dirty="0">
                <a:latin typeface="Garamond" panose="02020404030301010803" pitchFamily="18" charset="0"/>
                <a:cs typeface="Times New Roman" panose="02020603050405020304" pitchFamily="18" charset="0"/>
              </a:rPr>
              <a:t>79</a:t>
            </a:r>
            <a:r>
              <a:rPr lang="zh-CN" altLang="en-US" sz="2200" b="0" dirty="0">
                <a:latin typeface="Garamond" panose="02020404030301010803" pitchFamily="18" charset="0"/>
              </a:rPr>
              <a:t>个磁盘块</a:t>
            </a:r>
          </a:p>
          <a:p>
            <a:pPr marL="900113" lvl="1" indent="-360363">
              <a:lnSpc>
                <a:spcPct val="120000"/>
              </a:lnSpc>
            </a:pPr>
            <a:r>
              <a:rPr lang="zh-CN" altLang="en-US" dirty="0">
                <a:latin typeface="Garamond" panose="02020404030301010803" pitchFamily="18" charset="0"/>
              </a:rPr>
              <a:t>相应地，二级线性索引文件中有</a:t>
            </a:r>
            <a:r>
              <a:rPr lang="en-US" altLang="zh-CN" dirty="0">
                <a:latin typeface="Garamond" panose="02020404030301010803" pitchFamily="18" charset="0"/>
                <a:cs typeface="Times New Roman" panose="02020603050405020304" pitchFamily="18" charset="0"/>
              </a:rPr>
              <a:t>79</a:t>
            </a:r>
            <a:r>
              <a:rPr lang="zh-CN" altLang="en-US" dirty="0">
                <a:latin typeface="Garamond" panose="02020404030301010803" pitchFamily="18" charset="0"/>
              </a:rPr>
              <a:t>项索引对</a:t>
            </a:r>
          </a:p>
          <a:p>
            <a:pPr marL="900113" lvl="1" indent="-360363">
              <a:lnSpc>
                <a:spcPct val="120000"/>
              </a:lnSpc>
            </a:pPr>
            <a:r>
              <a:rPr lang="zh-CN" altLang="en-US" dirty="0">
                <a:latin typeface="Garamond" panose="02020404030301010803" pitchFamily="18" charset="0"/>
              </a:rPr>
              <a:t>这个二级线性索引文件可以在一个磁盘块</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46880C28-CE08-4E31-B145-36F4121FBE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0D6A588-D799-48D6-A949-61FC996F2007}"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9699" name="Rectangle 2">
            <a:extLst>
              <a:ext uri="{FF2B5EF4-FFF2-40B4-BE49-F238E27FC236}">
                <a16:creationId xmlns:a16="http://schemas.microsoft.com/office/drawing/2014/main" id="{FA5492F4-1D18-454A-925B-523460B3AB88}"/>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二级线性索引的例子</a:t>
            </a:r>
          </a:p>
        </p:txBody>
      </p:sp>
      <p:sp>
        <p:nvSpPr>
          <p:cNvPr id="29700" name="Rectangle 3">
            <a:extLst>
              <a:ext uri="{FF2B5EF4-FFF2-40B4-BE49-F238E27FC236}">
                <a16:creationId xmlns:a16="http://schemas.microsoft.com/office/drawing/2014/main" id="{66AC772A-EC71-44E1-928F-FBEA37CAF206}"/>
              </a:ext>
            </a:extLst>
          </p:cNvPr>
          <p:cNvSpPr>
            <a:spLocks noGrp="1" noChangeArrowheads="1"/>
          </p:cNvSpPr>
          <p:nvPr>
            <p:ph idx="4294967295"/>
          </p:nvPr>
        </p:nvSpPr>
        <p:spPr/>
        <p:txBody>
          <a:bodyPr/>
          <a:lstStyle/>
          <a:p>
            <a:pPr marL="360363" indent="-360363"/>
            <a:r>
              <a:rPr lang="zh-CN" altLang="en-US">
                <a:latin typeface="宋体" panose="02010600030101010101" pitchFamily="2" charset="-122"/>
              </a:rPr>
              <a:t>关键码与相应磁盘块中第一条记录的关键码值相同</a:t>
            </a:r>
          </a:p>
          <a:p>
            <a:pPr marL="360363" indent="-360363"/>
            <a:r>
              <a:rPr lang="zh-CN" altLang="en-US">
                <a:latin typeface="宋体" panose="02010600030101010101" pitchFamily="2" charset="-122"/>
              </a:rPr>
              <a:t>指针指向相应磁盘块的起始位置</a:t>
            </a:r>
            <a:r>
              <a:rPr lang="zh-CN" altLang="en-US" sz="3200"/>
              <a:t> </a:t>
            </a:r>
          </a:p>
        </p:txBody>
      </p:sp>
      <p:graphicFrame>
        <p:nvGraphicFramePr>
          <p:cNvPr id="29701" name="Object 2">
            <a:extLst>
              <a:ext uri="{FF2B5EF4-FFF2-40B4-BE49-F238E27FC236}">
                <a16:creationId xmlns:a16="http://schemas.microsoft.com/office/drawing/2014/main" id="{F057A311-FCFF-476B-8CDB-8FB2605764B0}"/>
              </a:ext>
            </a:extLst>
          </p:cNvPr>
          <p:cNvGraphicFramePr>
            <a:graphicFrameLocks noChangeAspect="1"/>
          </p:cNvGraphicFramePr>
          <p:nvPr/>
        </p:nvGraphicFramePr>
        <p:xfrm>
          <a:off x="2501106" y="3352801"/>
          <a:ext cx="8166100" cy="2316163"/>
        </p:xfrm>
        <a:graphic>
          <a:graphicData uri="http://schemas.openxmlformats.org/presentationml/2006/ole">
            <mc:AlternateContent xmlns:mc="http://schemas.openxmlformats.org/markup-compatibility/2006">
              <mc:Choice xmlns:v="urn:schemas-microsoft-com:vml" Requires="v">
                <p:oleObj spid="_x0000_s53314" name="图片" r:id="rId5" imgW="5522976" imgH="1493520" progId="Word.Picture.8">
                  <p:embed/>
                </p:oleObj>
              </mc:Choice>
              <mc:Fallback>
                <p:oleObj name="图片" r:id="rId5" imgW="5522976" imgH="1493520" progId="Word.Picture.8">
                  <p:embed/>
                  <p:pic>
                    <p:nvPicPr>
                      <p:cNvPr id="29701" name="Object 2">
                        <a:extLst>
                          <a:ext uri="{FF2B5EF4-FFF2-40B4-BE49-F238E27FC236}">
                            <a16:creationId xmlns:a16="http://schemas.microsoft.com/office/drawing/2014/main" id="{F057A311-FCFF-476B-8CDB-8FB2605764B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1106" y="3352801"/>
                        <a:ext cx="8166100" cy="231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2" name="Rectangle 6">
            <a:extLst>
              <a:ext uri="{FF2B5EF4-FFF2-40B4-BE49-F238E27FC236}">
                <a16:creationId xmlns:a16="http://schemas.microsoft.com/office/drawing/2014/main" id="{A855A31D-FA20-4D89-A2F6-B732EA3BE4E3}"/>
              </a:ext>
            </a:extLst>
          </p:cNvPr>
          <p:cNvSpPr>
            <a:spLocks noChangeArrowheads="1"/>
          </p:cNvSpPr>
          <p:nvPr/>
        </p:nvSpPr>
        <p:spPr bwMode="auto">
          <a:xfrm>
            <a:off x="1750219" y="4483101"/>
            <a:ext cx="1536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a:solidFill>
                  <a:srgbClr val="002060"/>
                </a:solidFill>
                <a:latin typeface="Arial" panose="020B0604020202020204" pitchFamily="34" charset="0"/>
                <a:cs typeface="+mn-cs"/>
              </a:rPr>
              <a:t>一级索引</a:t>
            </a:r>
          </a:p>
        </p:txBody>
      </p:sp>
      <p:sp>
        <p:nvSpPr>
          <p:cNvPr id="29703" name="Rectangle 7">
            <a:extLst>
              <a:ext uri="{FF2B5EF4-FFF2-40B4-BE49-F238E27FC236}">
                <a16:creationId xmlns:a16="http://schemas.microsoft.com/office/drawing/2014/main" id="{A37DA142-D794-40E5-92A0-0B88C29C2BEB}"/>
              </a:ext>
            </a:extLst>
          </p:cNvPr>
          <p:cNvSpPr>
            <a:spLocks noChangeArrowheads="1"/>
          </p:cNvSpPr>
          <p:nvPr/>
        </p:nvSpPr>
        <p:spPr bwMode="auto">
          <a:xfrm>
            <a:off x="1737520" y="3486151"/>
            <a:ext cx="16081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a:solidFill>
                  <a:srgbClr val="000066"/>
                </a:solidFill>
                <a:latin typeface="Arial" panose="020B0604020202020204" pitchFamily="34" charset="0"/>
                <a:cs typeface="+mn-cs"/>
              </a:rPr>
              <a:t>二级索引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D3A75718-24B4-4054-825D-79CF19DB31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1220C14-51E5-45E4-A620-4A3580D2253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14</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31747" name="Picture 2">
            <a:extLst>
              <a:ext uri="{FF2B5EF4-FFF2-40B4-BE49-F238E27FC236}">
                <a16:creationId xmlns:a16="http://schemas.microsoft.com/office/drawing/2014/main" id="{6FB430A8-35F8-4A43-99FB-204E2548B8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3557" y="996951"/>
            <a:ext cx="8704263"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 Box 3">
            <a:extLst>
              <a:ext uri="{FF2B5EF4-FFF2-40B4-BE49-F238E27FC236}">
                <a16:creationId xmlns:a16="http://schemas.microsoft.com/office/drawing/2014/main" id="{1A972014-3D3F-4AAC-A808-B5E875E984F8}"/>
              </a:ext>
            </a:extLst>
          </p:cNvPr>
          <p:cNvSpPr txBox="1">
            <a:spLocks noChangeArrowheads="1"/>
          </p:cNvSpPr>
          <p:nvPr/>
        </p:nvSpPr>
        <p:spPr bwMode="auto">
          <a:xfrm>
            <a:off x="1707356" y="258763"/>
            <a:ext cx="443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400">
                <a:solidFill>
                  <a:srgbClr val="FFFF66"/>
                </a:solidFill>
                <a:latin typeface="Garamond" panose="02020404030301010803" pitchFamily="18" charset="0"/>
                <a:cs typeface="+mn-cs"/>
              </a:rPr>
              <a:t>例如：检索关键码为</a:t>
            </a:r>
            <a:r>
              <a:rPr lang="en-US" altLang="zh-CN" sz="2400">
                <a:solidFill>
                  <a:srgbClr val="FFFF66"/>
                </a:solidFill>
                <a:latin typeface="Garamond" panose="02020404030301010803" pitchFamily="18" charset="0"/>
                <a:cs typeface="+mn-cs"/>
              </a:rPr>
              <a:t>2555</a:t>
            </a:r>
            <a:r>
              <a:rPr lang="zh-CN" altLang="en-US" sz="2400">
                <a:solidFill>
                  <a:srgbClr val="FFFF66"/>
                </a:solidFill>
                <a:latin typeface="Garamond" panose="02020404030301010803" pitchFamily="18" charset="0"/>
                <a:cs typeface="+mn-cs"/>
              </a:rPr>
              <a:t>的记录</a:t>
            </a:r>
          </a:p>
        </p:txBody>
      </p:sp>
      <p:pic>
        <p:nvPicPr>
          <p:cNvPr id="1010692" name="Picture 4">
            <a:extLst>
              <a:ext uri="{FF2B5EF4-FFF2-40B4-BE49-F238E27FC236}">
                <a16:creationId xmlns:a16="http://schemas.microsoft.com/office/drawing/2014/main" id="{5466AACC-3060-4454-8C82-0DA33FD7ED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4031" y="996950"/>
            <a:ext cx="8713788"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0693" name="Text Box 5">
            <a:extLst>
              <a:ext uri="{FF2B5EF4-FFF2-40B4-BE49-F238E27FC236}">
                <a16:creationId xmlns:a16="http://schemas.microsoft.com/office/drawing/2014/main" id="{46AD76B9-29B1-4042-B5D4-8388A1486BFC}"/>
              </a:ext>
            </a:extLst>
          </p:cNvPr>
          <p:cNvSpPr txBox="1">
            <a:spLocks noChangeArrowheads="1"/>
          </p:cNvSpPr>
          <p:nvPr/>
        </p:nvSpPr>
        <p:spPr bwMode="auto">
          <a:xfrm>
            <a:off x="538957" y="3714752"/>
            <a:ext cx="7993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cs typeface="+mn-cs"/>
              </a:rPr>
              <a:t> 1. </a:t>
            </a:r>
            <a:r>
              <a:rPr lang="zh-CN" altLang="en-US" sz="2000">
                <a:solidFill>
                  <a:srgbClr val="000000"/>
                </a:solidFill>
                <a:latin typeface="Garamond" panose="02020404030301010803" pitchFamily="18" charset="0"/>
                <a:cs typeface="+mn-cs"/>
              </a:rPr>
              <a:t>二级线性索引文件读入内存</a:t>
            </a:r>
          </a:p>
          <a:p>
            <a:pPr eaLnBrk="1" hangingPunct="1">
              <a:lnSpc>
                <a:spcPct val="100000"/>
              </a:lnSpc>
              <a:spcBef>
                <a:spcPct val="0"/>
              </a:spcBef>
              <a:buClrTx/>
              <a:buNone/>
            </a:pPr>
            <a:endParaRPr lang="en-US" altLang="zh-CN" sz="2000">
              <a:solidFill>
                <a:srgbClr val="000000"/>
              </a:solidFill>
              <a:latin typeface="Garamond" panose="02020404030301010803" pitchFamily="18" charset="0"/>
              <a:cs typeface="+mn-cs"/>
            </a:endParaRPr>
          </a:p>
        </p:txBody>
      </p:sp>
      <p:sp>
        <p:nvSpPr>
          <p:cNvPr id="1010694" name="Text Box 6">
            <a:extLst>
              <a:ext uri="{FF2B5EF4-FFF2-40B4-BE49-F238E27FC236}">
                <a16:creationId xmlns:a16="http://schemas.microsoft.com/office/drawing/2014/main" id="{78C1EE68-E138-498E-91F2-62BC748D1C98}"/>
              </a:ext>
            </a:extLst>
          </p:cNvPr>
          <p:cNvSpPr txBox="1">
            <a:spLocks noChangeArrowheads="1"/>
          </p:cNvSpPr>
          <p:nvPr/>
        </p:nvSpPr>
        <p:spPr bwMode="auto">
          <a:xfrm>
            <a:off x="610394" y="4235452"/>
            <a:ext cx="8202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cs typeface="+mn-cs"/>
              </a:rPr>
              <a:t>2. </a:t>
            </a:r>
            <a:r>
              <a:rPr lang="zh-CN" altLang="en-US" sz="2000">
                <a:solidFill>
                  <a:srgbClr val="000000"/>
                </a:solidFill>
                <a:latin typeface="Garamond" panose="02020404030301010803" pitchFamily="18" charset="0"/>
                <a:cs typeface="+mn-cs"/>
              </a:rPr>
              <a:t>二分法找关键码的值小于等于</a:t>
            </a:r>
            <a:r>
              <a:rPr lang="en-US" altLang="zh-CN" sz="2000">
                <a:solidFill>
                  <a:srgbClr val="000000"/>
                </a:solidFill>
                <a:latin typeface="Garamond" panose="02020404030301010803" pitchFamily="18" charset="0"/>
                <a:cs typeface="+mn-cs"/>
              </a:rPr>
              <a:t>2555</a:t>
            </a:r>
            <a:r>
              <a:rPr lang="zh-CN" altLang="en-US" sz="2000">
                <a:solidFill>
                  <a:srgbClr val="000000"/>
                </a:solidFill>
                <a:latin typeface="Garamond" panose="02020404030301010803" pitchFamily="18" charset="0"/>
                <a:cs typeface="+mn-cs"/>
              </a:rPr>
              <a:t>的最大关键码所在一级索引磁盘块地址</a:t>
            </a:r>
            <a:r>
              <a:rPr lang="en-US" altLang="zh-CN" sz="2000">
                <a:solidFill>
                  <a:srgbClr val="000000"/>
                </a:solidFill>
                <a:latin typeface="Garamond" panose="02020404030301010803" pitchFamily="18" charset="0"/>
                <a:cs typeface="+mn-cs"/>
              </a:rPr>
              <a:t>——</a:t>
            </a:r>
            <a:r>
              <a:rPr lang="zh-CN" altLang="en-US" sz="2000">
                <a:solidFill>
                  <a:srgbClr val="000000"/>
                </a:solidFill>
                <a:latin typeface="Garamond" panose="02020404030301010803" pitchFamily="18" charset="0"/>
                <a:cs typeface="+mn-cs"/>
              </a:rPr>
              <a:t>关键码为</a:t>
            </a:r>
            <a:r>
              <a:rPr lang="en-US" altLang="zh-CN" sz="2000">
                <a:solidFill>
                  <a:srgbClr val="000000"/>
                </a:solidFill>
                <a:latin typeface="Garamond" panose="02020404030301010803" pitchFamily="18" charset="0"/>
                <a:cs typeface="+mn-cs"/>
              </a:rPr>
              <a:t>2003</a:t>
            </a:r>
            <a:r>
              <a:rPr lang="zh-CN" altLang="en-US" sz="2000">
                <a:solidFill>
                  <a:srgbClr val="000000"/>
                </a:solidFill>
                <a:latin typeface="Garamond" panose="02020404030301010803" pitchFamily="18" charset="0"/>
                <a:cs typeface="+mn-cs"/>
              </a:rPr>
              <a:t>的记录</a:t>
            </a:r>
          </a:p>
        </p:txBody>
      </p:sp>
      <p:pic>
        <p:nvPicPr>
          <p:cNvPr id="1010695" name="Picture 7">
            <a:extLst>
              <a:ext uri="{FF2B5EF4-FFF2-40B4-BE49-F238E27FC236}">
                <a16:creationId xmlns:a16="http://schemas.microsoft.com/office/drawing/2014/main" id="{86726EC2-6690-4D3E-BF9F-1148FD8D97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3206" y="996950"/>
            <a:ext cx="91440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0696" name="Text Box 8">
            <a:extLst>
              <a:ext uri="{FF2B5EF4-FFF2-40B4-BE49-F238E27FC236}">
                <a16:creationId xmlns:a16="http://schemas.microsoft.com/office/drawing/2014/main" id="{65B525A4-F5DA-483D-B339-3F0145A03224}"/>
              </a:ext>
            </a:extLst>
          </p:cNvPr>
          <p:cNvSpPr txBox="1">
            <a:spLocks noChangeArrowheads="1"/>
          </p:cNvSpPr>
          <p:nvPr/>
        </p:nvSpPr>
        <p:spPr bwMode="auto">
          <a:xfrm>
            <a:off x="608806" y="4940302"/>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dirty="0">
                <a:solidFill>
                  <a:srgbClr val="000000"/>
                </a:solidFill>
                <a:latin typeface="Garamond" panose="02020404030301010803" pitchFamily="18" charset="0"/>
                <a:cs typeface="+mn-cs"/>
              </a:rPr>
              <a:t>3. </a:t>
            </a:r>
            <a:r>
              <a:rPr lang="zh-CN" altLang="en-US" sz="2000" dirty="0">
                <a:solidFill>
                  <a:srgbClr val="000000"/>
                </a:solidFill>
                <a:latin typeface="Garamond" panose="02020404030301010803" pitchFamily="18" charset="0"/>
                <a:cs typeface="+mn-cs"/>
              </a:rPr>
              <a:t>根据记录</a:t>
            </a:r>
            <a:r>
              <a:rPr lang="en-US" altLang="zh-CN" sz="2000" dirty="0">
                <a:solidFill>
                  <a:srgbClr val="000000"/>
                </a:solidFill>
                <a:latin typeface="Garamond" panose="02020404030301010803" pitchFamily="18" charset="0"/>
                <a:cs typeface="+mn-cs"/>
              </a:rPr>
              <a:t>2003</a:t>
            </a:r>
            <a:r>
              <a:rPr lang="zh-CN" altLang="en-US" sz="2000" dirty="0">
                <a:solidFill>
                  <a:srgbClr val="000000"/>
                </a:solidFill>
                <a:latin typeface="Garamond" panose="02020404030301010803" pitchFamily="18" charset="0"/>
                <a:cs typeface="+mn-cs"/>
              </a:rPr>
              <a:t>中的地址指针找到其对应的一级线性索引文件的磁盘块，并把该块读入内存</a:t>
            </a:r>
            <a:endParaRPr lang="en-US" altLang="zh-CN" sz="2000" dirty="0">
              <a:solidFill>
                <a:srgbClr val="000000"/>
              </a:solidFill>
              <a:latin typeface="Garamond" panose="02020404030301010803" pitchFamily="18" charset="0"/>
              <a:cs typeface="+mn-cs"/>
            </a:endParaRPr>
          </a:p>
        </p:txBody>
      </p:sp>
      <p:sp>
        <p:nvSpPr>
          <p:cNvPr id="1010697" name="Text Box 9">
            <a:extLst>
              <a:ext uri="{FF2B5EF4-FFF2-40B4-BE49-F238E27FC236}">
                <a16:creationId xmlns:a16="http://schemas.microsoft.com/office/drawing/2014/main" id="{B9D5AE47-EB6B-4766-8357-C05830AA65A1}"/>
              </a:ext>
            </a:extLst>
          </p:cNvPr>
          <p:cNvSpPr txBox="1">
            <a:spLocks noChangeArrowheads="1"/>
          </p:cNvSpPr>
          <p:nvPr/>
        </p:nvSpPr>
        <p:spPr bwMode="auto">
          <a:xfrm>
            <a:off x="608807" y="5668965"/>
            <a:ext cx="68230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cs typeface="+mn-cs"/>
              </a:rPr>
              <a:t>4. </a:t>
            </a:r>
            <a:r>
              <a:rPr lang="zh-CN" altLang="en-US" sz="2000">
                <a:solidFill>
                  <a:srgbClr val="000000"/>
                </a:solidFill>
                <a:latin typeface="Garamond" panose="02020404030301010803" pitchFamily="18" charset="0"/>
                <a:cs typeface="+mn-cs"/>
              </a:rPr>
              <a:t>按照二分法对该块进行检索，找到所记录在磁盘上的位置</a:t>
            </a:r>
          </a:p>
          <a:p>
            <a:pPr eaLnBrk="1" hangingPunct="1">
              <a:lnSpc>
                <a:spcPct val="100000"/>
              </a:lnSpc>
              <a:spcBef>
                <a:spcPct val="0"/>
              </a:spcBef>
              <a:buClrTx/>
              <a:buNone/>
            </a:pPr>
            <a:endParaRPr lang="en-US" altLang="zh-CN" sz="2000">
              <a:solidFill>
                <a:srgbClr val="000000"/>
              </a:solidFill>
              <a:latin typeface="Garamond" panose="02020404030301010803" pitchFamily="18" charset="0"/>
              <a:cs typeface="+mn-cs"/>
            </a:endParaRPr>
          </a:p>
        </p:txBody>
      </p:sp>
      <p:pic>
        <p:nvPicPr>
          <p:cNvPr id="1010698" name="Picture 10">
            <a:extLst>
              <a:ext uri="{FF2B5EF4-FFF2-40B4-BE49-F238E27FC236}">
                <a16:creationId xmlns:a16="http://schemas.microsoft.com/office/drawing/2014/main" id="{CD7C71D7-D5C6-4B53-9274-668D545E60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3206" y="996950"/>
            <a:ext cx="914400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0699" name="Picture 11">
            <a:extLst>
              <a:ext uri="{FF2B5EF4-FFF2-40B4-BE49-F238E27FC236}">
                <a16:creationId xmlns:a16="http://schemas.microsoft.com/office/drawing/2014/main" id="{39E62FF8-60ED-4DFE-B892-56F1AF575A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3206" y="996951"/>
            <a:ext cx="9144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0700" name="Line 12">
            <a:extLst>
              <a:ext uri="{FF2B5EF4-FFF2-40B4-BE49-F238E27FC236}">
                <a16:creationId xmlns:a16="http://schemas.microsoft.com/office/drawing/2014/main" id="{549E4AC2-CD73-441D-9A31-4F249D66EE81}"/>
              </a:ext>
            </a:extLst>
          </p:cNvPr>
          <p:cNvSpPr>
            <a:spLocks noChangeShapeType="1"/>
          </p:cNvSpPr>
          <p:nvPr/>
        </p:nvSpPr>
        <p:spPr bwMode="auto">
          <a:xfrm flipH="1">
            <a:off x="4653756" y="565151"/>
            <a:ext cx="3600450" cy="143986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pic>
        <p:nvPicPr>
          <p:cNvPr id="1010701" name="Picture 13">
            <a:extLst>
              <a:ext uri="{FF2B5EF4-FFF2-40B4-BE49-F238E27FC236}">
                <a16:creationId xmlns:a16="http://schemas.microsoft.com/office/drawing/2014/main" id="{A774F61C-5168-4134-BD75-D45ED129B8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74707" y="3660775"/>
            <a:ext cx="22320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0702" name="Text Box 14">
            <a:extLst>
              <a:ext uri="{FF2B5EF4-FFF2-40B4-BE49-F238E27FC236}">
                <a16:creationId xmlns:a16="http://schemas.microsoft.com/office/drawing/2014/main" id="{914C70C5-4B7F-4BE8-B052-B907B97C01D4}"/>
              </a:ext>
            </a:extLst>
          </p:cNvPr>
          <p:cNvSpPr txBox="1">
            <a:spLocks noChangeArrowheads="1"/>
          </p:cNvSpPr>
          <p:nvPr/>
        </p:nvSpPr>
        <p:spPr bwMode="auto">
          <a:xfrm>
            <a:off x="608806" y="6213479"/>
            <a:ext cx="4522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dirty="0">
                <a:solidFill>
                  <a:srgbClr val="000000"/>
                </a:solidFill>
                <a:latin typeface="Garamond" panose="02020404030301010803" pitchFamily="18" charset="0"/>
                <a:cs typeface="+mn-cs"/>
              </a:rPr>
              <a:t>5. </a:t>
            </a:r>
            <a:r>
              <a:rPr lang="zh-CN" altLang="en-US" sz="2000" dirty="0">
                <a:solidFill>
                  <a:srgbClr val="000000"/>
                </a:solidFill>
                <a:latin typeface="Garamond" panose="02020404030301010803" pitchFamily="18" charset="0"/>
                <a:cs typeface="+mn-cs"/>
              </a:rPr>
              <a:t>最后把所需记录读入，完成检索操作</a:t>
            </a:r>
          </a:p>
        </p:txBody>
      </p:sp>
      <p:pic>
        <p:nvPicPr>
          <p:cNvPr id="1010703" name="Picture 15">
            <a:extLst>
              <a:ext uri="{FF2B5EF4-FFF2-40B4-BE49-F238E27FC236}">
                <a16:creationId xmlns:a16="http://schemas.microsoft.com/office/drawing/2014/main" id="{616E2755-739F-408E-8AB1-2E1E2BBB6A4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2481" y="993776"/>
            <a:ext cx="91440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0704" name="Line 16">
            <a:extLst>
              <a:ext uri="{FF2B5EF4-FFF2-40B4-BE49-F238E27FC236}">
                <a16:creationId xmlns:a16="http://schemas.microsoft.com/office/drawing/2014/main" id="{D72187EB-0D50-40DE-B405-C48C907AE8C1}"/>
              </a:ext>
            </a:extLst>
          </p:cNvPr>
          <p:cNvSpPr>
            <a:spLocks noChangeShapeType="1"/>
          </p:cNvSpPr>
          <p:nvPr/>
        </p:nvSpPr>
        <p:spPr bwMode="auto">
          <a:xfrm flipH="1" flipV="1">
            <a:off x="5087145" y="2940051"/>
            <a:ext cx="2232025" cy="79216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pic>
        <p:nvPicPr>
          <p:cNvPr id="1010705" name="Picture 17">
            <a:extLst>
              <a:ext uri="{FF2B5EF4-FFF2-40B4-BE49-F238E27FC236}">
                <a16:creationId xmlns:a16="http://schemas.microsoft.com/office/drawing/2014/main" id="{45DA5892-C9DA-4DD6-AB86-CDF5F018BB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9170" y="204788"/>
            <a:ext cx="23971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069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069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106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1069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106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069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069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1069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070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070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0702"/>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1010700"/>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0107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107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10704"/>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10107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3" grpId="0"/>
      <p:bldP spid="1010694" grpId="0"/>
      <p:bldP spid="1010696" grpId="0"/>
      <p:bldP spid="1010697" grpId="0"/>
      <p:bldP spid="10107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6B06FA71-ED5E-457C-8A14-B600CC47F3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6D4696B-11A2-4EA8-A7A2-3C8AE68D52D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3795" name="Rectangle 2">
            <a:extLst>
              <a:ext uri="{FF2B5EF4-FFF2-40B4-BE49-F238E27FC236}">
                <a16:creationId xmlns:a16="http://schemas.microsoft.com/office/drawing/2014/main" id="{79E8AE8F-9B16-49E0-8E14-54C8B05E1CB5}"/>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cs typeface="Times New Roman" panose="02020603050405020304" pitchFamily="18" charset="0"/>
              </a:rPr>
              <a:t>11.2 </a:t>
            </a:r>
            <a:r>
              <a:rPr lang="zh-CN" altLang="en-US" b="1">
                <a:latin typeface="Garamond" panose="02020404030301010803" pitchFamily="18" charset="0"/>
                <a:ea typeface="黑体" panose="02010609060101010101" pitchFamily="49" charset="-122"/>
                <a:cs typeface="Times New Roman" panose="02020603050405020304" pitchFamily="18" charset="0"/>
              </a:rPr>
              <a:t>静态索引</a:t>
            </a:r>
          </a:p>
        </p:txBody>
      </p:sp>
      <p:sp>
        <p:nvSpPr>
          <p:cNvPr id="33796" name="Rectangle 3">
            <a:extLst>
              <a:ext uri="{FF2B5EF4-FFF2-40B4-BE49-F238E27FC236}">
                <a16:creationId xmlns:a16="http://schemas.microsoft.com/office/drawing/2014/main" id="{66A0DB04-FB62-4E3D-A256-038989958120}"/>
              </a:ext>
            </a:extLst>
          </p:cNvPr>
          <p:cNvSpPr>
            <a:spLocks noGrp="1" noChangeArrowheads="1"/>
          </p:cNvSpPr>
          <p:nvPr>
            <p:ph type="body" idx="4294967295"/>
          </p:nvPr>
        </p:nvSpPr>
        <p:spPr/>
        <p:txBody>
          <a:bodyPr/>
          <a:lstStyle/>
          <a:p>
            <a:pPr>
              <a:spcBef>
                <a:spcPct val="50000"/>
              </a:spcBef>
            </a:pPr>
            <a:r>
              <a:rPr lang="zh-CN" altLang="en-US" sz="3200">
                <a:ea typeface="宋体" panose="02010600030101010101" pitchFamily="2" charset="-122"/>
              </a:rPr>
              <a:t>索引结构在文件创建时生成</a:t>
            </a:r>
          </a:p>
          <a:p>
            <a:pPr>
              <a:spcBef>
                <a:spcPct val="50000"/>
              </a:spcBef>
            </a:pPr>
            <a:r>
              <a:rPr lang="zh-CN" altLang="en-US" sz="3200">
                <a:ea typeface="宋体" panose="02010600030101010101" pitchFamily="2" charset="-122"/>
              </a:rPr>
              <a:t>一旦生成就固定下来，在系统运行</a:t>
            </a:r>
            <a:r>
              <a:rPr lang="en-US" altLang="zh-CN" sz="3200">
                <a:ea typeface="宋体" panose="02010600030101010101" pitchFamily="2" charset="-122"/>
                <a:cs typeface="Times New Roman" panose="02020603050405020304" pitchFamily="18" charset="0"/>
              </a:rPr>
              <a:t>(</a:t>
            </a:r>
            <a:r>
              <a:rPr lang="zh-CN" altLang="en-US" sz="3200">
                <a:ea typeface="宋体" panose="02010600030101010101" pitchFamily="2" charset="-122"/>
              </a:rPr>
              <a:t>例如插入和删除记录</a:t>
            </a:r>
            <a:r>
              <a:rPr lang="en-US" altLang="zh-CN" sz="3200">
                <a:ea typeface="宋体" panose="02010600030101010101" pitchFamily="2" charset="-122"/>
              </a:rPr>
              <a:t>)</a:t>
            </a:r>
            <a:r>
              <a:rPr lang="zh-CN" altLang="en-US" sz="3200">
                <a:ea typeface="宋体" panose="02010600030101010101" pitchFamily="2" charset="-122"/>
              </a:rPr>
              <a:t>过程中，索引结构不做改变</a:t>
            </a:r>
          </a:p>
          <a:p>
            <a:pPr>
              <a:spcBef>
                <a:spcPct val="50000"/>
              </a:spcBef>
            </a:pPr>
            <a:r>
              <a:rPr lang="zh-CN" altLang="en-US" sz="3200">
                <a:ea typeface="宋体" panose="02010600030101010101" pitchFamily="2" charset="-122"/>
              </a:rPr>
              <a:t>只有当文件再组织时才允许改变索引结构</a:t>
            </a:r>
            <a:endParaRPr lang="en-US" altLang="zh-CN" sz="3200">
              <a:ea typeface="宋体" panose="02010600030101010101" pitchFamily="2" charset="-122"/>
            </a:endParaRPr>
          </a:p>
          <a:p>
            <a:pPr>
              <a:spcBef>
                <a:spcPct val="50000"/>
              </a:spcBef>
            </a:pPr>
            <a:r>
              <a:rPr lang="zh-CN" altLang="en-US" sz="3200">
                <a:solidFill>
                  <a:srgbClr val="000066"/>
                </a:solidFill>
                <a:latin typeface="微软雅黑" panose="020B0503020204020204" pitchFamily="34" charset="-122"/>
                <a:ea typeface="微软雅黑" panose="020B0503020204020204" pitchFamily="34" charset="-122"/>
              </a:rPr>
              <a:t>信息技术的轮回流转！</a:t>
            </a:r>
            <a:r>
              <a:rPr lang="zh-CN" altLang="en-US" sz="3200">
                <a:ea typeface="宋体" panose="02010600030101010101" pitchFamily="2" charset="-12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198770BC-1C75-473F-B848-A94E354C16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EAAB760-D415-4D02-A908-92568EEC01A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5843" name="Rectangle 2">
            <a:extLst>
              <a:ext uri="{FF2B5EF4-FFF2-40B4-BE49-F238E27FC236}">
                <a16:creationId xmlns:a16="http://schemas.microsoft.com/office/drawing/2014/main" id="{D251D32B-5B55-497E-8EDD-21EA89E9E65B}"/>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cs typeface="Times New Roman" panose="02020603050405020304" pitchFamily="18" charset="0"/>
              </a:rPr>
              <a:t>11.3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倒排索引</a:t>
            </a:r>
          </a:p>
        </p:txBody>
      </p:sp>
      <p:sp>
        <p:nvSpPr>
          <p:cNvPr id="35844" name="Rectangle 3">
            <a:extLst>
              <a:ext uri="{FF2B5EF4-FFF2-40B4-BE49-F238E27FC236}">
                <a16:creationId xmlns:a16="http://schemas.microsoft.com/office/drawing/2014/main" id="{1BCF4C17-9D27-46F2-85F4-613397AAFF54}"/>
              </a:ext>
            </a:extLst>
          </p:cNvPr>
          <p:cNvSpPr>
            <a:spLocks noGrp="1" noChangeArrowheads="1"/>
          </p:cNvSpPr>
          <p:nvPr>
            <p:ph type="body" idx="4294967295"/>
          </p:nvPr>
        </p:nvSpPr>
        <p:spPr/>
        <p:txBody>
          <a:bodyPr/>
          <a:lstStyle/>
          <a:p>
            <a:pPr marL="360363" indent="-360363">
              <a:spcBef>
                <a:spcPts val="1200"/>
              </a:spcBef>
            </a:pPr>
            <a:r>
              <a:rPr lang="zh-CN" altLang="en-US" dirty="0"/>
              <a:t>按属性值建立索引，索引表中的每一项包括</a:t>
            </a:r>
          </a:p>
          <a:p>
            <a:pPr lvl="1">
              <a:spcBef>
                <a:spcPts val="1200"/>
              </a:spcBef>
            </a:pPr>
            <a:r>
              <a:rPr lang="zh-CN" altLang="en-US" b="0" dirty="0"/>
              <a:t>属性值和具有该属性值的各</a:t>
            </a:r>
            <a:r>
              <a:rPr lang="zh-CN" altLang="en-US" dirty="0">
                <a:solidFill>
                  <a:srgbClr val="C00000"/>
                </a:solidFill>
              </a:rPr>
              <a:t>关键码或记录地址</a:t>
            </a:r>
            <a:endParaRPr lang="en-US" altLang="zh-CN" dirty="0">
              <a:solidFill>
                <a:srgbClr val="C00000"/>
              </a:solidFill>
            </a:endParaRPr>
          </a:p>
          <a:p>
            <a:pPr marL="360363" indent="-360363">
              <a:spcBef>
                <a:spcPts val="1200"/>
              </a:spcBef>
            </a:pPr>
            <a:r>
              <a:rPr lang="zh-CN" altLang="en-US" dirty="0"/>
              <a:t>由属性值来确定记录的位置，称之为</a:t>
            </a:r>
            <a:r>
              <a:rPr lang="zh-CN" altLang="en-US" dirty="0">
                <a:solidFill>
                  <a:srgbClr val="C00000"/>
                </a:solidFill>
                <a:latin typeface="微软雅黑" panose="020B0503020204020204" pitchFamily="34" charset="-122"/>
                <a:ea typeface="微软雅黑" panose="020B0503020204020204" pitchFamily="34" charset="-122"/>
              </a:rPr>
              <a:t>倒排索引</a:t>
            </a:r>
            <a:endParaRPr lang="en-US" altLang="zh-CN" dirty="0">
              <a:solidFill>
                <a:srgbClr val="C00000"/>
              </a:solidFill>
              <a:latin typeface="微软雅黑" panose="020B0503020204020204" pitchFamily="34" charset="-122"/>
              <a:ea typeface="微软雅黑" panose="020B0503020204020204" pitchFamily="34" charset="-122"/>
            </a:endParaRPr>
          </a:p>
          <a:p>
            <a:pPr marL="360363" indent="-360363">
              <a:spcBef>
                <a:spcPts val="1200"/>
              </a:spcBef>
            </a:pPr>
            <a:r>
              <a:rPr lang="zh-CN" altLang="en-US" dirty="0"/>
              <a:t>带有倒排索引的文件称为</a:t>
            </a:r>
            <a:r>
              <a:rPr lang="zh-CN" altLang="en-US" dirty="0">
                <a:solidFill>
                  <a:srgbClr val="C00000"/>
                </a:solidFill>
                <a:latin typeface="微软雅黑" panose="020B0503020204020204" pitchFamily="34" charset="-122"/>
                <a:ea typeface="微软雅黑" panose="020B0503020204020204" pitchFamily="34" charset="-122"/>
              </a:rPr>
              <a:t>倒排文件</a:t>
            </a:r>
            <a:endParaRPr lang="en-US" altLang="zh-CN" dirty="0">
              <a:solidFill>
                <a:srgbClr val="C00000"/>
              </a:solidFill>
              <a:latin typeface="微软雅黑" panose="020B0503020204020204" pitchFamily="34" charset="-122"/>
              <a:ea typeface="微软雅黑" panose="020B0503020204020204" pitchFamily="34" charset="-122"/>
            </a:endParaRPr>
          </a:p>
          <a:p>
            <a:pPr marL="360363" indent="-360363">
              <a:spcBef>
                <a:spcPts val="1200"/>
              </a:spcBef>
            </a:pPr>
            <a:r>
              <a:rPr lang="zh-CN" altLang="en-US" dirty="0">
                <a:latin typeface="Garamond" panose="02020404030301010803" pitchFamily="18" charset="0"/>
                <a:cs typeface="Times New Roman" panose="02020603050405020304" pitchFamily="18" charset="0"/>
              </a:rPr>
              <a:t>分类</a:t>
            </a:r>
          </a:p>
          <a:p>
            <a:pPr lvl="1">
              <a:spcBef>
                <a:spcPts val="1200"/>
              </a:spcBef>
            </a:pPr>
            <a:r>
              <a:rPr lang="zh-CN" altLang="en-US" b="0" dirty="0">
                <a:latin typeface="Garamond" panose="02020404030301010803" pitchFamily="18" charset="0"/>
                <a:cs typeface="Times New Roman" panose="02020603050405020304" pitchFamily="18" charset="0"/>
              </a:rPr>
              <a:t>基于属性的倒排</a:t>
            </a:r>
          </a:p>
          <a:p>
            <a:pPr lvl="1">
              <a:spcBef>
                <a:spcPts val="1200"/>
              </a:spcBef>
            </a:pPr>
            <a:r>
              <a:rPr lang="zh-CN" altLang="en-US" b="0" dirty="0">
                <a:latin typeface="Garamond" panose="02020404030301010803" pitchFamily="18" charset="0"/>
                <a:cs typeface="Times New Roman" panose="02020603050405020304" pitchFamily="18" charset="0"/>
              </a:rPr>
              <a:t>基于正文文件的倒排</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303DACDA-39DB-4369-8FB4-231D9A9AB1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596CAAF-8550-4A1F-A22C-FBB2DF5114C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7891" name="Rectangle 2">
            <a:extLst>
              <a:ext uri="{FF2B5EF4-FFF2-40B4-BE49-F238E27FC236}">
                <a16:creationId xmlns:a16="http://schemas.microsoft.com/office/drawing/2014/main" id="{114A11ED-7800-4ED4-A5E1-B35B8FCCBAB8}"/>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cs typeface="Times New Roman" panose="02020603050405020304" pitchFamily="18" charset="0"/>
              </a:rPr>
              <a:t>11.3.1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基于属性的倒排</a:t>
            </a:r>
          </a:p>
        </p:txBody>
      </p:sp>
      <p:sp>
        <p:nvSpPr>
          <p:cNvPr id="37892" name="Rectangle 3">
            <a:extLst>
              <a:ext uri="{FF2B5EF4-FFF2-40B4-BE49-F238E27FC236}">
                <a16:creationId xmlns:a16="http://schemas.microsoft.com/office/drawing/2014/main" id="{76FA6443-FE0B-4CAE-970D-912FBB220196}"/>
              </a:ext>
            </a:extLst>
          </p:cNvPr>
          <p:cNvSpPr>
            <a:spLocks noGrp="1" noChangeArrowheads="1"/>
          </p:cNvSpPr>
          <p:nvPr>
            <p:ph type="body" idx="4294967295"/>
          </p:nvPr>
        </p:nvSpPr>
        <p:spPr/>
        <p:txBody>
          <a:bodyPr/>
          <a:lstStyle/>
          <a:p>
            <a:pPr marL="360363" indent="-360363"/>
            <a:r>
              <a:rPr lang="zh-CN" altLang="en-US" dirty="0">
                <a:latin typeface="Garamond" panose="02020404030301010803" pitchFamily="18" charset="0"/>
              </a:rPr>
              <a:t>按属性值建立起来的索引表，称</a:t>
            </a:r>
            <a:r>
              <a:rPr lang="zh-CN" altLang="en-US" u="sng" dirty="0">
                <a:solidFill>
                  <a:srgbClr val="FF0000"/>
                </a:solidFill>
                <a:latin typeface="Garamond" panose="02020404030301010803" pitchFamily="18" charset="0"/>
              </a:rPr>
              <a:t>倒排表</a:t>
            </a:r>
          </a:p>
          <a:p>
            <a:pPr marL="900113" lvl="1" indent="-360363"/>
            <a:r>
              <a:rPr lang="en-US" altLang="zh-CN" sz="2800" dirty="0">
                <a:latin typeface="Garamond" panose="02020404030301010803" pitchFamily="18" charset="0"/>
              </a:rPr>
              <a:t>(</a:t>
            </a:r>
            <a:r>
              <a:rPr lang="en-US" altLang="zh-CN" sz="2800" dirty="0" err="1">
                <a:latin typeface="Garamond" panose="02020404030301010803" pitchFamily="18" charset="0"/>
              </a:rPr>
              <a:t>attr</a:t>
            </a:r>
            <a:r>
              <a:rPr lang="en-US" altLang="zh-CN" sz="2800" dirty="0">
                <a:latin typeface="Garamond" panose="02020404030301010803" pitchFamily="18" charset="0"/>
              </a:rPr>
              <a:t>,  </a:t>
            </a:r>
            <a:r>
              <a:rPr lang="en-US" altLang="zh-CN" sz="2800" dirty="0" err="1">
                <a:latin typeface="Garamond" panose="02020404030301010803" pitchFamily="18" charset="0"/>
              </a:rPr>
              <a:t>ptrList</a:t>
            </a:r>
            <a:r>
              <a:rPr lang="en-US" altLang="zh-CN" sz="2800" dirty="0">
                <a:latin typeface="Garamond" panose="02020404030301010803" pitchFamily="18" charset="0"/>
              </a:rPr>
              <a:t>)</a:t>
            </a:r>
          </a:p>
          <a:p>
            <a:pPr marL="1076325" lvl="2" indent="-269875">
              <a:buFont typeface="Arial" panose="020B0604020202020204" pitchFamily="34" charset="0"/>
              <a:buChar char="•"/>
            </a:pPr>
            <a:r>
              <a:rPr lang="zh-CN" altLang="en-US" sz="2400" b="1" dirty="0">
                <a:solidFill>
                  <a:srgbClr val="3333FF"/>
                </a:solidFill>
                <a:latin typeface="Garamond" panose="02020404030301010803" pitchFamily="18" charset="0"/>
              </a:rPr>
              <a:t>属性值</a:t>
            </a:r>
            <a:endParaRPr lang="zh-CN" altLang="en-US" sz="2400" b="1" dirty="0">
              <a:latin typeface="Garamond" panose="02020404030301010803" pitchFamily="18" charset="0"/>
            </a:endParaRPr>
          </a:p>
          <a:p>
            <a:pPr marL="1076325" lvl="2" indent="-269875">
              <a:buFont typeface="Arial" panose="020B0604020202020204" pitchFamily="34" charset="0"/>
              <a:buChar char="•"/>
            </a:pPr>
            <a:r>
              <a:rPr lang="zh-CN" altLang="en-US" sz="2400" b="1" dirty="0">
                <a:solidFill>
                  <a:srgbClr val="3333FF"/>
                </a:solidFill>
                <a:latin typeface="Garamond" panose="02020404030301010803" pitchFamily="18" charset="0"/>
              </a:rPr>
              <a:t>记录指针</a:t>
            </a:r>
            <a:r>
              <a:rPr lang="zh-CN" altLang="en-US" sz="2400" b="1" dirty="0">
                <a:latin typeface="Garamond" panose="02020404030301010803" pitchFamily="18" charset="0"/>
              </a:rPr>
              <a:t>：可以是关键码，或该记录的主文件地址</a:t>
            </a:r>
          </a:p>
          <a:p>
            <a:pPr marL="360363" indent="-360363"/>
            <a:r>
              <a:rPr lang="zh-CN" altLang="en-US" dirty="0">
                <a:latin typeface="Garamond" panose="02020404030301010803" pitchFamily="18" charset="0"/>
              </a:rPr>
              <a:t>倒排文件：带有倒排索引的文件</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5923CF8B-A1D2-413B-A97C-0F4C00A875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A5C9B22-5134-4B3C-8038-6A002EC1464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9939" name="Rectangle 2">
            <a:extLst>
              <a:ext uri="{FF2B5EF4-FFF2-40B4-BE49-F238E27FC236}">
                <a16:creationId xmlns:a16="http://schemas.microsoft.com/office/drawing/2014/main" id="{B5F1083A-AF77-49D4-8F3D-B179E8CFD05E}"/>
              </a:ext>
            </a:extLst>
          </p:cNvPr>
          <p:cNvSpPr>
            <a:spLocks noGrp="1" noChangeArrowheads="1"/>
          </p:cNvSpPr>
          <p:nvPr>
            <p:ph type="title"/>
          </p:nvPr>
        </p:nvSpPr>
        <p:spPr/>
        <p:txBody>
          <a:bodyPr/>
          <a:lstStyle/>
          <a:p>
            <a:r>
              <a:rPr lang="zh-CN" altLang="en-US" sz="3200" b="1">
                <a:latin typeface="Garamond" panose="02020404030301010803" pitchFamily="18" charset="0"/>
                <a:ea typeface="黑体" panose="02010609060101010101" pitchFamily="49" charset="-122"/>
              </a:rPr>
              <a:t>教师数据库主表</a:t>
            </a:r>
          </a:p>
        </p:txBody>
      </p:sp>
      <p:graphicFrame>
        <p:nvGraphicFramePr>
          <p:cNvPr id="836710" name="Group 102">
            <a:extLst>
              <a:ext uri="{FF2B5EF4-FFF2-40B4-BE49-F238E27FC236}">
                <a16:creationId xmlns:a16="http://schemas.microsoft.com/office/drawing/2014/main" id="{F0226338-971A-4A26-A4A1-05FCD488D3A1}"/>
              </a:ext>
            </a:extLst>
          </p:cNvPr>
          <p:cNvGraphicFramePr>
            <a:graphicFrameLocks noGrp="1"/>
          </p:cNvGraphicFramePr>
          <p:nvPr>
            <p:ph idx="1"/>
            <p:extLst>
              <p:ext uri="{D42A27DB-BD31-4B8C-83A1-F6EECF244321}">
                <p14:modId xmlns:p14="http://schemas.microsoft.com/office/powerpoint/2010/main" val="2098377660"/>
              </p:ext>
            </p:extLst>
          </p:nvPr>
        </p:nvGraphicFramePr>
        <p:xfrm>
          <a:off x="457200" y="977153"/>
          <a:ext cx="11241741" cy="5513292"/>
        </p:xfrm>
        <a:graphic>
          <a:graphicData uri="http://schemas.openxmlformats.org/drawingml/2006/table">
            <a:tbl>
              <a:tblPr/>
              <a:tblGrid>
                <a:gridCol w="1265518">
                  <a:extLst>
                    <a:ext uri="{9D8B030D-6E8A-4147-A177-3AD203B41FA5}">
                      <a16:colId xmlns:a16="http://schemas.microsoft.com/office/drawing/2014/main" val="20000"/>
                    </a:ext>
                  </a:extLst>
                </a:gridCol>
                <a:gridCol w="1362076">
                  <a:extLst>
                    <a:ext uri="{9D8B030D-6E8A-4147-A177-3AD203B41FA5}">
                      <a16:colId xmlns:a16="http://schemas.microsoft.com/office/drawing/2014/main" val="20001"/>
                    </a:ext>
                  </a:extLst>
                </a:gridCol>
                <a:gridCol w="2385172">
                  <a:extLst>
                    <a:ext uri="{9D8B030D-6E8A-4147-A177-3AD203B41FA5}">
                      <a16:colId xmlns:a16="http://schemas.microsoft.com/office/drawing/2014/main" val="20002"/>
                    </a:ext>
                  </a:extLst>
                </a:gridCol>
                <a:gridCol w="2247526">
                  <a:extLst>
                    <a:ext uri="{9D8B030D-6E8A-4147-A177-3AD203B41FA5}">
                      <a16:colId xmlns:a16="http://schemas.microsoft.com/office/drawing/2014/main" val="20003"/>
                    </a:ext>
                  </a:extLst>
                </a:gridCol>
                <a:gridCol w="2153023">
                  <a:extLst>
                    <a:ext uri="{9D8B030D-6E8A-4147-A177-3AD203B41FA5}">
                      <a16:colId xmlns:a16="http://schemas.microsoft.com/office/drawing/2014/main" val="20004"/>
                    </a:ext>
                  </a:extLst>
                </a:gridCol>
                <a:gridCol w="1828426">
                  <a:extLst>
                    <a:ext uri="{9D8B030D-6E8A-4147-A177-3AD203B41FA5}">
                      <a16:colId xmlns:a16="http://schemas.microsoft.com/office/drawing/2014/main" val="20005"/>
                    </a:ext>
                  </a:extLst>
                </a:gridCol>
              </a:tblGrid>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Garamond" pitchFamily="18" charset="0"/>
                          <a:ea typeface="楷体_GB2312" pitchFamily="49" charset="-122"/>
                        </a:rPr>
                        <a:t>EMP#</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Garamond" pitchFamily="18" charset="0"/>
                          <a:ea typeface="楷体_GB2312" pitchFamily="49" charset="-122"/>
                        </a:rPr>
                        <a:t>NAME</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Garamond" pitchFamily="18" charset="0"/>
                          <a:ea typeface="楷体_GB2312" pitchFamily="49" charset="-122"/>
                        </a:rPr>
                        <a:t>Department</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Garamond" pitchFamily="18" charset="0"/>
                          <a:ea typeface="楷体_GB2312" pitchFamily="49" charset="-122"/>
                        </a:rPr>
                        <a:t>Profession</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Garamond" pitchFamily="18" charset="0"/>
                          <a:ea typeface="楷体_GB2312" pitchFamily="49" charset="-122"/>
                        </a:rPr>
                        <a:t>Specialty</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Garamond" pitchFamily="18" charset="0"/>
                          <a:ea typeface="楷体_GB2312" pitchFamily="49" charset="-122"/>
                        </a:rPr>
                        <a:t>Address</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0155</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rPr>
                        <a:t>李宇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rPr>
                        <a:t>数学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rPr>
                        <a:t>教授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rPr>
                        <a:t>代数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rPr>
                        <a:t>C105</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0421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刘阳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cs typeface="Times New Roman" pitchFamily="18" charset="0"/>
                        </a:rPr>
                        <a:t> 外语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cs typeface="Times New Roman" pitchFamily="18" charset="0"/>
                        </a:rPr>
                        <a:t> 助教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英语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rPr>
                        <a:t>E310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0208</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赵亮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cs typeface="Times New Roman" pitchFamily="18" charset="0"/>
                        </a:rPr>
                        <a:t> 物理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cs typeface="Times New Roman" pitchFamily="18" charset="0"/>
                        </a:rPr>
                        <a:t> 助教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力学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rPr>
                        <a:t>C211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0211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张伟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物理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cs typeface="Times New Roman" pitchFamily="18" charset="0"/>
                        </a:rPr>
                        <a:t> 讲师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原子物理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rPr>
                        <a:t>D508</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0132</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王亮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数学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cs typeface="Times New Roman" pitchFamily="18" charset="0"/>
                        </a:rPr>
                        <a:t> 助教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rPr>
                        <a:t>几何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rPr>
                        <a:t>E220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0119</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王卓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cs typeface="Times New Roman" pitchFamily="18" charset="0"/>
                        </a:rPr>
                        <a:t> 数学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讲师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rPr>
                        <a:t>代数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rPr>
                        <a:t>B102</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0330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孙丽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计算机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教授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dirty="0">
                          <a:ln>
                            <a:noFill/>
                          </a:ln>
                          <a:solidFill>
                            <a:srgbClr val="000000"/>
                          </a:solidFill>
                          <a:effectLst/>
                          <a:latin typeface="Garamond" pitchFamily="18" charset="0"/>
                          <a:ea typeface="楷体_GB2312" pitchFamily="49" charset="-122"/>
                        </a:rPr>
                        <a:t>软件 </a:t>
                      </a: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rPr>
                        <a:t>A108</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0455</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刘珍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外语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讲师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法语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rPr>
                        <a:t>A225</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0310</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周兵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计算机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讲师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英语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rPr>
                        <a:t>B423</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0341</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何江 </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计算机</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cs typeface="Times New Roman" pitchFamily="18" charset="0"/>
                        </a:rPr>
                        <a:t> 助教</a:t>
                      </a:r>
                      <a:endParaRPr kumimoji="0" lang="zh-CN" altLang="en-US" sz="1800" b="1" i="0" u="none" strike="noStrike" cap="none" normalizeH="0" baseline="0">
                        <a:ln>
                          <a:noFill/>
                        </a:ln>
                        <a:solidFill>
                          <a:schemeClr val="tx1"/>
                        </a:solidFill>
                        <a:effectLst/>
                        <a:latin typeface="Garamond" pitchFamily="18" charset="0"/>
                        <a:ea typeface="楷体_GB2312" pitchFamily="49" charset="-122"/>
                        <a:cs typeface="Times New Roman" pitchFamily="18" charset="0"/>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zh-CN" altLang="en-US" sz="1800" b="1" i="0" u="none" strike="noStrike" cap="none" normalizeH="0" baseline="0">
                          <a:ln>
                            <a:noFill/>
                          </a:ln>
                          <a:solidFill>
                            <a:srgbClr val="000000"/>
                          </a:solidFill>
                          <a:effectLst/>
                          <a:latin typeface="Garamond" pitchFamily="18" charset="0"/>
                          <a:ea typeface="楷体_GB2312" pitchFamily="49" charset="-122"/>
                        </a:rPr>
                        <a:t>计算机</a:t>
                      </a: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Garamond" pitchFamily="18" charset="0"/>
                          <a:ea typeface="楷体_GB2312" pitchFamily="49" charset="-122"/>
                          <a:cs typeface="Times New Roman" pitchFamily="18" charset="0"/>
                        </a:rPr>
                        <a:t>F406</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59441">
                <a:tc>
                  <a:txBody>
                    <a:bodyPr/>
                    <a:lstStyle/>
                    <a:p>
                      <a:pPr marL="360363" marR="0" lvl="0" indent="-360363" algn="ctr" defTabSz="914400" rtl="0" eaLnBrk="0" fontAlgn="base" latinLnBrk="0" hangingPunct="0">
                        <a:lnSpc>
                          <a:spcPct val="130000"/>
                        </a:lnSpc>
                        <a:spcBef>
                          <a:spcPct val="0"/>
                        </a:spcBef>
                        <a:spcAft>
                          <a:spcPct val="0"/>
                        </a:spcAft>
                        <a:buClrTx/>
                        <a:buSzTx/>
                        <a:buFontTx/>
                        <a:buNone/>
                        <a:tabLst/>
                      </a:pPr>
                      <a:r>
                        <a:rPr kumimoji="0" lang="en-US" altLang="zh-CN" sz="1800" b="1" i="0" u="none" strike="noStrike" cap="none" normalizeH="0" baseline="0" dirty="0">
                          <a:ln>
                            <a:noFill/>
                          </a:ln>
                          <a:solidFill>
                            <a:srgbClr val="3333FF"/>
                          </a:solidFill>
                          <a:effectLst/>
                          <a:latin typeface="Garamond" pitchFamily="18" charset="0"/>
                          <a:ea typeface="楷体_GB2312" pitchFamily="49" charset="-122"/>
                          <a:cs typeface="Times New Roman" pitchFamily="18" charset="0"/>
                        </a:rPr>
                        <a:t>…… </a:t>
                      </a: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tcPr>
                </a:tc>
                <a:tc>
                  <a:txBody>
                    <a:bodyPr/>
                    <a:lstStyle/>
                    <a:p>
                      <a:pPr marL="0" marR="0" lvl="0" indent="0" algn="ctr" defTabSz="914400" rtl="0" eaLnBrk="0" fontAlgn="base" latinLnBrk="0" hangingPunct="0">
                        <a:lnSpc>
                          <a:spcPct val="130000"/>
                        </a:lnSpc>
                        <a:spcBef>
                          <a:spcPct val="30000"/>
                        </a:spcBef>
                        <a:spcAft>
                          <a:spcPct val="0"/>
                        </a:spcAft>
                        <a:buClr>
                          <a:schemeClr val="accent2"/>
                        </a:buClr>
                        <a:buSzTx/>
                        <a:buFont typeface="Wingdings" pitchFamily="2" charset="2"/>
                        <a:buNone/>
                        <a:tabLst/>
                      </a:pP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0000"/>
                        </a:spcBef>
                        <a:spcAft>
                          <a:spcPct val="0"/>
                        </a:spcAft>
                        <a:buClr>
                          <a:schemeClr val="accent2"/>
                        </a:buClr>
                        <a:buSzTx/>
                        <a:buFont typeface="Wingdings" pitchFamily="2" charset="2"/>
                        <a:buNone/>
                        <a:tabLst/>
                      </a:pP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0000"/>
                        </a:spcBef>
                        <a:spcAft>
                          <a:spcPct val="0"/>
                        </a:spcAft>
                        <a:buClr>
                          <a:schemeClr val="accent2"/>
                        </a:buClr>
                        <a:buSzTx/>
                        <a:buFont typeface="Wingdings" pitchFamily="2" charset="2"/>
                        <a:buNone/>
                        <a:tabLst/>
                      </a:pP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0000"/>
                        </a:spcBef>
                        <a:spcAft>
                          <a:spcPct val="0"/>
                        </a:spcAft>
                        <a:buClr>
                          <a:schemeClr val="accent2"/>
                        </a:buClr>
                        <a:buSzTx/>
                        <a:buFont typeface="Wingdings" pitchFamily="2" charset="2"/>
                        <a:buNone/>
                        <a:tabLst/>
                      </a:pPr>
                      <a:endParaRPr kumimoji="0" lang="zh-CN" altLang="en-US" sz="1800" b="1" i="0" u="none" strike="noStrike" cap="none" normalizeH="0" baseline="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30000"/>
                        </a:lnSpc>
                        <a:spcBef>
                          <a:spcPct val="30000"/>
                        </a:spcBef>
                        <a:spcAft>
                          <a:spcPct val="0"/>
                        </a:spcAft>
                        <a:buClr>
                          <a:schemeClr val="accent2"/>
                        </a:buClr>
                        <a:buSzTx/>
                        <a:buFont typeface="Wingdings" pitchFamily="2" charset="2"/>
                        <a:buNone/>
                        <a:tabLst/>
                      </a:pPr>
                      <a:endParaRPr kumimoji="0" lang="zh-CN" altLang="en-US" sz="1800" b="1" i="0" u="none" strike="noStrike" cap="none" normalizeH="0" baseline="0" dirty="0">
                        <a:ln>
                          <a:noFill/>
                        </a:ln>
                        <a:solidFill>
                          <a:schemeClr val="tx1"/>
                        </a:solidFill>
                        <a:effectLst/>
                        <a:latin typeface="Garamond" pitchFamily="18" charset="0"/>
                        <a:ea typeface="楷体_GB2312" pitchFamily="49" charset="-122"/>
                      </a:endParaRPr>
                    </a:p>
                  </a:txBody>
                  <a:tcPr marT="45722" marB="4572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a:extLst>
              <a:ext uri="{FF2B5EF4-FFF2-40B4-BE49-F238E27FC236}">
                <a16:creationId xmlns:a16="http://schemas.microsoft.com/office/drawing/2014/main" id="{45354BDA-7503-4800-9FA2-490762E001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11531F1-64C9-4FAA-9369-5B2B1C81803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19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0963" name="Rectangle 2">
            <a:extLst>
              <a:ext uri="{FF2B5EF4-FFF2-40B4-BE49-F238E27FC236}">
                <a16:creationId xmlns:a16="http://schemas.microsoft.com/office/drawing/2014/main" id="{4C165AB0-8824-470E-AD39-6F7B522A04D3}"/>
              </a:ext>
            </a:extLst>
          </p:cNvPr>
          <p:cNvSpPr>
            <a:spLocks noGrp="1" noChangeArrowheads="1"/>
          </p:cNvSpPr>
          <p:nvPr>
            <p:ph type="title"/>
          </p:nvPr>
        </p:nvSpPr>
        <p:spPr/>
        <p:txBody>
          <a:bodyPr/>
          <a:lstStyle/>
          <a:p>
            <a:r>
              <a:rPr lang="zh-CN" altLang="en-US" sz="3200" b="1">
                <a:latin typeface="Garamond" panose="02020404030301010803" pitchFamily="18" charset="0"/>
                <a:ea typeface="黑体" panose="02010609060101010101" pitchFamily="49" charset="-122"/>
              </a:rPr>
              <a:t>教师数据库倒排表</a:t>
            </a:r>
          </a:p>
        </p:txBody>
      </p:sp>
      <p:grpSp>
        <p:nvGrpSpPr>
          <p:cNvPr id="40964" name="Group 4">
            <a:extLst>
              <a:ext uri="{FF2B5EF4-FFF2-40B4-BE49-F238E27FC236}">
                <a16:creationId xmlns:a16="http://schemas.microsoft.com/office/drawing/2014/main" id="{2493D538-F25A-4679-85D8-CDC305CC7E55}"/>
              </a:ext>
            </a:extLst>
          </p:cNvPr>
          <p:cNvGrpSpPr>
            <a:grpSpLocks noChangeAspect="1"/>
          </p:cNvGrpSpPr>
          <p:nvPr/>
        </p:nvGrpSpPr>
        <p:grpSpPr bwMode="auto">
          <a:xfrm>
            <a:off x="2728119" y="890588"/>
            <a:ext cx="6858000" cy="5715000"/>
            <a:chOff x="2356" y="8954"/>
            <a:chExt cx="7043" cy="6154"/>
          </a:xfrm>
        </p:grpSpPr>
        <p:sp>
          <p:nvSpPr>
            <p:cNvPr id="40965" name="AutoShape 5">
              <a:extLst>
                <a:ext uri="{FF2B5EF4-FFF2-40B4-BE49-F238E27FC236}">
                  <a16:creationId xmlns:a16="http://schemas.microsoft.com/office/drawing/2014/main" id="{489D77BE-825F-45D0-97C5-9623BD2F15C8}"/>
                </a:ext>
              </a:extLst>
            </p:cNvPr>
            <p:cNvSpPr>
              <a:spLocks noChangeAspect="1" noChangeArrowheads="1"/>
            </p:cNvSpPr>
            <p:nvPr/>
          </p:nvSpPr>
          <p:spPr bwMode="auto">
            <a:xfrm>
              <a:off x="2356" y="8954"/>
              <a:ext cx="7043" cy="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40966" name="Rectangle 6">
              <a:extLst>
                <a:ext uri="{FF2B5EF4-FFF2-40B4-BE49-F238E27FC236}">
                  <a16:creationId xmlns:a16="http://schemas.microsoft.com/office/drawing/2014/main" id="{21A0976D-022C-4F79-B28D-45A936A0EEA4}"/>
                </a:ext>
              </a:extLst>
            </p:cNvPr>
            <p:cNvSpPr>
              <a:spLocks noChangeArrowheads="1"/>
            </p:cNvSpPr>
            <p:nvPr/>
          </p:nvSpPr>
          <p:spPr bwMode="auto">
            <a:xfrm>
              <a:off x="2669" y="9090"/>
              <a:ext cx="3130" cy="407"/>
            </a:xfrm>
            <a:prstGeom prst="rect">
              <a:avLst/>
            </a:prstGeom>
            <a:solidFill>
              <a:srgbClr val="FFFFFF"/>
            </a:solidFill>
            <a:ln w="9525" algn="ctr">
              <a:solidFill>
                <a:srgbClr val="000000"/>
              </a:solidFill>
              <a:miter lim="800000"/>
              <a:headEnd/>
              <a:tailEnd/>
            </a:ln>
          </p:spPr>
          <p:txBody>
            <a:bodyPr lIns="10800" tIns="10800" r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333399"/>
                  </a:solidFill>
                  <a:latin typeface="Garamond" panose="02020404030301010803" pitchFamily="18" charset="0"/>
                  <a:cs typeface="+mn-cs"/>
                </a:rPr>
                <a:t>Department list</a:t>
              </a:r>
              <a:endParaRPr lang="en-US" altLang="zh-CN" sz="2400">
                <a:solidFill>
                  <a:srgbClr val="333399"/>
                </a:solidFill>
                <a:latin typeface="Garamond" panose="02020404030301010803" pitchFamily="18" charset="0"/>
                <a:cs typeface="+mn-cs"/>
              </a:endParaRPr>
            </a:p>
          </p:txBody>
        </p:sp>
        <p:sp>
          <p:nvSpPr>
            <p:cNvPr id="40967" name="Rectangle 7">
              <a:extLst>
                <a:ext uri="{FF2B5EF4-FFF2-40B4-BE49-F238E27FC236}">
                  <a16:creationId xmlns:a16="http://schemas.microsoft.com/office/drawing/2014/main" id="{33A32193-3449-4B44-871F-C28251A31624}"/>
                </a:ext>
              </a:extLst>
            </p:cNvPr>
            <p:cNvSpPr>
              <a:spLocks noChangeArrowheads="1"/>
            </p:cNvSpPr>
            <p:nvPr/>
          </p:nvSpPr>
          <p:spPr bwMode="auto">
            <a:xfrm>
              <a:off x="5799" y="9090"/>
              <a:ext cx="3130" cy="407"/>
            </a:xfrm>
            <a:prstGeom prst="rect">
              <a:avLst/>
            </a:prstGeom>
            <a:solidFill>
              <a:srgbClr val="FFFFFF"/>
            </a:solidFill>
            <a:ln w="9525" algn="ctr">
              <a:solidFill>
                <a:srgbClr val="000000"/>
              </a:solidFill>
              <a:miter lim="800000"/>
              <a:headEnd/>
              <a:tailEnd/>
            </a:ln>
          </p:spPr>
          <p:txBody>
            <a:bodyPr lIns="10800" tIns="10800" rIns="10800" bIns="1080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lvl="1" algn="just" eaLnBrk="1" hangingPunct="1">
                <a:lnSpc>
                  <a:spcPct val="100000"/>
                </a:lnSpc>
                <a:spcBef>
                  <a:spcPct val="0"/>
                </a:spcBef>
                <a:buSzTx/>
                <a:buNone/>
              </a:pPr>
              <a:r>
                <a:rPr lang="en-US" altLang="zh-CN" sz="1800">
                  <a:solidFill>
                    <a:srgbClr val="333399"/>
                  </a:solidFill>
                  <a:latin typeface="Garamond" panose="02020404030301010803" pitchFamily="18" charset="0"/>
                  <a:cs typeface="+mn-cs"/>
                </a:rPr>
                <a:t>EMP#</a:t>
              </a:r>
              <a:endParaRPr lang="en-US" altLang="zh-CN">
                <a:solidFill>
                  <a:srgbClr val="333399"/>
                </a:solidFill>
                <a:latin typeface="Garamond" panose="02020404030301010803" pitchFamily="18" charset="0"/>
                <a:cs typeface="+mn-cs"/>
              </a:endParaRPr>
            </a:p>
          </p:txBody>
        </p:sp>
        <p:sp>
          <p:nvSpPr>
            <p:cNvPr id="40968" name="Rectangle 8">
              <a:extLst>
                <a:ext uri="{FF2B5EF4-FFF2-40B4-BE49-F238E27FC236}">
                  <a16:creationId xmlns:a16="http://schemas.microsoft.com/office/drawing/2014/main" id="{79E50676-F967-4AEC-A1CD-0E0DE76DB224}"/>
                </a:ext>
              </a:extLst>
            </p:cNvPr>
            <p:cNvSpPr>
              <a:spLocks noChangeArrowheads="1"/>
            </p:cNvSpPr>
            <p:nvPr/>
          </p:nvSpPr>
          <p:spPr bwMode="auto">
            <a:xfrm>
              <a:off x="2669" y="9497"/>
              <a:ext cx="3130" cy="1223"/>
            </a:xfrm>
            <a:prstGeom prst="rect">
              <a:avLst/>
            </a:prstGeom>
            <a:solidFill>
              <a:srgbClr val="FFFFFF"/>
            </a:solidFill>
            <a:ln w="9525" algn="ctr">
              <a:solidFill>
                <a:srgbClr val="000000"/>
              </a:solidFill>
              <a:miter lim="800000"/>
              <a:headEnd/>
              <a:tailEnd/>
            </a:ln>
          </p:spPr>
          <p:txBody>
            <a:bodyPr lIns="10800" tIns="10800" r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数学</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物理</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计算机</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外语</a:t>
              </a:r>
              <a:endParaRPr lang="zh-CN" altLang="en-US" sz="2400">
                <a:solidFill>
                  <a:srgbClr val="000000"/>
                </a:solidFill>
                <a:latin typeface="Garamond" panose="02020404030301010803" pitchFamily="18" charset="0"/>
                <a:cs typeface="+mn-cs"/>
              </a:endParaRPr>
            </a:p>
          </p:txBody>
        </p:sp>
        <p:sp>
          <p:nvSpPr>
            <p:cNvPr id="40969" name="Rectangle 9">
              <a:extLst>
                <a:ext uri="{FF2B5EF4-FFF2-40B4-BE49-F238E27FC236}">
                  <a16:creationId xmlns:a16="http://schemas.microsoft.com/office/drawing/2014/main" id="{74E2E191-AB69-46B2-A0A7-0BFB9A4ED180}"/>
                </a:ext>
              </a:extLst>
            </p:cNvPr>
            <p:cNvSpPr>
              <a:spLocks noChangeArrowheads="1"/>
            </p:cNvSpPr>
            <p:nvPr/>
          </p:nvSpPr>
          <p:spPr bwMode="auto">
            <a:xfrm>
              <a:off x="5799" y="9497"/>
              <a:ext cx="3130" cy="1224"/>
            </a:xfrm>
            <a:prstGeom prst="rect">
              <a:avLst/>
            </a:prstGeom>
            <a:solidFill>
              <a:srgbClr val="FFFFFF"/>
            </a:solidFill>
            <a:ln w="9525" algn="ctr">
              <a:solidFill>
                <a:srgbClr val="000000"/>
              </a:solidFill>
              <a:miter lim="800000"/>
              <a:headEnd/>
              <a:tailEnd/>
            </a:ln>
          </p:spPr>
          <p:txBody>
            <a:bodyPr lIns="10800" tIns="10800" r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0155, 0132,0119</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0208, 0211</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0330, 0310,0341</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0421, 0455</a:t>
              </a:r>
              <a:endParaRPr lang="en-US" altLang="zh-CN" sz="2400">
                <a:solidFill>
                  <a:srgbClr val="000000"/>
                </a:solidFill>
                <a:latin typeface="Garamond" panose="02020404030301010803" pitchFamily="18" charset="0"/>
                <a:cs typeface="+mn-cs"/>
              </a:endParaRPr>
            </a:p>
          </p:txBody>
        </p:sp>
        <p:sp>
          <p:nvSpPr>
            <p:cNvPr id="40970" name="Rectangle 10">
              <a:extLst>
                <a:ext uri="{FF2B5EF4-FFF2-40B4-BE49-F238E27FC236}">
                  <a16:creationId xmlns:a16="http://schemas.microsoft.com/office/drawing/2014/main" id="{1FD2A81A-D262-42D3-BFBE-027F607FD6A1}"/>
                </a:ext>
              </a:extLst>
            </p:cNvPr>
            <p:cNvSpPr>
              <a:spLocks noChangeArrowheads="1"/>
            </p:cNvSpPr>
            <p:nvPr/>
          </p:nvSpPr>
          <p:spPr bwMode="auto">
            <a:xfrm>
              <a:off x="2670" y="10721"/>
              <a:ext cx="3129" cy="407"/>
            </a:xfrm>
            <a:prstGeom prst="rect">
              <a:avLst/>
            </a:prstGeom>
            <a:solidFill>
              <a:srgbClr val="FFFFFF"/>
            </a:solidFill>
            <a:ln w="9525" algn="ctr">
              <a:solidFill>
                <a:srgbClr val="000000"/>
              </a:solidFill>
              <a:miter lim="800000"/>
              <a:headEnd/>
              <a:tailEnd/>
            </a:ln>
          </p:spPr>
          <p:txBody>
            <a:bodyPr lIns="10800" tIns="10800" r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333399"/>
                  </a:solidFill>
                  <a:latin typeface="Garamond" panose="02020404030301010803" pitchFamily="18" charset="0"/>
                  <a:cs typeface="+mn-cs"/>
                </a:rPr>
                <a:t>Profession list</a:t>
              </a:r>
              <a:endParaRPr lang="en-US" altLang="zh-CN" sz="2400">
                <a:solidFill>
                  <a:srgbClr val="333399"/>
                </a:solidFill>
                <a:latin typeface="Garamond" panose="02020404030301010803" pitchFamily="18" charset="0"/>
                <a:cs typeface="+mn-cs"/>
              </a:endParaRPr>
            </a:p>
          </p:txBody>
        </p:sp>
        <p:sp>
          <p:nvSpPr>
            <p:cNvPr id="40971" name="Rectangle 11">
              <a:extLst>
                <a:ext uri="{FF2B5EF4-FFF2-40B4-BE49-F238E27FC236}">
                  <a16:creationId xmlns:a16="http://schemas.microsoft.com/office/drawing/2014/main" id="{85CA20E7-2460-4FEF-A6EB-B82FB6325651}"/>
                </a:ext>
              </a:extLst>
            </p:cNvPr>
            <p:cNvSpPr>
              <a:spLocks noChangeArrowheads="1"/>
            </p:cNvSpPr>
            <p:nvPr/>
          </p:nvSpPr>
          <p:spPr bwMode="auto">
            <a:xfrm>
              <a:off x="5799" y="10721"/>
              <a:ext cx="3131" cy="407"/>
            </a:xfrm>
            <a:prstGeom prst="rect">
              <a:avLst/>
            </a:prstGeom>
            <a:solidFill>
              <a:srgbClr val="FFFFFF"/>
            </a:solidFill>
            <a:ln w="9525" algn="ctr">
              <a:solidFill>
                <a:srgbClr val="000000"/>
              </a:solidFill>
              <a:miter lim="800000"/>
              <a:headEnd/>
              <a:tailEnd/>
            </a:ln>
          </p:spPr>
          <p:txBody>
            <a:bodyPr lIns="10800" tIns="10800" rIns="10800" bIns="1080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lvl="1" algn="just" eaLnBrk="1" hangingPunct="1">
                <a:lnSpc>
                  <a:spcPct val="100000"/>
                </a:lnSpc>
                <a:spcBef>
                  <a:spcPct val="0"/>
                </a:spcBef>
                <a:buSzTx/>
                <a:buNone/>
              </a:pPr>
              <a:r>
                <a:rPr lang="en-US" altLang="zh-CN" sz="1800">
                  <a:solidFill>
                    <a:srgbClr val="333399"/>
                  </a:solidFill>
                  <a:latin typeface="Garamond" panose="02020404030301010803" pitchFamily="18" charset="0"/>
                  <a:cs typeface="+mn-cs"/>
                </a:rPr>
                <a:t>EMP#</a:t>
              </a:r>
              <a:endParaRPr lang="en-US" altLang="zh-CN">
                <a:solidFill>
                  <a:srgbClr val="333399"/>
                </a:solidFill>
                <a:latin typeface="Garamond" panose="02020404030301010803" pitchFamily="18" charset="0"/>
                <a:cs typeface="+mn-cs"/>
              </a:endParaRPr>
            </a:p>
          </p:txBody>
        </p:sp>
        <p:sp>
          <p:nvSpPr>
            <p:cNvPr id="40972" name="Rectangle 12">
              <a:extLst>
                <a:ext uri="{FF2B5EF4-FFF2-40B4-BE49-F238E27FC236}">
                  <a16:creationId xmlns:a16="http://schemas.microsoft.com/office/drawing/2014/main" id="{638C526E-03D3-45C3-A3F7-56F9D16F0875}"/>
                </a:ext>
              </a:extLst>
            </p:cNvPr>
            <p:cNvSpPr>
              <a:spLocks noChangeArrowheads="1"/>
            </p:cNvSpPr>
            <p:nvPr/>
          </p:nvSpPr>
          <p:spPr bwMode="auto">
            <a:xfrm>
              <a:off x="2670" y="11128"/>
              <a:ext cx="3129" cy="949"/>
            </a:xfrm>
            <a:prstGeom prst="rect">
              <a:avLst/>
            </a:prstGeom>
            <a:solidFill>
              <a:srgbClr val="FFFFFF"/>
            </a:solidFill>
            <a:ln w="9525" algn="ctr">
              <a:solidFill>
                <a:srgbClr val="000000"/>
              </a:solidFill>
              <a:miter lim="800000"/>
              <a:headEnd/>
              <a:tailEnd/>
            </a:ln>
          </p:spPr>
          <p:txBody>
            <a:bodyPr lIns="10800" tIns="10800" r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教授</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讲师</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助教</a:t>
              </a:r>
            </a:p>
            <a:p>
              <a:pPr eaLnBrk="1" hangingPunct="1">
                <a:lnSpc>
                  <a:spcPct val="100000"/>
                </a:lnSpc>
                <a:spcBef>
                  <a:spcPct val="0"/>
                </a:spcBef>
                <a:buClrTx/>
                <a:buNone/>
              </a:pPr>
              <a:endParaRPr lang="zh-CN" altLang="en-US" sz="2400">
                <a:solidFill>
                  <a:srgbClr val="000000"/>
                </a:solidFill>
                <a:latin typeface="Garamond" panose="02020404030301010803" pitchFamily="18" charset="0"/>
                <a:cs typeface="+mn-cs"/>
              </a:endParaRPr>
            </a:p>
          </p:txBody>
        </p:sp>
        <p:sp>
          <p:nvSpPr>
            <p:cNvPr id="40973" name="Rectangle 13">
              <a:extLst>
                <a:ext uri="{FF2B5EF4-FFF2-40B4-BE49-F238E27FC236}">
                  <a16:creationId xmlns:a16="http://schemas.microsoft.com/office/drawing/2014/main" id="{A275DC6D-7899-4BEE-8D80-F2CC6D197255}"/>
                </a:ext>
              </a:extLst>
            </p:cNvPr>
            <p:cNvSpPr>
              <a:spLocks noChangeArrowheads="1"/>
            </p:cNvSpPr>
            <p:nvPr/>
          </p:nvSpPr>
          <p:spPr bwMode="auto">
            <a:xfrm>
              <a:off x="5799" y="11128"/>
              <a:ext cx="3131" cy="951"/>
            </a:xfrm>
            <a:prstGeom prst="rect">
              <a:avLst/>
            </a:prstGeom>
            <a:solidFill>
              <a:srgbClr val="FFFFFF"/>
            </a:solidFill>
            <a:ln w="9525" algn="ctr">
              <a:solidFill>
                <a:srgbClr val="000000"/>
              </a:solidFill>
              <a:miter lim="800000"/>
              <a:headEnd/>
              <a:tailEnd/>
            </a:ln>
          </p:spPr>
          <p:txBody>
            <a:bodyPr lIns="10800" tIns="10800" r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0155, 0330</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0211, 0119, 0455, 0310</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0421, 0208, 0132, 0341</a:t>
              </a:r>
              <a:endParaRPr lang="en-US" altLang="zh-CN" sz="2400">
                <a:solidFill>
                  <a:srgbClr val="000000"/>
                </a:solidFill>
                <a:latin typeface="Garamond" panose="02020404030301010803" pitchFamily="18" charset="0"/>
                <a:cs typeface="+mn-cs"/>
              </a:endParaRPr>
            </a:p>
          </p:txBody>
        </p:sp>
        <p:sp>
          <p:nvSpPr>
            <p:cNvPr id="40974" name="Rectangle 14">
              <a:extLst>
                <a:ext uri="{FF2B5EF4-FFF2-40B4-BE49-F238E27FC236}">
                  <a16:creationId xmlns:a16="http://schemas.microsoft.com/office/drawing/2014/main" id="{81D2B869-1CED-4295-9303-C2ED2AB044B7}"/>
                </a:ext>
              </a:extLst>
            </p:cNvPr>
            <p:cNvSpPr>
              <a:spLocks noChangeArrowheads="1"/>
            </p:cNvSpPr>
            <p:nvPr/>
          </p:nvSpPr>
          <p:spPr bwMode="auto">
            <a:xfrm>
              <a:off x="2669" y="12080"/>
              <a:ext cx="3129" cy="406"/>
            </a:xfrm>
            <a:prstGeom prst="rect">
              <a:avLst/>
            </a:prstGeom>
            <a:solidFill>
              <a:srgbClr val="FFFFFF"/>
            </a:solidFill>
            <a:ln w="9525" algn="ctr">
              <a:solidFill>
                <a:srgbClr val="000000"/>
              </a:solidFill>
              <a:miter lim="800000"/>
              <a:headEnd/>
              <a:tailEnd/>
            </a:ln>
          </p:spPr>
          <p:txBody>
            <a:bodyPr lIns="10800" tIns="10800" r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333399"/>
                  </a:solidFill>
                  <a:latin typeface="Garamond" panose="02020404030301010803" pitchFamily="18" charset="0"/>
                  <a:cs typeface="+mn-cs"/>
                </a:rPr>
                <a:t>Specialty list</a:t>
              </a:r>
              <a:endParaRPr lang="en-US" altLang="zh-CN" sz="2400">
                <a:solidFill>
                  <a:srgbClr val="333399"/>
                </a:solidFill>
                <a:latin typeface="Garamond" panose="02020404030301010803" pitchFamily="18" charset="0"/>
                <a:cs typeface="+mn-cs"/>
              </a:endParaRPr>
            </a:p>
          </p:txBody>
        </p:sp>
        <p:sp>
          <p:nvSpPr>
            <p:cNvPr id="40975" name="Rectangle 15">
              <a:extLst>
                <a:ext uri="{FF2B5EF4-FFF2-40B4-BE49-F238E27FC236}">
                  <a16:creationId xmlns:a16="http://schemas.microsoft.com/office/drawing/2014/main" id="{1046C7B2-C2F9-4DE2-B373-9D1000929DA3}"/>
                </a:ext>
              </a:extLst>
            </p:cNvPr>
            <p:cNvSpPr>
              <a:spLocks noChangeArrowheads="1"/>
            </p:cNvSpPr>
            <p:nvPr/>
          </p:nvSpPr>
          <p:spPr bwMode="auto">
            <a:xfrm>
              <a:off x="5798" y="12080"/>
              <a:ext cx="3131" cy="406"/>
            </a:xfrm>
            <a:prstGeom prst="rect">
              <a:avLst/>
            </a:prstGeom>
            <a:solidFill>
              <a:srgbClr val="FFFFFF"/>
            </a:solidFill>
            <a:ln w="9525" algn="ctr">
              <a:solidFill>
                <a:srgbClr val="000000"/>
              </a:solidFill>
              <a:miter lim="800000"/>
              <a:headEnd/>
              <a:tailEnd/>
            </a:ln>
          </p:spPr>
          <p:txBody>
            <a:bodyPr lIns="10800" tIns="10800" rIns="10800" bIns="10800"/>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lvl="1" algn="just" eaLnBrk="1" hangingPunct="1">
                <a:lnSpc>
                  <a:spcPct val="100000"/>
                </a:lnSpc>
                <a:spcBef>
                  <a:spcPct val="0"/>
                </a:spcBef>
                <a:buSzTx/>
                <a:buNone/>
              </a:pPr>
              <a:r>
                <a:rPr lang="en-US" altLang="zh-CN" sz="2000">
                  <a:solidFill>
                    <a:srgbClr val="333399"/>
                  </a:solidFill>
                  <a:latin typeface="Garamond" panose="02020404030301010803" pitchFamily="18" charset="0"/>
                  <a:cs typeface="+mn-cs"/>
                </a:rPr>
                <a:t>EMP#</a:t>
              </a:r>
              <a:endParaRPr lang="en-US" altLang="zh-CN" sz="2800">
                <a:solidFill>
                  <a:srgbClr val="333399"/>
                </a:solidFill>
                <a:latin typeface="Garamond" panose="02020404030301010803" pitchFamily="18" charset="0"/>
                <a:cs typeface="+mn-cs"/>
              </a:endParaRPr>
            </a:p>
          </p:txBody>
        </p:sp>
        <p:sp>
          <p:nvSpPr>
            <p:cNvPr id="40976" name="Rectangle 16">
              <a:extLst>
                <a:ext uri="{FF2B5EF4-FFF2-40B4-BE49-F238E27FC236}">
                  <a16:creationId xmlns:a16="http://schemas.microsoft.com/office/drawing/2014/main" id="{5FFA6A3E-65DE-4745-9230-FF5FDD16B81D}"/>
                </a:ext>
              </a:extLst>
            </p:cNvPr>
            <p:cNvSpPr>
              <a:spLocks noChangeArrowheads="1"/>
            </p:cNvSpPr>
            <p:nvPr/>
          </p:nvSpPr>
          <p:spPr bwMode="auto">
            <a:xfrm>
              <a:off x="2669" y="12486"/>
              <a:ext cx="3130" cy="2486"/>
            </a:xfrm>
            <a:prstGeom prst="rect">
              <a:avLst/>
            </a:prstGeom>
            <a:solidFill>
              <a:srgbClr val="FFFFFF"/>
            </a:solidFill>
            <a:ln w="9525" algn="ctr">
              <a:solidFill>
                <a:srgbClr val="000000"/>
              </a:solidFill>
              <a:miter lim="800000"/>
              <a:headEnd/>
              <a:tailEnd/>
            </a:ln>
          </p:spPr>
          <p:txBody>
            <a:bodyPr lIns="10800" tIns="10800" r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代数</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几何</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力学</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原子物理</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软件</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英语</a:t>
              </a:r>
            </a:p>
            <a:p>
              <a:pPr algn="just" eaLnBrk="1" hangingPunct="1">
                <a:lnSpc>
                  <a:spcPct val="100000"/>
                </a:lnSpc>
                <a:spcBef>
                  <a:spcPct val="0"/>
                </a:spcBef>
                <a:buClrTx/>
                <a:buNone/>
              </a:pPr>
              <a:r>
                <a:rPr lang="zh-CN" altLang="en-US" sz="1800">
                  <a:solidFill>
                    <a:srgbClr val="000000"/>
                  </a:solidFill>
                  <a:latin typeface="Garamond" panose="02020404030301010803" pitchFamily="18" charset="0"/>
                  <a:cs typeface="+mn-cs"/>
                </a:rPr>
                <a:t> 法语</a:t>
              </a:r>
              <a:endParaRPr lang="zh-CN" altLang="en-US" sz="2400">
                <a:solidFill>
                  <a:srgbClr val="000000"/>
                </a:solidFill>
                <a:latin typeface="Garamond" panose="02020404030301010803" pitchFamily="18" charset="0"/>
                <a:cs typeface="+mn-cs"/>
              </a:endParaRPr>
            </a:p>
          </p:txBody>
        </p:sp>
        <p:sp>
          <p:nvSpPr>
            <p:cNvPr id="40977" name="Rectangle 17">
              <a:extLst>
                <a:ext uri="{FF2B5EF4-FFF2-40B4-BE49-F238E27FC236}">
                  <a16:creationId xmlns:a16="http://schemas.microsoft.com/office/drawing/2014/main" id="{12ED8355-25B5-46AD-957B-EC5E78D6FF5A}"/>
                </a:ext>
              </a:extLst>
            </p:cNvPr>
            <p:cNvSpPr>
              <a:spLocks noChangeArrowheads="1"/>
            </p:cNvSpPr>
            <p:nvPr/>
          </p:nvSpPr>
          <p:spPr bwMode="auto">
            <a:xfrm>
              <a:off x="5798" y="12486"/>
              <a:ext cx="3131" cy="2486"/>
            </a:xfrm>
            <a:prstGeom prst="rect">
              <a:avLst/>
            </a:prstGeom>
            <a:solidFill>
              <a:srgbClr val="FFFFFF"/>
            </a:solidFill>
            <a:ln w="9525" algn="ctr">
              <a:solidFill>
                <a:srgbClr val="000000"/>
              </a:solidFill>
              <a:miter lim="800000"/>
              <a:headEnd/>
              <a:tailEnd/>
            </a:ln>
          </p:spPr>
          <p:txBody>
            <a:bodyPr lIns="10800" tIns="10800" r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0155, 0119</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0132</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0208</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0211</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0330, 0341</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0421, 0310</a:t>
              </a:r>
            </a:p>
            <a:p>
              <a:pPr algn="just" eaLnBrk="1" hangingPunct="1">
                <a:lnSpc>
                  <a:spcPct val="100000"/>
                </a:lnSpc>
                <a:spcBef>
                  <a:spcPct val="0"/>
                </a:spcBef>
                <a:buClrTx/>
                <a:buNone/>
              </a:pPr>
              <a:r>
                <a:rPr lang="en-US" altLang="zh-CN" sz="1800">
                  <a:solidFill>
                    <a:srgbClr val="000000"/>
                  </a:solidFill>
                  <a:latin typeface="Garamond" panose="02020404030301010803" pitchFamily="18" charset="0"/>
                  <a:cs typeface="+mn-cs"/>
                </a:rPr>
                <a:t> 0455</a:t>
              </a:r>
              <a:endParaRPr lang="en-US" altLang="zh-CN" sz="2400">
                <a:solidFill>
                  <a:srgbClr val="000000"/>
                </a:solidFill>
                <a:latin typeface="Garamond" panose="02020404030301010803" pitchFamily="18" charset="0"/>
                <a:cs typeface="+mn-c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D00F6929-F92E-419B-9145-BEE47B050EEE}"/>
              </a:ext>
            </a:extLst>
          </p:cNvPr>
          <p:cNvSpPr>
            <a:spLocks noGrp="1"/>
          </p:cNvSpPr>
          <p:nvPr>
            <p:ph type="sldNum" sz="quarter" idx="12"/>
          </p:nvPr>
        </p:nvSpPr>
        <p:spPr>
          <a:xfrm>
            <a:off x="9143206" y="6605588"/>
            <a:ext cx="13716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E1085CA-6477-4691-A0A2-EB31CC407CDA}" type="slidenum">
              <a:rPr lang="zh-CN" altLang="zh-CN" sz="1400" b="0">
                <a:solidFill>
                  <a:srgbClr val="FFFFFF"/>
                </a:solidFill>
                <a:latin typeface="宋体" panose="02010600030101010101" pitchFamily="2" charset="-122"/>
                <a:ea typeface="宋体" panose="02010600030101010101" pitchFamily="2" charset="-122"/>
                <a:cs typeface="+mn-cs"/>
              </a:rPr>
              <a:pPr>
                <a:lnSpc>
                  <a:spcPct val="100000"/>
                </a:lnSpc>
                <a:spcBef>
                  <a:spcPct val="0"/>
                </a:spcBef>
                <a:buClrTx/>
                <a:buNone/>
              </a:pPr>
              <a:t>2</a:t>
            </a:fld>
            <a:endParaRPr lang="zh-CN" altLang="zh-CN" sz="1400" b="0">
              <a:solidFill>
                <a:srgbClr val="FFFFFF"/>
              </a:solidFill>
              <a:latin typeface="宋体" panose="02010600030101010101" pitchFamily="2" charset="-122"/>
              <a:ea typeface="宋体" panose="02010600030101010101" pitchFamily="2" charset="-122"/>
              <a:cs typeface="+mn-cs"/>
            </a:endParaRPr>
          </a:p>
        </p:txBody>
      </p:sp>
      <p:sp>
        <p:nvSpPr>
          <p:cNvPr id="9219" name="Rectangle 2">
            <a:extLst>
              <a:ext uri="{FF2B5EF4-FFF2-40B4-BE49-F238E27FC236}">
                <a16:creationId xmlns:a16="http://schemas.microsoft.com/office/drawing/2014/main" id="{7DF1BA10-2E45-470E-B75C-CB5E09259040}"/>
              </a:ext>
            </a:extLst>
          </p:cNvPr>
          <p:cNvSpPr>
            <a:spLocks noGrp="1" noChangeArrowheads="1"/>
          </p:cNvSpPr>
          <p:nvPr>
            <p:ph type="title"/>
          </p:nvPr>
        </p:nvSpPr>
        <p:spPr/>
        <p:txBody>
          <a:bodyPr/>
          <a:lstStyle/>
          <a:p>
            <a:r>
              <a:rPr lang="zh-CN" altLang="en-US" sz="4000" b="1">
                <a:ea typeface="黑体" panose="02010609060101010101" pitchFamily="49" charset="-122"/>
              </a:rPr>
              <a:t>引言</a:t>
            </a:r>
          </a:p>
        </p:txBody>
      </p:sp>
      <p:sp>
        <p:nvSpPr>
          <p:cNvPr id="9220" name="Rectangle 3">
            <a:extLst>
              <a:ext uri="{FF2B5EF4-FFF2-40B4-BE49-F238E27FC236}">
                <a16:creationId xmlns:a16="http://schemas.microsoft.com/office/drawing/2014/main" id="{2518210E-F134-4E45-A3F6-425F4DAAB85F}"/>
              </a:ext>
            </a:extLst>
          </p:cNvPr>
          <p:cNvSpPr>
            <a:spLocks noGrp="1" noChangeArrowheads="1"/>
          </p:cNvSpPr>
          <p:nvPr>
            <p:ph type="body" idx="1"/>
          </p:nvPr>
        </p:nvSpPr>
        <p:spPr>
          <a:xfrm>
            <a:off x="203173" y="990600"/>
            <a:ext cx="11701956" cy="5334000"/>
          </a:xfrm>
        </p:spPr>
        <p:txBody>
          <a:bodyPr/>
          <a:lstStyle/>
          <a:p>
            <a:pPr>
              <a:lnSpc>
                <a:spcPct val="250000"/>
              </a:lnSpc>
            </a:pP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大数据</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需存放在大型数据库中</a:t>
            </a:r>
          </a:p>
          <a:p>
            <a:pPr>
              <a:lnSpc>
                <a:spcPct val="250000"/>
              </a:lnSpc>
            </a:pPr>
            <a:r>
              <a:rPr lang="zh-CN" altLang="en-US" dirty="0">
                <a:latin typeface="微软雅黑" panose="020B0503020204020204" pitchFamily="34" charset="-122"/>
                <a:ea typeface="微软雅黑" panose="020B0503020204020204" pitchFamily="34" charset="-122"/>
              </a:rPr>
              <a:t>既要支持高效检索，又要动态灵活</a:t>
            </a:r>
            <a:endParaRPr lang="en-US" altLang="zh-CN" dirty="0">
              <a:latin typeface="微软雅黑" panose="020B0503020204020204" pitchFamily="34" charset="-122"/>
              <a:ea typeface="微软雅黑" panose="020B0503020204020204" pitchFamily="34" charset="-122"/>
            </a:endParaRPr>
          </a:p>
          <a:p>
            <a:pPr lvl="1">
              <a:lnSpc>
                <a:spcPct val="250000"/>
              </a:lnSpc>
            </a:pPr>
            <a:r>
              <a:rPr lang="zh-CN" altLang="en-US" dirty="0">
                <a:latin typeface="微软雅黑" panose="020B0503020204020204" pitchFamily="34" charset="-122"/>
                <a:ea typeface="微软雅黑" panose="020B0503020204020204" pitchFamily="34" charset="-122"/>
              </a:rPr>
              <a:t>随着数据的插入、删除和更新而动态调整</a:t>
            </a:r>
          </a:p>
          <a:p>
            <a:pPr>
              <a:lnSpc>
                <a:spcPct val="250000"/>
              </a:lnSpc>
            </a:pPr>
            <a:r>
              <a:rPr lang="zh-CN" altLang="en-US" dirty="0">
                <a:latin typeface="微软雅黑" panose="020B0503020204020204" pitchFamily="34" charset="-122"/>
                <a:ea typeface="微软雅黑" panose="020B0503020204020204" pitchFamily="34" charset="-122"/>
              </a:rPr>
              <a:t>索引技术是支持高效数据组织管理的有效手段</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C5E40171-2339-421F-B2C7-701F57B196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1AC1A17-E25D-42EF-9C60-953850E180B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1987" name="Rectangle 2">
            <a:extLst>
              <a:ext uri="{FF2B5EF4-FFF2-40B4-BE49-F238E27FC236}">
                <a16:creationId xmlns:a16="http://schemas.microsoft.com/office/drawing/2014/main" id="{720B8307-E34F-43A8-9B51-59F2E6DB0D6F}"/>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优缺点</a:t>
            </a:r>
            <a:endParaRPr lang="zh-CN" altLang="zh-CN" b="1">
              <a:latin typeface="Garamond" panose="02020404030301010803" pitchFamily="18" charset="0"/>
              <a:ea typeface="黑体" panose="02010609060101010101" pitchFamily="49" charset="-122"/>
            </a:endParaRPr>
          </a:p>
        </p:txBody>
      </p:sp>
      <p:sp>
        <p:nvSpPr>
          <p:cNvPr id="41988" name="Rectangle 3">
            <a:extLst>
              <a:ext uri="{FF2B5EF4-FFF2-40B4-BE49-F238E27FC236}">
                <a16:creationId xmlns:a16="http://schemas.microsoft.com/office/drawing/2014/main" id="{08EB227D-0C2B-4D71-99A7-AC9843AF067C}"/>
              </a:ext>
            </a:extLst>
          </p:cNvPr>
          <p:cNvSpPr>
            <a:spLocks noGrp="1" noChangeArrowheads="1"/>
          </p:cNvSpPr>
          <p:nvPr>
            <p:ph type="body" idx="4294967295"/>
          </p:nvPr>
        </p:nvSpPr>
        <p:spPr/>
        <p:txBody>
          <a:bodyPr/>
          <a:lstStyle/>
          <a:p>
            <a:pPr marL="360363" indent="-360363"/>
            <a:r>
              <a:rPr lang="zh-CN" altLang="en-US" sz="3600">
                <a:latin typeface="Garamond" panose="02020404030301010803" pitchFamily="18" charset="0"/>
              </a:rPr>
              <a:t>优点</a:t>
            </a:r>
          </a:p>
          <a:p>
            <a:pPr marL="900113" lvl="1" indent="-360363"/>
            <a:r>
              <a:rPr lang="zh-CN" altLang="en-US" sz="3200" b="0">
                <a:latin typeface="Garamond" panose="02020404030301010803" pitchFamily="18" charset="0"/>
              </a:rPr>
              <a:t>支持基于属性的高效检索</a:t>
            </a:r>
          </a:p>
          <a:p>
            <a:pPr marL="360363" indent="-360363"/>
            <a:r>
              <a:rPr lang="zh-CN" altLang="en-US" sz="3600">
                <a:latin typeface="Garamond" panose="02020404030301010803" pitchFamily="18" charset="0"/>
              </a:rPr>
              <a:t>缺点</a:t>
            </a:r>
          </a:p>
          <a:p>
            <a:pPr marL="900113" lvl="1" indent="-360363"/>
            <a:r>
              <a:rPr lang="zh-CN" altLang="en-US" sz="3200" b="0">
                <a:latin typeface="Garamond" panose="02020404030301010803" pitchFamily="18" charset="0"/>
              </a:rPr>
              <a:t>花费了保存倒排表的存储代价</a:t>
            </a:r>
          </a:p>
          <a:p>
            <a:pPr marL="900113" lvl="1" indent="-360363"/>
            <a:r>
              <a:rPr lang="zh-CN" altLang="en-US" sz="3200" b="0">
                <a:latin typeface="Garamond" panose="02020404030301010803" pitchFamily="18" charset="0"/>
              </a:rPr>
              <a:t>降低了更新运算的效率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C89BCA0C-1DE0-4A0B-8AA7-6B615D234F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FE175B6-7576-405E-A0B7-ABE6D49250E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4035" name="Rectangle 2">
            <a:extLst>
              <a:ext uri="{FF2B5EF4-FFF2-40B4-BE49-F238E27FC236}">
                <a16:creationId xmlns:a16="http://schemas.microsoft.com/office/drawing/2014/main" id="{979FB9D1-0FA5-4C67-ABBE-2324057D95EA}"/>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cs typeface="Times New Roman" panose="02020603050405020304" pitchFamily="18" charset="0"/>
              </a:rPr>
              <a:t>11.3.2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对正文文件的倒排</a:t>
            </a:r>
          </a:p>
        </p:txBody>
      </p:sp>
      <p:sp>
        <p:nvSpPr>
          <p:cNvPr id="44036" name="Rectangle 3">
            <a:extLst>
              <a:ext uri="{FF2B5EF4-FFF2-40B4-BE49-F238E27FC236}">
                <a16:creationId xmlns:a16="http://schemas.microsoft.com/office/drawing/2014/main" id="{749271A1-3AC3-4473-815D-28ED592B1867}"/>
              </a:ext>
            </a:extLst>
          </p:cNvPr>
          <p:cNvSpPr>
            <a:spLocks noGrp="1" noChangeArrowheads="1"/>
          </p:cNvSpPr>
          <p:nvPr>
            <p:ph type="body" idx="4294967295"/>
          </p:nvPr>
        </p:nvSpPr>
        <p:spPr/>
        <p:txBody>
          <a:bodyPr/>
          <a:lstStyle/>
          <a:p>
            <a:pPr marL="360363" indent="-360363"/>
            <a:r>
              <a:rPr lang="zh-CN" altLang="en-US" sz="3200">
                <a:ea typeface="微软雅黑" panose="020B0503020204020204" pitchFamily="34" charset="-122"/>
              </a:rPr>
              <a:t>正文索引</a:t>
            </a:r>
            <a:r>
              <a:rPr lang="en-US" altLang="zh-CN" sz="3200">
                <a:ea typeface="微软雅黑" panose="020B0503020204020204" pitchFamily="34" charset="-122"/>
              </a:rPr>
              <a:t>(Text Indexing)</a:t>
            </a:r>
          </a:p>
          <a:p>
            <a:pPr marL="900113" lvl="1" indent="-360363"/>
            <a:r>
              <a:rPr lang="zh-CN" altLang="en-US" sz="3200" b="0"/>
              <a:t>支持对文本内容的快速检索 </a:t>
            </a:r>
          </a:p>
          <a:p>
            <a:pPr marL="360363" indent="-360363"/>
            <a:r>
              <a:rPr lang="zh-CN" altLang="en-US" sz="3200">
                <a:ea typeface="微软雅黑" panose="020B0503020204020204" pitchFamily="34" charset="-122"/>
              </a:rPr>
              <a:t>索引方法</a:t>
            </a:r>
          </a:p>
          <a:p>
            <a:pPr marL="900113" lvl="1" indent="-360363"/>
            <a:r>
              <a:rPr lang="zh-CN" altLang="en-US" sz="3200" b="0"/>
              <a:t>关键词索引</a:t>
            </a:r>
            <a:r>
              <a:rPr lang="en-US" altLang="zh-CN" sz="3200" b="0"/>
              <a:t>(word index)</a:t>
            </a:r>
          </a:p>
          <a:p>
            <a:pPr marL="900113" lvl="1" indent="-360363"/>
            <a:r>
              <a:rPr lang="zh-CN" altLang="en-US" sz="3200" b="0"/>
              <a:t>全文索引</a:t>
            </a:r>
            <a:r>
              <a:rPr lang="en-US" altLang="zh-CN" sz="3200" b="0"/>
              <a:t>(full-text index)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B294A89B-8338-42DD-898D-90A9344B07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9D3C987-50A2-4FF7-AB5C-EB4B2955CB5C}"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6083" name="Rectangle 2">
            <a:extLst>
              <a:ext uri="{FF2B5EF4-FFF2-40B4-BE49-F238E27FC236}">
                <a16:creationId xmlns:a16="http://schemas.microsoft.com/office/drawing/2014/main" id="{1F24DF98-834D-46FB-ACB6-222F17836A33}"/>
              </a:ext>
            </a:extLst>
          </p:cNvPr>
          <p:cNvSpPr>
            <a:spLocks noGrp="1" noChangeArrowheads="1"/>
          </p:cNvSpPr>
          <p:nvPr>
            <p:ph type="title" idx="4294967295"/>
          </p:nvPr>
        </p:nvSpPr>
        <p:spPr/>
        <p:txBody>
          <a:bodyPr/>
          <a:lstStyle/>
          <a:p>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  关键词索引</a:t>
            </a:r>
          </a:p>
        </p:txBody>
      </p:sp>
      <p:sp>
        <p:nvSpPr>
          <p:cNvPr id="46084" name="Rectangle 3">
            <a:extLst>
              <a:ext uri="{FF2B5EF4-FFF2-40B4-BE49-F238E27FC236}">
                <a16:creationId xmlns:a16="http://schemas.microsoft.com/office/drawing/2014/main" id="{4BCD1C69-C2C1-47FA-8095-0025692F7F52}"/>
              </a:ext>
            </a:extLst>
          </p:cNvPr>
          <p:cNvSpPr>
            <a:spLocks noGrp="1" noChangeArrowheads="1"/>
          </p:cNvSpPr>
          <p:nvPr>
            <p:ph type="body" idx="4294967295"/>
          </p:nvPr>
        </p:nvSpPr>
        <p:spPr/>
        <p:txBody>
          <a:bodyPr/>
          <a:lstStyle/>
          <a:p>
            <a:pPr marL="360363" indent="-360363"/>
            <a:r>
              <a:rPr lang="zh-CN" altLang="en-US" sz="3200">
                <a:latin typeface="微软雅黑" panose="020B0503020204020204" pitchFamily="34" charset="-122"/>
                <a:ea typeface="微软雅黑" panose="020B0503020204020204" pitchFamily="34" charset="-122"/>
              </a:rPr>
              <a:t>基本思想</a:t>
            </a:r>
          </a:p>
          <a:p>
            <a:pPr marL="900113" lvl="1" indent="-360363"/>
            <a:r>
              <a:rPr lang="zh-CN" altLang="en-US" sz="2800">
                <a:ea typeface="宋体" panose="02010600030101010101" pitchFamily="2" charset="-122"/>
              </a:rPr>
              <a:t>从正文中抽取出</a:t>
            </a:r>
            <a:r>
              <a:rPr lang="zh-CN" altLang="en-US" sz="2800">
                <a:solidFill>
                  <a:srgbClr val="FF0000"/>
                </a:solidFill>
                <a:ea typeface="宋体" panose="02010600030101010101" pitchFamily="2" charset="-122"/>
              </a:rPr>
              <a:t>关键词</a:t>
            </a:r>
            <a:r>
              <a:rPr lang="zh-CN" altLang="en-US" sz="2800">
                <a:ea typeface="宋体" panose="02010600030101010101" pitchFamily="2" charset="-122"/>
              </a:rPr>
              <a:t>，然后用这些关键词组成适合快速检索的数据结构</a:t>
            </a:r>
          </a:p>
          <a:p>
            <a:pPr marL="360363" indent="-360363"/>
            <a:r>
              <a:rPr lang="zh-CN" altLang="en-US" sz="3200">
                <a:latin typeface="微软雅黑" panose="020B0503020204020204" pitchFamily="34" charset="-122"/>
                <a:ea typeface="微软雅黑" panose="020B0503020204020204" pitchFamily="34" charset="-122"/>
              </a:rPr>
              <a:t>支持多种文本类型</a:t>
            </a:r>
          </a:p>
          <a:p>
            <a:pPr marL="900113" lvl="1" indent="-360363"/>
            <a:r>
              <a:rPr lang="zh-CN" altLang="en-US" sz="2800">
                <a:ea typeface="宋体" panose="02010600030101010101" pitchFamily="2" charset="-122"/>
              </a:rPr>
              <a:t>适用于英文</a:t>
            </a:r>
          </a:p>
          <a:p>
            <a:pPr marL="900113" lvl="1" indent="-360363"/>
            <a:r>
              <a:rPr lang="zh-CN" altLang="en-US" sz="2800">
                <a:ea typeface="宋体" panose="02010600030101010101" pitchFamily="2" charset="-122"/>
              </a:rPr>
              <a:t>中文等东方文字要经过“</a:t>
            </a:r>
            <a:r>
              <a:rPr lang="zh-CN" altLang="en-US" sz="2800" u="sng">
                <a:solidFill>
                  <a:srgbClr val="FF0000"/>
                </a:solidFill>
                <a:ea typeface="宋体" panose="02010600030101010101" pitchFamily="2" charset="-122"/>
              </a:rPr>
              <a:t>切词</a:t>
            </a:r>
            <a:r>
              <a:rPr lang="zh-CN" altLang="en-US" sz="2800">
                <a:ea typeface="宋体" panose="02010600030101010101" pitchFamily="2" charset="-122"/>
              </a:rPr>
              <a:t>”处理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C01D7C1F-7E08-4327-8EE5-512B008CD9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75359A4D-D31A-4986-AA12-214B29568E2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8131" name="Rectangle 2">
            <a:extLst>
              <a:ext uri="{FF2B5EF4-FFF2-40B4-BE49-F238E27FC236}">
                <a16:creationId xmlns:a16="http://schemas.microsoft.com/office/drawing/2014/main" id="{0FCCFCD7-6279-4A96-9C0F-0EA8139753B8}"/>
              </a:ext>
            </a:extLst>
          </p:cNvPr>
          <p:cNvSpPr>
            <a:spLocks noGrp="1" noChangeArrowheads="1"/>
          </p:cNvSpPr>
          <p:nvPr>
            <p:ph type="title" idx="4294967295"/>
          </p:nvPr>
        </p:nvSpPr>
        <p:spPr/>
        <p:txBody>
          <a:bodyPr/>
          <a:lstStyle/>
          <a:p>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全文索引</a:t>
            </a:r>
          </a:p>
        </p:txBody>
      </p:sp>
      <p:sp>
        <p:nvSpPr>
          <p:cNvPr id="48132" name="Rectangle 3">
            <a:extLst>
              <a:ext uri="{FF2B5EF4-FFF2-40B4-BE49-F238E27FC236}">
                <a16:creationId xmlns:a16="http://schemas.microsoft.com/office/drawing/2014/main" id="{C43C9FE7-CADA-4817-B433-7A2EB7A6E614}"/>
              </a:ext>
            </a:extLst>
          </p:cNvPr>
          <p:cNvSpPr>
            <a:spLocks noGrp="1" noChangeArrowheads="1"/>
          </p:cNvSpPr>
          <p:nvPr>
            <p:ph type="body" idx="4294967295"/>
          </p:nvPr>
        </p:nvSpPr>
        <p:spPr/>
        <p:txBody>
          <a:bodyPr/>
          <a:lstStyle/>
          <a:p>
            <a:pPr marL="360363" indent="-360363">
              <a:lnSpc>
                <a:spcPct val="140000"/>
              </a:lnSpc>
            </a:pPr>
            <a:r>
              <a:rPr lang="zh-CN" altLang="en-US" sz="3200">
                <a:latin typeface="微软雅黑" panose="020B0503020204020204" pitchFamily="34" charset="-122"/>
                <a:ea typeface="微软雅黑" panose="020B0503020204020204" pitchFamily="34" charset="-122"/>
              </a:rPr>
              <a:t>基本思想</a:t>
            </a:r>
          </a:p>
          <a:p>
            <a:pPr marL="900113" lvl="1" indent="-360363">
              <a:lnSpc>
                <a:spcPct val="140000"/>
              </a:lnSpc>
            </a:pPr>
            <a:r>
              <a:rPr lang="zh-CN" altLang="en-US" sz="2800">
                <a:ea typeface="宋体" panose="02010600030101010101" pitchFamily="2" charset="-122"/>
              </a:rPr>
              <a:t>正文看作一个长的字符串，记录每个字符串的开始位置，查询可以针对正文中的任何字符串进行</a:t>
            </a:r>
          </a:p>
          <a:p>
            <a:pPr marL="360363" indent="-360363">
              <a:lnSpc>
                <a:spcPct val="140000"/>
              </a:lnSpc>
            </a:pPr>
            <a:r>
              <a:rPr lang="zh-CN" altLang="en-US" sz="3200">
                <a:ea typeface="宋体" panose="02010600030101010101" pitchFamily="2" charset="-122"/>
              </a:rPr>
              <a:t>可以对</a:t>
            </a:r>
            <a:r>
              <a:rPr lang="zh-CN" altLang="en-US" sz="3200">
                <a:solidFill>
                  <a:srgbClr val="FF0000"/>
                </a:solidFill>
                <a:ea typeface="宋体" panose="02010600030101010101" pitchFamily="2" charset="-122"/>
              </a:rPr>
              <a:t>每个字符串</a:t>
            </a:r>
            <a:r>
              <a:rPr lang="zh-CN" altLang="en-US" sz="3200">
                <a:ea typeface="宋体" panose="02010600030101010101" pitchFamily="2" charset="-122"/>
              </a:rPr>
              <a:t>建立索引，从而使查询词不再限于关键词</a:t>
            </a:r>
          </a:p>
          <a:p>
            <a:pPr marL="360363" indent="-360363">
              <a:lnSpc>
                <a:spcPct val="140000"/>
              </a:lnSpc>
            </a:pPr>
            <a:r>
              <a:rPr lang="zh-CN" altLang="en-US" sz="3200">
                <a:solidFill>
                  <a:srgbClr val="333399"/>
                </a:solidFill>
                <a:latin typeface="黑体" panose="02010609060101010101" pitchFamily="49" charset="-122"/>
                <a:ea typeface="黑体" panose="02010609060101010101" pitchFamily="49" charset="-122"/>
              </a:rPr>
              <a:t>索引结构将耗费更大的存储空间</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C0B06603-8B59-429F-90A6-55087977FB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DD70945-038E-4B0A-904A-987E767268A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0179" name="Rectangle 2">
            <a:extLst>
              <a:ext uri="{FF2B5EF4-FFF2-40B4-BE49-F238E27FC236}">
                <a16:creationId xmlns:a16="http://schemas.microsoft.com/office/drawing/2014/main" id="{BA55925A-9D8A-49DF-A118-E130F430B231}"/>
              </a:ext>
            </a:extLst>
          </p:cNvPr>
          <p:cNvSpPr>
            <a:spLocks noGrp="1" noChangeArrowheads="1"/>
          </p:cNvSpPr>
          <p:nvPr>
            <p:ph type="title" idx="4294967295"/>
          </p:nvPr>
        </p:nvSpPr>
        <p:spPr/>
        <p:txBody>
          <a:bodyPr/>
          <a:lstStyle/>
          <a:p>
            <a:r>
              <a:rPr lang="zh-CN" altLang="en-US" b="1">
                <a:latin typeface="微软雅黑" panose="020B0503020204020204" pitchFamily="34" charset="-122"/>
                <a:ea typeface="微软雅黑" panose="020B0503020204020204" pitchFamily="34" charset="-122"/>
              </a:rPr>
              <a:t>词索引应用广泛</a:t>
            </a:r>
            <a:endParaRPr lang="zh-CN" altLang="zh-CN" b="1">
              <a:latin typeface="微软雅黑" panose="020B0503020204020204" pitchFamily="34" charset="-122"/>
              <a:ea typeface="微软雅黑" panose="020B0503020204020204" pitchFamily="34" charset="-122"/>
            </a:endParaRPr>
          </a:p>
        </p:txBody>
      </p:sp>
      <p:sp>
        <p:nvSpPr>
          <p:cNvPr id="50180" name="Rectangle 3">
            <a:extLst>
              <a:ext uri="{FF2B5EF4-FFF2-40B4-BE49-F238E27FC236}">
                <a16:creationId xmlns:a16="http://schemas.microsoft.com/office/drawing/2014/main" id="{412643F2-0E12-484A-A674-C5D79946942B}"/>
              </a:ext>
            </a:extLst>
          </p:cNvPr>
          <p:cNvSpPr>
            <a:spLocks noGrp="1" noChangeArrowheads="1"/>
          </p:cNvSpPr>
          <p:nvPr>
            <p:ph type="body" idx="4294967295"/>
          </p:nvPr>
        </p:nvSpPr>
        <p:spPr/>
        <p:txBody>
          <a:bodyPr/>
          <a:lstStyle/>
          <a:p>
            <a:pPr marL="360363" indent="-360363">
              <a:lnSpc>
                <a:spcPct val="130000"/>
              </a:lnSpc>
              <a:spcBef>
                <a:spcPts val="600"/>
              </a:spcBef>
            </a:pPr>
            <a:r>
              <a:rPr lang="zh-CN" altLang="en-US" dirty="0">
                <a:latin typeface="Garamond" panose="02020404030301010803" pitchFamily="18" charset="0"/>
              </a:rPr>
              <a:t>一个已经排过序的关键词列表</a:t>
            </a:r>
          </a:p>
          <a:p>
            <a:pPr marL="900113" lvl="1" indent="-360363">
              <a:lnSpc>
                <a:spcPct val="130000"/>
              </a:lnSpc>
              <a:spcBef>
                <a:spcPts val="600"/>
              </a:spcBef>
            </a:pPr>
            <a:r>
              <a:rPr lang="zh-CN" altLang="en-US" sz="2800" dirty="0">
                <a:latin typeface="Garamond" panose="02020404030301010803" pitchFamily="18" charset="0"/>
              </a:rPr>
              <a:t>其中每个关键词指向一个倒排表（</a:t>
            </a:r>
            <a:r>
              <a:rPr lang="en-US" altLang="zh-CN" sz="2800" dirty="0">
                <a:latin typeface="Garamond" panose="02020404030301010803" pitchFamily="18" charset="0"/>
              </a:rPr>
              <a:t>posting list</a:t>
            </a:r>
            <a:r>
              <a:rPr lang="zh-CN" altLang="en-US" sz="2800" dirty="0">
                <a:latin typeface="Garamond" panose="02020404030301010803" pitchFamily="18" charset="0"/>
              </a:rPr>
              <a:t>）</a:t>
            </a:r>
          </a:p>
          <a:p>
            <a:pPr marL="1601788" lvl="2" indent="-342900">
              <a:lnSpc>
                <a:spcPct val="130000"/>
              </a:lnSpc>
              <a:spcBef>
                <a:spcPts val="600"/>
              </a:spcBef>
              <a:buFont typeface="Arial" panose="020B0604020202020204" pitchFamily="34" charset="0"/>
              <a:buChar char="•"/>
            </a:pPr>
            <a:r>
              <a:rPr lang="zh-CN" altLang="en-US" sz="2400" dirty="0">
                <a:latin typeface="Garamond" panose="02020404030301010803" pitchFamily="18" charset="0"/>
              </a:rPr>
              <a:t>指向该关键词出现文档集合</a:t>
            </a:r>
          </a:p>
          <a:p>
            <a:pPr marL="1601788" lvl="2" indent="-342900">
              <a:lnSpc>
                <a:spcPct val="130000"/>
              </a:lnSpc>
              <a:spcBef>
                <a:spcPts val="600"/>
              </a:spcBef>
              <a:buFont typeface="Arial" panose="020B0604020202020204" pitchFamily="34" charset="0"/>
              <a:buChar char="•"/>
            </a:pPr>
            <a:r>
              <a:rPr lang="zh-CN" altLang="en-US" sz="2400" dirty="0">
                <a:latin typeface="Garamond" panose="02020404030301010803" pitchFamily="18" charset="0"/>
              </a:rPr>
              <a:t>在文档中的位置 </a:t>
            </a:r>
          </a:p>
        </p:txBody>
      </p:sp>
      <p:sp>
        <p:nvSpPr>
          <p:cNvPr id="50181" name="Rectangle 51">
            <a:extLst>
              <a:ext uri="{FF2B5EF4-FFF2-40B4-BE49-F238E27FC236}">
                <a16:creationId xmlns:a16="http://schemas.microsoft.com/office/drawing/2014/main" id="{DB37E4DC-BE73-4843-BFA3-73DFA2EC26AE}"/>
              </a:ext>
            </a:extLst>
          </p:cNvPr>
          <p:cNvSpPr>
            <a:spLocks noChangeArrowheads="1"/>
          </p:cNvSpPr>
          <p:nvPr/>
        </p:nvSpPr>
        <p:spPr bwMode="auto">
          <a:xfrm>
            <a:off x="2318544" y="3635190"/>
            <a:ext cx="7739062" cy="26670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2000" b="0">
              <a:solidFill>
                <a:srgbClr val="000000"/>
              </a:solidFill>
              <a:latin typeface="Garamond" panose="02020404030301010803" pitchFamily="18" charset="0"/>
              <a:ea typeface="宋体" panose="02010600030101010101" pitchFamily="2" charset="-122"/>
              <a:cs typeface="+mn-cs"/>
            </a:endParaRPr>
          </a:p>
        </p:txBody>
      </p:sp>
      <p:sp>
        <p:nvSpPr>
          <p:cNvPr id="50182" name="Line 52">
            <a:extLst>
              <a:ext uri="{FF2B5EF4-FFF2-40B4-BE49-F238E27FC236}">
                <a16:creationId xmlns:a16="http://schemas.microsoft.com/office/drawing/2014/main" id="{19464275-681D-4577-8FBB-C5E95462AADA}"/>
              </a:ext>
            </a:extLst>
          </p:cNvPr>
          <p:cNvSpPr>
            <a:spLocks noChangeShapeType="1"/>
          </p:cNvSpPr>
          <p:nvPr/>
        </p:nvSpPr>
        <p:spPr bwMode="auto">
          <a:xfrm flipV="1">
            <a:off x="2318544" y="3968565"/>
            <a:ext cx="7739062" cy="38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0183" name="Text Box 55">
            <a:extLst>
              <a:ext uri="{FF2B5EF4-FFF2-40B4-BE49-F238E27FC236}">
                <a16:creationId xmlns:a16="http://schemas.microsoft.com/office/drawing/2014/main" id="{E7A6B2FE-BB39-480D-9206-8CEF2FFE9FBA}"/>
              </a:ext>
            </a:extLst>
          </p:cNvPr>
          <p:cNvSpPr txBox="1">
            <a:spLocks noChangeArrowheads="1"/>
          </p:cNvSpPr>
          <p:nvPr/>
        </p:nvSpPr>
        <p:spPr bwMode="auto">
          <a:xfrm>
            <a:off x="3542507" y="4040003"/>
            <a:ext cx="3823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Garamond" panose="02020404030301010803" pitchFamily="18" charset="0"/>
                <a:ea typeface="宋体" panose="02010600030101010101" pitchFamily="2" charset="-122"/>
                <a:cs typeface="+mn-cs"/>
              </a:rPr>
              <a:t>Pease porridge hot, please porridge cold,</a:t>
            </a:r>
          </a:p>
        </p:txBody>
      </p:sp>
      <p:sp>
        <p:nvSpPr>
          <p:cNvPr id="50184" name="Line 56">
            <a:extLst>
              <a:ext uri="{FF2B5EF4-FFF2-40B4-BE49-F238E27FC236}">
                <a16:creationId xmlns:a16="http://schemas.microsoft.com/office/drawing/2014/main" id="{4B62D609-622D-4673-B977-384B81AA9598}"/>
              </a:ext>
            </a:extLst>
          </p:cNvPr>
          <p:cNvSpPr>
            <a:spLocks noChangeShapeType="1"/>
          </p:cNvSpPr>
          <p:nvPr/>
        </p:nvSpPr>
        <p:spPr bwMode="auto">
          <a:xfrm flipV="1">
            <a:off x="2318544" y="4327340"/>
            <a:ext cx="7739062" cy="38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0185" name="Line 57">
            <a:extLst>
              <a:ext uri="{FF2B5EF4-FFF2-40B4-BE49-F238E27FC236}">
                <a16:creationId xmlns:a16="http://schemas.microsoft.com/office/drawing/2014/main" id="{5D9AFC14-08C6-4C5D-A5AC-DE32FD01239E}"/>
              </a:ext>
            </a:extLst>
          </p:cNvPr>
          <p:cNvSpPr>
            <a:spLocks noChangeShapeType="1"/>
          </p:cNvSpPr>
          <p:nvPr/>
        </p:nvSpPr>
        <p:spPr bwMode="auto">
          <a:xfrm flipV="1">
            <a:off x="2318544" y="4687703"/>
            <a:ext cx="7739062" cy="38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0186" name="Line 58">
            <a:extLst>
              <a:ext uri="{FF2B5EF4-FFF2-40B4-BE49-F238E27FC236}">
                <a16:creationId xmlns:a16="http://schemas.microsoft.com/office/drawing/2014/main" id="{C760952C-59C5-4BE3-BAF1-9E9305ECABD2}"/>
              </a:ext>
            </a:extLst>
          </p:cNvPr>
          <p:cNvSpPr>
            <a:spLocks noChangeShapeType="1"/>
          </p:cNvSpPr>
          <p:nvPr/>
        </p:nvSpPr>
        <p:spPr bwMode="auto">
          <a:xfrm flipV="1">
            <a:off x="2318544" y="5048065"/>
            <a:ext cx="7739062" cy="381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0187" name="Line 59">
            <a:extLst>
              <a:ext uri="{FF2B5EF4-FFF2-40B4-BE49-F238E27FC236}">
                <a16:creationId xmlns:a16="http://schemas.microsoft.com/office/drawing/2014/main" id="{3BBD9B84-5D87-4AB2-ABF8-208EABBF7856}"/>
              </a:ext>
            </a:extLst>
          </p:cNvPr>
          <p:cNvSpPr>
            <a:spLocks noChangeShapeType="1"/>
          </p:cNvSpPr>
          <p:nvPr/>
        </p:nvSpPr>
        <p:spPr bwMode="auto">
          <a:xfrm>
            <a:off x="2318544" y="5840229"/>
            <a:ext cx="7739062"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0188" name="Line 60">
            <a:extLst>
              <a:ext uri="{FF2B5EF4-FFF2-40B4-BE49-F238E27FC236}">
                <a16:creationId xmlns:a16="http://schemas.microsoft.com/office/drawing/2014/main" id="{6926970C-B16E-41BC-8B19-6FEDADAA883D}"/>
              </a:ext>
            </a:extLst>
          </p:cNvPr>
          <p:cNvSpPr>
            <a:spLocks noChangeShapeType="1"/>
          </p:cNvSpPr>
          <p:nvPr/>
        </p:nvSpPr>
        <p:spPr bwMode="auto">
          <a:xfrm>
            <a:off x="3502820" y="3635190"/>
            <a:ext cx="1587" cy="2667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0189" name="Text Box 61">
            <a:extLst>
              <a:ext uri="{FF2B5EF4-FFF2-40B4-BE49-F238E27FC236}">
                <a16:creationId xmlns:a16="http://schemas.microsoft.com/office/drawing/2014/main" id="{2344EB05-02EC-4BF9-981D-28FA6274B4F8}"/>
              </a:ext>
            </a:extLst>
          </p:cNvPr>
          <p:cNvSpPr txBox="1">
            <a:spLocks noChangeArrowheads="1"/>
          </p:cNvSpPr>
          <p:nvPr/>
        </p:nvSpPr>
        <p:spPr bwMode="auto">
          <a:xfrm>
            <a:off x="2370931" y="3681228"/>
            <a:ext cx="1098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1800" b="0">
                <a:solidFill>
                  <a:srgbClr val="000000"/>
                </a:solidFill>
                <a:latin typeface="Garamond" panose="02020404030301010803" pitchFamily="18" charset="0"/>
                <a:ea typeface="宋体" panose="02010600030101010101" pitchFamily="2" charset="-122"/>
                <a:cs typeface="+mn-cs"/>
              </a:rPr>
              <a:t>文档编号</a:t>
            </a:r>
          </a:p>
        </p:txBody>
      </p:sp>
      <p:sp>
        <p:nvSpPr>
          <p:cNvPr id="50190" name="Text Box 62">
            <a:extLst>
              <a:ext uri="{FF2B5EF4-FFF2-40B4-BE49-F238E27FC236}">
                <a16:creationId xmlns:a16="http://schemas.microsoft.com/office/drawing/2014/main" id="{03308E07-56A1-4452-8F19-6B9D6D9008E3}"/>
              </a:ext>
            </a:extLst>
          </p:cNvPr>
          <p:cNvSpPr txBox="1">
            <a:spLocks noChangeArrowheads="1"/>
          </p:cNvSpPr>
          <p:nvPr/>
        </p:nvSpPr>
        <p:spPr bwMode="auto">
          <a:xfrm>
            <a:off x="4910931" y="3635191"/>
            <a:ext cx="1098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1800" b="0">
                <a:solidFill>
                  <a:srgbClr val="000000"/>
                </a:solidFill>
                <a:latin typeface="Garamond" panose="02020404030301010803" pitchFamily="18" charset="0"/>
                <a:ea typeface="宋体" panose="02010600030101010101" pitchFamily="2" charset="-122"/>
                <a:cs typeface="+mn-cs"/>
              </a:rPr>
              <a:t>文本内容</a:t>
            </a:r>
          </a:p>
        </p:txBody>
      </p:sp>
      <p:sp>
        <p:nvSpPr>
          <p:cNvPr id="50191" name="Text Box 63">
            <a:extLst>
              <a:ext uri="{FF2B5EF4-FFF2-40B4-BE49-F238E27FC236}">
                <a16:creationId xmlns:a16="http://schemas.microsoft.com/office/drawing/2014/main" id="{44301CFA-9215-4684-8756-C32792D6F976}"/>
              </a:ext>
            </a:extLst>
          </p:cNvPr>
          <p:cNvSpPr txBox="1">
            <a:spLocks noChangeArrowheads="1"/>
          </p:cNvSpPr>
          <p:nvPr/>
        </p:nvSpPr>
        <p:spPr bwMode="auto">
          <a:xfrm>
            <a:off x="2605882" y="4040004"/>
            <a:ext cx="303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Garamond" panose="02020404030301010803" pitchFamily="18" charset="0"/>
                <a:ea typeface="宋体" panose="02010600030101010101" pitchFamily="2" charset="-122"/>
                <a:cs typeface="+mn-cs"/>
              </a:rPr>
              <a:t>1</a:t>
            </a:r>
          </a:p>
        </p:txBody>
      </p:sp>
      <p:sp>
        <p:nvSpPr>
          <p:cNvPr id="50192" name="Text Box 64">
            <a:extLst>
              <a:ext uri="{FF2B5EF4-FFF2-40B4-BE49-F238E27FC236}">
                <a16:creationId xmlns:a16="http://schemas.microsoft.com/office/drawing/2014/main" id="{8705F5EF-0E5D-41E3-8C8D-1FF6904B84C8}"/>
              </a:ext>
            </a:extLst>
          </p:cNvPr>
          <p:cNvSpPr txBox="1">
            <a:spLocks noChangeArrowheads="1"/>
          </p:cNvSpPr>
          <p:nvPr/>
        </p:nvSpPr>
        <p:spPr bwMode="auto">
          <a:xfrm>
            <a:off x="3542507" y="4400365"/>
            <a:ext cx="24774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Garamond" panose="02020404030301010803" pitchFamily="18" charset="0"/>
                <a:ea typeface="宋体" panose="02010600030101010101" pitchFamily="2" charset="-122"/>
                <a:cs typeface="+mn-cs"/>
              </a:rPr>
              <a:t>Pease porridge in the pot,</a:t>
            </a:r>
          </a:p>
        </p:txBody>
      </p:sp>
      <p:sp>
        <p:nvSpPr>
          <p:cNvPr id="50193" name="Text Box 65">
            <a:extLst>
              <a:ext uri="{FF2B5EF4-FFF2-40B4-BE49-F238E27FC236}">
                <a16:creationId xmlns:a16="http://schemas.microsoft.com/office/drawing/2014/main" id="{E51877E8-9769-4C87-9649-AE701E0257D4}"/>
              </a:ext>
            </a:extLst>
          </p:cNvPr>
          <p:cNvSpPr txBox="1">
            <a:spLocks noChangeArrowheads="1"/>
          </p:cNvSpPr>
          <p:nvPr/>
        </p:nvSpPr>
        <p:spPr bwMode="auto">
          <a:xfrm>
            <a:off x="3542507" y="4760728"/>
            <a:ext cx="1458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Garamond" panose="02020404030301010803" pitchFamily="18" charset="0"/>
                <a:ea typeface="宋体" panose="02010600030101010101" pitchFamily="2" charset="-122"/>
                <a:cs typeface="+mn-cs"/>
              </a:rPr>
              <a:t>Nine days old.</a:t>
            </a:r>
          </a:p>
        </p:txBody>
      </p:sp>
      <p:sp>
        <p:nvSpPr>
          <p:cNvPr id="50194" name="Text Box 66">
            <a:extLst>
              <a:ext uri="{FF2B5EF4-FFF2-40B4-BE49-F238E27FC236}">
                <a16:creationId xmlns:a16="http://schemas.microsoft.com/office/drawing/2014/main" id="{546BC5D2-FE9E-4D0F-80C8-C225086DEE61}"/>
              </a:ext>
            </a:extLst>
          </p:cNvPr>
          <p:cNvSpPr txBox="1">
            <a:spLocks noChangeArrowheads="1"/>
          </p:cNvSpPr>
          <p:nvPr/>
        </p:nvSpPr>
        <p:spPr bwMode="auto">
          <a:xfrm>
            <a:off x="3542507" y="5119503"/>
            <a:ext cx="31845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Garamond" panose="02020404030301010803" pitchFamily="18" charset="0"/>
                <a:ea typeface="宋体" panose="02010600030101010101" pitchFamily="2" charset="-122"/>
                <a:cs typeface="+mn-cs"/>
              </a:rPr>
              <a:t>Some like it hot, some like it cold,</a:t>
            </a:r>
          </a:p>
        </p:txBody>
      </p:sp>
      <p:sp>
        <p:nvSpPr>
          <p:cNvPr id="50195" name="Text Box 67">
            <a:extLst>
              <a:ext uri="{FF2B5EF4-FFF2-40B4-BE49-F238E27FC236}">
                <a16:creationId xmlns:a16="http://schemas.microsoft.com/office/drawing/2014/main" id="{1FCECAEA-D272-4116-955C-97E51304D8A3}"/>
              </a:ext>
            </a:extLst>
          </p:cNvPr>
          <p:cNvSpPr txBox="1">
            <a:spLocks noChangeArrowheads="1"/>
          </p:cNvSpPr>
          <p:nvPr/>
        </p:nvSpPr>
        <p:spPr bwMode="auto">
          <a:xfrm>
            <a:off x="3542507" y="5479866"/>
            <a:ext cx="2189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Garamond" panose="02020404030301010803" pitchFamily="18" charset="0"/>
                <a:ea typeface="宋体" panose="02010600030101010101" pitchFamily="2" charset="-122"/>
                <a:cs typeface="+mn-cs"/>
              </a:rPr>
              <a:t>Some like it in the pot,</a:t>
            </a:r>
          </a:p>
        </p:txBody>
      </p:sp>
      <p:sp>
        <p:nvSpPr>
          <p:cNvPr id="50196" name="Text Box 68">
            <a:extLst>
              <a:ext uri="{FF2B5EF4-FFF2-40B4-BE49-F238E27FC236}">
                <a16:creationId xmlns:a16="http://schemas.microsoft.com/office/drawing/2014/main" id="{8F4DAA77-0C79-43C5-8CEE-13B41BC811B9}"/>
              </a:ext>
            </a:extLst>
          </p:cNvPr>
          <p:cNvSpPr txBox="1">
            <a:spLocks noChangeArrowheads="1"/>
          </p:cNvSpPr>
          <p:nvPr/>
        </p:nvSpPr>
        <p:spPr bwMode="auto">
          <a:xfrm>
            <a:off x="3542507" y="5840228"/>
            <a:ext cx="14589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Garamond" panose="02020404030301010803" pitchFamily="18" charset="0"/>
                <a:ea typeface="宋体" panose="02010600030101010101" pitchFamily="2" charset="-122"/>
                <a:cs typeface="+mn-cs"/>
              </a:rPr>
              <a:t>Nine days old.</a:t>
            </a:r>
          </a:p>
        </p:txBody>
      </p:sp>
      <p:sp>
        <p:nvSpPr>
          <p:cNvPr id="50197" name="Text Box 69">
            <a:extLst>
              <a:ext uri="{FF2B5EF4-FFF2-40B4-BE49-F238E27FC236}">
                <a16:creationId xmlns:a16="http://schemas.microsoft.com/office/drawing/2014/main" id="{5F4E618C-1095-4276-A06B-7075775C62CB}"/>
              </a:ext>
            </a:extLst>
          </p:cNvPr>
          <p:cNvSpPr txBox="1">
            <a:spLocks noChangeArrowheads="1"/>
          </p:cNvSpPr>
          <p:nvPr/>
        </p:nvSpPr>
        <p:spPr bwMode="auto">
          <a:xfrm>
            <a:off x="2605882" y="4400366"/>
            <a:ext cx="303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Garamond" panose="02020404030301010803" pitchFamily="18" charset="0"/>
                <a:ea typeface="宋体" panose="02010600030101010101" pitchFamily="2" charset="-122"/>
                <a:cs typeface="+mn-cs"/>
              </a:rPr>
              <a:t>2</a:t>
            </a:r>
          </a:p>
        </p:txBody>
      </p:sp>
      <p:sp>
        <p:nvSpPr>
          <p:cNvPr id="50198" name="Text Box 70">
            <a:extLst>
              <a:ext uri="{FF2B5EF4-FFF2-40B4-BE49-F238E27FC236}">
                <a16:creationId xmlns:a16="http://schemas.microsoft.com/office/drawing/2014/main" id="{414967B2-AD13-4115-9630-D0290230C9AD}"/>
              </a:ext>
            </a:extLst>
          </p:cNvPr>
          <p:cNvSpPr txBox="1">
            <a:spLocks noChangeArrowheads="1"/>
          </p:cNvSpPr>
          <p:nvPr/>
        </p:nvSpPr>
        <p:spPr bwMode="auto">
          <a:xfrm>
            <a:off x="2605882" y="4760729"/>
            <a:ext cx="303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Garamond" panose="02020404030301010803" pitchFamily="18" charset="0"/>
                <a:ea typeface="宋体" panose="02010600030101010101" pitchFamily="2" charset="-122"/>
                <a:cs typeface="+mn-cs"/>
              </a:rPr>
              <a:t>3</a:t>
            </a:r>
          </a:p>
        </p:txBody>
      </p:sp>
      <p:sp>
        <p:nvSpPr>
          <p:cNvPr id="50199" name="Text Box 71">
            <a:extLst>
              <a:ext uri="{FF2B5EF4-FFF2-40B4-BE49-F238E27FC236}">
                <a16:creationId xmlns:a16="http://schemas.microsoft.com/office/drawing/2014/main" id="{4A341B00-F6E7-4F69-A246-55E92C861D31}"/>
              </a:ext>
            </a:extLst>
          </p:cNvPr>
          <p:cNvSpPr txBox="1">
            <a:spLocks noChangeArrowheads="1"/>
          </p:cNvSpPr>
          <p:nvPr/>
        </p:nvSpPr>
        <p:spPr bwMode="auto">
          <a:xfrm>
            <a:off x="2605882" y="5119504"/>
            <a:ext cx="303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Garamond" panose="02020404030301010803" pitchFamily="18" charset="0"/>
                <a:ea typeface="宋体" panose="02010600030101010101" pitchFamily="2" charset="-122"/>
                <a:cs typeface="+mn-cs"/>
              </a:rPr>
              <a:t>4</a:t>
            </a:r>
          </a:p>
        </p:txBody>
      </p:sp>
      <p:sp>
        <p:nvSpPr>
          <p:cNvPr id="50200" name="Text Box 72">
            <a:extLst>
              <a:ext uri="{FF2B5EF4-FFF2-40B4-BE49-F238E27FC236}">
                <a16:creationId xmlns:a16="http://schemas.microsoft.com/office/drawing/2014/main" id="{7099DFF6-A740-46A3-A647-BCADFD193F97}"/>
              </a:ext>
            </a:extLst>
          </p:cNvPr>
          <p:cNvSpPr txBox="1">
            <a:spLocks noChangeArrowheads="1"/>
          </p:cNvSpPr>
          <p:nvPr/>
        </p:nvSpPr>
        <p:spPr bwMode="auto">
          <a:xfrm>
            <a:off x="2605882" y="5479866"/>
            <a:ext cx="303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Garamond" panose="02020404030301010803" pitchFamily="18" charset="0"/>
                <a:ea typeface="宋体" panose="02010600030101010101" pitchFamily="2" charset="-122"/>
                <a:cs typeface="+mn-cs"/>
              </a:rPr>
              <a:t>5</a:t>
            </a:r>
          </a:p>
        </p:txBody>
      </p:sp>
      <p:sp>
        <p:nvSpPr>
          <p:cNvPr id="50201" name="Text Box 73">
            <a:extLst>
              <a:ext uri="{FF2B5EF4-FFF2-40B4-BE49-F238E27FC236}">
                <a16:creationId xmlns:a16="http://schemas.microsoft.com/office/drawing/2014/main" id="{30AD8DF7-1F9C-4C19-A842-146F5FB21C5E}"/>
              </a:ext>
            </a:extLst>
          </p:cNvPr>
          <p:cNvSpPr txBox="1">
            <a:spLocks noChangeArrowheads="1"/>
          </p:cNvSpPr>
          <p:nvPr/>
        </p:nvSpPr>
        <p:spPr bwMode="auto">
          <a:xfrm>
            <a:off x="2605882" y="5840229"/>
            <a:ext cx="3032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b="0">
                <a:solidFill>
                  <a:srgbClr val="000000"/>
                </a:solidFill>
                <a:latin typeface="Garamond" panose="02020404030301010803" pitchFamily="18" charset="0"/>
                <a:ea typeface="宋体" panose="02010600030101010101" pitchFamily="2" charset="-122"/>
                <a:cs typeface="+mn-cs"/>
              </a:rPr>
              <a:t>6</a:t>
            </a:r>
          </a:p>
        </p:txBody>
      </p:sp>
      <p:sp>
        <p:nvSpPr>
          <p:cNvPr id="50202" name="Line 75">
            <a:extLst>
              <a:ext uri="{FF2B5EF4-FFF2-40B4-BE49-F238E27FC236}">
                <a16:creationId xmlns:a16="http://schemas.microsoft.com/office/drawing/2014/main" id="{98962861-94A3-4899-984D-BA8C3E0CD1A6}"/>
              </a:ext>
            </a:extLst>
          </p:cNvPr>
          <p:cNvSpPr>
            <a:spLocks noChangeShapeType="1"/>
          </p:cNvSpPr>
          <p:nvPr/>
        </p:nvSpPr>
        <p:spPr bwMode="auto">
          <a:xfrm>
            <a:off x="2391569" y="5435415"/>
            <a:ext cx="7643812"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a:extLst>
              <a:ext uri="{FF2B5EF4-FFF2-40B4-BE49-F238E27FC236}">
                <a16:creationId xmlns:a16="http://schemas.microsoft.com/office/drawing/2014/main" id="{E53AC034-A09D-4ECE-B659-1A14D6F2CC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BE4865E-0072-4D62-8EBF-F5B0C5B02D9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2227" name="Text Box 28">
            <a:extLst>
              <a:ext uri="{FF2B5EF4-FFF2-40B4-BE49-F238E27FC236}">
                <a16:creationId xmlns:a16="http://schemas.microsoft.com/office/drawing/2014/main" id="{B0A3F0CE-1E57-471C-992B-ED4C5E527C27}"/>
              </a:ext>
            </a:extLst>
          </p:cNvPr>
          <p:cNvSpPr txBox="1">
            <a:spLocks noChangeArrowheads="1"/>
          </p:cNvSpPr>
          <p:nvPr/>
        </p:nvSpPr>
        <p:spPr bwMode="auto">
          <a:xfrm>
            <a:off x="5075405" y="49202"/>
            <a:ext cx="2519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4000" dirty="0">
                <a:solidFill>
                  <a:srgbClr val="FFFF66"/>
                </a:solidFill>
                <a:latin typeface="Arial" panose="020B0604020202020204" pitchFamily="34" charset="0"/>
                <a:cs typeface="+mn-cs"/>
              </a:rPr>
              <a:t>倒排索引</a:t>
            </a:r>
          </a:p>
        </p:txBody>
      </p:sp>
      <p:sp>
        <p:nvSpPr>
          <p:cNvPr id="52228" name="Rectangle 97">
            <a:extLst>
              <a:ext uri="{FF2B5EF4-FFF2-40B4-BE49-F238E27FC236}">
                <a16:creationId xmlns:a16="http://schemas.microsoft.com/office/drawing/2014/main" id="{FC0D2F91-CCDE-4BA3-A608-81EFF4494923}"/>
              </a:ext>
            </a:extLst>
          </p:cNvPr>
          <p:cNvSpPr>
            <a:spLocks noChangeArrowheads="1"/>
          </p:cNvSpPr>
          <p:nvPr/>
        </p:nvSpPr>
        <p:spPr bwMode="auto">
          <a:xfrm>
            <a:off x="5734845" y="1003473"/>
            <a:ext cx="4752975" cy="5184775"/>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52229" name="Line 98">
            <a:extLst>
              <a:ext uri="{FF2B5EF4-FFF2-40B4-BE49-F238E27FC236}">
                <a16:creationId xmlns:a16="http://schemas.microsoft.com/office/drawing/2014/main" id="{D99EFB3F-8395-4BA5-86B9-ADED8F048BCC}"/>
              </a:ext>
            </a:extLst>
          </p:cNvPr>
          <p:cNvSpPr>
            <a:spLocks noChangeShapeType="1"/>
          </p:cNvSpPr>
          <p:nvPr/>
        </p:nvSpPr>
        <p:spPr bwMode="auto">
          <a:xfrm flipV="1">
            <a:off x="5734845" y="1338436"/>
            <a:ext cx="4752975" cy="15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30" name="Line 100">
            <a:extLst>
              <a:ext uri="{FF2B5EF4-FFF2-40B4-BE49-F238E27FC236}">
                <a16:creationId xmlns:a16="http://schemas.microsoft.com/office/drawing/2014/main" id="{465D4F22-46E8-4A6C-9994-619490066CF3}"/>
              </a:ext>
            </a:extLst>
          </p:cNvPr>
          <p:cNvSpPr>
            <a:spLocks noChangeShapeType="1"/>
          </p:cNvSpPr>
          <p:nvPr/>
        </p:nvSpPr>
        <p:spPr bwMode="auto">
          <a:xfrm flipV="1">
            <a:off x="5734845" y="1698797"/>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31" name="Line 101">
            <a:extLst>
              <a:ext uri="{FF2B5EF4-FFF2-40B4-BE49-F238E27FC236}">
                <a16:creationId xmlns:a16="http://schemas.microsoft.com/office/drawing/2014/main" id="{545D165F-FA28-4121-8EED-D963B4E87496}"/>
              </a:ext>
            </a:extLst>
          </p:cNvPr>
          <p:cNvSpPr>
            <a:spLocks noChangeShapeType="1"/>
          </p:cNvSpPr>
          <p:nvPr/>
        </p:nvSpPr>
        <p:spPr bwMode="auto">
          <a:xfrm flipV="1">
            <a:off x="5734845" y="2059160"/>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32" name="Line 102">
            <a:extLst>
              <a:ext uri="{FF2B5EF4-FFF2-40B4-BE49-F238E27FC236}">
                <a16:creationId xmlns:a16="http://schemas.microsoft.com/office/drawing/2014/main" id="{7A227FD6-D964-46FA-93E4-5D3B03341494}"/>
              </a:ext>
            </a:extLst>
          </p:cNvPr>
          <p:cNvSpPr>
            <a:spLocks noChangeShapeType="1"/>
          </p:cNvSpPr>
          <p:nvPr/>
        </p:nvSpPr>
        <p:spPr bwMode="auto">
          <a:xfrm flipV="1">
            <a:off x="5734845" y="2419522"/>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33" name="Line 103">
            <a:extLst>
              <a:ext uri="{FF2B5EF4-FFF2-40B4-BE49-F238E27FC236}">
                <a16:creationId xmlns:a16="http://schemas.microsoft.com/office/drawing/2014/main" id="{5AD48B99-8FF8-448E-A0FD-BF243C2FFD60}"/>
              </a:ext>
            </a:extLst>
          </p:cNvPr>
          <p:cNvSpPr>
            <a:spLocks noChangeShapeType="1"/>
          </p:cNvSpPr>
          <p:nvPr/>
        </p:nvSpPr>
        <p:spPr bwMode="auto">
          <a:xfrm>
            <a:off x="5734845" y="3184697"/>
            <a:ext cx="4752975" cy="269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34" name="Line 104">
            <a:extLst>
              <a:ext uri="{FF2B5EF4-FFF2-40B4-BE49-F238E27FC236}">
                <a16:creationId xmlns:a16="http://schemas.microsoft.com/office/drawing/2014/main" id="{7ABBBEB2-78E7-4CC6-AFA7-9C63766D9677}"/>
              </a:ext>
            </a:extLst>
          </p:cNvPr>
          <p:cNvSpPr>
            <a:spLocks noChangeShapeType="1"/>
          </p:cNvSpPr>
          <p:nvPr/>
        </p:nvSpPr>
        <p:spPr bwMode="auto">
          <a:xfrm>
            <a:off x="6527006" y="979661"/>
            <a:ext cx="0" cy="5184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35" name="Text Box 107">
            <a:extLst>
              <a:ext uri="{FF2B5EF4-FFF2-40B4-BE49-F238E27FC236}">
                <a16:creationId xmlns:a16="http://schemas.microsoft.com/office/drawing/2014/main" id="{EA2C9395-61F6-4D34-B927-BB4B51675DB6}"/>
              </a:ext>
            </a:extLst>
          </p:cNvPr>
          <p:cNvSpPr txBox="1">
            <a:spLocks noChangeArrowheads="1"/>
          </p:cNvSpPr>
          <p:nvPr/>
        </p:nvSpPr>
        <p:spPr bwMode="auto">
          <a:xfrm>
            <a:off x="6022181" y="138447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1</a:t>
            </a:r>
          </a:p>
        </p:txBody>
      </p:sp>
      <p:sp>
        <p:nvSpPr>
          <p:cNvPr id="52236" name="Text Box 113">
            <a:extLst>
              <a:ext uri="{FF2B5EF4-FFF2-40B4-BE49-F238E27FC236}">
                <a16:creationId xmlns:a16="http://schemas.microsoft.com/office/drawing/2014/main" id="{5BED3D29-4573-4335-A134-D9F945092012}"/>
              </a:ext>
            </a:extLst>
          </p:cNvPr>
          <p:cNvSpPr txBox="1">
            <a:spLocks noChangeArrowheads="1"/>
          </p:cNvSpPr>
          <p:nvPr/>
        </p:nvSpPr>
        <p:spPr bwMode="auto">
          <a:xfrm>
            <a:off x="6022181" y="174483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2</a:t>
            </a:r>
          </a:p>
        </p:txBody>
      </p:sp>
      <p:sp>
        <p:nvSpPr>
          <p:cNvPr id="52237" name="Text Box 114">
            <a:extLst>
              <a:ext uri="{FF2B5EF4-FFF2-40B4-BE49-F238E27FC236}">
                <a16:creationId xmlns:a16="http://schemas.microsoft.com/office/drawing/2014/main" id="{029740A0-D397-47F5-8CB0-5A48D4D875F2}"/>
              </a:ext>
            </a:extLst>
          </p:cNvPr>
          <p:cNvSpPr txBox="1">
            <a:spLocks noChangeArrowheads="1"/>
          </p:cNvSpPr>
          <p:nvPr/>
        </p:nvSpPr>
        <p:spPr bwMode="auto">
          <a:xfrm>
            <a:off x="6022181" y="210519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3</a:t>
            </a:r>
          </a:p>
        </p:txBody>
      </p:sp>
      <p:sp>
        <p:nvSpPr>
          <p:cNvPr id="52238" name="Text Box 115">
            <a:extLst>
              <a:ext uri="{FF2B5EF4-FFF2-40B4-BE49-F238E27FC236}">
                <a16:creationId xmlns:a16="http://schemas.microsoft.com/office/drawing/2014/main" id="{A8CC7FB4-D3F6-4ED0-9D97-3884549D5AF8}"/>
              </a:ext>
            </a:extLst>
          </p:cNvPr>
          <p:cNvSpPr txBox="1">
            <a:spLocks noChangeArrowheads="1"/>
          </p:cNvSpPr>
          <p:nvPr/>
        </p:nvSpPr>
        <p:spPr bwMode="auto">
          <a:xfrm>
            <a:off x="6022181" y="2463972"/>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4</a:t>
            </a:r>
          </a:p>
        </p:txBody>
      </p:sp>
      <p:sp>
        <p:nvSpPr>
          <p:cNvPr id="52239" name="Text Box 116">
            <a:extLst>
              <a:ext uri="{FF2B5EF4-FFF2-40B4-BE49-F238E27FC236}">
                <a16:creationId xmlns:a16="http://schemas.microsoft.com/office/drawing/2014/main" id="{CD9C891B-BBAB-4358-89CA-69707AB5BA9C}"/>
              </a:ext>
            </a:extLst>
          </p:cNvPr>
          <p:cNvSpPr txBox="1">
            <a:spLocks noChangeArrowheads="1"/>
          </p:cNvSpPr>
          <p:nvPr/>
        </p:nvSpPr>
        <p:spPr bwMode="auto">
          <a:xfrm>
            <a:off x="6022181" y="282433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5</a:t>
            </a:r>
          </a:p>
        </p:txBody>
      </p:sp>
      <p:sp>
        <p:nvSpPr>
          <p:cNvPr id="52240" name="Text Box 117">
            <a:extLst>
              <a:ext uri="{FF2B5EF4-FFF2-40B4-BE49-F238E27FC236}">
                <a16:creationId xmlns:a16="http://schemas.microsoft.com/office/drawing/2014/main" id="{C3274E42-DEE9-4B5B-AE9C-9835920DE298}"/>
              </a:ext>
            </a:extLst>
          </p:cNvPr>
          <p:cNvSpPr txBox="1">
            <a:spLocks noChangeArrowheads="1"/>
          </p:cNvSpPr>
          <p:nvPr/>
        </p:nvSpPr>
        <p:spPr bwMode="auto">
          <a:xfrm>
            <a:off x="6022181" y="318469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6</a:t>
            </a:r>
          </a:p>
        </p:txBody>
      </p:sp>
      <p:sp>
        <p:nvSpPr>
          <p:cNvPr id="52241" name="Line 118">
            <a:extLst>
              <a:ext uri="{FF2B5EF4-FFF2-40B4-BE49-F238E27FC236}">
                <a16:creationId xmlns:a16="http://schemas.microsoft.com/office/drawing/2014/main" id="{77E740BC-DAC7-426F-B00D-417B0E5AD3BD}"/>
              </a:ext>
            </a:extLst>
          </p:cNvPr>
          <p:cNvSpPr>
            <a:spLocks noChangeShapeType="1"/>
          </p:cNvSpPr>
          <p:nvPr/>
        </p:nvSpPr>
        <p:spPr bwMode="auto">
          <a:xfrm>
            <a:off x="8038306" y="979661"/>
            <a:ext cx="1588" cy="5184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42" name="Line 119">
            <a:extLst>
              <a:ext uri="{FF2B5EF4-FFF2-40B4-BE49-F238E27FC236}">
                <a16:creationId xmlns:a16="http://schemas.microsoft.com/office/drawing/2014/main" id="{31B09074-BB1B-4A4B-AC87-4FDA23E7354D}"/>
              </a:ext>
            </a:extLst>
          </p:cNvPr>
          <p:cNvSpPr>
            <a:spLocks noChangeShapeType="1"/>
          </p:cNvSpPr>
          <p:nvPr/>
        </p:nvSpPr>
        <p:spPr bwMode="auto">
          <a:xfrm flipV="1">
            <a:off x="5734845" y="2779885"/>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44" name="Line 133">
            <a:extLst>
              <a:ext uri="{FF2B5EF4-FFF2-40B4-BE49-F238E27FC236}">
                <a16:creationId xmlns:a16="http://schemas.microsoft.com/office/drawing/2014/main" id="{F1ACC767-4E9C-4A8F-A195-600E3C3FB5EA}"/>
              </a:ext>
            </a:extLst>
          </p:cNvPr>
          <p:cNvSpPr>
            <a:spLocks noChangeShapeType="1"/>
          </p:cNvSpPr>
          <p:nvPr/>
        </p:nvSpPr>
        <p:spPr bwMode="auto">
          <a:xfrm flipV="1">
            <a:off x="5734845" y="3572047"/>
            <a:ext cx="4752975" cy="15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45" name="Line 134">
            <a:extLst>
              <a:ext uri="{FF2B5EF4-FFF2-40B4-BE49-F238E27FC236}">
                <a16:creationId xmlns:a16="http://schemas.microsoft.com/office/drawing/2014/main" id="{1EF173C0-7507-4C30-A603-B19E245828E9}"/>
              </a:ext>
            </a:extLst>
          </p:cNvPr>
          <p:cNvSpPr>
            <a:spLocks noChangeShapeType="1"/>
          </p:cNvSpPr>
          <p:nvPr/>
        </p:nvSpPr>
        <p:spPr bwMode="auto">
          <a:xfrm flipV="1">
            <a:off x="5734845" y="3932410"/>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46" name="Line 135">
            <a:extLst>
              <a:ext uri="{FF2B5EF4-FFF2-40B4-BE49-F238E27FC236}">
                <a16:creationId xmlns:a16="http://schemas.microsoft.com/office/drawing/2014/main" id="{E48F2CC1-5A35-4CB6-84B6-C99549DC5624}"/>
              </a:ext>
            </a:extLst>
          </p:cNvPr>
          <p:cNvSpPr>
            <a:spLocks noChangeShapeType="1"/>
          </p:cNvSpPr>
          <p:nvPr/>
        </p:nvSpPr>
        <p:spPr bwMode="auto">
          <a:xfrm flipV="1">
            <a:off x="5734845" y="4292772"/>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47" name="Line 136">
            <a:extLst>
              <a:ext uri="{FF2B5EF4-FFF2-40B4-BE49-F238E27FC236}">
                <a16:creationId xmlns:a16="http://schemas.microsoft.com/office/drawing/2014/main" id="{27E2950E-12F4-43D1-A7F1-A7F5BF3658DA}"/>
              </a:ext>
            </a:extLst>
          </p:cNvPr>
          <p:cNvSpPr>
            <a:spLocks noChangeShapeType="1"/>
          </p:cNvSpPr>
          <p:nvPr/>
        </p:nvSpPr>
        <p:spPr bwMode="auto">
          <a:xfrm flipV="1">
            <a:off x="5734845" y="4653135"/>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48" name="Text Box 138">
            <a:extLst>
              <a:ext uri="{FF2B5EF4-FFF2-40B4-BE49-F238E27FC236}">
                <a16:creationId xmlns:a16="http://schemas.microsoft.com/office/drawing/2014/main" id="{5DBBDF89-DE93-4DD8-A6AA-6C0BFE455681}"/>
              </a:ext>
            </a:extLst>
          </p:cNvPr>
          <p:cNvSpPr txBox="1">
            <a:spLocks noChangeArrowheads="1"/>
          </p:cNvSpPr>
          <p:nvPr/>
        </p:nvSpPr>
        <p:spPr bwMode="auto">
          <a:xfrm>
            <a:off x="6022181" y="361808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7</a:t>
            </a:r>
          </a:p>
        </p:txBody>
      </p:sp>
      <p:sp>
        <p:nvSpPr>
          <p:cNvPr id="52249" name="Text Box 139">
            <a:extLst>
              <a:ext uri="{FF2B5EF4-FFF2-40B4-BE49-F238E27FC236}">
                <a16:creationId xmlns:a16="http://schemas.microsoft.com/office/drawing/2014/main" id="{63CB4567-1645-4516-99AB-3AAA5EA2C499}"/>
              </a:ext>
            </a:extLst>
          </p:cNvPr>
          <p:cNvSpPr txBox="1">
            <a:spLocks noChangeArrowheads="1"/>
          </p:cNvSpPr>
          <p:nvPr/>
        </p:nvSpPr>
        <p:spPr bwMode="auto">
          <a:xfrm>
            <a:off x="6022181" y="3978447"/>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8</a:t>
            </a:r>
          </a:p>
        </p:txBody>
      </p:sp>
      <p:sp>
        <p:nvSpPr>
          <p:cNvPr id="52250" name="Text Box 140">
            <a:extLst>
              <a:ext uri="{FF2B5EF4-FFF2-40B4-BE49-F238E27FC236}">
                <a16:creationId xmlns:a16="http://schemas.microsoft.com/office/drawing/2014/main" id="{32446411-87E6-416F-A7C1-9E80C63CFB47}"/>
              </a:ext>
            </a:extLst>
          </p:cNvPr>
          <p:cNvSpPr txBox="1">
            <a:spLocks noChangeArrowheads="1"/>
          </p:cNvSpPr>
          <p:nvPr/>
        </p:nvSpPr>
        <p:spPr bwMode="auto">
          <a:xfrm>
            <a:off x="6022181" y="433881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9</a:t>
            </a:r>
          </a:p>
        </p:txBody>
      </p:sp>
      <p:sp>
        <p:nvSpPr>
          <p:cNvPr id="52251" name="Text Box 141">
            <a:extLst>
              <a:ext uri="{FF2B5EF4-FFF2-40B4-BE49-F238E27FC236}">
                <a16:creationId xmlns:a16="http://schemas.microsoft.com/office/drawing/2014/main" id="{C6D181FF-D65E-4B55-B784-38B0C421071B}"/>
              </a:ext>
            </a:extLst>
          </p:cNvPr>
          <p:cNvSpPr txBox="1">
            <a:spLocks noChangeArrowheads="1"/>
          </p:cNvSpPr>
          <p:nvPr/>
        </p:nvSpPr>
        <p:spPr bwMode="auto">
          <a:xfrm>
            <a:off x="5950744" y="4722985"/>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10</a:t>
            </a:r>
          </a:p>
        </p:txBody>
      </p:sp>
      <p:sp>
        <p:nvSpPr>
          <p:cNvPr id="52252" name="Text Box 142">
            <a:extLst>
              <a:ext uri="{FF2B5EF4-FFF2-40B4-BE49-F238E27FC236}">
                <a16:creationId xmlns:a16="http://schemas.microsoft.com/office/drawing/2014/main" id="{2B4A9CC7-BD39-41C4-B772-2335CEB95570}"/>
              </a:ext>
            </a:extLst>
          </p:cNvPr>
          <p:cNvSpPr txBox="1">
            <a:spLocks noChangeArrowheads="1"/>
          </p:cNvSpPr>
          <p:nvPr/>
        </p:nvSpPr>
        <p:spPr bwMode="auto">
          <a:xfrm>
            <a:off x="5950745" y="5105572"/>
            <a:ext cx="428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11</a:t>
            </a:r>
          </a:p>
        </p:txBody>
      </p:sp>
      <p:sp>
        <p:nvSpPr>
          <p:cNvPr id="52253" name="Line 144">
            <a:extLst>
              <a:ext uri="{FF2B5EF4-FFF2-40B4-BE49-F238E27FC236}">
                <a16:creationId xmlns:a16="http://schemas.microsoft.com/office/drawing/2014/main" id="{54F7AB5F-5422-424E-88D5-8247ECAC9D8C}"/>
              </a:ext>
            </a:extLst>
          </p:cNvPr>
          <p:cNvSpPr>
            <a:spLocks noChangeShapeType="1"/>
          </p:cNvSpPr>
          <p:nvPr/>
        </p:nvSpPr>
        <p:spPr bwMode="auto">
          <a:xfrm flipV="1">
            <a:off x="5734845" y="5013497"/>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54" name="Line 145">
            <a:extLst>
              <a:ext uri="{FF2B5EF4-FFF2-40B4-BE49-F238E27FC236}">
                <a16:creationId xmlns:a16="http://schemas.microsoft.com/office/drawing/2014/main" id="{36AB9354-162A-4118-A9C1-3E94F84A9465}"/>
              </a:ext>
            </a:extLst>
          </p:cNvPr>
          <p:cNvSpPr>
            <a:spLocks noChangeShapeType="1"/>
          </p:cNvSpPr>
          <p:nvPr/>
        </p:nvSpPr>
        <p:spPr bwMode="auto">
          <a:xfrm flipV="1">
            <a:off x="5734845" y="5372272"/>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55" name="Line 146">
            <a:extLst>
              <a:ext uri="{FF2B5EF4-FFF2-40B4-BE49-F238E27FC236}">
                <a16:creationId xmlns:a16="http://schemas.microsoft.com/office/drawing/2014/main" id="{80126E10-38F0-4AA5-A325-83C768CE6672}"/>
              </a:ext>
            </a:extLst>
          </p:cNvPr>
          <p:cNvSpPr>
            <a:spLocks noChangeShapeType="1"/>
          </p:cNvSpPr>
          <p:nvPr/>
        </p:nvSpPr>
        <p:spPr bwMode="auto">
          <a:xfrm flipV="1">
            <a:off x="5734845" y="5804072"/>
            <a:ext cx="475297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256" name="Text Box 147">
            <a:extLst>
              <a:ext uri="{FF2B5EF4-FFF2-40B4-BE49-F238E27FC236}">
                <a16:creationId xmlns:a16="http://schemas.microsoft.com/office/drawing/2014/main" id="{07CC989D-31F1-43CE-A576-CAA9BB768A39}"/>
              </a:ext>
            </a:extLst>
          </p:cNvPr>
          <p:cNvSpPr txBox="1">
            <a:spLocks noChangeArrowheads="1"/>
          </p:cNvSpPr>
          <p:nvPr/>
        </p:nvSpPr>
        <p:spPr bwMode="auto">
          <a:xfrm>
            <a:off x="5950745" y="5443711"/>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12</a:t>
            </a:r>
          </a:p>
        </p:txBody>
      </p:sp>
      <p:sp>
        <p:nvSpPr>
          <p:cNvPr id="52257" name="Text Box 148">
            <a:extLst>
              <a:ext uri="{FF2B5EF4-FFF2-40B4-BE49-F238E27FC236}">
                <a16:creationId xmlns:a16="http://schemas.microsoft.com/office/drawing/2014/main" id="{6EBC4ABE-F134-4317-83D6-DBD586D39FC7}"/>
              </a:ext>
            </a:extLst>
          </p:cNvPr>
          <p:cNvSpPr txBox="1">
            <a:spLocks noChangeArrowheads="1"/>
          </p:cNvSpPr>
          <p:nvPr/>
        </p:nvSpPr>
        <p:spPr bwMode="auto">
          <a:xfrm>
            <a:off x="5950745" y="5804072"/>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b="0">
                <a:solidFill>
                  <a:srgbClr val="000000"/>
                </a:solidFill>
                <a:latin typeface="Arial" panose="020B0604020202020204" pitchFamily="34" charset="0"/>
                <a:ea typeface="宋体" panose="02010600030101010101" pitchFamily="2" charset="-122"/>
                <a:cs typeface="+mn-cs"/>
              </a:rPr>
              <a:t>13</a:t>
            </a:r>
          </a:p>
        </p:txBody>
      </p:sp>
      <p:sp>
        <p:nvSpPr>
          <p:cNvPr id="52258" name="Text Box 149">
            <a:extLst>
              <a:ext uri="{FF2B5EF4-FFF2-40B4-BE49-F238E27FC236}">
                <a16:creationId xmlns:a16="http://schemas.microsoft.com/office/drawing/2014/main" id="{F487B78E-A614-4637-B3B6-74070FDE1810}"/>
              </a:ext>
            </a:extLst>
          </p:cNvPr>
          <p:cNvSpPr txBox="1">
            <a:spLocks noChangeArrowheads="1"/>
          </p:cNvSpPr>
          <p:nvPr/>
        </p:nvSpPr>
        <p:spPr bwMode="auto">
          <a:xfrm>
            <a:off x="5879307" y="105268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1600" b="0">
                <a:solidFill>
                  <a:srgbClr val="000000"/>
                </a:solidFill>
                <a:latin typeface="Arial" panose="020B0604020202020204" pitchFamily="34" charset="0"/>
                <a:ea typeface="宋体" panose="02010600030101010101" pitchFamily="2" charset="-122"/>
                <a:cs typeface="+mn-cs"/>
              </a:rPr>
              <a:t>编号</a:t>
            </a:r>
          </a:p>
        </p:txBody>
      </p:sp>
      <p:sp>
        <p:nvSpPr>
          <p:cNvPr id="52259" name="Text Box 150">
            <a:extLst>
              <a:ext uri="{FF2B5EF4-FFF2-40B4-BE49-F238E27FC236}">
                <a16:creationId xmlns:a16="http://schemas.microsoft.com/office/drawing/2014/main" id="{326A84E2-8DB4-4F97-8936-A7D59834A138}"/>
              </a:ext>
            </a:extLst>
          </p:cNvPr>
          <p:cNvSpPr txBox="1">
            <a:spLocks noChangeArrowheads="1"/>
          </p:cNvSpPr>
          <p:nvPr/>
        </p:nvSpPr>
        <p:spPr bwMode="auto">
          <a:xfrm>
            <a:off x="6742907" y="1052685"/>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1600" b="0">
                <a:solidFill>
                  <a:srgbClr val="000000"/>
                </a:solidFill>
                <a:latin typeface="Arial" panose="020B0604020202020204" pitchFamily="34" charset="0"/>
                <a:ea typeface="宋体" panose="02010600030101010101" pitchFamily="2" charset="-122"/>
                <a:cs typeface="+mn-cs"/>
              </a:rPr>
              <a:t>词语</a:t>
            </a:r>
          </a:p>
        </p:txBody>
      </p:sp>
      <p:sp>
        <p:nvSpPr>
          <p:cNvPr id="52260" name="Text Box 151">
            <a:extLst>
              <a:ext uri="{FF2B5EF4-FFF2-40B4-BE49-F238E27FC236}">
                <a16:creationId xmlns:a16="http://schemas.microsoft.com/office/drawing/2014/main" id="{9A4A138F-4ED4-42C5-BC2C-E6D22B90B09C}"/>
              </a:ext>
            </a:extLst>
          </p:cNvPr>
          <p:cNvSpPr txBox="1">
            <a:spLocks noChangeArrowheads="1"/>
          </p:cNvSpPr>
          <p:nvPr/>
        </p:nvSpPr>
        <p:spPr bwMode="auto">
          <a:xfrm>
            <a:off x="8182770" y="1052685"/>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1600" b="0">
                <a:solidFill>
                  <a:srgbClr val="000000"/>
                </a:solidFill>
                <a:latin typeface="Arial" panose="020B0604020202020204" pitchFamily="34" charset="0"/>
                <a:ea typeface="宋体" panose="02010600030101010101" pitchFamily="2" charset="-122"/>
                <a:cs typeface="+mn-cs"/>
              </a:rPr>
              <a:t>（文档编号，位置）</a:t>
            </a:r>
          </a:p>
        </p:txBody>
      </p:sp>
      <p:sp>
        <p:nvSpPr>
          <p:cNvPr id="52261" name="Text Box 152">
            <a:extLst>
              <a:ext uri="{FF2B5EF4-FFF2-40B4-BE49-F238E27FC236}">
                <a16:creationId xmlns:a16="http://schemas.microsoft.com/office/drawing/2014/main" id="{98509328-3792-4C52-ACC6-F87D79BC3AE5}"/>
              </a:ext>
            </a:extLst>
          </p:cNvPr>
          <p:cNvSpPr txBox="1">
            <a:spLocks noChangeArrowheads="1"/>
          </p:cNvSpPr>
          <p:nvPr/>
        </p:nvSpPr>
        <p:spPr bwMode="auto">
          <a:xfrm>
            <a:off x="6866732" y="1419397"/>
            <a:ext cx="5597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cold</a:t>
            </a:r>
          </a:p>
        </p:txBody>
      </p:sp>
      <p:sp>
        <p:nvSpPr>
          <p:cNvPr id="52262" name="Text Box 155">
            <a:extLst>
              <a:ext uri="{FF2B5EF4-FFF2-40B4-BE49-F238E27FC236}">
                <a16:creationId xmlns:a16="http://schemas.microsoft.com/office/drawing/2014/main" id="{16F435E8-EA3B-46B0-B75F-BD643B99A32E}"/>
              </a:ext>
            </a:extLst>
          </p:cNvPr>
          <p:cNvSpPr txBox="1">
            <a:spLocks noChangeArrowheads="1"/>
          </p:cNvSpPr>
          <p:nvPr/>
        </p:nvSpPr>
        <p:spPr bwMode="auto">
          <a:xfrm>
            <a:off x="6887370" y="1771822"/>
            <a:ext cx="6174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days</a:t>
            </a:r>
          </a:p>
        </p:txBody>
      </p:sp>
      <p:sp>
        <p:nvSpPr>
          <p:cNvPr id="1000604" name="Text Box 156">
            <a:extLst>
              <a:ext uri="{FF2B5EF4-FFF2-40B4-BE49-F238E27FC236}">
                <a16:creationId xmlns:a16="http://schemas.microsoft.com/office/drawing/2014/main" id="{1F0BEE92-E228-4993-90A9-D25B4FF22863}"/>
              </a:ext>
            </a:extLst>
          </p:cNvPr>
          <p:cNvSpPr txBox="1">
            <a:spLocks noChangeArrowheads="1"/>
          </p:cNvSpPr>
          <p:nvPr/>
        </p:nvSpPr>
        <p:spPr bwMode="auto">
          <a:xfrm>
            <a:off x="6939756" y="2140122"/>
            <a:ext cx="47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hot</a:t>
            </a:r>
          </a:p>
        </p:txBody>
      </p:sp>
      <p:sp>
        <p:nvSpPr>
          <p:cNvPr id="52264" name="Text Box 157">
            <a:extLst>
              <a:ext uri="{FF2B5EF4-FFF2-40B4-BE49-F238E27FC236}">
                <a16:creationId xmlns:a16="http://schemas.microsoft.com/office/drawing/2014/main" id="{DE30E88B-5441-4286-B1EF-0AF1FFBC09E0}"/>
              </a:ext>
            </a:extLst>
          </p:cNvPr>
          <p:cNvSpPr txBox="1">
            <a:spLocks noChangeArrowheads="1"/>
          </p:cNvSpPr>
          <p:nvPr/>
        </p:nvSpPr>
        <p:spPr bwMode="auto">
          <a:xfrm>
            <a:off x="6939756" y="2500485"/>
            <a:ext cx="34336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in</a:t>
            </a:r>
          </a:p>
        </p:txBody>
      </p:sp>
      <p:sp>
        <p:nvSpPr>
          <p:cNvPr id="52265" name="Text Box 158">
            <a:extLst>
              <a:ext uri="{FF2B5EF4-FFF2-40B4-BE49-F238E27FC236}">
                <a16:creationId xmlns:a16="http://schemas.microsoft.com/office/drawing/2014/main" id="{69EED7C7-36E2-4CB6-B50C-5CFC1E899014}"/>
              </a:ext>
            </a:extLst>
          </p:cNvPr>
          <p:cNvSpPr txBox="1">
            <a:spLocks noChangeArrowheads="1"/>
          </p:cNvSpPr>
          <p:nvPr/>
        </p:nvSpPr>
        <p:spPr bwMode="auto">
          <a:xfrm>
            <a:off x="6958806" y="3211685"/>
            <a:ext cx="4908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like</a:t>
            </a:r>
          </a:p>
        </p:txBody>
      </p:sp>
      <p:sp>
        <p:nvSpPr>
          <p:cNvPr id="52266" name="Text Box 159">
            <a:extLst>
              <a:ext uri="{FF2B5EF4-FFF2-40B4-BE49-F238E27FC236}">
                <a16:creationId xmlns:a16="http://schemas.microsoft.com/office/drawing/2014/main" id="{5E4969E9-F6BD-407C-8368-D2C5E5B82693}"/>
              </a:ext>
            </a:extLst>
          </p:cNvPr>
          <p:cNvSpPr txBox="1">
            <a:spLocks noChangeArrowheads="1"/>
          </p:cNvSpPr>
          <p:nvPr/>
        </p:nvSpPr>
        <p:spPr bwMode="auto">
          <a:xfrm>
            <a:off x="6944519" y="3567285"/>
            <a:ext cx="10795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nine</a:t>
            </a:r>
            <a:r>
              <a:rPr lang="en-US" altLang="zh-CN" sz="1800" b="0">
                <a:solidFill>
                  <a:srgbClr val="000000"/>
                </a:solidFill>
                <a:latin typeface="Arial" panose="020B0604020202020204" pitchFamily="34" charset="0"/>
                <a:ea typeface="宋体" panose="02010600030101010101" pitchFamily="2" charset="-122"/>
                <a:cs typeface="+mn-cs"/>
              </a:rPr>
              <a:t> </a:t>
            </a:r>
          </a:p>
        </p:txBody>
      </p:sp>
      <p:sp>
        <p:nvSpPr>
          <p:cNvPr id="52267" name="Text Box 160">
            <a:extLst>
              <a:ext uri="{FF2B5EF4-FFF2-40B4-BE49-F238E27FC236}">
                <a16:creationId xmlns:a16="http://schemas.microsoft.com/office/drawing/2014/main" id="{2F3E2636-52D5-4D0C-910A-C268A7A20F95}"/>
              </a:ext>
            </a:extLst>
          </p:cNvPr>
          <p:cNvSpPr txBox="1">
            <a:spLocks noChangeArrowheads="1"/>
          </p:cNvSpPr>
          <p:nvPr/>
        </p:nvSpPr>
        <p:spPr bwMode="auto">
          <a:xfrm>
            <a:off x="7031831" y="4003847"/>
            <a:ext cx="4571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old</a:t>
            </a:r>
          </a:p>
        </p:txBody>
      </p:sp>
      <p:sp>
        <p:nvSpPr>
          <p:cNvPr id="1000609" name="Text Box 161">
            <a:extLst>
              <a:ext uri="{FF2B5EF4-FFF2-40B4-BE49-F238E27FC236}">
                <a16:creationId xmlns:a16="http://schemas.microsoft.com/office/drawing/2014/main" id="{4DCF19B3-3EB8-4CED-BCF2-4175080CE482}"/>
              </a:ext>
            </a:extLst>
          </p:cNvPr>
          <p:cNvSpPr txBox="1">
            <a:spLocks noChangeArrowheads="1"/>
          </p:cNvSpPr>
          <p:nvPr/>
        </p:nvSpPr>
        <p:spPr bwMode="auto">
          <a:xfrm>
            <a:off x="6887370" y="4364210"/>
            <a:ext cx="7425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pease</a:t>
            </a:r>
          </a:p>
        </p:txBody>
      </p:sp>
      <p:sp>
        <p:nvSpPr>
          <p:cNvPr id="1000610" name="Text Box 162">
            <a:extLst>
              <a:ext uri="{FF2B5EF4-FFF2-40B4-BE49-F238E27FC236}">
                <a16:creationId xmlns:a16="http://schemas.microsoft.com/office/drawing/2014/main" id="{D9DB2DC7-DF7C-4152-B442-7C053635C423}"/>
              </a:ext>
            </a:extLst>
          </p:cNvPr>
          <p:cNvSpPr txBox="1">
            <a:spLocks noChangeArrowheads="1"/>
          </p:cNvSpPr>
          <p:nvPr/>
        </p:nvSpPr>
        <p:spPr bwMode="auto">
          <a:xfrm>
            <a:off x="6742907" y="4724572"/>
            <a:ext cx="9364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porridge</a:t>
            </a:r>
          </a:p>
        </p:txBody>
      </p:sp>
      <p:sp>
        <p:nvSpPr>
          <p:cNvPr id="52270" name="Text Box 164">
            <a:extLst>
              <a:ext uri="{FF2B5EF4-FFF2-40B4-BE49-F238E27FC236}">
                <a16:creationId xmlns:a16="http://schemas.microsoft.com/office/drawing/2014/main" id="{DBB71BCF-C6C5-4B38-AF67-678BFF723DF7}"/>
              </a:ext>
            </a:extLst>
          </p:cNvPr>
          <p:cNvSpPr txBox="1">
            <a:spLocks noChangeArrowheads="1"/>
          </p:cNvSpPr>
          <p:nvPr/>
        </p:nvSpPr>
        <p:spPr bwMode="auto">
          <a:xfrm>
            <a:off x="6958806" y="2852910"/>
            <a:ext cx="28725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it</a:t>
            </a:r>
          </a:p>
        </p:txBody>
      </p:sp>
      <p:sp>
        <p:nvSpPr>
          <p:cNvPr id="52271" name="Text Box 165">
            <a:extLst>
              <a:ext uri="{FF2B5EF4-FFF2-40B4-BE49-F238E27FC236}">
                <a16:creationId xmlns:a16="http://schemas.microsoft.com/office/drawing/2014/main" id="{DB7F9618-25C3-4477-986E-396BC2CE3CE5}"/>
              </a:ext>
            </a:extLst>
          </p:cNvPr>
          <p:cNvSpPr txBox="1">
            <a:spLocks noChangeArrowheads="1"/>
          </p:cNvSpPr>
          <p:nvPr/>
        </p:nvSpPr>
        <p:spPr bwMode="auto">
          <a:xfrm>
            <a:off x="6939756" y="5019847"/>
            <a:ext cx="47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pot</a:t>
            </a:r>
          </a:p>
        </p:txBody>
      </p:sp>
      <p:sp>
        <p:nvSpPr>
          <p:cNvPr id="52272" name="Text Box 166">
            <a:extLst>
              <a:ext uri="{FF2B5EF4-FFF2-40B4-BE49-F238E27FC236}">
                <a16:creationId xmlns:a16="http://schemas.microsoft.com/office/drawing/2014/main" id="{455CBE0D-C940-41AE-B5A4-AA2ECE689CCA}"/>
              </a:ext>
            </a:extLst>
          </p:cNvPr>
          <p:cNvSpPr txBox="1">
            <a:spLocks noChangeArrowheads="1"/>
          </p:cNvSpPr>
          <p:nvPr/>
        </p:nvSpPr>
        <p:spPr bwMode="auto">
          <a:xfrm>
            <a:off x="6939756" y="5453235"/>
            <a:ext cx="6864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some</a:t>
            </a:r>
          </a:p>
        </p:txBody>
      </p:sp>
      <p:sp>
        <p:nvSpPr>
          <p:cNvPr id="52273" name="Text Box 167">
            <a:extLst>
              <a:ext uri="{FF2B5EF4-FFF2-40B4-BE49-F238E27FC236}">
                <a16:creationId xmlns:a16="http://schemas.microsoft.com/office/drawing/2014/main" id="{760A3D4F-1F48-4869-A95C-3604DEDE25BE}"/>
              </a:ext>
            </a:extLst>
          </p:cNvPr>
          <p:cNvSpPr txBox="1">
            <a:spLocks noChangeArrowheads="1"/>
          </p:cNvSpPr>
          <p:nvPr/>
        </p:nvSpPr>
        <p:spPr bwMode="auto">
          <a:xfrm>
            <a:off x="7011194" y="5812010"/>
            <a:ext cx="470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the</a:t>
            </a:r>
          </a:p>
        </p:txBody>
      </p:sp>
      <p:sp>
        <p:nvSpPr>
          <p:cNvPr id="1000618" name="Text Box 170">
            <a:extLst>
              <a:ext uri="{FF2B5EF4-FFF2-40B4-BE49-F238E27FC236}">
                <a16:creationId xmlns:a16="http://schemas.microsoft.com/office/drawing/2014/main" id="{1C15CD5D-488B-446A-817B-4ECE34DED950}"/>
              </a:ext>
            </a:extLst>
          </p:cNvPr>
          <p:cNvSpPr txBox="1">
            <a:spLocks noChangeArrowheads="1"/>
          </p:cNvSpPr>
          <p:nvPr/>
        </p:nvSpPr>
        <p:spPr bwMode="auto">
          <a:xfrm>
            <a:off x="8182770" y="4292772"/>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FF6600"/>
                </a:solidFill>
                <a:latin typeface="Arial" panose="020B0604020202020204" pitchFamily="34" charset="0"/>
                <a:ea typeface="宋体" panose="02010600030101010101" pitchFamily="2" charset="-122"/>
                <a:cs typeface="+mn-cs"/>
              </a:rPr>
              <a:t>(1,1)</a:t>
            </a:r>
          </a:p>
        </p:txBody>
      </p:sp>
      <p:sp>
        <p:nvSpPr>
          <p:cNvPr id="1000620" name="Text Box 172">
            <a:extLst>
              <a:ext uri="{FF2B5EF4-FFF2-40B4-BE49-F238E27FC236}">
                <a16:creationId xmlns:a16="http://schemas.microsoft.com/office/drawing/2014/main" id="{E058F735-D0E3-4847-962F-51EE7D557AE5}"/>
              </a:ext>
            </a:extLst>
          </p:cNvPr>
          <p:cNvSpPr txBox="1">
            <a:spLocks noChangeArrowheads="1"/>
          </p:cNvSpPr>
          <p:nvPr/>
        </p:nvSpPr>
        <p:spPr bwMode="auto">
          <a:xfrm>
            <a:off x="8182770" y="4724572"/>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FF6600"/>
                </a:solidFill>
                <a:latin typeface="Arial" panose="020B0604020202020204" pitchFamily="34" charset="0"/>
                <a:ea typeface="宋体" panose="02010600030101010101" pitchFamily="2" charset="-122"/>
                <a:cs typeface="+mn-cs"/>
              </a:rPr>
              <a:t>(1,2)</a:t>
            </a:r>
          </a:p>
        </p:txBody>
      </p:sp>
      <p:sp>
        <p:nvSpPr>
          <p:cNvPr id="1000622" name="Text Box 174">
            <a:extLst>
              <a:ext uri="{FF2B5EF4-FFF2-40B4-BE49-F238E27FC236}">
                <a16:creationId xmlns:a16="http://schemas.microsoft.com/office/drawing/2014/main" id="{E87816BB-203C-436D-BF2E-3F5E9838879E}"/>
              </a:ext>
            </a:extLst>
          </p:cNvPr>
          <p:cNvSpPr txBox="1">
            <a:spLocks noChangeArrowheads="1"/>
          </p:cNvSpPr>
          <p:nvPr/>
        </p:nvSpPr>
        <p:spPr bwMode="auto">
          <a:xfrm>
            <a:off x="8163720" y="2140122"/>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FF6600"/>
                </a:solidFill>
                <a:latin typeface="Arial" panose="020B0604020202020204" pitchFamily="34" charset="0"/>
                <a:ea typeface="宋体" panose="02010600030101010101" pitchFamily="2" charset="-122"/>
                <a:cs typeface="+mn-cs"/>
              </a:rPr>
              <a:t>(1,3)</a:t>
            </a:r>
          </a:p>
        </p:txBody>
      </p:sp>
      <p:sp>
        <p:nvSpPr>
          <p:cNvPr id="1000624" name="Text Box 176">
            <a:extLst>
              <a:ext uri="{FF2B5EF4-FFF2-40B4-BE49-F238E27FC236}">
                <a16:creationId xmlns:a16="http://schemas.microsoft.com/office/drawing/2014/main" id="{C0173805-4CC6-4306-AFD8-F392315526E8}"/>
              </a:ext>
            </a:extLst>
          </p:cNvPr>
          <p:cNvSpPr txBox="1">
            <a:spLocks noChangeArrowheads="1"/>
          </p:cNvSpPr>
          <p:nvPr/>
        </p:nvSpPr>
        <p:spPr bwMode="auto">
          <a:xfrm>
            <a:off x="8759032" y="4292772"/>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(1,4)</a:t>
            </a:r>
          </a:p>
        </p:txBody>
      </p:sp>
      <p:sp>
        <p:nvSpPr>
          <p:cNvPr id="1000625" name="Text Box 177">
            <a:extLst>
              <a:ext uri="{FF2B5EF4-FFF2-40B4-BE49-F238E27FC236}">
                <a16:creationId xmlns:a16="http://schemas.microsoft.com/office/drawing/2014/main" id="{BB9C1BE1-C6C6-43F1-8490-DC7D62166870}"/>
              </a:ext>
            </a:extLst>
          </p:cNvPr>
          <p:cNvSpPr txBox="1">
            <a:spLocks noChangeArrowheads="1"/>
          </p:cNvSpPr>
          <p:nvPr/>
        </p:nvSpPr>
        <p:spPr bwMode="auto">
          <a:xfrm>
            <a:off x="8759032" y="4724572"/>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(1,5)</a:t>
            </a:r>
          </a:p>
        </p:txBody>
      </p:sp>
      <p:sp>
        <p:nvSpPr>
          <p:cNvPr id="1000626" name="Text Box 178">
            <a:extLst>
              <a:ext uri="{FF2B5EF4-FFF2-40B4-BE49-F238E27FC236}">
                <a16:creationId xmlns:a16="http://schemas.microsoft.com/office/drawing/2014/main" id="{514250F7-0E22-43D2-9C9C-8E59991642E5}"/>
              </a:ext>
            </a:extLst>
          </p:cNvPr>
          <p:cNvSpPr txBox="1">
            <a:spLocks noChangeArrowheads="1"/>
          </p:cNvSpPr>
          <p:nvPr/>
        </p:nvSpPr>
        <p:spPr bwMode="auto">
          <a:xfrm>
            <a:off x="8182770" y="1411460"/>
            <a:ext cx="6078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600" b="0">
                <a:solidFill>
                  <a:srgbClr val="000000"/>
                </a:solidFill>
                <a:latin typeface="Arial" panose="020B0604020202020204" pitchFamily="34" charset="0"/>
                <a:ea typeface="宋体" panose="02010600030101010101" pitchFamily="2" charset="-122"/>
                <a:cs typeface="+mn-cs"/>
              </a:rPr>
              <a:t>(1,6)</a:t>
            </a:r>
          </a:p>
        </p:txBody>
      </p:sp>
      <p:sp>
        <p:nvSpPr>
          <p:cNvPr id="1000627" name="Text Box 179">
            <a:extLst>
              <a:ext uri="{FF2B5EF4-FFF2-40B4-BE49-F238E27FC236}">
                <a16:creationId xmlns:a16="http://schemas.microsoft.com/office/drawing/2014/main" id="{D227A037-2743-47F2-B022-EA719826FA41}"/>
              </a:ext>
            </a:extLst>
          </p:cNvPr>
          <p:cNvSpPr txBox="1">
            <a:spLocks noChangeArrowheads="1"/>
          </p:cNvSpPr>
          <p:nvPr/>
        </p:nvSpPr>
        <p:spPr bwMode="auto">
          <a:xfrm>
            <a:off x="717539" y="4314452"/>
            <a:ext cx="3897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dirty="0">
                <a:solidFill>
                  <a:srgbClr val="3333FF"/>
                </a:solidFill>
                <a:latin typeface="Garamond" panose="02020404030301010803" pitchFamily="18" charset="0"/>
                <a:cs typeface="+mn-cs"/>
              </a:rPr>
              <a:t>类似处理</a:t>
            </a:r>
            <a:r>
              <a:rPr lang="en-US" altLang="zh-CN" dirty="0">
                <a:solidFill>
                  <a:srgbClr val="3333FF"/>
                </a:solidFill>
                <a:latin typeface="Garamond" panose="02020404030301010803" pitchFamily="18" charset="0"/>
                <a:cs typeface="+mn-cs"/>
              </a:rPr>
              <a:t>1</a:t>
            </a:r>
            <a:r>
              <a:rPr lang="zh-CN" altLang="en-US" dirty="0">
                <a:solidFill>
                  <a:srgbClr val="3333FF"/>
                </a:solidFill>
                <a:latin typeface="Garamond" panose="02020404030301010803" pitchFamily="18" charset="0"/>
                <a:cs typeface="+mn-cs"/>
              </a:rPr>
              <a:t>中的其他词语</a:t>
            </a:r>
          </a:p>
        </p:txBody>
      </p:sp>
      <p:grpSp>
        <p:nvGrpSpPr>
          <p:cNvPr id="2" name="组合 1">
            <a:extLst>
              <a:ext uri="{FF2B5EF4-FFF2-40B4-BE49-F238E27FC236}">
                <a16:creationId xmlns:a16="http://schemas.microsoft.com/office/drawing/2014/main" id="{26F1E11C-BA81-4E46-A5A4-5697951116B5}"/>
              </a:ext>
            </a:extLst>
          </p:cNvPr>
          <p:cNvGrpSpPr/>
          <p:nvPr/>
        </p:nvGrpSpPr>
        <p:grpSpPr>
          <a:xfrm>
            <a:off x="572838" y="980098"/>
            <a:ext cx="4114800" cy="3105150"/>
            <a:chOff x="1523206" y="0"/>
            <a:chExt cx="4114800" cy="3105150"/>
          </a:xfrm>
        </p:grpSpPr>
        <p:pic>
          <p:nvPicPr>
            <p:cNvPr id="52243" name="Picture 120">
              <a:extLst>
                <a:ext uri="{FF2B5EF4-FFF2-40B4-BE49-F238E27FC236}">
                  <a16:creationId xmlns:a16="http://schemas.microsoft.com/office/drawing/2014/main" id="{4E98CF1B-3DA8-43DC-96E4-7F8D5D1C18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3206" y="0"/>
              <a:ext cx="4114800" cy="310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74" name="Oval 168">
              <a:extLst>
                <a:ext uri="{FF2B5EF4-FFF2-40B4-BE49-F238E27FC236}">
                  <a16:creationId xmlns:a16="http://schemas.microsoft.com/office/drawing/2014/main" id="{FD54736D-B649-4C00-94BD-E59A832A80CA}"/>
                </a:ext>
              </a:extLst>
            </p:cNvPr>
            <p:cNvSpPr>
              <a:spLocks noChangeArrowheads="1"/>
            </p:cNvSpPr>
            <p:nvPr/>
          </p:nvSpPr>
          <p:spPr bwMode="auto">
            <a:xfrm>
              <a:off x="2350294" y="404813"/>
              <a:ext cx="431800" cy="360362"/>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1000617" name="Oval 169">
              <a:extLst>
                <a:ext uri="{FF2B5EF4-FFF2-40B4-BE49-F238E27FC236}">
                  <a16:creationId xmlns:a16="http://schemas.microsoft.com/office/drawing/2014/main" id="{3BA577A7-B9B1-40FE-A08B-77F8D0E3F9C5}"/>
                </a:ext>
              </a:extLst>
            </p:cNvPr>
            <p:cNvSpPr>
              <a:spLocks noChangeArrowheads="1"/>
            </p:cNvSpPr>
            <p:nvPr/>
          </p:nvSpPr>
          <p:spPr bwMode="auto">
            <a:xfrm>
              <a:off x="2278857" y="476251"/>
              <a:ext cx="504825" cy="28892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1000619" name="Oval 171">
              <a:extLst>
                <a:ext uri="{FF2B5EF4-FFF2-40B4-BE49-F238E27FC236}">
                  <a16:creationId xmlns:a16="http://schemas.microsoft.com/office/drawing/2014/main" id="{EFC774C4-5F9E-43E8-B021-8211E2313743}"/>
                </a:ext>
              </a:extLst>
            </p:cNvPr>
            <p:cNvSpPr>
              <a:spLocks noChangeArrowheads="1"/>
            </p:cNvSpPr>
            <p:nvPr/>
          </p:nvSpPr>
          <p:spPr bwMode="auto">
            <a:xfrm>
              <a:off x="2710656" y="404813"/>
              <a:ext cx="647700" cy="431800"/>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1000621" name="Oval 173">
              <a:extLst>
                <a:ext uri="{FF2B5EF4-FFF2-40B4-BE49-F238E27FC236}">
                  <a16:creationId xmlns:a16="http://schemas.microsoft.com/office/drawing/2014/main" id="{5D540692-E687-4696-9C8C-A97D97A1FBD4}"/>
                </a:ext>
              </a:extLst>
            </p:cNvPr>
            <p:cNvSpPr>
              <a:spLocks noChangeArrowheads="1"/>
            </p:cNvSpPr>
            <p:nvPr/>
          </p:nvSpPr>
          <p:spPr bwMode="auto">
            <a:xfrm>
              <a:off x="3358357" y="404813"/>
              <a:ext cx="360363" cy="431800"/>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1000628" name="Oval 180">
              <a:extLst>
                <a:ext uri="{FF2B5EF4-FFF2-40B4-BE49-F238E27FC236}">
                  <a16:creationId xmlns:a16="http://schemas.microsoft.com/office/drawing/2014/main" id="{2E168897-8548-4993-919E-EEB92D4FF619}"/>
                </a:ext>
              </a:extLst>
            </p:cNvPr>
            <p:cNvSpPr>
              <a:spLocks noChangeArrowheads="1"/>
            </p:cNvSpPr>
            <p:nvPr/>
          </p:nvSpPr>
          <p:spPr bwMode="auto">
            <a:xfrm>
              <a:off x="2350295" y="836613"/>
              <a:ext cx="504825" cy="360362"/>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grpSp>
      <p:sp>
        <p:nvSpPr>
          <p:cNvPr id="1000629" name="Text Box 181">
            <a:extLst>
              <a:ext uri="{FF2B5EF4-FFF2-40B4-BE49-F238E27FC236}">
                <a16:creationId xmlns:a16="http://schemas.microsoft.com/office/drawing/2014/main" id="{8BFE6BAA-02D7-40EA-BE60-A66D938B0A57}"/>
              </a:ext>
            </a:extLst>
          </p:cNvPr>
          <p:cNvSpPr txBox="1">
            <a:spLocks noChangeArrowheads="1"/>
          </p:cNvSpPr>
          <p:nvPr/>
        </p:nvSpPr>
        <p:spPr bwMode="auto">
          <a:xfrm>
            <a:off x="850889" y="5051052"/>
            <a:ext cx="3565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a:solidFill>
                  <a:srgbClr val="3333FF"/>
                </a:solidFill>
                <a:latin typeface="Garamond" panose="02020404030301010803" pitchFamily="18" charset="0"/>
                <a:cs typeface="+mn-cs"/>
              </a:rPr>
              <a:t>同理，处理</a:t>
            </a:r>
            <a:r>
              <a:rPr lang="en-US" altLang="zh-CN">
                <a:solidFill>
                  <a:srgbClr val="3333FF"/>
                </a:solidFill>
                <a:latin typeface="Garamond" panose="02020404030301010803" pitchFamily="18" charset="0"/>
                <a:cs typeface="+mn-cs"/>
              </a:rPr>
              <a:t>2</a:t>
            </a:r>
            <a:r>
              <a:rPr lang="zh-CN" altLang="en-US">
                <a:solidFill>
                  <a:srgbClr val="3333FF"/>
                </a:solidFill>
                <a:latin typeface="Garamond" panose="02020404030301010803" pitchFamily="18" charset="0"/>
                <a:cs typeface="+mn-cs"/>
              </a:rPr>
              <a:t>中的词语</a:t>
            </a:r>
          </a:p>
        </p:txBody>
      </p:sp>
      <p:sp>
        <p:nvSpPr>
          <p:cNvPr id="1000630" name="Text Box 182">
            <a:extLst>
              <a:ext uri="{FF2B5EF4-FFF2-40B4-BE49-F238E27FC236}">
                <a16:creationId xmlns:a16="http://schemas.microsoft.com/office/drawing/2014/main" id="{1A68B8F3-EBDA-4252-BE9A-CB0B2D744645}"/>
              </a:ext>
            </a:extLst>
          </p:cNvPr>
          <p:cNvSpPr txBox="1">
            <a:spLocks noChangeArrowheads="1"/>
          </p:cNvSpPr>
          <p:nvPr/>
        </p:nvSpPr>
        <p:spPr bwMode="auto">
          <a:xfrm>
            <a:off x="9408319" y="4292772"/>
            <a:ext cx="10541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1600" b="0">
                <a:solidFill>
                  <a:srgbClr val="FF6600"/>
                </a:solidFill>
                <a:latin typeface="Arial" panose="020B0604020202020204" pitchFamily="34" charset="0"/>
                <a:ea typeface="宋体" panose="02010600030101010101" pitchFamily="2" charset="-122"/>
                <a:cs typeface="+mn-cs"/>
              </a:rPr>
              <a:t>（</a:t>
            </a:r>
            <a:r>
              <a:rPr lang="en-US" altLang="zh-CN" sz="1600" b="0">
                <a:solidFill>
                  <a:srgbClr val="FF6600"/>
                </a:solidFill>
                <a:latin typeface="Arial" panose="020B0604020202020204" pitchFamily="34" charset="0"/>
                <a:ea typeface="宋体" panose="02010600030101010101" pitchFamily="2" charset="-122"/>
                <a:cs typeface="+mn-cs"/>
              </a:rPr>
              <a:t>2,1</a:t>
            </a:r>
            <a:r>
              <a:rPr lang="zh-CN" altLang="en-US" sz="1600" b="0">
                <a:solidFill>
                  <a:srgbClr val="FF6600"/>
                </a:solidFill>
                <a:latin typeface="Arial" panose="020B0604020202020204" pitchFamily="34" charset="0"/>
                <a:ea typeface="宋体" panose="02010600030101010101" pitchFamily="2" charset="-122"/>
                <a:cs typeface="+mn-cs"/>
              </a:rPr>
              <a:t>）</a:t>
            </a:r>
          </a:p>
        </p:txBody>
      </p:sp>
      <p:sp>
        <p:nvSpPr>
          <p:cNvPr id="52288" name="Text Box 183">
            <a:extLst>
              <a:ext uri="{FF2B5EF4-FFF2-40B4-BE49-F238E27FC236}">
                <a16:creationId xmlns:a16="http://schemas.microsoft.com/office/drawing/2014/main" id="{7EDCAB9F-994C-45CC-BEEC-61D4B0CDD81B}"/>
              </a:ext>
            </a:extLst>
          </p:cNvPr>
          <p:cNvSpPr txBox="1">
            <a:spLocks noChangeArrowheads="1"/>
          </p:cNvSpPr>
          <p:nvPr/>
        </p:nvSpPr>
        <p:spPr bwMode="auto">
          <a:xfrm>
            <a:off x="2401095" y="4899025"/>
            <a:ext cx="2757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zh-CN" sz="1800" b="0">
              <a:solidFill>
                <a:srgbClr val="000000"/>
              </a:solidFill>
              <a:latin typeface="Arial" panose="020B0604020202020204" pitchFamily="34" charset="0"/>
              <a:ea typeface="宋体" panose="02010600030101010101" pitchFamily="2" charset="-122"/>
              <a:cs typeface="+mn-cs"/>
            </a:endParaRPr>
          </a:p>
        </p:txBody>
      </p:sp>
      <p:sp>
        <p:nvSpPr>
          <p:cNvPr id="1000632" name="Text Box 184">
            <a:extLst>
              <a:ext uri="{FF2B5EF4-FFF2-40B4-BE49-F238E27FC236}">
                <a16:creationId xmlns:a16="http://schemas.microsoft.com/office/drawing/2014/main" id="{8E956463-27D4-4A76-83F0-98A010224AD5}"/>
              </a:ext>
            </a:extLst>
          </p:cNvPr>
          <p:cNvSpPr txBox="1">
            <a:spLocks noChangeArrowheads="1"/>
          </p:cNvSpPr>
          <p:nvPr/>
        </p:nvSpPr>
        <p:spPr bwMode="auto">
          <a:xfrm>
            <a:off x="1117588" y="5786064"/>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a:solidFill>
                  <a:srgbClr val="3333FF"/>
                </a:solidFill>
                <a:latin typeface="Garamond" panose="02020404030301010803" pitchFamily="18" charset="0"/>
                <a:cs typeface="+mn-cs"/>
              </a:rPr>
              <a:t>依次处理所有文档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mph" presetSubtype="2" fill="hold" nodeType="withEffect">
                                  <p:stCondLst>
                                    <p:cond delay="0"/>
                                  </p:stCondLst>
                                  <p:childTnLst>
                                    <p:animClr clrSpc="rgb" dir="cw">
                                      <p:cBhvr override="childStyle">
                                        <p:cTn id="6" dur="500" fill="hold"/>
                                        <p:tgtEl>
                                          <p:spTgt spid="1000609">
                                            <p:txEl>
                                              <p:pRg st="0" end="0"/>
                                            </p:txEl>
                                          </p:spTgt>
                                        </p:tgtEl>
                                        <p:attrNameLst>
                                          <p:attrName>style.color</p:attrName>
                                        </p:attrNameLst>
                                      </p:cBhvr>
                                      <p:to>
                                        <a:srgbClr val="FF6600"/>
                                      </p:to>
                                    </p:animClr>
                                  </p:childTnLst>
                                </p:cTn>
                              </p:par>
                              <p:par>
                                <p:cTn id="7" presetID="1" presetClass="entr" presetSubtype="0" fill="hold" grpId="1" nodeType="withEffect">
                                  <p:stCondLst>
                                    <p:cond delay="0"/>
                                  </p:stCondLst>
                                  <p:childTnLst>
                                    <p:set>
                                      <p:cBhvr>
                                        <p:cTn id="8" dur="1" fill="hold">
                                          <p:stCondLst>
                                            <p:cond delay="0"/>
                                          </p:stCondLst>
                                        </p:cTn>
                                        <p:tgtEl>
                                          <p:spTgt spid="1000618">
                                            <p:txEl>
                                              <p:pRg st="0" end="0"/>
                                            </p:txEl>
                                          </p:spTgt>
                                        </p:tgtEl>
                                        <p:attrNameLst>
                                          <p:attrName>style.visibility</p:attrName>
                                        </p:attrNameLst>
                                      </p:cBhvr>
                                      <p:to>
                                        <p:strVal val="visible"/>
                                      </p:to>
                                    </p:set>
                                  </p:childTnLst>
                                </p:cTn>
                              </p:par>
                              <p:par>
                                <p:cTn id="9" presetID="0" presetClass="path" presetSubtype="0" accel="50000" decel="50000" fill="hold" grpId="0" nodeType="withEffect">
                                  <p:stCondLst>
                                    <p:cond delay="0"/>
                                  </p:stCondLst>
                                  <p:childTnLst>
                                    <p:animMotion origin="layout" path="M 0 0 L -0.63004 -0.59769 " pathEditMode="relative" rAng="0" ptsTypes="AA">
                                      <p:cBhvr>
                                        <p:cTn id="10" dur="1000" spd="-100000" fill="hold"/>
                                        <p:tgtEl>
                                          <p:spTgt spid="1000618">
                                            <p:txEl>
                                              <p:pRg st="0" end="0"/>
                                            </p:txEl>
                                          </p:spTgt>
                                        </p:tgtEl>
                                        <p:attrNameLst>
                                          <p:attrName>ppt_x</p:attrName>
                                          <p:attrName>ppt_y</p:attrName>
                                        </p:attrNameLst>
                                      </p:cBhvr>
                                      <p:rCtr x="0" y="0"/>
                                    </p:animMotion>
                                  </p:childTnLst>
                                </p:cTn>
                              </p:par>
                              <p:par>
                                <p:cTn id="11" presetID="3" presetClass="emph" presetSubtype="2" fill="hold" nodeType="withEffect">
                                  <p:stCondLst>
                                    <p:cond delay="0"/>
                                  </p:stCondLst>
                                  <p:childTnLst>
                                    <p:animClr clrSpc="rgb" dir="cw">
                                      <p:cBhvr override="childStyle">
                                        <p:cTn id="12" dur="2000" fill="hold"/>
                                        <p:tgtEl>
                                          <p:spTgt spid="1000609">
                                            <p:txEl>
                                              <p:pRg st="0" end="0"/>
                                            </p:txEl>
                                          </p:spTgt>
                                        </p:tgtEl>
                                        <p:attrNameLst>
                                          <p:attrName>style.color</p:attrName>
                                        </p:attrNameLst>
                                      </p:cBhvr>
                                      <p:to>
                                        <a:schemeClr val="tx1"/>
                                      </p:to>
                                    </p:animClr>
                                  </p:childTnLst>
                                </p:cTn>
                              </p:par>
                              <p:par>
                                <p:cTn id="13" presetID="3" presetClass="emph" presetSubtype="2" fill="hold" nodeType="withEffect">
                                  <p:stCondLst>
                                    <p:cond delay="0"/>
                                  </p:stCondLst>
                                  <p:childTnLst>
                                    <p:animClr clrSpc="rgb" dir="cw">
                                      <p:cBhvr override="childStyle">
                                        <p:cTn id="14" dur="500" fill="hold"/>
                                        <p:tgtEl>
                                          <p:spTgt spid="1000618">
                                            <p:txEl>
                                              <p:pRg st="0" end="0"/>
                                            </p:txEl>
                                          </p:spTgt>
                                        </p:tgtEl>
                                        <p:attrNameLst>
                                          <p:attrName>style.color</p:attrName>
                                        </p:attrNameLst>
                                      </p:cBhvr>
                                      <p:to>
                                        <a:schemeClr val="tx1"/>
                                      </p:to>
                                    </p:animClr>
                                  </p:childTnLst>
                                </p:cTn>
                              </p:par>
                              <p:par>
                                <p:cTn id="15" presetID="3" presetClass="emph" presetSubtype="2" fill="hold" nodeType="withEffect">
                                  <p:stCondLst>
                                    <p:cond delay="0"/>
                                  </p:stCondLst>
                                  <p:childTnLst>
                                    <p:animClr clrSpc="rgb" dir="cw">
                                      <p:cBhvr override="childStyle">
                                        <p:cTn id="16" dur="500" fill="hold"/>
                                        <p:tgtEl>
                                          <p:spTgt spid="1000610">
                                            <p:txEl>
                                              <p:pRg st="0" end="0"/>
                                            </p:txEl>
                                          </p:spTgt>
                                        </p:tgtEl>
                                        <p:attrNameLst>
                                          <p:attrName>style.color</p:attrName>
                                        </p:attrNameLst>
                                      </p:cBhvr>
                                      <p:to>
                                        <a:srgbClr val="FF6600"/>
                                      </p:to>
                                    </p:animClr>
                                  </p:childTnLst>
                                </p:cTn>
                              </p:par>
                              <p:par>
                                <p:cTn id="17" presetID="1" presetClass="entr" presetSubtype="0" fill="hold" grpId="0" nodeType="withEffect">
                                  <p:stCondLst>
                                    <p:cond delay="0"/>
                                  </p:stCondLst>
                                  <p:childTnLst>
                                    <p:set>
                                      <p:cBhvr>
                                        <p:cTn id="18" dur="1" fill="hold">
                                          <p:stCondLst>
                                            <p:cond delay="0"/>
                                          </p:stCondLst>
                                        </p:cTn>
                                        <p:tgtEl>
                                          <p:spTgt spid="1000620">
                                            <p:txEl>
                                              <p:pRg st="0" end="0"/>
                                            </p:txEl>
                                          </p:spTgt>
                                        </p:tgtEl>
                                        <p:attrNameLst>
                                          <p:attrName>style.visibility</p:attrName>
                                        </p:attrNameLst>
                                      </p:cBhvr>
                                      <p:to>
                                        <p:strVal val="visible"/>
                                      </p:to>
                                    </p:set>
                                  </p:childTnLst>
                                </p:cTn>
                              </p:par>
                              <p:par>
                                <p:cTn id="19" presetID="0" presetClass="path" presetSubtype="0" accel="50000" decel="50000" fill="hold" grpId="1" nodeType="withEffect">
                                  <p:stCondLst>
                                    <p:cond delay="0"/>
                                  </p:stCondLst>
                                  <p:childTnLst>
                                    <p:animMotion origin="layout" path="M 0 0 L -0.56701 -0.67121 " pathEditMode="relative" rAng="0" ptsTypes="AA">
                                      <p:cBhvr>
                                        <p:cTn id="20" dur="1000" spd="-100000" fill="hold"/>
                                        <p:tgtEl>
                                          <p:spTgt spid="1000620">
                                            <p:txEl>
                                              <p:pRg st="0" end="0"/>
                                            </p:txEl>
                                          </p:spTgt>
                                        </p:tgtEl>
                                        <p:attrNameLst>
                                          <p:attrName>ppt_x</p:attrName>
                                          <p:attrName>ppt_y</p:attrName>
                                        </p:attrNameLst>
                                      </p:cBhvr>
                                      <p:rCtr x="0" y="0"/>
                                    </p:animMotion>
                                  </p:childTnLst>
                                </p:cTn>
                              </p:par>
                              <p:par>
                                <p:cTn id="21" presetID="3" presetClass="emph" presetSubtype="2" fill="hold" nodeType="withEffect">
                                  <p:stCondLst>
                                    <p:cond delay="0"/>
                                  </p:stCondLst>
                                  <p:childTnLst>
                                    <p:animClr clrSpc="rgb" dir="cw">
                                      <p:cBhvr override="childStyle">
                                        <p:cTn id="22" dur="500" fill="hold"/>
                                        <p:tgtEl>
                                          <p:spTgt spid="1000610">
                                            <p:txEl>
                                              <p:pRg st="0" end="0"/>
                                            </p:txEl>
                                          </p:spTgt>
                                        </p:tgtEl>
                                        <p:attrNameLst>
                                          <p:attrName>style.color</p:attrName>
                                        </p:attrNameLst>
                                      </p:cBhvr>
                                      <p:to>
                                        <a:schemeClr val="tx1"/>
                                      </p:to>
                                    </p:animClr>
                                  </p:childTnLst>
                                </p:cTn>
                              </p:par>
                              <p:par>
                                <p:cTn id="23" presetID="3" presetClass="emph" presetSubtype="2" fill="hold" nodeType="withEffect">
                                  <p:stCondLst>
                                    <p:cond delay="0"/>
                                  </p:stCondLst>
                                  <p:childTnLst>
                                    <p:animClr clrSpc="rgb" dir="cw">
                                      <p:cBhvr override="childStyle">
                                        <p:cTn id="24" dur="500" fill="hold"/>
                                        <p:tgtEl>
                                          <p:spTgt spid="1000620">
                                            <p:txEl>
                                              <p:pRg st="0" end="0"/>
                                            </p:txEl>
                                          </p:spTgt>
                                        </p:tgtEl>
                                        <p:attrNameLst>
                                          <p:attrName>style.color</p:attrName>
                                        </p:attrNameLst>
                                      </p:cBhvr>
                                      <p:to>
                                        <a:schemeClr val="tx1"/>
                                      </p:to>
                                    </p:animClr>
                                  </p:childTnLst>
                                </p:cTn>
                              </p:par>
                              <p:par>
                                <p:cTn id="25" presetID="3" presetClass="emph" presetSubtype="2" fill="hold" nodeType="withEffect">
                                  <p:stCondLst>
                                    <p:cond delay="0"/>
                                  </p:stCondLst>
                                  <p:childTnLst>
                                    <p:animClr clrSpc="rgb" dir="cw">
                                      <p:cBhvr override="childStyle">
                                        <p:cTn id="26" dur="500" fill="hold"/>
                                        <p:tgtEl>
                                          <p:spTgt spid="1000604">
                                            <p:txEl>
                                              <p:pRg st="0" end="0"/>
                                            </p:txEl>
                                          </p:spTgt>
                                        </p:tgtEl>
                                        <p:attrNameLst>
                                          <p:attrName>style.color</p:attrName>
                                        </p:attrNameLst>
                                      </p:cBhvr>
                                      <p:to>
                                        <a:srgbClr val="FF6600"/>
                                      </p:to>
                                    </p:animClr>
                                  </p:childTnLst>
                                </p:cTn>
                              </p:par>
                              <p:par>
                                <p:cTn id="27" presetID="1" presetClass="entr" presetSubtype="0" fill="hold" nodeType="withEffect">
                                  <p:stCondLst>
                                    <p:cond delay="0"/>
                                  </p:stCondLst>
                                  <p:childTnLst>
                                    <p:set>
                                      <p:cBhvr>
                                        <p:cTn id="28" dur="1" fill="hold">
                                          <p:stCondLst>
                                            <p:cond delay="0"/>
                                          </p:stCondLst>
                                        </p:cTn>
                                        <p:tgtEl>
                                          <p:spTgt spid="1000622">
                                            <p:txEl>
                                              <p:pRg st="0" end="0"/>
                                            </p:txEl>
                                          </p:spTgt>
                                        </p:tgtEl>
                                        <p:attrNameLst>
                                          <p:attrName>style.visibility</p:attrName>
                                        </p:attrNameLst>
                                      </p:cBhvr>
                                      <p:to>
                                        <p:strVal val="visible"/>
                                      </p:to>
                                    </p:set>
                                  </p:childTnLst>
                                </p:cTn>
                              </p:par>
                              <p:par>
                                <p:cTn id="29" presetID="0" presetClass="path" presetSubtype="0" accel="50000" decel="50000" fill="hold" nodeType="withEffect">
                                  <p:stCondLst>
                                    <p:cond delay="0"/>
                                  </p:stCondLst>
                                  <p:childTnLst>
                                    <p:animMotion origin="layout" path="M 6.66667E-6 -3.93064E-6 L -0.53558 -0.28324 " pathEditMode="relative" ptsTypes="AA">
                                      <p:cBhvr>
                                        <p:cTn id="30" dur="1000" spd="-100000" fill="hold"/>
                                        <p:tgtEl>
                                          <p:spTgt spid="1000622">
                                            <p:txEl>
                                              <p:pRg st="0" end="0"/>
                                            </p:txEl>
                                          </p:spTgt>
                                        </p:tgtEl>
                                        <p:attrNameLst>
                                          <p:attrName>ppt_x</p:attrName>
                                          <p:attrName>ppt_y</p:attrName>
                                        </p:attrNameLst>
                                      </p:cBhvr>
                                    </p:animMotion>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0627">
                                            <p:txEl>
                                              <p:pRg st="0" end="0"/>
                                            </p:txEl>
                                          </p:spTgt>
                                        </p:tgtEl>
                                        <p:attrNameLst>
                                          <p:attrName>style.visibility</p:attrName>
                                        </p:attrNameLst>
                                      </p:cBhvr>
                                      <p:to>
                                        <p:strVal val="visible"/>
                                      </p:to>
                                    </p:set>
                                  </p:childTnLst>
                                </p:cTn>
                              </p:par>
                              <p:par>
                                <p:cTn id="35" presetID="3" presetClass="emph" presetSubtype="2" fill="hold" nodeType="withEffect">
                                  <p:stCondLst>
                                    <p:cond delay="0"/>
                                  </p:stCondLst>
                                  <p:childTnLst>
                                    <p:animClr clrSpc="rgb" dir="cw">
                                      <p:cBhvr override="childStyle">
                                        <p:cTn id="36" dur="500" fill="hold"/>
                                        <p:tgtEl>
                                          <p:spTgt spid="1000604">
                                            <p:txEl>
                                              <p:pRg st="0" end="0"/>
                                            </p:txEl>
                                          </p:spTgt>
                                        </p:tgtEl>
                                        <p:attrNameLst>
                                          <p:attrName>style.color</p:attrName>
                                        </p:attrNameLst>
                                      </p:cBhvr>
                                      <p:to>
                                        <a:schemeClr val="tx1"/>
                                      </p:to>
                                    </p:animClr>
                                  </p:childTnLst>
                                </p:cTn>
                              </p:par>
                              <p:par>
                                <p:cTn id="37" presetID="3" presetClass="emph" presetSubtype="2" fill="hold" nodeType="withEffect">
                                  <p:stCondLst>
                                    <p:cond delay="0"/>
                                  </p:stCondLst>
                                  <p:childTnLst>
                                    <p:animClr clrSpc="rgb" dir="cw">
                                      <p:cBhvr override="childStyle">
                                        <p:cTn id="38" dur="500" fill="hold"/>
                                        <p:tgtEl>
                                          <p:spTgt spid="1000622">
                                            <p:txEl>
                                              <p:pRg st="0" end="0"/>
                                            </p:txEl>
                                          </p:spTgt>
                                        </p:tgtEl>
                                        <p:attrNameLst>
                                          <p:attrName>style.color</p:attrName>
                                        </p:attrNameLst>
                                      </p:cBhvr>
                                      <p:to>
                                        <a:schemeClr val="tx1"/>
                                      </p:to>
                                    </p:animClr>
                                  </p:childTnLst>
                                </p:cTn>
                              </p:par>
                              <p:par>
                                <p:cTn id="39" presetID="1" presetClass="entr" presetSubtype="0" fill="hold" grpId="0" nodeType="withEffect">
                                  <p:stCondLst>
                                    <p:cond delay="0"/>
                                  </p:stCondLst>
                                  <p:childTnLst>
                                    <p:set>
                                      <p:cBhvr>
                                        <p:cTn id="40" dur="1" fill="hold">
                                          <p:stCondLst>
                                            <p:cond delay="0"/>
                                          </p:stCondLst>
                                        </p:cTn>
                                        <p:tgtEl>
                                          <p:spTgt spid="10006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006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00625"/>
                                        </p:tgtEl>
                                        <p:attrNameLst>
                                          <p:attrName>style.visibility</p:attrName>
                                        </p:attrNameLst>
                                      </p:cBhvr>
                                      <p:to>
                                        <p:strVal val="visible"/>
                                      </p:to>
                                    </p:set>
                                  </p:childTnLst>
                                </p:cTn>
                              </p:par>
                              <p:par>
                                <p:cTn id="45" presetID="1" presetClass="exit" presetSubtype="0" fill="hold" grpId="0" nodeType="withEffect">
                                  <p:stCondLst>
                                    <p:cond delay="0"/>
                                  </p:stCondLst>
                                  <p:childTnLst>
                                    <p:set>
                                      <p:cBhvr>
                                        <p:cTn id="46" dur="1" fill="hold">
                                          <p:stCondLst>
                                            <p:cond delay="0"/>
                                          </p:stCondLst>
                                        </p:cTn>
                                        <p:tgtEl>
                                          <p:spTgt spid="1000627">
                                            <p:txEl>
                                              <p:pRg st="0" end="0"/>
                                            </p:txEl>
                                          </p:spTgt>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00629">
                                            <p:txEl>
                                              <p:pRg st="0" end="0"/>
                                            </p:txEl>
                                          </p:spTgt>
                                        </p:tgtEl>
                                        <p:attrNameLst>
                                          <p:attrName>style.visibility</p:attrName>
                                        </p:attrNameLst>
                                      </p:cBhvr>
                                      <p:to>
                                        <p:strVal val="visible"/>
                                      </p:to>
                                    </p:set>
                                  </p:childTnLst>
                                </p:cTn>
                              </p:par>
                              <p:par>
                                <p:cTn id="51" presetID="3" presetClass="emph" presetSubtype="2" fill="hold" nodeType="withEffect">
                                  <p:stCondLst>
                                    <p:cond delay="0"/>
                                  </p:stCondLst>
                                  <p:childTnLst>
                                    <p:animClr clrSpc="rgb" dir="cw">
                                      <p:cBhvr override="childStyle">
                                        <p:cTn id="52" dur="500" fill="hold"/>
                                        <p:tgtEl>
                                          <p:spTgt spid="1000609">
                                            <p:txEl>
                                              <p:pRg st="0" end="0"/>
                                            </p:txEl>
                                          </p:spTgt>
                                        </p:tgtEl>
                                        <p:attrNameLst>
                                          <p:attrName>style.color</p:attrName>
                                        </p:attrNameLst>
                                      </p:cBhvr>
                                      <p:to>
                                        <a:srgbClr val="FF6600"/>
                                      </p:to>
                                    </p:animClr>
                                  </p:childTnLst>
                                </p:cTn>
                              </p:par>
                              <p:par>
                                <p:cTn id="53" presetID="1" presetClass="entr" presetSubtype="0" fill="hold" nodeType="withEffect">
                                  <p:stCondLst>
                                    <p:cond delay="0"/>
                                  </p:stCondLst>
                                  <p:childTnLst>
                                    <p:set>
                                      <p:cBhvr>
                                        <p:cTn id="54" dur="1" fill="hold">
                                          <p:stCondLst>
                                            <p:cond delay="0"/>
                                          </p:stCondLst>
                                        </p:cTn>
                                        <p:tgtEl>
                                          <p:spTgt spid="1000630">
                                            <p:txEl>
                                              <p:pRg st="0" end="0"/>
                                            </p:txEl>
                                          </p:spTgt>
                                        </p:tgtEl>
                                        <p:attrNameLst>
                                          <p:attrName>style.visibility</p:attrName>
                                        </p:attrNameLst>
                                      </p:cBhvr>
                                      <p:to>
                                        <p:strVal val="visible"/>
                                      </p:to>
                                    </p:set>
                                  </p:childTnLst>
                                </p:cTn>
                              </p:par>
                              <p:par>
                                <p:cTn id="55" presetID="0" presetClass="path" presetSubtype="0" accel="50000" decel="50000" fill="hold" nodeType="withEffect">
                                  <p:stCondLst>
                                    <p:cond delay="0"/>
                                  </p:stCondLst>
                                  <p:childTnLst>
                                    <p:animMotion origin="layout" path="M -8.33333E-6 -3.87283E-6 L -0.79532 -0.58728 " pathEditMode="relative" ptsTypes="AA">
                                      <p:cBhvr>
                                        <p:cTn id="56" dur="1000" spd="-100000" fill="hold"/>
                                        <p:tgtEl>
                                          <p:spTgt spid="1000630">
                                            <p:txEl>
                                              <p:pRg st="0" end="0"/>
                                            </p:txEl>
                                          </p:spTgt>
                                        </p:tgtEl>
                                        <p:attrNameLst>
                                          <p:attrName>ppt_x</p:attrName>
                                          <p:attrName>ppt_y</p:attrName>
                                        </p:attrNameLst>
                                      </p:cBhvr>
                                    </p:animMotion>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1000629">
                                            <p:txEl>
                                              <p:pRg st="0" end="0"/>
                                            </p:txEl>
                                          </p:spTgt>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000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618" grpId="0" build="allAtOnce"/>
      <p:bldP spid="1000618" grpId="1" build="allAtOnce"/>
      <p:bldP spid="1000620" grpId="0" build="allAtOnce"/>
      <p:bldP spid="1000620" grpId="1" build="allAtOnce"/>
      <p:bldP spid="1000624" grpId="0"/>
      <p:bldP spid="1000625" grpId="0"/>
      <p:bldP spid="1000626" grpId="0"/>
      <p:bldP spid="1000627" grpId="0" build="allAtOnce"/>
      <p:bldP spid="1000629" grpId="0" build="allAtOnce"/>
      <p:bldP spid="100063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AD4FB889-8851-4DF7-B669-7649E13ABC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95D0969-4F95-45CC-A735-C9F0A6B22E33}"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4275" name="Rectangle 2">
            <a:extLst>
              <a:ext uri="{FF2B5EF4-FFF2-40B4-BE49-F238E27FC236}">
                <a16:creationId xmlns:a16="http://schemas.microsoft.com/office/drawing/2014/main" id="{D584B9F1-38F0-43C3-B091-4AF275D9F524}"/>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建立正文倒排文件</a:t>
            </a:r>
          </a:p>
        </p:txBody>
      </p:sp>
      <p:sp>
        <p:nvSpPr>
          <p:cNvPr id="54276" name="Rectangle 3">
            <a:extLst>
              <a:ext uri="{FF2B5EF4-FFF2-40B4-BE49-F238E27FC236}">
                <a16:creationId xmlns:a16="http://schemas.microsoft.com/office/drawing/2014/main" id="{EFB7DFF1-EEF7-4B08-ADB8-8FD2C9699E24}"/>
              </a:ext>
            </a:extLst>
          </p:cNvPr>
          <p:cNvSpPr>
            <a:spLocks noGrp="1" noChangeArrowheads="1"/>
          </p:cNvSpPr>
          <p:nvPr>
            <p:ph type="body" idx="4294967295"/>
          </p:nvPr>
        </p:nvSpPr>
        <p:spPr/>
        <p:txBody>
          <a:bodyPr/>
          <a:lstStyle/>
          <a:p>
            <a:pPr marL="742950" indent="-742950">
              <a:spcBef>
                <a:spcPct val="50000"/>
              </a:spcBef>
              <a:buFont typeface="Georgia" panose="02040502050405020303" pitchFamily="18" charset="0"/>
              <a:buAutoNum type="arabicPeriod"/>
            </a:pPr>
            <a:r>
              <a:rPr lang="zh-CN" altLang="en-US" sz="3600" dirty="0">
                <a:latin typeface="Garamond" panose="02020404030301010803" pitchFamily="18" charset="0"/>
              </a:rPr>
              <a:t>对文档集中的所有文件都进行分割处理，把正文分成多条记录文档</a:t>
            </a:r>
          </a:p>
          <a:p>
            <a:pPr marL="900113" lvl="1" indent="-360363">
              <a:spcBef>
                <a:spcPct val="50000"/>
              </a:spcBef>
            </a:pPr>
            <a:r>
              <a:rPr lang="zh-CN" altLang="en-US" sz="3200" dirty="0">
                <a:latin typeface="Garamond" panose="02020404030301010803" pitchFamily="18" charset="0"/>
              </a:rPr>
              <a:t>切分正文记录取决于程序的需要</a:t>
            </a:r>
          </a:p>
          <a:p>
            <a:pPr marL="1435100" lvl="2" indent="-358775">
              <a:spcBef>
                <a:spcPct val="50000"/>
              </a:spcBef>
              <a:buFont typeface="Arial" panose="020B0604020202020204" pitchFamily="34" charset="0"/>
              <a:buChar char="•"/>
            </a:pPr>
            <a:r>
              <a:rPr lang="zh-CN" altLang="en-US" sz="2800" b="1" dirty="0">
                <a:latin typeface="Garamond" panose="02020404030301010803" pitchFamily="18" charset="0"/>
              </a:rPr>
              <a:t>定长的块、段落、章节，甚至一组文档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4A03DA36-3020-4EA5-8E36-A86573C706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E7A92FB-B859-429C-B898-4BBF83E2F6C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6323" name="Rectangle 2">
            <a:extLst>
              <a:ext uri="{FF2B5EF4-FFF2-40B4-BE49-F238E27FC236}">
                <a16:creationId xmlns:a16="http://schemas.microsoft.com/office/drawing/2014/main" id="{7DD92022-0DEC-4540-964A-91E145822971}"/>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建立正文倒排文件（续</a:t>
            </a:r>
            <a:r>
              <a:rPr lang="en-US" altLang="zh-CN" b="1">
                <a:latin typeface="Garamond" panose="02020404030301010803" pitchFamily="18" charset="0"/>
                <a:ea typeface="黑体" panose="02010609060101010101" pitchFamily="49" charset="-122"/>
              </a:rPr>
              <a:t>1</a:t>
            </a:r>
            <a:r>
              <a:rPr lang="zh-CN" altLang="en-US" b="1">
                <a:latin typeface="Garamond" panose="02020404030301010803" pitchFamily="18" charset="0"/>
                <a:ea typeface="黑体" panose="02010609060101010101" pitchFamily="49" charset="-122"/>
              </a:rPr>
              <a:t>）</a:t>
            </a:r>
            <a:endParaRPr lang="zh-CN" altLang="zh-CN" b="1">
              <a:latin typeface="Garamond" panose="02020404030301010803" pitchFamily="18" charset="0"/>
              <a:ea typeface="黑体" panose="02010609060101010101" pitchFamily="49" charset="-122"/>
            </a:endParaRPr>
          </a:p>
        </p:txBody>
      </p:sp>
      <p:sp>
        <p:nvSpPr>
          <p:cNvPr id="56324" name="Rectangle 3">
            <a:extLst>
              <a:ext uri="{FF2B5EF4-FFF2-40B4-BE49-F238E27FC236}">
                <a16:creationId xmlns:a16="http://schemas.microsoft.com/office/drawing/2014/main" id="{1C33E6CF-1534-47A1-9C28-A73C27D75DFD}"/>
              </a:ext>
            </a:extLst>
          </p:cNvPr>
          <p:cNvSpPr>
            <a:spLocks noGrp="1" noChangeArrowheads="1"/>
          </p:cNvSpPr>
          <p:nvPr>
            <p:ph type="body" idx="4294967295"/>
          </p:nvPr>
        </p:nvSpPr>
        <p:spPr/>
        <p:txBody>
          <a:bodyPr/>
          <a:lstStyle/>
          <a:p>
            <a:pPr marL="742950" indent="-742950">
              <a:spcBef>
                <a:spcPct val="50000"/>
              </a:spcBef>
              <a:buFont typeface="Georgia" panose="02040502050405020303" pitchFamily="18" charset="0"/>
              <a:buAutoNum type="arabicPeriod" startAt="2"/>
            </a:pPr>
            <a:r>
              <a:rPr lang="zh-CN" altLang="en-US" sz="3600">
                <a:latin typeface="Garamond" panose="02020404030301010803" pitchFamily="18" charset="0"/>
              </a:rPr>
              <a:t>给每条记录赋一组关键词</a:t>
            </a:r>
          </a:p>
          <a:p>
            <a:pPr marL="900113" lvl="1" indent="-360363"/>
            <a:r>
              <a:rPr lang="zh-CN" altLang="en-US" sz="2800">
                <a:latin typeface="Garamond" panose="02020404030301010803" pitchFamily="18" charset="0"/>
              </a:rPr>
              <a:t>以人工或自动的方式从记录中抽取关键词</a:t>
            </a:r>
          </a:p>
          <a:p>
            <a:pPr marL="900113" lvl="1" indent="-360363"/>
            <a:r>
              <a:rPr lang="zh-CN" altLang="en-US" sz="2800">
                <a:latin typeface="Garamond" panose="02020404030301010803" pitchFamily="18" charset="0"/>
              </a:rPr>
              <a:t>停用词</a:t>
            </a:r>
            <a:r>
              <a:rPr lang="en-US" altLang="zh-CN" sz="2800">
                <a:latin typeface="Garamond" panose="02020404030301010803" pitchFamily="18" charset="0"/>
              </a:rPr>
              <a:t>(Stopword) </a:t>
            </a:r>
            <a:r>
              <a:rPr lang="zh-CN" altLang="en-US" sz="2800">
                <a:latin typeface="Garamond" panose="02020404030301010803" pitchFamily="18" charset="0"/>
              </a:rPr>
              <a:t>，</a:t>
            </a:r>
            <a:endParaRPr lang="en-US" altLang="zh-CN" sz="2800">
              <a:latin typeface="Garamond" panose="02020404030301010803" pitchFamily="18" charset="0"/>
            </a:endParaRPr>
          </a:p>
          <a:p>
            <a:pPr marL="1300163" lvl="2" indent="-360363"/>
            <a:r>
              <a:rPr lang="zh-CN" altLang="en-US" sz="2400">
                <a:latin typeface="Garamond" panose="02020404030301010803" pitchFamily="18" charset="0"/>
              </a:rPr>
              <a:t>如</a:t>
            </a:r>
            <a:r>
              <a:rPr lang="en-US" altLang="zh-CN" sz="2400"/>
              <a:t> ‘the’</a:t>
            </a:r>
            <a:r>
              <a:rPr lang="zh-CN" altLang="en-US" sz="2400"/>
              <a:t>、</a:t>
            </a:r>
            <a:r>
              <a:rPr lang="en-US" altLang="zh-CN" sz="2400"/>
              <a:t>‘is’</a:t>
            </a:r>
            <a:r>
              <a:rPr lang="zh-CN" altLang="en-US" sz="2400"/>
              <a:t>、</a:t>
            </a:r>
            <a:r>
              <a:rPr lang="en-US" altLang="zh-CN" sz="2400"/>
              <a:t>‘at’</a:t>
            </a:r>
            <a:r>
              <a:rPr lang="zh-CN" altLang="en-US" sz="2400"/>
              <a:t>、</a:t>
            </a:r>
            <a:r>
              <a:rPr lang="en-US" altLang="zh-CN" sz="2400"/>
              <a:t>‘which’</a:t>
            </a:r>
            <a:r>
              <a:rPr lang="zh-CN" altLang="en-US" sz="2400"/>
              <a:t>、</a:t>
            </a:r>
            <a:r>
              <a:rPr lang="en-US" altLang="zh-CN" sz="2400"/>
              <a:t>‘on’</a:t>
            </a:r>
            <a:r>
              <a:rPr lang="zh-CN" altLang="en-US" sz="2400"/>
              <a:t>等</a:t>
            </a:r>
            <a:endParaRPr lang="en-US" altLang="zh-CN" sz="2400">
              <a:latin typeface="Garamond" panose="02020404030301010803" pitchFamily="18" charset="0"/>
            </a:endParaRPr>
          </a:p>
          <a:p>
            <a:pPr marL="900113" lvl="1" indent="-360363"/>
            <a:r>
              <a:rPr lang="zh-CN" altLang="en-US" sz="2800">
                <a:latin typeface="Garamond" panose="02020404030301010803" pitchFamily="18" charset="0"/>
              </a:rPr>
              <a:t>抽词干</a:t>
            </a:r>
            <a:r>
              <a:rPr lang="en-US" altLang="zh-CN" sz="2800">
                <a:latin typeface="Garamond" panose="02020404030301010803" pitchFamily="18" charset="0"/>
              </a:rPr>
              <a:t>(Stemming) </a:t>
            </a:r>
            <a:endParaRPr lang="en-US" altLang="zh-CN">
              <a:latin typeface="Garamond" panose="02020404030301010803" pitchFamily="18" charset="0"/>
            </a:endParaRPr>
          </a:p>
          <a:p>
            <a:pPr marL="900113" lvl="1" indent="-360363"/>
            <a:r>
              <a:rPr lang="zh-CN" altLang="en-US" sz="2800">
                <a:latin typeface="Garamond" panose="02020404030301010803" pitchFamily="18" charset="0"/>
              </a:rPr>
              <a:t>切词（</a:t>
            </a:r>
            <a:r>
              <a:rPr lang="en-US" altLang="zh-CN" sz="2800">
                <a:latin typeface="Garamond" panose="02020404030301010803" pitchFamily="18" charset="0"/>
              </a:rPr>
              <a:t>segmentation</a:t>
            </a:r>
            <a:r>
              <a:rPr lang="zh-CN" altLang="en-US" sz="2800">
                <a:latin typeface="Garamond" panose="02020404030301010803" pitchFamily="18" charset="0"/>
              </a:rPr>
              <a:t>）</a:t>
            </a:r>
            <a:endParaRPr lang="en-US" altLang="zh-CN" sz="2800">
              <a:latin typeface="Garamond" panose="02020404030301010803" pitchFamily="18" charset="0"/>
            </a:endParaRPr>
          </a:p>
          <a:p>
            <a:pPr marL="1300163" lvl="2" indent="-360363"/>
            <a:r>
              <a:rPr lang="en-US" altLang="zh-CN"/>
              <a:t>“Knowledge is power“ , </a:t>
            </a:r>
            <a:r>
              <a:rPr lang="zh-CN" altLang="en-US"/>
              <a:t>可自然分割为 </a:t>
            </a:r>
            <a:r>
              <a:rPr lang="en-US" altLang="zh-CN"/>
              <a:t>Knowledge/ is/ power </a:t>
            </a:r>
            <a:r>
              <a:rPr lang="zh-CN" altLang="en-US">
                <a:latin typeface="Garamond" panose="02020404030301010803" pitchFamily="18" charset="0"/>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E10E853B-5E9B-4203-8F9A-25AEF6D6FC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1B920B6-BBF1-4E32-916F-4D20EFF2746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58371" name="Rectangle 2">
            <a:extLst>
              <a:ext uri="{FF2B5EF4-FFF2-40B4-BE49-F238E27FC236}">
                <a16:creationId xmlns:a16="http://schemas.microsoft.com/office/drawing/2014/main" id="{37036F61-E4BD-4903-B197-54E83BCD1B41}"/>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建立正文倒排文件（续</a:t>
            </a:r>
            <a:r>
              <a:rPr lang="en-US" altLang="zh-CN" b="1">
                <a:latin typeface="Garamond" panose="02020404030301010803" pitchFamily="18" charset="0"/>
                <a:ea typeface="黑体" panose="02010609060101010101" pitchFamily="49" charset="-122"/>
              </a:rPr>
              <a:t>2</a:t>
            </a:r>
            <a:r>
              <a:rPr lang="zh-CN" altLang="en-US" b="1">
                <a:latin typeface="Garamond" panose="02020404030301010803" pitchFamily="18" charset="0"/>
                <a:ea typeface="黑体" panose="02010609060101010101" pitchFamily="49" charset="-122"/>
              </a:rPr>
              <a:t>）</a:t>
            </a:r>
            <a:endParaRPr lang="zh-CN" altLang="zh-CN" b="1">
              <a:latin typeface="Garamond" panose="02020404030301010803" pitchFamily="18" charset="0"/>
              <a:ea typeface="黑体" panose="02010609060101010101" pitchFamily="49" charset="-122"/>
            </a:endParaRPr>
          </a:p>
        </p:txBody>
      </p:sp>
      <p:sp>
        <p:nvSpPr>
          <p:cNvPr id="58372" name="Rectangle 3">
            <a:extLst>
              <a:ext uri="{FF2B5EF4-FFF2-40B4-BE49-F238E27FC236}">
                <a16:creationId xmlns:a16="http://schemas.microsoft.com/office/drawing/2014/main" id="{553E9622-2EE2-45A1-B61A-B2FFAC32830E}"/>
              </a:ext>
            </a:extLst>
          </p:cNvPr>
          <p:cNvSpPr>
            <a:spLocks noGrp="1" noChangeArrowheads="1"/>
          </p:cNvSpPr>
          <p:nvPr>
            <p:ph type="body" idx="4294967295"/>
          </p:nvPr>
        </p:nvSpPr>
        <p:spPr/>
        <p:txBody>
          <a:bodyPr/>
          <a:lstStyle/>
          <a:p>
            <a:pPr marL="742950" indent="-742950">
              <a:lnSpc>
                <a:spcPct val="140000"/>
              </a:lnSpc>
              <a:buFont typeface="Georgia" panose="02040502050405020303" pitchFamily="18" charset="0"/>
              <a:buAutoNum type="arabicPeriod" startAt="3"/>
            </a:pPr>
            <a:r>
              <a:rPr lang="zh-CN" altLang="en-US" sz="3600">
                <a:latin typeface="Garamond" panose="02020404030301010803" pitchFamily="18" charset="0"/>
              </a:rPr>
              <a:t>建立正文倒排表、倒排文件</a:t>
            </a:r>
          </a:p>
          <a:p>
            <a:pPr marL="900113" lvl="1" indent="-360363">
              <a:lnSpc>
                <a:spcPct val="140000"/>
              </a:lnSpc>
            </a:pPr>
            <a:r>
              <a:rPr lang="zh-CN" altLang="en-US" sz="3200">
                <a:latin typeface="Garamond" panose="02020404030301010803" pitchFamily="18" charset="0"/>
              </a:rPr>
              <a:t>得到各个关键词的集合</a:t>
            </a:r>
          </a:p>
          <a:p>
            <a:pPr marL="900113" lvl="1" indent="-360363">
              <a:lnSpc>
                <a:spcPct val="140000"/>
              </a:lnSpc>
            </a:pPr>
            <a:r>
              <a:rPr lang="zh-CN" altLang="en-US" sz="3200">
                <a:latin typeface="Garamond" panose="02020404030301010803" pitchFamily="18" charset="0"/>
              </a:rPr>
              <a:t>对于每一个关键词得到其倒排表</a:t>
            </a:r>
          </a:p>
          <a:p>
            <a:pPr marL="900113" lvl="1" indent="-360363">
              <a:lnSpc>
                <a:spcPct val="140000"/>
              </a:lnSpc>
            </a:pPr>
            <a:r>
              <a:rPr lang="zh-CN" altLang="en-US" sz="3200">
                <a:latin typeface="Garamond" panose="02020404030301010803" pitchFamily="18" charset="0"/>
              </a:rPr>
              <a:t>然后把所有的倒排表存入文件</a:t>
            </a:r>
          </a:p>
          <a:p>
            <a:pPr marL="1487488" lvl="2">
              <a:lnSpc>
                <a:spcPct val="140000"/>
              </a:lnSpc>
            </a:pPr>
            <a:r>
              <a:rPr lang="zh-CN" altLang="en-US" sz="2800">
                <a:latin typeface="Garamond" panose="02020404030301010803" pitchFamily="18" charset="0"/>
              </a:rPr>
              <a:t>记录每个关键词在文件中开始的位置（也可以记录每个关键词的出现次数）</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E4023B66-D43B-4253-976D-F9D076173A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4ADC68C-0EF9-4566-BCC4-DEC031BFB05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29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0419" name="Rectangle 2">
            <a:extLst>
              <a:ext uri="{FF2B5EF4-FFF2-40B4-BE49-F238E27FC236}">
                <a16:creationId xmlns:a16="http://schemas.microsoft.com/office/drawing/2014/main" id="{044352EF-7C7A-420F-8FC9-634967C45B76}"/>
              </a:ext>
            </a:extLst>
          </p:cNvPr>
          <p:cNvSpPr>
            <a:spLocks noGrp="1" noChangeArrowheads="1"/>
          </p:cNvSpPr>
          <p:nvPr>
            <p:ph type="title" idx="4294967295"/>
          </p:nvPr>
        </p:nvSpPr>
        <p:spPr/>
        <p:txBody>
          <a:bodyPr/>
          <a:lstStyle/>
          <a:p>
            <a:r>
              <a:rPr lang="zh-CN" altLang="en-US" b="1">
                <a:latin typeface="微软雅黑" panose="020B0503020204020204" pitchFamily="34" charset="-122"/>
                <a:ea typeface="微软雅黑" panose="020B0503020204020204" pitchFamily="34" charset="-122"/>
              </a:rPr>
              <a:t>对关键词的检索 </a:t>
            </a:r>
          </a:p>
        </p:txBody>
      </p:sp>
      <p:sp>
        <p:nvSpPr>
          <p:cNvPr id="60420" name="Rectangle 3">
            <a:extLst>
              <a:ext uri="{FF2B5EF4-FFF2-40B4-BE49-F238E27FC236}">
                <a16:creationId xmlns:a16="http://schemas.microsoft.com/office/drawing/2014/main" id="{E8A172E2-9287-4027-8DEF-3D4DF1668810}"/>
              </a:ext>
            </a:extLst>
          </p:cNvPr>
          <p:cNvSpPr>
            <a:spLocks noGrp="1" noChangeArrowheads="1"/>
          </p:cNvSpPr>
          <p:nvPr>
            <p:ph type="body" idx="4294967295"/>
          </p:nvPr>
        </p:nvSpPr>
        <p:spPr/>
        <p:txBody>
          <a:bodyPr/>
          <a:lstStyle/>
          <a:p>
            <a:pPr marL="360363" indent="-360363">
              <a:lnSpc>
                <a:spcPct val="130000"/>
              </a:lnSpc>
            </a:pPr>
            <a:r>
              <a:rPr lang="zh-CN" altLang="en-US">
                <a:latin typeface="Garamond" panose="02020404030301010803" pitchFamily="18" charset="0"/>
              </a:rPr>
              <a:t>第一步，在倒排文件中检索关键词</a:t>
            </a:r>
          </a:p>
          <a:p>
            <a:pPr marL="360363" indent="-360363">
              <a:lnSpc>
                <a:spcPct val="130000"/>
              </a:lnSpc>
            </a:pPr>
            <a:r>
              <a:rPr lang="zh-CN" altLang="en-US">
                <a:latin typeface="Garamond" panose="02020404030301010803" pitchFamily="18" charset="0"/>
              </a:rPr>
              <a:t>第二步，如果找到了关键词，那么获取文件中的对应的倒排表，并获取倒排表中的记录</a:t>
            </a:r>
          </a:p>
          <a:p>
            <a:pPr marL="360363" indent="-360363">
              <a:lnSpc>
                <a:spcPct val="130000"/>
              </a:lnSpc>
              <a:spcBef>
                <a:spcPts val="1200"/>
              </a:spcBef>
            </a:pPr>
            <a:r>
              <a:rPr lang="zh-CN" altLang="en-US">
                <a:latin typeface="Garamond" panose="02020404030301010803" pitchFamily="18" charset="0"/>
              </a:rPr>
              <a:t>通常使用另一个索引结构（字典）进一步对关键词表进行</a:t>
            </a:r>
            <a:r>
              <a:rPr lang="zh-CN" altLang="en-US">
                <a:solidFill>
                  <a:schemeClr val="hlink"/>
                </a:solidFill>
                <a:latin typeface="Garamond" panose="02020404030301010803" pitchFamily="18" charset="0"/>
              </a:rPr>
              <a:t>有效索引</a:t>
            </a:r>
          </a:p>
          <a:p>
            <a:pPr marL="900113" lvl="1" indent="-360363">
              <a:lnSpc>
                <a:spcPct val="130000"/>
              </a:lnSpc>
            </a:pPr>
            <a:r>
              <a:rPr lang="en-US" altLang="zh-CN" sz="2800">
                <a:latin typeface="Garamond" panose="02020404030301010803" pitchFamily="18" charset="0"/>
              </a:rPr>
              <a:t>Trie</a:t>
            </a:r>
          </a:p>
          <a:p>
            <a:pPr marL="900113" lvl="1" indent="-360363">
              <a:lnSpc>
                <a:spcPct val="130000"/>
              </a:lnSpc>
            </a:pPr>
            <a:r>
              <a:rPr lang="zh-CN" altLang="en-US" sz="2800">
                <a:latin typeface="Garamond" panose="02020404030301010803" pitchFamily="18" charset="0"/>
              </a:rPr>
              <a:t>散列</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DBB3FF1B-378A-4190-8121-32E1A6352F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D5796679-A948-4AF0-8D04-EBB7232C149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243" name="Rectangle 2">
            <a:extLst>
              <a:ext uri="{FF2B5EF4-FFF2-40B4-BE49-F238E27FC236}">
                <a16:creationId xmlns:a16="http://schemas.microsoft.com/office/drawing/2014/main" id="{D7691D5F-1796-4066-BE4B-B71793FC3322}"/>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输入顺序文件</a:t>
            </a:r>
          </a:p>
        </p:txBody>
      </p:sp>
      <p:sp>
        <p:nvSpPr>
          <p:cNvPr id="10244" name="Rectangle 3">
            <a:extLst>
              <a:ext uri="{FF2B5EF4-FFF2-40B4-BE49-F238E27FC236}">
                <a16:creationId xmlns:a16="http://schemas.microsoft.com/office/drawing/2014/main" id="{635444E5-4BE5-42D3-923A-65265B6F15EC}"/>
              </a:ext>
            </a:extLst>
          </p:cNvPr>
          <p:cNvSpPr>
            <a:spLocks noGrp="1" noChangeArrowheads="1"/>
          </p:cNvSpPr>
          <p:nvPr>
            <p:ph idx="4294967295"/>
          </p:nvPr>
        </p:nvSpPr>
        <p:spPr/>
        <p:txBody>
          <a:bodyPr/>
          <a:lstStyle/>
          <a:p>
            <a:pPr marL="360363" indent="-360363"/>
            <a:r>
              <a:rPr lang="zh-CN" altLang="en-US" sz="3600">
                <a:latin typeface="Garamond" panose="02020404030301010803" pitchFamily="18" charset="0"/>
                <a:ea typeface="黑体" panose="02010609060101010101" pitchFamily="49" charset="-122"/>
              </a:rPr>
              <a:t>输入顺序文件</a:t>
            </a:r>
            <a:endParaRPr lang="en-US" altLang="zh-CN" sz="3600">
              <a:latin typeface="Garamond" panose="02020404030301010803" pitchFamily="18" charset="0"/>
              <a:cs typeface="Times New Roman" panose="02020603050405020304" pitchFamily="18" charset="0"/>
            </a:endParaRPr>
          </a:p>
          <a:p>
            <a:pPr marL="900113" lvl="1" indent="-360363"/>
            <a:r>
              <a:rPr lang="zh-CN" altLang="en-US" sz="3200">
                <a:latin typeface="Garamond" panose="02020404030301010803" pitchFamily="18" charset="0"/>
              </a:rPr>
              <a:t>按照记录进入系统的顺序存储记录</a:t>
            </a:r>
          </a:p>
          <a:p>
            <a:pPr marL="1300163" lvl="2" indent="-360363"/>
            <a:r>
              <a:rPr lang="zh-CN" altLang="en-US" sz="2800">
                <a:latin typeface="Garamond" panose="02020404030301010803" pitchFamily="18" charset="0"/>
              </a:rPr>
              <a:t>结构相当于一个磁盘中未排序的线性表</a:t>
            </a:r>
          </a:p>
          <a:p>
            <a:pPr marL="900113" lvl="1" indent="-360363"/>
            <a:r>
              <a:rPr lang="zh-CN" altLang="en-US" sz="3200">
                <a:latin typeface="Garamond" panose="02020404030301010803" pitchFamily="18" charset="0"/>
              </a:rPr>
              <a:t>不支持高效检索</a:t>
            </a:r>
          </a:p>
          <a:p>
            <a:pPr marL="360363" indent="-360363"/>
            <a:endParaRPr lang="en-US" altLang="zh-CN" sz="3200">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26B92CF2-9A6B-4EAB-898B-1B9F360432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3845DF7-34FF-4DBF-9878-15F18F3C4B9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2467" name="Rectangle 2">
            <a:extLst>
              <a:ext uri="{FF2B5EF4-FFF2-40B4-BE49-F238E27FC236}">
                <a16:creationId xmlns:a16="http://schemas.microsoft.com/office/drawing/2014/main" id="{DBF082B7-07E4-4277-991B-3F0195452FAB}"/>
              </a:ext>
            </a:extLst>
          </p:cNvPr>
          <p:cNvSpPr>
            <a:spLocks noGrp="1" noChangeArrowheads="1"/>
          </p:cNvSpPr>
          <p:nvPr>
            <p:ph type="title" idx="4294967295"/>
          </p:nvPr>
        </p:nvSpPr>
        <p:spPr/>
        <p:txBody>
          <a:bodyPr/>
          <a:lstStyle/>
          <a:p>
            <a:r>
              <a:rPr lang="zh-CN" altLang="en-US" b="1">
                <a:latin typeface="微软雅黑" panose="020B0503020204020204" pitchFamily="34" charset="-122"/>
                <a:ea typeface="微软雅黑" panose="020B0503020204020204" pitchFamily="34" charset="-122"/>
              </a:rPr>
              <a:t>倒排文件优劣</a:t>
            </a:r>
          </a:p>
        </p:txBody>
      </p:sp>
      <p:sp>
        <p:nvSpPr>
          <p:cNvPr id="62468" name="Rectangle 3">
            <a:extLst>
              <a:ext uri="{FF2B5EF4-FFF2-40B4-BE49-F238E27FC236}">
                <a16:creationId xmlns:a16="http://schemas.microsoft.com/office/drawing/2014/main" id="{8E75FE67-937F-477D-8A21-B97E3D61D477}"/>
              </a:ext>
            </a:extLst>
          </p:cNvPr>
          <p:cNvSpPr>
            <a:spLocks noGrp="1" noChangeArrowheads="1"/>
          </p:cNvSpPr>
          <p:nvPr>
            <p:ph type="body" idx="4294967295"/>
          </p:nvPr>
        </p:nvSpPr>
        <p:spPr/>
        <p:txBody>
          <a:bodyPr/>
          <a:lstStyle/>
          <a:p>
            <a:pPr marL="360363" indent="-360363"/>
            <a:r>
              <a:rPr lang="zh-CN" altLang="en-US">
                <a:latin typeface="Garamond" panose="02020404030301010803" pitchFamily="18" charset="0"/>
              </a:rPr>
              <a:t>高效检索，用于文本数据库系统</a:t>
            </a:r>
          </a:p>
          <a:p>
            <a:pPr marL="360363" indent="-360363"/>
            <a:r>
              <a:rPr lang="zh-CN" altLang="en-US">
                <a:latin typeface="Garamond" panose="02020404030301010803" pitchFamily="18" charset="0"/>
              </a:rPr>
              <a:t>支持的检索类型有限  </a:t>
            </a:r>
          </a:p>
          <a:p>
            <a:pPr marL="900113" lvl="1" indent="-360363"/>
            <a:r>
              <a:rPr lang="zh-CN" altLang="en-US" sz="2800">
                <a:latin typeface="Garamond" panose="02020404030301010803" pitchFamily="18" charset="0"/>
              </a:rPr>
              <a:t>检索词有限</a:t>
            </a:r>
          </a:p>
          <a:p>
            <a:pPr marL="1487488" lvl="2"/>
            <a:r>
              <a:rPr lang="zh-CN" altLang="en-US" sz="2400">
                <a:latin typeface="Garamond" panose="02020404030301010803" pitchFamily="18" charset="0"/>
              </a:rPr>
              <a:t>只能用索引文件中的关键词</a:t>
            </a:r>
          </a:p>
          <a:p>
            <a:pPr marL="900113" lvl="1" indent="-360363"/>
            <a:r>
              <a:rPr lang="zh-CN" altLang="en-US" sz="2800">
                <a:latin typeface="Garamond" panose="02020404030301010803" pitchFamily="18" charset="0"/>
              </a:rPr>
              <a:t>需要的空间代价往往很高 （</a:t>
            </a:r>
            <a:r>
              <a:rPr lang="en-US" altLang="zh-CN" sz="2800">
                <a:latin typeface="Garamond" panose="02020404030301010803" pitchFamily="18" charset="0"/>
              </a:rPr>
              <a:t>50%~300%</a:t>
            </a:r>
            <a:r>
              <a:rPr lang="zh-CN" altLang="en-US" sz="2800">
                <a:latin typeface="Garamond" panose="02020404030301010803" pitchFamily="18"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46DACAF0-2742-4554-AA46-C495DA37DC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6D514C3-28BF-410D-BE69-A495B21A9E9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4515" name="Rectangle 2">
            <a:extLst>
              <a:ext uri="{FF2B5EF4-FFF2-40B4-BE49-F238E27FC236}">
                <a16:creationId xmlns:a16="http://schemas.microsoft.com/office/drawing/2014/main" id="{FCCBFBDD-39F3-4146-99B8-2B2B13B444F7}"/>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cs typeface="Times New Roman" panose="02020603050405020304" pitchFamily="18" charset="0"/>
              </a:rPr>
              <a:t>11.4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动态索引</a:t>
            </a:r>
          </a:p>
        </p:txBody>
      </p:sp>
      <p:sp>
        <p:nvSpPr>
          <p:cNvPr id="64516" name="Rectangle 3">
            <a:extLst>
              <a:ext uri="{FF2B5EF4-FFF2-40B4-BE49-F238E27FC236}">
                <a16:creationId xmlns:a16="http://schemas.microsoft.com/office/drawing/2014/main" id="{9852805C-89D5-48FE-81A2-C47169C32E82}"/>
              </a:ext>
            </a:extLst>
          </p:cNvPr>
          <p:cNvSpPr>
            <a:spLocks noGrp="1" noChangeArrowheads="1"/>
          </p:cNvSpPr>
          <p:nvPr>
            <p:ph type="body" idx="4294967295"/>
          </p:nvPr>
        </p:nvSpPr>
        <p:spPr/>
        <p:txBody>
          <a:bodyPr/>
          <a:lstStyle/>
          <a:p>
            <a:pPr marL="360363" indent="-360363">
              <a:lnSpc>
                <a:spcPct val="200000"/>
              </a:lnSpc>
            </a:pPr>
            <a:r>
              <a:rPr lang="en-US" altLang="zh-CN" sz="3200">
                <a:latin typeface="Garamond" panose="02020404030301010803" pitchFamily="18" charset="0"/>
              </a:rPr>
              <a:t>11.4.1 B</a:t>
            </a:r>
            <a:r>
              <a:rPr lang="zh-CN" altLang="en-US" sz="3200">
                <a:latin typeface="Garamond" panose="02020404030301010803" pitchFamily="18" charset="0"/>
              </a:rPr>
              <a:t>树</a:t>
            </a:r>
          </a:p>
          <a:p>
            <a:pPr marL="360363" indent="-360363">
              <a:lnSpc>
                <a:spcPct val="200000"/>
              </a:lnSpc>
            </a:pPr>
            <a:r>
              <a:rPr lang="en-US" altLang="zh-CN" sz="3200">
                <a:latin typeface="Garamond" panose="02020404030301010803" pitchFamily="18" charset="0"/>
              </a:rPr>
              <a:t>11.4.2 B</a:t>
            </a:r>
            <a:r>
              <a:rPr lang="en-US" altLang="zh-CN" sz="3200" baseline="30000">
                <a:latin typeface="Garamond" panose="02020404030301010803" pitchFamily="18" charset="0"/>
              </a:rPr>
              <a:t>+</a:t>
            </a:r>
            <a:r>
              <a:rPr lang="zh-CN" altLang="en-US" sz="3200">
                <a:latin typeface="Garamond" panose="02020404030301010803" pitchFamily="18" charset="0"/>
              </a:rPr>
              <a:t>树</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a:extLst>
              <a:ext uri="{FF2B5EF4-FFF2-40B4-BE49-F238E27FC236}">
                <a16:creationId xmlns:a16="http://schemas.microsoft.com/office/drawing/2014/main" id="{E3B546E7-932B-4C88-85D6-FE2ABAE0E7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B1D5508-4525-49FB-BC8F-4F050A5A932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6563" name="Rectangle 2">
            <a:extLst>
              <a:ext uri="{FF2B5EF4-FFF2-40B4-BE49-F238E27FC236}">
                <a16:creationId xmlns:a16="http://schemas.microsoft.com/office/drawing/2014/main" id="{5B6C55E0-2EEA-4642-8284-313A3C292233}"/>
              </a:ext>
            </a:extLst>
          </p:cNvPr>
          <p:cNvSpPr>
            <a:spLocks noGrp="1" noChangeArrowheads="1"/>
          </p:cNvSpPr>
          <p:nvPr>
            <p:ph type="title" idx="4294967295"/>
          </p:nvPr>
        </p:nvSpPr>
        <p:spPr/>
        <p:txBody>
          <a:bodyPr/>
          <a:lstStyle/>
          <a:p>
            <a:r>
              <a:rPr lang="zh-CN" altLang="en-US" b="1">
                <a:latin typeface="微软雅黑" panose="020B0503020204020204" pitchFamily="34" charset="-122"/>
                <a:ea typeface="微软雅黑" panose="020B0503020204020204" pitchFamily="34" charset="-122"/>
              </a:rPr>
              <a:t>基本概念</a:t>
            </a:r>
          </a:p>
        </p:txBody>
      </p:sp>
      <p:sp>
        <p:nvSpPr>
          <p:cNvPr id="66564" name="Rectangle 3">
            <a:extLst>
              <a:ext uri="{FF2B5EF4-FFF2-40B4-BE49-F238E27FC236}">
                <a16:creationId xmlns:a16="http://schemas.microsoft.com/office/drawing/2014/main" id="{659AF355-A213-436B-9476-23996C6FB18B}"/>
              </a:ext>
            </a:extLst>
          </p:cNvPr>
          <p:cNvSpPr>
            <a:spLocks noGrp="1" noChangeArrowheads="1"/>
          </p:cNvSpPr>
          <p:nvPr>
            <p:ph type="body" idx="4294967295"/>
          </p:nvPr>
        </p:nvSpPr>
        <p:spPr/>
        <p:txBody>
          <a:bodyPr/>
          <a:lstStyle/>
          <a:p>
            <a:pPr marL="360363" indent="-360363"/>
            <a:r>
              <a:rPr lang="zh-CN" altLang="en-US" sz="3200" dirty="0">
                <a:latin typeface="微软雅黑" panose="020B0503020204020204" pitchFamily="34" charset="-122"/>
                <a:ea typeface="微软雅黑" panose="020B0503020204020204" pitchFamily="34" charset="-122"/>
              </a:rPr>
              <a:t>动态索引结构</a:t>
            </a:r>
          </a:p>
          <a:p>
            <a:pPr marL="900113" lvl="1" indent="-360363"/>
            <a:r>
              <a:rPr lang="zh-CN" altLang="en-US" sz="2800" dirty="0">
                <a:latin typeface="宋体" panose="02010600030101010101" pitchFamily="2" charset="-122"/>
                <a:ea typeface="宋体" panose="02010600030101010101" pitchFamily="2" charset="-122"/>
              </a:rPr>
              <a:t>文件创建时生成</a:t>
            </a:r>
          </a:p>
          <a:p>
            <a:pPr marL="900113" lvl="1" indent="-360363"/>
            <a:r>
              <a:rPr lang="zh-CN" altLang="en-US" sz="2800" dirty="0">
                <a:latin typeface="宋体" panose="02010600030101010101" pitchFamily="2" charset="-122"/>
                <a:ea typeface="宋体" panose="02010600030101010101" pitchFamily="2" charset="-122"/>
              </a:rPr>
              <a:t>结构随着插入、删除等操作而改变</a:t>
            </a:r>
          </a:p>
          <a:p>
            <a:pPr marL="360363" indent="-360363"/>
            <a:r>
              <a:rPr lang="zh-CN" altLang="en-US" sz="3200" dirty="0">
                <a:latin typeface="微软雅黑" panose="020B0503020204020204" pitchFamily="34" charset="-122"/>
                <a:ea typeface="微软雅黑" panose="020B0503020204020204" pitchFamily="34" charset="-122"/>
              </a:rPr>
              <a:t>目的</a:t>
            </a:r>
          </a:p>
          <a:p>
            <a:pPr marL="900113" lvl="1" indent="-360363"/>
            <a:r>
              <a:rPr lang="zh-CN" altLang="en-US" sz="2800" dirty="0">
                <a:latin typeface="宋体" panose="02010600030101010101" pitchFamily="2" charset="-122"/>
                <a:ea typeface="宋体" panose="02010600030101010101" pitchFamily="2" charset="-122"/>
              </a:rPr>
              <a:t>保持最佳的检索性能</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a:extLst>
              <a:ext uri="{FF2B5EF4-FFF2-40B4-BE49-F238E27FC236}">
                <a16:creationId xmlns:a16="http://schemas.microsoft.com/office/drawing/2014/main" id="{0D5475F1-D16E-4336-A126-3CD8D228E9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56542A2-95CE-4860-B281-401DDD1E9B4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8611" name="Rectangle 2">
            <a:extLst>
              <a:ext uri="{FF2B5EF4-FFF2-40B4-BE49-F238E27FC236}">
                <a16:creationId xmlns:a16="http://schemas.microsoft.com/office/drawing/2014/main" id="{DF80E33D-1FF7-4159-A34B-85B364929207}"/>
              </a:ext>
            </a:extLst>
          </p:cNvPr>
          <p:cNvSpPr>
            <a:spLocks noGrp="1" noChangeArrowheads="1"/>
          </p:cNvSpPr>
          <p:nvPr>
            <p:ph type="title" idx="4294967295"/>
          </p:nvPr>
        </p:nvSpPr>
        <p:spPr/>
        <p:txBody>
          <a:bodyPr/>
          <a:lstStyle/>
          <a:p>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11.4.1  m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阶</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树的结构定义</a:t>
            </a:r>
          </a:p>
        </p:txBody>
      </p:sp>
      <p:sp>
        <p:nvSpPr>
          <p:cNvPr id="68612" name="Rectangle 3">
            <a:extLst>
              <a:ext uri="{FF2B5EF4-FFF2-40B4-BE49-F238E27FC236}">
                <a16:creationId xmlns:a16="http://schemas.microsoft.com/office/drawing/2014/main" id="{81ECE07C-9652-4B9C-B262-F4D03767EB3B}"/>
              </a:ext>
            </a:extLst>
          </p:cNvPr>
          <p:cNvSpPr>
            <a:spLocks noGrp="1" noChangeArrowheads="1"/>
          </p:cNvSpPr>
          <p:nvPr>
            <p:ph idx="4294967295"/>
          </p:nvPr>
        </p:nvSpPr>
        <p:spPr>
          <a:xfrm>
            <a:off x="203173" y="990600"/>
            <a:ext cx="11784066" cy="5562600"/>
          </a:xfrm>
        </p:spPr>
        <p:txBody>
          <a:bodyPr/>
          <a:lstStyle/>
          <a:p>
            <a:pPr marL="360363" indent="-360363" eaLnBrk="1" hangingPunct="1">
              <a:spcBef>
                <a:spcPts val="1800"/>
              </a:spcBef>
            </a:pPr>
            <a:r>
              <a:rPr lang="en-US" altLang="zh-CN" sz="3200" dirty="0"/>
              <a:t>m </a:t>
            </a:r>
            <a:r>
              <a:rPr lang="zh-CN" altLang="en-US" sz="3200" dirty="0"/>
              <a:t>阶</a:t>
            </a:r>
            <a:r>
              <a:rPr lang="en-US" altLang="zh-CN" sz="3200" dirty="0"/>
              <a:t>B</a:t>
            </a:r>
            <a:r>
              <a:rPr lang="zh-CN" altLang="en-US" sz="3200" dirty="0"/>
              <a:t>树是一棵 </a:t>
            </a:r>
            <a:r>
              <a:rPr lang="en-US" altLang="zh-CN" sz="3200" dirty="0"/>
              <a:t>m</a:t>
            </a:r>
            <a:r>
              <a:rPr lang="en-US" altLang="zh-CN" sz="3200" i="1" dirty="0"/>
              <a:t> </a:t>
            </a:r>
            <a:r>
              <a:rPr lang="zh-CN" altLang="en-US" sz="3200" dirty="0"/>
              <a:t>路查找树，或者为空，或者：</a:t>
            </a:r>
          </a:p>
          <a:p>
            <a:pPr marL="900113" lvl="1" indent="-360363" eaLnBrk="1" hangingPunct="1">
              <a:spcBef>
                <a:spcPts val="1800"/>
              </a:spcBef>
            </a:pPr>
            <a:r>
              <a:rPr lang="zh-CN" altLang="en-US" sz="2800" dirty="0">
                <a:solidFill>
                  <a:srgbClr val="000066"/>
                </a:solidFill>
                <a:latin typeface="微软雅黑" panose="020B0503020204020204" pitchFamily="34" charset="-122"/>
                <a:ea typeface="微软雅黑" panose="020B0503020204020204" pitchFamily="34" charset="-122"/>
              </a:rPr>
              <a:t>有 </a:t>
            </a:r>
            <a:r>
              <a:rPr lang="en-US" altLang="zh-CN" sz="2800" dirty="0">
                <a:solidFill>
                  <a:srgbClr val="000066"/>
                </a:solidFill>
                <a:latin typeface="微软雅黑" panose="020B0503020204020204" pitchFamily="34" charset="-122"/>
                <a:ea typeface="微软雅黑" panose="020B0503020204020204" pitchFamily="34" charset="-122"/>
              </a:rPr>
              <a:t>k </a:t>
            </a:r>
            <a:r>
              <a:rPr lang="zh-CN" altLang="en-US" sz="2800" dirty="0">
                <a:solidFill>
                  <a:srgbClr val="000066"/>
                </a:solidFill>
                <a:latin typeface="微软雅黑" panose="020B0503020204020204" pitchFamily="34" charset="-122"/>
                <a:ea typeface="微软雅黑" panose="020B0503020204020204" pitchFamily="34" charset="-122"/>
              </a:rPr>
              <a:t>棵子树的结点有 </a:t>
            </a:r>
            <a:r>
              <a:rPr lang="en-US" altLang="zh-CN" sz="2800" dirty="0">
                <a:solidFill>
                  <a:srgbClr val="000066"/>
                </a:solidFill>
                <a:latin typeface="微软雅黑" panose="020B0503020204020204" pitchFamily="34" charset="-122"/>
                <a:ea typeface="微软雅黑" panose="020B0503020204020204" pitchFamily="34" charset="-122"/>
              </a:rPr>
              <a:t>k-1 </a:t>
            </a:r>
            <a:r>
              <a:rPr lang="zh-CN" altLang="en-US" sz="2800" dirty="0">
                <a:solidFill>
                  <a:srgbClr val="000066"/>
                </a:solidFill>
                <a:latin typeface="微软雅黑" panose="020B0503020204020204" pitchFamily="34" charset="-122"/>
                <a:ea typeface="微软雅黑" panose="020B0503020204020204" pitchFamily="34" charset="-122"/>
              </a:rPr>
              <a:t>个关键码</a:t>
            </a:r>
          </a:p>
          <a:p>
            <a:pPr marL="900113" lvl="1" indent="-360363" eaLnBrk="1" hangingPunct="1">
              <a:spcBef>
                <a:spcPts val="1800"/>
              </a:spcBef>
            </a:pPr>
            <a:r>
              <a:rPr lang="zh-CN" altLang="en-US" sz="2800" dirty="0">
                <a:solidFill>
                  <a:srgbClr val="FF0000"/>
                </a:solidFill>
                <a:latin typeface="微软雅黑" panose="020B0503020204020204" pitchFamily="34" charset="-122"/>
                <a:ea typeface="微软雅黑" panose="020B0503020204020204" pitchFamily="34" charset="-122"/>
              </a:rPr>
              <a:t>上界：</a:t>
            </a:r>
            <a:r>
              <a:rPr lang="zh-CN" altLang="en-US" sz="2800" dirty="0"/>
              <a:t>树中每个结点</a:t>
            </a:r>
            <a:r>
              <a:rPr lang="zh-CN" altLang="en-US" sz="2800" u="sng" dirty="0">
                <a:solidFill>
                  <a:srgbClr val="3333FF"/>
                </a:solidFill>
              </a:rPr>
              <a:t>至多</a:t>
            </a:r>
            <a:r>
              <a:rPr lang="zh-CN" altLang="en-US" sz="2800" dirty="0"/>
              <a:t>有</a:t>
            </a:r>
            <a:r>
              <a:rPr lang="en-US" altLang="zh-CN" sz="2800" dirty="0"/>
              <a:t>m</a:t>
            </a:r>
            <a:r>
              <a:rPr lang="zh-CN" altLang="en-US" sz="2800" dirty="0"/>
              <a:t>个子结点</a:t>
            </a:r>
          </a:p>
          <a:p>
            <a:pPr marL="900113" lvl="1" indent="-360363" eaLnBrk="1" hangingPunct="1">
              <a:spcBef>
                <a:spcPts val="1800"/>
              </a:spcBef>
            </a:pPr>
            <a:r>
              <a:rPr lang="zh-CN" altLang="en-US" sz="2800" dirty="0">
                <a:solidFill>
                  <a:srgbClr val="FF0000"/>
                </a:solidFill>
                <a:latin typeface="微软雅黑" panose="020B0503020204020204" pitchFamily="34" charset="-122"/>
                <a:ea typeface="微软雅黑" panose="020B0503020204020204" pitchFamily="34" charset="-122"/>
              </a:rPr>
              <a:t>下界：</a:t>
            </a:r>
            <a:r>
              <a:rPr lang="zh-CN" altLang="en-US" sz="2800" dirty="0"/>
              <a:t>根结点</a:t>
            </a:r>
            <a:r>
              <a:rPr lang="zh-CN" altLang="en-US" sz="2800" u="sng" dirty="0">
                <a:solidFill>
                  <a:srgbClr val="3333FF"/>
                </a:solidFill>
              </a:rPr>
              <a:t>至少</a:t>
            </a:r>
            <a:r>
              <a:rPr lang="zh-CN" altLang="en-US" sz="2800" dirty="0"/>
              <a:t>有</a:t>
            </a:r>
            <a:r>
              <a:rPr lang="en-US" altLang="zh-CN" sz="2800" dirty="0"/>
              <a:t>2</a:t>
            </a:r>
            <a:r>
              <a:rPr lang="zh-CN" altLang="en-US" sz="2800" dirty="0"/>
              <a:t>棵子树，其它非叶结点至少有</a:t>
            </a:r>
            <a:r>
              <a:rPr lang="zh-CN" altLang="en-US" sz="2800" dirty="0">
                <a:sym typeface="Symbol" panose="05050102010706020507" pitchFamily="18" charset="2"/>
              </a:rPr>
              <a:t></a:t>
            </a:r>
            <a:r>
              <a:rPr lang="en-US" altLang="zh-CN" sz="2800" i="1" dirty="0"/>
              <a:t>m</a:t>
            </a:r>
            <a:r>
              <a:rPr lang="en-US" altLang="zh-CN" sz="2800" dirty="0"/>
              <a:t>/2</a:t>
            </a:r>
            <a:r>
              <a:rPr lang="en-US" altLang="zh-CN" sz="2800" dirty="0">
                <a:sym typeface="Symbol" panose="05050102010706020507" pitchFamily="18" charset="2"/>
              </a:rPr>
              <a:t></a:t>
            </a:r>
            <a:r>
              <a:rPr lang="zh-CN" altLang="en-US" sz="2800" dirty="0"/>
              <a:t>棵子树</a:t>
            </a:r>
            <a:endParaRPr lang="en-US" altLang="zh-CN" sz="2800" dirty="0"/>
          </a:p>
          <a:p>
            <a:pPr marL="900113" lvl="1" indent="-360363" eaLnBrk="1" hangingPunct="1">
              <a:spcBef>
                <a:spcPts val="1800"/>
              </a:spcBef>
            </a:pPr>
            <a:r>
              <a:rPr lang="zh-CN" altLang="en-US" sz="2800" dirty="0"/>
              <a:t>叶结点都位于同一层，</a:t>
            </a:r>
            <a:r>
              <a:rPr lang="zh-CN" altLang="en-US" dirty="0"/>
              <a:t>有</a:t>
            </a:r>
            <a:r>
              <a:rPr lang="zh-CN" altLang="en-US" sz="2800" dirty="0">
                <a:solidFill>
                  <a:srgbClr val="FF0000"/>
                </a:solidFill>
                <a:sym typeface="Symbol" panose="05050102010706020507" pitchFamily="18" charset="2"/>
              </a:rPr>
              <a:t></a:t>
            </a:r>
            <a:r>
              <a:rPr lang="en-US" altLang="zh-CN" sz="2800" dirty="0">
                <a:solidFill>
                  <a:srgbClr val="FF0000"/>
                </a:solidFill>
              </a:rPr>
              <a:t>m/2</a:t>
            </a:r>
            <a:r>
              <a:rPr lang="en-US" altLang="zh-CN" sz="2800" dirty="0">
                <a:solidFill>
                  <a:srgbClr val="FF0000"/>
                </a:solidFill>
                <a:sym typeface="Symbol" panose="05050102010706020507" pitchFamily="18" charset="2"/>
              </a:rPr>
              <a:t></a:t>
            </a:r>
            <a:r>
              <a:rPr lang="en-US" altLang="zh-CN" sz="2800" dirty="0">
                <a:solidFill>
                  <a:srgbClr val="FF0000"/>
                </a:solidFill>
              </a:rPr>
              <a:t> -1 </a:t>
            </a:r>
            <a:r>
              <a:rPr lang="zh-CN" altLang="en-US" sz="2800" dirty="0">
                <a:solidFill>
                  <a:srgbClr val="FF0000"/>
                </a:solidFill>
              </a:rPr>
              <a:t>到 </a:t>
            </a:r>
            <a:r>
              <a:rPr lang="en-US" altLang="zh-CN" sz="2800" dirty="0">
                <a:solidFill>
                  <a:srgbClr val="FF0000"/>
                </a:solidFill>
              </a:rPr>
              <a:t>m-1 </a:t>
            </a:r>
            <a:r>
              <a:rPr lang="zh-CN" altLang="en-US" sz="2800" dirty="0"/>
              <a:t>个关键码 </a:t>
            </a:r>
            <a:endParaRPr lang="en-US" altLang="zh-CN" sz="2800" dirty="0"/>
          </a:p>
        </p:txBody>
      </p:sp>
      <p:sp>
        <p:nvSpPr>
          <p:cNvPr id="68613" name="Rectangle 5">
            <a:extLst>
              <a:ext uri="{FF2B5EF4-FFF2-40B4-BE49-F238E27FC236}">
                <a16:creationId xmlns:a16="http://schemas.microsoft.com/office/drawing/2014/main" id="{7A5E4CCD-94C1-450E-B454-B64A83BF52CE}"/>
              </a:ext>
            </a:extLst>
          </p:cNvPr>
          <p:cNvSpPr>
            <a:spLocks noChangeArrowheads="1"/>
          </p:cNvSpPr>
          <p:nvPr/>
        </p:nvSpPr>
        <p:spPr bwMode="auto">
          <a:xfrm>
            <a:off x="1523207"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60D90AC1-CFA2-4108-A381-900CE7C2A3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7E0434F-66AF-4B16-9871-F1EF12D653A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0659" name="Rectangle 2">
            <a:extLst>
              <a:ext uri="{FF2B5EF4-FFF2-40B4-BE49-F238E27FC236}">
                <a16:creationId xmlns:a16="http://schemas.microsoft.com/office/drawing/2014/main" id="{9244F04A-9654-4933-9D09-0CFC37011536}"/>
              </a:ext>
            </a:extLst>
          </p:cNvPr>
          <p:cNvSpPr>
            <a:spLocks noGrp="1" noChangeArrowheads="1"/>
          </p:cNvSpPr>
          <p:nvPr>
            <p:ph type="title" idx="4294967295"/>
          </p:nvPr>
        </p:nvSpPr>
        <p:spPr/>
        <p:txBody>
          <a:bodyPr vert="horz" wrap="square" lIns="182880" tIns="45720" rIns="274320" bIns="45720" numCol="1" anchor="ctr" anchorCtr="0" compatLnSpc="1">
            <a:prstTxWarp prst="textNoShape">
              <a:avLst/>
            </a:prstTxWarp>
          </a:bodyPr>
          <a:lstStyle/>
          <a:p>
            <a:pPr eaLnBrk="1" hangingPunct="1"/>
            <a:r>
              <a:rPr lang="en-US" altLang="zh-CN" b="1">
                <a:latin typeface="微软雅黑" panose="020B0503020204020204" pitchFamily="34" charset="-122"/>
                <a:ea typeface="微软雅黑" panose="020B0503020204020204" pitchFamily="34" charset="-122"/>
              </a:rPr>
              <a:t>B</a:t>
            </a:r>
            <a:r>
              <a:rPr lang="zh-CN" altLang="en-US" b="1">
                <a:latin typeface="微软雅黑" panose="020B0503020204020204" pitchFamily="34" charset="-122"/>
                <a:ea typeface="微软雅黑" panose="020B0503020204020204" pitchFamily="34" charset="-122"/>
              </a:rPr>
              <a:t>树的结点结构</a:t>
            </a:r>
          </a:p>
        </p:txBody>
      </p:sp>
      <p:sp>
        <p:nvSpPr>
          <p:cNvPr id="70660" name="Rectangle 3">
            <a:extLst>
              <a:ext uri="{FF2B5EF4-FFF2-40B4-BE49-F238E27FC236}">
                <a16:creationId xmlns:a16="http://schemas.microsoft.com/office/drawing/2014/main" id="{0558DA6F-F3DB-4507-B130-386C66BB70D0}"/>
              </a:ext>
            </a:extLst>
          </p:cNvPr>
          <p:cNvSpPr>
            <a:spLocks noGrp="1" noChangeArrowheads="1"/>
          </p:cNvSpPr>
          <p:nvPr>
            <p:ph type="body" sz="half" idx="4294967295"/>
          </p:nvPr>
        </p:nvSpPr>
        <p:spPr/>
        <p:txBody>
          <a:bodyPr/>
          <a:lstStyle/>
          <a:p>
            <a:pPr algn="just" eaLnBrk="1" hangingPunct="1"/>
            <a:r>
              <a:rPr lang="en-US" altLang="zh-CN">
                <a:latin typeface="微软雅黑" panose="020B0503020204020204" pitchFamily="34" charset="-122"/>
                <a:ea typeface="微软雅黑" panose="020B0503020204020204" pitchFamily="34" charset="-122"/>
                <a:cs typeface="Times New Roman" panose="02020603050405020304" pitchFamily="18" charset="0"/>
              </a:rPr>
              <a:t>B</a:t>
            </a:r>
            <a:r>
              <a:rPr lang="zh-CN" altLang="en-US">
                <a:latin typeface="微软雅黑" panose="020B0503020204020204" pitchFamily="34" charset="-122"/>
                <a:ea typeface="微软雅黑" panose="020B0503020204020204" pitchFamily="34" charset="-122"/>
                <a:cs typeface="Times New Roman" panose="02020603050405020304" pitchFamily="18" charset="0"/>
              </a:rPr>
              <a:t>树结点的一般形式</a:t>
            </a:r>
            <a:endParaRPr lang="en-US" altLang="zh-CN">
              <a:latin typeface="微软雅黑" panose="020B0503020204020204" pitchFamily="34" charset="-122"/>
              <a:ea typeface="微软雅黑" panose="020B0503020204020204" pitchFamily="34" charset="-122"/>
              <a:cs typeface="Times New Roman" panose="02020603050405020304" pitchFamily="18" charset="0"/>
            </a:endParaRPr>
          </a:p>
          <a:p>
            <a:pPr lvl="1" algn="just" eaLnBrk="1" hangingPunct="1"/>
            <a:r>
              <a:rPr lang="zh-CN" altLang="en-US">
                <a:latin typeface="Garamond" panose="02020404030301010803" pitchFamily="18" charset="0"/>
                <a:ea typeface="微软雅黑" panose="020B0503020204020204" pitchFamily="34" charset="-122"/>
                <a:cs typeface="Times New Roman" panose="02020603050405020304" pitchFamily="18" charset="0"/>
              </a:rPr>
              <a:t>包含</a:t>
            </a:r>
            <a:r>
              <a:rPr lang="en-US" altLang="zh-CN">
                <a:latin typeface="Garamond" panose="02020404030301010803" pitchFamily="18" charset="0"/>
                <a:ea typeface="微软雅黑" panose="020B0503020204020204" pitchFamily="34" charset="-122"/>
                <a:cs typeface="Times New Roman" panose="02020603050405020304" pitchFamily="18" charset="0"/>
              </a:rPr>
              <a:t>j</a:t>
            </a:r>
            <a:r>
              <a:rPr lang="zh-CN" altLang="en-US">
                <a:latin typeface="Garamond" panose="02020404030301010803" pitchFamily="18" charset="0"/>
                <a:ea typeface="微软雅黑" panose="020B0503020204020204" pitchFamily="34" charset="-122"/>
                <a:cs typeface="Times New Roman" panose="02020603050405020304" pitchFamily="18" charset="0"/>
              </a:rPr>
              <a:t>个关键码，</a:t>
            </a:r>
            <a:r>
              <a:rPr lang="en-US" altLang="zh-CN">
                <a:latin typeface="Garamond" panose="02020404030301010803" pitchFamily="18" charset="0"/>
                <a:ea typeface="微软雅黑" panose="020B0503020204020204" pitchFamily="34" charset="-122"/>
                <a:cs typeface="Times New Roman" panose="02020603050405020304" pitchFamily="18" charset="0"/>
              </a:rPr>
              <a:t>j+1</a:t>
            </a:r>
            <a:r>
              <a:rPr lang="zh-CN" altLang="en-US">
                <a:latin typeface="Garamond" panose="02020404030301010803" pitchFamily="18" charset="0"/>
                <a:ea typeface="微软雅黑" panose="020B0503020204020204" pitchFamily="34" charset="-122"/>
                <a:cs typeface="Times New Roman" panose="02020603050405020304" pitchFamily="18" charset="0"/>
              </a:rPr>
              <a:t>个指针</a:t>
            </a:r>
          </a:p>
          <a:p>
            <a:pPr algn="just" eaLnBrk="1" hangingPunct="1"/>
            <a:endParaRPr lang="zh-CN" altLang="en-US">
              <a:latin typeface="Garamond" panose="02020404030301010803" pitchFamily="18" charset="0"/>
              <a:ea typeface="微软雅黑" panose="020B0503020204020204" pitchFamily="34" charset="-122"/>
              <a:cs typeface="Times New Roman" panose="02020603050405020304" pitchFamily="18" charset="0"/>
            </a:endParaRPr>
          </a:p>
          <a:p>
            <a:pPr eaLnBrk="1" hangingPunct="1"/>
            <a:endParaRPr lang="zh-CN" altLang="en-US">
              <a:latin typeface="Garamond" panose="02020404030301010803" pitchFamily="18" charset="0"/>
              <a:cs typeface="Times New Roman" panose="02020603050405020304" pitchFamily="18" charset="0"/>
            </a:endParaRPr>
          </a:p>
          <a:p>
            <a:pPr lvl="1" eaLnBrk="1" hangingPunct="1"/>
            <a:r>
              <a:rPr lang="zh-CN" altLang="en-US">
                <a:latin typeface="Garamond" panose="02020404030301010803" pitchFamily="18" charset="0"/>
                <a:cs typeface="Times New Roman" panose="02020603050405020304" pitchFamily="18" charset="0"/>
              </a:rPr>
              <a:t>其中</a:t>
            </a:r>
            <a:r>
              <a:rPr lang="en-US" altLang="zh-CN">
                <a:latin typeface="Garamond" panose="02020404030301010803" pitchFamily="18" charset="0"/>
                <a:cs typeface="Times New Roman" panose="02020603050405020304" pitchFamily="18" charset="0"/>
              </a:rPr>
              <a:t>K</a:t>
            </a:r>
            <a:r>
              <a:rPr lang="en-US" altLang="zh-CN" baseline="-30000">
                <a:latin typeface="Garamond" panose="02020404030301010803" pitchFamily="18" charset="0"/>
                <a:cs typeface="Times New Roman" panose="02020603050405020304" pitchFamily="18" charset="0"/>
              </a:rPr>
              <a:t>i</a:t>
            </a:r>
            <a:r>
              <a:rPr lang="zh-CN" altLang="en-US">
                <a:latin typeface="Garamond" panose="02020404030301010803" pitchFamily="18" charset="0"/>
                <a:cs typeface="Times New Roman" panose="02020603050405020304" pitchFamily="18" charset="0"/>
              </a:rPr>
              <a:t>是关键码值，</a:t>
            </a:r>
            <a:r>
              <a:rPr lang="en-US" altLang="zh-CN">
                <a:latin typeface="Garamond" panose="02020404030301010803" pitchFamily="18" charset="0"/>
                <a:cs typeface="Times New Roman" panose="02020603050405020304" pitchFamily="18" charset="0"/>
              </a:rPr>
              <a:t>K</a:t>
            </a:r>
            <a:r>
              <a:rPr lang="en-US" altLang="zh-CN" baseline="-30000">
                <a:latin typeface="Garamond" panose="02020404030301010803" pitchFamily="18" charset="0"/>
                <a:cs typeface="Times New Roman" panose="02020603050405020304" pitchFamily="18" charset="0"/>
              </a:rPr>
              <a:t>1</a:t>
            </a:r>
            <a:r>
              <a:rPr lang="en-US" altLang="zh-CN">
                <a:latin typeface="Garamond" panose="02020404030301010803" pitchFamily="18" charset="0"/>
                <a:cs typeface="Times New Roman" panose="02020603050405020304" pitchFamily="18" charset="0"/>
              </a:rPr>
              <a:t>&lt;K</a:t>
            </a:r>
            <a:r>
              <a:rPr lang="en-US" altLang="zh-CN" baseline="-30000">
                <a:latin typeface="Garamond" panose="02020404030301010803" pitchFamily="18" charset="0"/>
                <a:cs typeface="Times New Roman" panose="02020603050405020304" pitchFamily="18" charset="0"/>
              </a:rPr>
              <a:t>2</a:t>
            </a:r>
            <a:r>
              <a:rPr lang="en-US" altLang="zh-CN">
                <a:latin typeface="Garamond" panose="02020404030301010803" pitchFamily="18" charset="0"/>
                <a:cs typeface="Times New Roman" panose="02020603050405020304" pitchFamily="18" charset="0"/>
              </a:rPr>
              <a:t>&lt;…&lt;K</a:t>
            </a:r>
            <a:r>
              <a:rPr lang="en-US" altLang="zh-CN" baseline="-30000">
                <a:latin typeface="Garamond" panose="02020404030301010803" pitchFamily="18" charset="0"/>
                <a:cs typeface="Times New Roman" panose="02020603050405020304" pitchFamily="18" charset="0"/>
              </a:rPr>
              <a:t>j</a:t>
            </a:r>
            <a:endParaRPr lang="zh-CN" altLang="en-US">
              <a:latin typeface="Garamond" panose="02020404030301010803" pitchFamily="18" charset="0"/>
              <a:cs typeface="Times New Roman" panose="02020603050405020304" pitchFamily="18" charset="0"/>
            </a:endParaRPr>
          </a:p>
          <a:p>
            <a:pPr lvl="1" eaLnBrk="1" hangingPunct="1"/>
            <a:r>
              <a:rPr lang="en-US" altLang="zh-CN">
                <a:latin typeface="Garamond" panose="02020404030301010803" pitchFamily="18" charset="0"/>
                <a:cs typeface="Times New Roman" panose="02020603050405020304" pitchFamily="18" charset="0"/>
              </a:rPr>
              <a:t>P</a:t>
            </a:r>
            <a:r>
              <a:rPr lang="en-US" altLang="zh-CN" baseline="-30000">
                <a:latin typeface="Garamond" panose="02020404030301010803" pitchFamily="18" charset="0"/>
                <a:cs typeface="Times New Roman" panose="02020603050405020304" pitchFamily="18" charset="0"/>
              </a:rPr>
              <a:t>i</a:t>
            </a:r>
            <a:r>
              <a:rPr lang="zh-CN" altLang="en-US">
                <a:latin typeface="Garamond" panose="02020404030301010803" pitchFamily="18" charset="0"/>
                <a:cs typeface="Times New Roman" panose="02020603050405020304" pitchFamily="18" charset="0"/>
              </a:rPr>
              <a:t>是指向包括</a:t>
            </a:r>
            <a:r>
              <a:rPr lang="en-US" altLang="zh-CN">
                <a:latin typeface="Garamond" panose="02020404030301010803" pitchFamily="18" charset="0"/>
                <a:cs typeface="Times New Roman" panose="02020603050405020304" pitchFamily="18" charset="0"/>
              </a:rPr>
              <a:t>K</a:t>
            </a:r>
            <a:r>
              <a:rPr lang="en-US" altLang="zh-CN" baseline="-30000">
                <a:latin typeface="Garamond" panose="02020404030301010803" pitchFamily="18" charset="0"/>
                <a:cs typeface="Times New Roman" panose="02020603050405020304" pitchFamily="18" charset="0"/>
              </a:rPr>
              <a:t>i</a:t>
            </a:r>
            <a:r>
              <a:rPr lang="zh-CN" altLang="en-US">
                <a:latin typeface="Garamond" panose="02020404030301010803" pitchFamily="18" charset="0"/>
                <a:cs typeface="Times New Roman" panose="02020603050405020304" pitchFamily="18" charset="0"/>
              </a:rPr>
              <a:t>到</a:t>
            </a:r>
            <a:r>
              <a:rPr lang="en-US" altLang="zh-CN">
                <a:latin typeface="Garamond" panose="02020404030301010803" pitchFamily="18" charset="0"/>
                <a:cs typeface="Times New Roman" panose="02020603050405020304" pitchFamily="18" charset="0"/>
              </a:rPr>
              <a:t>K</a:t>
            </a:r>
            <a:r>
              <a:rPr lang="en-US" altLang="zh-CN" baseline="-30000">
                <a:latin typeface="Garamond" panose="02020404030301010803" pitchFamily="18" charset="0"/>
                <a:cs typeface="Times New Roman" panose="02020603050405020304" pitchFamily="18" charset="0"/>
              </a:rPr>
              <a:t>i+1</a:t>
            </a:r>
            <a:r>
              <a:rPr lang="zh-CN" altLang="en-US">
                <a:latin typeface="Garamond" panose="02020404030301010803" pitchFamily="18" charset="0"/>
                <a:cs typeface="Times New Roman" panose="02020603050405020304" pitchFamily="18" charset="0"/>
              </a:rPr>
              <a:t>之间的关键码的子树的指针</a:t>
            </a:r>
          </a:p>
        </p:txBody>
      </p:sp>
      <p:pic>
        <p:nvPicPr>
          <p:cNvPr id="70661" name="Picture 4" descr="图片15">
            <a:extLst>
              <a:ext uri="{FF2B5EF4-FFF2-40B4-BE49-F238E27FC236}">
                <a16:creationId xmlns:a16="http://schemas.microsoft.com/office/drawing/2014/main" id="{1C04A342-5B7F-4219-A8BD-27A9530B5FA5}"/>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2590006" y="2819400"/>
            <a:ext cx="6375400" cy="98425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125699AE-AB03-4B2D-9ECF-2954E2C397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5769536-0BCA-470B-BA7F-F268BC4F909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1683" name="Rectangle 2">
            <a:extLst>
              <a:ext uri="{FF2B5EF4-FFF2-40B4-BE49-F238E27FC236}">
                <a16:creationId xmlns:a16="http://schemas.microsoft.com/office/drawing/2014/main" id="{6502AD64-8AAB-49B1-897D-159838AFC0C3}"/>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rPr>
              <a:t>B</a:t>
            </a:r>
            <a:r>
              <a:rPr lang="zh-CN" altLang="en-US" b="1">
                <a:latin typeface="微软雅黑" panose="020B0503020204020204" pitchFamily="34" charset="-122"/>
                <a:ea typeface="微软雅黑" panose="020B0503020204020204" pitchFamily="34" charset="-122"/>
              </a:rPr>
              <a:t>树的性质</a:t>
            </a:r>
          </a:p>
        </p:txBody>
      </p:sp>
      <p:sp>
        <p:nvSpPr>
          <p:cNvPr id="71684" name="Rectangle 3">
            <a:extLst>
              <a:ext uri="{FF2B5EF4-FFF2-40B4-BE49-F238E27FC236}">
                <a16:creationId xmlns:a16="http://schemas.microsoft.com/office/drawing/2014/main" id="{E1AAB9C2-BD97-4AAC-841B-6D3FD5D530F7}"/>
              </a:ext>
            </a:extLst>
          </p:cNvPr>
          <p:cNvSpPr>
            <a:spLocks noGrp="1" noChangeArrowheads="1"/>
          </p:cNvSpPr>
          <p:nvPr>
            <p:ph idx="4294967295"/>
          </p:nvPr>
        </p:nvSpPr>
        <p:spPr/>
        <p:txBody>
          <a:bodyPr/>
          <a:lstStyle/>
          <a:p>
            <a:pPr marL="360363" indent="-360363">
              <a:lnSpc>
                <a:spcPct val="130000"/>
              </a:lnSpc>
            </a:pPr>
            <a:r>
              <a:rPr lang="zh-CN" altLang="en-US" sz="3000" dirty="0">
                <a:solidFill>
                  <a:srgbClr val="C00000"/>
                </a:solidFill>
                <a:latin typeface="Garamond" panose="02020404030301010803" pitchFamily="18" charset="0"/>
              </a:rPr>
              <a:t>树高平衡、叶结点同层、关键码不重复</a:t>
            </a:r>
            <a:endParaRPr lang="en-US" altLang="zh-CN" sz="3000" dirty="0">
              <a:solidFill>
                <a:srgbClr val="C00000"/>
              </a:solidFill>
              <a:latin typeface="Garamond" panose="02020404030301010803" pitchFamily="18" charset="0"/>
            </a:endParaRPr>
          </a:p>
          <a:p>
            <a:pPr marL="360363" indent="-360363">
              <a:lnSpc>
                <a:spcPct val="130000"/>
              </a:lnSpc>
            </a:pPr>
            <a:r>
              <a:rPr lang="zh-CN" altLang="en-US" sz="3000" dirty="0">
                <a:latin typeface="Garamond" panose="02020404030301010803" pitchFamily="18" charset="0"/>
              </a:rPr>
              <a:t>父结点关键码是子结点的分界</a:t>
            </a:r>
            <a:endParaRPr lang="en-US" altLang="zh-CN" sz="3000" dirty="0">
              <a:latin typeface="Garamond" panose="02020404030301010803" pitchFamily="18" charset="0"/>
            </a:endParaRPr>
          </a:p>
          <a:p>
            <a:pPr marL="360363" indent="-360363">
              <a:lnSpc>
                <a:spcPct val="130000"/>
              </a:lnSpc>
            </a:pPr>
            <a:r>
              <a:rPr lang="zh-CN" altLang="en-US" sz="3000" dirty="0">
                <a:latin typeface="Garamond" panose="02020404030301010803" pitchFamily="18" charset="0"/>
              </a:rPr>
              <a:t>具有</a:t>
            </a:r>
            <a:r>
              <a:rPr lang="en-US" altLang="zh-CN" sz="3000" dirty="0">
                <a:latin typeface="Garamond" panose="02020404030301010803" pitchFamily="18" charset="0"/>
              </a:rPr>
              <a:t>K</a:t>
            </a:r>
            <a:r>
              <a:rPr lang="zh-CN" altLang="en-US" sz="3000" dirty="0">
                <a:latin typeface="Garamond" panose="02020404030301010803" pitchFamily="18" charset="0"/>
              </a:rPr>
              <a:t>个子结点的结点包含</a:t>
            </a:r>
            <a:r>
              <a:rPr lang="en-US" altLang="zh-CN" sz="3000" dirty="0">
                <a:latin typeface="Garamond" panose="02020404030301010803" pitchFamily="18" charset="0"/>
              </a:rPr>
              <a:t>k-1</a:t>
            </a:r>
            <a:r>
              <a:rPr lang="zh-CN" altLang="en-US" sz="3000" dirty="0">
                <a:latin typeface="Garamond" panose="02020404030301010803" pitchFamily="18" charset="0"/>
              </a:rPr>
              <a:t>个关键码</a:t>
            </a:r>
          </a:p>
          <a:p>
            <a:pPr marL="360363" indent="-360363">
              <a:lnSpc>
                <a:spcPct val="130000"/>
              </a:lnSpc>
            </a:pPr>
            <a:r>
              <a:rPr lang="zh-CN" altLang="en-US" sz="3000" dirty="0">
                <a:latin typeface="Garamond" panose="02020404030301010803" pitchFamily="18" charset="0"/>
              </a:rPr>
              <a:t>访问局部性原理</a:t>
            </a:r>
            <a:endParaRPr lang="en-US" altLang="zh-CN" sz="3000" dirty="0">
              <a:latin typeface="Garamond" panose="02020404030301010803" pitchFamily="18" charset="0"/>
            </a:endParaRPr>
          </a:p>
          <a:p>
            <a:pPr marL="760413" lvl="1" indent="-360363">
              <a:lnSpc>
                <a:spcPct val="130000"/>
              </a:lnSpc>
            </a:pPr>
            <a:r>
              <a:rPr lang="zh-CN" altLang="en-US" sz="2600" b="0" dirty="0">
                <a:latin typeface="Garamond" panose="02020404030301010803" pitchFamily="18" charset="0"/>
              </a:rPr>
              <a:t>值相近的记录放在相近的磁盘页中</a:t>
            </a:r>
          </a:p>
          <a:p>
            <a:pPr marL="360363" indent="-360363">
              <a:lnSpc>
                <a:spcPct val="130000"/>
              </a:lnSpc>
            </a:pPr>
            <a:r>
              <a:rPr lang="zh-CN" altLang="en-US" sz="3000" dirty="0">
                <a:latin typeface="Garamond" panose="02020404030301010803" pitchFamily="18" charset="0"/>
              </a:rPr>
              <a:t>节点关键码至少一定比例是满的</a:t>
            </a:r>
          </a:p>
          <a:p>
            <a:pPr marL="760413" lvl="1" indent="-360363">
              <a:lnSpc>
                <a:spcPct val="130000"/>
              </a:lnSpc>
            </a:pPr>
            <a:r>
              <a:rPr lang="zh-CN" altLang="en-US" sz="2600" b="0" dirty="0">
                <a:latin typeface="Garamond" panose="02020404030301010803" pitchFamily="18" charset="0"/>
              </a:rPr>
              <a:t>改进空间利用率，减少检索、更新操作的</a:t>
            </a:r>
            <a:r>
              <a:rPr lang="en-US" altLang="zh-CN" sz="2600" b="0" dirty="0">
                <a:latin typeface="Garamond" panose="02020404030301010803" pitchFamily="18" charset="0"/>
              </a:rPr>
              <a:t>I/O</a:t>
            </a:r>
            <a:r>
              <a:rPr lang="zh-CN" altLang="en-US" sz="2600" b="0" dirty="0">
                <a:latin typeface="Garamond" panose="02020404030301010803" pitchFamily="18" charset="0"/>
              </a:rPr>
              <a:t>数</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0AF6B6EF-22C1-4541-930C-251DDDBE55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34745DF-764D-48A1-B599-582A458C982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3731" name="Rectangle 11">
            <a:extLst>
              <a:ext uri="{FF2B5EF4-FFF2-40B4-BE49-F238E27FC236}">
                <a16:creationId xmlns:a16="http://schemas.microsoft.com/office/drawing/2014/main" id="{E945D00C-21E4-49B1-A15E-6297AF60E583}"/>
              </a:ext>
            </a:extLst>
          </p:cNvPr>
          <p:cNvSpPr>
            <a:spLocks noGrp="1" noChangeArrowheads="1"/>
          </p:cNvSpPr>
          <p:nvPr>
            <p:ph type="title" idx="4294967295"/>
          </p:nvPr>
        </p:nvSpPr>
        <p:spPr/>
        <p:txBody>
          <a:bodyPr vert="horz" wrap="square" lIns="182880" tIns="45720" rIns="274320" bIns="45720" numCol="1" anchor="ctr" anchorCtr="0" compatLnSpc="1">
            <a:prstTxWarp prst="textNoShape">
              <a:avLst/>
            </a:prstTxWarp>
          </a:bodyPr>
          <a:lstStyle/>
          <a:p>
            <a:pPr eaLnBrk="1" hangingPunct="1"/>
            <a:r>
              <a:rPr lang="zh-CN" altLang="en-US" b="1">
                <a:ea typeface="黑体" panose="02010609060101010101" pitchFamily="49" charset="-122"/>
              </a:rPr>
              <a:t>示例</a:t>
            </a:r>
          </a:p>
        </p:txBody>
      </p:sp>
      <p:pic>
        <p:nvPicPr>
          <p:cNvPr id="73732" name="Picture 8">
            <a:extLst>
              <a:ext uri="{FF2B5EF4-FFF2-40B4-BE49-F238E27FC236}">
                <a16:creationId xmlns:a16="http://schemas.microsoft.com/office/drawing/2014/main" id="{4C5805DD-E688-4865-8259-9C24A784757C}"/>
              </a:ext>
            </a:extLst>
          </p:cNvPr>
          <p:cNvPicPr>
            <a:picLocks noGrp="1" noChangeAspect="1" noChangeArrowheads="1"/>
          </p:cNvPicPr>
          <p:nvPr>
            <p:ph sz="half" idx="4294967295"/>
          </p:nvPr>
        </p:nvPicPr>
        <p:blipFill>
          <a:blip r:embed="rId3" cstate="email">
            <a:extLst>
              <a:ext uri="{28A0092B-C50C-407E-A947-70E740481C1C}">
                <a14:useLocalDpi xmlns:a14="http://schemas.microsoft.com/office/drawing/2010/main" val="0"/>
              </a:ext>
            </a:extLst>
          </a:blip>
          <a:srcRect/>
          <a:stretch>
            <a:fillRect/>
          </a:stretch>
        </p:blipFill>
        <p:spPr>
          <a:xfrm>
            <a:off x="2250282" y="3838575"/>
            <a:ext cx="8081963" cy="1847850"/>
          </a:xfrm>
        </p:spPr>
      </p:pic>
      <p:sp>
        <p:nvSpPr>
          <p:cNvPr id="506893" name="Text Box 13">
            <a:extLst>
              <a:ext uri="{FF2B5EF4-FFF2-40B4-BE49-F238E27FC236}">
                <a16:creationId xmlns:a16="http://schemas.microsoft.com/office/drawing/2014/main" id="{80B4971D-C6B2-4AE1-B34D-67D14F0FAC83}"/>
              </a:ext>
            </a:extLst>
          </p:cNvPr>
          <p:cNvSpPr txBox="1">
            <a:spLocks noChangeArrowheads="1"/>
          </p:cNvSpPr>
          <p:nvPr/>
        </p:nvSpPr>
        <p:spPr bwMode="auto">
          <a:xfrm>
            <a:off x="2855119" y="5661025"/>
            <a:ext cx="6591300" cy="641350"/>
          </a:xfrm>
          <a:prstGeom prst="rect">
            <a:avLst/>
          </a:prstGeom>
          <a:noFill/>
          <a:ln w="9525">
            <a:noFill/>
            <a:miter lim="800000"/>
            <a:headEnd/>
            <a:tailEnd/>
          </a:ln>
          <a:effec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kumimoji="1" lang="zh-CN" altLang="en-US" sz="3600">
                <a:solidFill>
                  <a:srgbClr val="008000"/>
                </a:solidFill>
                <a:effectLst>
                  <a:outerShdw blurRad="38100" dist="38100" dir="2700000" algn="tl">
                    <a:srgbClr val="C0C0C0"/>
                  </a:outerShdw>
                </a:effectLst>
                <a:latin typeface="Times New Roman" pitchFamily="18" charset="0"/>
                <a:ea typeface="隶书" pitchFamily="49" charset="-122"/>
                <a:cs typeface="Arial" charset="0"/>
              </a:rPr>
              <a:t>非</a:t>
            </a:r>
            <a:r>
              <a:rPr kumimoji="1" lang="en-US" altLang="zh-CN" sz="3200">
                <a:solidFill>
                  <a:srgbClr val="008000"/>
                </a:solidFill>
                <a:effectLst>
                  <a:outerShdw blurRad="38100" dist="38100" dir="2700000" algn="tl">
                    <a:srgbClr val="C0C0C0"/>
                  </a:outerShdw>
                </a:effectLst>
                <a:latin typeface="Times New Roman" pitchFamily="18" charset="0"/>
                <a:ea typeface="隶书" pitchFamily="49" charset="-122"/>
                <a:cs typeface="Arial" charset="0"/>
              </a:rPr>
              <a:t>B</a:t>
            </a:r>
            <a:r>
              <a:rPr kumimoji="1" lang="zh-CN" altLang="en-US" sz="3600">
                <a:solidFill>
                  <a:srgbClr val="008000"/>
                </a:solidFill>
                <a:effectLst>
                  <a:outerShdw blurRad="38100" dist="38100" dir="2700000" algn="tl">
                    <a:srgbClr val="C0C0C0"/>
                  </a:outerShdw>
                </a:effectLst>
                <a:latin typeface="Times New Roman" pitchFamily="18" charset="0"/>
                <a:ea typeface="隶书" pitchFamily="49" charset="-122"/>
                <a:cs typeface="Arial" charset="0"/>
              </a:rPr>
              <a:t>树             	 	          </a:t>
            </a:r>
            <a:r>
              <a:rPr kumimoji="1" lang="en-US" altLang="zh-CN" sz="3200">
                <a:solidFill>
                  <a:srgbClr val="008000"/>
                </a:solidFill>
                <a:effectLst>
                  <a:outerShdw blurRad="38100" dist="38100" dir="2700000" algn="tl">
                    <a:srgbClr val="C0C0C0"/>
                  </a:outerShdw>
                </a:effectLst>
                <a:latin typeface="Times New Roman" pitchFamily="18" charset="0"/>
                <a:ea typeface="隶书" pitchFamily="49" charset="-122"/>
                <a:cs typeface="Arial" charset="0"/>
              </a:rPr>
              <a:t>B</a:t>
            </a:r>
            <a:r>
              <a:rPr kumimoji="1" lang="zh-CN" altLang="en-US" sz="3600">
                <a:solidFill>
                  <a:srgbClr val="008000"/>
                </a:solidFill>
                <a:effectLst>
                  <a:outerShdw blurRad="38100" dist="38100" dir="2700000" algn="tl">
                    <a:srgbClr val="C0C0C0"/>
                  </a:outerShdw>
                </a:effectLst>
                <a:latin typeface="Times New Roman" pitchFamily="18" charset="0"/>
                <a:ea typeface="隶书" pitchFamily="49" charset="-122"/>
                <a:cs typeface="Arial" charset="0"/>
              </a:rPr>
              <a:t>树</a:t>
            </a:r>
            <a:endParaRPr kumimoji="1" lang="zh-CN" altLang="en-US" sz="2000" b="0">
              <a:solidFill>
                <a:srgbClr val="000000"/>
              </a:solidFill>
              <a:latin typeface="Times New Roman" pitchFamily="18" charset="0"/>
              <a:ea typeface="隶书" pitchFamily="49" charset="-122"/>
              <a:cs typeface="Arial" charset="0"/>
            </a:endParaRPr>
          </a:p>
        </p:txBody>
      </p:sp>
      <p:pic>
        <p:nvPicPr>
          <p:cNvPr id="73734" name="Picture 6">
            <a:extLst>
              <a:ext uri="{FF2B5EF4-FFF2-40B4-BE49-F238E27FC236}">
                <a16:creationId xmlns:a16="http://schemas.microsoft.com/office/drawing/2014/main" id="{1A5D3B8B-2F27-4032-A973-465CB1B37BF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099469" y="981075"/>
            <a:ext cx="7956550" cy="263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20B41F62-AE2B-405D-B4B8-BE1EDDA6FB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E4E6C46-B20E-4190-9CC8-0940BEDF459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4755" name="AutoShape 2">
            <a:extLst>
              <a:ext uri="{FF2B5EF4-FFF2-40B4-BE49-F238E27FC236}">
                <a16:creationId xmlns:a16="http://schemas.microsoft.com/office/drawing/2014/main" id="{E6DDB97B-3246-4323-9587-9DCC4CC97DC3}"/>
              </a:ext>
            </a:extLst>
          </p:cNvPr>
          <p:cNvSpPr>
            <a:spLocks noChangeArrowheads="1"/>
          </p:cNvSpPr>
          <p:nvPr/>
        </p:nvSpPr>
        <p:spPr bwMode="auto">
          <a:xfrm>
            <a:off x="5015707" y="1484313"/>
            <a:ext cx="1223963"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(18,a1) (33,a2)</a:t>
            </a:r>
          </a:p>
        </p:txBody>
      </p:sp>
      <p:sp>
        <p:nvSpPr>
          <p:cNvPr id="74756" name="AutoShape 3">
            <a:extLst>
              <a:ext uri="{FF2B5EF4-FFF2-40B4-BE49-F238E27FC236}">
                <a16:creationId xmlns:a16="http://schemas.microsoft.com/office/drawing/2014/main" id="{0437D918-FECA-460C-9263-341BF2C17EC7}"/>
              </a:ext>
            </a:extLst>
          </p:cNvPr>
          <p:cNvSpPr>
            <a:spLocks noChangeArrowheads="1"/>
          </p:cNvSpPr>
          <p:nvPr/>
        </p:nvSpPr>
        <p:spPr bwMode="auto">
          <a:xfrm>
            <a:off x="1523206" y="3068638"/>
            <a:ext cx="1187450"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(10,a7)</a:t>
            </a:r>
          </a:p>
        </p:txBody>
      </p:sp>
      <p:sp>
        <p:nvSpPr>
          <p:cNvPr id="74757" name="AutoShape 4">
            <a:extLst>
              <a:ext uri="{FF2B5EF4-FFF2-40B4-BE49-F238E27FC236}">
                <a16:creationId xmlns:a16="http://schemas.microsoft.com/office/drawing/2014/main" id="{98D47714-01EA-41CA-8C64-4EB4AC127E6A}"/>
              </a:ext>
            </a:extLst>
          </p:cNvPr>
          <p:cNvSpPr>
            <a:spLocks noChangeArrowheads="1"/>
          </p:cNvSpPr>
          <p:nvPr/>
        </p:nvSpPr>
        <p:spPr bwMode="auto">
          <a:xfrm>
            <a:off x="2782094" y="3068638"/>
            <a:ext cx="1225550"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(15,a8) </a:t>
            </a:r>
          </a:p>
        </p:txBody>
      </p:sp>
      <p:sp>
        <p:nvSpPr>
          <p:cNvPr id="74758" name="AutoShape 5">
            <a:extLst>
              <a:ext uri="{FF2B5EF4-FFF2-40B4-BE49-F238E27FC236}">
                <a16:creationId xmlns:a16="http://schemas.microsoft.com/office/drawing/2014/main" id="{4B31E341-CD68-4D80-B604-F7A03B420D70}"/>
              </a:ext>
            </a:extLst>
          </p:cNvPr>
          <p:cNvSpPr>
            <a:spLocks noChangeArrowheads="1"/>
          </p:cNvSpPr>
          <p:nvPr/>
        </p:nvSpPr>
        <p:spPr bwMode="auto">
          <a:xfrm>
            <a:off x="4079082" y="3068638"/>
            <a:ext cx="1223963"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(20,a9) (21,a10)</a:t>
            </a:r>
          </a:p>
        </p:txBody>
      </p:sp>
      <p:sp>
        <p:nvSpPr>
          <p:cNvPr id="74759" name="AutoShape 6">
            <a:extLst>
              <a:ext uri="{FF2B5EF4-FFF2-40B4-BE49-F238E27FC236}">
                <a16:creationId xmlns:a16="http://schemas.microsoft.com/office/drawing/2014/main" id="{03A48532-09E9-4660-AC61-B0A70B9D89C0}"/>
              </a:ext>
            </a:extLst>
          </p:cNvPr>
          <p:cNvSpPr>
            <a:spLocks noChangeArrowheads="1"/>
          </p:cNvSpPr>
          <p:nvPr/>
        </p:nvSpPr>
        <p:spPr bwMode="auto">
          <a:xfrm>
            <a:off x="5374481" y="3068638"/>
            <a:ext cx="1225550"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(24,a11)</a:t>
            </a:r>
          </a:p>
        </p:txBody>
      </p:sp>
      <p:sp>
        <p:nvSpPr>
          <p:cNvPr id="74760" name="AutoShape 7">
            <a:extLst>
              <a:ext uri="{FF2B5EF4-FFF2-40B4-BE49-F238E27FC236}">
                <a16:creationId xmlns:a16="http://schemas.microsoft.com/office/drawing/2014/main" id="{F4ADB1E3-BDCE-41FF-8FAC-43BB0EFFF0CF}"/>
              </a:ext>
            </a:extLst>
          </p:cNvPr>
          <p:cNvSpPr>
            <a:spLocks noChangeArrowheads="1"/>
          </p:cNvSpPr>
          <p:nvPr/>
        </p:nvSpPr>
        <p:spPr bwMode="auto">
          <a:xfrm>
            <a:off x="6671469" y="3068638"/>
            <a:ext cx="1223962"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(31,a12) </a:t>
            </a:r>
          </a:p>
        </p:txBody>
      </p:sp>
      <p:sp>
        <p:nvSpPr>
          <p:cNvPr id="74761" name="AutoShape 8">
            <a:extLst>
              <a:ext uri="{FF2B5EF4-FFF2-40B4-BE49-F238E27FC236}">
                <a16:creationId xmlns:a16="http://schemas.microsoft.com/office/drawing/2014/main" id="{645F79B8-311C-4965-A325-488D978D0C42}"/>
              </a:ext>
            </a:extLst>
          </p:cNvPr>
          <p:cNvSpPr>
            <a:spLocks noChangeArrowheads="1"/>
          </p:cNvSpPr>
          <p:nvPr/>
        </p:nvSpPr>
        <p:spPr bwMode="auto">
          <a:xfrm>
            <a:off x="7966869" y="3068638"/>
            <a:ext cx="1223962"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300" b="0">
                <a:solidFill>
                  <a:srgbClr val="000000"/>
                </a:solidFill>
                <a:latin typeface="Arial" panose="020B0604020202020204" pitchFamily="34" charset="0"/>
                <a:ea typeface="宋体" panose="02010600030101010101" pitchFamily="2" charset="-122"/>
                <a:cs typeface="+mn-cs"/>
              </a:rPr>
              <a:t>(45,a13)(47,a14)</a:t>
            </a:r>
          </a:p>
        </p:txBody>
      </p:sp>
      <p:sp>
        <p:nvSpPr>
          <p:cNvPr id="74762" name="AutoShape 9">
            <a:extLst>
              <a:ext uri="{FF2B5EF4-FFF2-40B4-BE49-F238E27FC236}">
                <a16:creationId xmlns:a16="http://schemas.microsoft.com/office/drawing/2014/main" id="{677C728B-4A71-473E-9069-F5517E0D0808}"/>
              </a:ext>
            </a:extLst>
          </p:cNvPr>
          <p:cNvSpPr>
            <a:spLocks noChangeArrowheads="1"/>
          </p:cNvSpPr>
          <p:nvPr/>
        </p:nvSpPr>
        <p:spPr bwMode="auto">
          <a:xfrm>
            <a:off x="9335294" y="3068638"/>
            <a:ext cx="1331912"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(50,a5) (52,a16)</a:t>
            </a:r>
          </a:p>
        </p:txBody>
      </p:sp>
      <p:sp>
        <p:nvSpPr>
          <p:cNvPr id="74763" name="AutoShape 10">
            <a:extLst>
              <a:ext uri="{FF2B5EF4-FFF2-40B4-BE49-F238E27FC236}">
                <a16:creationId xmlns:a16="http://schemas.microsoft.com/office/drawing/2014/main" id="{2282F18E-F986-4A5C-AF7F-CCE8AB54CD60}"/>
              </a:ext>
            </a:extLst>
          </p:cNvPr>
          <p:cNvSpPr>
            <a:spLocks noChangeArrowheads="1"/>
          </p:cNvSpPr>
          <p:nvPr/>
        </p:nvSpPr>
        <p:spPr bwMode="auto">
          <a:xfrm>
            <a:off x="2350294" y="2205038"/>
            <a:ext cx="1223962"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(12,a3)</a:t>
            </a:r>
          </a:p>
        </p:txBody>
      </p:sp>
      <p:sp>
        <p:nvSpPr>
          <p:cNvPr id="74764" name="AutoShape 11">
            <a:extLst>
              <a:ext uri="{FF2B5EF4-FFF2-40B4-BE49-F238E27FC236}">
                <a16:creationId xmlns:a16="http://schemas.microsoft.com/office/drawing/2014/main" id="{5033F796-2942-4E3F-8FFC-309C43666418}"/>
              </a:ext>
            </a:extLst>
          </p:cNvPr>
          <p:cNvSpPr>
            <a:spLocks noChangeArrowheads="1"/>
          </p:cNvSpPr>
          <p:nvPr/>
        </p:nvSpPr>
        <p:spPr bwMode="auto">
          <a:xfrm>
            <a:off x="5087144" y="2205038"/>
            <a:ext cx="1223962"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(23,a4) (30,a5)</a:t>
            </a:r>
          </a:p>
        </p:txBody>
      </p:sp>
      <p:sp>
        <p:nvSpPr>
          <p:cNvPr id="74765" name="AutoShape 12">
            <a:extLst>
              <a:ext uri="{FF2B5EF4-FFF2-40B4-BE49-F238E27FC236}">
                <a16:creationId xmlns:a16="http://schemas.microsoft.com/office/drawing/2014/main" id="{CC7E0F64-5000-4CFC-8B5A-DC0B61AC6DF2}"/>
              </a:ext>
            </a:extLst>
          </p:cNvPr>
          <p:cNvSpPr>
            <a:spLocks noChangeArrowheads="1"/>
          </p:cNvSpPr>
          <p:nvPr/>
        </p:nvSpPr>
        <p:spPr bwMode="auto">
          <a:xfrm>
            <a:off x="8832056" y="2205038"/>
            <a:ext cx="1225550" cy="360362"/>
          </a:xfrm>
          <a:prstGeom prst="flowChartProcess">
            <a:avLst/>
          </a:prstGeom>
          <a:solidFill>
            <a:schemeClr val="bg1"/>
          </a:solidFill>
          <a:ln w="9525">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400" b="0">
                <a:solidFill>
                  <a:srgbClr val="000000"/>
                </a:solidFill>
                <a:latin typeface="Arial" panose="020B0604020202020204" pitchFamily="34" charset="0"/>
                <a:ea typeface="宋体" panose="02010600030101010101" pitchFamily="2" charset="-122"/>
                <a:cs typeface="+mn-cs"/>
              </a:rPr>
              <a:t>(48,a6) </a:t>
            </a:r>
          </a:p>
        </p:txBody>
      </p:sp>
      <p:sp>
        <p:nvSpPr>
          <p:cNvPr id="74766" name="Line 13">
            <a:extLst>
              <a:ext uri="{FF2B5EF4-FFF2-40B4-BE49-F238E27FC236}">
                <a16:creationId xmlns:a16="http://schemas.microsoft.com/office/drawing/2014/main" id="{6485F53C-5911-43BD-ADFC-1F09FCCD08AA}"/>
              </a:ext>
            </a:extLst>
          </p:cNvPr>
          <p:cNvSpPr>
            <a:spLocks noChangeShapeType="1"/>
          </p:cNvSpPr>
          <p:nvPr/>
        </p:nvSpPr>
        <p:spPr bwMode="auto">
          <a:xfrm flipH="1">
            <a:off x="2926556" y="1700214"/>
            <a:ext cx="216058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67" name="Line 14">
            <a:extLst>
              <a:ext uri="{FF2B5EF4-FFF2-40B4-BE49-F238E27FC236}">
                <a16:creationId xmlns:a16="http://schemas.microsoft.com/office/drawing/2014/main" id="{43B4895D-E4D6-45FC-BCB6-69A1F1AC8B1B}"/>
              </a:ext>
            </a:extLst>
          </p:cNvPr>
          <p:cNvSpPr>
            <a:spLocks noChangeShapeType="1"/>
          </p:cNvSpPr>
          <p:nvPr/>
        </p:nvSpPr>
        <p:spPr bwMode="auto">
          <a:xfrm>
            <a:off x="5663406" y="177323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68" name="Line 15">
            <a:extLst>
              <a:ext uri="{FF2B5EF4-FFF2-40B4-BE49-F238E27FC236}">
                <a16:creationId xmlns:a16="http://schemas.microsoft.com/office/drawing/2014/main" id="{C7026155-1030-4A9F-A0A1-DC23C02CE73F}"/>
              </a:ext>
            </a:extLst>
          </p:cNvPr>
          <p:cNvSpPr>
            <a:spLocks noChangeShapeType="1"/>
          </p:cNvSpPr>
          <p:nvPr/>
        </p:nvSpPr>
        <p:spPr bwMode="auto">
          <a:xfrm flipH="1">
            <a:off x="2062957" y="2492376"/>
            <a:ext cx="360363"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69" name="Line 16">
            <a:extLst>
              <a:ext uri="{FF2B5EF4-FFF2-40B4-BE49-F238E27FC236}">
                <a16:creationId xmlns:a16="http://schemas.microsoft.com/office/drawing/2014/main" id="{239A9250-3C98-4365-8BBF-B925976ABCCE}"/>
              </a:ext>
            </a:extLst>
          </p:cNvPr>
          <p:cNvSpPr>
            <a:spLocks noChangeShapeType="1"/>
          </p:cNvSpPr>
          <p:nvPr/>
        </p:nvSpPr>
        <p:spPr bwMode="auto">
          <a:xfrm>
            <a:off x="3071019" y="2492376"/>
            <a:ext cx="2159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70" name="Line 17">
            <a:extLst>
              <a:ext uri="{FF2B5EF4-FFF2-40B4-BE49-F238E27FC236}">
                <a16:creationId xmlns:a16="http://schemas.microsoft.com/office/drawing/2014/main" id="{4958AA00-0763-464C-88A5-07962F9F24CF}"/>
              </a:ext>
            </a:extLst>
          </p:cNvPr>
          <p:cNvSpPr>
            <a:spLocks noChangeShapeType="1"/>
          </p:cNvSpPr>
          <p:nvPr/>
        </p:nvSpPr>
        <p:spPr bwMode="auto">
          <a:xfrm flipH="1">
            <a:off x="4655345" y="2492376"/>
            <a:ext cx="503237"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71" name="Line 18">
            <a:extLst>
              <a:ext uri="{FF2B5EF4-FFF2-40B4-BE49-F238E27FC236}">
                <a16:creationId xmlns:a16="http://schemas.microsoft.com/office/drawing/2014/main" id="{1330C1D2-4190-463B-8FBC-F9CB93AE4A65}"/>
              </a:ext>
            </a:extLst>
          </p:cNvPr>
          <p:cNvSpPr>
            <a:spLocks noChangeShapeType="1"/>
          </p:cNvSpPr>
          <p:nvPr/>
        </p:nvSpPr>
        <p:spPr bwMode="auto">
          <a:xfrm>
            <a:off x="5734845" y="2492376"/>
            <a:ext cx="288925"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72" name="Line 19">
            <a:extLst>
              <a:ext uri="{FF2B5EF4-FFF2-40B4-BE49-F238E27FC236}">
                <a16:creationId xmlns:a16="http://schemas.microsoft.com/office/drawing/2014/main" id="{54928006-173B-44D3-926B-9369D9EA99A7}"/>
              </a:ext>
            </a:extLst>
          </p:cNvPr>
          <p:cNvSpPr>
            <a:spLocks noChangeShapeType="1"/>
          </p:cNvSpPr>
          <p:nvPr/>
        </p:nvSpPr>
        <p:spPr bwMode="auto">
          <a:xfrm>
            <a:off x="6239669" y="2492376"/>
            <a:ext cx="10795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73" name="Line 20">
            <a:extLst>
              <a:ext uri="{FF2B5EF4-FFF2-40B4-BE49-F238E27FC236}">
                <a16:creationId xmlns:a16="http://schemas.microsoft.com/office/drawing/2014/main" id="{A615BFC6-870E-4C04-8ACD-7297FBCBA27A}"/>
              </a:ext>
            </a:extLst>
          </p:cNvPr>
          <p:cNvSpPr>
            <a:spLocks noChangeShapeType="1"/>
          </p:cNvSpPr>
          <p:nvPr/>
        </p:nvSpPr>
        <p:spPr bwMode="auto">
          <a:xfrm>
            <a:off x="6166645" y="1700214"/>
            <a:ext cx="3241675"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74" name="Line 21">
            <a:extLst>
              <a:ext uri="{FF2B5EF4-FFF2-40B4-BE49-F238E27FC236}">
                <a16:creationId xmlns:a16="http://schemas.microsoft.com/office/drawing/2014/main" id="{553FA775-C716-494B-A7D0-B11D0FE01A3D}"/>
              </a:ext>
            </a:extLst>
          </p:cNvPr>
          <p:cNvSpPr>
            <a:spLocks noChangeShapeType="1"/>
          </p:cNvSpPr>
          <p:nvPr/>
        </p:nvSpPr>
        <p:spPr bwMode="auto">
          <a:xfrm flipH="1">
            <a:off x="8616156" y="2492376"/>
            <a:ext cx="287338"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75" name="Line 22">
            <a:extLst>
              <a:ext uri="{FF2B5EF4-FFF2-40B4-BE49-F238E27FC236}">
                <a16:creationId xmlns:a16="http://schemas.microsoft.com/office/drawing/2014/main" id="{65871315-6767-4780-B33C-D50F8F43290E}"/>
              </a:ext>
            </a:extLst>
          </p:cNvPr>
          <p:cNvSpPr>
            <a:spLocks noChangeShapeType="1"/>
          </p:cNvSpPr>
          <p:nvPr/>
        </p:nvSpPr>
        <p:spPr bwMode="auto">
          <a:xfrm>
            <a:off x="9551194" y="2420938"/>
            <a:ext cx="4318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97383" name="Text Box 7">
            <a:extLst>
              <a:ext uri="{FF2B5EF4-FFF2-40B4-BE49-F238E27FC236}">
                <a16:creationId xmlns:a16="http://schemas.microsoft.com/office/drawing/2014/main" id="{D6F8D3D8-BDEC-439A-B7AE-47ECA462B4F9}"/>
              </a:ext>
            </a:extLst>
          </p:cNvPr>
          <p:cNvSpPr txBox="1">
            <a:spLocks noChangeArrowheads="1"/>
          </p:cNvSpPr>
          <p:nvPr/>
        </p:nvSpPr>
        <p:spPr bwMode="auto">
          <a:xfrm>
            <a:off x="7750969" y="908051"/>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000" u="sng">
                <a:solidFill>
                  <a:srgbClr val="3333FF"/>
                </a:solidFill>
                <a:latin typeface="Arial" panose="020B0604020202020204" pitchFamily="34" charset="0"/>
                <a:cs typeface="+mn-cs"/>
              </a:rPr>
              <a:t>关键码</a:t>
            </a:r>
          </a:p>
        </p:txBody>
      </p:sp>
      <p:sp>
        <p:nvSpPr>
          <p:cNvPr id="997384" name="Line 8">
            <a:extLst>
              <a:ext uri="{FF2B5EF4-FFF2-40B4-BE49-F238E27FC236}">
                <a16:creationId xmlns:a16="http://schemas.microsoft.com/office/drawing/2014/main" id="{CDC5AE25-5447-443D-84DA-904218A76BB8}"/>
              </a:ext>
            </a:extLst>
          </p:cNvPr>
          <p:cNvSpPr>
            <a:spLocks noChangeShapeType="1"/>
          </p:cNvSpPr>
          <p:nvPr/>
        </p:nvSpPr>
        <p:spPr bwMode="auto">
          <a:xfrm>
            <a:off x="8255795" y="1268413"/>
            <a:ext cx="790575" cy="1079500"/>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97385" name="Text Box 9">
            <a:extLst>
              <a:ext uri="{FF2B5EF4-FFF2-40B4-BE49-F238E27FC236}">
                <a16:creationId xmlns:a16="http://schemas.microsoft.com/office/drawing/2014/main" id="{9745BC52-1A8D-4AE8-8A0B-2BB5A81CC2AF}"/>
              </a:ext>
            </a:extLst>
          </p:cNvPr>
          <p:cNvSpPr txBox="1">
            <a:spLocks noChangeArrowheads="1"/>
          </p:cNvSpPr>
          <p:nvPr/>
        </p:nvSpPr>
        <p:spPr bwMode="auto">
          <a:xfrm>
            <a:off x="8903494" y="908051"/>
            <a:ext cx="1763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000" u="sng">
                <a:solidFill>
                  <a:srgbClr val="3333FF"/>
                </a:solidFill>
                <a:latin typeface="Arial" panose="020B0604020202020204" pitchFamily="34" charset="0"/>
                <a:cs typeface="+mn-cs"/>
              </a:rPr>
              <a:t>文件页内地址</a:t>
            </a:r>
          </a:p>
        </p:txBody>
      </p:sp>
      <p:sp>
        <p:nvSpPr>
          <p:cNvPr id="997386" name="Line 10">
            <a:extLst>
              <a:ext uri="{FF2B5EF4-FFF2-40B4-BE49-F238E27FC236}">
                <a16:creationId xmlns:a16="http://schemas.microsoft.com/office/drawing/2014/main" id="{770F00B1-D994-4E53-B0C7-930CCFB9CD8D}"/>
              </a:ext>
            </a:extLst>
          </p:cNvPr>
          <p:cNvSpPr>
            <a:spLocks noChangeShapeType="1"/>
          </p:cNvSpPr>
          <p:nvPr/>
        </p:nvSpPr>
        <p:spPr bwMode="auto">
          <a:xfrm flipH="1">
            <a:off x="9335294" y="1268414"/>
            <a:ext cx="431800" cy="1081087"/>
          </a:xfrm>
          <a:prstGeom prst="line">
            <a:avLst/>
          </a:prstGeom>
          <a:noFill/>
          <a:ln w="254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47" name="Rectangle 27">
            <a:extLst>
              <a:ext uri="{FF2B5EF4-FFF2-40B4-BE49-F238E27FC236}">
                <a16:creationId xmlns:a16="http://schemas.microsoft.com/office/drawing/2014/main" id="{F66B3C69-47B9-4AEE-8A9B-280E52D24F38}"/>
              </a:ext>
            </a:extLst>
          </p:cNvPr>
          <p:cNvSpPr>
            <a:spLocks noChangeArrowheads="1"/>
          </p:cNvSpPr>
          <p:nvPr/>
        </p:nvSpPr>
        <p:spPr bwMode="auto">
          <a:xfrm>
            <a:off x="3718720" y="4508500"/>
            <a:ext cx="5184775" cy="1296988"/>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contourClr>
              <a:schemeClr val="bg1"/>
            </a:contourClr>
          </a:sp3d>
        </p:spPr>
        <p:txBody>
          <a:bodyPr wrap="none" anchor="ctr">
            <a:flatTx/>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zh-CN" altLang="en-US" sz="1800" b="0">
                <a:solidFill>
                  <a:srgbClr val="000000"/>
                </a:solidFill>
                <a:latin typeface="Arial" panose="020B0604020202020204" pitchFamily="34" charset="0"/>
                <a:ea typeface="宋体" panose="02010600030101010101" pitchFamily="2" charset="-122"/>
                <a:cs typeface="+mn-cs"/>
              </a:rPr>
              <a:t>主文件</a:t>
            </a:r>
          </a:p>
        </p:txBody>
      </p:sp>
      <p:sp>
        <p:nvSpPr>
          <p:cNvPr id="1003548" name="Line 28">
            <a:extLst>
              <a:ext uri="{FF2B5EF4-FFF2-40B4-BE49-F238E27FC236}">
                <a16:creationId xmlns:a16="http://schemas.microsoft.com/office/drawing/2014/main" id="{2DE86853-B681-4E0C-AE41-9A9B7C10926F}"/>
              </a:ext>
            </a:extLst>
          </p:cNvPr>
          <p:cNvSpPr>
            <a:spLocks noChangeShapeType="1"/>
          </p:cNvSpPr>
          <p:nvPr/>
        </p:nvSpPr>
        <p:spPr bwMode="auto">
          <a:xfrm flipH="1">
            <a:off x="3934620" y="1700213"/>
            <a:ext cx="1512887" cy="2665412"/>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49" name="Line 29">
            <a:extLst>
              <a:ext uri="{FF2B5EF4-FFF2-40B4-BE49-F238E27FC236}">
                <a16:creationId xmlns:a16="http://schemas.microsoft.com/office/drawing/2014/main" id="{BFE08146-51ED-4FE8-95DD-6B361E4FA856}"/>
              </a:ext>
            </a:extLst>
          </p:cNvPr>
          <p:cNvSpPr>
            <a:spLocks noChangeShapeType="1"/>
          </p:cNvSpPr>
          <p:nvPr/>
        </p:nvSpPr>
        <p:spPr bwMode="auto">
          <a:xfrm>
            <a:off x="7247731" y="3284539"/>
            <a:ext cx="215900" cy="1081087"/>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0" name="Line 30">
            <a:extLst>
              <a:ext uri="{FF2B5EF4-FFF2-40B4-BE49-F238E27FC236}">
                <a16:creationId xmlns:a16="http://schemas.microsoft.com/office/drawing/2014/main" id="{5280A72A-ACE8-4C5C-9FDF-230DA29FF143}"/>
              </a:ext>
            </a:extLst>
          </p:cNvPr>
          <p:cNvSpPr>
            <a:spLocks noChangeShapeType="1"/>
          </p:cNvSpPr>
          <p:nvPr/>
        </p:nvSpPr>
        <p:spPr bwMode="auto">
          <a:xfrm>
            <a:off x="2999581" y="2420939"/>
            <a:ext cx="1366838" cy="1944687"/>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1" name="Line 31">
            <a:extLst>
              <a:ext uri="{FF2B5EF4-FFF2-40B4-BE49-F238E27FC236}">
                <a16:creationId xmlns:a16="http://schemas.microsoft.com/office/drawing/2014/main" id="{149CD453-BD83-4BEC-B154-47D72EFDF912}"/>
              </a:ext>
            </a:extLst>
          </p:cNvPr>
          <p:cNvSpPr>
            <a:spLocks noChangeShapeType="1"/>
          </p:cNvSpPr>
          <p:nvPr/>
        </p:nvSpPr>
        <p:spPr bwMode="auto">
          <a:xfrm flipH="1">
            <a:off x="5158581" y="2492375"/>
            <a:ext cx="4178300" cy="187325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2" name="Line 32">
            <a:extLst>
              <a:ext uri="{FF2B5EF4-FFF2-40B4-BE49-F238E27FC236}">
                <a16:creationId xmlns:a16="http://schemas.microsoft.com/office/drawing/2014/main" id="{87A31B8D-90D4-43E2-A854-3514AE2C71B5}"/>
              </a:ext>
            </a:extLst>
          </p:cNvPr>
          <p:cNvSpPr>
            <a:spLocks noChangeShapeType="1"/>
          </p:cNvSpPr>
          <p:nvPr/>
        </p:nvSpPr>
        <p:spPr bwMode="auto">
          <a:xfrm>
            <a:off x="2350294" y="3357563"/>
            <a:ext cx="3313112" cy="1008062"/>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3" name="Line 33">
            <a:extLst>
              <a:ext uri="{FF2B5EF4-FFF2-40B4-BE49-F238E27FC236}">
                <a16:creationId xmlns:a16="http://schemas.microsoft.com/office/drawing/2014/main" id="{CAA401FF-915D-47F5-A946-06BBF97A52BA}"/>
              </a:ext>
            </a:extLst>
          </p:cNvPr>
          <p:cNvSpPr>
            <a:spLocks noChangeShapeType="1"/>
          </p:cNvSpPr>
          <p:nvPr/>
        </p:nvSpPr>
        <p:spPr bwMode="auto">
          <a:xfrm>
            <a:off x="3358356" y="3357563"/>
            <a:ext cx="2736850" cy="1008062"/>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4" name="Line 34">
            <a:extLst>
              <a:ext uri="{FF2B5EF4-FFF2-40B4-BE49-F238E27FC236}">
                <a16:creationId xmlns:a16="http://schemas.microsoft.com/office/drawing/2014/main" id="{D2C79493-E163-45D4-BF9C-5D2C3FFA8F97}"/>
              </a:ext>
            </a:extLst>
          </p:cNvPr>
          <p:cNvSpPr>
            <a:spLocks noChangeShapeType="1"/>
          </p:cNvSpPr>
          <p:nvPr/>
        </p:nvSpPr>
        <p:spPr bwMode="auto">
          <a:xfrm>
            <a:off x="4510881" y="3357563"/>
            <a:ext cx="1944688" cy="1008062"/>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5" name="Line 35">
            <a:extLst>
              <a:ext uri="{FF2B5EF4-FFF2-40B4-BE49-F238E27FC236}">
                <a16:creationId xmlns:a16="http://schemas.microsoft.com/office/drawing/2014/main" id="{308F7C0D-309A-410A-84DD-1C30195AF403}"/>
              </a:ext>
            </a:extLst>
          </p:cNvPr>
          <p:cNvSpPr>
            <a:spLocks noChangeShapeType="1"/>
          </p:cNvSpPr>
          <p:nvPr/>
        </p:nvSpPr>
        <p:spPr bwMode="auto">
          <a:xfrm>
            <a:off x="5158581" y="3284539"/>
            <a:ext cx="1657350" cy="1081087"/>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6" name="Line 36">
            <a:extLst>
              <a:ext uri="{FF2B5EF4-FFF2-40B4-BE49-F238E27FC236}">
                <a16:creationId xmlns:a16="http://schemas.microsoft.com/office/drawing/2014/main" id="{D7D23F78-7AF4-4925-BFF4-0A83FA4B530F}"/>
              </a:ext>
            </a:extLst>
          </p:cNvPr>
          <p:cNvSpPr>
            <a:spLocks noChangeShapeType="1"/>
          </p:cNvSpPr>
          <p:nvPr/>
        </p:nvSpPr>
        <p:spPr bwMode="auto">
          <a:xfrm>
            <a:off x="5950744" y="3284539"/>
            <a:ext cx="1223962" cy="1081087"/>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7" name="Line 37">
            <a:extLst>
              <a:ext uri="{FF2B5EF4-FFF2-40B4-BE49-F238E27FC236}">
                <a16:creationId xmlns:a16="http://schemas.microsoft.com/office/drawing/2014/main" id="{0ECA3E35-8E39-46D7-97FD-105BADC2EA7C}"/>
              </a:ext>
            </a:extLst>
          </p:cNvPr>
          <p:cNvSpPr>
            <a:spLocks noChangeShapeType="1"/>
          </p:cNvSpPr>
          <p:nvPr/>
        </p:nvSpPr>
        <p:spPr bwMode="auto">
          <a:xfrm flipH="1">
            <a:off x="4150519" y="1773239"/>
            <a:ext cx="1873250" cy="2592387"/>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8" name="Line 38">
            <a:extLst>
              <a:ext uri="{FF2B5EF4-FFF2-40B4-BE49-F238E27FC236}">
                <a16:creationId xmlns:a16="http://schemas.microsoft.com/office/drawing/2014/main" id="{EE4ECC76-5D6C-4533-A4DB-7F80F21D5A80}"/>
              </a:ext>
            </a:extLst>
          </p:cNvPr>
          <p:cNvSpPr>
            <a:spLocks noChangeShapeType="1"/>
          </p:cNvSpPr>
          <p:nvPr/>
        </p:nvSpPr>
        <p:spPr bwMode="auto">
          <a:xfrm flipH="1">
            <a:off x="7750969" y="3284539"/>
            <a:ext cx="647700" cy="1081087"/>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59" name="Line 39">
            <a:extLst>
              <a:ext uri="{FF2B5EF4-FFF2-40B4-BE49-F238E27FC236}">
                <a16:creationId xmlns:a16="http://schemas.microsoft.com/office/drawing/2014/main" id="{6D8D5F2E-65C7-4828-B128-337638FF1A8D}"/>
              </a:ext>
            </a:extLst>
          </p:cNvPr>
          <p:cNvSpPr>
            <a:spLocks noChangeShapeType="1"/>
          </p:cNvSpPr>
          <p:nvPr/>
        </p:nvSpPr>
        <p:spPr bwMode="auto">
          <a:xfrm flipH="1">
            <a:off x="8400256" y="3357563"/>
            <a:ext cx="1365250" cy="1008062"/>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60" name="Line 40">
            <a:extLst>
              <a:ext uri="{FF2B5EF4-FFF2-40B4-BE49-F238E27FC236}">
                <a16:creationId xmlns:a16="http://schemas.microsoft.com/office/drawing/2014/main" id="{F5A4CD91-0E83-4D62-96D4-CEE0E6A48D4B}"/>
              </a:ext>
            </a:extLst>
          </p:cNvPr>
          <p:cNvSpPr>
            <a:spLocks noChangeShapeType="1"/>
          </p:cNvSpPr>
          <p:nvPr/>
        </p:nvSpPr>
        <p:spPr bwMode="auto">
          <a:xfrm flipH="1">
            <a:off x="8039895" y="3284539"/>
            <a:ext cx="1006475" cy="1081087"/>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61" name="Line 41">
            <a:extLst>
              <a:ext uri="{FF2B5EF4-FFF2-40B4-BE49-F238E27FC236}">
                <a16:creationId xmlns:a16="http://schemas.microsoft.com/office/drawing/2014/main" id="{8558F9C0-DBD8-45E8-B197-4A04DB2F3B3E}"/>
              </a:ext>
            </a:extLst>
          </p:cNvPr>
          <p:cNvSpPr>
            <a:spLocks noChangeShapeType="1"/>
          </p:cNvSpPr>
          <p:nvPr/>
        </p:nvSpPr>
        <p:spPr bwMode="auto">
          <a:xfrm flipH="1">
            <a:off x="8759032" y="3357563"/>
            <a:ext cx="1655763" cy="1008062"/>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62" name="Line 42">
            <a:extLst>
              <a:ext uri="{FF2B5EF4-FFF2-40B4-BE49-F238E27FC236}">
                <a16:creationId xmlns:a16="http://schemas.microsoft.com/office/drawing/2014/main" id="{9C10D4DF-970A-4FAD-A67F-C28822E97D31}"/>
              </a:ext>
            </a:extLst>
          </p:cNvPr>
          <p:cNvSpPr>
            <a:spLocks noChangeShapeType="1"/>
          </p:cNvSpPr>
          <p:nvPr/>
        </p:nvSpPr>
        <p:spPr bwMode="auto">
          <a:xfrm flipH="1">
            <a:off x="4582320" y="2492375"/>
            <a:ext cx="865187" cy="187325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03563" name="Line 43">
            <a:extLst>
              <a:ext uri="{FF2B5EF4-FFF2-40B4-BE49-F238E27FC236}">
                <a16:creationId xmlns:a16="http://schemas.microsoft.com/office/drawing/2014/main" id="{16FF66AE-64AE-4064-AF58-FF9036515387}"/>
              </a:ext>
            </a:extLst>
          </p:cNvPr>
          <p:cNvSpPr>
            <a:spLocks noChangeShapeType="1"/>
          </p:cNvSpPr>
          <p:nvPr/>
        </p:nvSpPr>
        <p:spPr bwMode="auto">
          <a:xfrm flipH="1">
            <a:off x="4871244" y="2492375"/>
            <a:ext cx="1225550" cy="1873250"/>
          </a:xfrm>
          <a:prstGeom prst="line">
            <a:avLst/>
          </a:prstGeom>
          <a:noFill/>
          <a:ln w="9525">
            <a:solidFill>
              <a:schemeClr val="tx1"/>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4797" name="矩形 46">
            <a:extLst>
              <a:ext uri="{FF2B5EF4-FFF2-40B4-BE49-F238E27FC236}">
                <a16:creationId xmlns:a16="http://schemas.microsoft.com/office/drawing/2014/main" id="{2795BE9F-18A5-4A1B-9A6B-87C3BA1F1945}"/>
              </a:ext>
            </a:extLst>
          </p:cNvPr>
          <p:cNvSpPr>
            <a:spLocks noChangeArrowheads="1"/>
          </p:cNvSpPr>
          <p:nvPr/>
        </p:nvSpPr>
        <p:spPr bwMode="auto">
          <a:xfrm>
            <a:off x="1591469" y="95251"/>
            <a:ext cx="6811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3600">
                <a:solidFill>
                  <a:srgbClr val="FFFF00"/>
                </a:solidFill>
                <a:latin typeface="微软雅黑" panose="020B0503020204020204" pitchFamily="34" charset="-122"/>
                <a:ea typeface="微软雅黑" panose="020B0503020204020204" pitchFamily="34" charset="-122"/>
                <a:cs typeface="+mn-cs"/>
              </a:rPr>
              <a:t>每个关键码对应一个记录指针域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7383"/>
                                        </p:tgtEl>
                                        <p:attrNameLst>
                                          <p:attrName>style.visibility</p:attrName>
                                        </p:attrNameLst>
                                      </p:cBhvr>
                                      <p:to>
                                        <p:strVal val="visible"/>
                                      </p:to>
                                    </p:set>
                                    <p:anim calcmode="lin" valueType="num">
                                      <p:cBhvr additive="base">
                                        <p:cTn id="7" dur="500" fill="hold"/>
                                        <p:tgtEl>
                                          <p:spTgt spid="997383"/>
                                        </p:tgtEl>
                                        <p:attrNameLst>
                                          <p:attrName>ppt_x</p:attrName>
                                        </p:attrNameLst>
                                      </p:cBhvr>
                                      <p:tavLst>
                                        <p:tav tm="0">
                                          <p:val>
                                            <p:strVal val="#ppt_x"/>
                                          </p:val>
                                        </p:tav>
                                        <p:tav tm="100000">
                                          <p:val>
                                            <p:strVal val="#ppt_x"/>
                                          </p:val>
                                        </p:tav>
                                      </p:tavLst>
                                    </p:anim>
                                    <p:anim calcmode="lin" valueType="num">
                                      <p:cBhvr additive="base">
                                        <p:cTn id="8" dur="500" fill="hold"/>
                                        <p:tgtEl>
                                          <p:spTgt spid="99738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97384"/>
                                        </p:tgtEl>
                                        <p:attrNameLst>
                                          <p:attrName>style.visibility</p:attrName>
                                        </p:attrNameLst>
                                      </p:cBhvr>
                                      <p:to>
                                        <p:strVal val="visible"/>
                                      </p:to>
                                    </p:set>
                                    <p:anim calcmode="lin" valueType="num">
                                      <p:cBhvr additive="base">
                                        <p:cTn id="11" dur="500" fill="hold"/>
                                        <p:tgtEl>
                                          <p:spTgt spid="997384"/>
                                        </p:tgtEl>
                                        <p:attrNameLst>
                                          <p:attrName>ppt_x</p:attrName>
                                        </p:attrNameLst>
                                      </p:cBhvr>
                                      <p:tavLst>
                                        <p:tav tm="0">
                                          <p:val>
                                            <p:strVal val="#ppt_x"/>
                                          </p:val>
                                        </p:tav>
                                        <p:tav tm="100000">
                                          <p:val>
                                            <p:strVal val="#ppt_x"/>
                                          </p:val>
                                        </p:tav>
                                      </p:tavLst>
                                    </p:anim>
                                    <p:anim calcmode="lin" valueType="num">
                                      <p:cBhvr additive="base">
                                        <p:cTn id="12" dur="500" fill="hold"/>
                                        <p:tgtEl>
                                          <p:spTgt spid="99738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97386"/>
                                        </p:tgtEl>
                                        <p:attrNameLst>
                                          <p:attrName>style.visibility</p:attrName>
                                        </p:attrNameLst>
                                      </p:cBhvr>
                                      <p:to>
                                        <p:strVal val="visible"/>
                                      </p:to>
                                    </p:set>
                                    <p:anim calcmode="lin" valueType="num">
                                      <p:cBhvr additive="base">
                                        <p:cTn id="15" dur="500" fill="hold"/>
                                        <p:tgtEl>
                                          <p:spTgt spid="997386"/>
                                        </p:tgtEl>
                                        <p:attrNameLst>
                                          <p:attrName>ppt_x</p:attrName>
                                        </p:attrNameLst>
                                      </p:cBhvr>
                                      <p:tavLst>
                                        <p:tav tm="0">
                                          <p:val>
                                            <p:strVal val="#ppt_x"/>
                                          </p:val>
                                        </p:tav>
                                        <p:tav tm="100000">
                                          <p:val>
                                            <p:strVal val="#ppt_x"/>
                                          </p:val>
                                        </p:tav>
                                      </p:tavLst>
                                    </p:anim>
                                    <p:anim calcmode="lin" valueType="num">
                                      <p:cBhvr additive="base">
                                        <p:cTn id="16" dur="500" fill="hold"/>
                                        <p:tgtEl>
                                          <p:spTgt spid="99738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97385"/>
                                        </p:tgtEl>
                                        <p:attrNameLst>
                                          <p:attrName>style.visibility</p:attrName>
                                        </p:attrNameLst>
                                      </p:cBhvr>
                                      <p:to>
                                        <p:strVal val="visible"/>
                                      </p:to>
                                    </p:set>
                                    <p:anim calcmode="lin" valueType="num">
                                      <p:cBhvr additive="base">
                                        <p:cTn id="19" dur="500" fill="hold"/>
                                        <p:tgtEl>
                                          <p:spTgt spid="997385"/>
                                        </p:tgtEl>
                                        <p:attrNameLst>
                                          <p:attrName>ppt_x</p:attrName>
                                        </p:attrNameLst>
                                      </p:cBhvr>
                                      <p:tavLst>
                                        <p:tav tm="0">
                                          <p:val>
                                            <p:strVal val="#ppt_x"/>
                                          </p:val>
                                        </p:tav>
                                        <p:tav tm="100000">
                                          <p:val>
                                            <p:strVal val="#ppt_x"/>
                                          </p:val>
                                        </p:tav>
                                      </p:tavLst>
                                    </p:anim>
                                    <p:anim calcmode="lin" valueType="num">
                                      <p:cBhvr additive="base">
                                        <p:cTn id="20" dur="500" fill="hold"/>
                                        <p:tgtEl>
                                          <p:spTgt spid="99738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003547"/>
                                        </p:tgtEl>
                                        <p:attrNameLst>
                                          <p:attrName>style.visibility</p:attrName>
                                        </p:attrNameLst>
                                      </p:cBhvr>
                                      <p:to>
                                        <p:strVal val="visible"/>
                                      </p:to>
                                    </p:set>
                                    <p:animEffect transition="in" filter="box(in)">
                                      <p:cBhvr>
                                        <p:cTn id="25" dur="500"/>
                                        <p:tgtEl>
                                          <p:spTgt spid="100354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1003548"/>
                                        </p:tgtEl>
                                        <p:attrNameLst>
                                          <p:attrName>style.visibility</p:attrName>
                                        </p:attrNameLst>
                                      </p:cBhvr>
                                      <p:to>
                                        <p:strVal val="visible"/>
                                      </p:to>
                                    </p:set>
                                    <p:animEffect transition="in" filter="box(in)">
                                      <p:cBhvr>
                                        <p:cTn id="30" dur="500"/>
                                        <p:tgtEl>
                                          <p:spTgt spid="1003548"/>
                                        </p:tgtEl>
                                      </p:cBhvr>
                                    </p:animEffect>
                                  </p:childTnLst>
                                </p:cTn>
                              </p:par>
                              <p:par>
                                <p:cTn id="31" presetID="4" presetClass="entr" presetSubtype="16" fill="hold" nodeType="withEffect">
                                  <p:stCondLst>
                                    <p:cond delay="0"/>
                                  </p:stCondLst>
                                  <p:childTnLst>
                                    <p:set>
                                      <p:cBhvr>
                                        <p:cTn id="32" dur="1" fill="hold">
                                          <p:stCondLst>
                                            <p:cond delay="0"/>
                                          </p:stCondLst>
                                        </p:cTn>
                                        <p:tgtEl>
                                          <p:spTgt spid="1003557"/>
                                        </p:tgtEl>
                                        <p:attrNameLst>
                                          <p:attrName>style.visibility</p:attrName>
                                        </p:attrNameLst>
                                      </p:cBhvr>
                                      <p:to>
                                        <p:strVal val="visible"/>
                                      </p:to>
                                    </p:set>
                                    <p:animEffect transition="in" filter="box(in)">
                                      <p:cBhvr>
                                        <p:cTn id="33" dur="500"/>
                                        <p:tgtEl>
                                          <p:spTgt spid="1003557"/>
                                        </p:tgtEl>
                                      </p:cBhvr>
                                    </p:animEffect>
                                  </p:childTnLst>
                                </p:cTn>
                              </p:par>
                              <p:par>
                                <p:cTn id="34" presetID="4" presetClass="entr" presetSubtype="16" fill="hold" nodeType="withEffect">
                                  <p:stCondLst>
                                    <p:cond delay="0"/>
                                  </p:stCondLst>
                                  <p:childTnLst>
                                    <p:set>
                                      <p:cBhvr>
                                        <p:cTn id="35" dur="1" fill="hold">
                                          <p:stCondLst>
                                            <p:cond delay="0"/>
                                          </p:stCondLst>
                                        </p:cTn>
                                        <p:tgtEl>
                                          <p:spTgt spid="1003550"/>
                                        </p:tgtEl>
                                        <p:attrNameLst>
                                          <p:attrName>style.visibility</p:attrName>
                                        </p:attrNameLst>
                                      </p:cBhvr>
                                      <p:to>
                                        <p:strVal val="visible"/>
                                      </p:to>
                                    </p:set>
                                    <p:animEffect transition="in" filter="box(in)">
                                      <p:cBhvr>
                                        <p:cTn id="36" dur="500"/>
                                        <p:tgtEl>
                                          <p:spTgt spid="1003550"/>
                                        </p:tgtEl>
                                      </p:cBhvr>
                                    </p:animEffect>
                                  </p:childTnLst>
                                </p:cTn>
                              </p:par>
                              <p:par>
                                <p:cTn id="37" presetID="4" presetClass="entr" presetSubtype="16" fill="hold" nodeType="withEffect">
                                  <p:stCondLst>
                                    <p:cond delay="0"/>
                                  </p:stCondLst>
                                  <p:childTnLst>
                                    <p:set>
                                      <p:cBhvr>
                                        <p:cTn id="38" dur="1" fill="hold">
                                          <p:stCondLst>
                                            <p:cond delay="0"/>
                                          </p:stCondLst>
                                        </p:cTn>
                                        <p:tgtEl>
                                          <p:spTgt spid="1003562"/>
                                        </p:tgtEl>
                                        <p:attrNameLst>
                                          <p:attrName>style.visibility</p:attrName>
                                        </p:attrNameLst>
                                      </p:cBhvr>
                                      <p:to>
                                        <p:strVal val="visible"/>
                                      </p:to>
                                    </p:set>
                                    <p:animEffect transition="in" filter="box(in)">
                                      <p:cBhvr>
                                        <p:cTn id="39" dur="500"/>
                                        <p:tgtEl>
                                          <p:spTgt spid="1003562"/>
                                        </p:tgtEl>
                                      </p:cBhvr>
                                    </p:animEffect>
                                  </p:childTnLst>
                                </p:cTn>
                              </p:par>
                              <p:par>
                                <p:cTn id="40" presetID="4" presetClass="entr" presetSubtype="16" fill="hold" nodeType="withEffect">
                                  <p:stCondLst>
                                    <p:cond delay="0"/>
                                  </p:stCondLst>
                                  <p:childTnLst>
                                    <p:set>
                                      <p:cBhvr>
                                        <p:cTn id="41" dur="1" fill="hold">
                                          <p:stCondLst>
                                            <p:cond delay="0"/>
                                          </p:stCondLst>
                                        </p:cTn>
                                        <p:tgtEl>
                                          <p:spTgt spid="1003563"/>
                                        </p:tgtEl>
                                        <p:attrNameLst>
                                          <p:attrName>style.visibility</p:attrName>
                                        </p:attrNameLst>
                                      </p:cBhvr>
                                      <p:to>
                                        <p:strVal val="visible"/>
                                      </p:to>
                                    </p:set>
                                    <p:animEffect transition="in" filter="box(in)">
                                      <p:cBhvr>
                                        <p:cTn id="42" dur="500"/>
                                        <p:tgtEl>
                                          <p:spTgt spid="1003563"/>
                                        </p:tgtEl>
                                      </p:cBhvr>
                                    </p:animEffect>
                                  </p:childTnLst>
                                </p:cTn>
                              </p:par>
                              <p:par>
                                <p:cTn id="43" presetID="4" presetClass="entr" presetSubtype="16" fill="hold" nodeType="withEffect">
                                  <p:stCondLst>
                                    <p:cond delay="0"/>
                                  </p:stCondLst>
                                  <p:childTnLst>
                                    <p:set>
                                      <p:cBhvr>
                                        <p:cTn id="44" dur="1" fill="hold">
                                          <p:stCondLst>
                                            <p:cond delay="0"/>
                                          </p:stCondLst>
                                        </p:cTn>
                                        <p:tgtEl>
                                          <p:spTgt spid="1003551"/>
                                        </p:tgtEl>
                                        <p:attrNameLst>
                                          <p:attrName>style.visibility</p:attrName>
                                        </p:attrNameLst>
                                      </p:cBhvr>
                                      <p:to>
                                        <p:strVal val="visible"/>
                                      </p:to>
                                    </p:set>
                                    <p:animEffect transition="in" filter="box(in)">
                                      <p:cBhvr>
                                        <p:cTn id="45" dur="500"/>
                                        <p:tgtEl>
                                          <p:spTgt spid="1003551"/>
                                        </p:tgtEl>
                                      </p:cBhvr>
                                    </p:animEffect>
                                  </p:childTnLst>
                                </p:cTn>
                              </p:par>
                              <p:par>
                                <p:cTn id="46" presetID="4" presetClass="entr" presetSubtype="16" fill="hold" nodeType="withEffect">
                                  <p:stCondLst>
                                    <p:cond delay="0"/>
                                  </p:stCondLst>
                                  <p:childTnLst>
                                    <p:set>
                                      <p:cBhvr>
                                        <p:cTn id="47" dur="1" fill="hold">
                                          <p:stCondLst>
                                            <p:cond delay="0"/>
                                          </p:stCondLst>
                                        </p:cTn>
                                        <p:tgtEl>
                                          <p:spTgt spid="1003552"/>
                                        </p:tgtEl>
                                        <p:attrNameLst>
                                          <p:attrName>style.visibility</p:attrName>
                                        </p:attrNameLst>
                                      </p:cBhvr>
                                      <p:to>
                                        <p:strVal val="visible"/>
                                      </p:to>
                                    </p:set>
                                    <p:animEffect transition="in" filter="box(in)">
                                      <p:cBhvr>
                                        <p:cTn id="48" dur="500"/>
                                        <p:tgtEl>
                                          <p:spTgt spid="1003552"/>
                                        </p:tgtEl>
                                      </p:cBhvr>
                                    </p:animEffect>
                                  </p:childTnLst>
                                </p:cTn>
                              </p:par>
                              <p:par>
                                <p:cTn id="49" presetID="4" presetClass="entr" presetSubtype="16" fill="hold" nodeType="withEffect">
                                  <p:stCondLst>
                                    <p:cond delay="0"/>
                                  </p:stCondLst>
                                  <p:childTnLst>
                                    <p:set>
                                      <p:cBhvr>
                                        <p:cTn id="50" dur="1" fill="hold">
                                          <p:stCondLst>
                                            <p:cond delay="0"/>
                                          </p:stCondLst>
                                        </p:cTn>
                                        <p:tgtEl>
                                          <p:spTgt spid="1003553"/>
                                        </p:tgtEl>
                                        <p:attrNameLst>
                                          <p:attrName>style.visibility</p:attrName>
                                        </p:attrNameLst>
                                      </p:cBhvr>
                                      <p:to>
                                        <p:strVal val="visible"/>
                                      </p:to>
                                    </p:set>
                                    <p:animEffect transition="in" filter="box(in)">
                                      <p:cBhvr>
                                        <p:cTn id="51" dur="500"/>
                                        <p:tgtEl>
                                          <p:spTgt spid="1003553"/>
                                        </p:tgtEl>
                                      </p:cBhvr>
                                    </p:animEffect>
                                  </p:childTnLst>
                                </p:cTn>
                              </p:par>
                              <p:par>
                                <p:cTn id="52" presetID="4" presetClass="entr" presetSubtype="16" fill="hold" nodeType="withEffect">
                                  <p:stCondLst>
                                    <p:cond delay="0"/>
                                  </p:stCondLst>
                                  <p:childTnLst>
                                    <p:set>
                                      <p:cBhvr>
                                        <p:cTn id="53" dur="1" fill="hold">
                                          <p:stCondLst>
                                            <p:cond delay="0"/>
                                          </p:stCondLst>
                                        </p:cTn>
                                        <p:tgtEl>
                                          <p:spTgt spid="1003554"/>
                                        </p:tgtEl>
                                        <p:attrNameLst>
                                          <p:attrName>style.visibility</p:attrName>
                                        </p:attrNameLst>
                                      </p:cBhvr>
                                      <p:to>
                                        <p:strVal val="visible"/>
                                      </p:to>
                                    </p:set>
                                    <p:animEffect transition="in" filter="box(in)">
                                      <p:cBhvr>
                                        <p:cTn id="54" dur="500"/>
                                        <p:tgtEl>
                                          <p:spTgt spid="1003554"/>
                                        </p:tgtEl>
                                      </p:cBhvr>
                                    </p:animEffect>
                                  </p:childTnLst>
                                </p:cTn>
                              </p:par>
                              <p:par>
                                <p:cTn id="55" presetID="4" presetClass="entr" presetSubtype="16" fill="hold" nodeType="withEffect">
                                  <p:stCondLst>
                                    <p:cond delay="0"/>
                                  </p:stCondLst>
                                  <p:childTnLst>
                                    <p:set>
                                      <p:cBhvr>
                                        <p:cTn id="56" dur="1" fill="hold">
                                          <p:stCondLst>
                                            <p:cond delay="0"/>
                                          </p:stCondLst>
                                        </p:cTn>
                                        <p:tgtEl>
                                          <p:spTgt spid="1003555"/>
                                        </p:tgtEl>
                                        <p:attrNameLst>
                                          <p:attrName>style.visibility</p:attrName>
                                        </p:attrNameLst>
                                      </p:cBhvr>
                                      <p:to>
                                        <p:strVal val="visible"/>
                                      </p:to>
                                    </p:set>
                                    <p:animEffect transition="in" filter="box(in)">
                                      <p:cBhvr>
                                        <p:cTn id="57" dur="500"/>
                                        <p:tgtEl>
                                          <p:spTgt spid="1003555"/>
                                        </p:tgtEl>
                                      </p:cBhvr>
                                    </p:animEffect>
                                  </p:childTnLst>
                                </p:cTn>
                              </p:par>
                              <p:par>
                                <p:cTn id="58" presetID="4" presetClass="entr" presetSubtype="16" fill="hold" nodeType="withEffect">
                                  <p:stCondLst>
                                    <p:cond delay="0"/>
                                  </p:stCondLst>
                                  <p:childTnLst>
                                    <p:set>
                                      <p:cBhvr>
                                        <p:cTn id="59" dur="1" fill="hold">
                                          <p:stCondLst>
                                            <p:cond delay="0"/>
                                          </p:stCondLst>
                                        </p:cTn>
                                        <p:tgtEl>
                                          <p:spTgt spid="1003556"/>
                                        </p:tgtEl>
                                        <p:attrNameLst>
                                          <p:attrName>style.visibility</p:attrName>
                                        </p:attrNameLst>
                                      </p:cBhvr>
                                      <p:to>
                                        <p:strVal val="visible"/>
                                      </p:to>
                                    </p:set>
                                    <p:animEffect transition="in" filter="box(in)">
                                      <p:cBhvr>
                                        <p:cTn id="60" dur="500"/>
                                        <p:tgtEl>
                                          <p:spTgt spid="1003556"/>
                                        </p:tgtEl>
                                      </p:cBhvr>
                                    </p:animEffect>
                                  </p:childTnLst>
                                </p:cTn>
                              </p:par>
                              <p:par>
                                <p:cTn id="61" presetID="4" presetClass="entr" presetSubtype="16" fill="hold" nodeType="withEffect">
                                  <p:stCondLst>
                                    <p:cond delay="0"/>
                                  </p:stCondLst>
                                  <p:childTnLst>
                                    <p:set>
                                      <p:cBhvr>
                                        <p:cTn id="62" dur="1" fill="hold">
                                          <p:stCondLst>
                                            <p:cond delay="0"/>
                                          </p:stCondLst>
                                        </p:cTn>
                                        <p:tgtEl>
                                          <p:spTgt spid="1003549"/>
                                        </p:tgtEl>
                                        <p:attrNameLst>
                                          <p:attrName>style.visibility</p:attrName>
                                        </p:attrNameLst>
                                      </p:cBhvr>
                                      <p:to>
                                        <p:strVal val="visible"/>
                                      </p:to>
                                    </p:set>
                                    <p:animEffect transition="in" filter="box(in)">
                                      <p:cBhvr>
                                        <p:cTn id="63" dur="500"/>
                                        <p:tgtEl>
                                          <p:spTgt spid="1003549"/>
                                        </p:tgtEl>
                                      </p:cBhvr>
                                    </p:animEffect>
                                  </p:childTnLst>
                                </p:cTn>
                              </p:par>
                              <p:par>
                                <p:cTn id="64" presetID="4" presetClass="entr" presetSubtype="16" fill="hold" nodeType="withEffect">
                                  <p:stCondLst>
                                    <p:cond delay="0"/>
                                  </p:stCondLst>
                                  <p:childTnLst>
                                    <p:set>
                                      <p:cBhvr>
                                        <p:cTn id="65" dur="1" fill="hold">
                                          <p:stCondLst>
                                            <p:cond delay="0"/>
                                          </p:stCondLst>
                                        </p:cTn>
                                        <p:tgtEl>
                                          <p:spTgt spid="1003558"/>
                                        </p:tgtEl>
                                        <p:attrNameLst>
                                          <p:attrName>style.visibility</p:attrName>
                                        </p:attrNameLst>
                                      </p:cBhvr>
                                      <p:to>
                                        <p:strVal val="visible"/>
                                      </p:to>
                                    </p:set>
                                    <p:animEffect transition="in" filter="box(in)">
                                      <p:cBhvr>
                                        <p:cTn id="66" dur="500"/>
                                        <p:tgtEl>
                                          <p:spTgt spid="1003558"/>
                                        </p:tgtEl>
                                      </p:cBhvr>
                                    </p:animEffect>
                                  </p:childTnLst>
                                </p:cTn>
                              </p:par>
                              <p:par>
                                <p:cTn id="67" presetID="4" presetClass="entr" presetSubtype="16" fill="hold" nodeType="withEffect">
                                  <p:stCondLst>
                                    <p:cond delay="0"/>
                                  </p:stCondLst>
                                  <p:childTnLst>
                                    <p:set>
                                      <p:cBhvr>
                                        <p:cTn id="68" dur="1" fill="hold">
                                          <p:stCondLst>
                                            <p:cond delay="0"/>
                                          </p:stCondLst>
                                        </p:cTn>
                                        <p:tgtEl>
                                          <p:spTgt spid="1003560"/>
                                        </p:tgtEl>
                                        <p:attrNameLst>
                                          <p:attrName>style.visibility</p:attrName>
                                        </p:attrNameLst>
                                      </p:cBhvr>
                                      <p:to>
                                        <p:strVal val="visible"/>
                                      </p:to>
                                    </p:set>
                                    <p:animEffect transition="in" filter="box(in)">
                                      <p:cBhvr>
                                        <p:cTn id="69" dur="500"/>
                                        <p:tgtEl>
                                          <p:spTgt spid="1003560"/>
                                        </p:tgtEl>
                                      </p:cBhvr>
                                    </p:animEffect>
                                  </p:childTnLst>
                                </p:cTn>
                              </p:par>
                              <p:par>
                                <p:cTn id="70" presetID="4" presetClass="entr" presetSubtype="16" fill="hold" nodeType="withEffect">
                                  <p:stCondLst>
                                    <p:cond delay="0"/>
                                  </p:stCondLst>
                                  <p:childTnLst>
                                    <p:set>
                                      <p:cBhvr>
                                        <p:cTn id="71" dur="1" fill="hold">
                                          <p:stCondLst>
                                            <p:cond delay="0"/>
                                          </p:stCondLst>
                                        </p:cTn>
                                        <p:tgtEl>
                                          <p:spTgt spid="1003559"/>
                                        </p:tgtEl>
                                        <p:attrNameLst>
                                          <p:attrName>style.visibility</p:attrName>
                                        </p:attrNameLst>
                                      </p:cBhvr>
                                      <p:to>
                                        <p:strVal val="visible"/>
                                      </p:to>
                                    </p:set>
                                    <p:animEffect transition="in" filter="box(in)">
                                      <p:cBhvr>
                                        <p:cTn id="72" dur="500"/>
                                        <p:tgtEl>
                                          <p:spTgt spid="1003559"/>
                                        </p:tgtEl>
                                      </p:cBhvr>
                                    </p:animEffect>
                                  </p:childTnLst>
                                </p:cTn>
                              </p:par>
                              <p:par>
                                <p:cTn id="73" presetID="4" presetClass="entr" presetSubtype="16" fill="hold" nodeType="withEffect">
                                  <p:stCondLst>
                                    <p:cond delay="0"/>
                                  </p:stCondLst>
                                  <p:childTnLst>
                                    <p:set>
                                      <p:cBhvr>
                                        <p:cTn id="74" dur="1" fill="hold">
                                          <p:stCondLst>
                                            <p:cond delay="0"/>
                                          </p:stCondLst>
                                        </p:cTn>
                                        <p:tgtEl>
                                          <p:spTgt spid="1003561"/>
                                        </p:tgtEl>
                                        <p:attrNameLst>
                                          <p:attrName>style.visibility</p:attrName>
                                        </p:attrNameLst>
                                      </p:cBhvr>
                                      <p:to>
                                        <p:strVal val="visible"/>
                                      </p:to>
                                    </p:set>
                                    <p:animEffect transition="in" filter="box(in)">
                                      <p:cBhvr>
                                        <p:cTn id="75" dur="500"/>
                                        <p:tgtEl>
                                          <p:spTgt spid="100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83" grpId="0"/>
      <p:bldP spid="997385" grpId="0"/>
      <p:bldP spid="100354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A7424B2F-965E-4254-A6F7-25C495961D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64422EE-452F-4859-A5FE-4C64D4822DC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5779" name="Rectangle 2">
            <a:extLst>
              <a:ext uri="{FF2B5EF4-FFF2-40B4-BE49-F238E27FC236}">
                <a16:creationId xmlns:a16="http://schemas.microsoft.com/office/drawing/2014/main" id="{F83DC8BE-7158-421F-B20C-3391B525E0FA}"/>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rPr>
              <a:t>B</a:t>
            </a:r>
            <a:r>
              <a:rPr lang="zh-CN" altLang="en-US" b="1">
                <a:latin typeface="微软雅黑" panose="020B0503020204020204" pitchFamily="34" charset="-122"/>
                <a:ea typeface="微软雅黑" panose="020B0503020204020204" pitchFamily="34" charset="-122"/>
              </a:rPr>
              <a:t>树的查找</a:t>
            </a:r>
          </a:p>
        </p:txBody>
      </p:sp>
      <p:sp>
        <p:nvSpPr>
          <p:cNvPr id="75780" name="Rectangle 3">
            <a:extLst>
              <a:ext uri="{FF2B5EF4-FFF2-40B4-BE49-F238E27FC236}">
                <a16:creationId xmlns:a16="http://schemas.microsoft.com/office/drawing/2014/main" id="{7E9772FD-D778-46A7-8D6D-89FBC8C402E7}"/>
              </a:ext>
            </a:extLst>
          </p:cNvPr>
          <p:cNvSpPr>
            <a:spLocks noGrp="1" noChangeArrowheads="1"/>
          </p:cNvSpPr>
          <p:nvPr>
            <p:ph type="body" idx="4294967295"/>
          </p:nvPr>
        </p:nvSpPr>
        <p:spPr/>
        <p:txBody>
          <a:bodyPr/>
          <a:lstStyle/>
          <a:p>
            <a:pPr marL="360363" indent="-360363">
              <a:lnSpc>
                <a:spcPct val="130000"/>
              </a:lnSpc>
            </a:pPr>
            <a:r>
              <a:rPr lang="zh-CN" altLang="en-US">
                <a:latin typeface="微软雅黑" panose="020B0503020204020204" pitchFamily="34" charset="-122"/>
                <a:ea typeface="微软雅黑" panose="020B0503020204020204" pitchFamily="34" charset="-122"/>
              </a:rPr>
              <a:t>两步交替过程</a:t>
            </a:r>
            <a:endParaRPr lang="zh-CN" altLang="en-US" sz="2400">
              <a:latin typeface="微软雅黑" panose="020B0503020204020204" pitchFamily="34" charset="-122"/>
              <a:ea typeface="微软雅黑" panose="020B0503020204020204" pitchFamily="34" charset="-122"/>
            </a:endParaRPr>
          </a:p>
          <a:p>
            <a:pPr marL="1054100" lvl="1" indent="-514350">
              <a:lnSpc>
                <a:spcPct val="130000"/>
              </a:lnSpc>
              <a:buSzPct val="100000"/>
              <a:buFont typeface="Georgia" panose="02040502050405020303" pitchFamily="18" charset="0"/>
              <a:buAutoNum type="arabicPeriod"/>
            </a:pPr>
            <a:r>
              <a:rPr lang="zh-CN" altLang="en-US" sz="2800">
                <a:latin typeface="Garamond" panose="02020404030301010803" pitchFamily="18" charset="0"/>
              </a:rPr>
              <a:t>读取根结点，在所包含的关键码</a:t>
            </a:r>
            <a:r>
              <a:rPr lang="en-US" altLang="zh-CN" sz="2800">
                <a:latin typeface="Garamond" panose="02020404030301010803" pitchFamily="18" charset="0"/>
                <a:cs typeface="Times New Roman" panose="02020603050405020304" pitchFamily="18" charset="0"/>
              </a:rPr>
              <a:t>K</a:t>
            </a:r>
            <a:r>
              <a:rPr lang="en-US" altLang="zh-CN" sz="2800" baseline="-30000">
                <a:latin typeface="Garamond" panose="02020404030301010803" pitchFamily="18" charset="0"/>
                <a:cs typeface="Times New Roman" panose="02020603050405020304" pitchFamily="18" charset="0"/>
              </a:rPr>
              <a:t>1</a:t>
            </a:r>
            <a:r>
              <a:rPr lang="zh-CN" altLang="en-US" sz="2800">
                <a:latin typeface="Garamond" panose="02020404030301010803" pitchFamily="18" charset="0"/>
              </a:rPr>
              <a:t>，</a:t>
            </a:r>
            <a:r>
              <a:rPr lang="en-US" altLang="zh-CN" sz="2800">
                <a:latin typeface="Garamond" panose="02020404030301010803" pitchFamily="18" charset="0"/>
              </a:rPr>
              <a:t>…</a:t>
            </a:r>
            <a:r>
              <a:rPr lang="zh-CN" altLang="en-US" sz="2800">
                <a:latin typeface="Garamond" panose="02020404030301010803" pitchFamily="18" charset="0"/>
              </a:rPr>
              <a:t>，</a:t>
            </a:r>
            <a:r>
              <a:rPr lang="en-US" altLang="zh-CN" sz="2800">
                <a:latin typeface="Garamond" panose="02020404030301010803" pitchFamily="18" charset="0"/>
                <a:cs typeface="Times New Roman" panose="02020603050405020304" pitchFamily="18" charset="0"/>
              </a:rPr>
              <a:t>K</a:t>
            </a:r>
            <a:r>
              <a:rPr lang="en-US" altLang="zh-CN" sz="2800" baseline="-30000">
                <a:latin typeface="Garamond" panose="02020404030301010803" pitchFamily="18" charset="0"/>
                <a:cs typeface="Times New Roman" panose="02020603050405020304" pitchFamily="18" charset="0"/>
              </a:rPr>
              <a:t>j</a:t>
            </a:r>
            <a:r>
              <a:rPr lang="zh-CN" altLang="en-US" sz="2800">
                <a:latin typeface="Garamond" panose="02020404030301010803" pitchFamily="18" charset="0"/>
              </a:rPr>
              <a:t>中查找给定的关键码</a:t>
            </a:r>
          </a:p>
          <a:p>
            <a:pPr marL="1255713" lvl="2" indent="-357188">
              <a:lnSpc>
                <a:spcPct val="130000"/>
              </a:lnSpc>
            </a:pPr>
            <a:r>
              <a:rPr lang="zh-CN" altLang="en-US" sz="2400">
                <a:solidFill>
                  <a:schemeClr val="tx2"/>
                </a:solidFill>
                <a:latin typeface="Garamond" panose="02020404030301010803" pitchFamily="18" charset="0"/>
              </a:rPr>
              <a:t>找到则检索成功</a:t>
            </a:r>
          </a:p>
          <a:p>
            <a:pPr marL="1054100" lvl="1" indent="-514350">
              <a:lnSpc>
                <a:spcPct val="130000"/>
              </a:lnSpc>
              <a:buSzPct val="100000"/>
              <a:buFont typeface="Georgia" panose="02040502050405020303" pitchFamily="18" charset="0"/>
              <a:buAutoNum type="arabicPeriod"/>
            </a:pPr>
            <a:r>
              <a:rPr lang="zh-CN" altLang="en-US" sz="2800">
                <a:latin typeface="Garamond" panose="02020404030301010803" pitchFamily="18" charset="0"/>
              </a:rPr>
              <a:t>否则，确定要查的关键码值是在某个</a:t>
            </a:r>
            <a:r>
              <a:rPr lang="en-US" altLang="zh-CN" sz="2800">
                <a:latin typeface="Garamond" panose="02020404030301010803" pitchFamily="18" charset="0"/>
                <a:cs typeface="Times New Roman" panose="02020603050405020304" pitchFamily="18" charset="0"/>
              </a:rPr>
              <a:t>K</a:t>
            </a:r>
            <a:r>
              <a:rPr lang="en-US" altLang="zh-CN" sz="2800" baseline="-30000">
                <a:latin typeface="Garamond" panose="02020404030301010803" pitchFamily="18" charset="0"/>
                <a:cs typeface="Times New Roman" panose="02020603050405020304" pitchFamily="18" charset="0"/>
              </a:rPr>
              <a:t>i</a:t>
            </a:r>
            <a:r>
              <a:rPr lang="zh-CN" altLang="en-US" sz="2800">
                <a:latin typeface="Garamond" panose="02020404030301010803" pitchFamily="18" charset="0"/>
              </a:rPr>
              <a:t>和</a:t>
            </a:r>
            <a:r>
              <a:rPr lang="en-US" altLang="zh-CN" sz="2800">
                <a:latin typeface="Garamond" panose="02020404030301010803" pitchFamily="18" charset="0"/>
                <a:cs typeface="Times New Roman" panose="02020603050405020304" pitchFamily="18" charset="0"/>
              </a:rPr>
              <a:t>K</a:t>
            </a:r>
            <a:r>
              <a:rPr lang="en-US" altLang="zh-CN" sz="2800" baseline="-30000">
                <a:latin typeface="Garamond" panose="02020404030301010803" pitchFamily="18" charset="0"/>
                <a:cs typeface="Times New Roman" panose="02020603050405020304" pitchFamily="18" charset="0"/>
              </a:rPr>
              <a:t>i+1</a:t>
            </a:r>
            <a:r>
              <a:rPr lang="zh-CN" altLang="en-US" sz="2800">
                <a:latin typeface="Garamond" panose="02020404030301010803" pitchFamily="18" charset="0"/>
              </a:rPr>
              <a:t>之间，于是取</a:t>
            </a:r>
            <a:r>
              <a:rPr lang="en-US" altLang="zh-CN" sz="2800">
                <a:latin typeface="Garamond" panose="02020404030301010803" pitchFamily="18" charset="0"/>
                <a:cs typeface="Times New Roman" panose="02020603050405020304" pitchFamily="18" charset="0"/>
              </a:rPr>
              <a:t>p</a:t>
            </a:r>
            <a:r>
              <a:rPr lang="en-US" altLang="zh-CN" sz="2800" baseline="-30000">
                <a:latin typeface="Garamond" panose="02020404030301010803" pitchFamily="18" charset="0"/>
                <a:cs typeface="Times New Roman" panose="02020603050405020304" pitchFamily="18" charset="0"/>
              </a:rPr>
              <a:t>i</a:t>
            </a:r>
            <a:r>
              <a:rPr lang="zh-CN" altLang="en-US" sz="2800">
                <a:latin typeface="Garamond" panose="02020404030301010803" pitchFamily="18" charset="0"/>
              </a:rPr>
              <a:t>所指向的结点继续查找</a:t>
            </a:r>
          </a:p>
          <a:p>
            <a:pPr marL="360363" indent="-360363">
              <a:lnSpc>
                <a:spcPct val="130000"/>
              </a:lnSpc>
            </a:pPr>
            <a:r>
              <a:rPr lang="zh-CN" altLang="en-US">
                <a:latin typeface="Garamond" panose="02020404030301010803" pitchFamily="18" charset="0"/>
              </a:rPr>
              <a:t>如果</a:t>
            </a:r>
            <a:r>
              <a:rPr lang="en-US" altLang="zh-CN">
                <a:latin typeface="Garamond" panose="02020404030301010803" pitchFamily="18" charset="0"/>
                <a:cs typeface="Times New Roman" panose="02020603050405020304" pitchFamily="18" charset="0"/>
              </a:rPr>
              <a:t>p</a:t>
            </a:r>
            <a:r>
              <a:rPr lang="en-US" altLang="zh-CN" baseline="-30000">
                <a:latin typeface="Garamond" panose="02020404030301010803" pitchFamily="18" charset="0"/>
                <a:cs typeface="Times New Roman" panose="02020603050405020304" pitchFamily="18" charset="0"/>
              </a:rPr>
              <a:t>i</a:t>
            </a:r>
            <a:r>
              <a:rPr lang="zh-CN" altLang="en-US">
                <a:solidFill>
                  <a:srgbClr val="3333FF"/>
                </a:solidFill>
                <a:latin typeface="Garamond" panose="02020404030301010803" pitchFamily="18" charset="0"/>
              </a:rPr>
              <a:t>指向外部空结点</a:t>
            </a:r>
            <a:r>
              <a:rPr lang="zh-CN" altLang="en-US">
                <a:latin typeface="Garamond" panose="02020404030301010803" pitchFamily="18" charset="0"/>
              </a:rPr>
              <a:t>，表示检索失败</a:t>
            </a:r>
            <a:r>
              <a:rPr lang="zh-CN" altLang="en-US" sz="3200">
                <a:latin typeface="Garamond" panose="02020404030301010803" pitchFamily="18"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5D8C55EC-434B-4111-977E-33FF992045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6B452D6-04C8-446D-9FB5-4B135B66B63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39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7827" name="Rectangle 2">
            <a:extLst>
              <a:ext uri="{FF2B5EF4-FFF2-40B4-BE49-F238E27FC236}">
                <a16:creationId xmlns:a16="http://schemas.microsoft.com/office/drawing/2014/main" id="{7C9DCC9C-9DF3-4BB8-B70A-0A65395046FB}"/>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rPr>
              <a:t>B</a:t>
            </a:r>
            <a:r>
              <a:rPr lang="zh-CN" altLang="en-US" b="1">
                <a:latin typeface="微软雅黑" panose="020B0503020204020204" pitchFamily="34" charset="-122"/>
                <a:ea typeface="微软雅黑" panose="020B0503020204020204" pitchFamily="34" charset="-122"/>
              </a:rPr>
              <a:t>树的检索长度</a:t>
            </a:r>
          </a:p>
        </p:txBody>
      </p:sp>
      <p:sp>
        <p:nvSpPr>
          <p:cNvPr id="77828" name="Rectangle 3">
            <a:extLst>
              <a:ext uri="{FF2B5EF4-FFF2-40B4-BE49-F238E27FC236}">
                <a16:creationId xmlns:a16="http://schemas.microsoft.com/office/drawing/2014/main" id="{E1C9E302-51B9-48A3-B1A7-5DA0987BD7E8}"/>
              </a:ext>
            </a:extLst>
          </p:cNvPr>
          <p:cNvSpPr>
            <a:spLocks noGrp="1" noChangeArrowheads="1"/>
          </p:cNvSpPr>
          <p:nvPr>
            <p:ph type="body" idx="4294967295"/>
          </p:nvPr>
        </p:nvSpPr>
        <p:spPr/>
        <p:txBody>
          <a:bodyPr/>
          <a:lstStyle/>
          <a:p>
            <a:pPr marL="360363" indent="-360363"/>
            <a:r>
              <a:rPr lang="zh-CN" altLang="en-US" sz="3200" dirty="0">
                <a:latin typeface="Garamond" panose="02020404030301010803" pitchFamily="18" charset="0"/>
              </a:rPr>
              <a:t>设</a:t>
            </a:r>
            <a:r>
              <a:rPr lang="en-US" altLang="zh-CN" sz="3200" dirty="0">
                <a:latin typeface="Garamond" panose="02020404030301010803" pitchFamily="18" charset="0"/>
              </a:rPr>
              <a:t>B</a:t>
            </a:r>
            <a:r>
              <a:rPr lang="zh-CN" altLang="en-US" sz="3200" dirty="0">
                <a:latin typeface="Garamond" panose="02020404030301010803" pitchFamily="18" charset="0"/>
              </a:rPr>
              <a:t>树的高度为</a:t>
            </a:r>
            <a:r>
              <a:rPr lang="en-US" altLang="zh-CN" sz="3200" dirty="0">
                <a:latin typeface="Garamond" panose="02020404030301010803" pitchFamily="18" charset="0"/>
              </a:rPr>
              <a:t>h</a:t>
            </a:r>
          </a:p>
          <a:p>
            <a:pPr marL="900113" lvl="1" indent="-360363"/>
            <a:r>
              <a:rPr lang="zh-CN" altLang="en-US" sz="3200" b="0" dirty="0">
                <a:latin typeface="Garamond" panose="02020404030301010803" pitchFamily="18" charset="0"/>
              </a:rPr>
              <a:t>独根树高为</a:t>
            </a:r>
            <a:r>
              <a:rPr lang="en-US" altLang="zh-CN" sz="3200" b="0" dirty="0">
                <a:latin typeface="Garamond" panose="02020404030301010803" pitchFamily="18" charset="0"/>
              </a:rPr>
              <a:t>1</a:t>
            </a:r>
          </a:p>
          <a:p>
            <a:pPr marL="360363" indent="-360363"/>
            <a:r>
              <a:rPr lang="zh-CN" altLang="en-US" sz="3200" dirty="0">
                <a:latin typeface="Garamond" panose="02020404030301010803" pitchFamily="18" charset="0"/>
              </a:rPr>
              <a:t>在自顶向下检索到叶结点的过程中可能需要进行 </a:t>
            </a:r>
            <a:r>
              <a:rPr lang="en-US" altLang="zh-CN" sz="3200" dirty="0">
                <a:latin typeface="Garamond" panose="02020404030301010803" pitchFamily="18" charset="0"/>
              </a:rPr>
              <a:t>h </a:t>
            </a:r>
            <a:r>
              <a:rPr lang="zh-CN" altLang="en-US" sz="3200" dirty="0">
                <a:latin typeface="Garamond" panose="02020404030301010803" pitchFamily="18" charset="0"/>
              </a:rPr>
              <a:t>次读盘 </a:t>
            </a:r>
          </a:p>
          <a:p>
            <a:pPr marL="360363" indent="-360363"/>
            <a:r>
              <a:rPr lang="zh-CN" altLang="en-US" sz="3200" dirty="0">
                <a:latin typeface="Garamond" panose="02020404030301010803" pitchFamily="18" charset="0"/>
              </a:rPr>
              <a:t>最多需要</a:t>
            </a:r>
            <a:r>
              <a:rPr lang="en-US" altLang="zh-CN" sz="3200" dirty="0">
                <a:latin typeface="Garamond" panose="02020404030301010803" pitchFamily="18" charset="0"/>
              </a:rPr>
              <a:t>h+1</a:t>
            </a:r>
            <a:r>
              <a:rPr lang="zh-CN" altLang="en-US" sz="3200" dirty="0">
                <a:latin typeface="Garamond" panose="02020404030301010803" pitchFamily="18" charset="0"/>
              </a:rPr>
              <a:t>次（</a:t>
            </a:r>
            <a:r>
              <a:rPr lang="zh-CN" altLang="en-US" sz="3200" dirty="0">
                <a:solidFill>
                  <a:srgbClr val="C00000"/>
                </a:solidFill>
                <a:latin typeface="Garamond" panose="02020404030301010803" pitchFamily="18" charset="0"/>
              </a:rPr>
              <a:t>访问主文件数据</a:t>
            </a:r>
            <a:r>
              <a:rPr lang="en-US" altLang="zh-CN" sz="3200" dirty="0">
                <a:solidFill>
                  <a:srgbClr val="C00000"/>
                </a:solidFill>
                <a:latin typeface="Garamond" panose="02020404030301010803" pitchFamily="18" charset="0"/>
              </a:rPr>
              <a:t>+1</a:t>
            </a:r>
            <a:r>
              <a:rPr lang="zh-CN" altLang="en-US" sz="3200" dirty="0">
                <a:latin typeface="Garamond" panose="02020404030301010803" pitchFamily="18" charset="0"/>
              </a:rPr>
              <a:t>）访外</a:t>
            </a:r>
            <a:endParaRPr lang="en-US" altLang="zh-CN" sz="3200" dirty="0">
              <a:latin typeface="Garamond" panose="020204040303010108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5B2ED63E-E6F4-48F0-AE8C-8A74CC8E58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19DB5D5-DF64-446D-AE36-6E1EC273FB1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291" name="Rectangle 2">
            <a:extLst>
              <a:ext uri="{FF2B5EF4-FFF2-40B4-BE49-F238E27FC236}">
                <a16:creationId xmlns:a16="http://schemas.microsoft.com/office/drawing/2014/main" id="{EFEA8E36-9859-4C48-AAD6-6BDF318D8053}"/>
              </a:ext>
            </a:extLst>
          </p:cNvPr>
          <p:cNvSpPr>
            <a:spLocks noGrp="1" noChangeArrowheads="1"/>
          </p:cNvSpPr>
          <p:nvPr>
            <p:ph type="title" idx="4294967295"/>
          </p:nvPr>
        </p:nvSpPr>
        <p:spPr/>
        <p:txBody>
          <a:bodyPr/>
          <a:lstStyle/>
          <a:p>
            <a:r>
              <a:rPr lang="zh-CN" altLang="en-US" b="1">
                <a:latin typeface="Garamond" panose="02020404030301010803" pitchFamily="18" charset="0"/>
                <a:ea typeface="黑体" panose="02010609060101010101" pitchFamily="49" charset="-122"/>
              </a:rPr>
              <a:t>主码与辅码</a:t>
            </a:r>
          </a:p>
        </p:txBody>
      </p:sp>
      <p:sp>
        <p:nvSpPr>
          <p:cNvPr id="12292" name="Rectangle 3">
            <a:extLst>
              <a:ext uri="{FF2B5EF4-FFF2-40B4-BE49-F238E27FC236}">
                <a16:creationId xmlns:a16="http://schemas.microsoft.com/office/drawing/2014/main" id="{4E72CC1D-BE22-4D4C-8D53-770EF58A3ECA}"/>
              </a:ext>
            </a:extLst>
          </p:cNvPr>
          <p:cNvSpPr>
            <a:spLocks noGrp="1" noChangeArrowheads="1"/>
          </p:cNvSpPr>
          <p:nvPr>
            <p:ph type="body" idx="4294967295"/>
          </p:nvPr>
        </p:nvSpPr>
        <p:spPr/>
        <p:txBody>
          <a:bodyPr/>
          <a:lstStyle/>
          <a:p>
            <a:pPr marL="360363" indent="-360363"/>
            <a:r>
              <a:rPr lang="zh-CN" altLang="en-US" sz="2400">
                <a:latin typeface="微软雅黑" panose="020B0503020204020204" pitchFamily="34" charset="-122"/>
                <a:ea typeface="微软雅黑" panose="020B0503020204020204" pitchFamily="34" charset="-122"/>
              </a:rPr>
              <a:t>主码</a:t>
            </a:r>
            <a:r>
              <a:rPr lang="zh-CN" altLang="en-US" sz="2400">
                <a:latin typeface="Garamond" panose="02020404030301010803" pitchFamily="18" charset="0"/>
              </a:rPr>
              <a:t>是数据库中的每条记录的唯一标识</a:t>
            </a:r>
          </a:p>
          <a:p>
            <a:pPr marL="900113" lvl="1" indent="-360363"/>
            <a:r>
              <a:rPr lang="zh-CN" altLang="en-US" sz="2000">
                <a:latin typeface="Garamond" panose="02020404030301010803" pitchFamily="18" charset="0"/>
              </a:rPr>
              <a:t>例如，身份证号码 </a:t>
            </a:r>
            <a:endParaRPr lang="en-US" altLang="zh-CN" sz="2000">
              <a:latin typeface="Garamond" panose="02020404030301010803" pitchFamily="18" charset="0"/>
            </a:endParaRPr>
          </a:p>
          <a:p>
            <a:pPr marL="900113" lvl="1" indent="-360363"/>
            <a:r>
              <a:rPr lang="zh-CN" altLang="en-US" sz="2000">
                <a:latin typeface="Garamond" panose="02020404030301010803" pitchFamily="18" charset="0"/>
              </a:rPr>
              <a:t>如果只有主码，不便于各种灵活检索</a:t>
            </a:r>
            <a:endParaRPr lang="en-US" altLang="zh-CN" sz="2000">
              <a:latin typeface="Garamond" panose="02020404030301010803" pitchFamily="18" charset="0"/>
            </a:endParaRPr>
          </a:p>
          <a:p>
            <a:pPr marL="360363" indent="-360363"/>
            <a:r>
              <a:rPr lang="zh-CN" altLang="en-US" sz="2400">
                <a:latin typeface="微软雅黑" panose="020B0503020204020204" pitchFamily="34" charset="-122"/>
                <a:ea typeface="微软雅黑" panose="020B0503020204020204" pitchFamily="34" charset="-122"/>
              </a:rPr>
              <a:t>辅码</a:t>
            </a:r>
            <a:r>
              <a:rPr lang="zh-CN" altLang="en-US" sz="2400">
                <a:latin typeface="Garamond" panose="02020404030301010803" pitchFamily="18" charset="0"/>
                <a:cs typeface="Times New Roman" panose="02020603050405020304" pitchFamily="18" charset="0"/>
              </a:rPr>
              <a:t>：</a:t>
            </a:r>
            <a:r>
              <a:rPr lang="zh-CN" altLang="en-US" sz="2400">
                <a:latin typeface="Garamond" panose="02020404030301010803" pitchFamily="18" charset="0"/>
              </a:rPr>
              <a:t>数据库中</a:t>
            </a:r>
            <a:r>
              <a:rPr lang="zh-CN" altLang="en-US" sz="2400">
                <a:solidFill>
                  <a:srgbClr val="FF0000"/>
                </a:solidFill>
                <a:latin typeface="Garamond" panose="02020404030301010803" pitchFamily="18" charset="0"/>
              </a:rPr>
              <a:t>可出现重复值</a:t>
            </a:r>
            <a:r>
              <a:rPr lang="zh-CN" altLang="en-US" sz="2400">
                <a:latin typeface="Garamond" panose="02020404030301010803" pitchFamily="18" charset="0"/>
              </a:rPr>
              <a:t>的码（属性）</a:t>
            </a:r>
            <a:endParaRPr lang="en-US" altLang="zh-CN" sz="2400">
              <a:latin typeface="Garamond" panose="02020404030301010803" pitchFamily="18" charset="0"/>
            </a:endParaRPr>
          </a:p>
          <a:p>
            <a:pPr marL="900113" lvl="1" indent="-360363"/>
            <a:r>
              <a:rPr lang="zh-CN" altLang="en-US" sz="2000">
                <a:latin typeface="Garamond" panose="02020404030301010803" pitchFamily="18" charset="0"/>
              </a:rPr>
              <a:t>如姓名，性别等</a:t>
            </a:r>
          </a:p>
          <a:p>
            <a:pPr marL="360363" indent="-360363"/>
            <a:r>
              <a:rPr lang="zh-CN" altLang="en-US" sz="2400">
                <a:latin typeface="Garamond" panose="02020404030301010803" pitchFamily="18" charset="0"/>
              </a:rPr>
              <a:t>辅码索引把一个辅码与具有这个辅码值的多条记录的主码关联起来</a:t>
            </a:r>
          </a:p>
          <a:p>
            <a:pPr marL="900113" lvl="1" indent="-360363"/>
            <a:r>
              <a:rPr lang="zh-CN" altLang="en-US" sz="2000">
                <a:latin typeface="Garamond" panose="02020404030301010803" pitchFamily="18" charset="0"/>
              </a:rPr>
              <a:t>多数检索都是利用辅码索引完成的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36B04BB1-9236-4789-A16D-22A8172D20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A9E9EFC-B43F-4DEE-BC84-D3022DB44AA9}"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9875" name="Rectangle 2">
            <a:extLst>
              <a:ext uri="{FF2B5EF4-FFF2-40B4-BE49-F238E27FC236}">
                <a16:creationId xmlns:a16="http://schemas.microsoft.com/office/drawing/2014/main" id="{E2295A3C-A9CD-41DD-BE89-DF89448BA71A}"/>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rPr>
              <a:t>B</a:t>
            </a:r>
            <a:r>
              <a:rPr lang="zh-CN" altLang="en-US" b="1">
                <a:latin typeface="微软雅黑" panose="020B0503020204020204" pitchFamily="34" charset="-122"/>
                <a:ea typeface="微软雅黑" panose="020B0503020204020204" pitchFamily="34" charset="-122"/>
              </a:rPr>
              <a:t>树的插入过程</a:t>
            </a:r>
          </a:p>
        </p:txBody>
      </p:sp>
      <p:sp>
        <p:nvSpPr>
          <p:cNvPr id="820227" name="Rectangle 3">
            <a:extLst>
              <a:ext uri="{FF2B5EF4-FFF2-40B4-BE49-F238E27FC236}">
                <a16:creationId xmlns:a16="http://schemas.microsoft.com/office/drawing/2014/main" id="{472AFB14-051E-46F8-AED6-11C83EAD3820}"/>
              </a:ext>
            </a:extLst>
          </p:cNvPr>
          <p:cNvSpPr>
            <a:spLocks noGrp="1" noChangeArrowheads="1"/>
          </p:cNvSpPr>
          <p:nvPr>
            <p:ph type="body" idx="4294967295"/>
          </p:nvPr>
        </p:nvSpPr>
        <p:spPr>
          <a:xfrm>
            <a:off x="203173" y="982663"/>
            <a:ext cx="11453021" cy="5334000"/>
          </a:xfrm>
        </p:spPr>
        <p:txBody>
          <a:bodyPr/>
          <a:lstStyle/>
          <a:p>
            <a:pPr marL="360363" indent="-360363"/>
            <a:r>
              <a:rPr lang="zh-CN" altLang="en-US" sz="3600" dirty="0">
                <a:latin typeface="微软雅黑" panose="020B0503020204020204" pitchFamily="34" charset="-122"/>
                <a:ea typeface="微软雅黑" panose="020B0503020204020204" pitchFamily="34" charset="-122"/>
              </a:rPr>
              <a:t>结构要调整，性质要保持（</a:t>
            </a:r>
            <a:r>
              <a:rPr lang="zh-CN" altLang="en-US" sz="3600" dirty="0">
                <a:solidFill>
                  <a:srgbClr val="C00000"/>
                </a:solidFill>
                <a:latin typeface="微软雅黑" panose="020B0503020204020204" pitchFamily="34" charset="-122"/>
                <a:ea typeface="微软雅黑" panose="020B0503020204020204" pitchFamily="34" charset="-122"/>
              </a:rPr>
              <a:t>等高和阶</a:t>
            </a:r>
            <a:r>
              <a:rPr lang="zh-CN" altLang="en-US" sz="3600" dirty="0">
                <a:latin typeface="微软雅黑" panose="020B0503020204020204" pitchFamily="34" charset="-122"/>
                <a:ea typeface="微软雅黑" panose="020B0503020204020204" pitchFamily="34" charset="-122"/>
              </a:rPr>
              <a:t>）</a:t>
            </a:r>
          </a:p>
          <a:p>
            <a:pPr marL="900113" lvl="1" indent="-360363"/>
            <a:r>
              <a:rPr lang="zh-CN" altLang="en-US" sz="3200" dirty="0">
                <a:ea typeface="宋体" panose="02010600030101010101" pitchFamily="2" charset="-122"/>
              </a:rPr>
              <a:t> </a:t>
            </a:r>
            <a:r>
              <a:rPr lang="en-US" altLang="zh-CN" sz="3200" dirty="0">
                <a:ea typeface="宋体" panose="02010600030101010101" pitchFamily="2" charset="-122"/>
              </a:rPr>
              <a:t>1) </a:t>
            </a:r>
            <a:r>
              <a:rPr lang="zh-CN" altLang="en-US" sz="3200" dirty="0">
                <a:ea typeface="宋体" panose="02010600030101010101" pitchFamily="2" charset="-122"/>
              </a:rPr>
              <a:t>找到</a:t>
            </a:r>
            <a:r>
              <a:rPr lang="zh-CN" altLang="en-US" sz="3000" dirty="0">
                <a:solidFill>
                  <a:srgbClr val="000066"/>
                </a:solidFill>
                <a:latin typeface="微软雅黑" panose="020B0503020204020204" pitchFamily="34" charset="-122"/>
                <a:ea typeface="微软雅黑" panose="020B0503020204020204" pitchFamily="34" charset="-122"/>
              </a:rPr>
              <a:t>最底层插入</a:t>
            </a:r>
          </a:p>
          <a:p>
            <a:pPr marL="900113" lvl="1" indent="-360363"/>
            <a:r>
              <a:rPr lang="zh-CN" altLang="en-US" sz="3200" dirty="0">
                <a:ea typeface="宋体" panose="02010600030101010101" pitchFamily="2" charset="-122"/>
              </a:rPr>
              <a:t> </a:t>
            </a:r>
            <a:r>
              <a:rPr lang="en-US" altLang="zh-CN" sz="3200" dirty="0">
                <a:ea typeface="宋体" panose="02010600030101010101" pitchFamily="2" charset="-122"/>
              </a:rPr>
              <a:t>2) </a:t>
            </a:r>
            <a:r>
              <a:rPr lang="zh-CN" altLang="en-US" sz="3200" dirty="0">
                <a:ea typeface="宋体" panose="02010600030101010101" pitchFamily="2" charset="-122"/>
              </a:rPr>
              <a:t>若溢出，则结点分裂</a:t>
            </a:r>
            <a:endParaRPr lang="en-US" altLang="zh-CN" sz="3200" dirty="0">
              <a:ea typeface="宋体" panose="02010600030101010101" pitchFamily="2" charset="-122"/>
            </a:endParaRPr>
          </a:p>
          <a:p>
            <a:pPr marL="1757363" lvl="3" indent="-360363"/>
            <a:r>
              <a:rPr lang="zh-CN" altLang="en-US" sz="2800" b="1" dirty="0">
                <a:solidFill>
                  <a:srgbClr val="000066"/>
                </a:solidFill>
                <a:latin typeface="微软雅黑" panose="020B0503020204020204" pitchFamily="34" charset="-122"/>
                <a:ea typeface="微软雅黑" panose="020B0503020204020204" pitchFamily="34" charset="-122"/>
              </a:rPr>
              <a:t>中间关键码连同新指针插入父结点</a:t>
            </a:r>
          </a:p>
          <a:p>
            <a:pPr marL="900113" lvl="1" indent="-360363"/>
            <a:r>
              <a:rPr lang="zh-CN" altLang="en-US" sz="3200" dirty="0">
                <a:ea typeface="宋体" panose="02010600030101010101" pitchFamily="2" charset="-122"/>
              </a:rPr>
              <a:t> </a:t>
            </a:r>
            <a:r>
              <a:rPr lang="en-US" altLang="zh-CN" sz="3200" dirty="0">
                <a:ea typeface="宋体" panose="02010600030101010101" pitchFamily="2" charset="-122"/>
              </a:rPr>
              <a:t>3) </a:t>
            </a:r>
            <a:r>
              <a:rPr lang="zh-CN" altLang="en-US" sz="3200" dirty="0">
                <a:ea typeface="宋体" panose="02010600030101010101" pitchFamily="2" charset="-122"/>
              </a:rPr>
              <a:t>若父结点也溢出，则继续分裂</a:t>
            </a:r>
          </a:p>
          <a:p>
            <a:pPr marL="1757363" lvl="3" indent="-360363"/>
            <a:r>
              <a:rPr lang="zh-CN" altLang="en-US" sz="2800" b="1" dirty="0">
                <a:solidFill>
                  <a:srgbClr val="000066"/>
                </a:solidFill>
                <a:latin typeface="微软雅黑" panose="020B0503020204020204" pitchFamily="34" charset="-122"/>
                <a:ea typeface="微软雅黑" panose="020B0503020204020204" pitchFamily="34" charset="-122"/>
              </a:rPr>
              <a:t>分裂过程可能传达到根结点</a:t>
            </a:r>
            <a:r>
              <a:rPr lang="en-US" altLang="zh-CN" sz="2800" b="1" dirty="0">
                <a:solidFill>
                  <a:srgbClr val="000066"/>
                </a:solidFill>
                <a:latin typeface="微软雅黑" panose="020B0503020204020204" pitchFamily="34" charset="-122"/>
                <a:ea typeface="微软雅黑" panose="020B0503020204020204" pitchFamily="34" charset="-122"/>
              </a:rPr>
              <a:t>(</a:t>
            </a:r>
            <a:r>
              <a:rPr lang="zh-CN" altLang="en-US" sz="2800" b="1" dirty="0">
                <a:solidFill>
                  <a:srgbClr val="000066"/>
                </a:solidFill>
                <a:latin typeface="微软雅黑" panose="020B0503020204020204" pitchFamily="34" charset="-122"/>
                <a:ea typeface="微软雅黑" panose="020B0503020204020204" pitchFamily="34" charset="-122"/>
              </a:rPr>
              <a:t>则树升高一层</a:t>
            </a:r>
            <a:r>
              <a:rPr lang="en-US" altLang="zh-CN" sz="2800" b="1" dirty="0">
                <a:solidFill>
                  <a:srgbClr val="000066"/>
                </a:solidFill>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20227">
                                            <p:txEl>
                                              <p:pRg st="5" end="5"/>
                                            </p:txEl>
                                          </p:spTgt>
                                        </p:tgtEl>
                                        <p:attrNameLst>
                                          <p:attrName>style.visibility</p:attrName>
                                        </p:attrNameLst>
                                      </p:cBhvr>
                                      <p:to>
                                        <p:strVal val="visible"/>
                                      </p:to>
                                    </p:set>
                                    <p:anim calcmode="lin" valueType="num">
                                      <p:cBhvr additive="base">
                                        <p:cTn id="7" dur="500" fill="hold"/>
                                        <p:tgtEl>
                                          <p:spTgt spid="82022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202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70FACB35-A670-41AB-8A4E-2438488671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7CF0DE6-4A25-44E6-BE11-74F9A1A3393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1923" name="Rectangle 2">
            <a:extLst>
              <a:ext uri="{FF2B5EF4-FFF2-40B4-BE49-F238E27FC236}">
                <a16:creationId xmlns:a16="http://schemas.microsoft.com/office/drawing/2014/main" id="{70FF666B-57EB-481F-B20B-0929673C0E79}"/>
              </a:ext>
            </a:extLst>
          </p:cNvPr>
          <p:cNvSpPr>
            <a:spLocks noGrp="1" noChangeArrowheads="1"/>
          </p:cNvSpPr>
          <p:nvPr>
            <p:ph type="title" idx="4294967295"/>
          </p:nvPr>
        </p:nvSpPr>
        <p:spPr/>
        <p:txBody>
          <a:bodyPr vert="horz" wrap="square" lIns="182880" tIns="45720" rIns="274320" bIns="45720" numCol="1" anchor="ctr" anchorCtr="0" compatLnSpc="1">
            <a:prstTxWarp prst="textNoShape">
              <a:avLst/>
            </a:prstTxWarp>
          </a:bodyPr>
          <a:lstStyle/>
          <a:p>
            <a:pPr eaLnBrk="1" hangingPunct="1"/>
            <a:r>
              <a:rPr lang="zh-CN" altLang="en-US" b="1">
                <a:latin typeface="微软雅黑" panose="020B0503020204020204" pitchFamily="34" charset="-122"/>
                <a:ea typeface="微软雅黑" panose="020B0503020204020204" pitchFamily="34" charset="-122"/>
              </a:rPr>
              <a:t>具体操作</a:t>
            </a:r>
          </a:p>
        </p:txBody>
      </p:sp>
      <p:sp>
        <p:nvSpPr>
          <p:cNvPr id="514051" name="Rectangle 3">
            <a:extLst>
              <a:ext uri="{FF2B5EF4-FFF2-40B4-BE49-F238E27FC236}">
                <a16:creationId xmlns:a16="http://schemas.microsoft.com/office/drawing/2014/main" id="{6EA6C014-605B-4AC1-B2EE-E6AF4FFB4490}"/>
              </a:ext>
            </a:extLst>
          </p:cNvPr>
          <p:cNvSpPr>
            <a:spLocks noGrp="1" noChangeArrowheads="1"/>
          </p:cNvSpPr>
          <p:nvPr>
            <p:ph type="body" idx="4294967295"/>
          </p:nvPr>
        </p:nvSpPr>
        <p:spPr>
          <a:xfrm>
            <a:off x="203173" y="990600"/>
            <a:ext cx="11597400" cy="5334000"/>
          </a:xfrm>
        </p:spPr>
        <p:txBody>
          <a:bodyPr/>
          <a:lstStyle/>
          <a:p>
            <a:pPr eaLnBrk="1" hangingPunct="1">
              <a:spcBef>
                <a:spcPts val="600"/>
              </a:spcBef>
              <a:defRPr/>
            </a:pPr>
            <a:r>
              <a:rPr lang="en-US" altLang="zh-CN" sz="2400" dirty="0">
                <a:ea typeface="宋体" panose="02010600030101010101" pitchFamily="2" charset="-122"/>
              </a:rPr>
              <a:t>B</a:t>
            </a:r>
            <a:r>
              <a:rPr lang="zh-CN" altLang="en-US" sz="2400" dirty="0">
                <a:ea typeface="宋体" panose="02010600030101010101" pitchFamily="2" charset="-122"/>
              </a:rPr>
              <a:t>树是从空树起，逐个插入关键码而生成的</a:t>
            </a:r>
          </a:p>
          <a:p>
            <a:pPr eaLnBrk="1" hangingPunct="1">
              <a:spcBef>
                <a:spcPts val="600"/>
              </a:spcBef>
              <a:defRPr/>
            </a:pPr>
            <a:r>
              <a:rPr lang="en-US" altLang="zh-CN" sz="2400" dirty="0">
                <a:ea typeface="宋体" panose="02010600030101010101" pitchFamily="2" charset="-122"/>
              </a:rPr>
              <a:t>B</a:t>
            </a:r>
            <a:r>
              <a:rPr lang="zh-CN" altLang="en-US" sz="2400" dirty="0">
                <a:ea typeface="宋体" panose="02010600030101010101" pitchFamily="2" charset="-122"/>
              </a:rPr>
              <a:t>树的每个内部结点的关键码个数都在</a:t>
            </a:r>
            <a:r>
              <a:rPr lang="en-US" altLang="zh-CN" sz="2400" dirty="0">
                <a:solidFill>
                  <a:srgbClr val="FF0000"/>
                </a:solidFill>
                <a:ea typeface="宋体" panose="02010600030101010101" pitchFamily="2" charset="-122"/>
              </a:rPr>
              <a:t>[ </a:t>
            </a:r>
            <a:r>
              <a:rPr lang="en-US" altLang="zh-CN" sz="2400" dirty="0">
                <a:solidFill>
                  <a:srgbClr val="FF0000"/>
                </a:solidFill>
                <a:ea typeface="宋体" panose="02010600030101010101" pitchFamily="2" charset="-122"/>
                <a:sym typeface="Symbol" pitchFamily="18" charset="2"/>
              </a:rPr>
              <a:t></a:t>
            </a:r>
            <a:r>
              <a:rPr lang="en-US" altLang="zh-CN" sz="2400" i="1" dirty="0">
                <a:solidFill>
                  <a:srgbClr val="FF0000"/>
                </a:solidFill>
                <a:ea typeface="宋体" panose="02010600030101010101" pitchFamily="2" charset="-122"/>
              </a:rPr>
              <a:t>m</a:t>
            </a:r>
            <a:r>
              <a:rPr lang="en-US" altLang="zh-CN" sz="2400" dirty="0">
                <a:solidFill>
                  <a:srgbClr val="FF0000"/>
                </a:solidFill>
                <a:ea typeface="宋体" panose="02010600030101010101" pitchFamily="2" charset="-122"/>
              </a:rPr>
              <a:t>/2</a:t>
            </a:r>
            <a:r>
              <a:rPr lang="en-US" altLang="zh-CN" sz="2400" dirty="0">
                <a:solidFill>
                  <a:srgbClr val="FF0000"/>
                </a:solidFill>
                <a:ea typeface="宋体" panose="02010600030101010101" pitchFamily="2" charset="-122"/>
                <a:sym typeface="Symbol" pitchFamily="18" charset="2"/>
              </a:rPr>
              <a:t></a:t>
            </a:r>
            <a:r>
              <a:rPr lang="en-US" altLang="zh-CN" sz="2400" dirty="0">
                <a:solidFill>
                  <a:srgbClr val="FF0000"/>
                </a:solidFill>
                <a:ea typeface="宋体" panose="02010600030101010101" pitchFamily="2" charset="-122"/>
              </a:rPr>
              <a:t> -1, </a:t>
            </a:r>
            <a:r>
              <a:rPr lang="en-US" altLang="zh-CN" sz="2400" i="1" dirty="0">
                <a:solidFill>
                  <a:srgbClr val="FF0000"/>
                </a:solidFill>
                <a:ea typeface="宋体" panose="02010600030101010101" pitchFamily="2" charset="-122"/>
              </a:rPr>
              <a:t>m</a:t>
            </a:r>
            <a:r>
              <a:rPr lang="en-US" altLang="zh-CN" sz="2400" dirty="0">
                <a:solidFill>
                  <a:srgbClr val="FF0000"/>
                </a:solidFill>
                <a:ea typeface="宋体" panose="02010600030101010101" pitchFamily="2" charset="-122"/>
              </a:rPr>
              <a:t>-1]</a:t>
            </a:r>
            <a:r>
              <a:rPr lang="en-US" altLang="zh-CN" sz="2400" dirty="0">
                <a:ea typeface="宋体" panose="02010600030101010101" pitchFamily="2" charset="-122"/>
              </a:rPr>
              <a:t> </a:t>
            </a:r>
            <a:r>
              <a:rPr lang="zh-CN" altLang="en-US" sz="2400" dirty="0">
                <a:ea typeface="宋体" panose="02010600030101010101" pitchFamily="2" charset="-122"/>
              </a:rPr>
              <a:t>之间</a:t>
            </a:r>
          </a:p>
          <a:p>
            <a:pPr eaLnBrk="1" hangingPunct="1">
              <a:spcBef>
                <a:spcPts val="600"/>
              </a:spcBef>
              <a:defRPr/>
            </a:pPr>
            <a:r>
              <a:rPr lang="zh-CN" altLang="en-US" sz="2400" dirty="0">
                <a:ea typeface="宋体" panose="02010600030101010101" pitchFamily="2" charset="-122"/>
              </a:rPr>
              <a:t>插入在</a:t>
            </a:r>
            <a:r>
              <a:rPr lang="zh-CN" altLang="en-US" sz="2400" dirty="0">
                <a:solidFill>
                  <a:srgbClr val="3333FF"/>
                </a:solidFill>
                <a:ea typeface="宋体" panose="02010600030101010101" pitchFamily="2" charset="-122"/>
              </a:rPr>
              <a:t>某个叶结点</a:t>
            </a:r>
            <a:r>
              <a:rPr lang="zh-CN" altLang="en-US" sz="2400" dirty="0">
                <a:ea typeface="宋体" panose="02010600030101010101" pitchFamily="2" charset="-122"/>
              </a:rPr>
              <a:t>开始</a:t>
            </a:r>
          </a:p>
          <a:p>
            <a:pPr lvl="1" eaLnBrk="1" hangingPunct="1">
              <a:spcBef>
                <a:spcPts val="600"/>
              </a:spcBef>
              <a:defRPr/>
            </a:pPr>
            <a:r>
              <a:rPr lang="zh-CN" altLang="en-US" sz="2000" dirty="0">
                <a:ea typeface="宋体" panose="02010600030101010101" pitchFamily="2" charset="-122"/>
              </a:rPr>
              <a:t>如果在关键码插入后结点中关键码数超出上界 </a:t>
            </a:r>
            <a:r>
              <a:rPr lang="en-US" altLang="zh-CN" sz="2000" i="1" dirty="0">
                <a:ea typeface="宋体" panose="02010600030101010101" pitchFamily="2" charset="-122"/>
              </a:rPr>
              <a:t>m</a:t>
            </a:r>
            <a:r>
              <a:rPr lang="en-US" altLang="zh-CN" sz="2000" dirty="0">
                <a:ea typeface="宋体" panose="02010600030101010101" pitchFamily="2" charset="-122"/>
              </a:rPr>
              <a:t>-1</a:t>
            </a:r>
            <a:r>
              <a:rPr lang="zh-CN" altLang="en-US" sz="2000" dirty="0">
                <a:ea typeface="宋体" panose="02010600030101010101" pitchFamily="2" charset="-122"/>
              </a:rPr>
              <a:t>，则结点“分裂”</a:t>
            </a:r>
          </a:p>
          <a:p>
            <a:pPr lvl="1" eaLnBrk="1" hangingPunct="1">
              <a:spcBef>
                <a:spcPts val="600"/>
              </a:spcBef>
              <a:defRPr/>
            </a:pPr>
            <a:r>
              <a:rPr lang="zh-CN" altLang="en-US" sz="2000" dirty="0">
                <a:ea typeface="宋体" panose="02010600030101010101" pitchFamily="2" charset="-122"/>
              </a:rPr>
              <a:t>否则，可以直接插入</a:t>
            </a:r>
          </a:p>
          <a:p>
            <a:pPr eaLnBrk="1" hangingPunct="1">
              <a:spcBef>
                <a:spcPts val="600"/>
              </a:spcBef>
              <a:defRPr/>
            </a:pPr>
            <a:r>
              <a:rPr lang="zh-CN" altLang="en-US" sz="2400" dirty="0">
                <a:ea typeface="宋体" panose="02010600030101010101" pitchFamily="2" charset="-122"/>
              </a:rPr>
              <a:t>实现结点“分裂”的原则</a:t>
            </a:r>
          </a:p>
          <a:p>
            <a:pPr lvl="1" eaLnBrk="1" hangingPunct="1">
              <a:spcBef>
                <a:spcPts val="600"/>
              </a:spcBef>
              <a:defRPr/>
            </a:pPr>
            <a:r>
              <a:rPr lang="zh-CN" altLang="en-US" sz="2000" dirty="0">
                <a:ea typeface="宋体" panose="02010600030101010101" pitchFamily="2" charset="-122"/>
              </a:rPr>
              <a:t>设结点 </a:t>
            </a:r>
            <a:r>
              <a:rPr lang="en-US" altLang="zh-CN" sz="2000" i="1" dirty="0">
                <a:ea typeface="宋体" panose="02010600030101010101" pitchFamily="2" charset="-122"/>
              </a:rPr>
              <a:t>A </a:t>
            </a:r>
            <a:r>
              <a:rPr lang="zh-CN" altLang="en-US" sz="2000" dirty="0">
                <a:ea typeface="宋体" panose="02010600030101010101" pitchFamily="2" charset="-122"/>
              </a:rPr>
              <a:t>中已有</a:t>
            </a:r>
            <a:r>
              <a:rPr lang="en-US" altLang="zh-CN" sz="2000" i="1" dirty="0">
                <a:ea typeface="宋体" panose="02010600030101010101" pitchFamily="2" charset="-122"/>
              </a:rPr>
              <a:t>m</a:t>
            </a:r>
            <a:r>
              <a:rPr lang="en-US" altLang="zh-CN" sz="2000" dirty="0">
                <a:ea typeface="宋体" panose="02010600030101010101" pitchFamily="2" charset="-122"/>
              </a:rPr>
              <a:t>-1</a:t>
            </a:r>
            <a:r>
              <a:rPr lang="zh-CN" altLang="en-US" sz="2000" dirty="0">
                <a:ea typeface="宋体" panose="02010600030101010101" pitchFamily="2" charset="-122"/>
              </a:rPr>
              <a:t>个关键码，当再插入一个关键码后结点的状态为</a:t>
            </a:r>
          </a:p>
          <a:p>
            <a:pPr lvl="1" algn="ctr" eaLnBrk="1" hangingPunct="1">
              <a:spcBef>
                <a:spcPts val="600"/>
              </a:spcBef>
              <a:buNone/>
              <a:defRPr/>
            </a:pPr>
            <a:r>
              <a:rPr lang="en-US" altLang="zh-CN" dirty="0">
                <a:solidFill>
                  <a:schemeClr val="tx2"/>
                </a:solidFill>
                <a:effectLst>
                  <a:outerShdw blurRad="38100" dist="38100" dir="2700000" algn="tl">
                    <a:srgbClr val="C0C0C0"/>
                  </a:outerShdw>
                </a:effectLst>
                <a:ea typeface="宋体" panose="02010600030101010101" pitchFamily="2" charset="-122"/>
              </a:rPr>
              <a:t>( </a:t>
            </a:r>
            <a:r>
              <a:rPr lang="en-US" altLang="zh-CN" i="1" dirty="0">
                <a:solidFill>
                  <a:schemeClr val="tx2"/>
                </a:solidFill>
                <a:effectLst>
                  <a:outerShdw blurRad="38100" dist="38100" dir="2700000" algn="tl">
                    <a:srgbClr val="C0C0C0"/>
                  </a:outerShdw>
                </a:effectLst>
                <a:ea typeface="宋体" panose="02010600030101010101" pitchFamily="2" charset="-122"/>
              </a:rPr>
              <a:t>m</a:t>
            </a:r>
            <a:r>
              <a:rPr lang="en-US" altLang="zh-CN" dirty="0">
                <a:solidFill>
                  <a:schemeClr val="tx2"/>
                </a:solidFill>
                <a:effectLst>
                  <a:outerShdw blurRad="38100" dist="38100" dir="2700000" algn="tl">
                    <a:srgbClr val="C0C0C0"/>
                  </a:outerShdw>
                </a:effectLst>
                <a:ea typeface="宋体" panose="02010600030101010101" pitchFamily="2" charset="-122"/>
              </a:rPr>
              <a:t>, </a:t>
            </a:r>
            <a:r>
              <a:rPr lang="en-US" altLang="zh-CN" i="1" dirty="0">
                <a:solidFill>
                  <a:schemeClr val="tx2"/>
                </a:solidFill>
                <a:effectLst>
                  <a:outerShdw blurRad="38100" dist="38100" dir="2700000" algn="tl">
                    <a:srgbClr val="C0C0C0"/>
                  </a:outerShdw>
                </a:effectLst>
                <a:ea typeface="宋体" panose="02010600030101010101" pitchFamily="2" charset="-122"/>
              </a:rPr>
              <a:t>P</a:t>
            </a:r>
            <a:r>
              <a:rPr lang="en-US" altLang="zh-CN" baseline="-25000" dirty="0">
                <a:solidFill>
                  <a:schemeClr val="tx2"/>
                </a:solidFill>
                <a:effectLst>
                  <a:outerShdw blurRad="38100" dist="38100" dir="2700000" algn="tl">
                    <a:srgbClr val="C0C0C0"/>
                  </a:outerShdw>
                </a:effectLst>
                <a:ea typeface="宋体" panose="02010600030101010101" pitchFamily="2" charset="-122"/>
              </a:rPr>
              <a:t>0</a:t>
            </a:r>
            <a:r>
              <a:rPr lang="en-US" altLang="zh-CN" dirty="0">
                <a:solidFill>
                  <a:schemeClr val="tx2"/>
                </a:solidFill>
                <a:effectLst>
                  <a:outerShdw blurRad="38100" dist="38100" dir="2700000" algn="tl">
                    <a:srgbClr val="C0C0C0"/>
                  </a:outerShdw>
                </a:effectLst>
                <a:ea typeface="宋体" panose="02010600030101010101" pitchFamily="2" charset="-122"/>
              </a:rPr>
              <a:t>, </a:t>
            </a:r>
            <a:r>
              <a:rPr lang="en-US" altLang="zh-CN" i="1" dirty="0">
                <a:solidFill>
                  <a:schemeClr val="tx2"/>
                </a:solidFill>
                <a:effectLst>
                  <a:outerShdw blurRad="38100" dist="38100" dir="2700000" algn="tl">
                    <a:srgbClr val="C0C0C0"/>
                  </a:outerShdw>
                </a:effectLst>
                <a:ea typeface="宋体" panose="02010600030101010101" pitchFamily="2" charset="-122"/>
              </a:rPr>
              <a:t>K</a:t>
            </a:r>
            <a:r>
              <a:rPr lang="en-US" altLang="zh-CN" baseline="-25000" dirty="0">
                <a:solidFill>
                  <a:schemeClr val="tx2"/>
                </a:solidFill>
                <a:effectLst>
                  <a:outerShdw blurRad="38100" dist="38100" dir="2700000" algn="tl">
                    <a:srgbClr val="C0C0C0"/>
                  </a:outerShdw>
                </a:effectLst>
                <a:ea typeface="宋体" panose="02010600030101010101" pitchFamily="2" charset="-122"/>
              </a:rPr>
              <a:t>1</a:t>
            </a:r>
            <a:r>
              <a:rPr lang="en-US" altLang="zh-CN" dirty="0">
                <a:solidFill>
                  <a:schemeClr val="tx2"/>
                </a:solidFill>
                <a:effectLst>
                  <a:outerShdw blurRad="38100" dist="38100" dir="2700000" algn="tl">
                    <a:srgbClr val="C0C0C0"/>
                  </a:outerShdw>
                </a:effectLst>
                <a:ea typeface="宋体" panose="02010600030101010101" pitchFamily="2" charset="-122"/>
              </a:rPr>
              <a:t>, </a:t>
            </a:r>
            <a:r>
              <a:rPr lang="en-US" altLang="zh-CN" i="1" dirty="0">
                <a:solidFill>
                  <a:schemeClr val="tx2"/>
                </a:solidFill>
                <a:effectLst>
                  <a:outerShdw blurRad="38100" dist="38100" dir="2700000" algn="tl">
                    <a:srgbClr val="C0C0C0"/>
                  </a:outerShdw>
                </a:effectLst>
                <a:ea typeface="宋体" panose="02010600030101010101" pitchFamily="2" charset="-122"/>
              </a:rPr>
              <a:t>P</a:t>
            </a:r>
            <a:r>
              <a:rPr lang="en-US" altLang="zh-CN" baseline="-25000" dirty="0">
                <a:solidFill>
                  <a:schemeClr val="tx2"/>
                </a:solidFill>
                <a:effectLst>
                  <a:outerShdw blurRad="38100" dist="38100" dir="2700000" algn="tl">
                    <a:srgbClr val="C0C0C0"/>
                  </a:outerShdw>
                </a:effectLst>
                <a:ea typeface="宋体" panose="02010600030101010101" pitchFamily="2" charset="-122"/>
              </a:rPr>
              <a:t>1</a:t>
            </a:r>
            <a:r>
              <a:rPr lang="en-US" altLang="zh-CN" dirty="0">
                <a:solidFill>
                  <a:schemeClr val="tx2"/>
                </a:solidFill>
                <a:effectLst>
                  <a:outerShdw blurRad="38100" dist="38100" dir="2700000" algn="tl">
                    <a:srgbClr val="C0C0C0"/>
                  </a:outerShdw>
                </a:effectLst>
                <a:ea typeface="宋体" panose="02010600030101010101" pitchFamily="2" charset="-122"/>
              </a:rPr>
              <a:t>, </a:t>
            </a:r>
            <a:r>
              <a:rPr lang="en-US" altLang="zh-CN" i="1" dirty="0">
                <a:solidFill>
                  <a:schemeClr val="tx2"/>
                </a:solidFill>
                <a:effectLst>
                  <a:outerShdw blurRad="38100" dist="38100" dir="2700000" algn="tl">
                    <a:srgbClr val="C0C0C0"/>
                  </a:outerShdw>
                </a:effectLst>
                <a:ea typeface="宋体" panose="02010600030101010101" pitchFamily="2" charset="-122"/>
              </a:rPr>
              <a:t>K</a:t>
            </a:r>
            <a:r>
              <a:rPr lang="en-US" altLang="zh-CN" baseline="-25000" dirty="0">
                <a:solidFill>
                  <a:schemeClr val="tx2"/>
                </a:solidFill>
                <a:effectLst>
                  <a:outerShdw blurRad="38100" dist="38100" dir="2700000" algn="tl">
                    <a:srgbClr val="C0C0C0"/>
                  </a:outerShdw>
                </a:effectLst>
                <a:ea typeface="宋体" panose="02010600030101010101" pitchFamily="2" charset="-122"/>
              </a:rPr>
              <a:t>2</a:t>
            </a:r>
            <a:r>
              <a:rPr lang="en-US" altLang="zh-CN" dirty="0">
                <a:solidFill>
                  <a:schemeClr val="tx2"/>
                </a:solidFill>
                <a:effectLst>
                  <a:outerShdw blurRad="38100" dist="38100" dir="2700000" algn="tl">
                    <a:srgbClr val="C0C0C0"/>
                  </a:outerShdw>
                </a:effectLst>
                <a:ea typeface="宋体" panose="02010600030101010101" pitchFamily="2" charset="-122"/>
              </a:rPr>
              <a:t>, </a:t>
            </a:r>
            <a:r>
              <a:rPr lang="en-US" altLang="zh-CN" i="1" dirty="0">
                <a:solidFill>
                  <a:schemeClr val="tx2"/>
                </a:solidFill>
                <a:effectLst>
                  <a:outerShdw blurRad="38100" dist="38100" dir="2700000" algn="tl">
                    <a:srgbClr val="C0C0C0"/>
                  </a:outerShdw>
                </a:effectLst>
                <a:ea typeface="宋体" panose="02010600030101010101" pitchFamily="2" charset="-122"/>
              </a:rPr>
              <a:t>P</a:t>
            </a:r>
            <a:r>
              <a:rPr lang="en-US" altLang="zh-CN" baseline="-25000" dirty="0">
                <a:solidFill>
                  <a:schemeClr val="tx2"/>
                </a:solidFill>
                <a:effectLst>
                  <a:outerShdw blurRad="38100" dist="38100" dir="2700000" algn="tl">
                    <a:srgbClr val="C0C0C0"/>
                  </a:outerShdw>
                </a:effectLst>
                <a:ea typeface="宋体" panose="02010600030101010101" pitchFamily="2" charset="-122"/>
              </a:rPr>
              <a:t>2</a:t>
            </a:r>
            <a:r>
              <a:rPr lang="en-US" altLang="zh-CN" dirty="0">
                <a:solidFill>
                  <a:schemeClr val="tx2"/>
                </a:solidFill>
                <a:effectLst>
                  <a:outerShdw blurRad="38100" dist="38100" dir="2700000" algn="tl">
                    <a:srgbClr val="C0C0C0"/>
                  </a:outerShdw>
                </a:effectLst>
                <a:ea typeface="宋体" panose="02010600030101010101" pitchFamily="2" charset="-122"/>
              </a:rPr>
              <a:t>, ……, </a:t>
            </a:r>
            <a:r>
              <a:rPr lang="en-US" altLang="zh-CN" i="1" dirty="0">
                <a:solidFill>
                  <a:schemeClr val="tx2"/>
                </a:solidFill>
                <a:effectLst>
                  <a:outerShdw blurRad="38100" dist="38100" dir="2700000" algn="tl">
                    <a:srgbClr val="C0C0C0"/>
                  </a:outerShdw>
                </a:effectLst>
                <a:ea typeface="宋体" panose="02010600030101010101" pitchFamily="2" charset="-122"/>
              </a:rPr>
              <a:t>K</a:t>
            </a:r>
            <a:r>
              <a:rPr lang="en-US" altLang="zh-CN" i="1" baseline="-25000" dirty="0">
                <a:solidFill>
                  <a:schemeClr val="tx2"/>
                </a:solidFill>
                <a:effectLst>
                  <a:outerShdw blurRad="38100" dist="38100" dir="2700000" algn="tl">
                    <a:srgbClr val="C0C0C0"/>
                  </a:outerShdw>
                </a:effectLst>
                <a:ea typeface="宋体" panose="02010600030101010101" pitchFamily="2" charset="-122"/>
              </a:rPr>
              <a:t>m</a:t>
            </a:r>
            <a:r>
              <a:rPr lang="en-US" altLang="zh-CN" dirty="0">
                <a:solidFill>
                  <a:schemeClr val="tx2"/>
                </a:solidFill>
                <a:effectLst>
                  <a:outerShdw blurRad="38100" dist="38100" dir="2700000" algn="tl">
                    <a:srgbClr val="C0C0C0"/>
                  </a:outerShdw>
                </a:effectLst>
                <a:ea typeface="宋体" panose="02010600030101010101" pitchFamily="2" charset="-122"/>
              </a:rPr>
              <a:t>, </a:t>
            </a:r>
            <a:r>
              <a:rPr lang="en-US" altLang="zh-CN" i="1" dirty="0">
                <a:solidFill>
                  <a:schemeClr val="tx2"/>
                </a:solidFill>
                <a:effectLst>
                  <a:outerShdw blurRad="38100" dist="38100" dir="2700000" algn="tl">
                    <a:srgbClr val="C0C0C0"/>
                  </a:outerShdw>
                </a:effectLst>
                <a:ea typeface="宋体" panose="02010600030101010101" pitchFamily="2" charset="-122"/>
              </a:rPr>
              <a:t>P</a:t>
            </a:r>
            <a:r>
              <a:rPr lang="en-US" altLang="zh-CN" i="1" baseline="-25000" dirty="0">
                <a:solidFill>
                  <a:schemeClr val="tx2"/>
                </a:solidFill>
                <a:effectLst>
                  <a:outerShdw blurRad="38100" dist="38100" dir="2700000" algn="tl">
                    <a:srgbClr val="C0C0C0"/>
                  </a:outerShdw>
                </a:effectLst>
                <a:ea typeface="宋体" panose="02010600030101010101" pitchFamily="2" charset="-122"/>
              </a:rPr>
              <a:t>m</a:t>
            </a:r>
            <a:r>
              <a:rPr lang="en-US" altLang="zh-CN" dirty="0">
                <a:solidFill>
                  <a:schemeClr val="tx2"/>
                </a:solidFill>
                <a:effectLst>
                  <a:outerShdw blurRad="38100" dist="38100" dir="2700000" algn="tl">
                    <a:srgbClr val="C0C0C0"/>
                  </a:outerShdw>
                </a:effectLst>
                <a:ea typeface="宋体" panose="02010600030101010101" pitchFamily="2" charset="-122"/>
              </a:rPr>
              <a:t>)</a:t>
            </a:r>
            <a:endParaRPr lang="en-US" altLang="zh-CN" dirty="0">
              <a:effectLst>
                <a:outerShdw blurRad="38100" dist="38100" dir="2700000" algn="tl">
                  <a:srgbClr val="C0C0C0"/>
                </a:outerShdw>
              </a:effectLst>
              <a:ea typeface="宋体" panose="02010600030101010101" pitchFamily="2" charset="-122"/>
            </a:endParaRPr>
          </a:p>
          <a:p>
            <a:pPr lvl="1" algn="ctr" eaLnBrk="1" hangingPunct="1">
              <a:spcBef>
                <a:spcPts val="600"/>
              </a:spcBef>
              <a:buNone/>
              <a:defRPr/>
            </a:pPr>
            <a:r>
              <a:rPr lang="zh-CN" altLang="en-US" dirty="0">
                <a:solidFill>
                  <a:srgbClr val="008000"/>
                </a:solidFill>
                <a:effectLst>
                  <a:outerShdw blurRad="38100" dist="38100" dir="2700000" algn="tl">
                    <a:srgbClr val="C0C0C0"/>
                  </a:outerShdw>
                </a:effectLst>
                <a:ea typeface="宋体" panose="02010600030101010101" pitchFamily="2" charset="-122"/>
              </a:rPr>
              <a:t>其中 </a:t>
            </a:r>
            <a:r>
              <a:rPr lang="en-US" altLang="zh-CN" i="1" dirty="0">
                <a:solidFill>
                  <a:srgbClr val="008000"/>
                </a:solidFill>
                <a:effectLst>
                  <a:outerShdw blurRad="38100" dist="38100" dir="2700000" algn="tl">
                    <a:srgbClr val="C0C0C0"/>
                  </a:outerShdw>
                </a:effectLst>
                <a:ea typeface="宋体" panose="02010600030101010101" pitchFamily="2" charset="-122"/>
              </a:rPr>
              <a:t>K</a:t>
            </a:r>
            <a:r>
              <a:rPr lang="en-US" altLang="zh-CN" i="1" baseline="-25000" dirty="0">
                <a:solidFill>
                  <a:srgbClr val="008000"/>
                </a:solidFill>
                <a:effectLst>
                  <a:outerShdw blurRad="38100" dist="38100" dir="2700000" algn="tl">
                    <a:srgbClr val="C0C0C0"/>
                  </a:outerShdw>
                </a:effectLst>
                <a:ea typeface="宋体" panose="02010600030101010101" pitchFamily="2" charset="-122"/>
              </a:rPr>
              <a:t>i</a:t>
            </a:r>
            <a:r>
              <a:rPr lang="en-US" altLang="zh-CN" dirty="0">
                <a:solidFill>
                  <a:srgbClr val="008000"/>
                </a:solidFill>
                <a:effectLst>
                  <a:outerShdw blurRad="38100" dist="38100" dir="2700000" algn="tl">
                    <a:srgbClr val="C0C0C0"/>
                  </a:outerShdw>
                </a:effectLst>
                <a:ea typeface="宋体" panose="02010600030101010101" pitchFamily="2" charset="-122"/>
              </a:rPr>
              <a:t> &lt; </a:t>
            </a:r>
            <a:r>
              <a:rPr lang="en-US" altLang="zh-CN" i="1" dirty="0">
                <a:solidFill>
                  <a:srgbClr val="008000"/>
                </a:solidFill>
                <a:effectLst>
                  <a:outerShdw blurRad="38100" dist="38100" dir="2700000" algn="tl">
                    <a:srgbClr val="C0C0C0"/>
                  </a:outerShdw>
                </a:effectLst>
                <a:ea typeface="宋体" panose="02010600030101010101" pitchFamily="2" charset="-122"/>
              </a:rPr>
              <a:t>K</a:t>
            </a:r>
            <a:r>
              <a:rPr lang="en-US" altLang="zh-CN" i="1" baseline="-25000" dirty="0">
                <a:solidFill>
                  <a:srgbClr val="008000"/>
                </a:solidFill>
                <a:effectLst>
                  <a:outerShdw blurRad="38100" dist="38100" dir="2700000" algn="tl">
                    <a:srgbClr val="C0C0C0"/>
                  </a:outerShdw>
                </a:effectLst>
                <a:ea typeface="宋体" panose="02010600030101010101" pitchFamily="2" charset="-122"/>
              </a:rPr>
              <a:t>i</a:t>
            </a:r>
            <a:r>
              <a:rPr lang="en-US" altLang="zh-CN" baseline="-25000" dirty="0">
                <a:solidFill>
                  <a:srgbClr val="008000"/>
                </a:solidFill>
                <a:effectLst>
                  <a:outerShdw blurRad="38100" dist="38100" dir="2700000" algn="tl">
                    <a:srgbClr val="C0C0C0"/>
                  </a:outerShdw>
                </a:effectLst>
                <a:ea typeface="宋体" panose="02010600030101010101" pitchFamily="2" charset="-122"/>
              </a:rPr>
              <a:t>+1</a:t>
            </a:r>
            <a:r>
              <a:rPr lang="en-US" altLang="zh-CN" dirty="0">
                <a:solidFill>
                  <a:srgbClr val="008000"/>
                </a:solidFill>
                <a:effectLst>
                  <a:outerShdw blurRad="38100" dist="38100" dir="2700000" algn="tl">
                    <a:srgbClr val="C0C0C0"/>
                  </a:outerShdw>
                </a:effectLst>
                <a:ea typeface="宋体" panose="02010600030101010101" pitchFamily="2" charset="-122"/>
              </a:rPr>
              <a:t>, 1 </a:t>
            </a:r>
            <a:r>
              <a:rPr lang="en-US" altLang="zh-CN" dirty="0">
                <a:solidFill>
                  <a:srgbClr val="008000"/>
                </a:solidFill>
                <a:effectLst>
                  <a:outerShdw blurRad="38100" dist="38100" dir="2700000" algn="tl">
                    <a:srgbClr val="C0C0C0"/>
                  </a:outerShdw>
                </a:effectLst>
                <a:ea typeface="宋体" panose="02010600030101010101" pitchFamily="2" charset="-122"/>
                <a:sym typeface="Symbol" pitchFamily="18" charset="2"/>
              </a:rPr>
              <a:t></a:t>
            </a:r>
            <a:r>
              <a:rPr lang="en-US" altLang="zh-CN" dirty="0">
                <a:solidFill>
                  <a:srgbClr val="008000"/>
                </a:solidFill>
                <a:effectLst>
                  <a:outerShdw blurRad="38100" dist="38100" dir="2700000" algn="tl">
                    <a:srgbClr val="C0C0C0"/>
                  </a:outerShdw>
                </a:effectLst>
                <a:ea typeface="宋体" panose="02010600030101010101" pitchFamily="2" charset="-122"/>
              </a:rPr>
              <a:t> </a:t>
            </a:r>
            <a:r>
              <a:rPr lang="en-US" altLang="zh-CN" i="1" dirty="0" err="1">
                <a:solidFill>
                  <a:srgbClr val="008000"/>
                </a:solidFill>
                <a:effectLst>
                  <a:outerShdw blurRad="38100" dist="38100" dir="2700000" algn="tl">
                    <a:srgbClr val="C0C0C0"/>
                  </a:outerShdw>
                </a:effectLst>
                <a:ea typeface="宋体" panose="02010600030101010101" pitchFamily="2" charset="-122"/>
              </a:rPr>
              <a:t>i</a:t>
            </a:r>
            <a:r>
              <a:rPr lang="en-US" altLang="zh-CN" dirty="0">
                <a:solidFill>
                  <a:srgbClr val="008000"/>
                </a:solidFill>
                <a:effectLst>
                  <a:outerShdw blurRad="38100" dist="38100" dir="2700000" algn="tl">
                    <a:srgbClr val="C0C0C0"/>
                  </a:outerShdw>
                </a:effectLst>
                <a:ea typeface="宋体" panose="02010600030101010101" pitchFamily="2" charset="-122"/>
              </a:rPr>
              <a:t> &lt; </a:t>
            </a:r>
            <a:r>
              <a:rPr lang="en-US" altLang="zh-CN" i="1" dirty="0">
                <a:solidFill>
                  <a:srgbClr val="008000"/>
                </a:solidFill>
                <a:effectLst>
                  <a:outerShdw blurRad="38100" dist="38100" dir="2700000" algn="tl">
                    <a:srgbClr val="C0C0C0"/>
                  </a:outerShdw>
                </a:effectLst>
                <a:ea typeface="宋体" panose="02010600030101010101" pitchFamily="2" charset="-122"/>
              </a:rPr>
              <a:t>m</a:t>
            </a:r>
            <a:endParaRPr lang="zh-CN" altLang="en-US"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DF14BBC0-7713-4AFE-B425-A4B1395778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7651C0A3-244E-4353-9F16-58F848376C9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2947" name="Rectangle 2">
            <a:extLst>
              <a:ext uri="{FF2B5EF4-FFF2-40B4-BE49-F238E27FC236}">
                <a16:creationId xmlns:a16="http://schemas.microsoft.com/office/drawing/2014/main" id="{21B3628A-7E6B-45C2-8A70-4990095F1FE7}"/>
              </a:ext>
            </a:extLst>
          </p:cNvPr>
          <p:cNvSpPr>
            <a:spLocks noGrp="1" noChangeArrowheads="1"/>
          </p:cNvSpPr>
          <p:nvPr>
            <p:ph type="title" idx="4294967295"/>
          </p:nvPr>
        </p:nvSpPr>
        <p:spPr/>
        <p:txBody>
          <a:bodyPr vert="horz" wrap="square" lIns="182880" tIns="45720" rIns="274320" bIns="45720" numCol="1" anchor="ctr" anchorCtr="0" compatLnSpc="1">
            <a:prstTxWarp prst="textNoShape">
              <a:avLst/>
            </a:prstTxWarp>
          </a:bodyPr>
          <a:lstStyle/>
          <a:p>
            <a:pPr eaLnBrk="1" hangingPunct="1"/>
            <a:r>
              <a:rPr lang="zh-CN" altLang="en-US" b="1">
                <a:latin typeface="微软雅黑" panose="020B0503020204020204" pitchFamily="34" charset="-122"/>
                <a:ea typeface="微软雅黑" panose="020B0503020204020204" pitchFamily="34" charset="-122"/>
              </a:rPr>
              <a:t>结点分裂方法</a:t>
            </a:r>
          </a:p>
        </p:txBody>
      </p:sp>
      <p:sp>
        <p:nvSpPr>
          <p:cNvPr id="82948" name="Rectangle 3">
            <a:extLst>
              <a:ext uri="{FF2B5EF4-FFF2-40B4-BE49-F238E27FC236}">
                <a16:creationId xmlns:a16="http://schemas.microsoft.com/office/drawing/2014/main" id="{D66562D4-B33E-4BA7-831D-A657DBC01C09}"/>
              </a:ext>
            </a:extLst>
          </p:cNvPr>
          <p:cNvSpPr>
            <a:spLocks noGrp="1" noChangeArrowheads="1"/>
          </p:cNvSpPr>
          <p:nvPr>
            <p:ph type="body" idx="4294967295"/>
          </p:nvPr>
        </p:nvSpPr>
        <p:spPr/>
        <p:txBody>
          <a:bodyPr/>
          <a:lstStyle/>
          <a:p>
            <a:pPr eaLnBrk="1" hangingPunct="1"/>
            <a:r>
              <a:rPr lang="zh-CN" altLang="en-US" sz="2400" dirty="0"/>
              <a:t>分裂时从叶结点开始，往树根方向生长</a:t>
            </a:r>
          </a:p>
          <a:p>
            <a:pPr eaLnBrk="1" hangingPunct="1"/>
            <a:r>
              <a:rPr lang="zh-CN" altLang="en-US" sz="2400" dirty="0"/>
              <a:t>结点</a:t>
            </a:r>
            <a:r>
              <a:rPr lang="en-US" altLang="zh-CN" sz="2400" dirty="0"/>
              <a:t>p</a:t>
            </a:r>
            <a:r>
              <a:rPr lang="zh-CN" altLang="en-US" sz="2400" dirty="0"/>
              <a:t>分裂成两个结点 </a:t>
            </a:r>
            <a:r>
              <a:rPr lang="en-US" altLang="zh-CN" sz="2400" dirty="0"/>
              <a:t>p </a:t>
            </a:r>
            <a:r>
              <a:rPr lang="zh-CN" altLang="en-US" sz="2400" dirty="0"/>
              <a:t>和 </a:t>
            </a:r>
            <a:r>
              <a:rPr lang="en-US" altLang="zh-CN" sz="2400" dirty="0"/>
              <a:t>q</a:t>
            </a:r>
            <a:r>
              <a:rPr lang="zh-CN" altLang="en-US" sz="2400" dirty="0"/>
              <a:t>，它们包含的信息分别为：</a:t>
            </a:r>
          </a:p>
          <a:p>
            <a:pPr lvl="1" eaLnBrk="1" hangingPunct="1"/>
            <a:r>
              <a:rPr lang="zh-CN" altLang="en-US" sz="2000" dirty="0"/>
              <a:t>结点 </a:t>
            </a:r>
            <a:r>
              <a:rPr lang="en-US" altLang="zh-CN" sz="2000" dirty="0"/>
              <a:t>p</a:t>
            </a:r>
          </a:p>
          <a:p>
            <a:pPr lvl="1" algn="ctr" eaLnBrk="1" hangingPunct="1">
              <a:buFontTx/>
              <a:buNone/>
            </a:pPr>
            <a:r>
              <a:rPr lang="en-US" altLang="zh-CN" sz="2000" dirty="0">
                <a:solidFill>
                  <a:srgbClr val="000066"/>
                </a:solidFill>
              </a:rPr>
              <a:t>( </a:t>
            </a:r>
            <a:r>
              <a:rPr lang="en-US" altLang="zh-CN" sz="2000" dirty="0">
                <a:solidFill>
                  <a:srgbClr val="000066"/>
                </a:solidFill>
                <a:sym typeface="Symbol" panose="05050102010706020507" pitchFamily="18" charset="2"/>
              </a:rPr>
              <a:t></a:t>
            </a:r>
            <a:r>
              <a:rPr lang="en-US" altLang="zh-CN" sz="2000" i="1" dirty="0">
                <a:solidFill>
                  <a:srgbClr val="000066"/>
                </a:solidFill>
              </a:rPr>
              <a:t>m</a:t>
            </a:r>
            <a:r>
              <a:rPr lang="en-US" altLang="zh-CN" sz="2000" dirty="0">
                <a:solidFill>
                  <a:srgbClr val="000066"/>
                </a:solidFill>
              </a:rPr>
              <a:t>/2</a:t>
            </a:r>
            <a:r>
              <a:rPr lang="en-US" altLang="zh-CN" sz="2000" dirty="0">
                <a:solidFill>
                  <a:srgbClr val="000066"/>
                </a:solidFill>
                <a:sym typeface="Symbol" panose="05050102010706020507" pitchFamily="18" charset="2"/>
              </a:rPr>
              <a:t></a:t>
            </a:r>
            <a:r>
              <a:rPr lang="en-US" altLang="zh-CN" sz="2000" dirty="0">
                <a:solidFill>
                  <a:srgbClr val="000066"/>
                </a:solidFill>
              </a:rPr>
              <a:t> -1, </a:t>
            </a:r>
            <a:r>
              <a:rPr lang="en-US" altLang="zh-CN" sz="2000" i="1" dirty="0">
                <a:solidFill>
                  <a:srgbClr val="000066"/>
                </a:solidFill>
              </a:rPr>
              <a:t>P</a:t>
            </a:r>
            <a:r>
              <a:rPr lang="en-US" altLang="zh-CN" sz="2000" baseline="-25000" dirty="0">
                <a:solidFill>
                  <a:srgbClr val="000066"/>
                </a:solidFill>
              </a:rPr>
              <a:t>0</a:t>
            </a:r>
            <a:r>
              <a:rPr lang="en-US" altLang="zh-CN" sz="2000" dirty="0">
                <a:solidFill>
                  <a:srgbClr val="000066"/>
                </a:solidFill>
              </a:rPr>
              <a:t>, </a:t>
            </a:r>
            <a:r>
              <a:rPr lang="en-US" altLang="zh-CN" sz="2000" i="1" dirty="0">
                <a:solidFill>
                  <a:srgbClr val="000066"/>
                </a:solidFill>
              </a:rPr>
              <a:t>K</a:t>
            </a:r>
            <a:r>
              <a:rPr lang="en-US" altLang="zh-CN" sz="2000" baseline="-25000" dirty="0">
                <a:solidFill>
                  <a:srgbClr val="000066"/>
                </a:solidFill>
              </a:rPr>
              <a:t>1</a:t>
            </a:r>
            <a:r>
              <a:rPr lang="en-US" altLang="zh-CN" sz="2000" dirty="0">
                <a:solidFill>
                  <a:srgbClr val="000066"/>
                </a:solidFill>
              </a:rPr>
              <a:t>, </a:t>
            </a:r>
            <a:r>
              <a:rPr lang="en-US" altLang="zh-CN" sz="2000" i="1" dirty="0">
                <a:solidFill>
                  <a:srgbClr val="000066"/>
                </a:solidFill>
              </a:rPr>
              <a:t>P</a:t>
            </a:r>
            <a:r>
              <a:rPr lang="en-US" altLang="zh-CN" sz="2000" baseline="-25000" dirty="0">
                <a:solidFill>
                  <a:srgbClr val="000066"/>
                </a:solidFill>
              </a:rPr>
              <a:t>1</a:t>
            </a:r>
            <a:r>
              <a:rPr lang="en-US" altLang="zh-CN" sz="2000" dirty="0">
                <a:solidFill>
                  <a:srgbClr val="000066"/>
                </a:solidFill>
              </a:rPr>
              <a:t>, ……, </a:t>
            </a:r>
            <a:r>
              <a:rPr lang="en-US" altLang="zh-CN" sz="2000" i="1" u="sng" dirty="0" err="1">
                <a:solidFill>
                  <a:srgbClr val="000066"/>
                </a:solidFill>
              </a:rPr>
              <a:t>K</a:t>
            </a:r>
            <a:r>
              <a:rPr lang="en-US" altLang="zh-CN" sz="2000" u="sng" baseline="-25000" dirty="0" err="1">
                <a:solidFill>
                  <a:srgbClr val="000066"/>
                </a:solidFill>
                <a:sym typeface="Symbol" panose="05050102010706020507" pitchFamily="18" charset="2"/>
              </a:rPr>
              <a:t></a:t>
            </a:r>
            <a:r>
              <a:rPr lang="en-US" altLang="zh-CN" sz="2000" i="1" u="sng" baseline="-25000" dirty="0" err="1">
                <a:solidFill>
                  <a:srgbClr val="000066"/>
                </a:solidFill>
              </a:rPr>
              <a:t>m</a:t>
            </a:r>
            <a:r>
              <a:rPr lang="en-US" altLang="zh-CN" sz="2000" u="sng" baseline="-25000" dirty="0">
                <a:solidFill>
                  <a:srgbClr val="000066"/>
                </a:solidFill>
              </a:rPr>
              <a:t>/2</a:t>
            </a:r>
            <a:r>
              <a:rPr lang="en-US" altLang="zh-CN" sz="2000" u="sng" baseline="-25000" dirty="0">
                <a:solidFill>
                  <a:srgbClr val="000066"/>
                </a:solidFill>
                <a:sym typeface="Symbol" panose="05050102010706020507" pitchFamily="18" charset="2"/>
              </a:rPr>
              <a:t></a:t>
            </a:r>
            <a:r>
              <a:rPr lang="en-US" altLang="zh-CN" sz="2000" u="sng" baseline="-25000" dirty="0">
                <a:solidFill>
                  <a:srgbClr val="000066"/>
                </a:solidFill>
              </a:rPr>
              <a:t> -1</a:t>
            </a:r>
            <a:r>
              <a:rPr lang="en-US" altLang="zh-CN" sz="2000" dirty="0">
                <a:solidFill>
                  <a:srgbClr val="000066"/>
                </a:solidFill>
              </a:rPr>
              <a:t>, </a:t>
            </a:r>
            <a:r>
              <a:rPr lang="en-US" altLang="zh-CN" sz="2000" i="1" dirty="0" err="1">
                <a:solidFill>
                  <a:srgbClr val="000066"/>
                </a:solidFill>
              </a:rPr>
              <a:t>P</a:t>
            </a:r>
            <a:r>
              <a:rPr lang="en-US" altLang="zh-CN" sz="2000" baseline="-25000" dirty="0" err="1">
                <a:solidFill>
                  <a:srgbClr val="C00000"/>
                </a:solidFill>
                <a:sym typeface="Symbol" panose="05050102010706020507" pitchFamily="18" charset="2"/>
              </a:rPr>
              <a:t></a:t>
            </a:r>
            <a:r>
              <a:rPr lang="en-US" altLang="zh-CN" sz="2000" i="1" baseline="-25000" dirty="0" err="1">
                <a:solidFill>
                  <a:srgbClr val="C00000"/>
                </a:solidFill>
              </a:rPr>
              <a:t>m</a:t>
            </a:r>
            <a:r>
              <a:rPr lang="en-US" altLang="zh-CN" sz="2000" baseline="-25000" dirty="0">
                <a:solidFill>
                  <a:srgbClr val="C00000"/>
                </a:solidFill>
              </a:rPr>
              <a:t>/2</a:t>
            </a:r>
            <a:r>
              <a:rPr lang="en-US" altLang="zh-CN" sz="2000" baseline="-25000" dirty="0">
                <a:solidFill>
                  <a:srgbClr val="C00000"/>
                </a:solidFill>
                <a:sym typeface="Symbol" panose="05050102010706020507" pitchFamily="18" charset="2"/>
              </a:rPr>
              <a:t></a:t>
            </a:r>
            <a:r>
              <a:rPr lang="en-US" altLang="zh-CN" sz="2000" baseline="-25000" dirty="0">
                <a:solidFill>
                  <a:srgbClr val="C00000"/>
                </a:solidFill>
              </a:rPr>
              <a:t> -1</a:t>
            </a:r>
            <a:r>
              <a:rPr lang="en-US" altLang="zh-CN" sz="2000" dirty="0">
                <a:solidFill>
                  <a:srgbClr val="000066"/>
                </a:solidFill>
              </a:rPr>
              <a:t>)</a:t>
            </a:r>
          </a:p>
          <a:p>
            <a:pPr lvl="1" eaLnBrk="1" hangingPunct="1"/>
            <a:r>
              <a:rPr lang="zh-CN" altLang="en-US" sz="2000" dirty="0"/>
              <a:t>结点 </a:t>
            </a:r>
            <a:r>
              <a:rPr lang="en-US" altLang="zh-CN" sz="2000" dirty="0"/>
              <a:t>q</a:t>
            </a:r>
          </a:p>
          <a:p>
            <a:pPr lvl="1" algn="ctr" eaLnBrk="1" hangingPunct="1">
              <a:buFontTx/>
              <a:buNone/>
            </a:pPr>
            <a:r>
              <a:rPr lang="en-US" altLang="zh-CN" sz="2000" dirty="0">
                <a:solidFill>
                  <a:srgbClr val="000066"/>
                </a:solidFill>
              </a:rPr>
              <a:t>(</a:t>
            </a:r>
            <a:r>
              <a:rPr lang="en-US" altLang="zh-CN" sz="2000" i="1" dirty="0">
                <a:solidFill>
                  <a:srgbClr val="000066"/>
                </a:solidFill>
              </a:rPr>
              <a:t>m</a:t>
            </a:r>
            <a:r>
              <a:rPr lang="en-US" altLang="zh-CN" sz="2000" dirty="0">
                <a:solidFill>
                  <a:srgbClr val="000066"/>
                </a:solidFill>
              </a:rPr>
              <a:t> - </a:t>
            </a:r>
            <a:r>
              <a:rPr lang="en-US" altLang="zh-CN" sz="2000" dirty="0">
                <a:solidFill>
                  <a:srgbClr val="000066"/>
                </a:solidFill>
                <a:sym typeface="Symbol" panose="05050102010706020507" pitchFamily="18" charset="2"/>
              </a:rPr>
              <a:t></a:t>
            </a:r>
            <a:r>
              <a:rPr lang="en-US" altLang="zh-CN" sz="2000" i="1" dirty="0">
                <a:solidFill>
                  <a:srgbClr val="000066"/>
                </a:solidFill>
              </a:rPr>
              <a:t>m</a:t>
            </a:r>
            <a:r>
              <a:rPr lang="en-US" altLang="zh-CN" sz="2000" dirty="0">
                <a:solidFill>
                  <a:srgbClr val="000066"/>
                </a:solidFill>
              </a:rPr>
              <a:t>/2</a:t>
            </a:r>
            <a:r>
              <a:rPr lang="en-US" altLang="zh-CN" sz="2000" dirty="0">
                <a:solidFill>
                  <a:srgbClr val="000066"/>
                </a:solidFill>
                <a:sym typeface="Symbol" panose="05050102010706020507" pitchFamily="18" charset="2"/>
              </a:rPr>
              <a:t></a:t>
            </a:r>
            <a:r>
              <a:rPr lang="en-US" altLang="zh-CN" sz="2000" dirty="0">
                <a:solidFill>
                  <a:srgbClr val="000066"/>
                </a:solidFill>
              </a:rPr>
              <a:t>, </a:t>
            </a:r>
            <a:r>
              <a:rPr lang="en-US" altLang="zh-CN" sz="2000" i="1" dirty="0" err="1">
                <a:solidFill>
                  <a:srgbClr val="000066"/>
                </a:solidFill>
              </a:rPr>
              <a:t>P</a:t>
            </a:r>
            <a:r>
              <a:rPr lang="en-US" altLang="zh-CN" sz="2000" baseline="-25000" dirty="0" err="1">
                <a:solidFill>
                  <a:srgbClr val="000066"/>
                </a:solidFill>
                <a:sym typeface="Symbol" panose="05050102010706020507" pitchFamily="18" charset="2"/>
              </a:rPr>
              <a:t></a:t>
            </a:r>
            <a:r>
              <a:rPr lang="en-US" altLang="zh-CN" sz="2000" i="1" baseline="-25000" dirty="0" err="1">
                <a:solidFill>
                  <a:srgbClr val="000066"/>
                </a:solidFill>
              </a:rPr>
              <a:t>m</a:t>
            </a:r>
            <a:r>
              <a:rPr lang="en-US" altLang="zh-CN" sz="2000" baseline="-25000" dirty="0">
                <a:solidFill>
                  <a:srgbClr val="000066"/>
                </a:solidFill>
              </a:rPr>
              <a:t>/2</a:t>
            </a:r>
            <a:r>
              <a:rPr lang="en-US" altLang="zh-CN" sz="2000" baseline="-25000" dirty="0">
                <a:solidFill>
                  <a:srgbClr val="000066"/>
                </a:solidFill>
                <a:sym typeface="Symbol" panose="05050102010706020507" pitchFamily="18" charset="2"/>
              </a:rPr>
              <a:t></a:t>
            </a:r>
            <a:r>
              <a:rPr lang="en-US" altLang="zh-CN" sz="2000" dirty="0">
                <a:solidFill>
                  <a:srgbClr val="000066"/>
                </a:solidFill>
              </a:rPr>
              <a:t>, </a:t>
            </a:r>
            <a:r>
              <a:rPr lang="en-US" altLang="zh-CN" sz="2000" i="1" u="sng" dirty="0" err="1">
                <a:solidFill>
                  <a:srgbClr val="000066"/>
                </a:solidFill>
              </a:rPr>
              <a:t>K</a:t>
            </a:r>
            <a:r>
              <a:rPr lang="en-US" altLang="zh-CN" sz="2000" u="sng" baseline="-25000" dirty="0" err="1">
                <a:solidFill>
                  <a:srgbClr val="C00000"/>
                </a:solidFill>
                <a:sym typeface="Symbol" panose="05050102010706020507" pitchFamily="18" charset="2"/>
              </a:rPr>
              <a:t></a:t>
            </a:r>
            <a:r>
              <a:rPr lang="en-US" altLang="zh-CN" sz="2000" i="1" u="sng" baseline="-25000" dirty="0" err="1">
                <a:solidFill>
                  <a:srgbClr val="C00000"/>
                </a:solidFill>
              </a:rPr>
              <a:t>m</a:t>
            </a:r>
            <a:r>
              <a:rPr lang="en-US" altLang="zh-CN" sz="2000" u="sng" baseline="-25000" dirty="0">
                <a:solidFill>
                  <a:srgbClr val="C00000"/>
                </a:solidFill>
              </a:rPr>
              <a:t>/2</a:t>
            </a:r>
            <a:r>
              <a:rPr lang="en-US" altLang="zh-CN" sz="2000" u="sng" baseline="-25000" dirty="0">
                <a:solidFill>
                  <a:srgbClr val="C00000"/>
                </a:solidFill>
                <a:sym typeface="Symbol" panose="05050102010706020507" pitchFamily="18" charset="2"/>
              </a:rPr>
              <a:t></a:t>
            </a:r>
            <a:r>
              <a:rPr lang="en-US" altLang="zh-CN" sz="2000" u="sng" baseline="-25000" dirty="0">
                <a:solidFill>
                  <a:srgbClr val="C00000"/>
                </a:solidFill>
              </a:rPr>
              <a:t>+1</a:t>
            </a:r>
            <a:r>
              <a:rPr lang="en-US" altLang="zh-CN" sz="2000" dirty="0">
                <a:solidFill>
                  <a:srgbClr val="000066"/>
                </a:solidFill>
              </a:rPr>
              <a:t>, </a:t>
            </a:r>
            <a:r>
              <a:rPr lang="en-US" altLang="zh-CN" sz="2000" i="1" dirty="0" err="1">
                <a:solidFill>
                  <a:srgbClr val="000066"/>
                </a:solidFill>
              </a:rPr>
              <a:t>P</a:t>
            </a:r>
            <a:r>
              <a:rPr lang="en-US" altLang="zh-CN" sz="2000" baseline="-25000" dirty="0" err="1">
                <a:solidFill>
                  <a:srgbClr val="000066"/>
                </a:solidFill>
                <a:sym typeface="Symbol" panose="05050102010706020507" pitchFamily="18" charset="2"/>
              </a:rPr>
              <a:t></a:t>
            </a:r>
            <a:r>
              <a:rPr lang="en-US" altLang="zh-CN" sz="2000" i="1" baseline="-25000" dirty="0" err="1">
                <a:solidFill>
                  <a:srgbClr val="000066"/>
                </a:solidFill>
              </a:rPr>
              <a:t>m</a:t>
            </a:r>
            <a:r>
              <a:rPr lang="en-US" altLang="zh-CN" sz="2000" baseline="-25000" dirty="0">
                <a:solidFill>
                  <a:srgbClr val="000066"/>
                </a:solidFill>
              </a:rPr>
              <a:t>/2</a:t>
            </a:r>
            <a:r>
              <a:rPr lang="en-US" altLang="zh-CN" sz="2000" baseline="-25000" dirty="0">
                <a:solidFill>
                  <a:srgbClr val="000066"/>
                </a:solidFill>
                <a:sym typeface="Symbol" panose="05050102010706020507" pitchFamily="18" charset="2"/>
              </a:rPr>
              <a:t></a:t>
            </a:r>
            <a:r>
              <a:rPr lang="en-US" altLang="zh-CN" sz="2000" baseline="-25000" dirty="0">
                <a:solidFill>
                  <a:srgbClr val="000066"/>
                </a:solidFill>
              </a:rPr>
              <a:t>+1</a:t>
            </a:r>
            <a:r>
              <a:rPr lang="en-US" altLang="zh-CN" sz="2000" dirty="0">
                <a:solidFill>
                  <a:srgbClr val="000066"/>
                </a:solidFill>
              </a:rPr>
              <a:t>, ……, </a:t>
            </a:r>
            <a:r>
              <a:rPr lang="en-US" altLang="zh-CN" sz="2000" i="1" dirty="0">
                <a:solidFill>
                  <a:srgbClr val="000066"/>
                </a:solidFill>
              </a:rPr>
              <a:t>K</a:t>
            </a:r>
            <a:r>
              <a:rPr lang="en-US" altLang="zh-CN" sz="2000" i="1" baseline="-25000" dirty="0">
                <a:solidFill>
                  <a:srgbClr val="000066"/>
                </a:solidFill>
              </a:rPr>
              <a:t>m</a:t>
            </a:r>
            <a:r>
              <a:rPr lang="en-US" altLang="zh-CN" sz="2000" dirty="0">
                <a:solidFill>
                  <a:srgbClr val="000066"/>
                </a:solidFill>
              </a:rPr>
              <a:t>, </a:t>
            </a:r>
            <a:r>
              <a:rPr lang="en-US" altLang="zh-CN" sz="2000" i="1" dirty="0">
                <a:solidFill>
                  <a:srgbClr val="000066"/>
                </a:solidFill>
              </a:rPr>
              <a:t>P</a:t>
            </a:r>
            <a:r>
              <a:rPr lang="en-US" altLang="zh-CN" sz="2000" i="1" baseline="-25000" dirty="0">
                <a:solidFill>
                  <a:srgbClr val="000066"/>
                </a:solidFill>
              </a:rPr>
              <a:t>m</a:t>
            </a:r>
            <a:r>
              <a:rPr lang="en-US" altLang="zh-CN" sz="2000" dirty="0">
                <a:solidFill>
                  <a:srgbClr val="000066"/>
                </a:solidFill>
              </a:rPr>
              <a:t>)</a:t>
            </a:r>
          </a:p>
          <a:p>
            <a:pPr eaLnBrk="1" hangingPunct="1"/>
            <a:r>
              <a:rPr lang="zh-CN" altLang="en-US" sz="2400" dirty="0"/>
              <a:t>位于中间的关键码 </a:t>
            </a:r>
            <a:r>
              <a:rPr lang="en-US" altLang="zh-CN" sz="2400" i="1" u="sng" dirty="0" err="1">
                <a:solidFill>
                  <a:srgbClr val="FF0000"/>
                </a:solidFill>
              </a:rPr>
              <a:t>K</a:t>
            </a:r>
            <a:r>
              <a:rPr lang="en-US" altLang="zh-CN" sz="2400" u="sng" baseline="-25000" dirty="0" err="1">
                <a:solidFill>
                  <a:srgbClr val="FF0000"/>
                </a:solidFill>
                <a:sym typeface="Symbol" panose="05050102010706020507" pitchFamily="18" charset="2"/>
              </a:rPr>
              <a:t></a:t>
            </a:r>
            <a:r>
              <a:rPr lang="en-US" altLang="zh-CN" sz="2400" i="1" u="sng" baseline="-25000" dirty="0" err="1">
                <a:solidFill>
                  <a:srgbClr val="FF0000"/>
                </a:solidFill>
              </a:rPr>
              <a:t>m</a:t>
            </a:r>
            <a:r>
              <a:rPr lang="en-US" altLang="zh-CN" sz="2400" u="sng" baseline="-25000" dirty="0">
                <a:solidFill>
                  <a:srgbClr val="FF0000"/>
                </a:solidFill>
              </a:rPr>
              <a:t>/2</a:t>
            </a:r>
            <a:r>
              <a:rPr lang="en-US" altLang="zh-CN" sz="2400" u="sng" baseline="-25000" dirty="0">
                <a:solidFill>
                  <a:srgbClr val="FF0000"/>
                </a:solidFill>
                <a:sym typeface="Symbol" panose="05050102010706020507" pitchFamily="18" charset="2"/>
              </a:rPr>
              <a:t></a:t>
            </a:r>
            <a:r>
              <a:rPr lang="en-US" altLang="zh-CN" sz="2400" baseline="-25000" dirty="0"/>
              <a:t> </a:t>
            </a:r>
            <a:r>
              <a:rPr lang="zh-CN" altLang="en-US" sz="2400" dirty="0"/>
              <a:t>与指向新结点 </a:t>
            </a:r>
            <a:r>
              <a:rPr lang="en-US" altLang="zh-CN" sz="2400" dirty="0"/>
              <a:t>q </a:t>
            </a:r>
            <a:r>
              <a:rPr lang="zh-CN" altLang="en-US" sz="2400" dirty="0"/>
              <a:t>的指针形成一个二元组 </a:t>
            </a:r>
            <a:r>
              <a:rPr lang="en-US" altLang="zh-CN" sz="2400" dirty="0">
                <a:solidFill>
                  <a:schemeClr val="tx2"/>
                </a:solidFill>
              </a:rPr>
              <a:t>( </a:t>
            </a:r>
            <a:r>
              <a:rPr lang="en-US" altLang="zh-CN" sz="2400" i="1" dirty="0" err="1">
                <a:solidFill>
                  <a:srgbClr val="FF0000"/>
                </a:solidFill>
              </a:rPr>
              <a:t>K</a:t>
            </a:r>
            <a:r>
              <a:rPr lang="en-US" altLang="zh-CN" sz="2400" baseline="-25000" dirty="0" err="1">
                <a:solidFill>
                  <a:srgbClr val="FF0000"/>
                </a:solidFill>
                <a:sym typeface="Symbol" panose="05050102010706020507" pitchFamily="18" charset="2"/>
              </a:rPr>
              <a:t></a:t>
            </a:r>
            <a:r>
              <a:rPr lang="en-US" altLang="zh-CN" sz="2400" i="1" baseline="-25000" dirty="0" err="1">
                <a:solidFill>
                  <a:srgbClr val="FF0000"/>
                </a:solidFill>
              </a:rPr>
              <a:t>m</a:t>
            </a:r>
            <a:r>
              <a:rPr lang="en-US" altLang="zh-CN" sz="2400" baseline="-25000" dirty="0">
                <a:solidFill>
                  <a:srgbClr val="FF0000"/>
                </a:solidFill>
              </a:rPr>
              <a:t>/2</a:t>
            </a:r>
            <a:r>
              <a:rPr lang="en-US" altLang="zh-CN" sz="2400" baseline="-25000" dirty="0">
                <a:solidFill>
                  <a:srgbClr val="FF0000"/>
                </a:solidFill>
                <a:sym typeface="Symbol" panose="05050102010706020507" pitchFamily="18" charset="2"/>
              </a:rPr>
              <a:t></a:t>
            </a:r>
            <a:r>
              <a:rPr lang="en-US" altLang="zh-CN" sz="2400" dirty="0">
                <a:solidFill>
                  <a:srgbClr val="FF0000"/>
                </a:solidFill>
              </a:rPr>
              <a:t>, q </a:t>
            </a:r>
            <a:r>
              <a:rPr lang="en-US" altLang="zh-CN" sz="2400" dirty="0">
                <a:solidFill>
                  <a:schemeClr val="tx2"/>
                </a:solidFill>
              </a:rPr>
              <a:t>)</a:t>
            </a:r>
            <a:r>
              <a:rPr lang="zh-CN" altLang="en-US" sz="2400" dirty="0"/>
              <a:t>，插入到这两个结点的双亲结点中去</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35676A5B-CB87-4725-A4B6-EC7DED8A8E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307E257-C332-441C-A607-33DDF2F2C41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3971" name="Rectangle 2">
            <a:extLst>
              <a:ext uri="{FF2B5EF4-FFF2-40B4-BE49-F238E27FC236}">
                <a16:creationId xmlns:a16="http://schemas.microsoft.com/office/drawing/2014/main" id="{EF1691B9-F2A7-41EB-ACD6-6A0D829E47B4}"/>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rPr>
              <a:t>B</a:t>
            </a:r>
            <a:r>
              <a:rPr lang="zh-CN" altLang="en-US" b="1">
                <a:latin typeface="Garamond" panose="02020404030301010803" pitchFamily="18" charset="0"/>
                <a:ea typeface="黑体" panose="02010609060101010101" pitchFamily="49" charset="-122"/>
              </a:rPr>
              <a:t>树的插入</a:t>
            </a:r>
          </a:p>
        </p:txBody>
      </p:sp>
      <p:sp>
        <p:nvSpPr>
          <p:cNvPr id="83972" name="Rectangle 3">
            <a:extLst>
              <a:ext uri="{FF2B5EF4-FFF2-40B4-BE49-F238E27FC236}">
                <a16:creationId xmlns:a16="http://schemas.microsoft.com/office/drawing/2014/main" id="{CFBA58CA-F22F-4478-B8D6-4E6E6508CD1C}"/>
              </a:ext>
            </a:extLst>
          </p:cNvPr>
          <p:cNvSpPr>
            <a:spLocks noGrp="1" noChangeArrowheads="1"/>
          </p:cNvSpPr>
          <p:nvPr>
            <p:ph type="body" sz="half" idx="4294967295"/>
          </p:nvPr>
        </p:nvSpPr>
        <p:spPr>
          <a:xfrm>
            <a:off x="268941" y="1006476"/>
            <a:ext cx="10118865" cy="1266825"/>
          </a:xfrm>
        </p:spPr>
        <p:txBody>
          <a:bodyPr/>
          <a:lstStyle/>
          <a:p>
            <a:r>
              <a:rPr lang="en-US" altLang="zh-CN" sz="4000" dirty="0">
                <a:latin typeface="Garamond" panose="02020404030301010803" pitchFamily="18" charset="0"/>
              </a:rPr>
              <a:t> 3 </a:t>
            </a:r>
            <a:r>
              <a:rPr lang="zh-CN" altLang="en-US" sz="4000" dirty="0">
                <a:latin typeface="Garamond" panose="02020404030301010803" pitchFamily="18" charset="0"/>
              </a:rPr>
              <a:t>阶</a:t>
            </a:r>
            <a:r>
              <a:rPr lang="en-US" altLang="zh-CN" sz="4000" dirty="0">
                <a:latin typeface="Garamond" panose="02020404030301010803" pitchFamily="18" charset="0"/>
              </a:rPr>
              <a:t>B</a:t>
            </a:r>
            <a:r>
              <a:rPr lang="zh-CN" altLang="en-US" sz="4000" dirty="0">
                <a:latin typeface="Garamond" panose="02020404030301010803" pitchFamily="18" charset="0"/>
              </a:rPr>
              <a:t>树</a:t>
            </a:r>
          </a:p>
        </p:txBody>
      </p:sp>
      <p:sp>
        <p:nvSpPr>
          <p:cNvPr id="625749" name="AutoShape 85">
            <a:extLst>
              <a:ext uri="{FF2B5EF4-FFF2-40B4-BE49-F238E27FC236}">
                <a16:creationId xmlns:a16="http://schemas.microsoft.com/office/drawing/2014/main" id="{F6708839-02D7-4198-93E6-4841C991FEDC}"/>
              </a:ext>
            </a:extLst>
          </p:cNvPr>
          <p:cNvSpPr>
            <a:spLocks noChangeArrowheads="1"/>
          </p:cNvSpPr>
          <p:nvPr/>
        </p:nvSpPr>
        <p:spPr bwMode="auto">
          <a:xfrm>
            <a:off x="3053444" y="2935063"/>
            <a:ext cx="1445873" cy="433387"/>
          </a:xfrm>
          <a:prstGeom prst="wedgeRectCallout">
            <a:avLst>
              <a:gd name="adj1" fmla="val -18468"/>
              <a:gd name="adj2" fmla="val 158424"/>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zh-CN" altLang="en-US" dirty="0">
                <a:solidFill>
                  <a:srgbClr val="CC3300"/>
                </a:solidFill>
                <a:latin typeface="Garamond" panose="02020404030301010803" pitchFamily="18" charset="0"/>
                <a:cs typeface="+mn-cs"/>
              </a:rPr>
              <a:t>插入</a:t>
            </a:r>
            <a:r>
              <a:rPr lang="en-US" altLang="zh-CN" dirty="0">
                <a:solidFill>
                  <a:srgbClr val="CC3300"/>
                </a:solidFill>
                <a:latin typeface="Garamond" panose="02020404030301010803" pitchFamily="18" charset="0"/>
                <a:cs typeface="+mn-cs"/>
              </a:rPr>
              <a:t>14</a:t>
            </a:r>
          </a:p>
        </p:txBody>
      </p:sp>
      <p:sp>
        <p:nvSpPr>
          <p:cNvPr id="83974" name="Rectangle 30">
            <a:extLst>
              <a:ext uri="{FF2B5EF4-FFF2-40B4-BE49-F238E27FC236}">
                <a16:creationId xmlns:a16="http://schemas.microsoft.com/office/drawing/2014/main" id="{AD0AB7DA-2D27-4E86-AD5F-B1D84CEA7E51}"/>
              </a:ext>
            </a:extLst>
          </p:cNvPr>
          <p:cNvSpPr>
            <a:spLocks noChangeArrowheads="1"/>
          </p:cNvSpPr>
          <p:nvPr/>
        </p:nvSpPr>
        <p:spPr bwMode="auto">
          <a:xfrm>
            <a:off x="5822156" y="2835276"/>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18 33 </a:t>
            </a:r>
          </a:p>
        </p:txBody>
      </p:sp>
      <p:sp>
        <p:nvSpPr>
          <p:cNvPr id="83975" name="Rectangle 30">
            <a:extLst>
              <a:ext uri="{FF2B5EF4-FFF2-40B4-BE49-F238E27FC236}">
                <a16:creationId xmlns:a16="http://schemas.microsoft.com/office/drawing/2014/main" id="{4539CBB3-4EB7-47AC-B107-C752F58C324F}"/>
              </a:ext>
            </a:extLst>
          </p:cNvPr>
          <p:cNvSpPr>
            <a:spLocks noChangeArrowheads="1"/>
          </p:cNvSpPr>
          <p:nvPr/>
        </p:nvSpPr>
        <p:spPr bwMode="auto">
          <a:xfrm>
            <a:off x="3064669" y="3843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12 </a:t>
            </a:r>
          </a:p>
        </p:txBody>
      </p:sp>
      <p:sp>
        <p:nvSpPr>
          <p:cNvPr id="83976" name="Rectangle 30">
            <a:extLst>
              <a:ext uri="{FF2B5EF4-FFF2-40B4-BE49-F238E27FC236}">
                <a16:creationId xmlns:a16="http://schemas.microsoft.com/office/drawing/2014/main" id="{5CA4100B-4910-4137-A422-361ADF23D9DC}"/>
              </a:ext>
            </a:extLst>
          </p:cNvPr>
          <p:cNvSpPr>
            <a:spLocks noChangeArrowheads="1"/>
          </p:cNvSpPr>
          <p:nvPr/>
        </p:nvSpPr>
        <p:spPr bwMode="auto">
          <a:xfrm>
            <a:off x="5728494" y="3843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23 30 </a:t>
            </a:r>
          </a:p>
        </p:txBody>
      </p:sp>
      <p:sp>
        <p:nvSpPr>
          <p:cNvPr id="83977" name="Rectangle 30">
            <a:extLst>
              <a:ext uri="{FF2B5EF4-FFF2-40B4-BE49-F238E27FC236}">
                <a16:creationId xmlns:a16="http://schemas.microsoft.com/office/drawing/2014/main" id="{7F07C4F0-942B-432F-8BEC-4B7C22856FD0}"/>
              </a:ext>
            </a:extLst>
          </p:cNvPr>
          <p:cNvSpPr>
            <a:spLocks noChangeArrowheads="1"/>
          </p:cNvSpPr>
          <p:nvPr/>
        </p:nvSpPr>
        <p:spPr bwMode="auto">
          <a:xfrm>
            <a:off x="8608219" y="3843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48 </a:t>
            </a:r>
          </a:p>
        </p:txBody>
      </p:sp>
      <p:sp>
        <p:nvSpPr>
          <p:cNvPr id="83978" name="Rectangle 30">
            <a:extLst>
              <a:ext uri="{FF2B5EF4-FFF2-40B4-BE49-F238E27FC236}">
                <a16:creationId xmlns:a16="http://schemas.microsoft.com/office/drawing/2014/main" id="{0C6F20B8-6375-49AB-98EA-0AD439D1939E}"/>
              </a:ext>
            </a:extLst>
          </p:cNvPr>
          <p:cNvSpPr>
            <a:spLocks noChangeArrowheads="1"/>
          </p:cNvSpPr>
          <p:nvPr/>
        </p:nvSpPr>
        <p:spPr bwMode="auto">
          <a:xfrm>
            <a:off x="2056606" y="5067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10 </a:t>
            </a:r>
          </a:p>
        </p:txBody>
      </p:sp>
      <p:sp>
        <p:nvSpPr>
          <p:cNvPr id="83979" name="Rectangle 30">
            <a:extLst>
              <a:ext uri="{FF2B5EF4-FFF2-40B4-BE49-F238E27FC236}">
                <a16:creationId xmlns:a16="http://schemas.microsoft.com/office/drawing/2014/main" id="{719FEBD8-32B7-45D2-90E1-E205909D9966}"/>
              </a:ext>
            </a:extLst>
          </p:cNvPr>
          <p:cNvSpPr>
            <a:spLocks noChangeArrowheads="1"/>
          </p:cNvSpPr>
          <p:nvPr/>
        </p:nvSpPr>
        <p:spPr bwMode="auto">
          <a:xfrm>
            <a:off x="3353594" y="5067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83980" name="Rectangle 30">
            <a:extLst>
              <a:ext uri="{FF2B5EF4-FFF2-40B4-BE49-F238E27FC236}">
                <a16:creationId xmlns:a16="http://schemas.microsoft.com/office/drawing/2014/main" id="{8F68D1CD-9907-4972-A910-700B6D0B6658}"/>
              </a:ext>
            </a:extLst>
          </p:cNvPr>
          <p:cNvSpPr>
            <a:spLocks noChangeArrowheads="1"/>
          </p:cNvSpPr>
          <p:nvPr/>
        </p:nvSpPr>
        <p:spPr bwMode="auto">
          <a:xfrm>
            <a:off x="4648994" y="5067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20 21 </a:t>
            </a:r>
          </a:p>
        </p:txBody>
      </p:sp>
      <p:sp>
        <p:nvSpPr>
          <p:cNvPr id="83981" name="Rectangle 30">
            <a:extLst>
              <a:ext uri="{FF2B5EF4-FFF2-40B4-BE49-F238E27FC236}">
                <a16:creationId xmlns:a16="http://schemas.microsoft.com/office/drawing/2014/main" id="{BF34AC90-BB4F-401E-998D-B6DD3CFDF967}"/>
              </a:ext>
            </a:extLst>
          </p:cNvPr>
          <p:cNvSpPr>
            <a:spLocks noChangeArrowheads="1"/>
          </p:cNvSpPr>
          <p:nvPr/>
        </p:nvSpPr>
        <p:spPr bwMode="auto">
          <a:xfrm>
            <a:off x="5728494" y="5067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24 </a:t>
            </a:r>
          </a:p>
        </p:txBody>
      </p:sp>
      <p:sp>
        <p:nvSpPr>
          <p:cNvPr id="83982" name="Rectangle 30">
            <a:extLst>
              <a:ext uri="{FF2B5EF4-FFF2-40B4-BE49-F238E27FC236}">
                <a16:creationId xmlns:a16="http://schemas.microsoft.com/office/drawing/2014/main" id="{4F8AAE1B-03CA-41F8-93B8-0E406076BF68}"/>
              </a:ext>
            </a:extLst>
          </p:cNvPr>
          <p:cNvSpPr>
            <a:spLocks noChangeArrowheads="1"/>
          </p:cNvSpPr>
          <p:nvPr/>
        </p:nvSpPr>
        <p:spPr bwMode="auto">
          <a:xfrm>
            <a:off x="6809581" y="5067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31 </a:t>
            </a:r>
          </a:p>
        </p:txBody>
      </p:sp>
      <p:sp>
        <p:nvSpPr>
          <p:cNvPr id="83983" name="Rectangle 30">
            <a:extLst>
              <a:ext uri="{FF2B5EF4-FFF2-40B4-BE49-F238E27FC236}">
                <a16:creationId xmlns:a16="http://schemas.microsoft.com/office/drawing/2014/main" id="{ECFFD024-24F7-414B-AA26-4D3F558B6914}"/>
              </a:ext>
            </a:extLst>
          </p:cNvPr>
          <p:cNvSpPr>
            <a:spLocks noChangeArrowheads="1"/>
          </p:cNvSpPr>
          <p:nvPr/>
        </p:nvSpPr>
        <p:spPr bwMode="auto">
          <a:xfrm>
            <a:off x="7889081" y="5067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45 47 </a:t>
            </a:r>
          </a:p>
        </p:txBody>
      </p:sp>
      <p:sp>
        <p:nvSpPr>
          <p:cNvPr id="83984" name="Rectangle 30">
            <a:extLst>
              <a:ext uri="{FF2B5EF4-FFF2-40B4-BE49-F238E27FC236}">
                <a16:creationId xmlns:a16="http://schemas.microsoft.com/office/drawing/2014/main" id="{C43B8396-80A4-4BEB-B182-E1A8B2D70A4B}"/>
              </a:ext>
            </a:extLst>
          </p:cNvPr>
          <p:cNvSpPr>
            <a:spLocks noChangeArrowheads="1"/>
          </p:cNvSpPr>
          <p:nvPr/>
        </p:nvSpPr>
        <p:spPr bwMode="auto">
          <a:xfrm>
            <a:off x="9255919" y="5067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50 52</a:t>
            </a:r>
          </a:p>
        </p:txBody>
      </p:sp>
      <p:sp>
        <p:nvSpPr>
          <p:cNvPr id="83985" name="Line 19">
            <a:extLst>
              <a:ext uri="{FF2B5EF4-FFF2-40B4-BE49-F238E27FC236}">
                <a16:creationId xmlns:a16="http://schemas.microsoft.com/office/drawing/2014/main" id="{D452CF6A-C8CC-49AD-9E18-488CCF3B0FD4}"/>
              </a:ext>
            </a:extLst>
          </p:cNvPr>
          <p:cNvSpPr>
            <a:spLocks noChangeShapeType="1"/>
          </p:cNvSpPr>
          <p:nvPr/>
        </p:nvSpPr>
        <p:spPr bwMode="auto">
          <a:xfrm flipH="1">
            <a:off x="3496469" y="3195638"/>
            <a:ext cx="2430462"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3986" name="Line 20">
            <a:extLst>
              <a:ext uri="{FF2B5EF4-FFF2-40B4-BE49-F238E27FC236}">
                <a16:creationId xmlns:a16="http://schemas.microsoft.com/office/drawing/2014/main" id="{E82A2319-A80E-44BE-AF1A-F3D12A9917BC}"/>
              </a:ext>
            </a:extLst>
          </p:cNvPr>
          <p:cNvSpPr>
            <a:spLocks noChangeShapeType="1"/>
          </p:cNvSpPr>
          <p:nvPr/>
        </p:nvSpPr>
        <p:spPr bwMode="auto">
          <a:xfrm>
            <a:off x="6160294" y="3195638"/>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3987" name="Line 21">
            <a:extLst>
              <a:ext uri="{FF2B5EF4-FFF2-40B4-BE49-F238E27FC236}">
                <a16:creationId xmlns:a16="http://schemas.microsoft.com/office/drawing/2014/main" id="{AB941FA4-9852-42EF-A765-3FE2E7FE35D5}"/>
              </a:ext>
            </a:extLst>
          </p:cNvPr>
          <p:cNvSpPr>
            <a:spLocks noChangeShapeType="1"/>
          </p:cNvSpPr>
          <p:nvPr/>
        </p:nvSpPr>
        <p:spPr bwMode="auto">
          <a:xfrm>
            <a:off x="6447631" y="3195638"/>
            <a:ext cx="2592388"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3988" name="Line 22">
            <a:extLst>
              <a:ext uri="{FF2B5EF4-FFF2-40B4-BE49-F238E27FC236}">
                <a16:creationId xmlns:a16="http://schemas.microsoft.com/office/drawing/2014/main" id="{3D80FCE2-A454-434B-B9F4-FA6D00FB1865}"/>
              </a:ext>
            </a:extLst>
          </p:cNvPr>
          <p:cNvSpPr>
            <a:spLocks noChangeShapeType="1"/>
          </p:cNvSpPr>
          <p:nvPr/>
        </p:nvSpPr>
        <p:spPr bwMode="auto">
          <a:xfrm flipH="1">
            <a:off x="2488407" y="4203700"/>
            <a:ext cx="79057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3989" name="Line 23">
            <a:extLst>
              <a:ext uri="{FF2B5EF4-FFF2-40B4-BE49-F238E27FC236}">
                <a16:creationId xmlns:a16="http://schemas.microsoft.com/office/drawing/2014/main" id="{448E0996-6405-4DAD-B300-1F2B74A54F17}"/>
              </a:ext>
            </a:extLst>
          </p:cNvPr>
          <p:cNvSpPr>
            <a:spLocks noChangeShapeType="1"/>
          </p:cNvSpPr>
          <p:nvPr/>
        </p:nvSpPr>
        <p:spPr bwMode="auto">
          <a:xfrm>
            <a:off x="3459956" y="4203700"/>
            <a:ext cx="32385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3990" name="Line 24">
            <a:extLst>
              <a:ext uri="{FF2B5EF4-FFF2-40B4-BE49-F238E27FC236}">
                <a16:creationId xmlns:a16="http://schemas.microsoft.com/office/drawing/2014/main" id="{95DD0889-9CEE-420C-BEA9-5A1546A4043F}"/>
              </a:ext>
            </a:extLst>
          </p:cNvPr>
          <p:cNvSpPr>
            <a:spLocks noChangeShapeType="1"/>
          </p:cNvSpPr>
          <p:nvPr/>
        </p:nvSpPr>
        <p:spPr bwMode="auto">
          <a:xfrm flipH="1">
            <a:off x="5080795" y="4203700"/>
            <a:ext cx="922337"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3991" name="Line 25">
            <a:extLst>
              <a:ext uri="{FF2B5EF4-FFF2-40B4-BE49-F238E27FC236}">
                <a16:creationId xmlns:a16="http://schemas.microsoft.com/office/drawing/2014/main" id="{B0216C9E-98CA-4647-A7E6-7CB9C834A20B}"/>
              </a:ext>
            </a:extLst>
          </p:cNvPr>
          <p:cNvSpPr>
            <a:spLocks noChangeShapeType="1"/>
          </p:cNvSpPr>
          <p:nvPr/>
        </p:nvSpPr>
        <p:spPr bwMode="auto">
          <a:xfrm>
            <a:off x="6160294" y="4203700"/>
            <a:ext cx="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3992" name="Line 26">
            <a:extLst>
              <a:ext uri="{FF2B5EF4-FFF2-40B4-BE49-F238E27FC236}">
                <a16:creationId xmlns:a16="http://schemas.microsoft.com/office/drawing/2014/main" id="{C2FAA4A7-035E-4DDD-863C-A28B344A149E}"/>
              </a:ext>
            </a:extLst>
          </p:cNvPr>
          <p:cNvSpPr>
            <a:spLocks noChangeShapeType="1"/>
          </p:cNvSpPr>
          <p:nvPr/>
        </p:nvSpPr>
        <p:spPr bwMode="auto">
          <a:xfrm>
            <a:off x="6447632" y="4203700"/>
            <a:ext cx="72072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3993" name="Line 27">
            <a:extLst>
              <a:ext uri="{FF2B5EF4-FFF2-40B4-BE49-F238E27FC236}">
                <a16:creationId xmlns:a16="http://schemas.microsoft.com/office/drawing/2014/main" id="{4B0946FA-119F-4E71-AEC8-B2E1A9328B8F}"/>
              </a:ext>
            </a:extLst>
          </p:cNvPr>
          <p:cNvSpPr>
            <a:spLocks noChangeShapeType="1"/>
          </p:cNvSpPr>
          <p:nvPr/>
        </p:nvSpPr>
        <p:spPr bwMode="auto">
          <a:xfrm flipH="1">
            <a:off x="8320881" y="4203700"/>
            <a:ext cx="57785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3994" name="Line 28">
            <a:extLst>
              <a:ext uri="{FF2B5EF4-FFF2-40B4-BE49-F238E27FC236}">
                <a16:creationId xmlns:a16="http://schemas.microsoft.com/office/drawing/2014/main" id="{236ADC78-09B5-46FF-A569-45EDA3A0599D}"/>
              </a:ext>
            </a:extLst>
          </p:cNvPr>
          <p:cNvSpPr>
            <a:spLocks noChangeShapeType="1"/>
          </p:cNvSpPr>
          <p:nvPr/>
        </p:nvSpPr>
        <p:spPr bwMode="auto">
          <a:xfrm>
            <a:off x="9111456" y="4203700"/>
            <a:ext cx="57785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88861" name="Text Box 29">
            <a:extLst>
              <a:ext uri="{FF2B5EF4-FFF2-40B4-BE49-F238E27FC236}">
                <a16:creationId xmlns:a16="http://schemas.microsoft.com/office/drawing/2014/main" id="{9A5A0B4D-C7CE-4E46-A3CA-8B02926C4727}"/>
              </a:ext>
            </a:extLst>
          </p:cNvPr>
          <p:cNvSpPr txBox="1">
            <a:spLocks noChangeArrowheads="1"/>
          </p:cNvSpPr>
          <p:nvPr/>
        </p:nvSpPr>
        <p:spPr bwMode="auto">
          <a:xfrm>
            <a:off x="3278982" y="5067301"/>
            <a:ext cx="576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000000"/>
                </a:solidFill>
                <a:latin typeface="Garamond" panose="02020404030301010803" pitchFamily="18" charset="0"/>
                <a:ea typeface="宋体" panose="02010600030101010101" pitchFamily="2" charset="-122"/>
                <a:cs typeface="+mn-cs"/>
              </a:rPr>
              <a:t>15</a:t>
            </a:r>
          </a:p>
        </p:txBody>
      </p:sp>
      <p:sp>
        <p:nvSpPr>
          <p:cNvPr id="625748" name="Rectangle 84">
            <a:extLst>
              <a:ext uri="{FF2B5EF4-FFF2-40B4-BE49-F238E27FC236}">
                <a16:creationId xmlns:a16="http://schemas.microsoft.com/office/drawing/2014/main" id="{862AC9E2-04DB-47EF-A43B-2F8797148950}"/>
              </a:ext>
            </a:extLst>
          </p:cNvPr>
          <p:cNvSpPr>
            <a:spLocks noChangeArrowheads="1"/>
          </p:cNvSpPr>
          <p:nvPr/>
        </p:nvSpPr>
        <p:spPr bwMode="auto">
          <a:xfrm>
            <a:off x="3278982" y="5715000"/>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CC3300"/>
                </a:solidFill>
                <a:latin typeface="Garamond" panose="02020404030301010803" pitchFamily="18" charset="0"/>
                <a:ea typeface="宋体" panose="02010600030101010101" pitchFamily="2" charset="-122"/>
                <a:cs typeface="+mn-cs"/>
              </a:rPr>
              <a:t>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5749"/>
                                        </p:tgtEl>
                                        <p:attrNameLst>
                                          <p:attrName>style.visibility</p:attrName>
                                        </p:attrNameLst>
                                      </p:cBhvr>
                                      <p:to>
                                        <p:strVal val="visible"/>
                                      </p:to>
                                    </p:set>
                                    <p:animEffect transition="in" filter="blinds(horizontal)">
                                      <p:cBhvr>
                                        <p:cTn id="7" dur="500"/>
                                        <p:tgtEl>
                                          <p:spTgt spid="625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1" nodeType="clickEffect">
                                  <p:stCondLst>
                                    <p:cond delay="0"/>
                                  </p:stCondLst>
                                  <p:childTnLst>
                                    <p:set>
                                      <p:cBhvr>
                                        <p:cTn id="11" dur="1" fill="hold">
                                          <p:stCondLst>
                                            <p:cond delay="0"/>
                                          </p:stCondLst>
                                        </p:cTn>
                                        <p:tgtEl>
                                          <p:spTgt spid="625748"/>
                                        </p:tgtEl>
                                        <p:attrNameLst>
                                          <p:attrName>style.visibility</p:attrName>
                                        </p:attrNameLst>
                                      </p:cBhvr>
                                      <p:to>
                                        <p:strVal val="visible"/>
                                      </p:to>
                                    </p:set>
                                    <p:animEffect transition="in" filter="box(in)">
                                      <p:cBhvr>
                                        <p:cTn id="12" dur="500"/>
                                        <p:tgtEl>
                                          <p:spTgt spid="625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0" presetClass="path" presetSubtype="0" accel="50000" decel="50000" fill="hold" grpId="0" nodeType="clickEffect">
                                  <p:stCondLst>
                                    <p:cond delay="0"/>
                                  </p:stCondLst>
                                  <p:childTnLst>
                                    <p:animMotion origin="layout" path="M 3.05556E-6 0 L 0.05521 0.00255 " pathEditMode="relative" rAng="0" ptsTypes="AA">
                                      <p:cBhvr>
                                        <p:cTn id="16" dur="2000" fill="hold"/>
                                        <p:tgtEl>
                                          <p:spTgt spid="888861"/>
                                        </p:tgtEl>
                                        <p:attrNameLst>
                                          <p:attrName>ppt_x</p:attrName>
                                          <p:attrName>ppt_y</p:attrName>
                                        </p:attrNameLst>
                                      </p:cBhvr>
                                      <p:rCtr x="2760" y="116"/>
                                    </p:animMotion>
                                  </p:childTnLst>
                                </p:cTn>
                              </p:par>
                            </p:childTnLst>
                          </p:cTn>
                        </p:par>
                        <p:par>
                          <p:cTn id="17" fill="hold" nodeType="afterGroup">
                            <p:stCondLst>
                              <p:cond delay="2000"/>
                            </p:stCondLst>
                            <p:childTnLst>
                              <p:par>
                                <p:cTn id="18" presetID="0" presetClass="path" presetSubtype="0" accel="50000" decel="50000" fill="hold" grpId="0" nodeType="afterEffect">
                                  <p:stCondLst>
                                    <p:cond delay="0"/>
                                  </p:stCondLst>
                                  <p:childTnLst>
                                    <p:animMotion origin="layout" path="M 0.01562 -0.00255 L 0.0118 -0.08773 " pathEditMode="relative" rAng="0" ptsTypes="AA">
                                      <p:cBhvr>
                                        <p:cTn id="19" dur="2000" fill="hold"/>
                                        <p:tgtEl>
                                          <p:spTgt spid="625748"/>
                                        </p:tgtEl>
                                        <p:attrNameLst>
                                          <p:attrName>ppt_x</p:attrName>
                                          <p:attrName>ppt_y</p:attrName>
                                        </p:attrNameLst>
                                      </p:cBhvr>
                                      <p:rCtr x="-191" y="-42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749" grpId="0" animBg="1"/>
      <p:bldP spid="888861" grpId="0"/>
      <p:bldP spid="625748" grpId="0"/>
      <p:bldP spid="625748"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a:extLst>
              <a:ext uri="{FF2B5EF4-FFF2-40B4-BE49-F238E27FC236}">
                <a16:creationId xmlns:a16="http://schemas.microsoft.com/office/drawing/2014/main" id="{121FCE8F-AA2F-491A-9B94-EE18F2EE48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6C4424B-AC90-47DA-B96A-7E1FC0ED49C7}"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6019" name="标题 62">
            <a:extLst>
              <a:ext uri="{FF2B5EF4-FFF2-40B4-BE49-F238E27FC236}">
                <a16:creationId xmlns:a16="http://schemas.microsoft.com/office/drawing/2014/main" id="{6187EB5D-8910-4660-B2E7-4651AAC8A232}"/>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rPr>
              <a:t>m=3</a:t>
            </a:r>
            <a:r>
              <a:rPr lang="zh-CN" altLang="en-US" b="1">
                <a:latin typeface="Garamond" panose="02020404030301010803" pitchFamily="18" charset="0"/>
                <a:ea typeface="黑体" panose="02010609060101010101" pitchFamily="49" charset="-122"/>
              </a:rPr>
              <a:t>，插入</a:t>
            </a:r>
            <a:r>
              <a:rPr lang="en-US" altLang="zh-CN" b="1">
                <a:latin typeface="Garamond" panose="02020404030301010803" pitchFamily="18" charset="0"/>
                <a:ea typeface="黑体" panose="02010609060101010101" pitchFamily="49" charset="-122"/>
              </a:rPr>
              <a:t>55</a:t>
            </a:r>
            <a:endParaRPr lang="zh-CN" altLang="en-US" b="1">
              <a:latin typeface="Garamond" panose="02020404030301010803" pitchFamily="18" charset="0"/>
              <a:ea typeface="黑体" panose="02010609060101010101" pitchFamily="49" charset="-122"/>
            </a:endParaRPr>
          </a:p>
        </p:txBody>
      </p:sp>
      <p:sp>
        <p:nvSpPr>
          <p:cNvPr id="86020" name="Rectangle 30">
            <a:extLst>
              <a:ext uri="{FF2B5EF4-FFF2-40B4-BE49-F238E27FC236}">
                <a16:creationId xmlns:a16="http://schemas.microsoft.com/office/drawing/2014/main" id="{C1AFA433-2ED4-4A2E-977C-59D681020F5B}"/>
              </a:ext>
            </a:extLst>
          </p:cNvPr>
          <p:cNvSpPr>
            <a:spLocks noChangeArrowheads="1"/>
          </p:cNvSpPr>
          <p:nvPr/>
        </p:nvSpPr>
        <p:spPr bwMode="auto">
          <a:xfrm>
            <a:off x="5445919" y="2276476"/>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18 33 </a:t>
            </a:r>
          </a:p>
        </p:txBody>
      </p:sp>
      <p:sp>
        <p:nvSpPr>
          <p:cNvPr id="86021" name="Rectangle 30">
            <a:extLst>
              <a:ext uri="{FF2B5EF4-FFF2-40B4-BE49-F238E27FC236}">
                <a16:creationId xmlns:a16="http://schemas.microsoft.com/office/drawing/2014/main" id="{7A9E4B41-AC1B-481D-A5AC-F8189D878E35}"/>
              </a:ext>
            </a:extLst>
          </p:cNvPr>
          <p:cNvSpPr>
            <a:spLocks noChangeArrowheads="1"/>
          </p:cNvSpPr>
          <p:nvPr/>
        </p:nvSpPr>
        <p:spPr bwMode="auto">
          <a:xfrm>
            <a:off x="2782094" y="32845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12 </a:t>
            </a:r>
          </a:p>
        </p:txBody>
      </p:sp>
      <p:sp>
        <p:nvSpPr>
          <p:cNvPr id="86022" name="Rectangle 30">
            <a:extLst>
              <a:ext uri="{FF2B5EF4-FFF2-40B4-BE49-F238E27FC236}">
                <a16:creationId xmlns:a16="http://schemas.microsoft.com/office/drawing/2014/main" id="{DB8BCC03-966D-473F-8B2C-7EC67107AE0A}"/>
              </a:ext>
            </a:extLst>
          </p:cNvPr>
          <p:cNvSpPr>
            <a:spLocks noChangeArrowheads="1"/>
          </p:cNvSpPr>
          <p:nvPr/>
        </p:nvSpPr>
        <p:spPr bwMode="auto">
          <a:xfrm>
            <a:off x="5445919" y="32845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23 30 </a:t>
            </a:r>
          </a:p>
        </p:txBody>
      </p:sp>
      <p:sp>
        <p:nvSpPr>
          <p:cNvPr id="86023" name="Rectangle 30">
            <a:extLst>
              <a:ext uri="{FF2B5EF4-FFF2-40B4-BE49-F238E27FC236}">
                <a16:creationId xmlns:a16="http://schemas.microsoft.com/office/drawing/2014/main" id="{916E5684-38E7-4CFD-B4B3-FFDC01224E96}"/>
              </a:ext>
            </a:extLst>
          </p:cNvPr>
          <p:cNvSpPr>
            <a:spLocks noChangeArrowheads="1"/>
          </p:cNvSpPr>
          <p:nvPr/>
        </p:nvSpPr>
        <p:spPr bwMode="auto">
          <a:xfrm>
            <a:off x="8541544" y="32845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48 </a:t>
            </a:r>
          </a:p>
        </p:txBody>
      </p:sp>
      <p:sp>
        <p:nvSpPr>
          <p:cNvPr id="86024" name="Rectangle 30">
            <a:extLst>
              <a:ext uri="{FF2B5EF4-FFF2-40B4-BE49-F238E27FC236}">
                <a16:creationId xmlns:a16="http://schemas.microsoft.com/office/drawing/2014/main" id="{499D668D-C231-4332-AD64-D7CC7BED32ED}"/>
              </a:ext>
            </a:extLst>
          </p:cNvPr>
          <p:cNvSpPr>
            <a:spLocks noChangeArrowheads="1"/>
          </p:cNvSpPr>
          <p:nvPr/>
        </p:nvSpPr>
        <p:spPr bwMode="auto">
          <a:xfrm>
            <a:off x="1774031"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10 </a:t>
            </a:r>
          </a:p>
        </p:txBody>
      </p:sp>
      <p:sp>
        <p:nvSpPr>
          <p:cNvPr id="86025" name="Rectangle 30">
            <a:extLst>
              <a:ext uri="{FF2B5EF4-FFF2-40B4-BE49-F238E27FC236}">
                <a16:creationId xmlns:a16="http://schemas.microsoft.com/office/drawing/2014/main" id="{A4C06330-2138-4827-83E3-239C3B8AAECA}"/>
              </a:ext>
            </a:extLst>
          </p:cNvPr>
          <p:cNvSpPr>
            <a:spLocks noChangeArrowheads="1"/>
          </p:cNvSpPr>
          <p:nvPr/>
        </p:nvSpPr>
        <p:spPr bwMode="auto">
          <a:xfrm>
            <a:off x="3071019"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15 </a:t>
            </a:r>
          </a:p>
        </p:txBody>
      </p:sp>
      <p:sp>
        <p:nvSpPr>
          <p:cNvPr id="86026" name="Rectangle 30">
            <a:extLst>
              <a:ext uri="{FF2B5EF4-FFF2-40B4-BE49-F238E27FC236}">
                <a16:creationId xmlns:a16="http://schemas.microsoft.com/office/drawing/2014/main" id="{5768DEDD-C244-4B33-816C-AA166A8929CC}"/>
              </a:ext>
            </a:extLst>
          </p:cNvPr>
          <p:cNvSpPr>
            <a:spLocks noChangeArrowheads="1"/>
          </p:cNvSpPr>
          <p:nvPr/>
        </p:nvSpPr>
        <p:spPr bwMode="auto">
          <a:xfrm>
            <a:off x="4366419"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20 21 </a:t>
            </a:r>
          </a:p>
        </p:txBody>
      </p:sp>
      <p:sp>
        <p:nvSpPr>
          <p:cNvPr id="86027" name="Rectangle 30">
            <a:extLst>
              <a:ext uri="{FF2B5EF4-FFF2-40B4-BE49-F238E27FC236}">
                <a16:creationId xmlns:a16="http://schemas.microsoft.com/office/drawing/2014/main" id="{72237CEA-6747-4FD4-B7AC-370234DABDAE}"/>
              </a:ext>
            </a:extLst>
          </p:cNvPr>
          <p:cNvSpPr>
            <a:spLocks noChangeArrowheads="1"/>
          </p:cNvSpPr>
          <p:nvPr/>
        </p:nvSpPr>
        <p:spPr bwMode="auto">
          <a:xfrm>
            <a:off x="5445919"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24 </a:t>
            </a:r>
          </a:p>
        </p:txBody>
      </p:sp>
      <p:sp>
        <p:nvSpPr>
          <p:cNvPr id="86028" name="Rectangle 30">
            <a:extLst>
              <a:ext uri="{FF2B5EF4-FFF2-40B4-BE49-F238E27FC236}">
                <a16:creationId xmlns:a16="http://schemas.microsoft.com/office/drawing/2014/main" id="{D7D395DF-AC3D-4815-B590-D1CF01F62B6C}"/>
              </a:ext>
            </a:extLst>
          </p:cNvPr>
          <p:cNvSpPr>
            <a:spLocks noChangeArrowheads="1"/>
          </p:cNvSpPr>
          <p:nvPr/>
        </p:nvSpPr>
        <p:spPr bwMode="auto">
          <a:xfrm>
            <a:off x="6527006"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31 </a:t>
            </a:r>
          </a:p>
        </p:txBody>
      </p:sp>
      <p:sp>
        <p:nvSpPr>
          <p:cNvPr id="86029" name="Rectangle 30">
            <a:extLst>
              <a:ext uri="{FF2B5EF4-FFF2-40B4-BE49-F238E27FC236}">
                <a16:creationId xmlns:a16="http://schemas.microsoft.com/office/drawing/2014/main" id="{59327EA6-BD8E-46E7-897A-FE8CF0536423}"/>
              </a:ext>
            </a:extLst>
          </p:cNvPr>
          <p:cNvSpPr>
            <a:spLocks noChangeArrowheads="1"/>
          </p:cNvSpPr>
          <p:nvPr/>
        </p:nvSpPr>
        <p:spPr bwMode="auto">
          <a:xfrm>
            <a:off x="7606506"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45 47 </a:t>
            </a:r>
          </a:p>
        </p:txBody>
      </p:sp>
      <p:sp>
        <p:nvSpPr>
          <p:cNvPr id="86030" name="Rectangle 30">
            <a:extLst>
              <a:ext uri="{FF2B5EF4-FFF2-40B4-BE49-F238E27FC236}">
                <a16:creationId xmlns:a16="http://schemas.microsoft.com/office/drawing/2014/main" id="{6981FA3C-1529-4C25-8E5B-D4EAC0256980}"/>
              </a:ext>
            </a:extLst>
          </p:cNvPr>
          <p:cNvSpPr>
            <a:spLocks noChangeArrowheads="1"/>
          </p:cNvSpPr>
          <p:nvPr/>
        </p:nvSpPr>
        <p:spPr bwMode="auto">
          <a:xfrm>
            <a:off x="9406731"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50 52</a:t>
            </a:r>
          </a:p>
        </p:txBody>
      </p:sp>
      <p:sp>
        <p:nvSpPr>
          <p:cNvPr id="86031" name="Line 15">
            <a:extLst>
              <a:ext uri="{FF2B5EF4-FFF2-40B4-BE49-F238E27FC236}">
                <a16:creationId xmlns:a16="http://schemas.microsoft.com/office/drawing/2014/main" id="{BEA71A12-B59B-479A-843C-1D0E49B91138}"/>
              </a:ext>
            </a:extLst>
          </p:cNvPr>
          <p:cNvSpPr>
            <a:spLocks noChangeShapeType="1"/>
          </p:cNvSpPr>
          <p:nvPr/>
        </p:nvSpPr>
        <p:spPr bwMode="auto">
          <a:xfrm flipH="1">
            <a:off x="3213894" y="2492376"/>
            <a:ext cx="2303462"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6032" name="Line 16">
            <a:extLst>
              <a:ext uri="{FF2B5EF4-FFF2-40B4-BE49-F238E27FC236}">
                <a16:creationId xmlns:a16="http://schemas.microsoft.com/office/drawing/2014/main" id="{BDD1E53B-90BA-4D1A-B199-9CBA1668A126}"/>
              </a:ext>
            </a:extLst>
          </p:cNvPr>
          <p:cNvSpPr>
            <a:spLocks noChangeShapeType="1"/>
          </p:cNvSpPr>
          <p:nvPr/>
        </p:nvSpPr>
        <p:spPr bwMode="auto">
          <a:xfrm>
            <a:off x="5877719" y="2492376"/>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6033" name="Line 17">
            <a:extLst>
              <a:ext uri="{FF2B5EF4-FFF2-40B4-BE49-F238E27FC236}">
                <a16:creationId xmlns:a16="http://schemas.microsoft.com/office/drawing/2014/main" id="{C05662FF-4EE5-42CC-86E5-3DE9E46F1C9E}"/>
              </a:ext>
            </a:extLst>
          </p:cNvPr>
          <p:cNvSpPr>
            <a:spLocks noChangeShapeType="1"/>
          </p:cNvSpPr>
          <p:nvPr/>
        </p:nvSpPr>
        <p:spPr bwMode="auto">
          <a:xfrm>
            <a:off x="6165056" y="2492376"/>
            <a:ext cx="2808288"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6034" name="Line 18">
            <a:extLst>
              <a:ext uri="{FF2B5EF4-FFF2-40B4-BE49-F238E27FC236}">
                <a16:creationId xmlns:a16="http://schemas.microsoft.com/office/drawing/2014/main" id="{204A9C82-7E64-4D1D-AC22-6200A6D03227}"/>
              </a:ext>
            </a:extLst>
          </p:cNvPr>
          <p:cNvSpPr>
            <a:spLocks noChangeShapeType="1"/>
          </p:cNvSpPr>
          <p:nvPr/>
        </p:nvSpPr>
        <p:spPr bwMode="auto">
          <a:xfrm flipH="1">
            <a:off x="2205831" y="3573464"/>
            <a:ext cx="719138"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6035" name="Line 19">
            <a:extLst>
              <a:ext uri="{FF2B5EF4-FFF2-40B4-BE49-F238E27FC236}">
                <a16:creationId xmlns:a16="http://schemas.microsoft.com/office/drawing/2014/main" id="{31BE6051-39EE-4893-80C5-10BE338F5CAA}"/>
              </a:ext>
            </a:extLst>
          </p:cNvPr>
          <p:cNvSpPr>
            <a:spLocks noChangeShapeType="1"/>
          </p:cNvSpPr>
          <p:nvPr/>
        </p:nvSpPr>
        <p:spPr bwMode="auto">
          <a:xfrm>
            <a:off x="3213895" y="3573464"/>
            <a:ext cx="287337"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6036" name="Line 20">
            <a:extLst>
              <a:ext uri="{FF2B5EF4-FFF2-40B4-BE49-F238E27FC236}">
                <a16:creationId xmlns:a16="http://schemas.microsoft.com/office/drawing/2014/main" id="{D6666D6A-1C91-4D50-B7A9-049397FCFC05}"/>
              </a:ext>
            </a:extLst>
          </p:cNvPr>
          <p:cNvSpPr>
            <a:spLocks noChangeShapeType="1"/>
          </p:cNvSpPr>
          <p:nvPr/>
        </p:nvSpPr>
        <p:spPr bwMode="auto">
          <a:xfrm flipH="1">
            <a:off x="4798220" y="3573464"/>
            <a:ext cx="719137"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6037" name="Line 21">
            <a:extLst>
              <a:ext uri="{FF2B5EF4-FFF2-40B4-BE49-F238E27FC236}">
                <a16:creationId xmlns:a16="http://schemas.microsoft.com/office/drawing/2014/main" id="{FBD3F121-2898-4450-834F-E8620C55E5BB}"/>
              </a:ext>
            </a:extLst>
          </p:cNvPr>
          <p:cNvSpPr>
            <a:spLocks noChangeShapeType="1"/>
          </p:cNvSpPr>
          <p:nvPr/>
        </p:nvSpPr>
        <p:spPr bwMode="auto">
          <a:xfrm>
            <a:off x="5877719" y="3573464"/>
            <a:ext cx="0"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6038" name="Line 22">
            <a:extLst>
              <a:ext uri="{FF2B5EF4-FFF2-40B4-BE49-F238E27FC236}">
                <a16:creationId xmlns:a16="http://schemas.microsoft.com/office/drawing/2014/main" id="{E6A5FDAC-D30D-46F0-BD40-47A8DFCACA9D}"/>
              </a:ext>
            </a:extLst>
          </p:cNvPr>
          <p:cNvSpPr>
            <a:spLocks noChangeShapeType="1"/>
          </p:cNvSpPr>
          <p:nvPr/>
        </p:nvSpPr>
        <p:spPr bwMode="auto">
          <a:xfrm>
            <a:off x="6165057" y="3573464"/>
            <a:ext cx="720725"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6039" name="Line 23">
            <a:extLst>
              <a:ext uri="{FF2B5EF4-FFF2-40B4-BE49-F238E27FC236}">
                <a16:creationId xmlns:a16="http://schemas.microsoft.com/office/drawing/2014/main" id="{FB3871B5-F818-4FDC-B210-9175A32AD3CC}"/>
              </a:ext>
            </a:extLst>
          </p:cNvPr>
          <p:cNvSpPr>
            <a:spLocks noChangeShapeType="1"/>
          </p:cNvSpPr>
          <p:nvPr/>
        </p:nvSpPr>
        <p:spPr bwMode="auto">
          <a:xfrm flipH="1">
            <a:off x="8038307" y="3573464"/>
            <a:ext cx="576263"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6040" name="Line 24">
            <a:extLst>
              <a:ext uri="{FF2B5EF4-FFF2-40B4-BE49-F238E27FC236}">
                <a16:creationId xmlns:a16="http://schemas.microsoft.com/office/drawing/2014/main" id="{6B64CA37-656E-4CFA-868B-780A63C93E76}"/>
              </a:ext>
            </a:extLst>
          </p:cNvPr>
          <p:cNvSpPr>
            <a:spLocks noChangeShapeType="1"/>
          </p:cNvSpPr>
          <p:nvPr/>
        </p:nvSpPr>
        <p:spPr bwMode="auto">
          <a:xfrm>
            <a:off x="8973345" y="3573463"/>
            <a:ext cx="865187" cy="1008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78308" name="AutoShape 68">
            <a:extLst>
              <a:ext uri="{FF2B5EF4-FFF2-40B4-BE49-F238E27FC236}">
                <a16:creationId xmlns:a16="http://schemas.microsoft.com/office/drawing/2014/main" id="{FA7C5D3A-9DF7-4BDB-85E7-ADD7AEC5062E}"/>
              </a:ext>
            </a:extLst>
          </p:cNvPr>
          <p:cNvSpPr>
            <a:spLocks noChangeArrowheads="1"/>
          </p:cNvSpPr>
          <p:nvPr/>
        </p:nvSpPr>
        <p:spPr bwMode="auto">
          <a:xfrm>
            <a:off x="8759031" y="2060575"/>
            <a:ext cx="1512888" cy="465138"/>
          </a:xfrm>
          <a:prstGeom prst="wedgeRectCallout">
            <a:avLst>
              <a:gd name="adj1" fmla="val 17259"/>
              <a:gd name="adj2" fmla="val 263995"/>
            </a:avLst>
          </a:prstGeom>
          <a:noFill/>
          <a:ln w="9525" algn="ctr">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a:solidFill>
                  <a:srgbClr val="CC3300"/>
                </a:solidFill>
                <a:latin typeface="Garamond" panose="02020404030301010803" pitchFamily="18" charset="0"/>
                <a:cs typeface="+mn-cs"/>
              </a:rPr>
              <a:t>插入</a:t>
            </a:r>
            <a:r>
              <a:rPr lang="en-US" altLang="zh-CN">
                <a:solidFill>
                  <a:srgbClr val="CC3300"/>
                </a:solidFill>
                <a:latin typeface="Garamond" panose="02020404030301010803" pitchFamily="18" charset="0"/>
                <a:cs typeface="+mn-cs"/>
              </a:rPr>
              <a:t>55</a:t>
            </a:r>
          </a:p>
        </p:txBody>
      </p:sp>
      <p:sp>
        <p:nvSpPr>
          <p:cNvPr id="890906" name="Rectangle 30">
            <a:extLst>
              <a:ext uri="{FF2B5EF4-FFF2-40B4-BE49-F238E27FC236}">
                <a16:creationId xmlns:a16="http://schemas.microsoft.com/office/drawing/2014/main" id="{F4DCC8D4-2F4C-40A9-81F8-7D94C7A32359}"/>
              </a:ext>
            </a:extLst>
          </p:cNvPr>
          <p:cNvSpPr>
            <a:spLocks noChangeArrowheads="1"/>
          </p:cNvSpPr>
          <p:nvPr/>
        </p:nvSpPr>
        <p:spPr bwMode="auto">
          <a:xfrm>
            <a:off x="9408319" y="4508501"/>
            <a:ext cx="1079500" cy="360363"/>
          </a:xfrm>
          <a:prstGeom prst="rect">
            <a:avLst/>
          </a:prstGeom>
          <a:solidFill>
            <a:schemeClr val="bg1"/>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000000"/>
                </a:solidFill>
                <a:latin typeface="Garamond" panose="02020404030301010803" pitchFamily="18" charset="0"/>
                <a:ea typeface="宋体" panose="02010600030101010101" pitchFamily="2" charset="-122"/>
                <a:cs typeface="+mn-cs"/>
              </a:rPr>
              <a:t>50 52</a:t>
            </a:r>
          </a:p>
        </p:txBody>
      </p:sp>
      <p:sp>
        <p:nvSpPr>
          <p:cNvPr id="778309" name="Rectangle 69">
            <a:extLst>
              <a:ext uri="{FF2B5EF4-FFF2-40B4-BE49-F238E27FC236}">
                <a16:creationId xmlns:a16="http://schemas.microsoft.com/office/drawing/2014/main" id="{A06FF830-FF6E-45BA-A3B2-8797D8E8BEA6}"/>
              </a:ext>
            </a:extLst>
          </p:cNvPr>
          <p:cNvSpPr>
            <a:spLocks noChangeArrowheads="1"/>
          </p:cNvSpPr>
          <p:nvPr/>
        </p:nvSpPr>
        <p:spPr bwMode="auto">
          <a:xfrm>
            <a:off x="9408319" y="5589588"/>
            <a:ext cx="360362" cy="215900"/>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600">
                <a:solidFill>
                  <a:srgbClr val="CC3300"/>
                </a:solidFill>
                <a:latin typeface="Garamond" panose="02020404030301010803" pitchFamily="18" charset="0"/>
                <a:ea typeface="宋体" panose="02010600030101010101" pitchFamily="2" charset="-122"/>
                <a:cs typeface="+mn-cs"/>
              </a:rPr>
              <a:t>55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308"/>
                                        </p:tgtEl>
                                        <p:attrNameLst>
                                          <p:attrName>style.visibility</p:attrName>
                                        </p:attrNameLst>
                                      </p:cBhvr>
                                      <p:to>
                                        <p:strVal val="visible"/>
                                      </p:to>
                                    </p:set>
                                  </p:childTnLst>
                                </p:cTn>
                              </p:par>
                              <p:par>
                                <p:cTn id="7" presetID="15" presetClass="entr" presetSubtype="0" fill="hold" grpId="0" nodeType="withEffect">
                                  <p:stCondLst>
                                    <p:cond delay="0"/>
                                  </p:stCondLst>
                                  <p:childTnLst>
                                    <p:set>
                                      <p:cBhvr>
                                        <p:cTn id="8" dur="1" fill="hold">
                                          <p:stCondLst>
                                            <p:cond delay="0"/>
                                          </p:stCondLst>
                                        </p:cTn>
                                        <p:tgtEl>
                                          <p:spTgt spid="778309">
                                            <p:bg/>
                                          </p:spTgt>
                                        </p:tgtEl>
                                        <p:attrNameLst>
                                          <p:attrName>style.visibility</p:attrName>
                                        </p:attrNameLst>
                                      </p:cBhvr>
                                      <p:to>
                                        <p:strVal val="visible"/>
                                      </p:to>
                                    </p:set>
                                    <p:anim calcmode="lin" valueType="num">
                                      <p:cBhvr>
                                        <p:cTn id="9" dur="500" fill="hold"/>
                                        <p:tgtEl>
                                          <p:spTgt spid="778309">
                                            <p:bg/>
                                          </p:spTgt>
                                        </p:tgtEl>
                                        <p:attrNameLst>
                                          <p:attrName>ppt_w</p:attrName>
                                        </p:attrNameLst>
                                      </p:cBhvr>
                                      <p:tavLst>
                                        <p:tav tm="0">
                                          <p:val>
                                            <p:fltVal val="0"/>
                                          </p:val>
                                        </p:tav>
                                        <p:tav tm="100000">
                                          <p:val>
                                            <p:strVal val="#ppt_w"/>
                                          </p:val>
                                        </p:tav>
                                      </p:tavLst>
                                    </p:anim>
                                    <p:anim calcmode="lin" valueType="num">
                                      <p:cBhvr>
                                        <p:cTn id="10" dur="500" fill="hold"/>
                                        <p:tgtEl>
                                          <p:spTgt spid="778309">
                                            <p:bg/>
                                          </p:spTgt>
                                        </p:tgtEl>
                                        <p:attrNameLst>
                                          <p:attrName>ppt_h</p:attrName>
                                        </p:attrNameLst>
                                      </p:cBhvr>
                                      <p:tavLst>
                                        <p:tav tm="0">
                                          <p:val>
                                            <p:fltVal val="0"/>
                                          </p:val>
                                        </p:tav>
                                        <p:tav tm="100000">
                                          <p:val>
                                            <p:strVal val="#ppt_h"/>
                                          </p:val>
                                        </p:tav>
                                      </p:tavLst>
                                    </p:anim>
                                    <p:anim calcmode="lin" valueType="num">
                                      <p:cBhvr>
                                        <p:cTn id="11" dur="500" fill="hold"/>
                                        <p:tgtEl>
                                          <p:spTgt spid="778309">
                                            <p:bg/>
                                          </p:spTgt>
                                        </p:tgtEl>
                                        <p:attrNameLst>
                                          <p:attrName>ppt_x</p:attrName>
                                        </p:attrNameLst>
                                      </p:cBhvr>
                                      <p:tavLst>
                                        <p:tav tm="0" fmla="#ppt_x+(cos(-2*pi*(1-$))*-#ppt_x-sin(-2*pi*(1-$))*(1-#ppt_y))*(1-$)">
                                          <p:val>
                                            <p:fltVal val="0"/>
                                          </p:val>
                                        </p:tav>
                                        <p:tav tm="100000">
                                          <p:val>
                                            <p:fltVal val="1"/>
                                          </p:val>
                                        </p:tav>
                                      </p:tavLst>
                                    </p:anim>
                                    <p:anim calcmode="lin" valueType="num">
                                      <p:cBhvr>
                                        <p:cTn id="12" dur="500" fill="hold"/>
                                        <p:tgtEl>
                                          <p:spTgt spid="778309">
                                            <p:bg/>
                                          </p:spTgt>
                                        </p:tgtEl>
                                        <p:attrNameLst>
                                          <p:attrName>ppt_y</p:attrName>
                                        </p:attrNameLst>
                                      </p:cBhvr>
                                      <p:tavLst>
                                        <p:tav tm="0" fmla="#ppt_y+(sin(-2*pi*(1-$))*-#ppt_x+cos(-2*pi*(1-$))*(1-#ppt_y))*(1-$)">
                                          <p:val>
                                            <p:fltVal val="0"/>
                                          </p:val>
                                        </p:tav>
                                        <p:tav tm="100000">
                                          <p:val>
                                            <p:fltVal val="1"/>
                                          </p:val>
                                        </p:tav>
                                      </p:tavLst>
                                    </p:anim>
                                  </p:childTnLst>
                                </p:cTn>
                              </p:par>
                              <p:par>
                                <p:cTn id="13" presetID="15" presetClass="entr" presetSubtype="0" fill="hold" grpId="0" nodeType="withEffect">
                                  <p:stCondLst>
                                    <p:cond delay="0"/>
                                  </p:stCondLst>
                                  <p:childTnLst>
                                    <p:set>
                                      <p:cBhvr>
                                        <p:cTn id="14" dur="1" fill="hold">
                                          <p:stCondLst>
                                            <p:cond delay="0"/>
                                          </p:stCondLst>
                                        </p:cTn>
                                        <p:tgtEl>
                                          <p:spTgt spid="778309">
                                            <p:txEl>
                                              <p:pRg st="0" end="0"/>
                                            </p:txEl>
                                          </p:spTgt>
                                        </p:tgtEl>
                                        <p:attrNameLst>
                                          <p:attrName>style.visibility</p:attrName>
                                        </p:attrNameLst>
                                      </p:cBhvr>
                                      <p:to>
                                        <p:strVal val="visible"/>
                                      </p:to>
                                    </p:set>
                                    <p:anim calcmode="lin" valueType="num">
                                      <p:cBhvr>
                                        <p:cTn id="15" dur="500" fill="hold"/>
                                        <p:tgtEl>
                                          <p:spTgt spid="778309">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778309">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77830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8" dur="500" fill="hold"/>
                                        <p:tgtEl>
                                          <p:spTgt spid="778309">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3.61111E-6 1.48148E-6 L 0.07691 -0.14213 " pathEditMode="relative" rAng="0" ptsTypes="AA">
                                      <p:cBhvr>
                                        <p:cTn id="22" dur="1000" fill="hold"/>
                                        <p:tgtEl>
                                          <p:spTgt spid="778309">
                                            <p:txEl>
                                              <p:pRg st="0" end="0"/>
                                            </p:txEl>
                                          </p:spTgt>
                                        </p:tgtEl>
                                        <p:attrNameLst>
                                          <p:attrName>ppt_x</p:attrName>
                                          <p:attrName>ppt_y</p:attrName>
                                        </p:attrNameLst>
                                      </p:cBhvr>
                                      <p:rCtr x="3837" y="-7106"/>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890906"/>
                                        </p:tgtEl>
                                        <p:attrNameLst>
                                          <p:attrName>style.visibility</p:attrName>
                                        </p:attrNameLst>
                                      </p:cBhvr>
                                      <p:to>
                                        <p:strVal val="visible"/>
                                      </p:to>
                                    </p:set>
                                    <p:animEffect transition="in" filter="box(in)">
                                      <p:cBhvr>
                                        <p:cTn id="27" dur="500"/>
                                        <p:tgtEl>
                                          <p:spTgt spid="890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08" grpId="0" animBg="1"/>
      <p:bldP spid="890906" grpId="0" animBg="1"/>
      <p:bldP spid="778309" grpId="0" build="allAtOnce"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3">
            <a:extLst>
              <a:ext uri="{FF2B5EF4-FFF2-40B4-BE49-F238E27FC236}">
                <a16:creationId xmlns:a16="http://schemas.microsoft.com/office/drawing/2014/main" id="{C513D189-92E1-4027-AA81-74A3AD1BBA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E104266-6C28-43F1-B68A-7DFA4B204E2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92930" name="Rectangle 30">
            <a:extLst>
              <a:ext uri="{FF2B5EF4-FFF2-40B4-BE49-F238E27FC236}">
                <a16:creationId xmlns:a16="http://schemas.microsoft.com/office/drawing/2014/main" id="{E70F8567-DD8B-4B75-A20B-613CF31B519B}"/>
              </a:ext>
            </a:extLst>
          </p:cNvPr>
          <p:cNvSpPr>
            <a:spLocks noChangeArrowheads="1"/>
          </p:cNvSpPr>
          <p:nvPr/>
        </p:nvSpPr>
        <p:spPr bwMode="auto">
          <a:xfrm>
            <a:off x="8327231"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892931" name="Rectangle 30">
            <a:extLst>
              <a:ext uri="{FF2B5EF4-FFF2-40B4-BE49-F238E27FC236}">
                <a16:creationId xmlns:a16="http://schemas.microsoft.com/office/drawing/2014/main" id="{AD1E9CDC-C7EF-4D17-97B9-3A54B7AE0BD9}"/>
              </a:ext>
            </a:extLst>
          </p:cNvPr>
          <p:cNvSpPr>
            <a:spLocks noChangeArrowheads="1"/>
          </p:cNvSpPr>
          <p:nvPr/>
        </p:nvSpPr>
        <p:spPr bwMode="auto">
          <a:xfrm>
            <a:off x="9624219"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88069" name="标题 64">
            <a:extLst>
              <a:ext uri="{FF2B5EF4-FFF2-40B4-BE49-F238E27FC236}">
                <a16:creationId xmlns:a16="http://schemas.microsoft.com/office/drawing/2014/main" id="{7F2DD747-486A-4179-B851-D25D3C612C26}"/>
              </a:ext>
            </a:extLst>
          </p:cNvPr>
          <p:cNvSpPr>
            <a:spLocks noGrp="1" noChangeArrowheads="1"/>
          </p:cNvSpPr>
          <p:nvPr>
            <p:ph type="title" idx="4294967295"/>
          </p:nvPr>
        </p:nvSpPr>
        <p:spPr/>
        <p:txBody>
          <a:bodyPr/>
          <a:lstStyle/>
          <a:p>
            <a:pPr>
              <a:spcBef>
                <a:spcPct val="50000"/>
              </a:spcBef>
            </a:pPr>
            <a:r>
              <a:rPr lang="en-US" altLang="zh-CN" sz="2800" b="1">
                <a:latin typeface="Garamond" panose="02020404030301010803" pitchFamily="18" charset="0"/>
                <a:ea typeface="楷体_GB2312" charset="-122"/>
              </a:rPr>
              <a:t>m=3</a:t>
            </a:r>
            <a:r>
              <a:rPr lang="zh-CN" altLang="en-US" sz="2800" b="1">
                <a:latin typeface="Garamond" panose="02020404030301010803" pitchFamily="18" charset="0"/>
                <a:ea typeface="楷体_GB2312" charset="-122"/>
              </a:rPr>
              <a:t>，</a:t>
            </a:r>
            <a:r>
              <a:rPr kumimoji="1" lang="zh-CN" altLang="en-US" sz="2800" b="1">
                <a:latin typeface="Garamond" panose="02020404030301010803" pitchFamily="18" charset="0"/>
                <a:ea typeface="楷体_GB2312" charset="-122"/>
              </a:rPr>
              <a:t>叶结点分裂，把</a:t>
            </a:r>
            <a:r>
              <a:rPr kumimoji="1" lang="en-US" altLang="zh-CN" sz="2800" b="1">
                <a:latin typeface="Garamond" panose="02020404030301010803" pitchFamily="18" charset="0"/>
                <a:ea typeface="楷体_GB2312" charset="-122"/>
              </a:rPr>
              <a:t>52</a:t>
            </a:r>
            <a:r>
              <a:rPr kumimoji="1" lang="zh-CN" altLang="en-US" sz="2800" b="1">
                <a:latin typeface="Garamond" panose="02020404030301010803" pitchFamily="18" charset="0"/>
                <a:ea typeface="楷体_GB2312" charset="-122"/>
              </a:rPr>
              <a:t>提升到父结点</a:t>
            </a:r>
            <a:endParaRPr lang="zh-CN" altLang="en-US" sz="2800" b="1">
              <a:latin typeface="Garamond" panose="02020404030301010803" pitchFamily="18" charset="0"/>
              <a:ea typeface="楷体_GB2312" charset="-122"/>
            </a:endParaRPr>
          </a:p>
        </p:txBody>
      </p:sp>
      <p:sp>
        <p:nvSpPr>
          <p:cNvPr id="88070" name="AutoShape 8">
            <a:extLst>
              <a:ext uri="{FF2B5EF4-FFF2-40B4-BE49-F238E27FC236}">
                <a16:creationId xmlns:a16="http://schemas.microsoft.com/office/drawing/2014/main" id="{59BEC491-AFB2-4A5B-ACBC-CF239A8667FF}"/>
              </a:ext>
            </a:extLst>
          </p:cNvPr>
          <p:cNvSpPr>
            <a:spLocks noChangeAspect="1" noChangeArrowheads="1" noTextEdit="1"/>
          </p:cNvSpPr>
          <p:nvPr/>
        </p:nvSpPr>
        <p:spPr bwMode="auto">
          <a:xfrm>
            <a:off x="1523206" y="2281239"/>
            <a:ext cx="9144000"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780375" name="AutoShape 87">
            <a:extLst>
              <a:ext uri="{FF2B5EF4-FFF2-40B4-BE49-F238E27FC236}">
                <a16:creationId xmlns:a16="http://schemas.microsoft.com/office/drawing/2014/main" id="{EABB8359-F18F-4DEF-ACB0-06916230D3BC}"/>
              </a:ext>
            </a:extLst>
          </p:cNvPr>
          <p:cNvSpPr>
            <a:spLocks noChangeArrowheads="1"/>
          </p:cNvSpPr>
          <p:nvPr/>
        </p:nvSpPr>
        <p:spPr bwMode="auto">
          <a:xfrm>
            <a:off x="8687594" y="1920876"/>
            <a:ext cx="1765300" cy="504825"/>
          </a:xfrm>
          <a:prstGeom prst="wedgeRectCallout">
            <a:avLst>
              <a:gd name="adj1" fmla="val 14315"/>
              <a:gd name="adj2" fmla="val 390880"/>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a:solidFill>
                  <a:srgbClr val="CC3300"/>
                </a:solidFill>
                <a:latin typeface="Garamond" panose="02020404030301010803" pitchFamily="18" charset="0"/>
                <a:cs typeface="+mn-cs"/>
              </a:rPr>
              <a:t>结点分裂</a:t>
            </a:r>
          </a:p>
        </p:txBody>
      </p:sp>
      <p:sp>
        <p:nvSpPr>
          <p:cNvPr id="88072" name="Rectangle 30">
            <a:extLst>
              <a:ext uri="{FF2B5EF4-FFF2-40B4-BE49-F238E27FC236}">
                <a16:creationId xmlns:a16="http://schemas.microsoft.com/office/drawing/2014/main" id="{7CBA5E43-859B-4977-A1E2-77B5180C373D}"/>
              </a:ext>
            </a:extLst>
          </p:cNvPr>
          <p:cNvSpPr>
            <a:spLocks noChangeArrowheads="1"/>
          </p:cNvSpPr>
          <p:nvPr/>
        </p:nvSpPr>
        <p:spPr bwMode="auto">
          <a:xfrm>
            <a:off x="5230019" y="2276476"/>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18 33 </a:t>
            </a:r>
          </a:p>
        </p:txBody>
      </p:sp>
      <p:sp>
        <p:nvSpPr>
          <p:cNvPr id="88073" name="Rectangle 30">
            <a:extLst>
              <a:ext uri="{FF2B5EF4-FFF2-40B4-BE49-F238E27FC236}">
                <a16:creationId xmlns:a16="http://schemas.microsoft.com/office/drawing/2014/main" id="{2B606A56-340A-445F-ABBB-D07A1957948C}"/>
              </a:ext>
            </a:extLst>
          </p:cNvPr>
          <p:cNvSpPr>
            <a:spLocks noChangeArrowheads="1"/>
          </p:cNvSpPr>
          <p:nvPr/>
        </p:nvSpPr>
        <p:spPr bwMode="auto">
          <a:xfrm>
            <a:off x="2566194" y="32845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12 </a:t>
            </a:r>
          </a:p>
        </p:txBody>
      </p:sp>
      <p:sp>
        <p:nvSpPr>
          <p:cNvPr id="88074" name="Rectangle 30">
            <a:extLst>
              <a:ext uri="{FF2B5EF4-FFF2-40B4-BE49-F238E27FC236}">
                <a16:creationId xmlns:a16="http://schemas.microsoft.com/office/drawing/2014/main" id="{CD86CBE5-7C12-4937-83C7-2775E3941229}"/>
              </a:ext>
            </a:extLst>
          </p:cNvPr>
          <p:cNvSpPr>
            <a:spLocks noChangeArrowheads="1"/>
          </p:cNvSpPr>
          <p:nvPr/>
        </p:nvSpPr>
        <p:spPr bwMode="auto">
          <a:xfrm>
            <a:off x="5230019" y="32845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23 30 </a:t>
            </a:r>
          </a:p>
        </p:txBody>
      </p:sp>
      <p:sp>
        <p:nvSpPr>
          <p:cNvPr id="88075" name="Rectangle 30">
            <a:extLst>
              <a:ext uri="{FF2B5EF4-FFF2-40B4-BE49-F238E27FC236}">
                <a16:creationId xmlns:a16="http://schemas.microsoft.com/office/drawing/2014/main" id="{3AC63952-4536-4530-9954-18CDACDB1329}"/>
              </a:ext>
            </a:extLst>
          </p:cNvPr>
          <p:cNvSpPr>
            <a:spLocks noChangeArrowheads="1"/>
          </p:cNvSpPr>
          <p:nvPr/>
        </p:nvSpPr>
        <p:spPr bwMode="auto">
          <a:xfrm>
            <a:off x="8325644" y="32845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48 </a:t>
            </a:r>
          </a:p>
        </p:txBody>
      </p:sp>
      <p:sp>
        <p:nvSpPr>
          <p:cNvPr id="88076" name="Rectangle 30">
            <a:extLst>
              <a:ext uri="{FF2B5EF4-FFF2-40B4-BE49-F238E27FC236}">
                <a16:creationId xmlns:a16="http://schemas.microsoft.com/office/drawing/2014/main" id="{92D3084E-29A3-41F3-832C-B420A904E86B}"/>
              </a:ext>
            </a:extLst>
          </p:cNvPr>
          <p:cNvSpPr>
            <a:spLocks noChangeArrowheads="1"/>
          </p:cNvSpPr>
          <p:nvPr/>
        </p:nvSpPr>
        <p:spPr bwMode="auto">
          <a:xfrm>
            <a:off x="1558131"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10 </a:t>
            </a:r>
          </a:p>
        </p:txBody>
      </p:sp>
      <p:sp>
        <p:nvSpPr>
          <p:cNvPr id="88077" name="Rectangle 30">
            <a:extLst>
              <a:ext uri="{FF2B5EF4-FFF2-40B4-BE49-F238E27FC236}">
                <a16:creationId xmlns:a16="http://schemas.microsoft.com/office/drawing/2014/main" id="{905CF619-A55B-46C0-A197-B56B3910CD9C}"/>
              </a:ext>
            </a:extLst>
          </p:cNvPr>
          <p:cNvSpPr>
            <a:spLocks noChangeArrowheads="1"/>
          </p:cNvSpPr>
          <p:nvPr/>
        </p:nvSpPr>
        <p:spPr bwMode="auto">
          <a:xfrm>
            <a:off x="2855119"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15 </a:t>
            </a:r>
          </a:p>
        </p:txBody>
      </p:sp>
      <p:sp>
        <p:nvSpPr>
          <p:cNvPr id="88078" name="Rectangle 30">
            <a:extLst>
              <a:ext uri="{FF2B5EF4-FFF2-40B4-BE49-F238E27FC236}">
                <a16:creationId xmlns:a16="http://schemas.microsoft.com/office/drawing/2014/main" id="{AF8CECBE-FA9B-4C7B-95C9-1BC819C73AAF}"/>
              </a:ext>
            </a:extLst>
          </p:cNvPr>
          <p:cNvSpPr>
            <a:spLocks noChangeArrowheads="1"/>
          </p:cNvSpPr>
          <p:nvPr/>
        </p:nvSpPr>
        <p:spPr bwMode="auto">
          <a:xfrm>
            <a:off x="4150519"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20 21 </a:t>
            </a:r>
          </a:p>
        </p:txBody>
      </p:sp>
      <p:sp>
        <p:nvSpPr>
          <p:cNvPr id="88079" name="Rectangle 30">
            <a:extLst>
              <a:ext uri="{FF2B5EF4-FFF2-40B4-BE49-F238E27FC236}">
                <a16:creationId xmlns:a16="http://schemas.microsoft.com/office/drawing/2014/main" id="{3D3E0D35-C18B-4E3D-AD84-32F5A1E31FC0}"/>
              </a:ext>
            </a:extLst>
          </p:cNvPr>
          <p:cNvSpPr>
            <a:spLocks noChangeArrowheads="1"/>
          </p:cNvSpPr>
          <p:nvPr/>
        </p:nvSpPr>
        <p:spPr bwMode="auto">
          <a:xfrm>
            <a:off x="5230019"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24 </a:t>
            </a:r>
          </a:p>
        </p:txBody>
      </p:sp>
      <p:sp>
        <p:nvSpPr>
          <p:cNvPr id="88080" name="Rectangle 30">
            <a:extLst>
              <a:ext uri="{FF2B5EF4-FFF2-40B4-BE49-F238E27FC236}">
                <a16:creationId xmlns:a16="http://schemas.microsoft.com/office/drawing/2014/main" id="{4D373EC7-2934-4EDE-8B41-D216C68C4CE4}"/>
              </a:ext>
            </a:extLst>
          </p:cNvPr>
          <p:cNvSpPr>
            <a:spLocks noChangeArrowheads="1"/>
          </p:cNvSpPr>
          <p:nvPr/>
        </p:nvSpPr>
        <p:spPr bwMode="auto">
          <a:xfrm>
            <a:off x="6311106"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31 </a:t>
            </a:r>
          </a:p>
        </p:txBody>
      </p:sp>
      <p:sp>
        <p:nvSpPr>
          <p:cNvPr id="88081" name="Rectangle 30">
            <a:extLst>
              <a:ext uri="{FF2B5EF4-FFF2-40B4-BE49-F238E27FC236}">
                <a16:creationId xmlns:a16="http://schemas.microsoft.com/office/drawing/2014/main" id="{2D618C5F-1210-437D-9FB8-3060BC6C44D2}"/>
              </a:ext>
            </a:extLst>
          </p:cNvPr>
          <p:cNvSpPr>
            <a:spLocks noChangeArrowheads="1"/>
          </p:cNvSpPr>
          <p:nvPr/>
        </p:nvSpPr>
        <p:spPr bwMode="auto">
          <a:xfrm>
            <a:off x="7390606" y="45085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45 47 </a:t>
            </a:r>
          </a:p>
        </p:txBody>
      </p:sp>
      <p:sp>
        <p:nvSpPr>
          <p:cNvPr id="892948" name="Rectangle 30">
            <a:extLst>
              <a:ext uri="{FF2B5EF4-FFF2-40B4-BE49-F238E27FC236}">
                <a16:creationId xmlns:a16="http://schemas.microsoft.com/office/drawing/2014/main" id="{8BDE307B-111A-462F-9EF1-2625C38814F1}"/>
              </a:ext>
            </a:extLst>
          </p:cNvPr>
          <p:cNvSpPr>
            <a:spLocks noChangeArrowheads="1"/>
          </p:cNvSpPr>
          <p:nvPr/>
        </p:nvSpPr>
        <p:spPr bwMode="auto">
          <a:xfrm>
            <a:off x="8832056" y="4508501"/>
            <a:ext cx="1225550" cy="360363"/>
          </a:xfrm>
          <a:prstGeom prst="rect">
            <a:avLst/>
          </a:prstGeom>
          <a:solidFill>
            <a:schemeClr val="bg1"/>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50 52 55</a:t>
            </a:r>
          </a:p>
        </p:txBody>
      </p:sp>
      <p:sp>
        <p:nvSpPr>
          <p:cNvPr id="88083" name="Line 21">
            <a:extLst>
              <a:ext uri="{FF2B5EF4-FFF2-40B4-BE49-F238E27FC236}">
                <a16:creationId xmlns:a16="http://schemas.microsoft.com/office/drawing/2014/main" id="{9B407F93-0D9E-4A41-9945-ADD676EFFDDC}"/>
              </a:ext>
            </a:extLst>
          </p:cNvPr>
          <p:cNvSpPr>
            <a:spLocks noChangeShapeType="1"/>
          </p:cNvSpPr>
          <p:nvPr/>
        </p:nvSpPr>
        <p:spPr bwMode="auto">
          <a:xfrm flipH="1">
            <a:off x="2997994" y="2492376"/>
            <a:ext cx="2303462"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8084" name="Line 22">
            <a:extLst>
              <a:ext uri="{FF2B5EF4-FFF2-40B4-BE49-F238E27FC236}">
                <a16:creationId xmlns:a16="http://schemas.microsoft.com/office/drawing/2014/main" id="{070EB583-3157-48AA-8D0B-0BEE84C1E875}"/>
              </a:ext>
            </a:extLst>
          </p:cNvPr>
          <p:cNvSpPr>
            <a:spLocks noChangeShapeType="1"/>
          </p:cNvSpPr>
          <p:nvPr/>
        </p:nvSpPr>
        <p:spPr bwMode="auto">
          <a:xfrm>
            <a:off x="5661819" y="2492376"/>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8085" name="Line 23">
            <a:extLst>
              <a:ext uri="{FF2B5EF4-FFF2-40B4-BE49-F238E27FC236}">
                <a16:creationId xmlns:a16="http://schemas.microsoft.com/office/drawing/2014/main" id="{6D568342-1144-42E6-ACCB-22C383516618}"/>
              </a:ext>
            </a:extLst>
          </p:cNvPr>
          <p:cNvSpPr>
            <a:spLocks noChangeShapeType="1"/>
          </p:cNvSpPr>
          <p:nvPr/>
        </p:nvSpPr>
        <p:spPr bwMode="auto">
          <a:xfrm>
            <a:off x="5949156" y="2492376"/>
            <a:ext cx="2808288"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8086" name="Line 24">
            <a:extLst>
              <a:ext uri="{FF2B5EF4-FFF2-40B4-BE49-F238E27FC236}">
                <a16:creationId xmlns:a16="http://schemas.microsoft.com/office/drawing/2014/main" id="{17AED83B-DC82-4A7A-8E8A-9AB7699DB8BA}"/>
              </a:ext>
            </a:extLst>
          </p:cNvPr>
          <p:cNvSpPr>
            <a:spLocks noChangeShapeType="1"/>
          </p:cNvSpPr>
          <p:nvPr/>
        </p:nvSpPr>
        <p:spPr bwMode="auto">
          <a:xfrm flipH="1">
            <a:off x="1989931" y="3573464"/>
            <a:ext cx="719138"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8087" name="Line 25">
            <a:extLst>
              <a:ext uri="{FF2B5EF4-FFF2-40B4-BE49-F238E27FC236}">
                <a16:creationId xmlns:a16="http://schemas.microsoft.com/office/drawing/2014/main" id="{F1637BDD-49B3-4773-A8A3-89353A6D167F}"/>
              </a:ext>
            </a:extLst>
          </p:cNvPr>
          <p:cNvSpPr>
            <a:spLocks noChangeShapeType="1"/>
          </p:cNvSpPr>
          <p:nvPr/>
        </p:nvSpPr>
        <p:spPr bwMode="auto">
          <a:xfrm>
            <a:off x="2997995" y="3573464"/>
            <a:ext cx="287337"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8088" name="Line 26">
            <a:extLst>
              <a:ext uri="{FF2B5EF4-FFF2-40B4-BE49-F238E27FC236}">
                <a16:creationId xmlns:a16="http://schemas.microsoft.com/office/drawing/2014/main" id="{FB33484F-CA04-463C-8B3D-F084E19F307D}"/>
              </a:ext>
            </a:extLst>
          </p:cNvPr>
          <p:cNvSpPr>
            <a:spLocks noChangeShapeType="1"/>
          </p:cNvSpPr>
          <p:nvPr/>
        </p:nvSpPr>
        <p:spPr bwMode="auto">
          <a:xfrm flipH="1">
            <a:off x="4582320" y="3573464"/>
            <a:ext cx="719137"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8089" name="Line 27">
            <a:extLst>
              <a:ext uri="{FF2B5EF4-FFF2-40B4-BE49-F238E27FC236}">
                <a16:creationId xmlns:a16="http://schemas.microsoft.com/office/drawing/2014/main" id="{8F674FD4-F13C-484A-B3D8-051C6516A2CA}"/>
              </a:ext>
            </a:extLst>
          </p:cNvPr>
          <p:cNvSpPr>
            <a:spLocks noChangeShapeType="1"/>
          </p:cNvSpPr>
          <p:nvPr/>
        </p:nvSpPr>
        <p:spPr bwMode="auto">
          <a:xfrm>
            <a:off x="5661819" y="3573464"/>
            <a:ext cx="0"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8090" name="Line 28">
            <a:extLst>
              <a:ext uri="{FF2B5EF4-FFF2-40B4-BE49-F238E27FC236}">
                <a16:creationId xmlns:a16="http://schemas.microsoft.com/office/drawing/2014/main" id="{BBF1C805-E0DF-4A2C-8D56-90B718E16824}"/>
              </a:ext>
            </a:extLst>
          </p:cNvPr>
          <p:cNvSpPr>
            <a:spLocks noChangeShapeType="1"/>
          </p:cNvSpPr>
          <p:nvPr/>
        </p:nvSpPr>
        <p:spPr bwMode="auto">
          <a:xfrm>
            <a:off x="5949157" y="3573464"/>
            <a:ext cx="720725"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8091" name="Line 29">
            <a:extLst>
              <a:ext uri="{FF2B5EF4-FFF2-40B4-BE49-F238E27FC236}">
                <a16:creationId xmlns:a16="http://schemas.microsoft.com/office/drawing/2014/main" id="{8F140FE7-F6B0-4913-A86E-CAD29E01B997}"/>
              </a:ext>
            </a:extLst>
          </p:cNvPr>
          <p:cNvSpPr>
            <a:spLocks noChangeShapeType="1"/>
          </p:cNvSpPr>
          <p:nvPr/>
        </p:nvSpPr>
        <p:spPr bwMode="auto">
          <a:xfrm flipH="1">
            <a:off x="7822407" y="3573464"/>
            <a:ext cx="576263" cy="9350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2958" name="Line 30">
            <a:extLst>
              <a:ext uri="{FF2B5EF4-FFF2-40B4-BE49-F238E27FC236}">
                <a16:creationId xmlns:a16="http://schemas.microsoft.com/office/drawing/2014/main" id="{0177C27D-9C72-457E-8C79-A0A5A8BB5C81}"/>
              </a:ext>
            </a:extLst>
          </p:cNvPr>
          <p:cNvSpPr>
            <a:spLocks noChangeShapeType="1"/>
          </p:cNvSpPr>
          <p:nvPr/>
        </p:nvSpPr>
        <p:spPr bwMode="auto">
          <a:xfrm>
            <a:off x="8616156" y="3429000"/>
            <a:ext cx="863600" cy="10795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2959" name="Text Box 31">
            <a:extLst>
              <a:ext uri="{FF2B5EF4-FFF2-40B4-BE49-F238E27FC236}">
                <a16:creationId xmlns:a16="http://schemas.microsoft.com/office/drawing/2014/main" id="{1DCDB169-963B-41CD-A2CE-E7CD12DE6A5A}"/>
              </a:ext>
            </a:extLst>
          </p:cNvPr>
          <p:cNvSpPr txBox="1">
            <a:spLocks noChangeArrowheads="1"/>
          </p:cNvSpPr>
          <p:nvPr/>
        </p:nvSpPr>
        <p:spPr bwMode="auto">
          <a:xfrm>
            <a:off x="9192420" y="4508501"/>
            <a:ext cx="503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FF0000"/>
                </a:solidFill>
                <a:latin typeface="Garamond" panose="02020404030301010803" pitchFamily="18" charset="0"/>
                <a:ea typeface="宋体" panose="02010600030101010101" pitchFamily="2" charset="-122"/>
                <a:cs typeface="+mn-cs"/>
              </a:rPr>
              <a:t>52</a:t>
            </a:r>
          </a:p>
        </p:txBody>
      </p:sp>
      <p:sp>
        <p:nvSpPr>
          <p:cNvPr id="892960" name="Text Box 32">
            <a:extLst>
              <a:ext uri="{FF2B5EF4-FFF2-40B4-BE49-F238E27FC236}">
                <a16:creationId xmlns:a16="http://schemas.microsoft.com/office/drawing/2014/main" id="{F74CC765-3852-4B43-90D1-BC1B89241AAC}"/>
              </a:ext>
            </a:extLst>
          </p:cNvPr>
          <p:cNvSpPr txBox="1">
            <a:spLocks noChangeArrowheads="1"/>
          </p:cNvSpPr>
          <p:nvPr/>
        </p:nvSpPr>
        <p:spPr bwMode="auto">
          <a:xfrm>
            <a:off x="8832057" y="4508501"/>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000000"/>
                </a:solidFill>
                <a:latin typeface="Garamond" panose="02020404030301010803" pitchFamily="18" charset="0"/>
                <a:ea typeface="宋体" panose="02010600030101010101" pitchFamily="2" charset="-122"/>
                <a:cs typeface="+mn-cs"/>
              </a:rPr>
              <a:t>50</a:t>
            </a:r>
          </a:p>
        </p:txBody>
      </p:sp>
      <p:sp>
        <p:nvSpPr>
          <p:cNvPr id="88095" name="Text Box 33">
            <a:extLst>
              <a:ext uri="{FF2B5EF4-FFF2-40B4-BE49-F238E27FC236}">
                <a16:creationId xmlns:a16="http://schemas.microsoft.com/office/drawing/2014/main" id="{0CEE804E-35B4-44A1-907C-E7085458B96B}"/>
              </a:ext>
            </a:extLst>
          </p:cNvPr>
          <p:cNvSpPr txBox="1">
            <a:spLocks noChangeArrowheads="1"/>
          </p:cNvSpPr>
          <p:nvPr/>
        </p:nvSpPr>
        <p:spPr bwMode="auto">
          <a:xfrm>
            <a:off x="9551194" y="4508501"/>
            <a:ext cx="684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000000"/>
                </a:solidFill>
                <a:latin typeface="Garamond" panose="02020404030301010803" pitchFamily="18" charset="0"/>
                <a:ea typeface="宋体" panose="02010600030101010101" pitchFamily="2" charset="-122"/>
                <a:cs typeface="+mn-cs"/>
              </a:rPr>
              <a:t>55</a:t>
            </a:r>
          </a:p>
        </p:txBody>
      </p:sp>
      <p:sp>
        <p:nvSpPr>
          <p:cNvPr id="892962" name="Line 34">
            <a:extLst>
              <a:ext uri="{FF2B5EF4-FFF2-40B4-BE49-F238E27FC236}">
                <a16:creationId xmlns:a16="http://schemas.microsoft.com/office/drawing/2014/main" id="{56993742-B0B0-499C-8D04-E60712186FE5}"/>
              </a:ext>
            </a:extLst>
          </p:cNvPr>
          <p:cNvSpPr>
            <a:spLocks noChangeShapeType="1"/>
          </p:cNvSpPr>
          <p:nvPr/>
        </p:nvSpPr>
        <p:spPr bwMode="auto">
          <a:xfrm>
            <a:off x="8759032" y="3500438"/>
            <a:ext cx="73025" cy="1008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2963" name="Line 35">
            <a:extLst>
              <a:ext uri="{FF2B5EF4-FFF2-40B4-BE49-F238E27FC236}">
                <a16:creationId xmlns:a16="http://schemas.microsoft.com/office/drawing/2014/main" id="{6FA0DA39-F233-4A44-888F-B7534DD5F13B}"/>
              </a:ext>
            </a:extLst>
          </p:cNvPr>
          <p:cNvSpPr>
            <a:spLocks noChangeShapeType="1"/>
          </p:cNvSpPr>
          <p:nvPr/>
        </p:nvSpPr>
        <p:spPr bwMode="auto">
          <a:xfrm>
            <a:off x="9119394" y="3500438"/>
            <a:ext cx="863600" cy="1008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0375"/>
                                        </p:tgtEl>
                                        <p:attrNameLst>
                                          <p:attrName>style.visibility</p:attrName>
                                        </p:attrNameLst>
                                      </p:cBhvr>
                                      <p:to>
                                        <p:strVal val="visible"/>
                                      </p:to>
                                    </p:set>
                                    <p:animEffect transition="in" filter="blinds(horizontal)">
                                      <p:cBhvr>
                                        <p:cTn id="7" dur="500"/>
                                        <p:tgtEl>
                                          <p:spTgt spid="780375"/>
                                        </p:tgtEl>
                                      </p:cBhvr>
                                    </p:animEffect>
                                  </p:childTnLst>
                                </p:cTn>
                              </p:par>
                            </p:childTnLst>
                          </p:cTn>
                        </p:par>
                        <p:par>
                          <p:cTn id="8" fill="hold" nodeType="afterGroup">
                            <p:stCondLst>
                              <p:cond delay="500"/>
                            </p:stCondLst>
                            <p:childTnLst>
                              <p:par>
                                <p:cTn id="9" presetID="4" presetClass="exit" presetSubtype="16" fill="hold" nodeType="afterEffect">
                                  <p:stCondLst>
                                    <p:cond delay="0"/>
                                  </p:stCondLst>
                                  <p:childTnLst>
                                    <p:animEffect transition="out" filter="box(in)">
                                      <p:cBhvr>
                                        <p:cTn id="10" dur="500"/>
                                        <p:tgtEl>
                                          <p:spTgt spid="892958"/>
                                        </p:tgtEl>
                                      </p:cBhvr>
                                    </p:animEffect>
                                    <p:set>
                                      <p:cBhvr>
                                        <p:cTn id="11" dur="1" fill="hold">
                                          <p:stCondLst>
                                            <p:cond delay="499"/>
                                          </p:stCondLst>
                                        </p:cTn>
                                        <p:tgtEl>
                                          <p:spTgt spid="892958"/>
                                        </p:tgtEl>
                                        <p:attrNameLst>
                                          <p:attrName>style.visibility</p:attrName>
                                        </p:attrNameLst>
                                      </p:cBhvr>
                                      <p:to>
                                        <p:strVal val="hidden"/>
                                      </p:to>
                                    </p:set>
                                  </p:childTnLst>
                                </p:cTn>
                              </p:par>
                              <p:par>
                                <p:cTn id="12" presetID="4" presetClass="exit" presetSubtype="16" fill="hold" grpId="0" nodeType="withEffect">
                                  <p:stCondLst>
                                    <p:cond delay="0"/>
                                  </p:stCondLst>
                                  <p:childTnLst>
                                    <p:animEffect transition="out" filter="box(in)">
                                      <p:cBhvr>
                                        <p:cTn id="13" dur="500"/>
                                        <p:tgtEl>
                                          <p:spTgt spid="892948"/>
                                        </p:tgtEl>
                                      </p:cBhvr>
                                    </p:animEffect>
                                    <p:set>
                                      <p:cBhvr>
                                        <p:cTn id="14" dur="1" fill="hold">
                                          <p:stCondLst>
                                            <p:cond delay="499"/>
                                          </p:stCondLst>
                                        </p:cTn>
                                        <p:tgtEl>
                                          <p:spTgt spid="89294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3.05556E-6 3.7037E-7 L -0.06302 3.7037E-7 " pathEditMode="relative" ptsTypes="AA">
                                      <p:cBhvr>
                                        <p:cTn id="18" dur="2000" fill="hold"/>
                                        <p:tgtEl>
                                          <p:spTgt spid="892960"/>
                                        </p:tgtEl>
                                        <p:attrNameLst>
                                          <p:attrName>ppt_x</p:attrName>
                                          <p:attrName>ppt_y</p:attrName>
                                        </p:attrNameLst>
                                      </p:cBhvr>
                                    </p:animMotion>
                                  </p:childTnLst>
                                </p:cTn>
                              </p:par>
                            </p:childTnLst>
                          </p:cTn>
                        </p:par>
                        <p:par>
                          <p:cTn id="19" fill="hold" nodeType="afterGroup">
                            <p:stCondLst>
                              <p:cond delay="2000"/>
                            </p:stCondLst>
                            <p:childTnLst>
                              <p:par>
                                <p:cTn id="20" presetID="4" presetClass="entr" presetSubtype="16" fill="hold" grpId="0" nodeType="afterEffect">
                                  <p:stCondLst>
                                    <p:cond delay="0"/>
                                  </p:stCondLst>
                                  <p:childTnLst>
                                    <p:set>
                                      <p:cBhvr>
                                        <p:cTn id="21" dur="1" fill="hold">
                                          <p:stCondLst>
                                            <p:cond delay="0"/>
                                          </p:stCondLst>
                                        </p:cTn>
                                        <p:tgtEl>
                                          <p:spTgt spid="892930"/>
                                        </p:tgtEl>
                                        <p:attrNameLst>
                                          <p:attrName>style.visibility</p:attrName>
                                        </p:attrNameLst>
                                      </p:cBhvr>
                                      <p:to>
                                        <p:strVal val="visible"/>
                                      </p:to>
                                    </p:set>
                                    <p:animEffect transition="in" filter="box(in)">
                                      <p:cBhvr>
                                        <p:cTn id="22" dur="500"/>
                                        <p:tgtEl>
                                          <p:spTgt spid="892930"/>
                                        </p:tgtEl>
                                      </p:cBhvr>
                                    </p:animEffect>
                                  </p:childTnLst>
                                </p:cTn>
                              </p:par>
                            </p:childTnLst>
                          </p:cTn>
                        </p:par>
                        <p:par>
                          <p:cTn id="23" fill="hold" nodeType="afterGroup">
                            <p:stCondLst>
                              <p:cond delay="2500"/>
                            </p:stCondLst>
                            <p:childTnLst>
                              <p:par>
                                <p:cTn id="24" presetID="4" presetClass="entr" presetSubtype="16" fill="hold" grpId="0" nodeType="afterEffect">
                                  <p:stCondLst>
                                    <p:cond delay="0"/>
                                  </p:stCondLst>
                                  <p:childTnLst>
                                    <p:set>
                                      <p:cBhvr>
                                        <p:cTn id="25" dur="1" fill="hold">
                                          <p:stCondLst>
                                            <p:cond delay="0"/>
                                          </p:stCondLst>
                                        </p:cTn>
                                        <p:tgtEl>
                                          <p:spTgt spid="892931"/>
                                        </p:tgtEl>
                                        <p:attrNameLst>
                                          <p:attrName>style.visibility</p:attrName>
                                        </p:attrNameLst>
                                      </p:cBhvr>
                                      <p:to>
                                        <p:strVal val="visible"/>
                                      </p:to>
                                    </p:set>
                                    <p:animEffect transition="in" filter="box(in)">
                                      <p:cBhvr>
                                        <p:cTn id="26" dur="500"/>
                                        <p:tgtEl>
                                          <p:spTgt spid="892931"/>
                                        </p:tgtEl>
                                      </p:cBhvr>
                                    </p:animEffect>
                                  </p:childTnLst>
                                </p:cTn>
                              </p:par>
                            </p:childTnLst>
                          </p:cTn>
                        </p:par>
                        <p:par>
                          <p:cTn id="27" fill="hold" nodeType="afterGroup">
                            <p:stCondLst>
                              <p:cond delay="3000"/>
                            </p:stCondLst>
                            <p:childTnLst>
                              <p:par>
                                <p:cTn id="28" presetID="0" presetClass="path" presetSubtype="0" accel="50000" decel="50000" fill="hold" grpId="0" nodeType="afterEffect">
                                  <p:stCondLst>
                                    <p:cond delay="0"/>
                                  </p:stCondLst>
                                  <p:childTnLst>
                                    <p:animMotion origin="layout" path="M 0.00399 -0.03935 L -0.05122 -0.17592 " pathEditMode="relative" ptsTypes="AA">
                                      <p:cBhvr>
                                        <p:cTn id="29" dur="2000" fill="hold"/>
                                        <p:tgtEl>
                                          <p:spTgt spid="892959"/>
                                        </p:tgtEl>
                                        <p:attrNameLst>
                                          <p:attrName>ppt_x</p:attrName>
                                          <p:attrName>ppt_y</p:attrName>
                                        </p:attrNameLst>
                                      </p:cBhvr>
                                    </p:animMotion>
                                  </p:childTnLst>
                                </p:cTn>
                              </p:par>
                            </p:childTnLst>
                          </p:cTn>
                        </p:par>
                        <p:par>
                          <p:cTn id="30" fill="hold" nodeType="afterGroup">
                            <p:stCondLst>
                              <p:cond delay="5000"/>
                            </p:stCondLst>
                            <p:childTnLst>
                              <p:par>
                                <p:cTn id="31" presetID="4" presetClass="entr" presetSubtype="16" fill="hold" nodeType="afterEffect">
                                  <p:stCondLst>
                                    <p:cond delay="0"/>
                                  </p:stCondLst>
                                  <p:childTnLst>
                                    <p:set>
                                      <p:cBhvr>
                                        <p:cTn id="32" dur="1" fill="hold">
                                          <p:stCondLst>
                                            <p:cond delay="0"/>
                                          </p:stCondLst>
                                        </p:cTn>
                                        <p:tgtEl>
                                          <p:spTgt spid="892962"/>
                                        </p:tgtEl>
                                        <p:attrNameLst>
                                          <p:attrName>style.visibility</p:attrName>
                                        </p:attrNameLst>
                                      </p:cBhvr>
                                      <p:to>
                                        <p:strVal val="visible"/>
                                      </p:to>
                                    </p:set>
                                    <p:animEffect transition="in" filter="box(in)">
                                      <p:cBhvr>
                                        <p:cTn id="33" dur="500"/>
                                        <p:tgtEl>
                                          <p:spTgt spid="892962"/>
                                        </p:tgtEl>
                                      </p:cBhvr>
                                    </p:animEffect>
                                  </p:childTnLst>
                                </p:cTn>
                              </p:par>
                              <p:par>
                                <p:cTn id="34" presetID="4" presetClass="entr" presetSubtype="16" fill="hold" nodeType="withEffect">
                                  <p:stCondLst>
                                    <p:cond delay="0"/>
                                  </p:stCondLst>
                                  <p:childTnLst>
                                    <p:set>
                                      <p:cBhvr>
                                        <p:cTn id="35" dur="1" fill="hold">
                                          <p:stCondLst>
                                            <p:cond delay="0"/>
                                          </p:stCondLst>
                                        </p:cTn>
                                        <p:tgtEl>
                                          <p:spTgt spid="892963"/>
                                        </p:tgtEl>
                                        <p:attrNameLst>
                                          <p:attrName>style.visibility</p:attrName>
                                        </p:attrNameLst>
                                      </p:cBhvr>
                                      <p:to>
                                        <p:strVal val="visible"/>
                                      </p:to>
                                    </p:set>
                                    <p:animEffect transition="in" filter="box(in)">
                                      <p:cBhvr>
                                        <p:cTn id="36" dur="500"/>
                                        <p:tgtEl>
                                          <p:spTgt spid="892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2930" grpId="0" animBg="1"/>
      <p:bldP spid="892931" grpId="0" animBg="1"/>
      <p:bldP spid="780375" grpId="0" animBg="1"/>
      <p:bldP spid="892948" grpId="0" animBg="1"/>
      <p:bldP spid="892959" grpId="0"/>
      <p:bldP spid="89296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DA66325A-EC8D-41BA-A6F9-7FDC79D118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4F89D7B-129B-4F2D-916F-4F0B38A0D2E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0115" name="Rectangle 7">
            <a:extLst>
              <a:ext uri="{FF2B5EF4-FFF2-40B4-BE49-F238E27FC236}">
                <a16:creationId xmlns:a16="http://schemas.microsoft.com/office/drawing/2014/main" id="{E26B278A-D2D6-4117-A417-1B284325BCF6}"/>
              </a:ext>
            </a:extLst>
          </p:cNvPr>
          <p:cNvSpPr>
            <a:spLocks noGrp="1" noChangeArrowheads="1"/>
          </p:cNvSpPr>
          <p:nvPr>
            <p:ph type="title" idx="4294967295"/>
          </p:nvPr>
        </p:nvSpPr>
        <p:spPr/>
        <p:txBody>
          <a:bodyPr/>
          <a:lstStyle/>
          <a:p>
            <a:r>
              <a:rPr lang="zh-CN" altLang="en-US" sz="2800" b="1">
                <a:latin typeface="Garamond" panose="02020404030301010803" pitchFamily="18" charset="0"/>
                <a:ea typeface="黑体" panose="02010609060101010101" pitchFamily="49" charset="-122"/>
              </a:rPr>
              <a:t>插入引起</a:t>
            </a:r>
            <a:r>
              <a:rPr lang="en-US" altLang="zh-CN" sz="2800" b="1">
                <a:latin typeface="Garamond" panose="02020404030301010803" pitchFamily="18" charset="0"/>
                <a:ea typeface="黑体" panose="02010609060101010101" pitchFamily="49" charset="-122"/>
              </a:rPr>
              <a:t>3</a:t>
            </a:r>
            <a:r>
              <a:rPr lang="zh-CN" altLang="en-US" sz="2800" b="1">
                <a:latin typeface="Garamond" panose="02020404030301010803" pitchFamily="18" charset="0"/>
                <a:ea typeface="黑体" panose="02010609060101010101" pitchFamily="49" charset="-122"/>
              </a:rPr>
              <a:t>阶</a:t>
            </a:r>
            <a:r>
              <a:rPr lang="en-US" altLang="zh-CN" sz="2800" b="1">
                <a:latin typeface="Garamond" panose="02020404030301010803" pitchFamily="18" charset="0"/>
                <a:ea typeface="黑体" panose="02010609060101010101" pitchFamily="49" charset="-122"/>
              </a:rPr>
              <a:t>B</a:t>
            </a:r>
            <a:r>
              <a:rPr lang="zh-CN" altLang="en-US" sz="2800" b="1">
                <a:latin typeface="Garamond" panose="02020404030301010803" pitchFamily="18" charset="0"/>
                <a:ea typeface="黑体" panose="02010609060101010101" pitchFamily="49" charset="-122"/>
              </a:rPr>
              <a:t>树根结点分裂的例子</a:t>
            </a:r>
          </a:p>
        </p:txBody>
      </p:sp>
      <p:sp>
        <p:nvSpPr>
          <p:cNvPr id="628748" name="AutoShape 12">
            <a:extLst>
              <a:ext uri="{FF2B5EF4-FFF2-40B4-BE49-F238E27FC236}">
                <a16:creationId xmlns:a16="http://schemas.microsoft.com/office/drawing/2014/main" id="{3AC841C3-819F-48C6-9225-CC76F1A49933}"/>
              </a:ext>
            </a:extLst>
          </p:cNvPr>
          <p:cNvSpPr>
            <a:spLocks noChangeArrowheads="1"/>
          </p:cNvSpPr>
          <p:nvPr/>
        </p:nvSpPr>
        <p:spPr bwMode="auto">
          <a:xfrm>
            <a:off x="2242344" y="2071688"/>
            <a:ext cx="1295400" cy="576262"/>
          </a:xfrm>
          <a:prstGeom prst="wedgeRectCallout">
            <a:avLst>
              <a:gd name="adj1" fmla="val 134069"/>
              <a:gd name="adj2" fmla="val 435125"/>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zh-CN" altLang="en-US" sz="2400">
                <a:solidFill>
                  <a:srgbClr val="CC3300"/>
                </a:solidFill>
                <a:latin typeface="Garamond" panose="02020404030301010803" pitchFamily="18" charset="0"/>
                <a:cs typeface="+mn-cs"/>
              </a:rPr>
              <a:t>插入</a:t>
            </a:r>
            <a:r>
              <a:rPr lang="en-US" altLang="zh-CN" sz="2400">
                <a:solidFill>
                  <a:srgbClr val="CC3300"/>
                </a:solidFill>
                <a:latin typeface="Garamond" panose="02020404030301010803" pitchFamily="18" charset="0"/>
                <a:cs typeface="+mn-cs"/>
              </a:rPr>
              <a:t>19</a:t>
            </a:r>
          </a:p>
        </p:txBody>
      </p:sp>
      <p:sp>
        <p:nvSpPr>
          <p:cNvPr id="90117" name="Rectangle 30">
            <a:extLst>
              <a:ext uri="{FF2B5EF4-FFF2-40B4-BE49-F238E27FC236}">
                <a16:creationId xmlns:a16="http://schemas.microsoft.com/office/drawing/2014/main" id="{1CE0149A-6CFB-476C-8FFE-10B28CB5623A}"/>
              </a:ext>
            </a:extLst>
          </p:cNvPr>
          <p:cNvSpPr>
            <a:spLocks noChangeArrowheads="1"/>
          </p:cNvSpPr>
          <p:nvPr/>
        </p:nvSpPr>
        <p:spPr bwMode="auto">
          <a:xfrm>
            <a:off x="5518944" y="2708276"/>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18 33 </a:t>
            </a:r>
          </a:p>
        </p:txBody>
      </p:sp>
      <p:sp>
        <p:nvSpPr>
          <p:cNvPr id="90118" name="Rectangle 30">
            <a:extLst>
              <a:ext uri="{FF2B5EF4-FFF2-40B4-BE49-F238E27FC236}">
                <a16:creationId xmlns:a16="http://schemas.microsoft.com/office/drawing/2014/main" id="{D28B3485-5AFA-4BA5-98D4-DB19DCAB82DA}"/>
              </a:ext>
            </a:extLst>
          </p:cNvPr>
          <p:cNvSpPr>
            <a:spLocks noChangeArrowheads="1"/>
          </p:cNvSpPr>
          <p:nvPr/>
        </p:nvSpPr>
        <p:spPr bwMode="auto">
          <a:xfrm>
            <a:off x="2855119"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12 </a:t>
            </a:r>
          </a:p>
        </p:txBody>
      </p:sp>
      <p:sp>
        <p:nvSpPr>
          <p:cNvPr id="90119" name="Rectangle 30">
            <a:extLst>
              <a:ext uri="{FF2B5EF4-FFF2-40B4-BE49-F238E27FC236}">
                <a16:creationId xmlns:a16="http://schemas.microsoft.com/office/drawing/2014/main" id="{C62633FF-8872-434F-87D3-057FF37A17FA}"/>
              </a:ext>
            </a:extLst>
          </p:cNvPr>
          <p:cNvSpPr>
            <a:spLocks noChangeArrowheads="1"/>
          </p:cNvSpPr>
          <p:nvPr/>
        </p:nvSpPr>
        <p:spPr bwMode="auto">
          <a:xfrm>
            <a:off x="5518944"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23 30 </a:t>
            </a:r>
          </a:p>
        </p:txBody>
      </p:sp>
      <p:sp>
        <p:nvSpPr>
          <p:cNvPr id="90120" name="Rectangle 30">
            <a:extLst>
              <a:ext uri="{FF2B5EF4-FFF2-40B4-BE49-F238E27FC236}">
                <a16:creationId xmlns:a16="http://schemas.microsoft.com/office/drawing/2014/main" id="{8C3B8C38-1AC8-4103-89AC-9A0C55C7C39B}"/>
              </a:ext>
            </a:extLst>
          </p:cNvPr>
          <p:cNvSpPr>
            <a:spLocks noChangeArrowheads="1"/>
          </p:cNvSpPr>
          <p:nvPr/>
        </p:nvSpPr>
        <p:spPr bwMode="auto">
          <a:xfrm>
            <a:off x="8614569"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48 </a:t>
            </a:r>
          </a:p>
        </p:txBody>
      </p:sp>
      <p:sp>
        <p:nvSpPr>
          <p:cNvPr id="90121" name="Rectangle 30">
            <a:extLst>
              <a:ext uri="{FF2B5EF4-FFF2-40B4-BE49-F238E27FC236}">
                <a16:creationId xmlns:a16="http://schemas.microsoft.com/office/drawing/2014/main" id="{4F6C820B-0E37-4074-969B-A1D3435A9E2B}"/>
              </a:ext>
            </a:extLst>
          </p:cNvPr>
          <p:cNvSpPr>
            <a:spLocks noChangeArrowheads="1"/>
          </p:cNvSpPr>
          <p:nvPr/>
        </p:nvSpPr>
        <p:spPr bwMode="auto">
          <a:xfrm>
            <a:off x="1702594"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10 </a:t>
            </a:r>
          </a:p>
        </p:txBody>
      </p:sp>
      <p:sp>
        <p:nvSpPr>
          <p:cNvPr id="90122" name="Rectangle 30">
            <a:extLst>
              <a:ext uri="{FF2B5EF4-FFF2-40B4-BE49-F238E27FC236}">
                <a16:creationId xmlns:a16="http://schemas.microsoft.com/office/drawing/2014/main" id="{3ADFF6DC-9966-41BA-B98C-567C46C295FB}"/>
              </a:ext>
            </a:extLst>
          </p:cNvPr>
          <p:cNvSpPr>
            <a:spLocks noChangeArrowheads="1"/>
          </p:cNvSpPr>
          <p:nvPr/>
        </p:nvSpPr>
        <p:spPr bwMode="auto">
          <a:xfrm>
            <a:off x="2710656"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15 </a:t>
            </a:r>
          </a:p>
        </p:txBody>
      </p:sp>
      <p:sp>
        <p:nvSpPr>
          <p:cNvPr id="894986" name="Rectangle 30">
            <a:extLst>
              <a:ext uri="{FF2B5EF4-FFF2-40B4-BE49-F238E27FC236}">
                <a16:creationId xmlns:a16="http://schemas.microsoft.com/office/drawing/2014/main" id="{A6F6E272-5ECE-444B-92F5-930862D1023E}"/>
              </a:ext>
            </a:extLst>
          </p:cNvPr>
          <p:cNvSpPr>
            <a:spLocks noChangeArrowheads="1"/>
          </p:cNvSpPr>
          <p:nvPr/>
        </p:nvSpPr>
        <p:spPr bwMode="auto">
          <a:xfrm>
            <a:off x="4439444" y="4940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20 21 </a:t>
            </a:r>
          </a:p>
        </p:txBody>
      </p:sp>
      <p:sp>
        <p:nvSpPr>
          <p:cNvPr id="90124" name="Rectangle 30">
            <a:extLst>
              <a:ext uri="{FF2B5EF4-FFF2-40B4-BE49-F238E27FC236}">
                <a16:creationId xmlns:a16="http://schemas.microsoft.com/office/drawing/2014/main" id="{84C618C7-FB29-4C56-B162-D0B005677CF4}"/>
              </a:ext>
            </a:extLst>
          </p:cNvPr>
          <p:cNvSpPr>
            <a:spLocks noChangeArrowheads="1"/>
          </p:cNvSpPr>
          <p:nvPr/>
        </p:nvSpPr>
        <p:spPr bwMode="auto">
          <a:xfrm>
            <a:off x="60237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24 </a:t>
            </a:r>
          </a:p>
        </p:txBody>
      </p:sp>
      <p:sp>
        <p:nvSpPr>
          <p:cNvPr id="90125" name="Rectangle 30">
            <a:extLst>
              <a:ext uri="{FF2B5EF4-FFF2-40B4-BE49-F238E27FC236}">
                <a16:creationId xmlns:a16="http://schemas.microsoft.com/office/drawing/2014/main" id="{16C3547C-FA2B-425B-89BF-06050C2CAC07}"/>
              </a:ext>
            </a:extLst>
          </p:cNvPr>
          <p:cNvSpPr>
            <a:spLocks noChangeArrowheads="1"/>
          </p:cNvSpPr>
          <p:nvPr/>
        </p:nvSpPr>
        <p:spPr bwMode="auto">
          <a:xfrm>
            <a:off x="71032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31 </a:t>
            </a:r>
          </a:p>
        </p:txBody>
      </p:sp>
      <p:sp>
        <p:nvSpPr>
          <p:cNvPr id="90126" name="Rectangle 30">
            <a:extLst>
              <a:ext uri="{FF2B5EF4-FFF2-40B4-BE49-F238E27FC236}">
                <a16:creationId xmlns:a16="http://schemas.microsoft.com/office/drawing/2014/main" id="{C1E5CBF3-2F68-4CA4-A533-E7371117B3D4}"/>
              </a:ext>
            </a:extLst>
          </p:cNvPr>
          <p:cNvSpPr>
            <a:spLocks noChangeArrowheads="1"/>
          </p:cNvSpPr>
          <p:nvPr/>
        </p:nvSpPr>
        <p:spPr bwMode="auto">
          <a:xfrm>
            <a:off x="81827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45 47 </a:t>
            </a:r>
          </a:p>
        </p:txBody>
      </p:sp>
      <p:sp>
        <p:nvSpPr>
          <p:cNvPr id="90127" name="Rectangle 30">
            <a:extLst>
              <a:ext uri="{FF2B5EF4-FFF2-40B4-BE49-F238E27FC236}">
                <a16:creationId xmlns:a16="http://schemas.microsoft.com/office/drawing/2014/main" id="{FD41800B-E3EA-4D16-8C4F-78E431E825C1}"/>
              </a:ext>
            </a:extLst>
          </p:cNvPr>
          <p:cNvSpPr>
            <a:spLocks noChangeArrowheads="1"/>
          </p:cNvSpPr>
          <p:nvPr/>
        </p:nvSpPr>
        <p:spPr bwMode="auto">
          <a:xfrm>
            <a:off x="9479756" y="4940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50 52</a:t>
            </a:r>
          </a:p>
        </p:txBody>
      </p:sp>
      <p:sp>
        <p:nvSpPr>
          <p:cNvPr id="90128" name="Line 15">
            <a:extLst>
              <a:ext uri="{FF2B5EF4-FFF2-40B4-BE49-F238E27FC236}">
                <a16:creationId xmlns:a16="http://schemas.microsoft.com/office/drawing/2014/main" id="{13CC4E82-4D8C-4592-A924-1FD05F8E6D07}"/>
              </a:ext>
            </a:extLst>
          </p:cNvPr>
          <p:cNvSpPr>
            <a:spLocks noChangeShapeType="1"/>
          </p:cNvSpPr>
          <p:nvPr/>
        </p:nvSpPr>
        <p:spPr bwMode="auto">
          <a:xfrm flipH="1">
            <a:off x="3286919" y="2924176"/>
            <a:ext cx="2303462"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29" name="Line 16">
            <a:extLst>
              <a:ext uri="{FF2B5EF4-FFF2-40B4-BE49-F238E27FC236}">
                <a16:creationId xmlns:a16="http://schemas.microsoft.com/office/drawing/2014/main" id="{DC0CEF70-63CA-429E-826C-13B0E299D8BC}"/>
              </a:ext>
            </a:extLst>
          </p:cNvPr>
          <p:cNvSpPr>
            <a:spLocks noChangeShapeType="1"/>
          </p:cNvSpPr>
          <p:nvPr/>
        </p:nvSpPr>
        <p:spPr bwMode="auto">
          <a:xfrm>
            <a:off x="5950744" y="2924176"/>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30" name="Line 17">
            <a:extLst>
              <a:ext uri="{FF2B5EF4-FFF2-40B4-BE49-F238E27FC236}">
                <a16:creationId xmlns:a16="http://schemas.microsoft.com/office/drawing/2014/main" id="{4D1FFBC2-084B-4B04-9823-DDE16D76B44D}"/>
              </a:ext>
            </a:extLst>
          </p:cNvPr>
          <p:cNvSpPr>
            <a:spLocks noChangeShapeType="1"/>
          </p:cNvSpPr>
          <p:nvPr/>
        </p:nvSpPr>
        <p:spPr bwMode="auto">
          <a:xfrm>
            <a:off x="6238081" y="2924176"/>
            <a:ext cx="2808288"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31" name="Line 18">
            <a:extLst>
              <a:ext uri="{FF2B5EF4-FFF2-40B4-BE49-F238E27FC236}">
                <a16:creationId xmlns:a16="http://schemas.microsoft.com/office/drawing/2014/main" id="{F592873F-0CDF-4B1A-834C-42583A553695}"/>
              </a:ext>
            </a:extLst>
          </p:cNvPr>
          <p:cNvSpPr>
            <a:spLocks noChangeShapeType="1"/>
          </p:cNvSpPr>
          <p:nvPr/>
        </p:nvSpPr>
        <p:spPr bwMode="auto">
          <a:xfrm flipH="1">
            <a:off x="2134394" y="4005264"/>
            <a:ext cx="8636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32" name="Line 19">
            <a:extLst>
              <a:ext uri="{FF2B5EF4-FFF2-40B4-BE49-F238E27FC236}">
                <a16:creationId xmlns:a16="http://schemas.microsoft.com/office/drawing/2014/main" id="{DD192ECA-DBA2-43C0-9B99-390E397429B0}"/>
              </a:ext>
            </a:extLst>
          </p:cNvPr>
          <p:cNvSpPr>
            <a:spLocks noChangeShapeType="1"/>
          </p:cNvSpPr>
          <p:nvPr/>
        </p:nvSpPr>
        <p:spPr bwMode="auto">
          <a:xfrm flipH="1">
            <a:off x="3142457" y="4005264"/>
            <a:ext cx="1444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33" name="Line 20">
            <a:extLst>
              <a:ext uri="{FF2B5EF4-FFF2-40B4-BE49-F238E27FC236}">
                <a16:creationId xmlns:a16="http://schemas.microsoft.com/office/drawing/2014/main" id="{8F7D3B2F-253B-4ED9-8840-9C3AE354680D}"/>
              </a:ext>
            </a:extLst>
          </p:cNvPr>
          <p:cNvSpPr>
            <a:spLocks noChangeShapeType="1"/>
          </p:cNvSpPr>
          <p:nvPr/>
        </p:nvSpPr>
        <p:spPr bwMode="auto">
          <a:xfrm flipH="1">
            <a:off x="4871245" y="4076700"/>
            <a:ext cx="719137" cy="865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34" name="Line 21">
            <a:extLst>
              <a:ext uri="{FF2B5EF4-FFF2-40B4-BE49-F238E27FC236}">
                <a16:creationId xmlns:a16="http://schemas.microsoft.com/office/drawing/2014/main" id="{30ACEC05-FA09-4413-8CEA-8B40DDF532D4}"/>
              </a:ext>
            </a:extLst>
          </p:cNvPr>
          <p:cNvSpPr>
            <a:spLocks noChangeShapeType="1"/>
          </p:cNvSpPr>
          <p:nvPr/>
        </p:nvSpPr>
        <p:spPr bwMode="auto">
          <a:xfrm>
            <a:off x="5950744" y="4005264"/>
            <a:ext cx="4318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35" name="Line 22">
            <a:extLst>
              <a:ext uri="{FF2B5EF4-FFF2-40B4-BE49-F238E27FC236}">
                <a16:creationId xmlns:a16="http://schemas.microsoft.com/office/drawing/2014/main" id="{03580E79-872F-4C95-B841-B5713B92379B}"/>
              </a:ext>
            </a:extLst>
          </p:cNvPr>
          <p:cNvSpPr>
            <a:spLocks noChangeShapeType="1"/>
          </p:cNvSpPr>
          <p:nvPr/>
        </p:nvSpPr>
        <p:spPr bwMode="auto">
          <a:xfrm>
            <a:off x="6239669" y="4005264"/>
            <a:ext cx="12239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36" name="Line 23">
            <a:extLst>
              <a:ext uri="{FF2B5EF4-FFF2-40B4-BE49-F238E27FC236}">
                <a16:creationId xmlns:a16="http://schemas.microsoft.com/office/drawing/2014/main" id="{C76229AE-4D22-4590-A942-FEDA71BFD553}"/>
              </a:ext>
            </a:extLst>
          </p:cNvPr>
          <p:cNvSpPr>
            <a:spLocks noChangeShapeType="1"/>
          </p:cNvSpPr>
          <p:nvPr/>
        </p:nvSpPr>
        <p:spPr bwMode="auto">
          <a:xfrm flipH="1">
            <a:off x="8543132" y="4005264"/>
            <a:ext cx="1444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37" name="Line 24">
            <a:extLst>
              <a:ext uri="{FF2B5EF4-FFF2-40B4-BE49-F238E27FC236}">
                <a16:creationId xmlns:a16="http://schemas.microsoft.com/office/drawing/2014/main" id="{F32B5D5E-8E8B-4EBF-8DC7-449E9107AF79}"/>
              </a:ext>
            </a:extLst>
          </p:cNvPr>
          <p:cNvSpPr>
            <a:spLocks noChangeShapeType="1"/>
          </p:cNvSpPr>
          <p:nvPr/>
        </p:nvSpPr>
        <p:spPr bwMode="auto">
          <a:xfrm>
            <a:off x="9046370" y="4005263"/>
            <a:ext cx="865187" cy="1008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28750" name="Rectangle 14">
            <a:extLst>
              <a:ext uri="{FF2B5EF4-FFF2-40B4-BE49-F238E27FC236}">
                <a16:creationId xmlns:a16="http://schemas.microsoft.com/office/drawing/2014/main" id="{9E95D71F-97E7-4B8D-92A8-6FFC7B78C6A6}"/>
              </a:ext>
            </a:extLst>
          </p:cNvPr>
          <p:cNvSpPr>
            <a:spLocks noChangeArrowheads="1"/>
          </p:cNvSpPr>
          <p:nvPr/>
        </p:nvSpPr>
        <p:spPr bwMode="auto">
          <a:xfrm>
            <a:off x="4079081" y="5876926"/>
            <a:ext cx="431800" cy="358775"/>
          </a:xfrm>
          <a:prstGeom prst="rect">
            <a:avLst/>
          </a:pr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400">
                <a:solidFill>
                  <a:srgbClr val="CC3300"/>
                </a:solidFill>
                <a:latin typeface="Garamond" panose="02020404030301010803" pitchFamily="18" charset="0"/>
                <a:ea typeface="宋体" panose="02010600030101010101" pitchFamily="2" charset="-122"/>
                <a:cs typeface="+mn-cs"/>
              </a:rPr>
              <a:t>19</a:t>
            </a:r>
          </a:p>
        </p:txBody>
      </p:sp>
      <p:sp>
        <p:nvSpPr>
          <p:cNvPr id="895002" name="Rectangle 30">
            <a:extLst>
              <a:ext uri="{FF2B5EF4-FFF2-40B4-BE49-F238E27FC236}">
                <a16:creationId xmlns:a16="http://schemas.microsoft.com/office/drawing/2014/main" id="{E1778A18-C72F-4C21-ABE7-404C212C2728}"/>
              </a:ext>
            </a:extLst>
          </p:cNvPr>
          <p:cNvSpPr>
            <a:spLocks noChangeArrowheads="1"/>
          </p:cNvSpPr>
          <p:nvPr/>
        </p:nvSpPr>
        <p:spPr bwMode="auto">
          <a:xfrm>
            <a:off x="4439444" y="4941889"/>
            <a:ext cx="1295400" cy="358775"/>
          </a:xfrm>
          <a:prstGeom prst="rect">
            <a:avLst/>
          </a:prstGeom>
          <a:solidFill>
            <a:schemeClr val="bg1"/>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FF0000"/>
                </a:solidFill>
                <a:latin typeface="Garamond" panose="02020404030301010803" pitchFamily="18" charset="0"/>
                <a:ea typeface="宋体" panose="02010600030101010101" pitchFamily="2" charset="-122"/>
                <a:cs typeface="+mn-cs"/>
              </a:rPr>
              <a:t>19</a:t>
            </a:r>
            <a:r>
              <a:rPr lang="en-US" altLang="zh-CN" sz="2000">
                <a:solidFill>
                  <a:srgbClr val="000000"/>
                </a:solidFill>
                <a:latin typeface="Garamond" panose="02020404030301010803" pitchFamily="18" charset="0"/>
                <a:ea typeface="宋体" panose="02010600030101010101" pitchFamily="2" charset="-122"/>
                <a:cs typeface="+mn-cs"/>
              </a:rPr>
              <a:t> 20 21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8748"/>
                                        </p:tgtEl>
                                        <p:attrNameLst>
                                          <p:attrName>style.visibility</p:attrName>
                                        </p:attrNameLst>
                                      </p:cBhvr>
                                      <p:to>
                                        <p:strVal val="visible"/>
                                      </p:to>
                                    </p:set>
                                    <p:animEffect transition="in" filter="blinds(horizontal)">
                                      <p:cBhvr>
                                        <p:cTn id="7" dur="500"/>
                                        <p:tgtEl>
                                          <p:spTgt spid="628748"/>
                                        </p:tgtEl>
                                      </p:cBhvr>
                                    </p:animEffect>
                                  </p:childTnLst>
                                </p:cTn>
                              </p:par>
                            </p:childTnLst>
                          </p:cTn>
                        </p:par>
                        <p:par>
                          <p:cTn id="8" fill="hold" nodeType="afterGroup">
                            <p:stCondLst>
                              <p:cond delay="500"/>
                            </p:stCondLst>
                            <p:childTnLst>
                              <p:par>
                                <p:cTn id="9" presetID="15" presetClass="entr" presetSubtype="0" fill="hold" grpId="0" nodeType="afterEffect">
                                  <p:stCondLst>
                                    <p:cond delay="0"/>
                                  </p:stCondLst>
                                  <p:iterate type="lt">
                                    <p:tmPct val="0"/>
                                  </p:iterate>
                                  <p:childTnLst>
                                    <p:set>
                                      <p:cBhvr>
                                        <p:cTn id="10" dur="1" fill="hold">
                                          <p:stCondLst>
                                            <p:cond delay="0"/>
                                          </p:stCondLst>
                                        </p:cTn>
                                        <p:tgtEl>
                                          <p:spTgt spid="628750"/>
                                        </p:tgtEl>
                                        <p:attrNameLst>
                                          <p:attrName>style.visibility</p:attrName>
                                        </p:attrNameLst>
                                      </p:cBhvr>
                                      <p:to>
                                        <p:strVal val="visible"/>
                                      </p:to>
                                    </p:set>
                                    <p:anim calcmode="lin" valueType="num">
                                      <p:cBhvr>
                                        <p:cTn id="11" dur="500" fill="hold"/>
                                        <p:tgtEl>
                                          <p:spTgt spid="628750"/>
                                        </p:tgtEl>
                                        <p:attrNameLst>
                                          <p:attrName>ppt_w</p:attrName>
                                        </p:attrNameLst>
                                      </p:cBhvr>
                                      <p:tavLst>
                                        <p:tav tm="0">
                                          <p:val>
                                            <p:fltVal val="0"/>
                                          </p:val>
                                        </p:tav>
                                        <p:tav tm="100000">
                                          <p:val>
                                            <p:strVal val="#ppt_w"/>
                                          </p:val>
                                        </p:tav>
                                      </p:tavLst>
                                    </p:anim>
                                    <p:anim calcmode="lin" valueType="num">
                                      <p:cBhvr>
                                        <p:cTn id="12" dur="500" fill="hold"/>
                                        <p:tgtEl>
                                          <p:spTgt spid="628750"/>
                                        </p:tgtEl>
                                        <p:attrNameLst>
                                          <p:attrName>ppt_h</p:attrName>
                                        </p:attrNameLst>
                                      </p:cBhvr>
                                      <p:tavLst>
                                        <p:tav tm="0">
                                          <p:val>
                                            <p:fltVal val="0"/>
                                          </p:val>
                                        </p:tav>
                                        <p:tav tm="100000">
                                          <p:val>
                                            <p:strVal val="#ppt_h"/>
                                          </p:val>
                                        </p:tav>
                                      </p:tavLst>
                                    </p:anim>
                                    <p:anim calcmode="lin" valueType="num">
                                      <p:cBhvr>
                                        <p:cTn id="13" dur="500" fill="hold"/>
                                        <p:tgtEl>
                                          <p:spTgt spid="628750"/>
                                        </p:tgtEl>
                                        <p:attrNameLst>
                                          <p:attrName>ppt_x</p:attrName>
                                        </p:attrNameLst>
                                      </p:cBhvr>
                                      <p:tavLst>
                                        <p:tav tm="0" fmla="#ppt_x+(cos(-2*pi*(1-$))*-#ppt_x-sin(-2*pi*(1-$))*(1-#ppt_y))*(1-$)">
                                          <p:val>
                                            <p:fltVal val="0"/>
                                          </p:val>
                                        </p:tav>
                                        <p:tav tm="100000">
                                          <p:val>
                                            <p:fltVal val="1"/>
                                          </p:val>
                                        </p:tav>
                                      </p:tavLst>
                                    </p:anim>
                                    <p:anim calcmode="lin" valueType="num">
                                      <p:cBhvr>
                                        <p:cTn id="14" dur="500" fill="hold"/>
                                        <p:tgtEl>
                                          <p:spTgt spid="62875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xit" presetSubtype="16" fill="hold" grpId="0" nodeType="clickEffect">
                                  <p:stCondLst>
                                    <p:cond delay="0"/>
                                  </p:stCondLst>
                                  <p:childTnLst>
                                    <p:animEffect transition="out" filter="box(in)">
                                      <p:cBhvr>
                                        <p:cTn id="18" dur="500"/>
                                        <p:tgtEl>
                                          <p:spTgt spid="894986"/>
                                        </p:tgtEl>
                                      </p:cBhvr>
                                    </p:animEffect>
                                    <p:set>
                                      <p:cBhvr>
                                        <p:cTn id="19" dur="1" fill="hold">
                                          <p:stCondLst>
                                            <p:cond delay="499"/>
                                          </p:stCondLst>
                                        </p:cTn>
                                        <p:tgtEl>
                                          <p:spTgt spid="894986"/>
                                        </p:tgtEl>
                                        <p:attrNameLst>
                                          <p:attrName>style.visibility</p:attrName>
                                        </p:attrNameLst>
                                      </p:cBhvr>
                                      <p:to>
                                        <p:strVal val="hidden"/>
                                      </p:to>
                                    </p:set>
                                  </p:childTnLst>
                                </p:cTn>
                              </p:par>
                            </p:childTnLst>
                          </p:cTn>
                        </p:par>
                        <p:par>
                          <p:cTn id="20" fill="hold" nodeType="afterGroup">
                            <p:stCondLst>
                              <p:cond delay="500"/>
                            </p:stCondLst>
                            <p:childTnLst>
                              <p:par>
                                <p:cTn id="21" presetID="0" presetClass="path" presetSubtype="0" accel="50000" decel="50000" fill="hold" grpId="1" nodeType="afterEffect">
                                  <p:stCondLst>
                                    <p:cond delay="0"/>
                                  </p:stCondLst>
                                  <p:iterate type="lt">
                                    <p:tmPct val="0"/>
                                  </p:iterate>
                                  <p:childTnLst>
                                    <p:animMotion origin="layout" path="M 5E-6 -1.85185E-6 L 0.03941 -0.13102 " pathEditMode="relative" rAng="0" ptsTypes="AA">
                                      <p:cBhvr>
                                        <p:cTn id="22" dur="2000" fill="hold"/>
                                        <p:tgtEl>
                                          <p:spTgt spid="628750"/>
                                        </p:tgtEl>
                                        <p:attrNameLst>
                                          <p:attrName>ppt_x</p:attrName>
                                          <p:attrName>ppt_y</p:attrName>
                                        </p:attrNameLst>
                                      </p:cBhvr>
                                      <p:rCtr x="1962" y="-6551"/>
                                    </p:animMotion>
                                  </p:childTnLst>
                                </p:cTn>
                              </p:par>
                            </p:childTnLst>
                          </p:cTn>
                        </p:par>
                        <p:par>
                          <p:cTn id="23" fill="hold" nodeType="afterGroup">
                            <p:stCondLst>
                              <p:cond delay="2500"/>
                            </p:stCondLst>
                            <p:childTnLst>
                              <p:par>
                                <p:cTn id="24" presetID="4" presetClass="entr" presetSubtype="16" fill="hold" grpId="0" nodeType="afterEffect">
                                  <p:stCondLst>
                                    <p:cond delay="0"/>
                                  </p:stCondLst>
                                  <p:childTnLst>
                                    <p:set>
                                      <p:cBhvr>
                                        <p:cTn id="25" dur="1" fill="hold">
                                          <p:stCondLst>
                                            <p:cond delay="0"/>
                                          </p:stCondLst>
                                        </p:cTn>
                                        <p:tgtEl>
                                          <p:spTgt spid="895002"/>
                                        </p:tgtEl>
                                        <p:attrNameLst>
                                          <p:attrName>style.visibility</p:attrName>
                                        </p:attrNameLst>
                                      </p:cBhvr>
                                      <p:to>
                                        <p:strVal val="visible"/>
                                      </p:to>
                                    </p:set>
                                    <p:animEffect transition="in" filter="box(in)">
                                      <p:cBhvr>
                                        <p:cTn id="26" dur="500"/>
                                        <p:tgtEl>
                                          <p:spTgt spid="895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8" grpId="0" animBg="1"/>
      <p:bldP spid="894986" grpId="0" animBg="1"/>
      <p:bldP spid="628750" grpId="0" animBg="1"/>
      <p:bldP spid="628750" grpId="1" animBg="1"/>
      <p:bldP spid="89500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55582DAA-298D-4779-9087-47089F0ECD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E9BE5D9-5782-40D1-84BD-D965E4079E0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97026" name="Rectangle 30">
            <a:extLst>
              <a:ext uri="{FF2B5EF4-FFF2-40B4-BE49-F238E27FC236}">
                <a16:creationId xmlns:a16="http://schemas.microsoft.com/office/drawing/2014/main" id="{7357B5D2-8478-4FAF-8196-61A63580954B}"/>
              </a:ext>
            </a:extLst>
          </p:cNvPr>
          <p:cNvSpPr>
            <a:spLocks noChangeArrowheads="1"/>
          </p:cNvSpPr>
          <p:nvPr/>
        </p:nvSpPr>
        <p:spPr bwMode="auto">
          <a:xfrm>
            <a:off x="3647281"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897027" name="Rectangle 30">
            <a:extLst>
              <a:ext uri="{FF2B5EF4-FFF2-40B4-BE49-F238E27FC236}">
                <a16:creationId xmlns:a16="http://schemas.microsoft.com/office/drawing/2014/main" id="{F07316C0-A6A7-4765-B551-652DF84A3E1C}"/>
              </a:ext>
            </a:extLst>
          </p:cNvPr>
          <p:cNvSpPr>
            <a:spLocks noChangeArrowheads="1"/>
          </p:cNvSpPr>
          <p:nvPr/>
        </p:nvSpPr>
        <p:spPr bwMode="auto">
          <a:xfrm>
            <a:off x="5087144"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92165" name="Rectangle 2">
            <a:extLst>
              <a:ext uri="{FF2B5EF4-FFF2-40B4-BE49-F238E27FC236}">
                <a16:creationId xmlns:a16="http://schemas.microsoft.com/office/drawing/2014/main" id="{16324AD6-207D-4449-83B1-EFDC40015CCE}"/>
              </a:ext>
            </a:extLst>
          </p:cNvPr>
          <p:cNvSpPr>
            <a:spLocks noGrp="1" noChangeArrowheads="1"/>
          </p:cNvSpPr>
          <p:nvPr>
            <p:ph type="title" idx="4294967295"/>
          </p:nvPr>
        </p:nvSpPr>
        <p:spPr/>
        <p:txBody>
          <a:bodyPr/>
          <a:lstStyle/>
          <a:p>
            <a:r>
              <a:rPr lang="en-US" altLang="zh-CN" sz="4000" b="1">
                <a:latin typeface="Garamond" panose="02020404030301010803" pitchFamily="18" charset="0"/>
                <a:ea typeface="黑体" panose="02010609060101010101" pitchFamily="49" charset="-122"/>
              </a:rPr>
              <a:t>m=3</a:t>
            </a:r>
          </a:p>
        </p:txBody>
      </p:sp>
      <p:sp>
        <p:nvSpPr>
          <p:cNvPr id="790661" name="AutoShape 133">
            <a:extLst>
              <a:ext uri="{FF2B5EF4-FFF2-40B4-BE49-F238E27FC236}">
                <a16:creationId xmlns:a16="http://schemas.microsoft.com/office/drawing/2014/main" id="{E59FEE52-92E1-419E-B39D-96120F93DF3D}"/>
              </a:ext>
            </a:extLst>
          </p:cNvPr>
          <p:cNvSpPr>
            <a:spLocks noChangeArrowheads="1"/>
          </p:cNvSpPr>
          <p:nvPr/>
        </p:nvSpPr>
        <p:spPr bwMode="auto">
          <a:xfrm>
            <a:off x="1881982" y="1857376"/>
            <a:ext cx="2232025" cy="504825"/>
          </a:xfrm>
          <a:prstGeom prst="wedgeRectCallout">
            <a:avLst>
              <a:gd name="adj1" fmla="val 70199"/>
              <a:gd name="adj2" fmla="val 502829"/>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zh-CN" altLang="en-US" sz="2400">
                <a:solidFill>
                  <a:srgbClr val="CC3300"/>
                </a:solidFill>
                <a:latin typeface="Garamond" panose="02020404030301010803" pitchFamily="18" charset="0"/>
                <a:cs typeface="+mn-cs"/>
              </a:rPr>
              <a:t>叶结点分裂</a:t>
            </a:r>
          </a:p>
        </p:txBody>
      </p:sp>
      <p:sp>
        <p:nvSpPr>
          <p:cNvPr id="92167" name="Rectangle 30">
            <a:extLst>
              <a:ext uri="{FF2B5EF4-FFF2-40B4-BE49-F238E27FC236}">
                <a16:creationId xmlns:a16="http://schemas.microsoft.com/office/drawing/2014/main" id="{53464297-AF64-4438-A664-CE0D2949D40E}"/>
              </a:ext>
            </a:extLst>
          </p:cNvPr>
          <p:cNvSpPr>
            <a:spLocks noChangeArrowheads="1"/>
          </p:cNvSpPr>
          <p:nvPr/>
        </p:nvSpPr>
        <p:spPr bwMode="auto">
          <a:xfrm>
            <a:off x="5518944" y="2708276"/>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18 33 </a:t>
            </a:r>
          </a:p>
        </p:txBody>
      </p:sp>
      <p:sp>
        <p:nvSpPr>
          <p:cNvPr id="92168" name="Rectangle 30">
            <a:extLst>
              <a:ext uri="{FF2B5EF4-FFF2-40B4-BE49-F238E27FC236}">
                <a16:creationId xmlns:a16="http://schemas.microsoft.com/office/drawing/2014/main" id="{18467F8F-271B-456A-A9C5-07BF4575D9FB}"/>
              </a:ext>
            </a:extLst>
          </p:cNvPr>
          <p:cNvSpPr>
            <a:spLocks noChangeArrowheads="1"/>
          </p:cNvSpPr>
          <p:nvPr/>
        </p:nvSpPr>
        <p:spPr bwMode="auto">
          <a:xfrm>
            <a:off x="2855119"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12 </a:t>
            </a:r>
          </a:p>
        </p:txBody>
      </p:sp>
      <p:sp>
        <p:nvSpPr>
          <p:cNvPr id="92169" name="Rectangle 30">
            <a:extLst>
              <a:ext uri="{FF2B5EF4-FFF2-40B4-BE49-F238E27FC236}">
                <a16:creationId xmlns:a16="http://schemas.microsoft.com/office/drawing/2014/main" id="{37109F88-EBAA-43FF-9D47-58321C8692AB}"/>
              </a:ext>
            </a:extLst>
          </p:cNvPr>
          <p:cNvSpPr>
            <a:spLocks noChangeArrowheads="1"/>
          </p:cNvSpPr>
          <p:nvPr/>
        </p:nvSpPr>
        <p:spPr bwMode="auto">
          <a:xfrm>
            <a:off x="5518944"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23 30 </a:t>
            </a:r>
          </a:p>
        </p:txBody>
      </p:sp>
      <p:sp>
        <p:nvSpPr>
          <p:cNvPr id="92170" name="Rectangle 30">
            <a:extLst>
              <a:ext uri="{FF2B5EF4-FFF2-40B4-BE49-F238E27FC236}">
                <a16:creationId xmlns:a16="http://schemas.microsoft.com/office/drawing/2014/main" id="{C30FD4D7-DCE5-442B-8FF0-43182F2F6E5B}"/>
              </a:ext>
            </a:extLst>
          </p:cNvPr>
          <p:cNvSpPr>
            <a:spLocks noChangeArrowheads="1"/>
          </p:cNvSpPr>
          <p:nvPr/>
        </p:nvSpPr>
        <p:spPr bwMode="auto">
          <a:xfrm>
            <a:off x="8614569"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48 </a:t>
            </a:r>
          </a:p>
        </p:txBody>
      </p:sp>
      <p:sp>
        <p:nvSpPr>
          <p:cNvPr id="92171" name="Rectangle 30">
            <a:extLst>
              <a:ext uri="{FF2B5EF4-FFF2-40B4-BE49-F238E27FC236}">
                <a16:creationId xmlns:a16="http://schemas.microsoft.com/office/drawing/2014/main" id="{6742538B-0AE6-4B35-AEF6-CA3943E2B362}"/>
              </a:ext>
            </a:extLst>
          </p:cNvPr>
          <p:cNvSpPr>
            <a:spLocks noChangeArrowheads="1"/>
          </p:cNvSpPr>
          <p:nvPr/>
        </p:nvSpPr>
        <p:spPr bwMode="auto">
          <a:xfrm>
            <a:off x="1702594"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10 </a:t>
            </a:r>
          </a:p>
        </p:txBody>
      </p:sp>
      <p:sp>
        <p:nvSpPr>
          <p:cNvPr id="92172" name="Rectangle 30">
            <a:extLst>
              <a:ext uri="{FF2B5EF4-FFF2-40B4-BE49-F238E27FC236}">
                <a16:creationId xmlns:a16="http://schemas.microsoft.com/office/drawing/2014/main" id="{8722BE77-38A3-4B29-8BB0-A02D98E9946F}"/>
              </a:ext>
            </a:extLst>
          </p:cNvPr>
          <p:cNvSpPr>
            <a:spLocks noChangeArrowheads="1"/>
          </p:cNvSpPr>
          <p:nvPr/>
        </p:nvSpPr>
        <p:spPr bwMode="auto">
          <a:xfrm>
            <a:off x="2710656"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15 </a:t>
            </a:r>
          </a:p>
        </p:txBody>
      </p:sp>
      <p:sp>
        <p:nvSpPr>
          <p:cNvPr id="92173" name="Rectangle 30">
            <a:extLst>
              <a:ext uri="{FF2B5EF4-FFF2-40B4-BE49-F238E27FC236}">
                <a16:creationId xmlns:a16="http://schemas.microsoft.com/office/drawing/2014/main" id="{019CC1C5-D402-41D5-8259-7BE81EC28E81}"/>
              </a:ext>
            </a:extLst>
          </p:cNvPr>
          <p:cNvSpPr>
            <a:spLocks noChangeArrowheads="1"/>
          </p:cNvSpPr>
          <p:nvPr/>
        </p:nvSpPr>
        <p:spPr bwMode="auto">
          <a:xfrm>
            <a:off x="60237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24 </a:t>
            </a:r>
          </a:p>
        </p:txBody>
      </p:sp>
      <p:sp>
        <p:nvSpPr>
          <p:cNvPr id="92174" name="Rectangle 30">
            <a:extLst>
              <a:ext uri="{FF2B5EF4-FFF2-40B4-BE49-F238E27FC236}">
                <a16:creationId xmlns:a16="http://schemas.microsoft.com/office/drawing/2014/main" id="{D9E1C471-FFEB-445F-9FD0-46A127154C5C}"/>
              </a:ext>
            </a:extLst>
          </p:cNvPr>
          <p:cNvSpPr>
            <a:spLocks noChangeArrowheads="1"/>
          </p:cNvSpPr>
          <p:nvPr/>
        </p:nvSpPr>
        <p:spPr bwMode="auto">
          <a:xfrm>
            <a:off x="71032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31 </a:t>
            </a:r>
          </a:p>
        </p:txBody>
      </p:sp>
      <p:sp>
        <p:nvSpPr>
          <p:cNvPr id="92175" name="Rectangle 30">
            <a:extLst>
              <a:ext uri="{FF2B5EF4-FFF2-40B4-BE49-F238E27FC236}">
                <a16:creationId xmlns:a16="http://schemas.microsoft.com/office/drawing/2014/main" id="{2349D0E3-46F1-42A4-9C36-4F6DA8C3CF7E}"/>
              </a:ext>
            </a:extLst>
          </p:cNvPr>
          <p:cNvSpPr>
            <a:spLocks noChangeArrowheads="1"/>
          </p:cNvSpPr>
          <p:nvPr/>
        </p:nvSpPr>
        <p:spPr bwMode="auto">
          <a:xfrm>
            <a:off x="81827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45 47 </a:t>
            </a:r>
          </a:p>
        </p:txBody>
      </p:sp>
      <p:sp>
        <p:nvSpPr>
          <p:cNvPr id="92176" name="Rectangle 30">
            <a:extLst>
              <a:ext uri="{FF2B5EF4-FFF2-40B4-BE49-F238E27FC236}">
                <a16:creationId xmlns:a16="http://schemas.microsoft.com/office/drawing/2014/main" id="{877D5BC7-BCF4-436F-8AB6-146B73203A84}"/>
              </a:ext>
            </a:extLst>
          </p:cNvPr>
          <p:cNvSpPr>
            <a:spLocks noChangeArrowheads="1"/>
          </p:cNvSpPr>
          <p:nvPr/>
        </p:nvSpPr>
        <p:spPr bwMode="auto">
          <a:xfrm>
            <a:off x="9479756" y="4940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50 52</a:t>
            </a:r>
          </a:p>
        </p:txBody>
      </p:sp>
      <p:sp>
        <p:nvSpPr>
          <p:cNvPr id="92177" name="Line 16">
            <a:extLst>
              <a:ext uri="{FF2B5EF4-FFF2-40B4-BE49-F238E27FC236}">
                <a16:creationId xmlns:a16="http://schemas.microsoft.com/office/drawing/2014/main" id="{24892BB1-34A4-48C9-8F59-100758016C05}"/>
              </a:ext>
            </a:extLst>
          </p:cNvPr>
          <p:cNvSpPr>
            <a:spLocks noChangeShapeType="1"/>
          </p:cNvSpPr>
          <p:nvPr/>
        </p:nvSpPr>
        <p:spPr bwMode="auto">
          <a:xfrm flipH="1">
            <a:off x="3286919" y="2924176"/>
            <a:ext cx="2303462"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2178" name="Line 17">
            <a:extLst>
              <a:ext uri="{FF2B5EF4-FFF2-40B4-BE49-F238E27FC236}">
                <a16:creationId xmlns:a16="http://schemas.microsoft.com/office/drawing/2014/main" id="{BA384381-32CA-47BC-9CB3-C469A34C454E}"/>
              </a:ext>
            </a:extLst>
          </p:cNvPr>
          <p:cNvSpPr>
            <a:spLocks noChangeShapeType="1"/>
          </p:cNvSpPr>
          <p:nvPr/>
        </p:nvSpPr>
        <p:spPr bwMode="auto">
          <a:xfrm>
            <a:off x="5950744" y="2924176"/>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2179" name="Line 18">
            <a:extLst>
              <a:ext uri="{FF2B5EF4-FFF2-40B4-BE49-F238E27FC236}">
                <a16:creationId xmlns:a16="http://schemas.microsoft.com/office/drawing/2014/main" id="{306862D2-D483-4311-A11F-3539990B8A2D}"/>
              </a:ext>
            </a:extLst>
          </p:cNvPr>
          <p:cNvSpPr>
            <a:spLocks noChangeShapeType="1"/>
          </p:cNvSpPr>
          <p:nvPr/>
        </p:nvSpPr>
        <p:spPr bwMode="auto">
          <a:xfrm>
            <a:off x="6238081" y="2924176"/>
            <a:ext cx="2808288"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2180" name="Line 19">
            <a:extLst>
              <a:ext uri="{FF2B5EF4-FFF2-40B4-BE49-F238E27FC236}">
                <a16:creationId xmlns:a16="http://schemas.microsoft.com/office/drawing/2014/main" id="{D7D452A1-46F9-4BB0-974E-1B91BCB0E2D9}"/>
              </a:ext>
            </a:extLst>
          </p:cNvPr>
          <p:cNvSpPr>
            <a:spLocks noChangeShapeType="1"/>
          </p:cNvSpPr>
          <p:nvPr/>
        </p:nvSpPr>
        <p:spPr bwMode="auto">
          <a:xfrm flipH="1">
            <a:off x="2134394" y="4005264"/>
            <a:ext cx="8636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2181" name="Line 20">
            <a:extLst>
              <a:ext uri="{FF2B5EF4-FFF2-40B4-BE49-F238E27FC236}">
                <a16:creationId xmlns:a16="http://schemas.microsoft.com/office/drawing/2014/main" id="{AB81B1D1-3C70-47D9-8F9E-79A89128A8B0}"/>
              </a:ext>
            </a:extLst>
          </p:cNvPr>
          <p:cNvSpPr>
            <a:spLocks noChangeShapeType="1"/>
          </p:cNvSpPr>
          <p:nvPr/>
        </p:nvSpPr>
        <p:spPr bwMode="auto">
          <a:xfrm flipH="1">
            <a:off x="3142456" y="4038600"/>
            <a:ext cx="285750" cy="903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7045" name="Line 21">
            <a:extLst>
              <a:ext uri="{FF2B5EF4-FFF2-40B4-BE49-F238E27FC236}">
                <a16:creationId xmlns:a16="http://schemas.microsoft.com/office/drawing/2014/main" id="{C673A1D0-00FD-4A3B-ACD5-EED32C7B7D79}"/>
              </a:ext>
            </a:extLst>
          </p:cNvPr>
          <p:cNvSpPr>
            <a:spLocks noChangeShapeType="1"/>
          </p:cNvSpPr>
          <p:nvPr/>
        </p:nvSpPr>
        <p:spPr bwMode="auto">
          <a:xfrm flipH="1">
            <a:off x="4871245" y="4076700"/>
            <a:ext cx="719137" cy="865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2183" name="Line 22">
            <a:extLst>
              <a:ext uri="{FF2B5EF4-FFF2-40B4-BE49-F238E27FC236}">
                <a16:creationId xmlns:a16="http://schemas.microsoft.com/office/drawing/2014/main" id="{0789B0A8-2D50-48DC-94BC-CC6BCF967883}"/>
              </a:ext>
            </a:extLst>
          </p:cNvPr>
          <p:cNvSpPr>
            <a:spLocks noChangeShapeType="1"/>
          </p:cNvSpPr>
          <p:nvPr/>
        </p:nvSpPr>
        <p:spPr bwMode="auto">
          <a:xfrm>
            <a:off x="5950744" y="4005264"/>
            <a:ext cx="4318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2184" name="Line 23">
            <a:extLst>
              <a:ext uri="{FF2B5EF4-FFF2-40B4-BE49-F238E27FC236}">
                <a16:creationId xmlns:a16="http://schemas.microsoft.com/office/drawing/2014/main" id="{4AA7EF77-AA3F-4CFB-9E1B-0538499F60C8}"/>
              </a:ext>
            </a:extLst>
          </p:cNvPr>
          <p:cNvSpPr>
            <a:spLocks noChangeShapeType="1"/>
          </p:cNvSpPr>
          <p:nvPr/>
        </p:nvSpPr>
        <p:spPr bwMode="auto">
          <a:xfrm>
            <a:off x="6239669" y="4005264"/>
            <a:ext cx="12239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2185" name="Line 24">
            <a:extLst>
              <a:ext uri="{FF2B5EF4-FFF2-40B4-BE49-F238E27FC236}">
                <a16:creationId xmlns:a16="http://schemas.microsoft.com/office/drawing/2014/main" id="{1729972F-42BE-4B0F-B94B-72EB7D49EF8C}"/>
              </a:ext>
            </a:extLst>
          </p:cNvPr>
          <p:cNvSpPr>
            <a:spLocks noChangeShapeType="1"/>
          </p:cNvSpPr>
          <p:nvPr/>
        </p:nvSpPr>
        <p:spPr bwMode="auto">
          <a:xfrm flipH="1">
            <a:off x="8543132" y="4005264"/>
            <a:ext cx="1444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2186" name="Line 25">
            <a:extLst>
              <a:ext uri="{FF2B5EF4-FFF2-40B4-BE49-F238E27FC236}">
                <a16:creationId xmlns:a16="http://schemas.microsoft.com/office/drawing/2014/main" id="{ED4255EA-12DB-438D-9E17-E63DDC6E796D}"/>
              </a:ext>
            </a:extLst>
          </p:cNvPr>
          <p:cNvSpPr>
            <a:spLocks noChangeShapeType="1"/>
          </p:cNvSpPr>
          <p:nvPr/>
        </p:nvSpPr>
        <p:spPr bwMode="auto">
          <a:xfrm>
            <a:off x="9046370" y="4005263"/>
            <a:ext cx="865187" cy="1008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7050" name="Rectangle 30">
            <a:extLst>
              <a:ext uri="{FF2B5EF4-FFF2-40B4-BE49-F238E27FC236}">
                <a16:creationId xmlns:a16="http://schemas.microsoft.com/office/drawing/2014/main" id="{BA0204D4-2A62-4608-9AD9-137A5D915FBD}"/>
              </a:ext>
            </a:extLst>
          </p:cNvPr>
          <p:cNvSpPr>
            <a:spLocks noChangeArrowheads="1"/>
          </p:cNvSpPr>
          <p:nvPr/>
        </p:nvSpPr>
        <p:spPr bwMode="auto">
          <a:xfrm>
            <a:off x="4366419" y="4941889"/>
            <a:ext cx="1295400" cy="358775"/>
          </a:xfrm>
          <a:prstGeom prst="rect">
            <a:avLst/>
          </a:prstGeom>
          <a:solidFill>
            <a:schemeClr val="bg1"/>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FF0000"/>
                </a:solidFill>
                <a:latin typeface="Garamond" panose="02020404030301010803" pitchFamily="18" charset="0"/>
                <a:ea typeface="宋体" panose="02010600030101010101" pitchFamily="2" charset="-122"/>
                <a:cs typeface="+mn-cs"/>
              </a:rPr>
              <a:t>19</a:t>
            </a:r>
            <a:r>
              <a:rPr lang="en-US" altLang="zh-CN" sz="2000">
                <a:solidFill>
                  <a:srgbClr val="000000"/>
                </a:solidFill>
                <a:latin typeface="Garamond" panose="02020404030301010803" pitchFamily="18" charset="0"/>
                <a:ea typeface="宋体" panose="02010600030101010101" pitchFamily="2" charset="-122"/>
                <a:cs typeface="+mn-cs"/>
              </a:rPr>
              <a:t> 20 21 </a:t>
            </a:r>
          </a:p>
        </p:txBody>
      </p:sp>
      <p:sp>
        <p:nvSpPr>
          <p:cNvPr id="897051" name="Text Box 27">
            <a:extLst>
              <a:ext uri="{FF2B5EF4-FFF2-40B4-BE49-F238E27FC236}">
                <a16:creationId xmlns:a16="http://schemas.microsoft.com/office/drawing/2014/main" id="{BC5C4B37-691A-412C-A86E-440168CFAFF5}"/>
              </a:ext>
            </a:extLst>
          </p:cNvPr>
          <p:cNvSpPr txBox="1">
            <a:spLocks noChangeArrowheads="1"/>
          </p:cNvSpPr>
          <p:nvPr/>
        </p:nvSpPr>
        <p:spPr bwMode="auto">
          <a:xfrm>
            <a:off x="4366420" y="4941889"/>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000000"/>
                </a:solidFill>
                <a:latin typeface="Garamond" panose="02020404030301010803" pitchFamily="18" charset="0"/>
                <a:ea typeface="宋体" panose="02010600030101010101" pitchFamily="2" charset="-122"/>
                <a:cs typeface="+mn-cs"/>
              </a:rPr>
              <a:t>19</a:t>
            </a:r>
          </a:p>
        </p:txBody>
      </p:sp>
      <p:sp>
        <p:nvSpPr>
          <p:cNvPr id="92189" name="Text Box 28">
            <a:extLst>
              <a:ext uri="{FF2B5EF4-FFF2-40B4-BE49-F238E27FC236}">
                <a16:creationId xmlns:a16="http://schemas.microsoft.com/office/drawing/2014/main" id="{B9500E12-9080-4F4A-82C1-F276041C78AE}"/>
              </a:ext>
            </a:extLst>
          </p:cNvPr>
          <p:cNvSpPr txBox="1">
            <a:spLocks noChangeArrowheads="1"/>
          </p:cNvSpPr>
          <p:nvPr/>
        </p:nvSpPr>
        <p:spPr bwMode="auto">
          <a:xfrm>
            <a:off x="5087144" y="4941889"/>
            <a:ext cx="576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000000"/>
                </a:solidFill>
                <a:latin typeface="Garamond" panose="02020404030301010803" pitchFamily="18" charset="0"/>
                <a:ea typeface="宋体" panose="02010600030101010101" pitchFamily="2" charset="-122"/>
                <a:cs typeface="+mn-cs"/>
              </a:rPr>
              <a:t>21</a:t>
            </a:r>
          </a:p>
        </p:txBody>
      </p:sp>
      <p:sp>
        <p:nvSpPr>
          <p:cNvPr id="897053" name="Rectangle 30">
            <a:extLst>
              <a:ext uri="{FF2B5EF4-FFF2-40B4-BE49-F238E27FC236}">
                <a16:creationId xmlns:a16="http://schemas.microsoft.com/office/drawing/2014/main" id="{ABB2A95A-94BA-44A7-9D51-6741DBE125B0}"/>
              </a:ext>
            </a:extLst>
          </p:cNvPr>
          <p:cNvSpPr>
            <a:spLocks noChangeArrowheads="1"/>
          </p:cNvSpPr>
          <p:nvPr/>
        </p:nvSpPr>
        <p:spPr bwMode="auto">
          <a:xfrm>
            <a:off x="5374481" y="3716338"/>
            <a:ext cx="1225550" cy="360362"/>
          </a:xfrm>
          <a:prstGeom prst="rect">
            <a:avLst/>
          </a:prstGeom>
          <a:solidFill>
            <a:schemeClr val="bg1"/>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FF0000"/>
                </a:solidFill>
                <a:latin typeface="Garamond" panose="02020404030301010803" pitchFamily="18" charset="0"/>
                <a:ea typeface="宋体" panose="02010600030101010101" pitchFamily="2" charset="-122"/>
                <a:cs typeface="+mn-cs"/>
              </a:rPr>
              <a:t>   </a:t>
            </a:r>
            <a:r>
              <a:rPr lang="en-US" altLang="zh-CN" sz="2000">
                <a:solidFill>
                  <a:srgbClr val="000000"/>
                </a:solidFill>
                <a:latin typeface="Garamond" panose="02020404030301010803" pitchFamily="18" charset="0"/>
                <a:ea typeface="宋体" panose="02010600030101010101" pitchFamily="2" charset="-122"/>
                <a:cs typeface="+mn-cs"/>
              </a:rPr>
              <a:t> 23 30 </a:t>
            </a:r>
          </a:p>
        </p:txBody>
      </p:sp>
      <p:sp>
        <p:nvSpPr>
          <p:cNvPr id="897054" name="Text Box 30">
            <a:extLst>
              <a:ext uri="{FF2B5EF4-FFF2-40B4-BE49-F238E27FC236}">
                <a16:creationId xmlns:a16="http://schemas.microsoft.com/office/drawing/2014/main" id="{0C254940-EB65-469C-947E-A2DCDBA8220D}"/>
              </a:ext>
            </a:extLst>
          </p:cNvPr>
          <p:cNvSpPr txBox="1">
            <a:spLocks noChangeArrowheads="1"/>
          </p:cNvSpPr>
          <p:nvPr/>
        </p:nvSpPr>
        <p:spPr bwMode="auto">
          <a:xfrm>
            <a:off x="4726782" y="4941889"/>
            <a:ext cx="574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FF0000"/>
                </a:solidFill>
                <a:latin typeface="Garamond" panose="02020404030301010803" pitchFamily="18" charset="0"/>
                <a:ea typeface="宋体" panose="02010600030101010101" pitchFamily="2" charset="-122"/>
                <a:cs typeface="+mn-cs"/>
              </a:rPr>
              <a:t>20</a:t>
            </a:r>
          </a:p>
        </p:txBody>
      </p:sp>
      <p:sp>
        <p:nvSpPr>
          <p:cNvPr id="897055" name="Line 31">
            <a:extLst>
              <a:ext uri="{FF2B5EF4-FFF2-40B4-BE49-F238E27FC236}">
                <a16:creationId xmlns:a16="http://schemas.microsoft.com/office/drawing/2014/main" id="{36142154-C868-4E32-8524-B7873821CEE2}"/>
              </a:ext>
            </a:extLst>
          </p:cNvPr>
          <p:cNvSpPr>
            <a:spLocks noChangeShapeType="1"/>
          </p:cNvSpPr>
          <p:nvPr/>
        </p:nvSpPr>
        <p:spPr bwMode="auto">
          <a:xfrm flipH="1">
            <a:off x="4079081" y="3933826"/>
            <a:ext cx="1295400" cy="10080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7056" name="Line 32">
            <a:extLst>
              <a:ext uri="{FF2B5EF4-FFF2-40B4-BE49-F238E27FC236}">
                <a16:creationId xmlns:a16="http://schemas.microsoft.com/office/drawing/2014/main" id="{9592E57B-505B-4B3F-9A88-F923A414B614}"/>
              </a:ext>
            </a:extLst>
          </p:cNvPr>
          <p:cNvSpPr>
            <a:spLocks noChangeShapeType="1"/>
          </p:cNvSpPr>
          <p:nvPr/>
        </p:nvSpPr>
        <p:spPr bwMode="auto">
          <a:xfrm flipH="1">
            <a:off x="5374482" y="4005264"/>
            <a:ext cx="288925"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0661"/>
                                        </p:tgtEl>
                                        <p:attrNameLst>
                                          <p:attrName>style.visibility</p:attrName>
                                        </p:attrNameLst>
                                      </p:cBhvr>
                                      <p:to>
                                        <p:strVal val="visible"/>
                                      </p:to>
                                    </p:set>
                                    <p:animEffect transition="in" filter="blinds(horizontal)">
                                      <p:cBhvr>
                                        <p:cTn id="7" dur="500"/>
                                        <p:tgtEl>
                                          <p:spTgt spid="7906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0" nodeType="clickEffect">
                                  <p:stCondLst>
                                    <p:cond delay="0"/>
                                  </p:stCondLst>
                                  <p:childTnLst>
                                    <p:animEffect transition="out" filter="box(in)">
                                      <p:cBhvr>
                                        <p:cTn id="11" dur="500"/>
                                        <p:tgtEl>
                                          <p:spTgt spid="897050"/>
                                        </p:tgtEl>
                                      </p:cBhvr>
                                    </p:animEffect>
                                    <p:set>
                                      <p:cBhvr>
                                        <p:cTn id="12" dur="1" fill="hold">
                                          <p:stCondLst>
                                            <p:cond delay="499"/>
                                          </p:stCondLst>
                                        </p:cTn>
                                        <p:tgtEl>
                                          <p:spTgt spid="897050"/>
                                        </p:tgtEl>
                                        <p:attrNameLst>
                                          <p:attrName>style.visibility</p:attrName>
                                        </p:attrNameLst>
                                      </p:cBhvr>
                                      <p:to>
                                        <p:strVal val="hidden"/>
                                      </p:to>
                                    </p:set>
                                  </p:childTnLst>
                                </p:cTn>
                              </p:par>
                            </p:childTnLst>
                          </p:cTn>
                        </p:par>
                        <p:par>
                          <p:cTn id="13" fill="hold" nodeType="afterGroup">
                            <p:stCondLst>
                              <p:cond delay="500"/>
                            </p:stCondLst>
                            <p:childTnLst>
                              <p:par>
                                <p:cTn id="14" presetID="4" presetClass="exit" presetSubtype="16" fill="hold" nodeType="afterEffect">
                                  <p:stCondLst>
                                    <p:cond delay="0"/>
                                  </p:stCondLst>
                                  <p:childTnLst>
                                    <p:animEffect transition="out" filter="box(in)">
                                      <p:cBhvr>
                                        <p:cTn id="15" dur="500"/>
                                        <p:tgtEl>
                                          <p:spTgt spid="897045"/>
                                        </p:tgtEl>
                                      </p:cBhvr>
                                    </p:animEffect>
                                    <p:set>
                                      <p:cBhvr>
                                        <p:cTn id="16" dur="1" fill="hold">
                                          <p:stCondLst>
                                            <p:cond delay="499"/>
                                          </p:stCondLst>
                                        </p:cTn>
                                        <p:tgtEl>
                                          <p:spTgt spid="897045"/>
                                        </p:tgtEl>
                                        <p:attrNameLst>
                                          <p:attrName>style.visibility</p:attrName>
                                        </p:attrNameLst>
                                      </p:cBhvr>
                                      <p:to>
                                        <p:strVal val="hidden"/>
                                      </p:to>
                                    </p:set>
                                  </p:childTnLst>
                                </p:cTn>
                              </p:par>
                            </p:childTnLst>
                          </p:cTn>
                        </p:par>
                        <p:par>
                          <p:cTn id="17" fill="hold" nodeType="afterGroup">
                            <p:stCondLst>
                              <p:cond delay="1000"/>
                            </p:stCondLst>
                            <p:childTnLst>
                              <p:par>
                                <p:cTn id="18" presetID="0" presetClass="path" presetSubtype="0" accel="50000" decel="50000" fill="hold" grpId="0" nodeType="afterEffect">
                                  <p:stCondLst>
                                    <p:cond delay="0"/>
                                  </p:stCondLst>
                                  <p:childTnLst>
                                    <p:animMotion origin="layout" path="M -1.94444E-6 -6.2963E-6 L -0.07882 -6.2963E-6 " pathEditMode="relative" ptsTypes="AA">
                                      <p:cBhvr>
                                        <p:cTn id="19" dur="2000" fill="hold"/>
                                        <p:tgtEl>
                                          <p:spTgt spid="897051"/>
                                        </p:tgtEl>
                                        <p:attrNameLst>
                                          <p:attrName>ppt_x</p:attrName>
                                          <p:attrName>ppt_y</p:attrName>
                                        </p:attrNameLst>
                                      </p:cBhvr>
                                    </p:animMotion>
                                  </p:childTnLst>
                                </p:cTn>
                              </p:par>
                            </p:childTnLst>
                          </p:cTn>
                        </p:par>
                        <p:par>
                          <p:cTn id="20" fill="hold" nodeType="afterGroup">
                            <p:stCondLst>
                              <p:cond delay="3000"/>
                            </p:stCondLst>
                            <p:childTnLst>
                              <p:par>
                                <p:cTn id="21" presetID="4" presetClass="entr" presetSubtype="16" fill="hold" grpId="0" nodeType="afterEffect">
                                  <p:stCondLst>
                                    <p:cond delay="0"/>
                                  </p:stCondLst>
                                  <p:childTnLst>
                                    <p:set>
                                      <p:cBhvr>
                                        <p:cTn id="22" dur="1" fill="hold">
                                          <p:stCondLst>
                                            <p:cond delay="0"/>
                                          </p:stCondLst>
                                        </p:cTn>
                                        <p:tgtEl>
                                          <p:spTgt spid="897026"/>
                                        </p:tgtEl>
                                        <p:attrNameLst>
                                          <p:attrName>style.visibility</p:attrName>
                                        </p:attrNameLst>
                                      </p:cBhvr>
                                      <p:to>
                                        <p:strVal val="visible"/>
                                      </p:to>
                                    </p:set>
                                    <p:animEffect transition="in" filter="box(in)">
                                      <p:cBhvr>
                                        <p:cTn id="23" dur="500"/>
                                        <p:tgtEl>
                                          <p:spTgt spid="897026"/>
                                        </p:tgtEl>
                                      </p:cBhvr>
                                    </p:animEffect>
                                  </p:childTnLst>
                                </p:cTn>
                              </p:par>
                            </p:childTnLst>
                          </p:cTn>
                        </p:par>
                        <p:par>
                          <p:cTn id="24" fill="hold" nodeType="afterGroup">
                            <p:stCondLst>
                              <p:cond delay="3500"/>
                            </p:stCondLst>
                            <p:childTnLst>
                              <p:par>
                                <p:cTn id="25" presetID="4" presetClass="entr" presetSubtype="16" fill="hold" grpId="0" nodeType="afterEffect">
                                  <p:stCondLst>
                                    <p:cond delay="0"/>
                                  </p:stCondLst>
                                  <p:childTnLst>
                                    <p:set>
                                      <p:cBhvr>
                                        <p:cTn id="26" dur="1" fill="hold">
                                          <p:stCondLst>
                                            <p:cond delay="0"/>
                                          </p:stCondLst>
                                        </p:cTn>
                                        <p:tgtEl>
                                          <p:spTgt spid="897027"/>
                                        </p:tgtEl>
                                        <p:attrNameLst>
                                          <p:attrName>style.visibility</p:attrName>
                                        </p:attrNameLst>
                                      </p:cBhvr>
                                      <p:to>
                                        <p:strVal val="visible"/>
                                      </p:to>
                                    </p:set>
                                    <p:animEffect transition="in" filter="box(in)">
                                      <p:cBhvr>
                                        <p:cTn id="27" dur="500"/>
                                        <p:tgtEl>
                                          <p:spTgt spid="897027"/>
                                        </p:tgtEl>
                                      </p:cBhvr>
                                    </p:animEffect>
                                  </p:childTnLst>
                                </p:cTn>
                              </p:par>
                            </p:childTnLst>
                          </p:cTn>
                        </p:par>
                        <p:par>
                          <p:cTn id="28" fill="hold" nodeType="afterGroup">
                            <p:stCondLst>
                              <p:cond delay="4000"/>
                            </p:stCondLst>
                            <p:childTnLst>
                              <p:par>
                                <p:cTn id="29" presetID="0" presetClass="path" presetSubtype="0" accel="50000" decel="50000" fill="hold" grpId="0" nodeType="afterEffect">
                                  <p:stCondLst>
                                    <p:cond delay="0"/>
                                  </p:stCondLst>
                                  <p:childTnLst>
                                    <p:animMotion origin="layout" path="M -8.33333E-7 2.96296E-6 L 0.06302 -0.17593 " pathEditMode="relative" rAng="0" ptsTypes="AA">
                                      <p:cBhvr>
                                        <p:cTn id="30" dur="2000" fill="hold"/>
                                        <p:tgtEl>
                                          <p:spTgt spid="897054"/>
                                        </p:tgtEl>
                                        <p:attrNameLst>
                                          <p:attrName>ppt_x</p:attrName>
                                          <p:attrName>ppt_y</p:attrName>
                                        </p:attrNameLst>
                                      </p:cBhvr>
                                      <p:rCtr x="3142" y="-8796"/>
                                    </p:animMotion>
                                  </p:childTnLst>
                                </p:cTn>
                              </p:par>
                            </p:childTnLst>
                          </p:cTn>
                        </p:par>
                        <p:par>
                          <p:cTn id="31" fill="hold" nodeType="afterGroup">
                            <p:stCondLst>
                              <p:cond delay="6000"/>
                            </p:stCondLst>
                            <p:childTnLst>
                              <p:par>
                                <p:cTn id="32" presetID="4" presetClass="entr" presetSubtype="16" fill="hold" grpId="0" nodeType="afterEffect">
                                  <p:stCondLst>
                                    <p:cond delay="0"/>
                                  </p:stCondLst>
                                  <p:childTnLst>
                                    <p:set>
                                      <p:cBhvr>
                                        <p:cTn id="33" dur="1" fill="hold">
                                          <p:stCondLst>
                                            <p:cond delay="0"/>
                                          </p:stCondLst>
                                        </p:cTn>
                                        <p:tgtEl>
                                          <p:spTgt spid="897053"/>
                                        </p:tgtEl>
                                        <p:attrNameLst>
                                          <p:attrName>style.visibility</p:attrName>
                                        </p:attrNameLst>
                                      </p:cBhvr>
                                      <p:to>
                                        <p:strVal val="visible"/>
                                      </p:to>
                                    </p:set>
                                    <p:animEffect transition="in" filter="box(in)">
                                      <p:cBhvr>
                                        <p:cTn id="34" dur="500"/>
                                        <p:tgtEl>
                                          <p:spTgt spid="897053"/>
                                        </p:tgtEl>
                                      </p:cBhvr>
                                    </p:animEffect>
                                  </p:childTnLst>
                                </p:cTn>
                              </p:par>
                            </p:childTnLst>
                          </p:cTn>
                        </p:par>
                        <p:par>
                          <p:cTn id="35" fill="hold" nodeType="afterGroup">
                            <p:stCondLst>
                              <p:cond delay="6500"/>
                            </p:stCondLst>
                            <p:childTnLst>
                              <p:par>
                                <p:cTn id="36" presetID="4" presetClass="entr" presetSubtype="16" fill="hold" nodeType="afterEffect">
                                  <p:stCondLst>
                                    <p:cond delay="0"/>
                                  </p:stCondLst>
                                  <p:childTnLst>
                                    <p:set>
                                      <p:cBhvr>
                                        <p:cTn id="37" dur="1" fill="hold">
                                          <p:stCondLst>
                                            <p:cond delay="0"/>
                                          </p:stCondLst>
                                        </p:cTn>
                                        <p:tgtEl>
                                          <p:spTgt spid="897056"/>
                                        </p:tgtEl>
                                        <p:attrNameLst>
                                          <p:attrName>style.visibility</p:attrName>
                                        </p:attrNameLst>
                                      </p:cBhvr>
                                      <p:to>
                                        <p:strVal val="visible"/>
                                      </p:to>
                                    </p:set>
                                    <p:animEffect transition="in" filter="box(in)">
                                      <p:cBhvr>
                                        <p:cTn id="38" dur="500"/>
                                        <p:tgtEl>
                                          <p:spTgt spid="897056"/>
                                        </p:tgtEl>
                                      </p:cBhvr>
                                    </p:animEffect>
                                  </p:childTnLst>
                                </p:cTn>
                              </p:par>
                              <p:par>
                                <p:cTn id="39" presetID="4" presetClass="entr" presetSubtype="16" fill="hold" nodeType="withEffect">
                                  <p:stCondLst>
                                    <p:cond delay="0"/>
                                  </p:stCondLst>
                                  <p:childTnLst>
                                    <p:set>
                                      <p:cBhvr>
                                        <p:cTn id="40" dur="1" fill="hold">
                                          <p:stCondLst>
                                            <p:cond delay="0"/>
                                          </p:stCondLst>
                                        </p:cTn>
                                        <p:tgtEl>
                                          <p:spTgt spid="897055"/>
                                        </p:tgtEl>
                                        <p:attrNameLst>
                                          <p:attrName>style.visibility</p:attrName>
                                        </p:attrNameLst>
                                      </p:cBhvr>
                                      <p:to>
                                        <p:strVal val="visible"/>
                                      </p:to>
                                    </p:set>
                                    <p:animEffect transition="in" filter="box(in)">
                                      <p:cBhvr>
                                        <p:cTn id="41" dur="500"/>
                                        <p:tgtEl>
                                          <p:spTgt spid="897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7026" grpId="0" animBg="1"/>
      <p:bldP spid="897027" grpId="0" animBg="1"/>
      <p:bldP spid="790661" grpId="0" animBg="1"/>
      <p:bldP spid="897050" grpId="0" animBg="1"/>
      <p:bldP spid="897051" grpId="0"/>
      <p:bldP spid="897053" grpId="0" animBg="1"/>
      <p:bldP spid="89705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a:extLst>
              <a:ext uri="{FF2B5EF4-FFF2-40B4-BE49-F238E27FC236}">
                <a16:creationId xmlns:a16="http://schemas.microsoft.com/office/drawing/2014/main" id="{3D38F1DE-B04F-4EA1-8676-2747CFD8013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9C1A899-F4BA-4C82-82A8-63C31B223A63}"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899074" name="Rectangle 30">
            <a:extLst>
              <a:ext uri="{FF2B5EF4-FFF2-40B4-BE49-F238E27FC236}">
                <a16:creationId xmlns:a16="http://schemas.microsoft.com/office/drawing/2014/main" id="{3EEF0DB7-0B58-48B3-AE75-91253FDC94CB}"/>
              </a:ext>
            </a:extLst>
          </p:cNvPr>
          <p:cNvSpPr>
            <a:spLocks noChangeArrowheads="1"/>
          </p:cNvSpPr>
          <p:nvPr/>
        </p:nvSpPr>
        <p:spPr bwMode="auto">
          <a:xfrm>
            <a:off x="6527006"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94212" name="Rectangle 2">
            <a:extLst>
              <a:ext uri="{FF2B5EF4-FFF2-40B4-BE49-F238E27FC236}">
                <a16:creationId xmlns:a16="http://schemas.microsoft.com/office/drawing/2014/main" id="{217AF27F-2899-4133-93BB-3E1EC7BF6F93}"/>
              </a:ext>
            </a:extLst>
          </p:cNvPr>
          <p:cNvSpPr>
            <a:spLocks noGrp="1" noChangeArrowheads="1"/>
          </p:cNvSpPr>
          <p:nvPr>
            <p:ph type="title" idx="4294967295"/>
          </p:nvPr>
        </p:nvSpPr>
        <p:spPr/>
        <p:txBody>
          <a:bodyPr/>
          <a:lstStyle/>
          <a:p>
            <a:r>
              <a:rPr lang="en-US" altLang="zh-CN" sz="4000" b="1">
                <a:latin typeface="Garamond" panose="02020404030301010803" pitchFamily="18" charset="0"/>
                <a:ea typeface="黑体" panose="02010609060101010101" pitchFamily="49" charset="-122"/>
              </a:rPr>
              <a:t>m=3</a:t>
            </a:r>
          </a:p>
        </p:txBody>
      </p:sp>
      <p:sp>
        <p:nvSpPr>
          <p:cNvPr id="791685" name="AutoShape 133">
            <a:extLst>
              <a:ext uri="{FF2B5EF4-FFF2-40B4-BE49-F238E27FC236}">
                <a16:creationId xmlns:a16="http://schemas.microsoft.com/office/drawing/2014/main" id="{52D5C8B3-A757-4358-A1BA-4ACEE2542EB9}"/>
              </a:ext>
            </a:extLst>
          </p:cNvPr>
          <p:cNvSpPr>
            <a:spLocks noChangeArrowheads="1"/>
          </p:cNvSpPr>
          <p:nvPr/>
        </p:nvSpPr>
        <p:spPr bwMode="auto">
          <a:xfrm>
            <a:off x="1774031" y="1844675"/>
            <a:ext cx="1727200" cy="865188"/>
          </a:xfrm>
          <a:prstGeom prst="wedgeRectCallout">
            <a:avLst>
              <a:gd name="adj1" fmla="val 145403"/>
              <a:gd name="adj2" fmla="val 146880"/>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400">
                <a:solidFill>
                  <a:srgbClr val="CC3300"/>
                </a:solidFill>
                <a:latin typeface="Garamond" panose="02020404030301010803" pitchFamily="18" charset="0"/>
                <a:cs typeface="+mn-cs"/>
              </a:rPr>
              <a:t>第二层结点分裂</a:t>
            </a:r>
          </a:p>
        </p:txBody>
      </p:sp>
      <p:sp>
        <p:nvSpPr>
          <p:cNvPr id="94214" name="Rectangle 30">
            <a:extLst>
              <a:ext uri="{FF2B5EF4-FFF2-40B4-BE49-F238E27FC236}">
                <a16:creationId xmlns:a16="http://schemas.microsoft.com/office/drawing/2014/main" id="{18310DEC-A7E1-415B-8A7C-FE53B50B6DBC}"/>
              </a:ext>
            </a:extLst>
          </p:cNvPr>
          <p:cNvSpPr>
            <a:spLocks noChangeArrowheads="1"/>
          </p:cNvSpPr>
          <p:nvPr/>
        </p:nvSpPr>
        <p:spPr bwMode="auto">
          <a:xfrm>
            <a:off x="3647281"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19</a:t>
            </a:r>
          </a:p>
        </p:txBody>
      </p:sp>
      <p:sp>
        <p:nvSpPr>
          <p:cNvPr id="94215" name="Rectangle 30">
            <a:extLst>
              <a:ext uri="{FF2B5EF4-FFF2-40B4-BE49-F238E27FC236}">
                <a16:creationId xmlns:a16="http://schemas.microsoft.com/office/drawing/2014/main" id="{132E23C0-5816-46BE-93A1-BC00B2E0F29D}"/>
              </a:ext>
            </a:extLst>
          </p:cNvPr>
          <p:cNvSpPr>
            <a:spLocks noChangeArrowheads="1"/>
          </p:cNvSpPr>
          <p:nvPr/>
        </p:nvSpPr>
        <p:spPr bwMode="auto">
          <a:xfrm>
            <a:off x="4871244"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21</a:t>
            </a:r>
          </a:p>
        </p:txBody>
      </p:sp>
      <p:sp>
        <p:nvSpPr>
          <p:cNvPr id="899079" name="Rectangle 30">
            <a:extLst>
              <a:ext uri="{FF2B5EF4-FFF2-40B4-BE49-F238E27FC236}">
                <a16:creationId xmlns:a16="http://schemas.microsoft.com/office/drawing/2014/main" id="{BD4D3104-F209-4469-85CB-009EB0CE48E7}"/>
              </a:ext>
            </a:extLst>
          </p:cNvPr>
          <p:cNvSpPr>
            <a:spLocks noChangeArrowheads="1"/>
          </p:cNvSpPr>
          <p:nvPr/>
        </p:nvSpPr>
        <p:spPr bwMode="auto">
          <a:xfrm>
            <a:off x="5518944" y="2708276"/>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18 33 </a:t>
            </a:r>
          </a:p>
        </p:txBody>
      </p:sp>
      <p:sp>
        <p:nvSpPr>
          <p:cNvPr id="94217" name="Rectangle 30">
            <a:extLst>
              <a:ext uri="{FF2B5EF4-FFF2-40B4-BE49-F238E27FC236}">
                <a16:creationId xmlns:a16="http://schemas.microsoft.com/office/drawing/2014/main" id="{33759B1B-F8E1-4715-A028-3FE8CDA08E9B}"/>
              </a:ext>
            </a:extLst>
          </p:cNvPr>
          <p:cNvSpPr>
            <a:spLocks noChangeArrowheads="1"/>
          </p:cNvSpPr>
          <p:nvPr/>
        </p:nvSpPr>
        <p:spPr bwMode="auto">
          <a:xfrm>
            <a:off x="2855119"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12 </a:t>
            </a:r>
          </a:p>
        </p:txBody>
      </p:sp>
      <p:sp>
        <p:nvSpPr>
          <p:cNvPr id="94218" name="Rectangle 30">
            <a:extLst>
              <a:ext uri="{FF2B5EF4-FFF2-40B4-BE49-F238E27FC236}">
                <a16:creationId xmlns:a16="http://schemas.microsoft.com/office/drawing/2014/main" id="{F4F4E230-3FE2-48D7-A1BA-2544F0DF1AA5}"/>
              </a:ext>
            </a:extLst>
          </p:cNvPr>
          <p:cNvSpPr>
            <a:spLocks noChangeArrowheads="1"/>
          </p:cNvSpPr>
          <p:nvPr/>
        </p:nvSpPr>
        <p:spPr bwMode="auto">
          <a:xfrm>
            <a:off x="8614569"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48 </a:t>
            </a:r>
          </a:p>
        </p:txBody>
      </p:sp>
      <p:sp>
        <p:nvSpPr>
          <p:cNvPr id="94219" name="Rectangle 30">
            <a:extLst>
              <a:ext uri="{FF2B5EF4-FFF2-40B4-BE49-F238E27FC236}">
                <a16:creationId xmlns:a16="http://schemas.microsoft.com/office/drawing/2014/main" id="{72F409CC-AEE8-4AE8-9FAC-057F553DAFC3}"/>
              </a:ext>
            </a:extLst>
          </p:cNvPr>
          <p:cNvSpPr>
            <a:spLocks noChangeArrowheads="1"/>
          </p:cNvSpPr>
          <p:nvPr/>
        </p:nvSpPr>
        <p:spPr bwMode="auto">
          <a:xfrm>
            <a:off x="1702594"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10 </a:t>
            </a:r>
          </a:p>
        </p:txBody>
      </p:sp>
      <p:sp>
        <p:nvSpPr>
          <p:cNvPr id="94220" name="Rectangle 30">
            <a:extLst>
              <a:ext uri="{FF2B5EF4-FFF2-40B4-BE49-F238E27FC236}">
                <a16:creationId xmlns:a16="http://schemas.microsoft.com/office/drawing/2014/main" id="{034AC28D-6AE6-4EC2-863E-E0C7167728FA}"/>
              </a:ext>
            </a:extLst>
          </p:cNvPr>
          <p:cNvSpPr>
            <a:spLocks noChangeArrowheads="1"/>
          </p:cNvSpPr>
          <p:nvPr/>
        </p:nvSpPr>
        <p:spPr bwMode="auto">
          <a:xfrm>
            <a:off x="2710656"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15 </a:t>
            </a:r>
          </a:p>
        </p:txBody>
      </p:sp>
      <p:sp>
        <p:nvSpPr>
          <p:cNvPr id="94221" name="Rectangle 30">
            <a:extLst>
              <a:ext uri="{FF2B5EF4-FFF2-40B4-BE49-F238E27FC236}">
                <a16:creationId xmlns:a16="http://schemas.microsoft.com/office/drawing/2014/main" id="{23F99FDD-1D13-4024-B2B3-DEFE79A5B1DE}"/>
              </a:ext>
            </a:extLst>
          </p:cNvPr>
          <p:cNvSpPr>
            <a:spLocks noChangeArrowheads="1"/>
          </p:cNvSpPr>
          <p:nvPr/>
        </p:nvSpPr>
        <p:spPr bwMode="auto">
          <a:xfrm>
            <a:off x="60237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24 </a:t>
            </a:r>
          </a:p>
        </p:txBody>
      </p:sp>
      <p:sp>
        <p:nvSpPr>
          <p:cNvPr id="94222" name="Rectangle 30">
            <a:extLst>
              <a:ext uri="{FF2B5EF4-FFF2-40B4-BE49-F238E27FC236}">
                <a16:creationId xmlns:a16="http://schemas.microsoft.com/office/drawing/2014/main" id="{C1AA8C43-E0A6-4CDF-B43F-F0DCAA5BFF8B}"/>
              </a:ext>
            </a:extLst>
          </p:cNvPr>
          <p:cNvSpPr>
            <a:spLocks noChangeArrowheads="1"/>
          </p:cNvSpPr>
          <p:nvPr/>
        </p:nvSpPr>
        <p:spPr bwMode="auto">
          <a:xfrm>
            <a:off x="71032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31 </a:t>
            </a:r>
          </a:p>
        </p:txBody>
      </p:sp>
      <p:sp>
        <p:nvSpPr>
          <p:cNvPr id="94223" name="Rectangle 30">
            <a:extLst>
              <a:ext uri="{FF2B5EF4-FFF2-40B4-BE49-F238E27FC236}">
                <a16:creationId xmlns:a16="http://schemas.microsoft.com/office/drawing/2014/main" id="{85F874B9-13AC-4709-B160-6B93E8AEBEB1}"/>
              </a:ext>
            </a:extLst>
          </p:cNvPr>
          <p:cNvSpPr>
            <a:spLocks noChangeArrowheads="1"/>
          </p:cNvSpPr>
          <p:nvPr/>
        </p:nvSpPr>
        <p:spPr bwMode="auto">
          <a:xfrm>
            <a:off x="81827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45 47 </a:t>
            </a:r>
          </a:p>
        </p:txBody>
      </p:sp>
      <p:sp>
        <p:nvSpPr>
          <p:cNvPr id="94224" name="Rectangle 30">
            <a:extLst>
              <a:ext uri="{FF2B5EF4-FFF2-40B4-BE49-F238E27FC236}">
                <a16:creationId xmlns:a16="http://schemas.microsoft.com/office/drawing/2014/main" id="{0FA3A4E5-A46D-427C-A7F5-DF4C62039AF3}"/>
              </a:ext>
            </a:extLst>
          </p:cNvPr>
          <p:cNvSpPr>
            <a:spLocks noChangeArrowheads="1"/>
          </p:cNvSpPr>
          <p:nvPr/>
        </p:nvSpPr>
        <p:spPr bwMode="auto">
          <a:xfrm>
            <a:off x="9479756" y="4940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50 52</a:t>
            </a:r>
          </a:p>
        </p:txBody>
      </p:sp>
      <p:sp>
        <p:nvSpPr>
          <p:cNvPr id="94225" name="Line 16">
            <a:extLst>
              <a:ext uri="{FF2B5EF4-FFF2-40B4-BE49-F238E27FC236}">
                <a16:creationId xmlns:a16="http://schemas.microsoft.com/office/drawing/2014/main" id="{73E7FD3F-AF24-441A-AB1B-4CF8F285E68F}"/>
              </a:ext>
            </a:extLst>
          </p:cNvPr>
          <p:cNvSpPr>
            <a:spLocks noChangeShapeType="1"/>
          </p:cNvSpPr>
          <p:nvPr/>
        </p:nvSpPr>
        <p:spPr bwMode="auto">
          <a:xfrm flipH="1">
            <a:off x="3286919" y="2924176"/>
            <a:ext cx="2303462"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089" name="Line 17">
            <a:extLst>
              <a:ext uri="{FF2B5EF4-FFF2-40B4-BE49-F238E27FC236}">
                <a16:creationId xmlns:a16="http://schemas.microsoft.com/office/drawing/2014/main" id="{A354F52F-0508-46D6-94D8-9BDFC60479FA}"/>
              </a:ext>
            </a:extLst>
          </p:cNvPr>
          <p:cNvSpPr>
            <a:spLocks noChangeShapeType="1"/>
          </p:cNvSpPr>
          <p:nvPr/>
        </p:nvSpPr>
        <p:spPr bwMode="auto">
          <a:xfrm>
            <a:off x="5950744" y="2924176"/>
            <a:ext cx="0"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4227" name="Line 18">
            <a:extLst>
              <a:ext uri="{FF2B5EF4-FFF2-40B4-BE49-F238E27FC236}">
                <a16:creationId xmlns:a16="http://schemas.microsoft.com/office/drawing/2014/main" id="{6C267C4F-B469-41E1-A4E3-CCC71F926045}"/>
              </a:ext>
            </a:extLst>
          </p:cNvPr>
          <p:cNvSpPr>
            <a:spLocks noChangeShapeType="1"/>
          </p:cNvSpPr>
          <p:nvPr/>
        </p:nvSpPr>
        <p:spPr bwMode="auto">
          <a:xfrm>
            <a:off x="6238081" y="2924176"/>
            <a:ext cx="2808288" cy="7921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4228" name="Line 19">
            <a:extLst>
              <a:ext uri="{FF2B5EF4-FFF2-40B4-BE49-F238E27FC236}">
                <a16:creationId xmlns:a16="http://schemas.microsoft.com/office/drawing/2014/main" id="{39E4C42E-CBD3-4595-84D0-38F5A0B41EF8}"/>
              </a:ext>
            </a:extLst>
          </p:cNvPr>
          <p:cNvSpPr>
            <a:spLocks noChangeShapeType="1"/>
          </p:cNvSpPr>
          <p:nvPr/>
        </p:nvSpPr>
        <p:spPr bwMode="auto">
          <a:xfrm flipH="1">
            <a:off x="2134394" y="4005264"/>
            <a:ext cx="8636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4229" name="Line 20">
            <a:extLst>
              <a:ext uri="{FF2B5EF4-FFF2-40B4-BE49-F238E27FC236}">
                <a16:creationId xmlns:a16="http://schemas.microsoft.com/office/drawing/2014/main" id="{E07A711D-184C-4BC0-8466-592FEC05B093}"/>
              </a:ext>
            </a:extLst>
          </p:cNvPr>
          <p:cNvSpPr>
            <a:spLocks noChangeShapeType="1"/>
          </p:cNvSpPr>
          <p:nvPr/>
        </p:nvSpPr>
        <p:spPr bwMode="auto">
          <a:xfrm flipH="1">
            <a:off x="3142457" y="4005264"/>
            <a:ext cx="1444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093" name="Line 21">
            <a:extLst>
              <a:ext uri="{FF2B5EF4-FFF2-40B4-BE49-F238E27FC236}">
                <a16:creationId xmlns:a16="http://schemas.microsoft.com/office/drawing/2014/main" id="{BAE0C992-6687-4EB1-8D8E-D6B46D1E7607}"/>
              </a:ext>
            </a:extLst>
          </p:cNvPr>
          <p:cNvSpPr>
            <a:spLocks noChangeShapeType="1"/>
          </p:cNvSpPr>
          <p:nvPr/>
        </p:nvSpPr>
        <p:spPr bwMode="auto">
          <a:xfrm>
            <a:off x="5950744" y="4005264"/>
            <a:ext cx="4318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094" name="Line 22">
            <a:extLst>
              <a:ext uri="{FF2B5EF4-FFF2-40B4-BE49-F238E27FC236}">
                <a16:creationId xmlns:a16="http://schemas.microsoft.com/office/drawing/2014/main" id="{FF0F3185-19D4-4834-B770-3A09D63A212D}"/>
              </a:ext>
            </a:extLst>
          </p:cNvPr>
          <p:cNvSpPr>
            <a:spLocks noChangeShapeType="1"/>
          </p:cNvSpPr>
          <p:nvPr/>
        </p:nvSpPr>
        <p:spPr bwMode="auto">
          <a:xfrm>
            <a:off x="6239669" y="4005264"/>
            <a:ext cx="12239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4232" name="Line 23">
            <a:extLst>
              <a:ext uri="{FF2B5EF4-FFF2-40B4-BE49-F238E27FC236}">
                <a16:creationId xmlns:a16="http://schemas.microsoft.com/office/drawing/2014/main" id="{67850EB7-1474-4ED8-B6D4-E8B336FE9DBB}"/>
              </a:ext>
            </a:extLst>
          </p:cNvPr>
          <p:cNvSpPr>
            <a:spLocks noChangeShapeType="1"/>
          </p:cNvSpPr>
          <p:nvPr/>
        </p:nvSpPr>
        <p:spPr bwMode="auto">
          <a:xfrm flipH="1">
            <a:off x="8543132" y="4005264"/>
            <a:ext cx="1444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4233" name="Line 24">
            <a:extLst>
              <a:ext uri="{FF2B5EF4-FFF2-40B4-BE49-F238E27FC236}">
                <a16:creationId xmlns:a16="http://schemas.microsoft.com/office/drawing/2014/main" id="{5EDB6335-31D4-48EA-A1DD-36DDC44A5F25}"/>
              </a:ext>
            </a:extLst>
          </p:cNvPr>
          <p:cNvSpPr>
            <a:spLocks noChangeShapeType="1"/>
          </p:cNvSpPr>
          <p:nvPr/>
        </p:nvSpPr>
        <p:spPr bwMode="auto">
          <a:xfrm>
            <a:off x="9046370" y="4005263"/>
            <a:ext cx="865187" cy="1008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097" name="Rectangle 30">
            <a:extLst>
              <a:ext uri="{FF2B5EF4-FFF2-40B4-BE49-F238E27FC236}">
                <a16:creationId xmlns:a16="http://schemas.microsoft.com/office/drawing/2014/main" id="{A4F2293D-B6BA-4DB3-A70A-E3BF9FAB7F69}"/>
              </a:ext>
            </a:extLst>
          </p:cNvPr>
          <p:cNvSpPr>
            <a:spLocks noChangeArrowheads="1"/>
          </p:cNvSpPr>
          <p:nvPr/>
        </p:nvSpPr>
        <p:spPr bwMode="auto">
          <a:xfrm>
            <a:off x="5301456" y="3716338"/>
            <a:ext cx="1225550" cy="360362"/>
          </a:xfrm>
          <a:prstGeom prst="rect">
            <a:avLst/>
          </a:prstGeom>
          <a:solidFill>
            <a:schemeClr val="bg1"/>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20</a:t>
            </a:r>
            <a:r>
              <a:rPr lang="en-US" altLang="zh-CN" sz="2000">
                <a:solidFill>
                  <a:srgbClr val="FF0000"/>
                </a:solidFill>
                <a:latin typeface="Garamond" panose="02020404030301010803" pitchFamily="18" charset="0"/>
                <a:ea typeface="宋体" panose="02010600030101010101" pitchFamily="2" charset="-122"/>
                <a:cs typeface="+mn-cs"/>
              </a:rPr>
              <a:t> </a:t>
            </a:r>
            <a:r>
              <a:rPr lang="en-US" altLang="zh-CN" sz="2000">
                <a:solidFill>
                  <a:srgbClr val="000000"/>
                </a:solidFill>
                <a:latin typeface="Garamond" panose="02020404030301010803" pitchFamily="18" charset="0"/>
                <a:ea typeface="宋体" panose="02010600030101010101" pitchFamily="2" charset="-122"/>
                <a:cs typeface="+mn-cs"/>
              </a:rPr>
              <a:t>23 30 </a:t>
            </a:r>
          </a:p>
        </p:txBody>
      </p:sp>
      <p:sp>
        <p:nvSpPr>
          <p:cNvPr id="899098" name="Line 26">
            <a:extLst>
              <a:ext uri="{FF2B5EF4-FFF2-40B4-BE49-F238E27FC236}">
                <a16:creationId xmlns:a16="http://schemas.microsoft.com/office/drawing/2014/main" id="{07A23869-5648-42A3-A797-E197619AA0B4}"/>
              </a:ext>
            </a:extLst>
          </p:cNvPr>
          <p:cNvSpPr>
            <a:spLocks noChangeShapeType="1"/>
          </p:cNvSpPr>
          <p:nvPr/>
        </p:nvSpPr>
        <p:spPr bwMode="auto">
          <a:xfrm flipH="1">
            <a:off x="4079082" y="4005264"/>
            <a:ext cx="1368425"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099" name="Line 27">
            <a:extLst>
              <a:ext uri="{FF2B5EF4-FFF2-40B4-BE49-F238E27FC236}">
                <a16:creationId xmlns:a16="http://schemas.microsoft.com/office/drawing/2014/main" id="{83ECDFBA-DE56-4136-A557-D205F21C17DC}"/>
              </a:ext>
            </a:extLst>
          </p:cNvPr>
          <p:cNvSpPr>
            <a:spLocks noChangeShapeType="1"/>
          </p:cNvSpPr>
          <p:nvPr/>
        </p:nvSpPr>
        <p:spPr bwMode="auto">
          <a:xfrm flipH="1">
            <a:off x="5374482" y="4005264"/>
            <a:ext cx="288925"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100" name="Text Box 28">
            <a:extLst>
              <a:ext uri="{FF2B5EF4-FFF2-40B4-BE49-F238E27FC236}">
                <a16:creationId xmlns:a16="http://schemas.microsoft.com/office/drawing/2014/main" id="{75C6F620-1AA6-4348-8D67-D88BEE158712}"/>
              </a:ext>
            </a:extLst>
          </p:cNvPr>
          <p:cNvSpPr txBox="1">
            <a:spLocks noChangeArrowheads="1"/>
          </p:cNvSpPr>
          <p:nvPr/>
        </p:nvSpPr>
        <p:spPr bwMode="auto">
          <a:xfrm>
            <a:off x="6022182" y="3716339"/>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000000"/>
                </a:solidFill>
                <a:latin typeface="Garamond" panose="02020404030301010803" pitchFamily="18" charset="0"/>
                <a:ea typeface="宋体" panose="02010600030101010101" pitchFamily="2" charset="-122"/>
                <a:cs typeface="+mn-cs"/>
              </a:rPr>
              <a:t>30</a:t>
            </a:r>
          </a:p>
        </p:txBody>
      </p:sp>
      <p:sp>
        <p:nvSpPr>
          <p:cNvPr id="899101" name="Rectangle 30">
            <a:extLst>
              <a:ext uri="{FF2B5EF4-FFF2-40B4-BE49-F238E27FC236}">
                <a16:creationId xmlns:a16="http://schemas.microsoft.com/office/drawing/2014/main" id="{9F86FAAF-735C-4A7D-B196-A5C16ABCCC9D}"/>
              </a:ext>
            </a:extLst>
          </p:cNvPr>
          <p:cNvSpPr>
            <a:spLocks noChangeArrowheads="1"/>
          </p:cNvSpPr>
          <p:nvPr/>
        </p:nvSpPr>
        <p:spPr bwMode="auto">
          <a:xfrm>
            <a:off x="3934619"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899102" name="Text Box 30">
            <a:extLst>
              <a:ext uri="{FF2B5EF4-FFF2-40B4-BE49-F238E27FC236}">
                <a16:creationId xmlns:a16="http://schemas.microsoft.com/office/drawing/2014/main" id="{3A8CC999-F6DB-47E7-847D-AB634F29673C}"/>
              </a:ext>
            </a:extLst>
          </p:cNvPr>
          <p:cNvSpPr txBox="1">
            <a:spLocks noChangeArrowheads="1"/>
          </p:cNvSpPr>
          <p:nvPr/>
        </p:nvSpPr>
        <p:spPr bwMode="auto">
          <a:xfrm>
            <a:off x="5303045" y="3716339"/>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000000"/>
                </a:solidFill>
                <a:latin typeface="Garamond" panose="02020404030301010803" pitchFamily="18" charset="0"/>
                <a:ea typeface="宋体" panose="02010600030101010101" pitchFamily="2" charset="-122"/>
                <a:cs typeface="+mn-cs"/>
              </a:rPr>
              <a:t>20</a:t>
            </a:r>
          </a:p>
        </p:txBody>
      </p:sp>
      <p:sp>
        <p:nvSpPr>
          <p:cNvPr id="899103" name="Rectangle 30">
            <a:extLst>
              <a:ext uri="{FF2B5EF4-FFF2-40B4-BE49-F238E27FC236}">
                <a16:creationId xmlns:a16="http://schemas.microsoft.com/office/drawing/2014/main" id="{F8B1DE20-5E13-4839-9611-87A9AEBA5CAA}"/>
              </a:ext>
            </a:extLst>
          </p:cNvPr>
          <p:cNvSpPr>
            <a:spLocks noChangeArrowheads="1"/>
          </p:cNvSpPr>
          <p:nvPr/>
        </p:nvSpPr>
        <p:spPr bwMode="auto">
          <a:xfrm>
            <a:off x="5303045" y="2708276"/>
            <a:ext cx="1368425" cy="360363"/>
          </a:xfrm>
          <a:prstGeom prst="rect">
            <a:avLst/>
          </a:prstGeom>
          <a:solidFill>
            <a:schemeClr val="bg1"/>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18        33 </a:t>
            </a:r>
          </a:p>
        </p:txBody>
      </p:sp>
      <p:sp>
        <p:nvSpPr>
          <p:cNvPr id="899104" name="Text Box 32">
            <a:extLst>
              <a:ext uri="{FF2B5EF4-FFF2-40B4-BE49-F238E27FC236}">
                <a16:creationId xmlns:a16="http://schemas.microsoft.com/office/drawing/2014/main" id="{4C4D1D4D-E2A1-4FFC-AA29-ECDEC7740A07}"/>
              </a:ext>
            </a:extLst>
          </p:cNvPr>
          <p:cNvSpPr txBox="1">
            <a:spLocks noChangeArrowheads="1"/>
          </p:cNvSpPr>
          <p:nvPr/>
        </p:nvSpPr>
        <p:spPr bwMode="auto">
          <a:xfrm>
            <a:off x="5663407" y="3716339"/>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FF0000"/>
                </a:solidFill>
                <a:latin typeface="Garamond" panose="02020404030301010803" pitchFamily="18" charset="0"/>
                <a:ea typeface="宋体" panose="02010600030101010101" pitchFamily="2" charset="-122"/>
                <a:cs typeface="+mn-cs"/>
              </a:rPr>
              <a:t>23</a:t>
            </a:r>
          </a:p>
        </p:txBody>
      </p:sp>
      <p:sp>
        <p:nvSpPr>
          <p:cNvPr id="899105" name="Line 33">
            <a:extLst>
              <a:ext uri="{FF2B5EF4-FFF2-40B4-BE49-F238E27FC236}">
                <a16:creationId xmlns:a16="http://schemas.microsoft.com/office/drawing/2014/main" id="{E14B594F-B4D0-49B5-AEC1-972AC36C371C}"/>
              </a:ext>
            </a:extLst>
          </p:cNvPr>
          <p:cNvSpPr>
            <a:spLocks noChangeShapeType="1"/>
          </p:cNvSpPr>
          <p:nvPr/>
        </p:nvSpPr>
        <p:spPr bwMode="auto">
          <a:xfrm flipH="1">
            <a:off x="4510881" y="3068638"/>
            <a:ext cx="107950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106" name="Line 34">
            <a:extLst>
              <a:ext uri="{FF2B5EF4-FFF2-40B4-BE49-F238E27FC236}">
                <a16:creationId xmlns:a16="http://schemas.microsoft.com/office/drawing/2014/main" id="{2697DD84-E11A-47AD-B644-0D90415E5568}"/>
              </a:ext>
            </a:extLst>
          </p:cNvPr>
          <p:cNvSpPr>
            <a:spLocks noChangeShapeType="1"/>
          </p:cNvSpPr>
          <p:nvPr/>
        </p:nvSpPr>
        <p:spPr bwMode="auto">
          <a:xfrm>
            <a:off x="6095207" y="3068638"/>
            <a:ext cx="792163"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107" name="Line 35">
            <a:extLst>
              <a:ext uri="{FF2B5EF4-FFF2-40B4-BE49-F238E27FC236}">
                <a16:creationId xmlns:a16="http://schemas.microsoft.com/office/drawing/2014/main" id="{4DF4903A-FAFB-464A-BF46-CA8D8F35FF23}"/>
              </a:ext>
            </a:extLst>
          </p:cNvPr>
          <p:cNvSpPr>
            <a:spLocks noChangeShapeType="1"/>
          </p:cNvSpPr>
          <p:nvPr/>
        </p:nvSpPr>
        <p:spPr bwMode="auto">
          <a:xfrm flipH="1">
            <a:off x="4007644" y="4005264"/>
            <a:ext cx="2159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108" name="Line 36">
            <a:extLst>
              <a:ext uri="{FF2B5EF4-FFF2-40B4-BE49-F238E27FC236}">
                <a16:creationId xmlns:a16="http://schemas.microsoft.com/office/drawing/2014/main" id="{BD130B0C-1242-4038-B5BD-87C9DBF66230}"/>
              </a:ext>
            </a:extLst>
          </p:cNvPr>
          <p:cNvSpPr>
            <a:spLocks noChangeShapeType="1"/>
          </p:cNvSpPr>
          <p:nvPr/>
        </p:nvSpPr>
        <p:spPr bwMode="auto">
          <a:xfrm>
            <a:off x="4510882" y="4005264"/>
            <a:ext cx="720725"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109" name="Line 37">
            <a:extLst>
              <a:ext uri="{FF2B5EF4-FFF2-40B4-BE49-F238E27FC236}">
                <a16:creationId xmlns:a16="http://schemas.microsoft.com/office/drawing/2014/main" id="{8001F43B-6035-4DCE-9BEC-58C61DAC93DC}"/>
              </a:ext>
            </a:extLst>
          </p:cNvPr>
          <p:cNvSpPr>
            <a:spLocks noChangeShapeType="1"/>
          </p:cNvSpPr>
          <p:nvPr/>
        </p:nvSpPr>
        <p:spPr bwMode="auto">
          <a:xfrm flipH="1">
            <a:off x="6382545" y="4005264"/>
            <a:ext cx="288925"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899110" name="Line 38">
            <a:extLst>
              <a:ext uri="{FF2B5EF4-FFF2-40B4-BE49-F238E27FC236}">
                <a16:creationId xmlns:a16="http://schemas.microsoft.com/office/drawing/2014/main" id="{08E03161-6C3F-4810-B55E-A115B55C51C4}"/>
              </a:ext>
            </a:extLst>
          </p:cNvPr>
          <p:cNvSpPr>
            <a:spLocks noChangeShapeType="1"/>
          </p:cNvSpPr>
          <p:nvPr/>
        </p:nvSpPr>
        <p:spPr bwMode="auto">
          <a:xfrm>
            <a:off x="6958807" y="4005264"/>
            <a:ext cx="5762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91685"/>
                                        </p:tgtEl>
                                        <p:attrNameLst>
                                          <p:attrName>style.visibility</p:attrName>
                                        </p:attrNameLst>
                                      </p:cBhvr>
                                      <p:to>
                                        <p:strVal val="visible"/>
                                      </p:to>
                                    </p:set>
                                    <p:animEffect transition="in" filter="blinds(horizontal)">
                                      <p:cBhvr>
                                        <p:cTn id="7" dur="500"/>
                                        <p:tgtEl>
                                          <p:spTgt spid="7916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0" nodeType="clickEffect">
                                  <p:stCondLst>
                                    <p:cond delay="0"/>
                                  </p:stCondLst>
                                  <p:childTnLst>
                                    <p:animEffect transition="out" filter="box(in)">
                                      <p:cBhvr>
                                        <p:cTn id="11" dur="500"/>
                                        <p:tgtEl>
                                          <p:spTgt spid="899097"/>
                                        </p:tgtEl>
                                      </p:cBhvr>
                                    </p:animEffect>
                                    <p:set>
                                      <p:cBhvr>
                                        <p:cTn id="12" dur="1" fill="hold">
                                          <p:stCondLst>
                                            <p:cond delay="499"/>
                                          </p:stCondLst>
                                        </p:cTn>
                                        <p:tgtEl>
                                          <p:spTgt spid="899097"/>
                                        </p:tgtEl>
                                        <p:attrNameLst>
                                          <p:attrName>style.visibility</p:attrName>
                                        </p:attrNameLst>
                                      </p:cBhvr>
                                      <p:to>
                                        <p:strVal val="hidden"/>
                                      </p:to>
                                    </p:set>
                                  </p:childTnLst>
                                </p:cTn>
                              </p:par>
                              <p:par>
                                <p:cTn id="13" presetID="4" presetClass="exit" presetSubtype="16" fill="hold" nodeType="withEffect">
                                  <p:stCondLst>
                                    <p:cond delay="0"/>
                                  </p:stCondLst>
                                  <p:childTnLst>
                                    <p:animEffect transition="out" filter="box(in)">
                                      <p:cBhvr>
                                        <p:cTn id="14" dur="500"/>
                                        <p:tgtEl>
                                          <p:spTgt spid="899089"/>
                                        </p:tgtEl>
                                      </p:cBhvr>
                                    </p:animEffect>
                                    <p:set>
                                      <p:cBhvr>
                                        <p:cTn id="15" dur="1" fill="hold">
                                          <p:stCondLst>
                                            <p:cond delay="499"/>
                                          </p:stCondLst>
                                        </p:cTn>
                                        <p:tgtEl>
                                          <p:spTgt spid="899089"/>
                                        </p:tgtEl>
                                        <p:attrNameLst>
                                          <p:attrName>style.visibility</p:attrName>
                                        </p:attrNameLst>
                                      </p:cBhvr>
                                      <p:to>
                                        <p:strVal val="hidden"/>
                                      </p:to>
                                    </p:set>
                                  </p:childTnLst>
                                </p:cTn>
                              </p:par>
                              <p:par>
                                <p:cTn id="16" presetID="4" presetClass="exit" presetSubtype="16" fill="hold" nodeType="withEffect">
                                  <p:stCondLst>
                                    <p:cond delay="0"/>
                                  </p:stCondLst>
                                  <p:childTnLst>
                                    <p:animEffect transition="out" filter="box(in)">
                                      <p:cBhvr>
                                        <p:cTn id="17" dur="500"/>
                                        <p:tgtEl>
                                          <p:spTgt spid="899098"/>
                                        </p:tgtEl>
                                      </p:cBhvr>
                                    </p:animEffect>
                                    <p:set>
                                      <p:cBhvr>
                                        <p:cTn id="18" dur="1" fill="hold">
                                          <p:stCondLst>
                                            <p:cond delay="499"/>
                                          </p:stCondLst>
                                        </p:cTn>
                                        <p:tgtEl>
                                          <p:spTgt spid="899098"/>
                                        </p:tgtEl>
                                        <p:attrNameLst>
                                          <p:attrName>style.visibility</p:attrName>
                                        </p:attrNameLst>
                                      </p:cBhvr>
                                      <p:to>
                                        <p:strVal val="hidden"/>
                                      </p:to>
                                    </p:set>
                                  </p:childTnLst>
                                </p:cTn>
                              </p:par>
                              <p:par>
                                <p:cTn id="19" presetID="4" presetClass="exit" presetSubtype="16" fill="hold" nodeType="withEffect">
                                  <p:stCondLst>
                                    <p:cond delay="0"/>
                                  </p:stCondLst>
                                  <p:childTnLst>
                                    <p:animEffect transition="out" filter="box(in)">
                                      <p:cBhvr>
                                        <p:cTn id="20" dur="500"/>
                                        <p:tgtEl>
                                          <p:spTgt spid="899099"/>
                                        </p:tgtEl>
                                      </p:cBhvr>
                                    </p:animEffect>
                                    <p:set>
                                      <p:cBhvr>
                                        <p:cTn id="21" dur="1" fill="hold">
                                          <p:stCondLst>
                                            <p:cond delay="499"/>
                                          </p:stCondLst>
                                        </p:cTn>
                                        <p:tgtEl>
                                          <p:spTgt spid="899099"/>
                                        </p:tgtEl>
                                        <p:attrNameLst>
                                          <p:attrName>style.visibility</p:attrName>
                                        </p:attrNameLst>
                                      </p:cBhvr>
                                      <p:to>
                                        <p:strVal val="hidden"/>
                                      </p:to>
                                    </p:set>
                                  </p:childTnLst>
                                </p:cTn>
                              </p:par>
                              <p:par>
                                <p:cTn id="22" presetID="4" presetClass="exit" presetSubtype="16" fill="hold" nodeType="withEffect">
                                  <p:stCondLst>
                                    <p:cond delay="0"/>
                                  </p:stCondLst>
                                  <p:childTnLst>
                                    <p:animEffect transition="out" filter="box(in)">
                                      <p:cBhvr>
                                        <p:cTn id="23" dur="500"/>
                                        <p:tgtEl>
                                          <p:spTgt spid="899093"/>
                                        </p:tgtEl>
                                      </p:cBhvr>
                                    </p:animEffect>
                                    <p:set>
                                      <p:cBhvr>
                                        <p:cTn id="24" dur="1" fill="hold">
                                          <p:stCondLst>
                                            <p:cond delay="499"/>
                                          </p:stCondLst>
                                        </p:cTn>
                                        <p:tgtEl>
                                          <p:spTgt spid="899093"/>
                                        </p:tgtEl>
                                        <p:attrNameLst>
                                          <p:attrName>style.visibility</p:attrName>
                                        </p:attrNameLst>
                                      </p:cBhvr>
                                      <p:to>
                                        <p:strVal val="hidden"/>
                                      </p:to>
                                    </p:set>
                                  </p:childTnLst>
                                </p:cTn>
                              </p:par>
                              <p:par>
                                <p:cTn id="25" presetID="4" presetClass="exit" presetSubtype="16" fill="hold" nodeType="withEffect">
                                  <p:stCondLst>
                                    <p:cond delay="0"/>
                                  </p:stCondLst>
                                  <p:childTnLst>
                                    <p:animEffect transition="out" filter="box(in)">
                                      <p:cBhvr>
                                        <p:cTn id="26" dur="500"/>
                                        <p:tgtEl>
                                          <p:spTgt spid="899094"/>
                                        </p:tgtEl>
                                      </p:cBhvr>
                                    </p:animEffect>
                                    <p:set>
                                      <p:cBhvr>
                                        <p:cTn id="27" dur="1" fill="hold">
                                          <p:stCondLst>
                                            <p:cond delay="499"/>
                                          </p:stCondLst>
                                        </p:cTn>
                                        <p:tgtEl>
                                          <p:spTgt spid="899094"/>
                                        </p:tgtEl>
                                        <p:attrNameLst>
                                          <p:attrName>style.visibility</p:attrName>
                                        </p:attrNameLst>
                                      </p:cBhvr>
                                      <p:to>
                                        <p:strVal val="hidden"/>
                                      </p:to>
                                    </p:set>
                                  </p:childTnLst>
                                </p:cTn>
                              </p:par>
                            </p:childTnLst>
                          </p:cTn>
                        </p:par>
                        <p:par>
                          <p:cTn id="28" fill="hold" nodeType="afterGroup">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899102"/>
                                        </p:tgtEl>
                                        <p:attrNameLst>
                                          <p:attrName>style.visibility</p:attrName>
                                        </p:attrNameLst>
                                      </p:cBhvr>
                                      <p:to>
                                        <p:strVal val="visible"/>
                                      </p:to>
                                    </p:set>
                                    <p:animEffect transition="in" filter="box(in)">
                                      <p:cBhvr>
                                        <p:cTn id="31" dur="500"/>
                                        <p:tgtEl>
                                          <p:spTgt spid="899102"/>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899104"/>
                                        </p:tgtEl>
                                        <p:attrNameLst>
                                          <p:attrName>style.visibility</p:attrName>
                                        </p:attrNameLst>
                                      </p:cBhvr>
                                      <p:to>
                                        <p:strVal val="visible"/>
                                      </p:to>
                                    </p:set>
                                    <p:animEffect transition="in" filter="box(in)">
                                      <p:cBhvr>
                                        <p:cTn id="34" dur="500"/>
                                        <p:tgtEl>
                                          <p:spTgt spid="899104"/>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899100"/>
                                        </p:tgtEl>
                                        <p:attrNameLst>
                                          <p:attrName>style.visibility</p:attrName>
                                        </p:attrNameLst>
                                      </p:cBhvr>
                                      <p:to>
                                        <p:strVal val="visible"/>
                                      </p:to>
                                    </p:set>
                                    <p:animEffect transition="in" filter="box(in)">
                                      <p:cBhvr>
                                        <p:cTn id="37" dur="500"/>
                                        <p:tgtEl>
                                          <p:spTgt spid="899100"/>
                                        </p:tgtEl>
                                      </p:cBhvr>
                                    </p:animEffect>
                                  </p:childTnLst>
                                </p:cTn>
                              </p:par>
                            </p:childTnLst>
                          </p:cTn>
                        </p:par>
                        <p:par>
                          <p:cTn id="38" fill="hold" nodeType="afterGroup">
                            <p:stCondLst>
                              <p:cond delay="1000"/>
                            </p:stCondLst>
                            <p:childTnLst>
                              <p:par>
                                <p:cTn id="39" presetID="0" presetClass="path" presetSubtype="0" accel="50000" decel="50000" fill="hold" grpId="1" nodeType="afterEffect">
                                  <p:stCondLst>
                                    <p:cond delay="0"/>
                                  </p:stCondLst>
                                  <p:childTnLst>
                                    <p:animMotion origin="layout" path="M -2.22222E-6 -3.33333E-6 L -0.14566 0.00278 " pathEditMode="relative" rAng="0" ptsTypes="AA">
                                      <p:cBhvr>
                                        <p:cTn id="40" dur="2000" fill="hold"/>
                                        <p:tgtEl>
                                          <p:spTgt spid="899102"/>
                                        </p:tgtEl>
                                        <p:attrNameLst>
                                          <p:attrName>ppt_x</p:attrName>
                                          <p:attrName>ppt_y</p:attrName>
                                        </p:attrNameLst>
                                      </p:cBhvr>
                                      <p:rCtr x="-7292" y="139"/>
                                    </p:animMotion>
                                  </p:childTnLst>
                                </p:cTn>
                              </p:par>
                            </p:childTnLst>
                          </p:cTn>
                        </p:par>
                        <p:par>
                          <p:cTn id="41" fill="hold" nodeType="afterGroup">
                            <p:stCondLst>
                              <p:cond delay="3000"/>
                            </p:stCondLst>
                            <p:childTnLst>
                              <p:par>
                                <p:cTn id="42" presetID="4" presetClass="entr" presetSubtype="16" fill="hold" grpId="0" nodeType="afterEffect">
                                  <p:stCondLst>
                                    <p:cond delay="0"/>
                                  </p:stCondLst>
                                  <p:childTnLst>
                                    <p:set>
                                      <p:cBhvr>
                                        <p:cTn id="43" dur="1" fill="hold">
                                          <p:stCondLst>
                                            <p:cond delay="0"/>
                                          </p:stCondLst>
                                        </p:cTn>
                                        <p:tgtEl>
                                          <p:spTgt spid="899101"/>
                                        </p:tgtEl>
                                        <p:attrNameLst>
                                          <p:attrName>style.visibility</p:attrName>
                                        </p:attrNameLst>
                                      </p:cBhvr>
                                      <p:to>
                                        <p:strVal val="visible"/>
                                      </p:to>
                                    </p:set>
                                    <p:animEffect transition="in" filter="box(in)">
                                      <p:cBhvr>
                                        <p:cTn id="44" dur="500"/>
                                        <p:tgtEl>
                                          <p:spTgt spid="899101"/>
                                        </p:tgtEl>
                                      </p:cBhvr>
                                    </p:animEffect>
                                  </p:childTnLst>
                                </p:cTn>
                              </p:par>
                            </p:childTnLst>
                          </p:cTn>
                        </p:par>
                        <p:par>
                          <p:cTn id="45" fill="hold" nodeType="afterGroup">
                            <p:stCondLst>
                              <p:cond delay="3500"/>
                            </p:stCondLst>
                            <p:childTnLst>
                              <p:par>
                                <p:cTn id="46" presetID="0" presetClass="path" presetSubtype="0" accel="50000" decel="50000" fill="hold" grpId="1" nodeType="afterEffect">
                                  <p:stCondLst>
                                    <p:cond delay="0"/>
                                  </p:stCondLst>
                                  <p:childTnLst>
                                    <p:animMotion origin="layout" path="M 1.94444E-6 -3.33333E-6 L 0.05121 0.00278 " pathEditMode="relative" rAng="0" ptsTypes="AA">
                                      <p:cBhvr>
                                        <p:cTn id="47" dur="2000" fill="hold"/>
                                        <p:tgtEl>
                                          <p:spTgt spid="899100"/>
                                        </p:tgtEl>
                                        <p:attrNameLst>
                                          <p:attrName>ppt_x</p:attrName>
                                          <p:attrName>ppt_y</p:attrName>
                                        </p:attrNameLst>
                                      </p:cBhvr>
                                      <p:rCtr x="2552" y="139"/>
                                    </p:animMotion>
                                  </p:childTnLst>
                                </p:cTn>
                              </p:par>
                            </p:childTnLst>
                          </p:cTn>
                        </p:par>
                        <p:par>
                          <p:cTn id="48" fill="hold" nodeType="afterGroup">
                            <p:stCondLst>
                              <p:cond delay="5500"/>
                            </p:stCondLst>
                            <p:childTnLst>
                              <p:par>
                                <p:cTn id="49" presetID="4" presetClass="entr" presetSubtype="16" fill="hold" grpId="0" nodeType="afterEffect">
                                  <p:stCondLst>
                                    <p:cond delay="0"/>
                                  </p:stCondLst>
                                  <p:childTnLst>
                                    <p:set>
                                      <p:cBhvr>
                                        <p:cTn id="50" dur="1" fill="hold">
                                          <p:stCondLst>
                                            <p:cond delay="0"/>
                                          </p:stCondLst>
                                        </p:cTn>
                                        <p:tgtEl>
                                          <p:spTgt spid="899074"/>
                                        </p:tgtEl>
                                        <p:attrNameLst>
                                          <p:attrName>style.visibility</p:attrName>
                                        </p:attrNameLst>
                                      </p:cBhvr>
                                      <p:to>
                                        <p:strVal val="visible"/>
                                      </p:to>
                                    </p:set>
                                    <p:animEffect transition="in" filter="box(in)">
                                      <p:cBhvr>
                                        <p:cTn id="51" dur="500"/>
                                        <p:tgtEl>
                                          <p:spTgt spid="899074"/>
                                        </p:tgtEl>
                                      </p:cBhvr>
                                    </p:animEffect>
                                  </p:childTnLst>
                                </p:cTn>
                              </p:par>
                            </p:childTnLst>
                          </p:cTn>
                        </p:par>
                        <p:par>
                          <p:cTn id="52" fill="hold" nodeType="afterGroup">
                            <p:stCondLst>
                              <p:cond delay="6000"/>
                            </p:stCondLst>
                            <p:childTnLst>
                              <p:par>
                                <p:cTn id="53" presetID="0" presetClass="path" presetSubtype="0" accel="50000" decel="50000" fill="hold" grpId="1" nodeType="afterEffect">
                                  <p:stCondLst>
                                    <p:cond delay="0"/>
                                  </p:stCondLst>
                                  <p:childTnLst>
                                    <p:animMotion origin="layout" path="M -1.94444E-6 -3.33333E-6 L 0.00382 -0.14444 " pathEditMode="relative" rAng="0" ptsTypes="AA">
                                      <p:cBhvr>
                                        <p:cTn id="54" dur="2000" fill="hold"/>
                                        <p:tgtEl>
                                          <p:spTgt spid="899104"/>
                                        </p:tgtEl>
                                        <p:attrNameLst>
                                          <p:attrName>ppt_x</p:attrName>
                                          <p:attrName>ppt_y</p:attrName>
                                        </p:attrNameLst>
                                      </p:cBhvr>
                                      <p:rCtr x="191" y="-7222"/>
                                    </p:animMotion>
                                  </p:childTnLst>
                                </p:cTn>
                              </p:par>
                            </p:childTnLst>
                          </p:cTn>
                        </p:par>
                        <p:par>
                          <p:cTn id="55" fill="hold" nodeType="afterGroup">
                            <p:stCondLst>
                              <p:cond delay="8000"/>
                            </p:stCondLst>
                            <p:childTnLst>
                              <p:par>
                                <p:cTn id="56" presetID="4" presetClass="exit" presetSubtype="16" fill="hold" grpId="0" nodeType="afterEffect">
                                  <p:stCondLst>
                                    <p:cond delay="0"/>
                                  </p:stCondLst>
                                  <p:childTnLst>
                                    <p:animEffect transition="out" filter="box(in)">
                                      <p:cBhvr>
                                        <p:cTn id="57" dur="500"/>
                                        <p:tgtEl>
                                          <p:spTgt spid="899079"/>
                                        </p:tgtEl>
                                      </p:cBhvr>
                                    </p:animEffect>
                                    <p:set>
                                      <p:cBhvr>
                                        <p:cTn id="58" dur="1" fill="hold">
                                          <p:stCondLst>
                                            <p:cond delay="499"/>
                                          </p:stCondLst>
                                        </p:cTn>
                                        <p:tgtEl>
                                          <p:spTgt spid="899079"/>
                                        </p:tgtEl>
                                        <p:attrNameLst>
                                          <p:attrName>style.visibility</p:attrName>
                                        </p:attrNameLst>
                                      </p:cBhvr>
                                      <p:to>
                                        <p:strVal val="hidden"/>
                                      </p:to>
                                    </p:set>
                                  </p:childTnLst>
                                </p:cTn>
                              </p:par>
                            </p:childTnLst>
                          </p:cTn>
                        </p:par>
                        <p:par>
                          <p:cTn id="59" fill="hold" nodeType="afterGroup">
                            <p:stCondLst>
                              <p:cond delay="8500"/>
                            </p:stCondLst>
                            <p:childTnLst>
                              <p:par>
                                <p:cTn id="60" presetID="4" presetClass="entr" presetSubtype="16" fill="hold" grpId="0" nodeType="afterEffect">
                                  <p:stCondLst>
                                    <p:cond delay="0"/>
                                  </p:stCondLst>
                                  <p:childTnLst>
                                    <p:set>
                                      <p:cBhvr>
                                        <p:cTn id="61" dur="1" fill="hold">
                                          <p:stCondLst>
                                            <p:cond delay="0"/>
                                          </p:stCondLst>
                                        </p:cTn>
                                        <p:tgtEl>
                                          <p:spTgt spid="899103"/>
                                        </p:tgtEl>
                                        <p:attrNameLst>
                                          <p:attrName>style.visibility</p:attrName>
                                        </p:attrNameLst>
                                      </p:cBhvr>
                                      <p:to>
                                        <p:strVal val="visible"/>
                                      </p:to>
                                    </p:set>
                                    <p:animEffect transition="in" filter="box(in)">
                                      <p:cBhvr>
                                        <p:cTn id="62" dur="500"/>
                                        <p:tgtEl>
                                          <p:spTgt spid="899103"/>
                                        </p:tgtEl>
                                      </p:cBhvr>
                                    </p:animEffect>
                                  </p:childTnLst>
                                </p:cTn>
                              </p:par>
                            </p:childTnLst>
                          </p:cTn>
                        </p:par>
                        <p:par>
                          <p:cTn id="63" fill="hold" nodeType="afterGroup">
                            <p:stCondLst>
                              <p:cond delay="9000"/>
                            </p:stCondLst>
                            <p:childTnLst>
                              <p:par>
                                <p:cTn id="64" presetID="4" presetClass="entr" presetSubtype="16" fill="hold" nodeType="afterEffect">
                                  <p:stCondLst>
                                    <p:cond delay="0"/>
                                  </p:stCondLst>
                                  <p:childTnLst>
                                    <p:set>
                                      <p:cBhvr>
                                        <p:cTn id="65" dur="1" fill="hold">
                                          <p:stCondLst>
                                            <p:cond delay="0"/>
                                          </p:stCondLst>
                                        </p:cTn>
                                        <p:tgtEl>
                                          <p:spTgt spid="899105"/>
                                        </p:tgtEl>
                                        <p:attrNameLst>
                                          <p:attrName>style.visibility</p:attrName>
                                        </p:attrNameLst>
                                      </p:cBhvr>
                                      <p:to>
                                        <p:strVal val="visible"/>
                                      </p:to>
                                    </p:set>
                                    <p:animEffect transition="in" filter="box(in)">
                                      <p:cBhvr>
                                        <p:cTn id="66" dur="500"/>
                                        <p:tgtEl>
                                          <p:spTgt spid="899105"/>
                                        </p:tgtEl>
                                      </p:cBhvr>
                                    </p:animEffect>
                                  </p:childTnLst>
                                </p:cTn>
                              </p:par>
                              <p:par>
                                <p:cTn id="67" presetID="4" presetClass="entr" presetSubtype="16" fill="hold" nodeType="withEffect">
                                  <p:stCondLst>
                                    <p:cond delay="0"/>
                                  </p:stCondLst>
                                  <p:childTnLst>
                                    <p:set>
                                      <p:cBhvr>
                                        <p:cTn id="68" dur="1" fill="hold">
                                          <p:stCondLst>
                                            <p:cond delay="0"/>
                                          </p:stCondLst>
                                        </p:cTn>
                                        <p:tgtEl>
                                          <p:spTgt spid="899106"/>
                                        </p:tgtEl>
                                        <p:attrNameLst>
                                          <p:attrName>style.visibility</p:attrName>
                                        </p:attrNameLst>
                                      </p:cBhvr>
                                      <p:to>
                                        <p:strVal val="visible"/>
                                      </p:to>
                                    </p:set>
                                    <p:animEffect transition="in" filter="box(in)">
                                      <p:cBhvr>
                                        <p:cTn id="69" dur="500"/>
                                        <p:tgtEl>
                                          <p:spTgt spid="899106"/>
                                        </p:tgtEl>
                                      </p:cBhvr>
                                    </p:animEffect>
                                  </p:childTnLst>
                                </p:cTn>
                              </p:par>
                              <p:par>
                                <p:cTn id="70" presetID="4" presetClass="entr" presetSubtype="16" fill="hold" nodeType="withEffect">
                                  <p:stCondLst>
                                    <p:cond delay="0"/>
                                  </p:stCondLst>
                                  <p:childTnLst>
                                    <p:set>
                                      <p:cBhvr>
                                        <p:cTn id="71" dur="1" fill="hold">
                                          <p:stCondLst>
                                            <p:cond delay="0"/>
                                          </p:stCondLst>
                                        </p:cTn>
                                        <p:tgtEl>
                                          <p:spTgt spid="899107"/>
                                        </p:tgtEl>
                                        <p:attrNameLst>
                                          <p:attrName>style.visibility</p:attrName>
                                        </p:attrNameLst>
                                      </p:cBhvr>
                                      <p:to>
                                        <p:strVal val="visible"/>
                                      </p:to>
                                    </p:set>
                                    <p:animEffect transition="in" filter="box(in)">
                                      <p:cBhvr>
                                        <p:cTn id="72" dur="500"/>
                                        <p:tgtEl>
                                          <p:spTgt spid="899107"/>
                                        </p:tgtEl>
                                      </p:cBhvr>
                                    </p:animEffect>
                                  </p:childTnLst>
                                </p:cTn>
                              </p:par>
                              <p:par>
                                <p:cTn id="73" presetID="4" presetClass="entr" presetSubtype="16" fill="hold" nodeType="withEffect">
                                  <p:stCondLst>
                                    <p:cond delay="0"/>
                                  </p:stCondLst>
                                  <p:childTnLst>
                                    <p:set>
                                      <p:cBhvr>
                                        <p:cTn id="74" dur="1" fill="hold">
                                          <p:stCondLst>
                                            <p:cond delay="0"/>
                                          </p:stCondLst>
                                        </p:cTn>
                                        <p:tgtEl>
                                          <p:spTgt spid="899108"/>
                                        </p:tgtEl>
                                        <p:attrNameLst>
                                          <p:attrName>style.visibility</p:attrName>
                                        </p:attrNameLst>
                                      </p:cBhvr>
                                      <p:to>
                                        <p:strVal val="visible"/>
                                      </p:to>
                                    </p:set>
                                    <p:animEffect transition="in" filter="box(in)">
                                      <p:cBhvr>
                                        <p:cTn id="75" dur="500"/>
                                        <p:tgtEl>
                                          <p:spTgt spid="899108"/>
                                        </p:tgtEl>
                                      </p:cBhvr>
                                    </p:animEffect>
                                  </p:childTnLst>
                                </p:cTn>
                              </p:par>
                              <p:par>
                                <p:cTn id="76" presetID="4" presetClass="entr" presetSubtype="16" fill="hold" nodeType="withEffect">
                                  <p:stCondLst>
                                    <p:cond delay="0"/>
                                  </p:stCondLst>
                                  <p:childTnLst>
                                    <p:set>
                                      <p:cBhvr>
                                        <p:cTn id="77" dur="1" fill="hold">
                                          <p:stCondLst>
                                            <p:cond delay="0"/>
                                          </p:stCondLst>
                                        </p:cTn>
                                        <p:tgtEl>
                                          <p:spTgt spid="899109"/>
                                        </p:tgtEl>
                                        <p:attrNameLst>
                                          <p:attrName>style.visibility</p:attrName>
                                        </p:attrNameLst>
                                      </p:cBhvr>
                                      <p:to>
                                        <p:strVal val="visible"/>
                                      </p:to>
                                    </p:set>
                                    <p:animEffect transition="in" filter="box(in)">
                                      <p:cBhvr>
                                        <p:cTn id="78" dur="500"/>
                                        <p:tgtEl>
                                          <p:spTgt spid="899109"/>
                                        </p:tgtEl>
                                      </p:cBhvr>
                                    </p:animEffect>
                                  </p:childTnLst>
                                </p:cTn>
                              </p:par>
                              <p:par>
                                <p:cTn id="79" presetID="4" presetClass="entr" presetSubtype="16" fill="hold" nodeType="withEffect">
                                  <p:stCondLst>
                                    <p:cond delay="0"/>
                                  </p:stCondLst>
                                  <p:childTnLst>
                                    <p:set>
                                      <p:cBhvr>
                                        <p:cTn id="80" dur="1" fill="hold">
                                          <p:stCondLst>
                                            <p:cond delay="0"/>
                                          </p:stCondLst>
                                        </p:cTn>
                                        <p:tgtEl>
                                          <p:spTgt spid="899110"/>
                                        </p:tgtEl>
                                        <p:attrNameLst>
                                          <p:attrName>style.visibility</p:attrName>
                                        </p:attrNameLst>
                                      </p:cBhvr>
                                      <p:to>
                                        <p:strVal val="visible"/>
                                      </p:to>
                                    </p:set>
                                    <p:animEffect transition="in" filter="box(in)">
                                      <p:cBhvr>
                                        <p:cTn id="81" dur="500"/>
                                        <p:tgtEl>
                                          <p:spTgt spid="899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74" grpId="0" animBg="1"/>
      <p:bldP spid="791685" grpId="0" animBg="1"/>
      <p:bldP spid="899079" grpId="0" animBg="1"/>
      <p:bldP spid="899097" grpId="0" animBg="1"/>
      <p:bldP spid="899100" grpId="0"/>
      <p:bldP spid="899100" grpId="1"/>
      <p:bldP spid="899101" grpId="0" animBg="1"/>
      <p:bldP spid="899102" grpId="0"/>
      <p:bldP spid="899102" grpId="1"/>
      <p:bldP spid="899103" grpId="0" animBg="1"/>
      <p:bldP spid="899104" grpId="0"/>
      <p:bldP spid="89910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a:extLst>
              <a:ext uri="{FF2B5EF4-FFF2-40B4-BE49-F238E27FC236}">
                <a16:creationId xmlns:a16="http://schemas.microsoft.com/office/drawing/2014/main" id="{36F89505-CCAD-4A03-9A71-8E57A8BE61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EADD3C1-4378-4F21-9978-B67D0995C39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49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01122" name="Rectangle 30">
            <a:extLst>
              <a:ext uri="{FF2B5EF4-FFF2-40B4-BE49-F238E27FC236}">
                <a16:creationId xmlns:a16="http://schemas.microsoft.com/office/drawing/2014/main" id="{D912F20A-3BB7-4E51-845F-566B9B69C317}"/>
              </a:ext>
            </a:extLst>
          </p:cNvPr>
          <p:cNvSpPr>
            <a:spLocks noChangeArrowheads="1"/>
          </p:cNvSpPr>
          <p:nvPr/>
        </p:nvSpPr>
        <p:spPr bwMode="auto">
          <a:xfrm>
            <a:off x="5807869" y="1700213"/>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901123" name="Rectangle 30">
            <a:extLst>
              <a:ext uri="{FF2B5EF4-FFF2-40B4-BE49-F238E27FC236}">
                <a16:creationId xmlns:a16="http://schemas.microsoft.com/office/drawing/2014/main" id="{AD847B10-8608-45D3-BC68-EDA167A43ADF}"/>
              </a:ext>
            </a:extLst>
          </p:cNvPr>
          <p:cNvSpPr>
            <a:spLocks noChangeArrowheads="1"/>
          </p:cNvSpPr>
          <p:nvPr/>
        </p:nvSpPr>
        <p:spPr bwMode="auto">
          <a:xfrm>
            <a:off x="6671469" y="25654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901124" name="Rectangle 30">
            <a:extLst>
              <a:ext uri="{FF2B5EF4-FFF2-40B4-BE49-F238E27FC236}">
                <a16:creationId xmlns:a16="http://schemas.microsoft.com/office/drawing/2014/main" id="{2D81B19C-DF99-4467-87F0-1581F538D434}"/>
              </a:ext>
            </a:extLst>
          </p:cNvPr>
          <p:cNvSpPr>
            <a:spLocks noChangeArrowheads="1"/>
          </p:cNvSpPr>
          <p:nvPr/>
        </p:nvSpPr>
        <p:spPr bwMode="auto">
          <a:xfrm>
            <a:off x="4655344" y="25654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p>
        </p:txBody>
      </p:sp>
      <p:sp>
        <p:nvSpPr>
          <p:cNvPr id="901125" name="Rectangle 30">
            <a:extLst>
              <a:ext uri="{FF2B5EF4-FFF2-40B4-BE49-F238E27FC236}">
                <a16:creationId xmlns:a16="http://schemas.microsoft.com/office/drawing/2014/main" id="{31A9A968-2A8E-44ED-8BED-B2BCDB57ABF6}"/>
              </a:ext>
            </a:extLst>
          </p:cNvPr>
          <p:cNvSpPr>
            <a:spLocks noChangeArrowheads="1"/>
          </p:cNvSpPr>
          <p:nvPr/>
        </p:nvSpPr>
        <p:spPr bwMode="auto">
          <a:xfrm>
            <a:off x="5447506" y="2565401"/>
            <a:ext cx="1225550" cy="360363"/>
          </a:xfrm>
          <a:prstGeom prst="rect">
            <a:avLst/>
          </a:prstGeom>
          <a:solidFill>
            <a:schemeClr val="bg1"/>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en-US" altLang="zh-CN" sz="2000">
              <a:solidFill>
                <a:srgbClr val="000000"/>
              </a:solidFill>
              <a:latin typeface="Garamond" panose="02020404030301010803" pitchFamily="18" charset="0"/>
              <a:ea typeface="宋体" panose="02010600030101010101" pitchFamily="2" charset="-122"/>
              <a:cs typeface="+mn-cs"/>
            </a:endParaRPr>
          </a:p>
        </p:txBody>
      </p:sp>
      <p:sp>
        <p:nvSpPr>
          <p:cNvPr id="96263" name="Rectangle 4">
            <a:extLst>
              <a:ext uri="{FF2B5EF4-FFF2-40B4-BE49-F238E27FC236}">
                <a16:creationId xmlns:a16="http://schemas.microsoft.com/office/drawing/2014/main" id="{56A9CA47-29D6-48DE-9031-BFF59F2FA9F5}"/>
              </a:ext>
            </a:extLst>
          </p:cNvPr>
          <p:cNvSpPr>
            <a:spLocks noGrp="1" noChangeArrowheads="1"/>
          </p:cNvSpPr>
          <p:nvPr>
            <p:ph type="title" idx="4294967295"/>
          </p:nvPr>
        </p:nvSpPr>
        <p:spPr/>
        <p:txBody>
          <a:bodyPr/>
          <a:lstStyle/>
          <a:p>
            <a:r>
              <a:rPr lang="en-US" altLang="zh-CN" sz="4000" b="1">
                <a:latin typeface="Garamond" panose="02020404030301010803" pitchFamily="18" charset="0"/>
                <a:ea typeface="黑体" panose="02010609060101010101" pitchFamily="49" charset="-122"/>
              </a:rPr>
              <a:t>m=3</a:t>
            </a:r>
          </a:p>
        </p:txBody>
      </p:sp>
      <p:sp>
        <p:nvSpPr>
          <p:cNvPr id="944181" name="AutoShape 53">
            <a:extLst>
              <a:ext uri="{FF2B5EF4-FFF2-40B4-BE49-F238E27FC236}">
                <a16:creationId xmlns:a16="http://schemas.microsoft.com/office/drawing/2014/main" id="{6F069572-2D4B-40DE-B0DB-932200928452}"/>
              </a:ext>
            </a:extLst>
          </p:cNvPr>
          <p:cNvSpPr>
            <a:spLocks noChangeArrowheads="1"/>
          </p:cNvSpPr>
          <p:nvPr/>
        </p:nvSpPr>
        <p:spPr bwMode="auto">
          <a:xfrm>
            <a:off x="1904206" y="2209801"/>
            <a:ext cx="1828800" cy="441325"/>
          </a:xfrm>
          <a:prstGeom prst="wedgeRectCallout">
            <a:avLst>
              <a:gd name="adj1" fmla="val 107120"/>
              <a:gd name="adj2" fmla="val 94245"/>
            </a:avLst>
          </a:prstGeom>
          <a:noFill/>
          <a:ln w="9525" algn="ctr">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400">
                <a:solidFill>
                  <a:srgbClr val="CC3300"/>
                </a:solidFill>
                <a:latin typeface="Garamond" panose="02020404030301010803" pitchFamily="18" charset="0"/>
                <a:cs typeface="+mn-cs"/>
              </a:rPr>
              <a:t>根结点分裂</a:t>
            </a:r>
          </a:p>
        </p:txBody>
      </p:sp>
      <p:sp>
        <p:nvSpPr>
          <p:cNvPr id="96265" name="Rectangle 30">
            <a:extLst>
              <a:ext uri="{FF2B5EF4-FFF2-40B4-BE49-F238E27FC236}">
                <a16:creationId xmlns:a16="http://schemas.microsoft.com/office/drawing/2014/main" id="{1F0F208B-4E57-4523-9D65-0B4972F65490}"/>
              </a:ext>
            </a:extLst>
          </p:cNvPr>
          <p:cNvSpPr>
            <a:spLocks noChangeArrowheads="1"/>
          </p:cNvSpPr>
          <p:nvPr/>
        </p:nvSpPr>
        <p:spPr bwMode="auto">
          <a:xfrm>
            <a:off x="6239669"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30</a:t>
            </a:r>
          </a:p>
        </p:txBody>
      </p:sp>
      <p:sp>
        <p:nvSpPr>
          <p:cNvPr id="96266" name="Rectangle 30">
            <a:extLst>
              <a:ext uri="{FF2B5EF4-FFF2-40B4-BE49-F238E27FC236}">
                <a16:creationId xmlns:a16="http://schemas.microsoft.com/office/drawing/2014/main" id="{A5BB7FBC-0C3A-4579-8735-C1C120CF7465}"/>
              </a:ext>
            </a:extLst>
          </p:cNvPr>
          <p:cNvSpPr>
            <a:spLocks noChangeArrowheads="1"/>
          </p:cNvSpPr>
          <p:nvPr/>
        </p:nvSpPr>
        <p:spPr bwMode="auto">
          <a:xfrm>
            <a:off x="3863181"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19</a:t>
            </a:r>
          </a:p>
        </p:txBody>
      </p:sp>
      <p:sp>
        <p:nvSpPr>
          <p:cNvPr id="96267" name="Rectangle 30">
            <a:extLst>
              <a:ext uri="{FF2B5EF4-FFF2-40B4-BE49-F238E27FC236}">
                <a16:creationId xmlns:a16="http://schemas.microsoft.com/office/drawing/2014/main" id="{023CB311-EA37-4AEC-99B2-7A88DD359874}"/>
              </a:ext>
            </a:extLst>
          </p:cNvPr>
          <p:cNvSpPr>
            <a:spLocks noChangeArrowheads="1"/>
          </p:cNvSpPr>
          <p:nvPr/>
        </p:nvSpPr>
        <p:spPr bwMode="auto">
          <a:xfrm>
            <a:off x="4871244"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21</a:t>
            </a:r>
          </a:p>
        </p:txBody>
      </p:sp>
      <p:sp>
        <p:nvSpPr>
          <p:cNvPr id="96268" name="Rectangle 30">
            <a:extLst>
              <a:ext uri="{FF2B5EF4-FFF2-40B4-BE49-F238E27FC236}">
                <a16:creationId xmlns:a16="http://schemas.microsoft.com/office/drawing/2014/main" id="{72849CF6-49E0-4819-A1EC-BD8C0BF621FA}"/>
              </a:ext>
            </a:extLst>
          </p:cNvPr>
          <p:cNvSpPr>
            <a:spLocks noChangeArrowheads="1"/>
          </p:cNvSpPr>
          <p:nvPr/>
        </p:nvSpPr>
        <p:spPr bwMode="auto">
          <a:xfrm>
            <a:off x="2855119"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12 </a:t>
            </a:r>
          </a:p>
        </p:txBody>
      </p:sp>
      <p:sp>
        <p:nvSpPr>
          <p:cNvPr id="96269" name="Rectangle 30">
            <a:extLst>
              <a:ext uri="{FF2B5EF4-FFF2-40B4-BE49-F238E27FC236}">
                <a16:creationId xmlns:a16="http://schemas.microsoft.com/office/drawing/2014/main" id="{4BA8F394-7350-45E9-9496-E054F41B2BAE}"/>
              </a:ext>
            </a:extLst>
          </p:cNvPr>
          <p:cNvSpPr>
            <a:spLocks noChangeArrowheads="1"/>
          </p:cNvSpPr>
          <p:nvPr/>
        </p:nvSpPr>
        <p:spPr bwMode="auto">
          <a:xfrm>
            <a:off x="8471694" y="371633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48 </a:t>
            </a:r>
          </a:p>
        </p:txBody>
      </p:sp>
      <p:sp>
        <p:nvSpPr>
          <p:cNvPr id="96270" name="Rectangle 30">
            <a:extLst>
              <a:ext uri="{FF2B5EF4-FFF2-40B4-BE49-F238E27FC236}">
                <a16:creationId xmlns:a16="http://schemas.microsoft.com/office/drawing/2014/main" id="{03466689-9FB9-4BC3-9942-6FF529B9AB03}"/>
              </a:ext>
            </a:extLst>
          </p:cNvPr>
          <p:cNvSpPr>
            <a:spLocks noChangeArrowheads="1"/>
          </p:cNvSpPr>
          <p:nvPr/>
        </p:nvSpPr>
        <p:spPr bwMode="auto">
          <a:xfrm>
            <a:off x="1702594"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10 </a:t>
            </a:r>
          </a:p>
        </p:txBody>
      </p:sp>
      <p:sp>
        <p:nvSpPr>
          <p:cNvPr id="96271" name="Rectangle 30">
            <a:extLst>
              <a:ext uri="{FF2B5EF4-FFF2-40B4-BE49-F238E27FC236}">
                <a16:creationId xmlns:a16="http://schemas.microsoft.com/office/drawing/2014/main" id="{2EDD858D-F4CD-4375-83E6-505042202EC0}"/>
              </a:ext>
            </a:extLst>
          </p:cNvPr>
          <p:cNvSpPr>
            <a:spLocks noChangeArrowheads="1"/>
          </p:cNvSpPr>
          <p:nvPr/>
        </p:nvSpPr>
        <p:spPr bwMode="auto">
          <a:xfrm>
            <a:off x="285511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15 </a:t>
            </a:r>
          </a:p>
        </p:txBody>
      </p:sp>
      <p:sp>
        <p:nvSpPr>
          <p:cNvPr id="96272" name="Rectangle 30">
            <a:extLst>
              <a:ext uri="{FF2B5EF4-FFF2-40B4-BE49-F238E27FC236}">
                <a16:creationId xmlns:a16="http://schemas.microsoft.com/office/drawing/2014/main" id="{E1FB6D57-EC8D-4B43-96BC-CC871B5E4D96}"/>
              </a:ext>
            </a:extLst>
          </p:cNvPr>
          <p:cNvSpPr>
            <a:spLocks noChangeArrowheads="1"/>
          </p:cNvSpPr>
          <p:nvPr/>
        </p:nvSpPr>
        <p:spPr bwMode="auto">
          <a:xfrm>
            <a:off x="5879306"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24 </a:t>
            </a:r>
          </a:p>
        </p:txBody>
      </p:sp>
      <p:sp>
        <p:nvSpPr>
          <p:cNvPr id="96273" name="Rectangle 30">
            <a:extLst>
              <a:ext uri="{FF2B5EF4-FFF2-40B4-BE49-F238E27FC236}">
                <a16:creationId xmlns:a16="http://schemas.microsoft.com/office/drawing/2014/main" id="{A567A4BA-12C0-490E-BD08-EA09C3CE5B23}"/>
              </a:ext>
            </a:extLst>
          </p:cNvPr>
          <p:cNvSpPr>
            <a:spLocks noChangeArrowheads="1"/>
          </p:cNvSpPr>
          <p:nvPr/>
        </p:nvSpPr>
        <p:spPr bwMode="auto">
          <a:xfrm>
            <a:off x="68873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31 </a:t>
            </a:r>
          </a:p>
        </p:txBody>
      </p:sp>
      <p:sp>
        <p:nvSpPr>
          <p:cNvPr id="96274" name="Rectangle 30">
            <a:extLst>
              <a:ext uri="{FF2B5EF4-FFF2-40B4-BE49-F238E27FC236}">
                <a16:creationId xmlns:a16="http://schemas.microsoft.com/office/drawing/2014/main" id="{7B8A6EF1-835E-4E0E-8EA4-7D47397A1984}"/>
              </a:ext>
            </a:extLst>
          </p:cNvPr>
          <p:cNvSpPr>
            <a:spLocks noChangeArrowheads="1"/>
          </p:cNvSpPr>
          <p:nvPr/>
        </p:nvSpPr>
        <p:spPr bwMode="auto">
          <a:xfrm>
            <a:off x="8182769" y="4941888"/>
            <a:ext cx="863600" cy="360362"/>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45 47 </a:t>
            </a:r>
          </a:p>
        </p:txBody>
      </p:sp>
      <p:sp>
        <p:nvSpPr>
          <p:cNvPr id="96275" name="Rectangle 30">
            <a:extLst>
              <a:ext uri="{FF2B5EF4-FFF2-40B4-BE49-F238E27FC236}">
                <a16:creationId xmlns:a16="http://schemas.microsoft.com/office/drawing/2014/main" id="{8AE70D4A-797D-4984-8C41-9C31E46586BA}"/>
              </a:ext>
            </a:extLst>
          </p:cNvPr>
          <p:cNvSpPr>
            <a:spLocks noChangeArrowheads="1"/>
          </p:cNvSpPr>
          <p:nvPr/>
        </p:nvSpPr>
        <p:spPr bwMode="auto">
          <a:xfrm>
            <a:off x="9479756" y="49403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50 52</a:t>
            </a:r>
          </a:p>
        </p:txBody>
      </p:sp>
      <p:sp>
        <p:nvSpPr>
          <p:cNvPr id="901139" name="Line 19">
            <a:extLst>
              <a:ext uri="{FF2B5EF4-FFF2-40B4-BE49-F238E27FC236}">
                <a16:creationId xmlns:a16="http://schemas.microsoft.com/office/drawing/2014/main" id="{7885B029-7A20-4FC5-A337-F8E89F07FC20}"/>
              </a:ext>
            </a:extLst>
          </p:cNvPr>
          <p:cNvSpPr>
            <a:spLocks noChangeShapeType="1"/>
          </p:cNvSpPr>
          <p:nvPr/>
        </p:nvSpPr>
        <p:spPr bwMode="auto">
          <a:xfrm flipH="1">
            <a:off x="3286920" y="2852738"/>
            <a:ext cx="223202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140" name="Line 20">
            <a:extLst>
              <a:ext uri="{FF2B5EF4-FFF2-40B4-BE49-F238E27FC236}">
                <a16:creationId xmlns:a16="http://schemas.microsoft.com/office/drawing/2014/main" id="{8EB5959D-FC7C-4CF5-B60B-02F42BE849F9}"/>
              </a:ext>
            </a:extLst>
          </p:cNvPr>
          <p:cNvSpPr>
            <a:spLocks noChangeShapeType="1"/>
          </p:cNvSpPr>
          <p:nvPr/>
        </p:nvSpPr>
        <p:spPr bwMode="auto">
          <a:xfrm>
            <a:off x="6527007" y="2852738"/>
            <a:ext cx="2519363"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6278" name="Line 21">
            <a:extLst>
              <a:ext uri="{FF2B5EF4-FFF2-40B4-BE49-F238E27FC236}">
                <a16:creationId xmlns:a16="http://schemas.microsoft.com/office/drawing/2014/main" id="{639DC246-ED62-4994-BC03-3969765D87DB}"/>
              </a:ext>
            </a:extLst>
          </p:cNvPr>
          <p:cNvSpPr>
            <a:spLocks noChangeShapeType="1"/>
          </p:cNvSpPr>
          <p:nvPr/>
        </p:nvSpPr>
        <p:spPr bwMode="auto">
          <a:xfrm flipH="1">
            <a:off x="2134394" y="4005264"/>
            <a:ext cx="863600"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6279" name="Line 22">
            <a:extLst>
              <a:ext uri="{FF2B5EF4-FFF2-40B4-BE49-F238E27FC236}">
                <a16:creationId xmlns:a16="http://schemas.microsoft.com/office/drawing/2014/main" id="{21239D75-6416-46AE-905E-2954267619F1}"/>
              </a:ext>
            </a:extLst>
          </p:cNvPr>
          <p:cNvSpPr>
            <a:spLocks noChangeShapeType="1"/>
          </p:cNvSpPr>
          <p:nvPr/>
        </p:nvSpPr>
        <p:spPr bwMode="auto">
          <a:xfrm>
            <a:off x="3215481" y="4005264"/>
            <a:ext cx="71438"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6280" name="Line 23">
            <a:extLst>
              <a:ext uri="{FF2B5EF4-FFF2-40B4-BE49-F238E27FC236}">
                <a16:creationId xmlns:a16="http://schemas.microsoft.com/office/drawing/2014/main" id="{B4D3624E-0072-432D-8D33-907CD942663E}"/>
              </a:ext>
            </a:extLst>
          </p:cNvPr>
          <p:cNvSpPr>
            <a:spLocks noChangeShapeType="1"/>
          </p:cNvSpPr>
          <p:nvPr/>
        </p:nvSpPr>
        <p:spPr bwMode="auto">
          <a:xfrm flipH="1">
            <a:off x="8543132" y="4005264"/>
            <a:ext cx="73025"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6281" name="Line 24">
            <a:extLst>
              <a:ext uri="{FF2B5EF4-FFF2-40B4-BE49-F238E27FC236}">
                <a16:creationId xmlns:a16="http://schemas.microsoft.com/office/drawing/2014/main" id="{ECBFA59C-5701-42EA-A1E2-ACF4B260C39A}"/>
              </a:ext>
            </a:extLst>
          </p:cNvPr>
          <p:cNvSpPr>
            <a:spLocks noChangeShapeType="1"/>
          </p:cNvSpPr>
          <p:nvPr/>
        </p:nvSpPr>
        <p:spPr bwMode="auto">
          <a:xfrm>
            <a:off x="8903494" y="4005263"/>
            <a:ext cx="1008062" cy="1008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6282" name="Rectangle 30">
            <a:extLst>
              <a:ext uri="{FF2B5EF4-FFF2-40B4-BE49-F238E27FC236}">
                <a16:creationId xmlns:a16="http://schemas.microsoft.com/office/drawing/2014/main" id="{9288FCD4-44D8-4E38-8219-0C579E75B714}"/>
              </a:ext>
            </a:extLst>
          </p:cNvPr>
          <p:cNvSpPr>
            <a:spLocks noChangeArrowheads="1"/>
          </p:cNvSpPr>
          <p:nvPr/>
        </p:nvSpPr>
        <p:spPr bwMode="auto">
          <a:xfrm>
            <a:off x="4582319" y="3644901"/>
            <a:ext cx="863600" cy="360363"/>
          </a:xfrm>
          <a:prstGeom prst="rect">
            <a:avLst/>
          </a:prstGeom>
          <a:solidFill>
            <a:schemeClr val="bg1"/>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20</a:t>
            </a:r>
          </a:p>
        </p:txBody>
      </p:sp>
      <p:sp>
        <p:nvSpPr>
          <p:cNvPr id="901146" name="Line 26">
            <a:extLst>
              <a:ext uri="{FF2B5EF4-FFF2-40B4-BE49-F238E27FC236}">
                <a16:creationId xmlns:a16="http://schemas.microsoft.com/office/drawing/2014/main" id="{5A3BDA7E-6FD7-45E8-BD59-8ED41C9099D5}"/>
              </a:ext>
            </a:extLst>
          </p:cNvPr>
          <p:cNvSpPr>
            <a:spLocks noChangeShapeType="1"/>
          </p:cNvSpPr>
          <p:nvPr/>
        </p:nvSpPr>
        <p:spPr bwMode="auto">
          <a:xfrm flipH="1">
            <a:off x="4942681" y="2852738"/>
            <a:ext cx="865188"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147" name="Line 27">
            <a:extLst>
              <a:ext uri="{FF2B5EF4-FFF2-40B4-BE49-F238E27FC236}">
                <a16:creationId xmlns:a16="http://schemas.microsoft.com/office/drawing/2014/main" id="{5DD7B3D9-06B2-49E7-93E6-6231BBE5FDD2}"/>
              </a:ext>
            </a:extLst>
          </p:cNvPr>
          <p:cNvSpPr>
            <a:spLocks noChangeShapeType="1"/>
          </p:cNvSpPr>
          <p:nvPr/>
        </p:nvSpPr>
        <p:spPr bwMode="auto">
          <a:xfrm>
            <a:off x="6166645" y="2852738"/>
            <a:ext cx="433387"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6285" name="Line 28">
            <a:extLst>
              <a:ext uri="{FF2B5EF4-FFF2-40B4-BE49-F238E27FC236}">
                <a16:creationId xmlns:a16="http://schemas.microsoft.com/office/drawing/2014/main" id="{2340488E-8CDE-48FD-893B-CDB92B22B05E}"/>
              </a:ext>
            </a:extLst>
          </p:cNvPr>
          <p:cNvSpPr>
            <a:spLocks noChangeShapeType="1"/>
          </p:cNvSpPr>
          <p:nvPr/>
        </p:nvSpPr>
        <p:spPr bwMode="auto">
          <a:xfrm flipH="1">
            <a:off x="4223544" y="3860800"/>
            <a:ext cx="431800"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6286" name="Line 29">
            <a:extLst>
              <a:ext uri="{FF2B5EF4-FFF2-40B4-BE49-F238E27FC236}">
                <a16:creationId xmlns:a16="http://schemas.microsoft.com/office/drawing/2014/main" id="{92C736C2-719A-45EC-834C-7EDBB590A113}"/>
              </a:ext>
            </a:extLst>
          </p:cNvPr>
          <p:cNvSpPr>
            <a:spLocks noChangeShapeType="1"/>
          </p:cNvSpPr>
          <p:nvPr/>
        </p:nvSpPr>
        <p:spPr bwMode="auto">
          <a:xfrm>
            <a:off x="4942682" y="3860800"/>
            <a:ext cx="288925" cy="1081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6287" name="Line 30">
            <a:extLst>
              <a:ext uri="{FF2B5EF4-FFF2-40B4-BE49-F238E27FC236}">
                <a16:creationId xmlns:a16="http://schemas.microsoft.com/office/drawing/2014/main" id="{52534F91-2A4D-4B79-A765-BD02DF72F103}"/>
              </a:ext>
            </a:extLst>
          </p:cNvPr>
          <p:cNvSpPr>
            <a:spLocks noChangeShapeType="1"/>
          </p:cNvSpPr>
          <p:nvPr/>
        </p:nvSpPr>
        <p:spPr bwMode="auto">
          <a:xfrm flipH="1">
            <a:off x="6239669" y="4005264"/>
            <a:ext cx="144462"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6288" name="Line 31">
            <a:extLst>
              <a:ext uri="{FF2B5EF4-FFF2-40B4-BE49-F238E27FC236}">
                <a16:creationId xmlns:a16="http://schemas.microsoft.com/office/drawing/2014/main" id="{EC0DD22B-67CE-40AD-ACFE-EFE33167F930}"/>
              </a:ext>
            </a:extLst>
          </p:cNvPr>
          <p:cNvSpPr>
            <a:spLocks noChangeShapeType="1"/>
          </p:cNvSpPr>
          <p:nvPr/>
        </p:nvSpPr>
        <p:spPr bwMode="auto">
          <a:xfrm>
            <a:off x="6742907" y="4005264"/>
            <a:ext cx="576263" cy="936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152" name="Text Box 32">
            <a:extLst>
              <a:ext uri="{FF2B5EF4-FFF2-40B4-BE49-F238E27FC236}">
                <a16:creationId xmlns:a16="http://schemas.microsoft.com/office/drawing/2014/main" id="{CD5AADAE-A0ED-40B7-BFE5-E22FFB47AE3D}"/>
              </a:ext>
            </a:extLst>
          </p:cNvPr>
          <p:cNvSpPr txBox="1">
            <a:spLocks noChangeArrowheads="1"/>
          </p:cNvSpPr>
          <p:nvPr/>
        </p:nvSpPr>
        <p:spPr bwMode="auto">
          <a:xfrm>
            <a:off x="5734845" y="2565401"/>
            <a:ext cx="574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1800">
                <a:solidFill>
                  <a:srgbClr val="000000"/>
                </a:solidFill>
                <a:latin typeface="Garamond" panose="02020404030301010803" pitchFamily="18" charset="0"/>
                <a:ea typeface="宋体" panose="02010600030101010101" pitchFamily="2" charset="-122"/>
                <a:cs typeface="+mn-cs"/>
              </a:rPr>
              <a:t> </a:t>
            </a:r>
            <a:r>
              <a:rPr lang="en-US" altLang="zh-CN" sz="2000">
                <a:solidFill>
                  <a:srgbClr val="FF6600"/>
                </a:solidFill>
                <a:latin typeface="Garamond" panose="02020404030301010803" pitchFamily="18" charset="0"/>
                <a:ea typeface="宋体" panose="02010600030101010101" pitchFamily="2" charset="-122"/>
                <a:cs typeface="+mn-cs"/>
              </a:rPr>
              <a:t>23</a:t>
            </a:r>
            <a:r>
              <a:rPr lang="en-US" altLang="zh-CN" sz="1800">
                <a:solidFill>
                  <a:srgbClr val="FF6600"/>
                </a:solidFill>
                <a:latin typeface="Garamond" panose="02020404030301010803" pitchFamily="18" charset="0"/>
                <a:ea typeface="宋体" panose="02010600030101010101" pitchFamily="2" charset="-122"/>
                <a:cs typeface="+mn-cs"/>
              </a:rPr>
              <a:t> </a:t>
            </a:r>
          </a:p>
        </p:txBody>
      </p:sp>
      <p:sp>
        <p:nvSpPr>
          <p:cNvPr id="901153" name="Text Box 33">
            <a:extLst>
              <a:ext uri="{FF2B5EF4-FFF2-40B4-BE49-F238E27FC236}">
                <a16:creationId xmlns:a16="http://schemas.microsoft.com/office/drawing/2014/main" id="{09D2DF07-C6B5-48F0-8C8F-EB831114B502}"/>
              </a:ext>
            </a:extLst>
          </p:cNvPr>
          <p:cNvSpPr txBox="1">
            <a:spLocks noChangeArrowheads="1"/>
          </p:cNvSpPr>
          <p:nvPr/>
        </p:nvSpPr>
        <p:spPr bwMode="auto">
          <a:xfrm>
            <a:off x="5374482" y="2557464"/>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000000"/>
                </a:solidFill>
                <a:latin typeface="Garamond" panose="02020404030301010803" pitchFamily="18" charset="0"/>
                <a:ea typeface="宋体" panose="02010600030101010101" pitchFamily="2" charset="-122"/>
                <a:cs typeface="+mn-cs"/>
              </a:rPr>
              <a:t>18</a:t>
            </a:r>
          </a:p>
        </p:txBody>
      </p:sp>
      <p:sp>
        <p:nvSpPr>
          <p:cNvPr id="901154" name="Text Box 34">
            <a:extLst>
              <a:ext uri="{FF2B5EF4-FFF2-40B4-BE49-F238E27FC236}">
                <a16:creationId xmlns:a16="http://schemas.microsoft.com/office/drawing/2014/main" id="{AFAA7F12-E509-4C2B-9073-4D3C61A5E382}"/>
              </a:ext>
            </a:extLst>
          </p:cNvPr>
          <p:cNvSpPr txBox="1">
            <a:spLocks noChangeArrowheads="1"/>
          </p:cNvSpPr>
          <p:nvPr/>
        </p:nvSpPr>
        <p:spPr bwMode="auto">
          <a:xfrm>
            <a:off x="6238082" y="2565401"/>
            <a:ext cx="504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2000">
                <a:solidFill>
                  <a:srgbClr val="000000"/>
                </a:solidFill>
                <a:latin typeface="Garamond" panose="02020404030301010803" pitchFamily="18" charset="0"/>
                <a:ea typeface="宋体" panose="02010600030101010101" pitchFamily="2" charset="-122"/>
                <a:cs typeface="+mn-cs"/>
              </a:rPr>
              <a:t>33</a:t>
            </a:r>
          </a:p>
        </p:txBody>
      </p:sp>
      <p:sp>
        <p:nvSpPr>
          <p:cNvPr id="901155" name="Line 35">
            <a:extLst>
              <a:ext uri="{FF2B5EF4-FFF2-40B4-BE49-F238E27FC236}">
                <a16:creationId xmlns:a16="http://schemas.microsoft.com/office/drawing/2014/main" id="{AB0D16B4-BCAD-499D-94A1-EC0B0A205EE1}"/>
              </a:ext>
            </a:extLst>
          </p:cNvPr>
          <p:cNvSpPr>
            <a:spLocks noChangeShapeType="1"/>
          </p:cNvSpPr>
          <p:nvPr/>
        </p:nvSpPr>
        <p:spPr bwMode="auto">
          <a:xfrm flipH="1">
            <a:off x="3286919" y="2852738"/>
            <a:ext cx="1439862"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156" name="Line 36">
            <a:extLst>
              <a:ext uri="{FF2B5EF4-FFF2-40B4-BE49-F238E27FC236}">
                <a16:creationId xmlns:a16="http://schemas.microsoft.com/office/drawing/2014/main" id="{4865FDF3-9DD3-498E-8B1F-DC8908F817ED}"/>
              </a:ext>
            </a:extLst>
          </p:cNvPr>
          <p:cNvSpPr>
            <a:spLocks noChangeShapeType="1"/>
          </p:cNvSpPr>
          <p:nvPr/>
        </p:nvSpPr>
        <p:spPr bwMode="auto">
          <a:xfrm flipH="1">
            <a:off x="4942682" y="2852738"/>
            <a:ext cx="73025" cy="7921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157" name="Line 37">
            <a:extLst>
              <a:ext uri="{FF2B5EF4-FFF2-40B4-BE49-F238E27FC236}">
                <a16:creationId xmlns:a16="http://schemas.microsoft.com/office/drawing/2014/main" id="{69E4C628-73E9-477D-A81D-D99E18270D7D}"/>
              </a:ext>
            </a:extLst>
          </p:cNvPr>
          <p:cNvSpPr>
            <a:spLocks noChangeShapeType="1"/>
          </p:cNvSpPr>
          <p:nvPr/>
        </p:nvSpPr>
        <p:spPr bwMode="auto">
          <a:xfrm flipH="1">
            <a:off x="6600032" y="2852738"/>
            <a:ext cx="142875"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158" name="Line 38">
            <a:extLst>
              <a:ext uri="{FF2B5EF4-FFF2-40B4-BE49-F238E27FC236}">
                <a16:creationId xmlns:a16="http://schemas.microsoft.com/office/drawing/2014/main" id="{758F93D1-3FED-46D8-A291-4F2AAC80CD80}"/>
              </a:ext>
            </a:extLst>
          </p:cNvPr>
          <p:cNvSpPr>
            <a:spLocks noChangeShapeType="1"/>
          </p:cNvSpPr>
          <p:nvPr/>
        </p:nvSpPr>
        <p:spPr bwMode="auto">
          <a:xfrm>
            <a:off x="7031831" y="2852738"/>
            <a:ext cx="1943100" cy="863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159" name="Line 39">
            <a:extLst>
              <a:ext uri="{FF2B5EF4-FFF2-40B4-BE49-F238E27FC236}">
                <a16:creationId xmlns:a16="http://schemas.microsoft.com/office/drawing/2014/main" id="{5D258358-A7F4-414D-A8B5-A3D7924CAEC0}"/>
              </a:ext>
            </a:extLst>
          </p:cNvPr>
          <p:cNvSpPr>
            <a:spLocks noChangeShapeType="1"/>
          </p:cNvSpPr>
          <p:nvPr/>
        </p:nvSpPr>
        <p:spPr bwMode="auto">
          <a:xfrm flipH="1">
            <a:off x="5158581" y="1916114"/>
            <a:ext cx="865188" cy="649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01160" name="Line 40">
            <a:extLst>
              <a:ext uri="{FF2B5EF4-FFF2-40B4-BE49-F238E27FC236}">
                <a16:creationId xmlns:a16="http://schemas.microsoft.com/office/drawing/2014/main" id="{B0BF5216-5993-4684-BE33-430730E9DC20}"/>
              </a:ext>
            </a:extLst>
          </p:cNvPr>
          <p:cNvSpPr>
            <a:spLocks noChangeShapeType="1"/>
          </p:cNvSpPr>
          <p:nvPr/>
        </p:nvSpPr>
        <p:spPr bwMode="auto">
          <a:xfrm>
            <a:off x="6239669" y="1916114"/>
            <a:ext cx="863600" cy="6492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44181"/>
                                        </p:tgtEl>
                                        <p:attrNameLst>
                                          <p:attrName>style.visibility</p:attrName>
                                        </p:attrNameLst>
                                      </p:cBhvr>
                                      <p:to>
                                        <p:strVal val="visible"/>
                                      </p:to>
                                    </p:set>
                                    <p:animEffect transition="in" filter="blinds(horizontal)">
                                      <p:cBhvr>
                                        <p:cTn id="7" dur="500"/>
                                        <p:tgtEl>
                                          <p:spTgt spid="944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xit" presetSubtype="16" fill="hold" grpId="0" nodeType="clickEffect">
                                  <p:stCondLst>
                                    <p:cond delay="0"/>
                                  </p:stCondLst>
                                  <p:childTnLst>
                                    <p:animEffect transition="out" filter="box(in)">
                                      <p:cBhvr>
                                        <p:cTn id="11" dur="500"/>
                                        <p:tgtEl>
                                          <p:spTgt spid="901125"/>
                                        </p:tgtEl>
                                      </p:cBhvr>
                                    </p:animEffect>
                                    <p:set>
                                      <p:cBhvr>
                                        <p:cTn id="12" dur="1" fill="hold">
                                          <p:stCondLst>
                                            <p:cond delay="499"/>
                                          </p:stCondLst>
                                        </p:cTn>
                                        <p:tgtEl>
                                          <p:spTgt spid="901125"/>
                                        </p:tgtEl>
                                        <p:attrNameLst>
                                          <p:attrName>style.visibility</p:attrName>
                                        </p:attrNameLst>
                                      </p:cBhvr>
                                      <p:to>
                                        <p:strVal val="hidden"/>
                                      </p:to>
                                    </p:set>
                                  </p:childTnLst>
                                </p:cTn>
                              </p:par>
                            </p:childTnLst>
                          </p:cTn>
                        </p:par>
                        <p:par>
                          <p:cTn id="13" fill="hold" nodeType="afterGroup">
                            <p:stCondLst>
                              <p:cond delay="500"/>
                            </p:stCondLst>
                            <p:childTnLst>
                              <p:par>
                                <p:cTn id="14" presetID="4" presetClass="exit" presetSubtype="16" fill="hold" nodeType="afterEffect">
                                  <p:stCondLst>
                                    <p:cond delay="0"/>
                                  </p:stCondLst>
                                  <p:childTnLst>
                                    <p:animEffect transition="out" filter="box(in)">
                                      <p:cBhvr>
                                        <p:cTn id="15" dur="500"/>
                                        <p:tgtEl>
                                          <p:spTgt spid="901139"/>
                                        </p:tgtEl>
                                      </p:cBhvr>
                                    </p:animEffect>
                                    <p:set>
                                      <p:cBhvr>
                                        <p:cTn id="16" dur="1" fill="hold">
                                          <p:stCondLst>
                                            <p:cond delay="499"/>
                                          </p:stCondLst>
                                        </p:cTn>
                                        <p:tgtEl>
                                          <p:spTgt spid="901139"/>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901146"/>
                                        </p:tgtEl>
                                      </p:cBhvr>
                                    </p:animEffect>
                                    <p:set>
                                      <p:cBhvr>
                                        <p:cTn id="19" dur="1" fill="hold">
                                          <p:stCondLst>
                                            <p:cond delay="499"/>
                                          </p:stCondLst>
                                        </p:cTn>
                                        <p:tgtEl>
                                          <p:spTgt spid="901146"/>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901147"/>
                                        </p:tgtEl>
                                      </p:cBhvr>
                                    </p:animEffect>
                                    <p:set>
                                      <p:cBhvr>
                                        <p:cTn id="22" dur="1" fill="hold">
                                          <p:stCondLst>
                                            <p:cond delay="499"/>
                                          </p:stCondLst>
                                        </p:cTn>
                                        <p:tgtEl>
                                          <p:spTgt spid="901147"/>
                                        </p:tgtEl>
                                        <p:attrNameLst>
                                          <p:attrName>style.visibility</p:attrName>
                                        </p:attrNameLst>
                                      </p:cBhvr>
                                      <p:to>
                                        <p:strVal val="hidden"/>
                                      </p:to>
                                    </p:set>
                                  </p:childTnLst>
                                </p:cTn>
                              </p:par>
                              <p:par>
                                <p:cTn id="23" presetID="4" presetClass="exit" presetSubtype="16" fill="hold" nodeType="withEffect">
                                  <p:stCondLst>
                                    <p:cond delay="0"/>
                                  </p:stCondLst>
                                  <p:childTnLst>
                                    <p:animEffect transition="out" filter="box(in)">
                                      <p:cBhvr>
                                        <p:cTn id="24" dur="500"/>
                                        <p:tgtEl>
                                          <p:spTgt spid="901140"/>
                                        </p:tgtEl>
                                      </p:cBhvr>
                                    </p:animEffect>
                                    <p:set>
                                      <p:cBhvr>
                                        <p:cTn id="25" dur="1" fill="hold">
                                          <p:stCondLst>
                                            <p:cond delay="499"/>
                                          </p:stCondLst>
                                        </p:cTn>
                                        <p:tgtEl>
                                          <p:spTgt spid="901140"/>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0" presetClass="path" presetSubtype="0" accel="50000" decel="50000" fill="hold" grpId="0" nodeType="clickEffect">
                                  <p:stCondLst>
                                    <p:cond delay="0"/>
                                  </p:stCondLst>
                                  <p:childTnLst>
                                    <p:animMotion origin="layout" path="M 0 -4.44444E-6 L 0 -0.13171 " pathEditMode="relative" rAng="0" ptsTypes="AA">
                                      <p:cBhvr>
                                        <p:cTn id="29" dur="2000" fill="hold"/>
                                        <p:tgtEl>
                                          <p:spTgt spid="901152"/>
                                        </p:tgtEl>
                                        <p:attrNameLst>
                                          <p:attrName>ppt_x</p:attrName>
                                          <p:attrName>ppt_y</p:attrName>
                                        </p:attrNameLst>
                                      </p:cBhvr>
                                      <p:rCtr x="0" y="-6597"/>
                                    </p:animMotion>
                                  </p:childTnLst>
                                </p:cTn>
                              </p:par>
                            </p:childTnLst>
                          </p:cTn>
                        </p:par>
                        <p:par>
                          <p:cTn id="30" fill="hold" nodeType="afterGroup">
                            <p:stCondLst>
                              <p:cond delay="2000"/>
                            </p:stCondLst>
                            <p:childTnLst>
                              <p:par>
                                <p:cTn id="31" presetID="4" presetClass="entr" presetSubtype="16" fill="hold" grpId="0" nodeType="afterEffect">
                                  <p:stCondLst>
                                    <p:cond delay="0"/>
                                  </p:stCondLst>
                                  <p:childTnLst>
                                    <p:set>
                                      <p:cBhvr>
                                        <p:cTn id="32" dur="1" fill="hold">
                                          <p:stCondLst>
                                            <p:cond delay="0"/>
                                          </p:stCondLst>
                                        </p:cTn>
                                        <p:tgtEl>
                                          <p:spTgt spid="901122"/>
                                        </p:tgtEl>
                                        <p:attrNameLst>
                                          <p:attrName>style.visibility</p:attrName>
                                        </p:attrNameLst>
                                      </p:cBhvr>
                                      <p:to>
                                        <p:strVal val="visible"/>
                                      </p:to>
                                    </p:set>
                                    <p:animEffect transition="in" filter="box(in)">
                                      <p:cBhvr>
                                        <p:cTn id="33" dur="500"/>
                                        <p:tgtEl>
                                          <p:spTgt spid="901122"/>
                                        </p:tgtEl>
                                      </p:cBhvr>
                                    </p:animEffect>
                                  </p:childTnLst>
                                </p:cTn>
                              </p:par>
                            </p:childTnLst>
                          </p:cTn>
                        </p:par>
                        <p:par>
                          <p:cTn id="34" fill="hold" nodeType="afterGroup">
                            <p:stCondLst>
                              <p:cond delay="2500"/>
                            </p:stCondLst>
                            <p:childTnLst>
                              <p:par>
                                <p:cTn id="35" presetID="0" presetClass="path" presetSubtype="0" accel="50000" decel="50000" fill="hold" grpId="0" nodeType="afterEffect">
                                  <p:stCondLst>
                                    <p:cond delay="0"/>
                                  </p:stCondLst>
                                  <p:childTnLst>
                                    <p:animMotion origin="layout" path="M 4.16667E-6 -3.7037E-7 L -0.07083 -3.7037E-7 " pathEditMode="relative" ptsTypes="AA">
                                      <p:cBhvr>
                                        <p:cTn id="36" dur="2000" fill="hold"/>
                                        <p:tgtEl>
                                          <p:spTgt spid="901153"/>
                                        </p:tgtEl>
                                        <p:attrNameLst>
                                          <p:attrName>ppt_x</p:attrName>
                                          <p:attrName>ppt_y</p:attrName>
                                        </p:attrNameLst>
                                      </p:cBhvr>
                                    </p:animMotion>
                                  </p:childTnLst>
                                </p:cTn>
                              </p:par>
                            </p:childTnLst>
                          </p:cTn>
                        </p:par>
                        <p:par>
                          <p:cTn id="37" fill="hold" nodeType="afterGroup">
                            <p:stCondLst>
                              <p:cond delay="4500"/>
                            </p:stCondLst>
                            <p:childTnLst>
                              <p:par>
                                <p:cTn id="38" presetID="4" presetClass="entr" presetSubtype="16" fill="hold" grpId="0" nodeType="afterEffect">
                                  <p:stCondLst>
                                    <p:cond delay="0"/>
                                  </p:stCondLst>
                                  <p:childTnLst>
                                    <p:set>
                                      <p:cBhvr>
                                        <p:cTn id="39" dur="1" fill="hold">
                                          <p:stCondLst>
                                            <p:cond delay="0"/>
                                          </p:stCondLst>
                                        </p:cTn>
                                        <p:tgtEl>
                                          <p:spTgt spid="901124"/>
                                        </p:tgtEl>
                                        <p:attrNameLst>
                                          <p:attrName>style.visibility</p:attrName>
                                        </p:attrNameLst>
                                      </p:cBhvr>
                                      <p:to>
                                        <p:strVal val="visible"/>
                                      </p:to>
                                    </p:set>
                                    <p:animEffect transition="in" filter="box(in)">
                                      <p:cBhvr>
                                        <p:cTn id="40" dur="500"/>
                                        <p:tgtEl>
                                          <p:spTgt spid="901124"/>
                                        </p:tgtEl>
                                      </p:cBhvr>
                                    </p:animEffect>
                                  </p:childTnLst>
                                </p:cTn>
                              </p:par>
                            </p:childTnLst>
                          </p:cTn>
                        </p:par>
                        <p:par>
                          <p:cTn id="41" fill="hold" nodeType="afterGroup">
                            <p:stCondLst>
                              <p:cond delay="5000"/>
                            </p:stCondLst>
                            <p:childTnLst>
                              <p:par>
                                <p:cTn id="42" presetID="0" presetClass="path" presetSubtype="0" accel="50000" decel="50000" fill="hold" grpId="0" nodeType="afterEffect">
                                  <p:stCondLst>
                                    <p:cond delay="0"/>
                                  </p:stCondLst>
                                  <p:childTnLst>
                                    <p:animMotion origin="layout" path="M -1.66667E-6 7.03704E-6 L 0.03941 7.03704E-6 " pathEditMode="relative" ptsTypes="AA">
                                      <p:cBhvr>
                                        <p:cTn id="43" dur="2000" fill="hold"/>
                                        <p:tgtEl>
                                          <p:spTgt spid="901154"/>
                                        </p:tgtEl>
                                        <p:attrNameLst>
                                          <p:attrName>ppt_x</p:attrName>
                                          <p:attrName>ppt_y</p:attrName>
                                        </p:attrNameLst>
                                      </p:cBhvr>
                                    </p:animMotion>
                                  </p:childTnLst>
                                </p:cTn>
                              </p:par>
                            </p:childTnLst>
                          </p:cTn>
                        </p:par>
                        <p:par>
                          <p:cTn id="44" fill="hold" nodeType="afterGroup">
                            <p:stCondLst>
                              <p:cond delay="7000"/>
                            </p:stCondLst>
                            <p:childTnLst>
                              <p:par>
                                <p:cTn id="45" presetID="4" presetClass="entr" presetSubtype="16" fill="hold" grpId="0" nodeType="afterEffect">
                                  <p:stCondLst>
                                    <p:cond delay="0"/>
                                  </p:stCondLst>
                                  <p:childTnLst>
                                    <p:set>
                                      <p:cBhvr>
                                        <p:cTn id="46" dur="1" fill="hold">
                                          <p:stCondLst>
                                            <p:cond delay="0"/>
                                          </p:stCondLst>
                                        </p:cTn>
                                        <p:tgtEl>
                                          <p:spTgt spid="901123"/>
                                        </p:tgtEl>
                                        <p:attrNameLst>
                                          <p:attrName>style.visibility</p:attrName>
                                        </p:attrNameLst>
                                      </p:cBhvr>
                                      <p:to>
                                        <p:strVal val="visible"/>
                                      </p:to>
                                    </p:set>
                                    <p:animEffect transition="in" filter="box(in)">
                                      <p:cBhvr>
                                        <p:cTn id="47" dur="500"/>
                                        <p:tgtEl>
                                          <p:spTgt spid="9011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901155"/>
                                        </p:tgtEl>
                                        <p:attrNameLst>
                                          <p:attrName>style.visibility</p:attrName>
                                        </p:attrNameLst>
                                      </p:cBhvr>
                                      <p:to>
                                        <p:strVal val="visible"/>
                                      </p:to>
                                    </p:set>
                                    <p:animEffect transition="in" filter="checkerboard(across)">
                                      <p:cBhvr>
                                        <p:cTn id="52" dur="500"/>
                                        <p:tgtEl>
                                          <p:spTgt spid="901155"/>
                                        </p:tgtEl>
                                      </p:cBhvr>
                                    </p:animEffect>
                                  </p:childTnLst>
                                </p:cTn>
                              </p:par>
                              <p:par>
                                <p:cTn id="53" presetID="5" presetClass="entr" presetSubtype="10" fill="hold" nodeType="withEffect">
                                  <p:stCondLst>
                                    <p:cond delay="0"/>
                                  </p:stCondLst>
                                  <p:childTnLst>
                                    <p:set>
                                      <p:cBhvr>
                                        <p:cTn id="54" dur="1" fill="hold">
                                          <p:stCondLst>
                                            <p:cond delay="0"/>
                                          </p:stCondLst>
                                        </p:cTn>
                                        <p:tgtEl>
                                          <p:spTgt spid="901156"/>
                                        </p:tgtEl>
                                        <p:attrNameLst>
                                          <p:attrName>style.visibility</p:attrName>
                                        </p:attrNameLst>
                                      </p:cBhvr>
                                      <p:to>
                                        <p:strVal val="visible"/>
                                      </p:to>
                                    </p:set>
                                    <p:animEffect transition="in" filter="checkerboard(across)">
                                      <p:cBhvr>
                                        <p:cTn id="55" dur="500"/>
                                        <p:tgtEl>
                                          <p:spTgt spid="901156"/>
                                        </p:tgtEl>
                                      </p:cBhvr>
                                    </p:animEffect>
                                  </p:childTnLst>
                                </p:cTn>
                              </p:par>
                              <p:par>
                                <p:cTn id="56" presetID="5" presetClass="entr" presetSubtype="10" fill="hold" nodeType="withEffect">
                                  <p:stCondLst>
                                    <p:cond delay="0"/>
                                  </p:stCondLst>
                                  <p:childTnLst>
                                    <p:set>
                                      <p:cBhvr>
                                        <p:cTn id="57" dur="1" fill="hold">
                                          <p:stCondLst>
                                            <p:cond delay="0"/>
                                          </p:stCondLst>
                                        </p:cTn>
                                        <p:tgtEl>
                                          <p:spTgt spid="901157"/>
                                        </p:tgtEl>
                                        <p:attrNameLst>
                                          <p:attrName>style.visibility</p:attrName>
                                        </p:attrNameLst>
                                      </p:cBhvr>
                                      <p:to>
                                        <p:strVal val="visible"/>
                                      </p:to>
                                    </p:set>
                                    <p:animEffect transition="in" filter="checkerboard(across)">
                                      <p:cBhvr>
                                        <p:cTn id="58" dur="500"/>
                                        <p:tgtEl>
                                          <p:spTgt spid="901157"/>
                                        </p:tgtEl>
                                      </p:cBhvr>
                                    </p:animEffect>
                                  </p:childTnLst>
                                </p:cTn>
                              </p:par>
                              <p:par>
                                <p:cTn id="59" presetID="5" presetClass="entr" presetSubtype="10" fill="hold" nodeType="withEffect">
                                  <p:stCondLst>
                                    <p:cond delay="0"/>
                                  </p:stCondLst>
                                  <p:childTnLst>
                                    <p:set>
                                      <p:cBhvr>
                                        <p:cTn id="60" dur="1" fill="hold">
                                          <p:stCondLst>
                                            <p:cond delay="0"/>
                                          </p:stCondLst>
                                        </p:cTn>
                                        <p:tgtEl>
                                          <p:spTgt spid="901158"/>
                                        </p:tgtEl>
                                        <p:attrNameLst>
                                          <p:attrName>style.visibility</p:attrName>
                                        </p:attrNameLst>
                                      </p:cBhvr>
                                      <p:to>
                                        <p:strVal val="visible"/>
                                      </p:to>
                                    </p:set>
                                    <p:animEffect transition="in" filter="checkerboard(across)">
                                      <p:cBhvr>
                                        <p:cTn id="61" dur="500"/>
                                        <p:tgtEl>
                                          <p:spTgt spid="901158"/>
                                        </p:tgtEl>
                                      </p:cBhvr>
                                    </p:animEffect>
                                  </p:childTnLst>
                                </p:cTn>
                              </p:par>
                              <p:par>
                                <p:cTn id="62" presetID="5" presetClass="entr" presetSubtype="10" fill="hold" nodeType="withEffect">
                                  <p:stCondLst>
                                    <p:cond delay="0"/>
                                  </p:stCondLst>
                                  <p:childTnLst>
                                    <p:set>
                                      <p:cBhvr>
                                        <p:cTn id="63" dur="1" fill="hold">
                                          <p:stCondLst>
                                            <p:cond delay="0"/>
                                          </p:stCondLst>
                                        </p:cTn>
                                        <p:tgtEl>
                                          <p:spTgt spid="901159"/>
                                        </p:tgtEl>
                                        <p:attrNameLst>
                                          <p:attrName>style.visibility</p:attrName>
                                        </p:attrNameLst>
                                      </p:cBhvr>
                                      <p:to>
                                        <p:strVal val="visible"/>
                                      </p:to>
                                    </p:set>
                                    <p:animEffect transition="in" filter="checkerboard(across)">
                                      <p:cBhvr>
                                        <p:cTn id="64" dur="500"/>
                                        <p:tgtEl>
                                          <p:spTgt spid="901159"/>
                                        </p:tgtEl>
                                      </p:cBhvr>
                                    </p:animEffect>
                                  </p:childTnLst>
                                </p:cTn>
                              </p:par>
                              <p:par>
                                <p:cTn id="65" presetID="5" presetClass="entr" presetSubtype="10" fill="hold" nodeType="withEffect">
                                  <p:stCondLst>
                                    <p:cond delay="0"/>
                                  </p:stCondLst>
                                  <p:childTnLst>
                                    <p:set>
                                      <p:cBhvr>
                                        <p:cTn id="66" dur="1" fill="hold">
                                          <p:stCondLst>
                                            <p:cond delay="0"/>
                                          </p:stCondLst>
                                        </p:cTn>
                                        <p:tgtEl>
                                          <p:spTgt spid="901160"/>
                                        </p:tgtEl>
                                        <p:attrNameLst>
                                          <p:attrName>style.visibility</p:attrName>
                                        </p:attrNameLst>
                                      </p:cBhvr>
                                      <p:to>
                                        <p:strVal val="visible"/>
                                      </p:to>
                                    </p:set>
                                    <p:animEffect transition="in" filter="checkerboard(across)">
                                      <p:cBhvr>
                                        <p:cTn id="67" dur="500"/>
                                        <p:tgtEl>
                                          <p:spTgt spid="901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22" grpId="0" animBg="1"/>
      <p:bldP spid="901123" grpId="0" animBg="1"/>
      <p:bldP spid="901124" grpId="0" animBg="1"/>
      <p:bldP spid="901125" grpId="0" animBg="1"/>
      <p:bldP spid="944181" grpId="0" animBg="1"/>
      <p:bldP spid="901152" grpId="0"/>
      <p:bldP spid="901153" grpId="0"/>
      <p:bldP spid="9011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5015B500-E5B9-4EB0-9952-8F4F571ABB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80B44C5-96D5-4826-9B47-5CD96CD7B9F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4339" name="Rectangle 2">
            <a:extLst>
              <a:ext uri="{FF2B5EF4-FFF2-40B4-BE49-F238E27FC236}">
                <a16:creationId xmlns:a16="http://schemas.microsoft.com/office/drawing/2014/main" id="{4D442514-7AD9-4448-B6C0-3CECF24AF7CE}"/>
              </a:ext>
            </a:extLst>
          </p:cNvPr>
          <p:cNvSpPr>
            <a:spLocks noGrp="1" noChangeArrowheads="1"/>
          </p:cNvSpPr>
          <p:nvPr>
            <p:ph type="title" idx="4294967295"/>
          </p:nvPr>
        </p:nvSpPr>
        <p:spPr/>
        <p:txBody>
          <a:bodyPr/>
          <a:lstStyle/>
          <a:p>
            <a:r>
              <a:rPr lang="zh-CN" altLang="en-US" b="1">
                <a:latin typeface="微软雅黑" panose="020B0503020204020204" pitchFamily="34" charset="-122"/>
                <a:ea typeface="微软雅黑" panose="020B0503020204020204" pitchFamily="34" charset="-122"/>
              </a:rPr>
              <a:t>索引</a:t>
            </a:r>
          </a:p>
        </p:txBody>
      </p:sp>
      <p:sp>
        <p:nvSpPr>
          <p:cNvPr id="14340" name="Rectangle 3">
            <a:extLst>
              <a:ext uri="{FF2B5EF4-FFF2-40B4-BE49-F238E27FC236}">
                <a16:creationId xmlns:a16="http://schemas.microsoft.com/office/drawing/2014/main" id="{F28AEED5-661E-4714-9A48-4B0CCB766A98}"/>
              </a:ext>
            </a:extLst>
          </p:cNvPr>
          <p:cNvSpPr>
            <a:spLocks noGrp="1" noChangeArrowheads="1"/>
          </p:cNvSpPr>
          <p:nvPr>
            <p:ph type="body" idx="4294967295"/>
          </p:nvPr>
        </p:nvSpPr>
        <p:spPr/>
        <p:txBody>
          <a:bodyPr/>
          <a:lstStyle/>
          <a:p>
            <a:pPr marL="360363" indent="-360363">
              <a:lnSpc>
                <a:spcPct val="130000"/>
              </a:lnSpc>
            </a:pPr>
            <a:r>
              <a:rPr lang="zh-CN" altLang="en-US">
                <a:latin typeface="微软雅黑" panose="020B0503020204020204" pitchFamily="34" charset="-122"/>
                <a:ea typeface="微软雅黑" panose="020B0503020204020204" pitchFamily="34" charset="-122"/>
              </a:rPr>
              <a:t>索引</a:t>
            </a:r>
            <a:endParaRPr lang="en-US" altLang="zh-CN">
              <a:latin typeface="微软雅黑" panose="020B0503020204020204" pitchFamily="34" charset="-122"/>
              <a:ea typeface="微软雅黑" panose="020B0503020204020204" pitchFamily="34" charset="-122"/>
            </a:endParaRPr>
          </a:p>
          <a:p>
            <a:pPr marL="900113" lvl="1" indent="-360363">
              <a:lnSpc>
                <a:spcPct val="130000"/>
              </a:lnSpc>
            </a:pPr>
            <a:r>
              <a:rPr lang="zh-CN" altLang="en-US" b="0">
                <a:latin typeface="Garamond" panose="02020404030301010803" pitchFamily="18" charset="0"/>
              </a:rPr>
              <a:t>把关键码与它对应的记录位置关联起来的过程</a:t>
            </a:r>
          </a:p>
          <a:p>
            <a:pPr marL="900113" lvl="1" indent="-360363">
              <a:lnSpc>
                <a:spcPct val="130000"/>
              </a:lnSpc>
            </a:pPr>
            <a:r>
              <a:rPr lang="en-US" altLang="zh-CN" b="0" u="sng">
                <a:solidFill>
                  <a:srgbClr val="FF0000"/>
                </a:solidFill>
                <a:latin typeface="Garamond" panose="02020404030301010803" pitchFamily="18" charset="0"/>
              </a:rPr>
              <a:t>(</a:t>
            </a:r>
            <a:r>
              <a:rPr lang="zh-CN" altLang="en-US" b="0" u="sng">
                <a:solidFill>
                  <a:srgbClr val="FF0000"/>
                </a:solidFill>
                <a:latin typeface="Garamond" panose="02020404030301010803" pitchFamily="18" charset="0"/>
              </a:rPr>
              <a:t>关键码，指针</a:t>
            </a:r>
            <a:r>
              <a:rPr lang="en-US" altLang="zh-CN" b="0" u="sng">
                <a:solidFill>
                  <a:srgbClr val="FF0000"/>
                </a:solidFill>
                <a:latin typeface="Garamond" panose="02020404030301010803" pitchFamily="18" charset="0"/>
              </a:rPr>
              <a:t>)</a:t>
            </a:r>
            <a:r>
              <a:rPr lang="zh-CN" altLang="en-US" b="0" u="sng">
                <a:solidFill>
                  <a:srgbClr val="FF0000"/>
                </a:solidFill>
                <a:latin typeface="Garamond" panose="02020404030301010803" pitchFamily="18" charset="0"/>
              </a:rPr>
              <a:t>对，即</a:t>
            </a:r>
            <a:r>
              <a:rPr lang="en-US" altLang="zh-CN" b="0" u="sng">
                <a:solidFill>
                  <a:srgbClr val="FF0000"/>
                </a:solidFill>
                <a:latin typeface="Garamond" panose="02020404030301010803" pitchFamily="18" charset="0"/>
              </a:rPr>
              <a:t>(key, pointer)</a:t>
            </a:r>
          </a:p>
          <a:p>
            <a:pPr marL="900113" lvl="1" indent="-360363">
              <a:lnSpc>
                <a:spcPct val="130000"/>
              </a:lnSpc>
            </a:pPr>
            <a:r>
              <a:rPr lang="zh-CN" altLang="en-US" b="0">
                <a:latin typeface="Garamond" panose="02020404030301010803" pitchFamily="18" charset="0"/>
              </a:rPr>
              <a:t>指针指向主数据库文件（或“</a:t>
            </a:r>
            <a:r>
              <a:rPr lang="zh-CN" altLang="en-US" b="0">
                <a:solidFill>
                  <a:srgbClr val="3333FF"/>
                </a:solidFill>
                <a:latin typeface="Garamond" panose="02020404030301010803" pitchFamily="18" charset="0"/>
              </a:rPr>
              <a:t>主文件</a:t>
            </a:r>
            <a:r>
              <a:rPr lang="zh-CN" altLang="en-US" b="0">
                <a:latin typeface="Garamond" panose="02020404030301010803" pitchFamily="18" charset="0"/>
              </a:rPr>
              <a:t>”）中的完整记录</a:t>
            </a:r>
          </a:p>
          <a:p>
            <a:pPr marL="360363" indent="-360363">
              <a:lnSpc>
                <a:spcPct val="130000"/>
              </a:lnSpc>
            </a:pPr>
            <a:r>
              <a:rPr lang="zh-CN" altLang="en-US">
                <a:latin typeface="微软雅黑" panose="020B0503020204020204" pitchFamily="34" charset="-122"/>
                <a:ea typeface="微软雅黑" panose="020B0503020204020204" pitchFamily="34" charset="-122"/>
              </a:rPr>
              <a:t>索引文件</a:t>
            </a:r>
            <a:r>
              <a:rPr lang="zh-CN" altLang="en-US">
                <a:latin typeface="Garamond" panose="02020404030301010803" pitchFamily="18" charset="0"/>
                <a:cs typeface="Times New Roman" panose="02020603050405020304" pitchFamily="18" charset="0"/>
              </a:rPr>
              <a:t>：</a:t>
            </a:r>
            <a:r>
              <a:rPr lang="zh-CN" altLang="en-US">
                <a:latin typeface="Garamond" panose="02020404030301010803" pitchFamily="18" charset="0"/>
              </a:rPr>
              <a:t>用于记录这种联系的文件</a:t>
            </a:r>
          </a:p>
          <a:p>
            <a:pPr marL="360363" indent="-360363">
              <a:lnSpc>
                <a:spcPct val="130000"/>
              </a:lnSpc>
            </a:pPr>
            <a:r>
              <a:rPr lang="zh-CN" altLang="en-US">
                <a:latin typeface="Garamond" panose="02020404030301010803" pitchFamily="18" charset="0"/>
              </a:rPr>
              <a:t>索引技术是组织大型数据库的一项重要技术</a:t>
            </a:r>
          </a:p>
          <a:p>
            <a:pPr marL="900113" lvl="1" indent="-360363">
              <a:lnSpc>
                <a:spcPct val="130000"/>
              </a:lnSpc>
            </a:pPr>
            <a:r>
              <a:rPr lang="zh-CN" altLang="en-US" b="0">
                <a:latin typeface="Garamond" panose="02020404030301010803" pitchFamily="18" charset="0"/>
              </a:rPr>
              <a:t>高效率的检索</a:t>
            </a:r>
          </a:p>
          <a:p>
            <a:pPr marL="900113" lvl="1" indent="-360363">
              <a:lnSpc>
                <a:spcPct val="130000"/>
              </a:lnSpc>
            </a:pPr>
            <a:r>
              <a:rPr lang="zh-CN" altLang="en-US" b="0">
                <a:latin typeface="Garamond" panose="02020404030301010803" pitchFamily="18" charset="0"/>
              </a:rPr>
              <a:t>支持动态的数据插入、删除和更新</a:t>
            </a:r>
            <a:endParaRPr lang="en-US" altLang="zh-CN" b="0">
              <a:latin typeface="Garamond" panose="020204040303010108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DCBC14F8-A1BB-4F56-9478-DDBE713CF2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1EE03D6-F7ED-4144-A50D-8D296924E4B3}"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8307" name="Rectangle 2">
            <a:extLst>
              <a:ext uri="{FF2B5EF4-FFF2-40B4-BE49-F238E27FC236}">
                <a16:creationId xmlns:a16="http://schemas.microsoft.com/office/drawing/2014/main" id="{0CF4E7C9-A4EC-46C0-82B6-BEC3C17C0020}"/>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rPr>
              <a:t>B</a:t>
            </a:r>
            <a:r>
              <a:rPr lang="zh-CN" altLang="en-US" b="1">
                <a:latin typeface="Garamond" panose="02020404030301010803" pitchFamily="18" charset="0"/>
                <a:ea typeface="黑体" panose="02010609060101010101" pitchFamily="49" charset="-122"/>
              </a:rPr>
              <a:t>树操作的访外次数</a:t>
            </a:r>
          </a:p>
        </p:txBody>
      </p:sp>
      <p:sp>
        <p:nvSpPr>
          <p:cNvPr id="98308" name="Rectangle 3">
            <a:extLst>
              <a:ext uri="{FF2B5EF4-FFF2-40B4-BE49-F238E27FC236}">
                <a16:creationId xmlns:a16="http://schemas.microsoft.com/office/drawing/2014/main" id="{29918210-C02D-487A-A3FB-8B1D7AEFCB4A}"/>
              </a:ext>
            </a:extLst>
          </p:cNvPr>
          <p:cNvSpPr>
            <a:spLocks noGrp="1" noChangeArrowheads="1"/>
          </p:cNvSpPr>
          <p:nvPr>
            <p:ph idx="4294967295"/>
          </p:nvPr>
        </p:nvSpPr>
        <p:spPr/>
        <p:txBody>
          <a:bodyPr/>
          <a:lstStyle/>
          <a:p>
            <a:pPr marL="360363" indent="-360363"/>
            <a:r>
              <a:rPr lang="zh-CN" altLang="en-US" dirty="0">
                <a:solidFill>
                  <a:srgbClr val="C00000"/>
                </a:solidFill>
                <a:latin typeface="微软雅黑" panose="020B0503020204020204" pitchFamily="34" charset="-122"/>
                <a:ea typeface="微软雅黑" panose="020B0503020204020204" pitchFamily="34" charset="-122"/>
              </a:rPr>
              <a:t>默认约定</a:t>
            </a:r>
            <a:r>
              <a:rPr lang="zh-CN" altLang="en-US" dirty="0">
                <a:solidFill>
                  <a:srgbClr val="002060"/>
                </a:solidFill>
                <a:latin typeface="微软雅黑" panose="020B0503020204020204" pitchFamily="34" charset="-122"/>
                <a:ea typeface="微软雅黑" panose="020B0503020204020204" pitchFamily="34" charset="-122"/>
              </a:rPr>
              <a:t>：内存足够大，检索时读入的结点，在向上分裂时不必再从磁盘读入</a:t>
            </a:r>
          </a:p>
          <a:p>
            <a:pPr marL="360363" indent="-360363"/>
            <a:r>
              <a:rPr lang="zh-CN" altLang="en-US" dirty="0">
                <a:latin typeface="宋体" panose="02010600030101010101" pitchFamily="2" charset="-122"/>
                <a:ea typeface="宋体" panose="02010600030101010101" pitchFamily="2" charset="-122"/>
              </a:rPr>
              <a:t>读盘次数与查找相同</a:t>
            </a:r>
          </a:p>
          <a:p>
            <a:pPr marL="900113" lvl="1" indent="-360363"/>
            <a:r>
              <a:rPr lang="zh-CN" altLang="en-US" sz="2800" dirty="0">
                <a:latin typeface="宋体" panose="02010600030101010101" pitchFamily="2" charset="-122"/>
                <a:ea typeface="宋体" panose="02010600030101010101" pitchFamily="2" charset="-122"/>
              </a:rPr>
              <a:t>写盘次数</a:t>
            </a:r>
            <a:r>
              <a:rPr lang="zh-CN" altLang="en-US" sz="2800" dirty="0">
                <a:solidFill>
                  <a:srgbClr val="002060"/>
                </a:solidFill>
                <a:latin typeface="微软雅黑" panose="020B0503020204020204" pitchFamily="34" charset="-122"/>
                <a:ea typeface="微软雅黑" panose="020B0503020204020204" pitchFamily="34" charset="-122"/>
              </a:rPr>
              <a:t>最少一次</a:t>
            </a:r>
            <a:r>
              <a:rPr lang="zh-CN" altLang="en-US" sz="2800" dirty="0">
                <a:latin typeface="宋体" panose="02010600030101010101" pitchFamily="2" charset="-122"/>
                <a:ea typeface="宋体" panose="02010600030101010101" pitchFamily="2" charset="-122"/>
              </a:rPr>
              <a:t>（将关键码插入的节点写盘）</a:t>
            </a:r>
          </a:p>
          <a:p>
            <a:pPr marL="900113" lvl="1" indent="-360363"/>
            <a:r>
              <a:rPr lang="zh-CN" altLang="en-US" sz="2800" dirty="0">
                <a:latin typeface="宋体" panose="02010600030101010101" pitchFamily="2" charset="-122"/>
                <a:ea typeface="宋体" panose="02010600030101010101" pitchFamily="2" charset="-122"/>
              </a:rPr>
              <a:t>如果节点分裂，则将所有更新结点写到外存</a:t>
            </a:r>
          </a:p>
          <a:p>
            <a:pPr marL="360363" indent="-360363"/>
            <a:r>
              <a:rPr lang="zh-CN" altLang="en-US" dirty="0">
                <a:latin typeface="宋体" panose="02010600030101010101" pitchFamily="2" charset="-122"/>
                <a:ea typeface="宋体" panose="02010600030101010101" pitchFamily="2" charset="-122"/>
              </a:rPr>
              <a:t>如考虑对主数据文件访问，则再加一次</a:t>
            </a:r>
            <a:endParaRPr lang="zh-CN" altLang="en-US" sz="3200" dirty="0">
              <a:latin typeface="宋体" panose="02010600030101010101" pitchFamily="2" charset="-122"/>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a:extLst>
              <a:ext uri="{FF2B5EF4-FFF2-40B4-BE49-F238E27FC236}">
                <a16:creationId xmlns:a16="http://schemas.microsoft.com/office/drawing/2014/main" id="{7E3AC0C7-CF58-4B36-AAE8-07C55ABC45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3F0917C-8987-4359-AB1C-83141D64E5B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0355" name="Rectangle 2">
            <a:extLst>
              <a:ext uri="{FF2B5EF4-FFF2-40B4-BE49-F238E27FC236}">
                <a16:creationId xmlns:a16="http://schemas.microsoft.com/office/drawing/2014/main" id="{527D447E-5CE5-4F7E-9C83-2FC9A2E3C5DB}"/>
              </a:ext>
            </a:extLst>
          </p:cNvPr>
          <p:cNvSpPr>
            <a:spLocks noGrp="1" noChangeArrowheads="1"/>
          </p:cNvSpPr>
          <p:nvPr>
            <p:ph type="title" idx="4294967295"/>
          </p:nvPr>
        </p:nvSpPr>
        <p:spPr>
          <a:xfrm>
            <a:off x="1675606" y="76201"/>
            <a:ext cx="8077200" cy="639763"/>
          </a:xfrm>
        </p:spPr>
        <p:txBody>
          <a:bodyPr/>
          <a:lstStyle/>
          <a:p>
            <a:pPr algn="ctr">
              <a:lnSpc>
                <a:spcPct val="105000"/>
              </a:lnSpc>
            </a:pPr>
            <a:r>
              <a:rPr lang="zh-CN" altLang="en-US" b="1" dirty="0">
                <a:latin typeface="微软雅黑" panose="020B0503020204020204" pitchFamily="34" charset="-122"/>
                <a:ea typeface="微软雅黑" panose="020B0503020204020204" pitchFamily="34" charset="-122"/>
              </a:rPr>
              <a:t>插入操作可能导致最多的</a:t>
            </a:r>
            <a:r>
              <a:rPr lang="en-US" altLang="zh-CN" b="1" dirty="0">
                <a:latin typeface="微软雅黑" panose="020B0503020204020204" pitchFamily="34" charset="-122"/>
                <a:ea typeface="微软雅黑" panose="020B0503020204020204" pitchFamily="34" charset="-122"/>
              </a:rPr>
              <a:t>I/O</a:t>
            </a:r>
            <a:r>
              <a:rPr lang="zh-CN" altLang="en-US" b="1" dirty="0">
                <a:latin typeface="微软雅黑" panose="020B0503020204020204" pitchFamily="34" charset="-122"/>
                <a:ea typeface="微软雅黑" panose="020B0503020204020204" pitchFamily="34" charset="-122"/>
              </a:rPr>
              <a:t>次数</a:t>
            </a:r>
          </a:p>
        </p:txBody>
      </p:sp>
      <p:sp>
        <p:nvSpPr>
          <p:cNvPr id="100356" name="Rectangle 3">
            <a:extLst>
              <a:ext uri="{FF2B5EF4-FFF2-40B4-BE49-F238E27FC236}">
                <a16:creationId xmlns:a16="http://schemas.microsoft.com/office/drawing/2014/main" id="{E0A933FA-F5D6-4F30-ABE0-B179A6F1F36A}"/>
              </a:ext>
            </a:extLst>
          </p:cNvPr>
          <p:cNvSpPr>
            <a:spLocks noGrp="1" noChangeArrowheads="1"/>
          </p:cNvSpPr>
          <p:nvPr>
            <p:ph idx="4294967295"/>
          </p:nvPr>
        </p:nvSpPr>
        <p:spPr/>
        <p:txBody>
          <a:bodyPr/>
          <a:lstStyle/>
          <a:p>
            <a:pPr marL="360363" indent="-360363">
              <a:lnSpc>
                <a:spcPct val="130000"/>
              </a:lnSpc>
            </a:pPr>
            <a:r>
              <a:rPr lang="zh-CN" altLang="en-US" sz="3200">
                <a:latin typeface="Garamond" panose="02020404030301010803" pitchFamily="18" charset="0"/>
              </a:rPr>
              <a:t>总共</a:t>
            </a:r>
            <a:r>
              <a:rPr lang="en-US" altLang="zh-CN" sz="3200">
                <a:latin typeface="Garamond" panose="02020404030301010803" pitchFamily="18" charset="0"/>
              </a:rPr>
              <a:t>h</a:t>
            </a:r>
            <a:r>
              <a:rPr lang="zh-CN" altLang="en-US" sz="3200">
                <a:latin typeface="Garamond" panose="02020404030301010803" pitchFamily="18" charset="0"/>
              </a:rPr>
              <a:t>层，每层都需要分裂（包括根）</a:t>
            </a:r>
          </a:p>
          <a:p>
            <a:pPr marL="360363" indent="-360363">
              <a:lnSpc>
                <a:spcPct val="130000"/>
              </a:lnSpc>
            </a:pPr>
            <a:r>
              <a:rPr lang="zh-CN" altLang="en-US" sz="3200">
                <a:latin typeface="Garamond" panose="02020404030301010803" pitchFamily="18" charset="0"/>
              </a:rPr>
              <a:t>分裂一个非根结点要向磁盘写出 </a:t>
            </a:r>
            <a:r>
              <a:rPr lang="en-US" altLang="zh-CN" sz="3200">
                <a:latin typeface="Garamond" panose="02020404030301010803" pitchFamily="18" charset="0"/>
              </a:rPr>
              <a:t>2 </a:t>
            </a:r>
            <a:r>
              <a:rPr lang="zh-CN" altLang="en-US" sz="3200">
                <a:latin typeface="Garamond" panose="02020404030301010803" pitchFamily="18" charset="0"/>
              </a:rPr>
              <a:t>个结点，分裂根结点（最后一次）要写出 </a:t>
            </a:r>
            <a:r>
              <a:rPr lang="en-US" altLang="zh-CN" sz="3200">
                <a:latin typeface="Garamond" panose="02020404030301010803" pitchFamily="18" charset="0"/>
              </a:rPr>
              <a:t>3 </a:t>
            </a:r>
            <a:r>
              <a:rPr lang="zh-CN" altLang="en-US" sz="3200">
                <a:latin typeface="Garamond" panose="02020404030301010803" pitchFamily="18" charset="0"/>
              </a:rPr>
              <a:t>个结点</a:t>
            </a:r>
            <a:endParaRPr lang="zh-CN" altLang="en-US" sz="3200">
              <a:solidFill>
                <a:schemeClr val="tx2"/>
              </a:solidFill>
              <a:latin typeface="Garamond" panose="02020404030301010803" pitchFamily="18" charset="0"/>
            </a:endParaRPr>
          </a:p>
          <a:p>
            <a:pPr marL="360363" indent="-360363">
              <a:lnSpc>
                <a:spcPct val="130000"/>
              </a:lnSpc>
              <a:buNone/>
            </a:pPr>
            <a:r>
              <a:rPr lang="zh-CN" altLang="en-US" sz="3200">
                <a:solidFill>
                  <a:schemeClr val="tx2"/>
                </a:solidFill>
                <a:latin typeface="Garamond" panose="02020404030301010803" pitchFamily="18" charset="0"/>
              </a:rPr>
              <a:t>            </a:t>
            </a:r>
            <a:r>
              <a:rPr lang="en-US" altLang="zh-CN" sz="3200">
                <a:solidFill>
                  <a:schemeClr val="tx2"/>
                </a:solidFill>
                <a:latin typeface="Garamond" panose="02020404030301010803" pitchFamily="18" charset="0"/>
              </a:rPr>
              <a:t>= </a:t>
            </a:r>
            <a:r>
              <a:rPr lang="zh-CN" altLang="en-US" sz="3200">
                <a:solidFill>
                  <a:schemeClr val="tx2"/>
                </a:solidFill>
                <a:latin typeface="Garamond" panose="02020404030301010803" pitchFamily="18" charset="0"/>
              </a:rPr>
              <a:t>找插入结点向下读盘次数 </a:t>
            </a:r>
            <a:r>
              <a:rPr lang="en-US" altLang="zh-CN" sz="3200">
                <a:solidFill>
                  <a:schemeClr val="tx2"/>
                </a:solidFill>
                <a:latin typeface="Garamond" panose="02020404030301010803" pitchFamily="18" charset="0"/>
              </a:rPr>
              <a:t>+</a:t>
            </a:r>
          </a:p>
          <a:p>
            <a:pPr marL="360363" indent="-360363">
              <a:lnSpc>
                <a:spcPct val="130000"/>
              </a:lnSpc>
              <a:buNone/>
            </a:pPr>
            <a:r>
              <a:rPr lang="en-US" altLang="zh-CN" sz="3200">
                <a:solidFill>
                  <a:schemeClr val="tx2"/>
                </a:solidFill>
                <a:latin typeface="Garamond" panose="02020404030301010803" pitchFamily="18" charset="0"/>
              </a:rPr>
              <a:t>                + </a:t>
            </a:r>
            <a:r>
              <a:rPr lang="zh-CN" altLang="en-US" sz="3200">
                <a:solidFill>
                  <a:schemeClr val="tx2"/>
                </a:solidFill>
                <a:latin typeface="Garamond" panose="02020404030301010803" pitchFamily="18" charset="0"/>
              </a:rPr>
              <a:t>分裂非根结点时写盘次数 </a:t>
            </a:r>
            <a:r>
              <a:rPr lang="en-US" altLang="zh-CN" sz="3200">
                <a:solidFill>
                  <a:schemeClr val="tx2"/>
                </a:solidFill>
                <a:latin typeface="Garamond" panose="02020404030301010803" pitchFamily="18" charset="0"/>
              </a:rPr>
              <a:t>+</a:t>
            </a:r>
          </a:p>
          <a:p>
            <a:pPr marL="360363" indent="-360363">
              <a:lnSpc>
                <a:spcPct val="130000"/>
              </a:lnSpc>
              <a:buNone/>
            </a:pPr>
            <a:r>
              <a:rPr lang="en-US" altLang="zh-CN" sz="3200">
                <a:solidFill>
                  <a:schemeClr val="tx2"/>
                </a:solidFill>
                <a:latin typeface="Garamond" panose="02020404030301010803" pitchFamily="18" charset="0"/>
              </a:rPr>
              <a:t>                + </a:t>
            </a:r>
            <a:r>
              <a:rPr lang="zh-CN" altLang="en-US" sz="3200">
                <a:solidFill>
                  <a:schemeClr val="tx2"/>
                </a:solidFill>
                <a:latin typeface="Garamond" panose="02020404030301010803" pitchFamily="18" charset="0"/>
              </a:rPr>
              <a:t>分裂根结点时写盘次数 </a:t>
            </a:r>
          </a:p>
          <a:p>
            <a:pPr marL="360363" indent="-360363">
              <a:lnSpc>
                <a:spcPct val="130000"/>
              </a:lnSpc>
              <a:buNone/>
            </a:pPr>
            <a:r>
              <a:rPr lang="zh-CN" altLang="en-US" sz="3200">
                <a:solidFill>
                  <a:schemeClr val="tx2"/>
                </a:solidFill>
                <a:latin typeface="Garamond" panose="02020404030301010803" pitchFamily="18" charset="0"/>
              </a:rPr>
              <a:t>            </a:t>
            </a:r>
            <a:r>
              <a:rPr lang="en-US" altLang="zh-CN" sz="3200">
                <a:solidFill>
                  <a:schemeClr val="tx2"/>
                </a:solidFill>
                <a:latin typeface="Garamond" panose="02020404030301010803" pitchFamily="18" charset="0"/>
              </a:rPr>
              <a:t>=  h+2(h-1)+3  =  3h+1</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a:extLst>
              <a:ext uri="{FF2B5EF4-FFF2-40B4-BE49-F238E27FC236}">
                <a16:creationId xmlns:a16="http://schemas.microsoft.com/office/drawing/2014/main" id="{A71582CB-2EF7-4840-966A-C967FA00FA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500A40D-39AD-4DB7-BF06-266FBE85AA7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2403" name="Rectangle 2">
            <a:extLst>
              <a:ext uri="{FF2B5EF4-FFF2-40B4-BE49-F238E27FC236}">
                <a16:creationId xmlns:a16="http://schemas.microsoft.com/office/drawing/2014/main" id="{08C7A26E-028D-43AF-8F08-B50172D9E936}"/>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rPr>
              <a:t>B</a:t>
            </a:r>
            <a:r>
              <a:rPr lang="zh-CN" altLang="en-US" b="1">
                <a:latin typeface="Garamond" panose="02020404030301010803" pitchFamily="18" charset="0"/>
                <a:ea typeface="黑体" panose="02010609060101010101" pitchFamily="49" charset="-122"/>
              </a:rPr>
              <a:t>树的删除</a:t>
            </a:r>
          </a:p>
        </p:txBody>
      </p:sp>
      <p:sp>
        <p:nvSpPr>
          <p:cNvPr id="102404" name="Rectangle 3">
            <a:extLst>
              <a:ext uri="{FF2B5EF4-FFF2-40B4-BE49-F238E27FC236}">
                <a16:creationId xmlns:a16="http://schemas.microsoft.com/office/drawing/2014/main" id="{200F41D0-5D51-49CF-8E87-BA09B1AD79E7}"/>
              </a:ext>
            </a:extLst>
          </p:cNvPr>
          <p:cNvSpPr>
            <a:spLocks noGrp="1" noChangeArrowheads="1"/>
          </p:cNvSpPr>
          <p:nvPr>
            <p:ph type="body" idx="4294967295"/>
          </p:nvPr>
        </p:nvSpPr>
        <p:spPr/>
        <p:txBody>
          <a:bodyPr/>
          <a:lstStyle/>
          <a:p>
            <a:pPr marL="360363" indent="-360363"/>
            <a:r>
              <a:rPr lang="zh-CN" altLang="en-US" sz="3600" dirty="0">
                <a:latin typeface="Garamond" panose="02020404030301010803" pitchFamily="18" charset="0"/>
              </a:rPr>
              <a:t>删除的关键码不在叶结点层</a:t>
            </a:r>
          </a:p>
          <a:p>
            <a:pPr marL="900113" lvl="1" indent="-360363"/>
            <a:r>
              <a:rPr lang="zh-CN" altLang="en-US" sz="3200" dirty="0">
                <a:solidFill>
                  <a:srgbClr val="333399"/>
                </a:solidFill>
                <a:latin typeface="微软雅黑" panose="020B0503020204020204" pitchFamily="34" charset="-122"/>
                <a:ea typeface="微软雅黑" panose="020B0503020204020204" pitchFamily="34" charset="-122"/>
              </a:rPr>
              <a:t>先把此关键码与它在</a:t>
            </a:r>
            <a:r>
              <a:rPr lang="en-US" altLang="zh-CN" sz="3200" dirty="0">
                <a:solidFill>
                  <a:srgbClr val="333399"/>
                </a:solidFill>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3200" dirty="0">
                <a:solidFill>
                  <a:srgbClr val="333399"/>
                </a:solidFill>
                <a:latin typeface="微软雅黑" panose="020B0503020204020204" pitchFamily="34" charset="-122"/>
                <a:ea typeface="微软雅黑" panose="020B0503020204020204" pitchFamily="34" charset="-122"/>
              </a:rPr>
              <a:t>树里的</a:t>
            </a:r>
            <a:r>
              <a:rPr lang="zh-CN" altLang="en-US" sz="3200" dirty="0">
                <a:solidFill>
                  <a:srgbClr val="C00000"/>
                </a:solidFill>
                <a:latin typeface="微软雅黑" panose="020B0503020204020204" pitchFamily="34" charset="-122"/>
                <a:ea typeface="微软雅黑" panose="020B0503020204020204" pitchFamily="34" charset="-122"/>
              </a:rPr>
              <a:t>后继位置对换</a:t>
            </a:r>
            <a:r>
              <a:rPr lang="zh-CN" altLang="en-US" sz="3200" dirty="0">
                <a:solidFill>
                  <a:srgbClr val="333399"/>
                </a:solidFill>
                <a:latin typeface="微软雅黑" panose="020B0503020204020204" pitchFamily="34" charset="-122"/>
                <a:ea typeface="微软雅黑" panose="020B0503020204020204" pitchFamily="34" charset="-122"/>
              </a:rPr>
              <a:t>，然后再删除该关键码</a:t>
            </a:r>
          </a:p>
          <a:p>
            <a:pPr marL="360363" indent="-360363"/>
            <a:endParaRPr lang="zh-CN" altLang="en-US" sz="3200" dirty="0">
              <a:latin typeface="Garamond" panose="02020404030301010803" pitchFamily="18" charset="0"/>
            </a:endParaRPr>
          </a:p>
          <a:p>
            <a:pPr marL="360363" indent="-360363"/>
            <a:endParaRPr lang="en-US" altLang="zh-CN" sz="3200" dirty="0">
              <a:latin typeface="Garamond" panose="02020404030301010803" pitchFamily="18" charset="0"/>
            </a:endParaRPr>
          </a:p>
        </p:txBody>
      </p:sp>
      <p:sp>
        <p:nvSpPr>
          <p:cNvPr id="102405" name="Rectangle 5">
            <a:extLst>
              <a:ext uri="{FF2B5EF4-FFF2-40B4-BE49-F238E27FC236}">
                <a16:creationId xmlns:a16="http://schemas.microsoft.com/office/drawing/2014/main" id="{D0951309-FD69-45F0-9C40-1A44608ECA45}"/>
              </a:ext>
            </a:extLst>
          </p:cNvPr>
          <p:cNvSpPr>
            <a:spLocks noChangeArrowheads="1"/>
          </p:cNvSpPr>
          <p:nvPr/>
        </p:nvSpPr>
        <p:spPr bwMode="auto">
          <a:xfrm>
            <a:off x="1523207"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102406" name="Rectangle 7">
            <a:extLst>
              <a:ext uri="{FF2B5EF4-FFF2-40B4-BE49-F238E27FC236}">
                <a16:creationId xmlns:a16="http://schemas.microsoft.com/office/drawing/2014/main" id="{077EC6B6-ADC6-4779-B5C5-7BEF036EA829}"/>
              </a:ext>
            </a:extLst>
          </p:cNvPr>
          <p:cNvSpPr>
            <a:spLocks noChangeArrowheads="1"/>
          </p:cNvSpPr>
          <p:nvPr/>
        </p:nvSpPr>
        <p:spPr bwMode="auto">
          <a:xfrm>
            <a:off x="1523207"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a:extLst>
              <a:ext uri="{FF2B5EF4-FFF2-40B4-BE49-F238E27FC236}">
                <a16:creationId xmlns:a16="http://schemas.microsoft.com/office/drawing/2014/main" id="{63C0931C-4921-42BB-9918-571A884780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3D0D075-5D06-4DA5-9A80-BFE0F1D10C8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4451" name="标题 1">
            <a:extLst>
              <a:ext uri="{FF2B5EF4-FFF2-40B4-BE49-F238E27FC236}">
                <a16:creationId xmlns:a16="http://schemas.microsoft.com/office/drawing/2014/main" id="{FCE0D635-670E-4EF6-9DAA-719DD2D96AE5}"/>
              </a:ext>
            </a:extLst>
          </p:cNvPr>
          <p:cNvSpPr>
            <a:spLocks noGrp="1" noChangeArrowheads="1"/>
          </p:cNvSpPr>
          <p:nvPr>
            <p:ph type="title" idx="4294967295"/>
          </p:nvPr>
        </p:nvSpPr>
        <p:spPr/>
        <p:txBody>
          <a:bodyPr/>
          <a:lstStyle/>
          <a:p>
            <a:r>
              <a:rPr lang="en-US" altLang="zh-CN" b="1">
                <a:latin typeface="Garamond" panose="02020404030301010803" pitchFamily="18" charset="0"/>
                <a:ea typeface="黑体" panose="02010609060101010101" pitchFamily="49" charset="-122"/>
              </a:rPr>
              <a:t>B</a:t>
            </a:r>
            <a:r>
              <a:rPr lang="zh-CN" altLang="en-US" b="1">
                <a:latin typeface="Garamond" panose="02020404030301010803" pitchFamily="18" charset="0"/>
                <a:ea typeface="黑体" panose="02010609060101010101" pitchFamily="49" charset="-122"/>
              </a:rPr>
              <a:t>树的删除</a:t>
            </a:r>
            <a:r>
              <a:rPr lang="en-US" altLang="zh-CN" b="1">
                <a:latin typeface="Garamond" panose="02020404030301010803" pitchFamily="18" charset="0"/>
                <a:ea typeface="黑体" panose="02010609060101010101" pitchFamily="49" charset="-122"/>
              </a:rPr>
              <a:t>(</a:t>
            </a:r>
            <a:r>
              <a:rPr lang="zh-CN" altLang="en-US" b="1">
                <a:latin typeface="Garamond" panose="02020404030301010803" pitchFamily="18" charset="0"/>
                <a:ea typeface="黑体" panose="02010609060101010101" pitchFamily="49" charset="-122"/>
              </a:rPr>
              <a:t>续</a:t>
            </a:r>
            <a:r>
              <a:rPr lang="en-US" altLang="zh-CN" b="1">
                <a:latin typeface="Garamond" panose="02020404030301010803" pitchFamily="18" charset="0"/>
                <a:ea typeface="黑体" panose="02010609060101010101" pitchFamily="49" charset="-122"/>
              </a:rPr>
              <a:t>)</a:t>
            </a:r>
            <a:endParaRPr lang="zh-CN" altLang="en-US" b="1">
              <a:latin typeface="Garamond" panose="02020404030301010803" pitchFamily="18" charset="0"/>
              <a:ea typeface="黑体" panose="02010609060101010101" pitchFamily="49" charset="-122"/>
            </a:endParaRPr>
          </a:p>
        </p:txBody>
      </p:sp>
      <p:sp>
        <p:nvSpPr>
          <p:cNvPr id="106500" name="内容占位符 2">
            <a:extLst>
              <a:ext uri="{FF2B5EF4-FFF2-40B4-BE49-F238E27FC236}">
                <a16:creationId xmlns:a16="http://schemas.microsoft.com/office/drawing/2014/main" id="{62EEBD67-C212-45FD-94D1-0EEA2ABE359C}"/>
              </a:ext>
            </a:extLst>
          </p:cNvPr>
          <p:cNvSpPr>
            <a:spLocks noGrp="1"/>
          </p:cNvSpPr>
          <p:nvPr>
            <p:ph idx="4294967295"/>
          </p:nvPr>
        </p:nvSpPr>
        <p:spPr>
          <a:xfrm>
            <a:off x="346509" y="914400"/>
            <a:ext cx="11338560" cy="5265019"/>
          </a:xfrm>
        </p:spPr>
        <p:txBody>
          <a:bodyPr/>
          <a:lstStyle/>
          <a:p>
            <a:pPr marL="360363" indent="-360363" eaLnBrk="1" hangingPunct="1">
              <a:defRPr/>
            </a:pPr>
            <a:r>
              <a:rPr lang="zh-CN" altLang="en-US" sz="3200" dirty="0">
                <a:latin typeface="黑体" panose="02010609060101010101" pitchFamily="49" charset="-122"/>
                <a:ea typeface="黑体" panose="02010609060101010101" pitchFamily="49" charset="-122"/>
              </a:rPr>
              <a:t>删除的关键码在叶结点层</a:t>
            </a:r>
          </a:p>
          <a:p>
            <a:pPr marL="900113" lvl="1" indent="-360363" eaLnBrk="1" hangingPunct="1">
              <a:defRPr/>
            </a:pPr>
            <a:r>
              <a:rPr lang="zh-CN" altLang="en-US" sz="2800" dirty="0">
                <a:ea typeface="宋体" panose="02010600030101010101" pitchFamily="2" charset="-122"/>
              </a:rPr>
              <a:t>删除后关键码个数</a:t>
            </a:r>
            <a:r>
              <a:rPr lang="zh-CN" altLang="en-US" sz="2800" dirty="0">
                <a:solidFill>
                  <a:srgbClr val="FF0000"/>
                </a:solidFill>
                <a:ea typeface="宋体" panose="02010600030101010101" pitchFamily="2" charset="-122"/>
              </a:rPr>
              <a:t>不小于</a:t>
            </a:r>
            <a:r>
              <a:rPr lang="en-US" altLang="zh-CN" sz="2800" dirty="0">
                <a:solidFill>
                  <a:srgbClr val="3333FF"/>
                </a:solidFill>
                <a:ea typeface="宋体" panose="02010600030101010101" pitchFamily="2" charset="-122"/>
                <a:sym typeface="Symbol" panose="05050102010706020507" pitchFamily="18" charset="2"/>
              </a:rPr>
              <a:t></a:t>
            </a:r>
            <a:r>
              <a:rPr lang="en-US" altLang="zh-CN" sz="2800" i="1" dirty="0">
                <a:solidFill>
                  <a:srgbClr val="3333FF"/>
                </a:solidFill>
                <a:ea typeface="宋体" panose="02010600030101010101" pitchFamily="2" charset="-122"/>
              </a:rPr>
              <a:t>m</a:t>
            </a:r>
            <a:r>
              <a:rPr lang="en-US" altLang="zh-CN" sz="2800" dirty="0">
                <a:solidFill>
                  <a:srgbClr val="3333FF"/>
                </a:solidFill>
                <a:ea typeface="宋体" panose="02010600030101010101" pitchFamily="2" charset="-122"/>
              </a:rPr>
              <a:t>/2</a:t>
            </a:r>
            <a:r>
              <a:rPr lang="en-US" altLang="zh-CN" sz="2800" dirty="0">
                <a:solidFill>
                  <a:srgbClr val="3333FF"/>
                </a:solidFill>
                <a:ea typeface="宋体" panose="02010600030101010101" pitchFamily="2" charset="-122"/>
                <a:sym typeface="Symbol" panose="05050102010706020507" pitchFamily="18" charset="2"/>
              </a:rPr>
              <a:t></a:t>
            </a:r>
            <a:r>
              <a:rPr lang="en-US" altLang="zh-CN" sz="2800" dirty="0">
                <a:solidFill>
                  <a:srgbClr val="3333FF"/>
                </a:solidFill>
                <a:ea typeface="宋体" panose="02010600030101010101" pitchFamily="2" charset="-122"/>
              </a:rPr>
              <a:t> </a:t>
            </a:r>
            <a:r>
              <a:rPr lang="zh-CN" altLang="en-US" sz="2800" dirty="0">
                <a:solidFill>
                  <a:srgbClr val="3333FF"/>
                </a:solidFill>
                <a:ea typeface="宋体" panose="02010600030101010101" pitchFamily="2" charset="-122"/>
              </a:rPr>
              <a:t>－</a:t>
            </a:r>
            <a:r>
              <a:rPr lang="en-US" altLang="zh-CN" sz="2800" dirty="0">
                <a:solidFill>
                  <a:srgbClr val="3333FF"/>
                </a:solidFill>
                <a:ea typeface="宋体" panose="02010600030101010101" pitchFamily="2" charset="-122"/>
              </a:rPr>
              <a:t>1</a:t>
            </a:r>
            <a:endParaRPr lang="en-US" altLang="zh-CN" sz="2800" dirty="0">
              <a:ea typeface="宋体" panose="02010600030101010101" pitchFamily="2" charset="-122"/>
            </a:endParaRPr>
          </a:p>
          <a:p>
            <a:pPr marL="1074738" lvl="1" indent="-360363" eaLnBrk="1" hangingPunct="1">
              <a:buFont typeface="Wingdings" panose="05000000000000000000" pitchFamily="2" charset="2"/>
              <a:buChar char="Ø"/>
              <a:defRPr/>
            </a:pPr>
            <a:r>
              <a:rPr lang="zh-CN" altLang="en-US" dirty="0">
                <a:ea typeface="宋体" panose="02010600030101010101" pitchFamily="2" charset="-122"/>
              </a:rPr>
              <a:t>直接删除</a:t>
            </a:r>
          </a:p>
          <a:p>
            <a:pPr marL="900113" lvl="1" indent="-360363" eaLnBrk="1" hangingPunct="1">
              <a:defRPr/>
            </a:pPr>
            <a:r>
              <a:rPr lang="zh-CN" altLang="en-US" dirty="0">
                <a:ea typeface="宋体" panose="02010600030101010101" pitchFamily="2" charset="-122"/>
              </a:rPr>
              <a:t>删除</a:t>
            </a:r>
            <a:r>
              <a:rPr lang="zh-CN" altLang="en-US" sz="2800" dirty="0">
                <a:ea typeface="宋体" panose="02010600030101010101" pitchFamily="2" charset="-122"/>
              </a:rPr>
              <a:t>后关键码个数小于</a:t>
            </a:r>
            <a:r>
              <a:rPr lang="en-US" altLang="zh-CN" sz="2800" dirty="0">
                <a:solidFill>
                  <a:srgbClr val="3333FF"/>
                </a:solidFill>
                <a:ea typeface="宋体" panose="02010600030101010101" pitchFamily="2" charset="-122"/>
                <a:sym typeface="Symbol" panose="05050102010706020507" pitchFamily="18" charset="2"/>
              </a:rPr>
              <a:t></a:t>
            </a:r>
            <a:r>
              <a:rPr lang="en-US" altLang="zh-CN" sz="2800" i="1" dirty="0">
                <a:solidFill>
                  <a:srgbClr val="3333FF"/>
                </a:solidFill>
                <a:ea typeface="宋体" panose="02010600030101010101" pitchFamily="2" charset="-122"/>
              </a:rPr>
              <a:t>m</a:t>
            </a:r>
            <a:r>
              <a:rPr lang="en-US" altLang="zh-CN" sz="2800" dirty="0">
                <a:solidFill>
                  <a:srgbClr val="3333FF"/>
                </a:solidFill>
                <a:ea typeface="宋体" panose="02010600030101010101" pitchFamily="2" charset="-122"/>
              </a:rPr>
              <a:t>/2</a:t>
            </a:r>
            <a:r>
              <a:rPr lang="en-US" altLang="zh-CN" sz="2800" dirty="0">
                <a:solidFill>
                  <a:srgbClr val="3333FF"/>
                </a:solidFill>
                <a:ea typeface="宋体" panose="02010600030101010101" pitchFamily="2" charset="-122"/>
                <a:sym typeface="Symbol" panose="05050102010706020507" pitchFamily="18" charset="2"/>
              </a:rPr>
              <a:t></a:t>
            </a:r>
            <a:r>
              <a:rPr lang="en-US" altLang="zh-CN" sz="2800" dirty="0">
                <a:solidFill>
                  <a:srgbClr val="3333FF"/>
                </a:solidFill>
                <a:ea typeface="宋体" panose="02010600030101010101" pitchFamily="2" charset="-122"/>
              </a:rPr>
              <a:t> </a:t>
            </a:r>
            <a:r>
              <a:rPr lang="zh-CN" altLang="en-US" sz="2800" dirty="0">
                <a:solidFill>
                  <a:srgbClr val="3333FF"/>
                </a:solidFill>
                <a:ea typeface="宋体" panose="02010600030101010101" pitchFamily="2" charset="-122"/>
              </a:rPr>
              <a:t>－</a:t>
            </a:r>
            <a:r>
              <a:rPr lang="en-US" altLang="zh-CN" sz="2800" dirty="0">
                <a:solidFill>
                  <a:srgbClr val="3333FF"/>
                </a:solidFill>
                <a:ea typeface="宋体" panose="02010600030101010101" pitchFamily="2" charset="-122"/>
              </a:rPr>
              <a:t>1</a:t>
            </a:r>
            <a:endParaRPr lang="zh-CN" altLang="en-US" sz="2800" dirty="0">
              <a:ea typeface="宋体" panose="02010600030101010101" pitchFamily="2" charset="-122"/>
            </a:endParaRPr>
          </a:p>
          <a:p>
            <a:pPr marL="1144588" lvl="1" indent="-342900" eaLnBrk="1" hangingPunct="1">
              <a:buFont typeface="Wingdings" panose="05000000000000000000" pitchFamily="2" charset="2"/>
              <a:buChar char="Ø"/>
              <a:defRPr/>
            </a:pPr>
            <a:r>
              <a:rPr lang="zh-CN" altLang="en-US" dirty="0">
                <a:ea typeface="宋体" panose="02010600030101010101" pitchFamily="2" charset="-122"/>
              </a:rPr>
              <a:t>如果相邻兄弟结点关键码个数大于</a:t>
            </a:r>
            <a:r>
              <a:rPr lang="en-US" altLang="zh-CN" dirty="0">
                <a:solidFill>
                  <a:srgbClr val="3333FF"/>
                </a:solidFill>
                <a:ea typeface="宋体" panose="02010600030101010101" pitchFamily="2" charset="-122"/>
                <a:sym typeface="Symbol" panose="05050102010706020507" pitchFamily="18" charset="2"/>
              </a:rPr>
              <a:t></a:t>
            </a:r>
            <a:r>
              <a:rPr lang="en-US" altLang="zh-CN" i="1" dirty="0">
                <a:solidFill>
                  <a:srgbClr val="3333FF"/>
                </a:solidFill>
                <a:ea typeface="宋体" panose="02010600030101010101" pitchFamily="2" charset="-122"/>
              </a:rPr>
              <a:t>m</a:t>
            </a:r>
            <a:r>
              <a:rPr lang="en-US" altLang="zh-CN" dirty="0">
                <a:solidFill>
                  <a:srgbClr val="3333FF"/>
                </a:solidFill>
                <a:ea typeface="宋体" panose="02010600030101010101" pitchFamily="2" charset="-122"/>
              </a:rPr>
              <a:t>/2</a:t>
            </a:r>
            <a:r>
              <a:rPr lang="en-US" altLang="zh-CN" dirty="0">
                <a:solidFill>
                  <a:srgbClr val="3333FF"/>
                </a:solidFill>
                <a:ea typeface="宋体" panose="02010600030101010101" pitchFamily="2" charset="-122"/>
                <a:sym typeface="Symbol" panose="05050102010706020507" pitchFamily="18" charset="2"/>
              </a:rPr>
              <a:t></a:t>
            </a:r>
            <a:r>
              <a:rPr lang="en-US" altLang="zh-CN" dirty="0">
                <a:solidFill>
                  <a:srgbClr val="3333FF"/>
                </a:solidFill>
                <a:ea typeface="宋体" panose="02010600030101010101" pitchFamily="2" charset="-122"/>
              </a:rPr>
              <a:t> </a:t>
            </a:r>
            <a:r>
              <a:rPr lang="zh-CN" altLang="en-US" dirty="0">
                <a:solidFill>
                  <a:srgbClr val="3333FF"/>
                </a:solidFill>
                <a:ea typeface="宋体" panose="02010600030101010101" pitchFamily="2" charset="-122"/>
              </a:rPr>
              <a:t>－</a:t>
            </a:r>
            <a:r>
              <a:rPr lang="en-US" altLang="zh-CN" dirty="0">
                <a:solidFill>
                  <a:srgbClr val="3333FF"/>
                </a:solidFill>
                <a:ea typeface="宋体" panose="02010600030101010101" pitchFamily="2" charset="-122"/>
              </a:rPr>
              <a:t>1</a:t>
            </a:r>
            <a:endParaRPr lang="zh-CN" altLang="en-US" dirty="0">
              <a:ea typeface="宋体" panose="02010600030101010101" pitchFamily="2" charset="-122"/>
            </a:endParaRPr>
          </a:p>
          <a:p>
            <a:pPr marL="1487488" lvl="2" indent="-323850" eaLnBrk="1" hangingPunct="1">
              <a:defRPr/>
            </a:pPr>
            <a:r>
              <a:rPr lang="zh-CN" altLang="en-US" b="1" dirty="0"/>
              <a:t>“借”若干关键码 （</a:t>
            </a:r>
            <a:r>
              <a:rPr lang="zh-CN" altLang="en-US" b="1" dirty="0">
                <a:solidFill>
                  <a:srgbClr val="FF0000"/>
                </a:solidFill>
              </a:rPr>
              <a:t>父结点中的分界关键码要做调整</a:t>
            </a:r>
            <a:r>
              <a:rPr lang="zh-CN" altLang="en-US" b="1" dirty="0"/>
              <a:t>）</a:t>
            </a:r>
            <a:endParaRPr lang="en-US" altLang="zh-CN" b="1" dirty="0"/>
          </a:p>
          <a:p>
            <a:pPr marL="1487488" lvl="2" indent="-323850" eaLnBrk="1" hangingPunct="1">
              <a:defRPr/>
            </a:pPr>
            <a:r>
              <a:rPr lang="zh-CN" altLang="en-US" b="1" dirty="0">
                <a:ea typeface="宋体" panose="02010600030101010101" pitchFamily="2" charset="-122"/>
              </a:rPr>
              <a:t>如果相邻兄弟结点关键码个数等于</a:t>
            </a:r>
            <a:r>
              <a:rPr lang="en-US" altLang="zh-CN" b="1" dirty="0">
                <a:solidFill>
                  <a:srgbClr val="3333FF"/>
                </a:solidFill>
                <a:ea typeface="宋体" panose="02010600030101010101" pitchFamily="2" charset="-122"/>
                <a:sym typeface="Symbol" panose="05050102010706020507" pitchFamily="18" charset="2"/>
              </a:rPr>
              <a:t></a:t>
            </a:r>
            <a:r>
              <a:rPr lang="en-US" altLang="zh-CN" b="1" i="1" dirty="0">
                <a:solidFill>
                  <a:srgbClr val="3333FF"/>
                </a:solidFill>
                <a:ea typeface="宋体" panose="02010600030101010101" pitchFamily="2" charset="-122"/>
              </a:rPr>
              <a:t>m</a:t>
            </a:r>
            <a:r>
              <a:rPr lang="en-US" altLang="zh-CN" b="1" dirty="0">
                <a:solidFill>
                  <a:srgbClr val="3333FF"/>
                </a:solidFill>
                <a:ea typeface="宋体" panose="02010600030101010101" pitchFamily="2" charset="-122"/>
              </a:rPr>
              <a:t>/2</a:t>
            </a:r>
            <a:r>
              <a:rPr lang="en-US" altLang="zh-CN" b="1" dirty="0">
                <a:solidFill>
                  <a:srgbClr val="3333FF"/>
                </a:solidFill>
                <a:ea typeface="宋体" panose="02010600030101010101" pitchFamily="2" charset="-122"/>
                <a:sym typeface="Symbol" panose="05050102010706020507" pitchFamily="18" charset="2"/>
              </a:rPr>
              <a:t></a:t>
            </a:r>
            <a:r>
              <a:rPr lang="en-US" altLang="zh-CN" b="1" dirty="0">
                <a:solidFill>
                  <a:srgbClr val="3333FF"/>
                </a:solidFill>
                <a:ea typeface="宋体" panose="02010600030101010101" pitchFamily="2" charset="-122"/>
              </a:rPr>
              <a:t> </a:t>
            </a:r>
            <a:r>
              <a:rPr lang="zh-CN" altLang="en-US" b="1" dirty="0">
                <a:solidFill>
                  <a:srgbClr val="3333FF"/>
                </a:solidFill>
                <a:ea typeface="宋体" panose="02010600030101010101" pitchFamily="2" charset="-122"/>
              </a:rPr>
              <a:t>－</a:t>
            </a:r>
            <a:r>
              <a:rPr lang="en-US" altLang="zh-CN" b="1" dirty="0">
                <a:solidFill>
                  <a:srgbClr val="3333FF"/>
                </a:solidFill>
                <a:ea typeface="宋体" panose="02010600030101010101" pitchFamily="2" charset="-122"/>
              </a:rPr>
              <a:t>1</a:t>
            </a:r>
            <a:endParaRPr lang="zh-CN" altLang="en-US" b="1" dirty="0">
              <a:ea typeface="宋体" panose="02010600030101010101" pitchFamily="2" charset="-122"/>
            </a:endParaRPr>
          </a:p>
          <a:p>
            <a:pPr marL="1895475" lvl="3" eaLnBrk="1" hangingPunct="1">
              <a:defRPr/>
            </a:pPr>
            <a:r>
              <a:rPr lang="zh-CN" altLang="en-US" b="1" dirty="0">
                <a:solidFill>
                  <a:srgbClr val="FF0000"/>
                </a:solidFill>
                <a:latin typeface="黑体" panose="02010609060101010101" pitchFamily="49" charset="-122"/>
                <a:ea typeface="黑体" panose="02010609060101010101" pitchFamily="49" charset="-122"/>
              </a:rPr>
              <a:t>合并</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a:extLst>
              <a:ext uri="{FF2B5EF4-FFF2-40B4-BE49-F238E27FC236}">
                <a16:creationId xmlns:a16="http://schemas.microsoft.com/office/drawing/2014/main" id="{A994FC64-0C27-443F-B370-C52ABDBAE5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FF06BCD-3942-4A08-BDAA-4DAA26A0B1B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5475" name="Text Box 21">
            <a:extLst>
              <a:ext uri="{FF2B5EF4-FFF2-40B4-BE49-F238E27FC236}">
                <a16:creationId xmlns:a16="http://schemas.microsoft.com/office/drawing/2014/main" id="{A35F2465-0E3E-4062-9254-FB408BFCC427}"/>
              </a:ext>
            </a:extLst>
          </p:cNvPr>
          <p:cNvSpPr txBox="1">
            <a:spLocks noChangeArrowheads="1"/>
          </p:cNvSpPr>
          <p:nvPr/>
        </p:nvSpPr>
        <p:spPr bwMode="auto">
          <a:xfrm>
            <a:off x="6671469" y="3068639"/>
            <a:ext cx="1439862" cy="288925"/>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Garamond" panose="02020404030301010803" pitchFamily="18" charset="0"/>
                <a:ea typeface="宋体" panose="02010600030101010101" pitchFamily="2" charset="-122"/>
                <a:cs typeface="Times New Roman" panose="02020603050405020304" pitchFamily="18" charset="0"/>
              </a:rPr>
              <a:t>120   150 </a:t>
            </a:r>
          </a:p>
        </p:txBody>
      </p:sp>
      <p:sp>
        <p:nvSpPr>
          <p:cNvPr id="105476" name="Text Box 21">
            <a:extLst>
              <a:ext uri="{FF2B5EF4-FFF2-40B4-BE49-F238E27FC236}">
                <a16:creationId xmlns:a16="http://schemas.microsoft.com/office/drawing/2014/main" id="{D7213B62-1114-4BDE-B0D2-7C18510A4334}"/>
              </a:ext>
            </a:extLst>
          </p:cNvPr>
          <p:cNvSpPr txBox="1">
            <a:spLocks noChangeArrowheads="1"/>
          </p:cNvSpPr>
          <p:nvPr/>
        </p:nvSpPr>
        <p:spPr bwMode="auto">
          <a:xfrm>
            <a:off x="3215482" y="3141664"/>
            <a:ext cx="1439863" cy="287337"/>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Garamond" panose="02020404030301010803" pitchFamily="18" charset="0"/>
                <a:ea typeface="宋体" panose="02010600030101010101" pitchFamily="2" charset="-122"/>
                <a:cs typeface="Times New Roman" panose="02020603050405020304" pitchFamily="18" charset="0"/>
              </a:rPr>
              <a:t>25     50 </a:t>
            </a:r>
          </a:p>
        </p:txBody>
      </p:sp>
      <p:sp>
        <p:nvSpPr>
          <p:cNvPr id="105477" name="Text Box 21">
            <a:extLst>
              <a:ext uri="{FF2B5EF4-FFF2-40B4-BE49-F238E27FC236}">
                <a16:creationId xmlns:a16="http://schemas.microsoft.com/office/drawing/2014/main" id="{EEF3002B-2903-4D24-93ED-03C952D0500E}"/>
              </a:ext>
            </a:extLst>
          </p:cNvPr>
          <p:cNvSpPr txBox="1">
            <a:spLocks noChangeArrowheads="1"/>
          </p:cNvSpPr>
          <p:nvPr/>
        </p:nvSpPr>
        <p:spPr bwMode="auto">
          <a:xfrm>
            <a:off x="5087144" y="1844676"/>
            <a:ext cx="1439862" cy="288925"/>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Garamond" panose="02020404030301010803" pitchFamily="18" charset="0"/>
                <a:ea typeface="宋体" panose="02010600030101010101" pitchFamily="2" charset="-122"/>
                <a:cs typeface="Times New Roman" panose="02020603050405020304" pitchFamily="18" charset="0"/>
              </a:rPr>
              <a:t>103  </a:t>
            </a:r>
          </a:p>
        </p:txBody>
      </p:sp>
      <p:sp>
        <p:nvSpPr>
          <p:cNvPr id="105478" name="标题 1">
            <a:extLst>
              <a:ext uri="{FF2B5EF4-FFF2-40B4-BE49-F238E27FC236}">
                <a16:creationId xmlns:a16="http://schemas.microsoft.com/office/drawing/2014/main" id="{F2B4411B-5B35-4432-A16E-912011C3E7B7}"/>
              </a:ext>
            </a:extLst>
          </p:cNvPr>
          <p:cNvSpPr>
            <a:spLocks noGrp="1" noChangeArrowheads="1"/>
          </p:cNvSpPr>
          <p:nvPr>
            <p:ph type="title" idx="4294967295"/>
          </p:nvPr>
        </p:nvSpPr>
        <p:spPr/>
        <p:txBody>
          <a:bodyPr/>
          <a:lstStyle/>
          <a:p>
            <a:r>
              <a:rPr lang="en-US" altLang="zh-CN" b="1">
                <a:latin typeface="Garamond" panose="02020404030301010803" pitchFamily="18" charset="0"/>
                <a:ea typeface="楷体_GB2312" charset="-122"/>
                <a:cs typeface="Times New Roman" panose="02020603050405020304" pitchFamily="18" charset="0"/>
              </a:rPr>
              <a:t>5</a:t>
            </a:r>
            <a:r>
              <a:rPr lang="zh-CN" altLang="en-US" b="1">
                <a:latin typeface="Garamond" panose="02020404030301010803" pitchFamily="18" charset="0"/>
                <a:ea typeface="楷体_GB2312" charset="-122"/>
                <a:cs typeface="Times New Roman" panose="02020603050405020304" pitchFamily="18" charset="0"/>
              </a:rPr>
              <a:t>阶</a:t>
            </a:r>
            <a:r>
              <a:rPr lang="en-US" altLang="zh-CN" b="1">
                <a:latin typeface="Garamond" panose="02020404030301010803" pitchFamily="18" charset="0"/>
                <a:ea typeface="楷体_GB2312" charset="-122"/>
                <a:cs typeface="Times New Roman" panose="02020603050405020304" pitchFamily="18" charset="0"/>
              </a:rPr>
              <a:t>B</a:t>
            </a:r>
            <a:r>
              <a:rPr lang="zh-CN" altLang="en-US" b="1">
                <a:latin typeface="Garamond" panose="02020404030301010803" pitchFamily="18" charset="0"/>
                <a:ea typeface="楷体_GB2312" charset="-122"/>
                <a:cs typeface="Times New Roman" panose="02020603050405020304" pitchFamily="18" charset="0"/>
              </a:rPr>
              <a:t>树删除示例</a:t>
            </a:r>
          </a:p>
        </p:txBody>
      </p:sp>
      <p:sp>
        <p:nvSpPr>
          <p:cNvPr id="105479" name="Line 12">
            <a:extLst>
              <a:ext uri="{FF2B5EF4-FFF2-40B4-BE49-F238E27FC236}">
                <a16:creationId xmlns:a16="http://schemas.microsoft.com/office/drawing/2014/main" id="{D74ABACC-E112-433D-A617-EF5BFBB9563F}"/>
              </a:ext>
            </a:extLst>
          </p:cNvPr>
          <p:cNvSpPr>
            <a:spLocks noChangeShapeType="1"/>
          </p:cNvSpPr>
          <p:nvPr/>
        </p:nvSpPr>
        <p:spPr bwMode="auto">
          <a:xfrm flipH="1">
            <a:off x="3934619" y="2060575"/>
            <a:ext cx="1223962" cy="108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5480" name="Line 11">
            <a:extLst>
              <a:ext uri="{FF2B5EF4-FFF2-40B4-BE49-F238E27FC236}">
                <a16:creationId xmlns:a16="http://schemas.microsoft.com/office/drawing/2014/main" id="{0C76843F-BCE5-44EF-9D41-963CC7549801}"/>
              </a:ext>
            </a:extLst>
          </p:cNvPr>
          <p:cNvSpPr>
            <a:spLocks noChangeShapeType="1"/>
          </p:cNvSpPr>
          <p:nvPr/>
        </p:nvSpPr>
        <p:spPr bwMode="auto">
          <a:xfrm>
            <a:off x="5374481" y="2060576"/>
            <a:ext cx="2089150" cy="1008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5481" name="Line 10">
            <a:extLst>
              <a:ext uri="{FF2B5EF4-FFF2-40B4-BE49-F238E27FC236}">
                <a16:creationId xmlns:a16="http://schemas.microsoft.com/office/drawing/2014/main" id="{4E58DF94-6274-4007-AB04-98F1E4526B9A}"/>
              </a:ext>
            </a:extLst>
          </p:cNvPr>
          <p:cNvSpPr>
            <a:spLocks noChangeShapeType="1"/>
          </p:cNvSpPr>
          <p:nvPr/>
        </p:nvSpPr>
        <p:spPr bwMode="auto">
          <a:xfrm flipH="1">
            <a:off x="2278857" y="3357563"/>
            <a:ext cx="1008063" cy="143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5482" name="Line 9">
            <a:extLst>
              <a:ext uri="{FF2B5EF4-FFF2-40B4-BE49-F238E27FC236}">
                <a16:creationId xmlns:a16="http://schemas.microsoft.com/office/drawing/2014/main" id="{0FC1C541-CAE6-403E-A4DC-A0BD44271883}"/>
              </a:ext>
            </a:extLst>
          </p:cNvPr>
          <p:cNvSpPr>
            <a:spLocks noChangeShapeType="1"/>
          </p:cNvSpPr>
          <p:nvPr/>
        </p:nvSpPr>
        <p:spPr bwMode="auto">
          <a:xfrm>
            <a:off x="3502819" y="3357563"/>
            <a:ext cx="215900" cy="151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5483" name="Line 8">
            <a:extLst>
              <a:ext uri="{FF2B5EF4-FFF2-40B4-BE49-F238E27FC236}">
                <a16:creationId xmlns:a16="http://schemas.microsoft.com/office/drawing/2014/main" id="{89A527A3-B6F4-43DC-9587-E761B9CEB84C}"/>
              </a:ext>
            </a:extLst>
          </p:cNvPr>
          <p:cNvSpPr>
            <a:spLocks noChangeShapeType="1"/>
          </p:cNvSpPr>
          <p:nvPr/>
        </p:nvSpPr>
        <p:spPr bwMode="auto">
          <a:xfrm>
            <a:off x="3718720" y="3357563"/>
            <a:ext cx="1368425" cy="151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5484" name="Line 7">
            <a:extLst>
              <a:ext uri="{FF2B5EF4-FFF2-40B4-BE49-F238E27FC236}">
                <a16:creationId xmlns:a16="http://schemas.microsoft.com/office/drawing/2014/main" id="{E33835F8-BECD-4FDB-B1A5-4A2A92BF10FD}"/>
              </a:ext>
            </a:extLst>
          </p:cNvPr>
          <p:cNvSpPr>
            <a:spLocks noChangeShapeType="1"/>
          </p:cNvSpPr>
          <p:nvPr/>
        </p:nvSpPr>
        <p:spPr bwMode="auto">
          <a:xfrm flipH="1">
            <a:off x="6671470" y="3284539"/>
            <a:ext cx="71437" cy="1512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5485" name="Line 6">
            <a:extLst>
              <a:ext uri="{FF2B5EF4-FFF2-40B4-BE49-F238E27FC236}">
                <a16:creationId xmlns:a16="http://schemas.microsoft.com/office/drawing/2014/main" id="{320B42FC-4EDF-4831-ADF1-5188AE307B09}"/>
              </a:ext>
            </a:extLst>
          </p:cNvPr>
          <p:cNvSpPr>
            <a:spLocks noChangeShapeType="1"/>
          </p:cNvSpPr>
          <p:nvPr/>
        </p:nvSpPr>
        <p:spPr bwMode="auto">
          <a:xfrm>
            <a:off x="7031832" y="3284539"/>
            <a:ext cx="1008063" cy="1512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5486" name="Line 5">
            <a:extLst>
              <a:ext uri="{FF2B5EF4-FFF2-40B4-BE49-F238E27FC236}">
                <a16:creationId xmlns:a16="http://schemas.microsoft.com/office/drawing/2014/main" id="{CA08533F-8618-4663-8F93-80DD8666CFF5}"/>
              </a:ext>
            </a:extLst>
          </p:cNvPr>
          <p:cNvSpPr>
            <a:spLocks noChangeShapeType="1"/>
          </p:cNvSpPr>
          <p:nvPr/>
        </p:nvSpPr>
        <p:spPr bwMode="auto">
          <a:xfrm>
            <a:off x="7319170" y="3284539"/>
            <a:ext cx="2447925" cy="1512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5487" name="Rectangle 22">
            <a:extLst>
              <a:ext uri="{FF2B5EF4-FFF2-40B4-BE49-F238E27FC236}">
                <a16:creationId xmlns:a16="http://schemas.microsoft.com/office/drawing/2014/main" id="{2F7BD14E-3378-4CBF-BAA2-8E83E99F8934}"/>
              </a:ext>
            </a:extLst>
          </p:cNvPr>
          <p:cNvSpPr>
            <a:spLocks noChangeArrowheads="1"/>
          </p:cNvSpPr>
          <p:nvPr/>
        </p:nvSpPr>
        <p:spPr bwMode="auto">
          <a:xfrm>
            <a:off x="2550319" y="2786063"/>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3600">
              <a:solidFill>
                <a:srgbClr val="000000"/>
              </a:solidFill>
              <a:latin typeface="Garamond" panose="02020404030301010803" pitchFamily="18" charset="0"/>
              <a:ea typeface="宋体" panose="02010600030101010101" pitchFamily="2" charset="-122"/>
              <a:cs typeface="+mn-cs"/>
            </a:endParaRPr>
          </a:p>
        </p:txBody>
      </p:sp>
      <p:sp>
        <p:nvSpPr>
          <p:cNvPr id="105488" name="Text Box 41">
            <a:extLst>
              <a:ext uri="{FF2B5EF4-FFF2-40B4-BE49-F238E27FC236}">
                <a16:creationId xmlns:a16="http://schemas.microsoft.com/office/drawing/2014/main" id="{5217E720-7B86-49A3-A33E-DA28D40B0906}"/>
              </a:ext>
            </a:extLst>
          </p:cNvPr>
          <p:cNvSpPr txBox="1">
            <a:spLocks noChangeArrowheads="1"/>
          </p:cNvSpPr>
          <p:nvPr/>
        </p:nvSpPr>
        <p:spPr bwMode="auto">
          <a:xfrm>
            <a:off x="4726782" y="1484313"/>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Garamond" panose="02020404030301010803" pitchFamily="18" charset="0"/>
                <a:ea typeface="宋体" panose="02010600030101010101" pitchFamily="2" charset="-122"/>
                <a:cs typeface="+mn-cs"/>
              </a:rPr>
              <a:t>a</a:t>
            </a:r>
          </a:p>
        </p:txBody>
      </p:sp>
      <p:sp>
        <p:nvSpPr>
          <p:cNvPr id="105489" name="Text Box 43">
            <a:extLst>
              <a:ext uri="{FF2B5EF4-FFF2-40B4-BE49-F238E27FC236}">
                <a16:creationId xmlns:a16="http://schemas.microsoft.com/office/drawing/2014/main" id="{1D309895-32EA-40F9-AF30-99FF8B26BDFC}"/>
              </a:ext>
            </a:extLst>
          </p:cNvPr>
          <p:cNvSpPr txBox="1">
            <a:spLocks noChangeArrowheads="1"/>
          </p:cNvSpPr>
          <p:nvPr/>
        </p:nvSpPr>
        <p:spPr bwMode="auto">
          <a:xfrm>
            <a:off x="6671470" y="2636838"/>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Garamond" panose="02020404030301010803" pitchFamily="18" charset="0"/>
                <a:ea typeface="宋体" panose="02010600030101010101" pitchFamily="2" charset="-122"/>
                <a:cs typeface="+mn-cs"/>
              </a:rPr>
              <a:t>c</a:t>
            </a:r>
          </a:p>
        </p:txBody>
      </p:sp>
      <p:sp>
        <p:nvSpPr>
          <p:cNvPr id="105490" name="Text Box 44">
            <a:extLst>
              <a:ext uri="{FF2B5EF4-FFF2-40B4-BE49-F238E27FC236}">
                <a16:creationId xmlns:a16="http://schemas.microsoft.com/office/drawing/2014/main" id="{DD82D2B6-D50C-43F1-BB48-881D38BCC14F}"/>
              </a:ext>
            </a:extLst>
          </p:cNvPr>
          <p:cNvSpPr txBox="1">
            <a:spLocks noChangeArrowheads="1"/>
          </p:cNvSpPr>
          <p:nvPr/>
        </p:nvSpPr>
        <p:spPr bwMode="auto">
          <a:xfrm>
            <a:off x="2999581" y="4292601"/>
            <a:ext cx="68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Garamond" panose="02020404030301010803" pitchFamily="18" charset="0"/>
                <a:ea typeface="宋体" panose="02010600030101010101" pitchFamily="2" charset="-122"/>
                <a:cs typeface="+mn-cs"/>
              </a:rPr>
              <a:t>e</a:t>
            </a:r>
          </a:p>
        </p:txBody>
      </p:sp>
      <p:sp>
        <p:nvSpPr>
          <p:cNvPr id="105491" name="Text Box 45">
            <a:extLst>
              <a:ext uri="{FF2B5EF4-FFF2-40B4-BE49-F238E27FC236}">
                <a16:creationId xmlns:a16="http://schemas.microsoft.com/office/drawing/2014/main" id="{B9C1F51D-8331-40E0-8FC5-E20B914EB1EA}"/>
              </a:ext>
            </a:extLst>
          </p:cNvPr>
          <p:cNvSpPr txBox="1">
            <a:spLocks noChangeArrowheads="1"/>
          </p:cNvSpPr>
          <p:nvPr/>
        </p:nvSpPr>
        <p:spPr bwMode="auto">
          <a:xfrm>
            <a:off x="1523207" y="4292601"/>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Garamond" panose="02020404030301010803" pitchFamily="18" charset="0"/>
                <a:ea typeface="宋体" panose="02010600030101010101" pitchFamily="2" charset="-122"/>
                <a:cs typeface="+mn-cs"/>
              </a:rPr>
              <a:t>d</a:t>
            </a:r>
          </a:p>
        </p:txBody>
      </p:sp>
      <p:sp>
        <p:nvSpPr>
          <p:cNvPr id="105492" name="Text Box 46">
            <a:extLst>
              <a:ext uri="{FF2B5EF4-FFF2-40B4-BE49-F238E27FC236}">
                <a16:creationId xmlns:a16="http://schemas.microsoft.com/office/drawing/2014/main" id="{0D9B9A98-2351-454F-ADA5-F37C5C255C7F}"/>
              </a:ext>
            </a:extLst>
          </p:cNvPr>
          <p:cNvSpPr txBox="1">
            <a:spLocks noChangeArrowheads="1"/>
          </p:cNvSpPr>
          <p:nvPr/>
        </p:nvSpPr>
        <p:spPr bwMode="auto">
          <a:xfrm>
            <a:off x="4510882" y="4292601"/>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Garamond" panose="02020404030301010803" pitchFamily="18" charset="0"/>
                <a:ea typeface="宋体" panose="02010600030101010101" pitchFamily="2" charset="-122"/>
                <a:cs typeface="+mn-cs"/>
              </a:rPr>
              <a:t>f</a:t>
            </a:r>
          </a:p>
        </p:txBody>
      </p:sp>
      <p:sp>
        <p:nvSpPr>
          <p:cNvPr id="105493" name="Text Box 47">
            <a:extLst>
              <a:ext uri="{FF2B5EF4-FFF2-40B4-BE49-F238E27FC236}">
                <a16:creationId xmlns:a16="http://schemas.microsoft.com/office/drawing/2014/main" id="{E8447BE3-A6DE-4677-8277-F19FC45566C7}"/>
              </a:ext>
            </a:extLst>
          </p:cNvPr>
          <p:cNvSpPr txBox="1">
            <a:spLocks noChangeArrowheads="1"/>
          </p:cNvSpPr>
          <p:nvPr/>
        </p:nvSpPr>
        <p:spPr bwMode="auto">
          <a:xfrm>
            <a:off x="6023770" y="4221163"/>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Garamond" panose="02020404030301010803" pitchFamily="18" charset="0"/>
                <a:ea typeface="宋体" panose="02010600030101010101" pitchFamily="2" charset="-122"/>
                <a:cs typeface="+mn-cs"/>
              </a:rPr>
              <a:t>g</a:t>
            </a:r>
          </a:p>
        </p:txBody>
      </p:sp>
      <p:sp>
        <p:nvSpPr>
          <p:cNvPr id="105494" name="Text Box 48">
            <a:extLst>
              <a:ext uri="{FF2B5EF4-FFF2-40B4-BE49-F238E27FC236}">
                <a16:creationId xmlns:a16="http://schemas.microsoft.com/office/drawing/2014/main" id="{F736C059-6DF2-474F-8C23-ABDC33763634}"/>
              </a:ext>
            </a:extLst>
          </p:cNvPr>
          <p:cNvSpPr txBox="1">
            <a:spLocks noChangeArrowheads="1"/>
          </p:cNvSpPr>
          <p:nvPr/>
        </p:nvSpPr>
        <p:spPr bwMode="auto">
          <a:xfrm>
            <a:off x="7693820" y="4257676"/>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Garamond" panose="02020404030301010803" pitchFamily="18" charset="0"/>
                <a:ea typeface="宋体" panose="02010600030101010101" pitchFamily="2" charset="-122"/>
                <a:cs typeface="+mn-cs"/>
              </a:rPr>
              <a:t> h</a:t>
            </a:r>
          </a:p>
        </p:txBody>
      </p:sp>
      <p:sp>
        <p:nvSpPr>
          <p:cNvPr id="105495" name="Text Box 49">
            <a:extLst>
              <a:ext uri="{FF2B5EF4-FFF2-40B4-BE49-F238E27FC236}">
                <a16:creationId xmlns:a16="http://schemas.microsoft.com/office/drawing/2014/main" id="{CD45DD9E-F5C9-4AAF-8427-A300EE1B8881}"/>
              </a:ext>
            </a:extLst>
          </p:cNvPr>
          <p:cNvSpPr txBox="1">
            <a:spLocks noChangeArrowheads="1"/>
          </p:cNvSpPr>
          <p:nvPr/>
        </p:nvSpPr>
        <p:spPr bwMode="auto">
          <a:xfrm>
            <a:off x="3358357" y="2636838"/>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Garamond" panose="02020404030301010803" pitchFamily="18" charset="0"/>
                <a:ea typeface="宋体" panose="02010600030101010101" pitchFamily="2" charset="-122"/>
                <a:cs typeface="+mn-cs"/>
              </a:rPr>
              <a:t>b</a:t>
            </a:r>
          </a:p>
        </p:txBody>
      </p:sp>
      <p:sp>
        <p:nvSpPr>
          <p:cNvPr id="105496" name="Text Box 50">
            <a:extLst>
              <a:ext uri="{FF2B5EF4-FFF2-40B4-BE49-F238E27FC236}">
                <a16:creationId xmlns:a16="http://schemas.microsoft.com/office/drawing/2014/main" id="{EFCF1862-857F-440D-BC2E-91E1F4CABA75}"/>
              </a:ext>
            </a:extLst>
          </p:cNvPr>
          <p:cNvSpPr txBox="1">
            <a:spLocks noChangeArrowheads="1"/>
          </p:cNvSpPr>
          <p:nvPr/>
        </p:nvSpPr>
        <p:spPr bwMode="auto">
          <a:xfrm>
            <a:off x="9194007" y="4257676"/>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Garamond" panose="02020404030301010803" pitchFamily="18" charset="0"/>
                <a:ea typeface="宋体" panose="02010600030101010101" pitchFamily="2" charset="-122"/>
                <a:cs typeface="+mn-cs"/>
              </a:rPr>
              <a:t>i</a:t>
            </a:r>
          </a:p>
        </p:txBody>
      </p:sp>
      <p:sp>
        <p:nvSpPr>
          <p:cNvPr id="105497" name="Text Box 21">
            <a:extLst>
              <a:ext uri="{FF2B5EF4-FFF2-40B4-BE49-F238E27FC236}">
                <a16:creationId xmlns:a16="http://schemas.microsoft.com/office/drawing/2014/main" id="{B2F769DE-58E2-4CD2-9F7C-A00A708037DD}"/>
              </a:ext>
            </a:extLst>
          </p:cNvPr>
          <p:cNvSpPr txBox="1">
            <a:spLocks noChangeArrowheads="1"/>
          </p:cNvSpPr>
          <p:nvPr/>
        </p:nvSpPr>
        <p:spPr bwMode="auto">
          <a:xfrm>
            <a:off x="1702594" y="4797425"/>
            <a:ext cx="1223962"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Garamond" panose="02020404030301010803" pitchFamily="18" charset="0"/>
                <a:ea typeface="宋体" panose="02010600030101010101" pitchFamily="2" charset="-122"/>
                <a:cs typeface="Times New Roman" panose="02020603050405020304" pitchFamily="18" charset="0"/>
              </a:rPr>
              <a:t>11    15 </a:t>
            </a:r>
          </a:p>
        </p:txBody>
      </p:sp>
      <p:sp>
        <p:nvSpPr>
          <p:cNvPr id="105498" name="Text Box 21">
            <a:extLst>
              <a:ext uri="{FF2B5EF4-FFF2-40B4-BE49-F238E27FC236}">
                <a16:creationId xmlns:a16="http://schemas.microsoft.com/office/drawing/2014/main" id="{F3F3DE52-C51C-4990-AACF-DD9F37C844F4}"/>
              </a:ext>
            </a:extLst>
          </p:cNvPr>
          <p:cNvSpPr txBox="1">
            <a:spLocks noChangeArrowheads="1"/>
          </p:cNvSpPr>
          <p:nvPr/>
        </p:nvSpPr>
        <p:spPr bwMode="auto">
          <a:xfrm>
            <a:off x="2999582"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Garamond" panose="02020404030301010803" pitchFamily="18" charset="0"/>
                <a:ea typeface="宋体" panose="02010600030101010101" pitchFamily="2" charset="-122"/>
                <a:cs typeface="Times New Roman" panose="02020603050405020304" pitchFamily="18" charset="0"/>
              </a:rPr>
              <a:t>35   43 </a:t>
            </a:r>
          </a:p>
        </p:txBody>
      </p:sp>
      <p:sp>
        <p:nvSpPr>
          <p:cNvPr id="105499" name="Text Box 21">
            <a:extLst>
              <a:ext uri="{FF2B5EF4-FFF2-40B4-BE49-F238E27FC236}">
                <a16:creationId xmlns:a16="http://schemas.microsoft.com/office/drawing/2014/main" id="{454A457A-E5AA-49CF-8200-6620D36D2F66}"/>
              </a:ext>
            </a:extLst>
          </p:cNvPr>
          <p:cNvSpPr txBox="1">
            <a:spLocks noChangeArrowheads="1"/>
          </p:cNvSpPr>
          <p:nvPr/>
        </p:nvSpPr>
        <p:spPr bwMode="auto">
          <a:xfrm>
            <a:off x="4510882"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Garamond" panose="02020404030301010803" pitchFamily="18" charset="0"/>
                <a:ea typeface="宋体" panose="02010600030101010101" pitchFamily="2" charset="-122"/>
                <a:cs typeface="Times New Roman" panose="02020603050405020304" pitchFamily="18" charset="0"/>
              </a:rPr>
              <a:t>81   95   100 </a:t>
            </a:r>
          </a:p>
        </p:txBody>
      </p:sp>
      <p:sp>
        <p:nvSpPr>
          <p:cNvPr id="105500" name="Text Box 21">
            <a:extLst>
              <a:ext uri="{FF2B5EF4-FFF2-40B4-BE49-F238E27FC236}">
                <a16:creationId xmlns:a16="http://schemas.microsoft.com/office/drawing/2014/main" id="{C64AB3CF-0594-4DE7-A419-B9CC0656B7AC}"/>
              </a:ext>
            </a:extLst>
          </p:cNvPr>
          <p:cNvSpPr txBox="1">
            <a:spLocks noChangeArrowheads="1"/>
          </p:cNvSpPr>
          <p:nvPr/>
        </p:nvSpPr>
        <p:spPr bwMode="auto">
          <a:xfrm>
            <a:off x="6023769" y="4797425"/>
            <a:ext cx="1439862"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Garamond" panose="02020404030301010803" pitchFamily="18" charset="0"/>
                <a:ea typeface="宋体" panose="02010600030101010101" pitchFamily="2" charset="-122"/>
                <a:cs typeface="Times New Roman" panose="02020603050405020304" pitchFamily="18" charset="0"/>
              </a:rPr>
              <a:t>108   110   115  118</a:t>
            </a:r>
          </a:p>
        </p:txBody>
      </p:sp>
      <p:sp>
        <p:nvSpPr>
          <p:cNvPr id="105501" name="Text Box 21">
            <a:extLst>
              <a:ext uri="{FF2B5EF4-FFF2-40B4-BE49-F238E27FC236}">
                <a16:creationId xmlns:a16="http://schemas.microsoft.com/office/drawing/2014/main" id="{34D9A261-0411-4A3E-825D-FDE46FFECF79}"/>
              </a:ext>
            </a:extLst>
          </p:cNvPr>
          <p:cNvSpPr txBox="1">
            <a:spLocks noChangeArrowheads="1"/>
          </p:cNvSpPr>
          <p:nvPr/>
        </p:nvSpPr>
        <p:spPr bwMode="auto">
          <a:xfrm>
            <a:off x="7535070" y="4797425"/>
            <a:ext cx="1368425"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Garamond" panose="02020404030301010803" pitchFamily="18" charset="0"/>
                <a:ea typeface="宋体" panose="02010600030101010101" pitchFamily="2" charset="-122"/>
                <a:cs typeface="Times New Roman" panose="02020603050405020304" pitchFamily="18" charset="0"/>
              </a:rPr>
              <a:t>134   146 </a:t>
            </a:r>
          </a:p>
        </p:txBody>
      </p:sp>
      <p:sp>
        <p:nvSpPr>
          <p:cNvPr id="105502" name="Text Box 21">
            <a:extLst>
              <a:ext uri="{FF2B5EF4-FFF2-40B4-BE49-F238E27FC236}">
                <a16:creationId xmlns:a16="http://schemas.microsoft.com/office/drawing/2014/main" id="{63AD44BD-187F-4365-88E7-D9F69C284E35}"/>
              </a:ext>
            </a:extLst>
          </p:cNvPr>
          <p:cNvSpPr txBox="1">
            <a:spLocks noChangeArrowheads="1"/>
          </p:cNvSpPr>
          <p:nvPr/>
        </p:nvSpPr>
        <p:spPr bwMode="auto">
          <a:xfrm>
            <a:off x="9047957"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Garamond" panose="02020404030301010803" pitchFamily="18" charset="0"/>
                <a:ea typeface="宋体" panose="02010600030101010101" pitchFamily="2" charset="-122"/>
                <a:cs typeface="Times New Roman" panose="02020603050405020304" pitchFamily="18" charset="0"/>
              </a:rPr>
              <a:t>156   177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a:extLst>
              <a:ext uri="{FF2B5EF4-FFF2-40B4-BE49-F238E27FC236}">
                <a16:creationId xmlns:a16="http://schemas.microsoft.com/office/drawing/2014/main" id="{0851823C-C7D5-4B7B-824B-DE37AAE75D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78FEAF2-2CA4-4344-B4B9-D3447C4A655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6499" name="标题 1">
            <a:extLst>
              <a:ext uri="{FF2B5EF4-FFF2-40B4-BE49-F238E27FC236}">
                <a16:creationId xmlns:a16="http://schemas.microsoft.com/office/drawing/2014/main" id="{CDB1EE7C-9D46-44EA-9A72-F984CC5D7C57}"/>
              </a:ext>
            </a:extLst>
          </p:cNvPr>
          <p:cNvSpPr>
            <a:spLocks noGrp="1" noChangeArrowheads="1"/>
          </p:cNvSpPr>
          <p:nvPr>
            <p:ph type="title" idx="4294967295"/>
          </p:nvPr>
        </p:nvSpPr>
        <p:spPr/>
        <p:txBody>
          <a:bodyPr/>
          <a:lstStyle/>
          <a:p>
            <a:endParaRPr lang="zh-CN" altLang="en-US">
              <a:latin typeface="Garamond" panose="02020404030301010803" pitchFamily="18" charset="0"/>
              <a:ea typeface="黑体" panose="02010609060101010101" pitchFamily="49" charset="-122"/>
            </a:endParaRPr>
          </a:p>
        </p:txBody>
      </p:sp>
      <p:sp>
        <p:nvSpPr>
          <p:cNvPr id="106500" name="Text Box 4">
            <a:extLst>
              <a:ext uri="{FF2B5EF4-FFF2-40B4-BE49-F238E27FC236}">
                <a16:creationId xmlns:a16="http://schemas.microsoft.com/office/drawing/2014/main" id="{354A3870-24FA-44F2-B5F9-A11A97C05FFE}"/>
              </a:ext>
            </a:extLst>
          </p:cNvPr>
          <p:cNvSpPr txBox="1">
            <a:spLocks noChangeArrowheads="1"/>
          </p:cNvSpPr>
          <p:nvPr/>
        </p:nvSpPr>
        <p:spPr bwMode="auto">
          <a:xfrm>
            <a:off x="1904207" y="5638800"/>
            <a:ext cx="8429625" cy="488950"/>
          </a:xfrm>
          <a:prstGeom prst="rect">
            <a:avLst/>
          </a:prstGeom>
          <a:solidFill>
            <a:srgbClr val="FFFFFF"/>
          </a:solidFill>
          <a:ln w="9525">
            <a:solidFill>
              <a:srgbClr val="FFFFFF"/>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400" b="0">
                <a:solidFill>
                  <a:srgbClr val="000000"/>
                </a:solidFill>
                <a:cs typeface="Times New Roman" panose="02020603050405020304" pitchFamily="18" charset="0"/>
              </a:rPr>
              <a:t>  </a:t>
            </a:r>
            <a:r>
              <a:rPr lang="zh-CN" altLang="en-US" sz="2400">
                <a:solidFill>
                  <a:srgbClr val="000000"/>
                </a:solidFill>
                <a:cs typeface="Times New Roman" panose="02020603050405020304" pitchFamily="18" charset="0"/>
              </a:rPr>
              <a:t>删除</a:t>
            </a:r>
            <a:r>
              <a:rPr lang="en-US" altLang="zh-CN" sz="2400">
                <a:solidFill>
                  <a:srgbClr val="000000"/>
                </a:solidFill>
                <a:cs typeface="Times New Roman" panose="02020603050405020304" pitchFamily="18" charset="0"/>
              </a:rPr>
              <a:t>120</a:t>
            </a:r>
            <a:r>
              <a:rPr lang="zh-CN" altLang="en-US" sz="2400">
                <a:solidFill>
                  <a:srgbClr val="000000"/>
                </a:solidFill>
                <a:cs typeface="Times New Roman" panose="02020603050405020304" pitchFamily="18" charset="0"/>
              </a:rPr>
              <a:t>，先与后继交换，删后下溢出，向左邻借关键码</a:t>
            </a:r>
            <a:r>
              <a:rPr lang="zh-CN" altLang="en-US" sz="1600">
                <a:solidFill>
                  <a:srgbClr val="000000"/>
                </a:solidFill>
                <a:cs typeface="Times New Roman" panose="02020603050405020304" pitchFamily="18" charset="0"/>
              </a:rPr>
              <a:t> </a:t>
            </a:r>
          </a:p>
        </p:txBody>
      </p:sp>
      <p:sp>
        <p:nvSpPr>
          <p:cNvPr id="106501" name="Text Box 21">
            <a:extLst>
              <a:ext uri="{FF2B5EF4-FFF2-40B4-BE49-F238E27FC236}">
                <a16:creationId xmlns:a16="http://schemas.microsoft.com/office/drawing/2014/main" id="{75BCD25D-4D82-40AA-B63B-587A6BCF2B70}"/>
              </a:ext>
            </a:extLst>
          </p:cNvPr>
          <p:cNvSpPr txBox="1">
            <a:spLocks noChangeArrowheads="1"/>
          </p:cNvSpPr>
          <p:nvPr/>
        </p:nvSpPr>
        <p:spPr bwMode="auto">
          <a:xfrm>
            <a:off x="6671469" y="3068639"/>
            <a:ext cx="1439862" cy="288925"/>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      150</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6502" name="Text Box 21">
            <a:extLst>
              <a:ext uri="{FF2B5EF4-FFF2-40B4-BE49-F238E27FC236}">
                <a16:creationId xmlns:a16="http://schemas.microsoft.com/office/drawing/2014/main" id="{45214D2B-3C3C-4F43-94CA-EEEFA6EF5904}"/>
              </a:ext>
            </a:extLst>
          </p:cNvPr>
          <p:cNvSpPr txBox="1">
            <a:spLocks noChangeArrowheads="1"/>
          </p:cNvSpPr>
          <p:nvPr/>
        </p:nvSpPr>
        <p:spPr bwMode="auto">
          <a:xfrm>
            <a:off x="3215482" y="3141664"/>
            <a:ext cx="1439863" cy="287337"/>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25          50</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6503" name="Text Box 21">
            <a:extLst>
              <a:ext uri="{FF2B5EF4-FFF2-40B4-BE49-F238E27FC236}">
                <a16:creationId xmlns:a16="http://schemas.microsoft.com/office/drawing/2014/main" id="{51FD36F8-4599-4320-9396-4F2D9C74696A}"/>
              </a:ext>
            </a:extLst>
          </p:cNvPr>
          <p:cNvSpPr txBox="1">
            <a:spLocks noChangeArrowheads="1"/>
          </p:cNvSpPr>
          <p:nvPr/>
        </p:nvSpPr>
        <p:spPr bwMode="auto">
          <a:xfrm>
            <a:off x="5087144" y="1844676"/>
            <a:ext cx="1439862" cy="288925"/>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103 </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6504" name="Line 12">
            <a:extLst>
              <a:ext uri="{FF2B5EF4-FFF2-40B4-BE49-F238E27FC236}">
                <a16:creationId xmlns:a16="http://schemas.microsoft.com/office/drawing/2014/main" id="{BD829A94-082A-418E-A066-CE8061874BF7}"/>
              </a:ext>
            </a:extLst>
          </p:cNvPr>
          <p:cNvSpPr>
            <a:spLocks noChangeShapeType="1"/>
          </p:cNvSpPr>
          <p:nvPr/>
        </p:nvSpPr>
        <p:spPr bwMode="auto">
          <a:xfrm flipH="1">
            <a:off x="3934620" y="2133601"/>
            <a:ext cx="1550987" cy="1008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6505" name="Line 11">
            <a:extLst>
              <a:ext uri="{FF2B5EF4-FFF2-40B4-BE49-F238E27FC236}">
                <a16:creationId xmlns:a16="http://schemas.microsoft.com/office/drawing/2014/main" id="{2A4A0F1E-11A8-414A-BC78-7966B173E201}"/>
              </a:ext>
            </a:extLst>
          </p:cNvPr>
          <p:cNvSpPr>
            <a:spLocks noChangeShapeType="1"/>
          </p:cNvSpPr>
          <p:nvPr/>
        </p:nvSpPr>
        <p:spPr bwMode="auto">
          <a:xfrm>
            <a:off x="6023769" y="2133600"/>
            <a:ext cx="1439862" cy="9350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6506" name="Line 10">
            <a:extLst>
              <a:ext uri="{FF2B5EF4-FFF2-40B4-BE49-F238E27FC236}">
                <a16:creationId xmlns:a16="http://schemas.microsoft.com/office/drawing/2014/main" id="{B6BA1259-69FA-41C5-9561-EE800A38DA58}"/>
              </a:ext>
            </a:extLst>
          </p:cNvPr>
          <p:cNvSpPr>
            <a:spLocks noChangeShapeType="1"/>
          </p:cNvSpPr>
          <p:nvPr/>
        </p:nvSpPr>
        <p:spPr bwMode="auto">
          <a:xfrm flipH="1">
            <a:off x="2278856" y="3429001"/>
            <a:ext cx="1149350" cy="13684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6507" name="Line 9">
            <a:extLst>
              <a:ext uri="{FF2B5EF4-FFF2-40B4-BE49-F238E27FC236}">
                <a16:creationId xmlns:a16="http://schemas.microsoft.com/office/drawing/2014/main" id="{7CECFE95-0640-4207-939B-C2B36BCD2C21}"/>
              </a:ext>
            </a:extLst>
          </p:cNvPr>
          <p:cNvSpPr>
            <a:spLocks noChangeShapeType="1"/>
          </p:cNvSpPr>
          <p:nvPr/>
        </p:nvSpPr>
        <p:spPr bwMode="auto">
          <a:xfrm flipH="1">
            <a:off x="3718720" y="3429001"/>
            <a:ext cx="166687" cy="1439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6508" name="Line 8">
            <a:extLst>
              <a:ext uri="{FF2B5EF4-FFF2-40B4-BE49-F238E27FC236}">
                <a16:creationId xmlns:a16="http://schemas.microsoft.com/office/drawing/2014/main" id="{82938E0D-82F7-4623-92A3-17198209BB79}"/>
              </a:ext>
            </a:extLst>
          </p:cNvPr>
          <p:cNvSpPr>
            <a:spLocks noChangeShapeType="1"/>
          </p:cNvSpPr>
          <p:nvPr/>
        </p:nvSpPr>
        <p:spPr bwMode="auto">
          <a:xfrm>
            <a:off x="4439444" y="3429001"/>
            <a:ext cx="647700" cy="1439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6509" name="Line 7">
            <a:extLst>
              <a:ext uri="{FF2B5EF4-FFF2-40B4-BE49-F238E27FC236}">
                <a16:creationId xmlns:a16="http://schemas.microsoft.com/office/drawing/2014/main" id="{A0A06A16-85F5-491E-A522-15A0BFF20637}"/>
              </a:ext>
            </a:extLst>
          </p:cNvPr>
          <p:cNvSpPr>
            <a:spLocks noChangeShapeType="1"/>
          </p:cNvSpPr>
          <p:nvPr/>
        </p:nvSpPr>
        <p:spPr bwMode="auto">
          <a:xfrm flipH="1">
            <a:off x="6671469" y="3357563"/>
            <a:ext cx="144462" cy="143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6510" name="Line 6">
            <a:extLst>
              <a:ext uri="{FF2B5EF4-FFF2-40B4-BE49-F238E27FC236}">
                <a16:creationId xmlns:a16="http://schemas.microsoft.com/office/drawing/2014/main" id="{31840068-DB75-4345-9BE1-FE695C3A6BAB}"/>
              </a:ext>
            </a:extLst>
          </p:cNvPr>
          <p:cNvSpPr>
            <a:spLocks noChangeShapeType="1"/>
          </p:cNvSpPr>
          <p:nvPr/>
        </p:nvSpPr>
        <p:spPr bwMode="auto">
          <a:xfrm>
            <a:off x="7031832" y="3357563"/>
            <a:ext cx="1008063" cy="143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6511" name="Line 5">
            <a:extLst>
              <a:ext uri="{FF2B5EF4-FFF2-40B4-BE49-F238E27FC236}">
                <a16:creationId xmlns:a16="http://schemas.microsoft.com/office/drawing/2014/main" id="{22ECD3AF-9572-4C94-AC77-E026CEE893B0}"/>
              </a:ext>
            </a:extLst>
          </p:cNvPr>
          <p:cNvSpPr>
            <a:spLocks noChangeShapeType="1"/>
          </p:cNvSpPr>
          <p:nvPr/>
        </p:nvSpPr>
        <p:spPr bwMode="auto">
          <a:xfrm>
            <a:off x="7463632" y="3357563"/>
            <a:ext cx="2303463" cy="143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6512" name="Text Box 41">
            <a:extLst>
              <a:ext uri="{FF2B5EF4-FFF2-40B4-BE49-F238E27FC236}">
                <a16:creationId xmlns:a16="http://schemas.microsoft.com/office/drawing/2014/main" id="{0BDAC745-E978-4F5C-8371-3D07476EAB8E}"/>
              </a:ext>
            </a:extLst>
          </p:cNvPr>
          <p:cNvSpPr txBox="1">
            <a:spLocks noChangeArrowheads="1"/>
          </p:cNvSpPr>
          <p:nvPr/>
        </p:nvSpPr>
        <p:spPr bwMode="auto">
          <a:xfrm>
            <a:off x="4726782" y="1484313"/>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a</a:t>
            </a:r>
          </a:p>
        </p:txBody>
      </p:sp>
      <p:sp>
        <p:nvSpPr>
          <p:cNvPr id="106513" name="Text Box 43">
            <a:extLst>
              <a:ext uri="{FF2B5EF4-FFF2-40B4-BE49-F238E27FC236}">
                <a16:creationId xmlns:a16="http://schemas.microsoft.com/office/drawing/2014/main" id="{02070BD9-5AD0-4F49-88F5-71EF5D154B8C}"/>
              </a:ext>
            </a:extLst>
          </p:cNvPr>
          <p:cNvSpPr txBox="1">
            <a:spLocks noChangeArrowheads="1"/>
          </p:cNvSpPr>
          <p:nvPr/>
        </p:nvSpPr>
        <p:spPr bwMode="auto">
          <a:xfrm>
            <a:off x="6671470" y="2636838"/>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c</a:t>
            </a:r>
          </a:p>
        </p:txBody>
      </p:sp>
      <p:sp>
        <p:nvSpPr>
          <p:cNvPr id="106514" name="Text Box 44">
            <a:extLst>
              <a:ext uri="{FF2B5EF4-FFF2-40B4-BE49-F238E27FC236}">
                <a16:creationId xmlns:a16="http://schemas.microsoft.com/office/drawing/2014/main" id="{6D813FDB-8EF3-41AB-8B50-0BE6C8D530B1}"/>
              </a:ext>
            </a:extLst>
          </p:cNvPr>
          <p:cNvSpPr txBox="1">
            <a:spLocks noChangeArrowheads="1"/>
          </p:cNvSpPr>
          <p:nvPr/>
        </p:nvSpPr>
        <p:spPr bwMode="auto">
          <a:xfrm>
            <a:off x="2999581" y="4292601"/>
            <a:ext cx="68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e</a:t>
            </a:r>
          </a:p>
        </p:txBody>
      </p:sp>
      <p:sp>
        <p:nvSpPr>
          <p:cNvPr id="106515" name="Text Box 45">
            <a:extLst>
              <a:ext uri="{FF2B5EF4-FFF2-40B4-BE49-F238E27FC236}">
                <a16:creationId xmlns:a16="http://schemas.microsoft.com/office/drawing/2014/main" id="{70DB0A24-D221-48EC-B116-458EC60083F8}"/>
              </a:ext>
            </a:extLst>
          </p:cNvPr>
          <p:cNvSpPr txBox="1">
            <a:spLocks noChangeArrowheads="1"/>
          </p:cNvSpPr>
          <p:nvPr/>
        </p:nvSpPr>
        <p:spPr bwMode="auto">
          <a:xfrm>
            <a:off x="1523207" y="4292601"/>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d</a:t>
            </a:r>
          </a:p>
        </p:txBody>
      </p:sp>
      <p:sp>
        <p:nvSpPr>
          <p:cNvPr id="106516" name="Text Box 46">
            <a:extLst>
              <a:ext uri="{FF2B5EF4-FFF2-40B4-BE49-F238E27FC236}">
                <a16:creationId xmlns:a16="http://schemas.microsoft.com/office/drawing/2014/main" id="{C3C18EB2-24C4-4D21-A60D-634E756256C4}"/>
              </a:ext>
            </a:extLst>
          </p:cNvPr>
          <p:cNvSpPr txBox="1">
            <a:spLocks noChangeArrowheads="1"/>
          </p:cNvSpPr>
          <p:nvPr/>
        </p:nvSpPr>
        <p:spPr bwMode="auto">
          <a:xfrm>
            <a:off x="4510882" y="4292601"/>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f</a:t>
            </a:r>
          </a:p>
        </p:txBody>
      </p:sp>
      <p:sp>
        <p:nvSpPr>
          <p:cNvPr id="106517" name="Text Box 47">
            <a:extLst>
              <a:ext uri="{FF2B5EF4-FFF2-40B4-BE49-F238E27FC236}">
                <a16:creationId xmlns:a16="http://schemas.microsoft.com/office/drawing/2014/main" id="{6296F75E-A3CB-495F-A70E-EFB72607F59E}"/>
              </a:ext>
            </a:extLst>
          </p:cNvPr>
          <p:cNvSpPr txBox="1">
            <a:spLocks noChangeArrowheads="1"/>
          </p:cNvSpPr>
          <p:nvPr/>
        </p:nvSpPr>
        <p:spPr bwMode="auto">
          <a:xfrm>
            <a:off x="6023770" y="4221163"/>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g</a:t>
            </a:r>
          </a:p>
        </p:txBody>
      </p:sp>
      <p:sp>
        <p:nvSpPr>
          <p:cNvPr id="106518" name="Text Box 48">
            <a:extLst>
              <a:ext uri="{FF2B5EF4-FFF2-40B4-BE49-F238E27FC236}">
                <a16:creationId xmlns:a16="http://schemas.microsoft.com/office/drawing/2014/main" id="{2BE5D193-58B7-4E37-BC6F-7C5428A92437}"/>
              </a:ext>
            </a:extLst>
          </p:cNvPr>
          <p:cNvSpPr txBox="1">
            <a:spLocks noChangeArrowheads="1"/>
          </p:cNvSpPr>
          <p:nvPr/>
        </p:nvSpPr>
        <p:spPr bwMode="auto">
          <a:xfrm>
            <a:off x="7693820" y="4257676"/>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 h</a:t>
            </a:r>
          </a:p>
        </p:txBody>
      </p:sp>
      <p:sp>
        <p:nvSpPr>
          <p:cNvPr id="106519" name="Text Box 49">
            <a:extLst>
              <a:ext uri="{FF2B5EF4-FFF2-40B4-BE49-F238E27FC236}">
                <a16:creationId xmlns:a16="http://schemas.microsoft.com/office/drawing/2014/main" id="{96AD9E3F-3666-4B4B-8D24-307FEBAF92CF}"/>
              </a:ext>
            </a:extLst>
          </p:cNvPr>
          <p:cNvSpPr txBox="1">
            <a:spLocks noChangeArrowheads="1"/>
          </p:cNvSpPr>
          <p:nvPr/>
        </p:nvSpPr>
        <p:spPr bwMode="auto">
          <a:xfrm>
            <a:off x="3358357" y="2636838"/>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b</a:t>
            </a:r>
          </a:p>
        </p:txBody>
      </p:sp>
      <p:sp>
        <p:nvSpPr>
          <p:cNvPr id="106520" name="Text Box 50">
            <a:extLst>
              <a:ext uri="{FF2B5EF4-FFF2-40B4-BE49-F238E27FC236}">
                <a16:creationId xmlns:a16="http://schemas.microsoft.com/office/drawing/2014/main" id="{B276BEA4-9FCE-452D-A2AD-B289597FC9BB}"/>
              </a:ext>
            </a:extLst>
          </p:cNvPr>
          <p:cNvSpPr txBox="1">
            <a:spLocks noChangeArrowheads="1"/>
          </p:cNvSpPr>
          <p:nvPr/>
        </p:nvSpPr>
        <p:spPr bwMode="auto">
          <a:xfrm>
            <a:off x="9194007" y="4257676"/>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i</a:t>
            </a:r>
          </a:p>
        </p:txBody>
      </p:sp>
      <p:sp>
        <p:nvSpPr>
          <p:cNvPr id="106521" name="Text Box 21">
            <a:extLst>
              <a:ext uri="{FF2B5EF4-FFF2-40B4-BE49-F238E27FC236}">
                <a16:creationId xmlns:a16="http://schemas.microsoft.com/office/drawing/2014/main" id="{8A0CF83F-639C-491E-8FC4-A8F19B5681F3}"/>
              </a:ext>
            </a:extLst>
          </p:cNvPr>
          <p:cNvSpPr txBox="1">
            <a:spLocks noChangeArrowheads="1"/>
          </p:cNvSpPr>
          <p:nvPr/>
        </p:nvSpPr>
        <p:spPr bwMode="auto">
          <a:xfrm>
            <a:off x="1702594" y="4797425"/>
            <a:ext cx="1223962"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11   15</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6522" name="Text Box 21">
            <a:extLst>
              <a:ext uri="{FF2B5EF4-FFF2-40B4-BE49-F238E27FC236}">
                <a16:creationId xmlns:a16="http://schemas.microsoft.com/office/drawing/2014/main" id="{15A30967-B97A-4309-AD51-F5C68F19742B}"/>
              </a:ext>
            </a:extLst>
          </p:cNvPr>
          <p:cNvSpPr txBox="1">
            <a:spLocks noChangeArrowheads="1"/>
          </p:cNvSpPr>
          <p:nvPr/>
        </p:nvSpPr>
        <p:spPr bwMode="auto">
          <a:xfrm>
            <a:off x="2999582"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35   43</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6523" name="Text Box 21">
            <a:extLst>
              <a:ext uri="{FF2B5EF4-FFF2-40B4-BE49-F238E27FC236}">
                <a16:creationId xmlns:a16="http://schemas.microsoft.com/office/drawing/2014/main" id="{A786DF83-7C4A-4A4E-8888-DE26E2E2EB1D}"/>
              </a:ext>
            </a:extLst>
          </p:cNvPr>
          <p:cNvSpPr txBox="1">
            <a:spLocks noChangeArrowheads="1"/>
          </p:cNvSpPr>
          <p:nvPr/>
        </p:nvSpPr>
        <p:spPr bwMode="auto">
          <a:xfrm>
            <a:off x="4510882"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81   95    100</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6524" name="Text Box 21">
            <a:extLst>
              <a:ext uri="{FF2B5EF4-FFF2-40B4-BE49-F238E27FC236}">
                <a16:creationId xmlns:a16="http://schemas.microsoft.com/office/drawing/2014/main" id="{7BADE57A-F720-4921-A0AA-E4049431195F}"/>
              </a:ext>
            </a:extLst>
          </p:cNvPr>
          <p:cNvSpPr txBox="1">
            <a:spLocks noChangeArrowheads="1"/>
          </p:cNvSpPr>
          <p:nvPr/>
        </p:nvSpPr>
        <p:spPr bwMode="auto">
          <a:xfrm>
            <a:off x="6023769" y="4797425"/>
            <a:ext cx="1439862"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108  110  115 </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6525" name="Text Box 21">
            <a:extLst>
              <a:ext uri="{FF2B5EF4-FFF2-40B4-BE49-F238E27FC236}">
                <a16:creationId xmlns:a16="http://schemas.microsoft.com/office/drawing/2014/main" id="{A73B6C2F-A662-4AD1-84DF-5BDE392BEEB0}"/>
              </a:ext>
            </a:extLst>
          </p:cNvPr>
          <p:cNvSpPr txBox="1">
            <a:spLocks noChangeArrowheads="1"/>
          </p:cNvSpPr>
          <p:nvPr/>
        </p:nvSpPr>
        <p:spPr bwMode="auto">
          <a:xfrm>
            <a:off x="7535070" y="4797425"/>
            <a:ext cx="1368425"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      146</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6526" name="Text Box 21">
            <a:extLst>
              <a:ext uri="{FF2B5EF4-FFF2-40B4-BE49-F238E27FC236}">
                <a16:creationId xmlns:a16="http://schemas.microsoft.com/office/drawing/2014/main" id="{8979B999-7C5B-4D95-A5BB-0C0DA5B85556}"/>
              </a:ext>
            </a:extLst>
          </p:cNvPr>
          <p:cNvSpPr txBox="1">
            <a:spLocks noChangeArrowheads="1"/>
          </p:cNvSpPr>
          <p:nvPr/>
        </p:nvSpPr>
        <p:spPr bwMode="auto">
          <a:xfrm>
            <a:off x="9047957"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156 177</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912414" name="Text Box 30">
            <a:extLst>
              <a:ext uri="{FF2B5EF4-FFF2-40B4-BE49-F238E27FC236}">
                <a16:creationId xmlns:a16="http://schemas.microsoft.com/office/drawing/2014/main" id="{C73F14B5-8DD2-4B67-A1B4-53FB250A5CB7}"/>
              </a:ext>
            </a:extLst>
          </p:cNvPr>
          <p:cNvSpPr txBox="1">
            <a:spLocks noChangeArrowheads="1"/>
          </p:cNvSpPr>
          <p:nvPr/>
        </p:nvSpPr>
        <p:spPr bwMode="auto">
          <a:xfrm>
            <a:off x="6600031" y="3082925"/>
            <a:ext cx="503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200">
                <a:solidFill>
                  <a:srgbClr val="FF0000"/>
                </a:solidFill>
                <a:ea typeface="宋体" panose="02010600030101010101" pitchFamily="2" charset="-122"/>
                <a:cs typeface="+mn-cs"/>
              </a:rPr>
              <a:t>120</a:t>
            </a:r>
            <a:r>
              <a:rPr lang="en-US" altLang="zh-CN" sz="1200">
                <a:solidFill>
                  <a:srgbClr val="000000"/>
                </a:solidFill>
                <a:latin typeface="Arial" panose="020B0604020202020204" pitchFamily="34" charset="0"/>
                <a:ea typeface="宋体" panose="02010600030101010101" pitchFamily="2" charset="-122"/>
                <a:cs typeface="+mn-cs"/>
              </a:rPr>
              <a:t> </a:t>
            </a:r>
          </a:p>
        </p:txBody>
      </p:sp>
      <p:sp>
        <p:nvSpPr>
          <p:cNvPr id="912415" name="Text Box 31">
            <a:extLst>
              <a:ext uri="{FF2B5EF4-FFF2-40B4-BE49-F238E27FC236}">
                <a16:creationId xmlns:a16="http://schemas.microsoft.com/office/drawing/2014/main" id="{9D2C0ADC-E05B-4FD3-9ED3-3F152B645DB7}"/>
              </a:ext>
            </a:extLst>
          </p:cNvPr>
          <p:cNvSpPr txBox="1">
            <a:spLocks noChangeArrowheads="1"/>
          </p:cNvSpPr>
          <p:nvPr/>
        </p:nvSpPr>
        <p:spPr bwMode="auto">
          <a:xfrm>
            <a:off x="7463631" y="4797425"/>
            <a:ext cx="50323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200">
                <a:solidFill>
                  <a:srgbClr val="FF0000"/>
                </a:solidFill>
                <a:ea typeface="宋体" panose="02010600030101010101" pitchFamily="2" charset="-122"/>
                <a:cs typeface="+mn-cs"/>
              </a:rPr>
              <a:t>134</a:t>
            </a:r>
            <a:r>
              <a:rPr lang="en-US" altLang="zh-CN" sz="1200">
                <a:solidFill>
                  <a:srgbClr val="000000"/>
                </a:solidFill>
                <a:latin typeface="Arial" panose="020B0604020202020204" pitchFamily="34" charset="0"/>
                <a:ea typeface="宋体" panose="02010600030101010101" pitchFamily="2" charset="-122"/>
                <a:cs typeface="+mn-cs"/>
              </a:rPr>
              <a:t>  </a:t>
            </a:r>
          </a:p>
        </p:txBody>
      </p:sp>
      <p:sp>
        <p:nvSpPr>
          <p:cNvPr id="912416" name="Text Box 32">
            <a:extLst>
              <a:ext uri="{FF2B5EF4-FFF2-40B4-BE49-F238E27FC236}">
                <a16:creationId xmlns:a16="http://schemas.microsoft.com/office/drawing/2014/main" id="{37589C53-40BB-468E-976B-67A4081D2C21}"/>
              </a:ext>
            </a:extLst>
          </p:cNvPr>
          <p:cNvSpPr txBox="1">
            <a:spLocks noChangeArrowheads="1"/>
          </p:cNvSpPr>
          <p:nvPr/>
        </p:nvSpPr>
        <p:spPr bwMode="auto">
          <a:xfrm>
            <a:off x="8471694" y="1700214"/>
            <a:ext cx="1657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2000">
                <a:solidFill>
                  <a:srgbClr val="000000"/>
                </a:solidFill>
                <a:latin typeface="Garamond" panose="02020404030301010803" pitchFamily="18" charset="0"/>
                <a:cs typeface="+mn-cs"/>
              </a:rPr>
              <a:t>与后继交换</a:t>
            </a:r>
          </a:p>
        </p:txBody>
      </p:sp>
      <p:sp>
        <p:nvSpPr>
          <p:cNvPr id="912417" name="Text Box 33">
            <a:extLst>
              <a:ext uri="{FF2B5EF4-FFF2-40B4-BE49-F238E27FC236}">
                <a16:creationId xmlns:a16="http://schemas.microsoft.com/office/drawing/2014/main" id="{F52DA039-EB6F-401C-8F64-2A89ED800B8F}"/>
              </a:ext>
            </a:extLst>
          </p:cNvPr>
          <p:cNvSpPr txBox="1">
            <a:spLocks noChangeArrowheads="1"/>
          </p:cNvSpPr>
          <p:nvPr/>
        </p:nvSpPr>
        <p:spPr bwMode="auto">
          <a:xfrm>
            <a:off x="8471695" y="2133601"/>
            <a:ext cx="1908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2000">
                <a:solidFill>
                  <a:srgbClr val="000000"/>
                </a:solidFill>
                <a:latin typeface="Garamond" panose="02020404030301010803" pitchFamily="18" charset="0"/>
                <a:cs typeface="+mn-cs"/>
              </a:rPr>
              <a:t>删除</a:t>
            </a:r>
            <a:r>
              <a:rPr lang="en-US" altLang="zh-CN" sz="2000">
                <a:solidFill>
                  <a:srgbClr val="000000"/>
                </a:solidFill>
                <a:latin typeface="Garamond" panose="02020404030301010803" pitchFamily="18" charset="0"/>
                <a:cs typeface="+mn-cs"/>
              </a:rPr>
              <a:t>120, h</a:t>
            </a:r>
            <a:r>
              <a:rPr lang="zh-CN" altLang="en-US" sz="2000">
                <a:solidFill>
                  <a:srgbClr val="000000"/>
                </a:solidFill>
                <a:latin typeface="Garamond" panose="02020404030301010803" pitchFamily="18" charset="0"/>
                <a:cs typeface="+mn-cs"/>
              </a:rPr>
              <a:t>溢出</a:t>
            </a:r>
          </a:p>
        </p:txBody>
      </p:sp>
      <p:sp>
        <p:nvSpPr>
          <p:cNvPr id="912418" name="Text Box 34">
            <a:extLst>
              <a:ext uri="{FF2B5EF4-FFF2-40B4-BE49-F238E27FC236}">
                <a16:creationId xmlns:a16="http://schemas.microsoft.com/office/drawing/2014/main" id="{F83227AF-9F40-421D-B542-C34E281896D7}"/>
              </a:ext>
            </a:extLst>
          </p:cNvPr>
          <p:cNvSpPr txBox="1">
            <a:spLocks noChangeArrowheads="1"/>
          </p:cNvSpPr>
          <p:nvPr/>
        </p:nvSpPr>
        <p:spPr bwMode="auto">
          <a:xfrm>
            <a:off x="8466932" y="2605089"/>
            <a:ext cx="212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2000">
                <a:solidFill>
                  <a:srgbClr val="000000"/>
                </a:solidFill>
                <a:latin typeface="Garamond" panose="02020404030301010803" pitchFamily="18" charset="0"/>
                <a:cs typeface="+mn-cs"/>
              </a:rPr>
              <a:t>向左邻借关键码</a:t>
            </a:r>
          </a:p>
        </p:txBody>
      </p:sp>
      <p:sp>
        <p:nvSpPr>
          <p:cNvPr id="912419" name="Text Box 35">
            <a:extLst>
              <a:ext uri="{FF2B5EF4-FFF2-40B4-BE49-F238E27FC236}">
                <a16:creationId xmlns:a16="http://schemas.microsoft.com/office/drawing/2014/main" id="{B50CC96B-52CA-4ABA-99EA-7DF26F0EE404}"/>
              </a:ext>
            </a:extLst>
          </p:cNvPr>
          <p:cNvSpPr txBox="1">
            <a:spLocks noChangeArrowheads="1"/>
          </p:cNvSpPr>
          <p:nvPr/>
        </p:nvSpPr>
        <p:spPr bwMode="auto">
          <a:xfrm>
            <a:off x="6815931" y="4797425"/>
            <a:ext cx="6477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200">
                <a:solidFill>
                  <a:srgbClr val="000000"/>
                </a:solidFill>
                <a:ea typeface="宋体" panose="02010600030101010101" pitchFamily="2" charset="-122"/>
                <a:cs typeface="+mn-cs"/>
              </a:rPr>
              <a:t>   118</a:t>
            </a:r>
          </a:p>
        </p:txBody>
      </p:sp>
      <p:sp>
        <p:nvSpPr>
          <p:cNvPr id="912420" name="Text Box 21">
            <a:extLst>
              <a:ext uri="{FF2B5EF4-FFF2-40B4-BE49-F238E27FC236}">
                <a16:creationId xmlns:a16="http://schemas.microsoft.com/office/drawing/2014/main" id="{B26F4B2D-3639-4E9A-B88C-C53CECFBF0C2}"/>
              </a:ext>
            </a:extLst>
          </p:cNvPr>
          <p:cNvSpPr txBox="1">
            <a:spLocks noChangeArrowheads="1"/>
          </p:cNvSpPr>
          <p:nvPr/>
        </p:nvSpPr>
        <p:spPr bwMode="auto">
          <a:xfrm>
            <a:off x="7535070" y="4797425"/>
            <a:ext cx="1368425" cy="287338"/>
          </a:xfrm>
          <a:prstGeom prst="rect">
            <a:avLst/>
          </a:prstGeom>
          <a:solidFill>
            <a:srgbClr val="FFFFFF"/>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FF0000"/>
                </a:solidFill>
                <a:ea typeface="宋体" panose="02010600030101010101" pitchFamily="2" charset="-122"/>
                <a:cs typeface="Times New Roman" panose="02020603050405020304" pitchFamily="18" charset="0"/>
              </a:rPr>
              <a:t>146</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912421" name="Text Box 21">
            <a:extLst>
              <a:ext uri="{FF2B5EF4-FFF2-40B4-BE49-F238E27FC236}">
                <a16:creationId xmlns:a16="http://schemas.microsoft.com/office/drawing/2014/main" id="{54019998-9969-4D41-B8B5-B0563CD4A0F2}"/>
              </a:ext>
            </a:extLst>
          </p:cNvPr>
          <p:cNvSpPr txBox="1">
            <a:spLocks noChangeArrowheads="1"/>
          </p:cNvSpPr>
          <p:nvPr/>
        </p:nvSpPr>
        <p:spPr bwMode="auto">
          <a:xfrm>
            <a:off x="7535070" y="4797425"/>
            <a:ext cx="1368425"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      146</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912422" name="Text Box 38">
            <a:extLst>
              <a:ext uri="{FF2B5EF4-FFF2-40B4-BE49-F238E27FC236}">
                <a16:creationId xmlns:a16="http://schemas.microsoft.com/office/drawing/2014/main" id="{64B2AA0B-A1BE-4DB3-820A-D98150F0A995}"/>
              </a:ext>
            </a:extLst>
          </p:cNvPr>
          <p:cNvSpPr txBox="1">
            <a:spLocks noChangeArrowheads="1"/>
          </p:cNvSpPr>
          <p:nvPr/>
        </p:nvSpPr>
        <p:spPr bwMode="auto">
          <a:xfrm>
            <a:off x="6600031" y="3068639"/>
            <a:ext cx="50323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200">
                <a:solidFill>
                  <a:srgbClr val="FF0000"/>
                </a:solidFill>
                <a:ea typeface="宋体" panose="02010600030101010101" pitchFamily="2" charset="-122"/>
                <a:cs typeface="+mn-cs"/>
              </a:rPr>
              <a:t>134</a:t>
            </a:r>
            <a:r>
              <a:rPr lang="en-US" altLang="zh-CN" sz="1200">
                <a:solidFill>
                  <a:srgbClr val="000000"/>
                </a:solidFill>
                <a:latin typeface="Arial" panose="020B0604020202020204" pitchFamily="34" charset="0"/>
                <a:ea typeface="宋体" panose="0201060003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2416"/>
                                        </p:tgtEl>
                                        <p:attrNameLst>
                                          <p:attrName>style.visibility</p:attrName>
                                        </p:attrNameLst>
                                      </p:cBhvr>
                                      <p:to>
                                        <p:strVal val="visible"/>
                                      </p:to>
                                    </p:set>
                                    <p:animEffect transition="in" filter="box(in)">
                                      <p:cBhvr>
                                        <p:cTn id="7" dur="500"/>
                                        <p:tgtEl>
                                          <p:spTgt spid="9124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0" nodeType="clickEffect">
                                  <p:stCondLst>
                                    <p:cond delay="0"/>
                                  </p:stCondLst>
                                  <p:childTnLst>
                                    <p:animMotion origin="layout" path="M 1.11111E-6 -4.44444E-6 L 0.09844 0.25116 " pathEditMode="relative" rAng="0" ptsTypes="AA">
                                      <p:cBhvr>
                                        <p:cTn id="11" dur="2000" fill="hold"/>
                                        <p:tgtEl>
                                          <p:spTgt spid="912414"/>
                                        </p:tgtEl>
                                        <p:attrNameLst>
                                          <p:attrName>ppt_x</p:attrName>
                                          <p:attrName>ppt_y</p:attrName>
                                        </p:attrNameLst>
                                      </p:cBhvr>
                                      <p:rCtr x="4913" y="12546"/>
                                    </p:animMotion>
                                  </p:childTnLst>
                                </p:cTn>
                              </p:par>
                              <p:par>
                                <p:cTn id="12" presetID="0" presetClass="path" presetSubtype="0" accel="50000" decel="50000" fill="hold" grpId="0" nodeType="withEffect">
                                  <p:stCondLst>
                                    <p:cond delay="0"/>
                                  </p:stCondLst>
                                  <p:childTnLst>
                                    <p:animMotion origin="layout" path="M 0.004 0.00116 L -0.08663 -0.25208 " pathEditMode="relative" rAng="0" ptsTypes="AA">
                                      <p:cBhvr>
                                        <p:cTn id="13" dur="2000" fill="hold"/>
                                        <p:tgtEl>
                                          <p:spTgt spid="912415"/>
                                        </p:tgtEl>
                                        <p:attrNameLst>
                                          <p:attrName>ppt_x</p:attrName>
                                          <p:attrName>ppt_y</p:attrName>
                                        </p:attrNameLst>
                                      </p:cBhvr>
                                      <p:rCtr x="-4531" y="-12662"/>
                                    </p:animMotion>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912417"/>
                                        </p:tgtEl>
                                        <p:attrNameLst>
                                          <p:attrName>style.visibility</p:attrName>
                                        </p:attrNameLst>
                                      </p:cBhvr>
                                      <p:to>
                                        <p:strVal val="visible"/>
                                      </p:to>
                                    </p:set>
                                    <p:animEffect transition="in" filter="box(in)">
                                      <p:cBhvr>
                                        <p:cTn id="18" dur="500"/>
                                        <p:tgtEl>
                                          <p:spTgt spid="912417"/>
                                        </p:tgtEl>
                                      </p:cBhvr>
                                    </p:animEffect>
                                  </p:childTnLst>
                                </p:cTn>
                              </p:par>
                            </p:childTnLst>
                          </p:cTn>
                        </p:par>
                        <p:par>
                          <p:cTn id="19" fill="hold" nodeType="afterGroup">
                            <p:stCondLst>
                              <p:cond delay="500"/>
                            </p:stCondLst>
                            <p:childTnLst>
                              <p:par>
                                <p:cTn id="20" presetID="4" presetClass="exit" presetSubtype="16" fill="hold" grpId="1" nodeType="afterEffect">
                                  <p:stCondLst>
                                    <p:cond delay="0"/>
                                  </p:stCondLst>
                                  <p:childTnLst>
                                    <p:animEffect transition="out" filter="box(in)">
                                      <p:cBhvr>
                                        <p:cTn id="21" dur="500"/>
                                        <p:tgtEl>
                                          <p:spTgt spid="912414"/>
                                        </p:tgtEl>
                                      </p:cBhvr>
                                    </p:animEffect>
                                    <p:set>
                                      <p:cBhvr>
                                        <p:cTn id="22" dur="1" fill="hold">
                                          <p:stCondLst>
                                            <p:cond delay="499"/>
                                          </p:stCondLst>
                                        </p:cTn>
                                        <p:tgtEl>
                                          <p:spTgt spid="912414"/>
                                        </p:tgtEl>
                                        <p:attrNameLst>
                                          <p:attrName>style.visibility</p:attrName>
                                        </p:attrNameLst>
                                      </p:cBhvr>
                                      <p:to>
                                        <p:strVal val="hidden"/>
                                      </p:to>
                                    </p:set>
                                  </p:childTnLst>
                                </p:cTn>
                              </p:par>
                            </p:childTnLst>
                          </p:cTn>
                        </p:par>
                        <p:par>
                          <p:cTn id="23" fill="hold" nodeType="afterGroup">
                            <p:stCondLst>
                              <p:cond delay="1000"/>
                            </p:stCondLst>
                            <p:childTnLst>
                              <p:par>
                                <p:cTn id="24" presetID="4" presetClass="entr" presetSubtype="16" fill="hold" grpId="0" nodeType="afterEffect">
                                  <p:stCondLst>
                                    <p:cond delay="0"/>
                                  </p:stCondLst>
                                  <p:childTnLst>
                                    <p:set>
                                      <p:cBhvr>
                                        <p:cTn id="25" dur="1" fill="hold">
                                          <p:stCondLst>
                                            <p:cond delay="0"/>
                                          </p:stCondLst>
                                        </p:cTn>
                                        <p:tgtEl>
                                          <p:spTgt spid="912420"/>
                                        </p:tgtEl>
                                        <p:attrNameLst>
                                          <p:attrName>style.visibility</p:attrName>
                                        </p:attrNameLst>
                                      </p:cBhvr>
                                      <p:to>
                                        <p:strVal val="visible"/>
                                      </p:to>
                                    </p:set>
                                    <p:animEffect transition="in" filter="box(in)">
                                      <p:cBhvr>
                                        <p:cTn id="26" dur="500"/>
                                        <p:tgtEl>
                                          <p:spTgt spid="91242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912418"/>
                                        </p:tgtEl>
                                        <p:attrNameLst>
                                          <p:attrName>style.visibility</p:attrName>
                                        </p:attrNameLst>
                                      </p:cBhvr>
                                      <p:to>
                                        <p:strVal val="visible"/>
                                      </p:to>
                                    </p:set>
                                    <p:animEffect transition="in" filter="box(in)">
                                      <p:cBhvr>
                                        <p:cTn id="31" dur="500"/>
                                        <p:tgtEl>
                                          <p:spTgt spid="9124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912421"/>
                                        </p:tgtEl>
                                        <p:attrNameLst>
                                          <p:attrName>style.visibility</p:attrName>
                                        </p:attrNameLst>
                                      </p:cBhvr>
                                      <p:to>
                                        <p:strVal val="visible"/>
                                      </p:to>
                                    </p:set>
                                    <p:animEffect transition="in" filter="box(in)">
                                      <p:cBhvr>
                                        <p:cTn id="36" dur="500"/>
                                        <p:tgtEl>
                                          <p:spTgt spid="912421"/>
                                        </p:tgtEl>
                                      </p:cBhvr>
                                    </p:animEffect>
                                  </p:childTnLst>
                                </p:cTn>
                              </p:par>
                              <p:par>
                                <p:cTn id="37" presetID="4" presetClass="exit" presetSubtype="16" fill="hold" grpId="1" nodeType="withEffect">
                                  <p:stCondLst>
                                    <p:cond delay="0"/>
                                  </p:stCondLst>
                                  <p:childTnLst>
                                    <p:animEffect transition="out" filter="box(in)">
                                      <p:cBhvr>
                                        <p:cTn id="38" dur="500"/>
                                        <p:tgtEl>
                                          <p:spTgt spid="912415"/>
                                        </p:tgtEl>
                                      </p:cBhvr>
                                    </p:animEffect>
                                    <p:set>
                                      <p:cBhvr>
                                        <p:cTn id="39" dur="1" fill="hold">
                                          <p:stCondLst>
                                            <p:cond delay="499"/>
                                          </p:stCondLst>
                                        </p:cTn>
                                        <p:tgtEl>
                                          <p:spTgt spid="912415"/>
                                        </p:tgtEl>
                                        <p:attrNameLst>
                                          <p:attrName>style.visibility</p:attrName>
                                        </p:attrNameLst>
                                      </p:cBhvr>
                                      <p:to>
                                        <p:strVal val="hidden"/>
                                      </p:to>
                                    </p:set>
                                  </p:childTnLst>
                                </p:cTn>
                              </p:par>
                              <p:par>
                                <p:cTn id="40" presetID="4" presetClass="entr" presetSubtype="16" fill="hold" grpId="1" nodeType="withEffect">
                                  <p:stCondLst>
                                    <p:cond delay="0"/>
                                  </p:stCondLst>
                                  <p:childTnLst>
                                    <p:set>
                                      <p:cBhvr>
                                        <p:cTn id="41" dur="1" fill="hold">
                                          <p:stCondLst>
                                            <p:cond delay="0"/>
                                          </p:stCondLst>
                                        </p:cTn>
                                        <p:tgtEl>
                                          <p:spTgt spid="912422"/>
                                        </p:tgtEl>
                                        <p:attrNameLst>
                                          <p:attrName>style.visibility</p:attrName>
                                        </p:attrNameLst>
                                      </p:cBhvr>
                                      <p:to>
                                        <p:strVal val="visible"/>
                                      </p:to>
                                    </p:set>
                                    <p:animEffect transition="in" filter="box(in)">
                                      <p:cBhvr>
                                        <p:cTn id="42" dur="500"/>
                                        <p:tgtEl>
                                          <p:spTgt spid="912422"/>
                                        </p:tgtEl>
                                      </p:cBhvr>
                                    </p:animEffect>
                                  </p:childTnLst>
                                </p:cTn>
                              </p:par>
                              <p:par>
                                <p:cTn id="43" presetID="0" presetClass="path" presetSubtype="0" accel="50000" decel="50000" fill="hold" grpId="0" nodeType="withEffect">
                                  <p:stCondLst>
                                    <p:cond delay="0"/>
                                  </p:stCondLst>
                                  <p:childTnLst>
                                    <p:animMotion origin="layout" path="M -1.38889E-6 -1.11111E-6 L 0.09063 0.25324 " pathEditMode="relative" rAng="0" ptsTypes="AA">
                                      <p:cBhvr>
                                        <p:cTn id="44" dur="2000" fill="hold"/>
                                        <p:tgtEl>
                                          <p:spTgt spid="912422"/>
                                        </p:tgtEl>
                                        <p:attrNameLst>
                                          <p:attrName>ppt_x</p:attrName>
                                          <p:attrName>ppt_y</p:attrName>
                                        </p:attrNameLst>
                                      </p:cBhvr>
                                      <p:rCtr x="4531" y="12662"/>
                                    </p:animMotion>
                                  </p:childTnLst>
                                </p:cTn>
                              </p:par>
                              <p:par>
                                <p:cTn id="45" presetID="0" presetClass="path" presetSubtype="0" accel="50000" decel="50000" fill="hold" grpId="0" nodeType="withEffect">
                                  <p:stCondLst>
                                    <p:cond delay="0"/>
                                  </p:stCondLst>
                                  <p:childTnLst>
                                    <p:animMotion origin="layout" path="M -0.00399 0.00092 L -0.0316 -0.25 " pathEditMode="relative" rAng="0" ptsTypes="AA">
                                      <p:cBhvr>
                                        <p:cTn id="46" dur="2000" fill="hold"/>
                                        <p:tgtEl>
                                          <p:spTgt spid="912419"/>
                                        </p:tgtEl>
                                        <p:attrNameLst>
                                          <p:attrName>ppt_x</p:attrName>
                                          <p:attrName>ppt_y</p:attrName>
                                        </p:attrNameLst>
                                      </p:cBhvr>
                                      <p:rCtr x="-1389" y="-1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414" grpId="0"/>
      <p:bldP spid="912414" grpId="1"/>
      <p:bldP spid="912415" grpId="0"/>
      <p:bldP spid="912415" grpId="1"/>
      <p:bldP spid="912416" grpId="0"/>
      <p:bldP spid="912417" grpId="0"/>
      <p:bldP spid="912418" grpId="0"/>
      <p:bldP spid="912419" grpId="0"/>
      <p:bldP spid="912420" grpId="0" animBg="1"/>
      <p:bldP spid="912421" grpId="0" animBg="1"/>
      <p:bldP spid="912422" grpId="0"/>
      <p:bldP spid="912422"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a:extLst>
              <a:ext uri="{FF2B5EF4-FFF2-40B4-BE49-F238E27FC236}">
                <a16:creationId xmlns:a16="http://schemas.microsoft.com/office/drawing/2014/main" id="{31121D1D-C292-4BE2-A477-E0D6227046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FCCE003-A061-4EAF-868B-10A3505064C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7523" name="Text Box 21">
            <a:extLst>
              <a:ext uri="{FF2B5EF4-FFF2-40B4-BE49-F238E27FC236}">
                <a16:creationId xmlns:a16="http://schemas.microsoft.com/office/drawing/2014/main" id="{D1CEE7E1-70B0-4430-8F10-22849A62D8AC}"/>
              </a:ext>
            </a:extLst>
          </p:cNvPr>
          <p:cNvSpPr txBox="1">
            <a:spLocks noChangeArrowheads="1"/>
          </p:cNvSpPr>
          <p:nvPr/>
        </p:nvSpPr>
        <p:spPr bwMode="auto">
          <a:xfrm>
            <a:off x="6671469" y="3068639"/>
            <a:ext cx="1439862" cy="288925"/>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118 </a:t>
            </a:r>
            <a:endPar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107524" name="Text Box 21">
            <a:extLst>
              <a:ext uri="{FF2B5EF4-FFF2-40B4-BE49-F238E27FC236}">
                <a16:creationId xmlns:a16="http://schemas.microsoft.com/office/drawing/2014/main" id="{41157B7B-0561-4EF9-AFFE-CEC3A56F3DAA}"/>
              </a:ext>
            </a:extLst>
          </p:cNvPr>
          <p:cNvSpPr txBox="1">
            <a:spLocks noChangeArrowheads="1"/>
          </p:cNvSpPr>
          <p:nvPr/>
        </p:nvSpPr>
        <p:spPr bwMode="auto">
          <a:xfrm>
            <a:off x="3215482" y="3141664"/>
            <a:ext cx="1439863" cy="287337"/>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25   50</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7525" name="Text Box 21">
            <a:extLst>
              <a:ext uri="{FF2B5EF4-FFF2-40B4-BE49-F238E27FC236}">
                <a16:creationId xmlns:a16="http://schemas.microsoft.com/office/drawing/2014/main" id="{4A59168B-2C0B-4E9B-B2A7-775313793A0E}"/>
              </a:ext>
            </a:extLst>
          </p:cNvPr>
          <p:cNvSpPr txBox="1">
            <a:spLocks noChangeArrowheads="1"/>
          </p:cNvSpPr>
          <p:nvPr/>
        </p:nvSpPr>
        <p:spPr bwMode="auto">
          <a:xfrm>
            <a:off x="5087144" y="1844676"/>
            <a:ext cx="1439862" cy="288925"/>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103 </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7526" name="Line 12">
            <a:extLst>
              <a:ext uri="{FF2B5EF4-FFF2-40B4-BE49-F238E27FC236}">
                <a16:creationId xmlns:a16="http://schemas.microsoft.com/office/drawing/2014/main" id="{07692CC0-6074-4AA6-A302-2C93680D28C9}"/>
              </a:ext>
            </a:extLst>
          </p:cNvPr>
          <p:cNvSpPr>
            <a:spLocks noChangeShapeType="1"/>
          </p:cNvSpPr>
          <p:nvPr/>
        </p:nvSpPr>
        <p:spPr bwMode="auto">
          <a:xfrm flipH="1">
            <a:off x="3934619" y="2060575"/>
            <a:ext cx="1223962" cy="108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7527" name="Line 11">
            <a:extLst>
              <a:ext uri="{FF2B5EF4-FFF2-40B4-BE49-F238E27FC236}">
                <a16:creationId xmlns:a16="http://schemas.microsoft.com/office/drawing/2014/main" id="{5CACB4C2-7109-47AF-BA41-D9AC713EEA55}"/>
              </a:ext>
            </a:extLst>
          </p:cNvPr>
          <p:cNvSpPr>
            <a:spLocks noChangeShapeType="1"/>
          </p:cNvSpPr>
          <p:nvPr/>
        </p:nvSpPr>
        <p:spPr bwMode="auto">
          <a:xfrm>
            <a:off x="5374481" y="2060576"/>
            <a:ext cx="2089150" cy="1008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7528" name="Line 10">
            <a:extLst>
              <a:ext uri="{FF2B5EF4-FFF2-40B4-BE49-F238E27FC236}">
                <a16:creationId xmlns:a16="http://schemas.microsoft.com/office/drawing/2014/main" id="{28F4B3F2-791C-4319-952A-0B94CE0503C8}"/>
              </a:ext>
            </a:extLst>
          </p:cNvPr>
          <p:cNvSpPr>
            <a:spLocks noChangeShapeType="1"/>
          </p:cNvSpPr>
          <p:nvPr/>
        </p:nvSpPr>
        <p:spPr bwMode="auto">
          <a:xfrm flipH="1">
            <a:off x="2278857" y="3357563"/>
            <a:ext cx="1008063" cy="143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7529" name="Line 9">
            <a:extLst>
              <a:ext uri="{FF2B5EF4-FFF2-40B4-BE49-F238E27FC236}">
                <a16:creationId xmlns:a16="http://schemas.microsoft.com/office/drawing/2014/main" id="{8208BC82-EE11-41A7-BE2E-E4A85EA22F37}"/>
              </a:ext>
            </a:extLst>
          </p:cNvPr>
          <p:cNvSpPr>
            <a:spLocks noChangeShapeType="1"/>
          </p:cNvSpPr>
          <p:nvPr/>
        </p:nvSpPr>
        <p:spPr bwMode="auto">
          <a:xfrm>
            <a:off x="3502819" y="3357563"/>
            <a:ext cx="215900" cy="151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7530" name="Line 8">
            <a:extLst>
              <a:ext uri="{FF2B5EF4-FFF2-40B4-BE49-F238E27FC236}">
                <a16:creationId xmlns:a16="http://schemas.microsoft.com/office/drawing/2014/main" id="{ADF1D00B-528A-4ECE-B048-BB61B7F68C2D}"/>
              </a:ext>
            </a:extLst>
          </p:cNvPr>
          <p:cNvSpPr>
            <a:spLocks noChangeShapeType="1"/>
          </p:cNvSpPr>
          <p:nvPr/>
        </p:nvSpPr>
        <p:spPr bwMode="auto">
          <a:xfrm>
            <a:off x="3718720" y="3357563"/>
            <a:ext cx="1368425" cy="151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7531" name="Line 7">
            <a:extLst>
              <a:ext uri="{FF2B5EF4-FFF2-40B4-BE49-F238E27FC236}">
                <a16:creationId xmlns:a16="http://schemas.microsoft.com/office/drawing/2014/main" id="{DED5E9F7-BB70-415D-A3BD-CF04F3657E5D}"/>
              </a:ext>
            </a:extLst>
          </p:cNvPr>
          <p:cNvSpPr>
            <a:spLocks noChangeShapeType="1"/>
          </p:cNvSpPr>
          <p:nvPr/>
        </p:nvSpPr>
        <p:spPr bwMode="auto">
          <a:xfrm flipH="1">
            <a:off x="6671470" y="3284539"/>
            <a:ext cx="71437" cy="1512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7532" name="Line 6">
            <a:extLst>
              <a:ext uri="{FF2B5EF4-FFF2-40B4-BE49-F238E27FC236}">
                <a16:creationId xmlns:a16="http://schemas.microsoft.com/office/drawing/2014/main" id="{BF450102-B24F-4336-9BA0-88F44D164CC7}"/>
              </a:ext>
            </a:extLst>
          </p:cNvPr>
          <p:cNvSpPr>
            <a:spLocks noChangeShapeType="1"/>
          </p:cNvSpPr>
          <p:nvPr/>
        </p:nvSpPr>
        <p:spPr bwMode="auto">
          <a:xfrm>
            <a:off x="7031832" y="3284539"/>
            <a:ext cx="1008063" cy="1512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7533" name="Line 5">
            <a:extLst>
              <a:ext uri="{FF2B5EF4-FFF2-40B4-BE49-F238E27FC236}">
                <a16:creationId xmlns:a16="http://schemas.microsoft.com/office/drawing/2014/main" id="{70BF798A-F687-411D-9E8A-9DC1D0D7147F}"/>
              </a:ext>
            </a:extLst>
          </p:cNvPr>
          <p:cNvSpPr>
            <a:spLocks noChangeShapeType="1"/>
          </p:cNvSpPr>
          <p:nvPr/>
        </p:nvSpPr>
        <p:spPr bwMode="auto">
          <a:xfrm>
            <a:off x="7319170" y="3284539"/>
            <a:ext cx="2447925" cy="1512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07534" name="Text Box 43">
            <a:extLst>
              <a:ext uri="{FF2B5EF4-FFF2-40B4-BE49-F238E27FC236}">
                <a16:creationId xmlns:a16="http://schemas.microsoft.com/office/drawing/2014/main" id="{8D6A91A6-4C0A-4071-AE65-05C960139E33}"/>
              </a:ext>
            </a:extLst>
          </p:cNvPr>
          <p:cNvSpPr txBox="1">
            <a:spLocks noChangeArrowheads="1"/>
          </p:cNvSpPr>
          <p:nvPr/>
        </p:nvSpPr>
        <p:spPr bwMode="auto">
          <a:xfrm>
            <a:off x="6671470" y="2636838"/>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c</a:t>
            </a:r>
          </a:p>
        </p:txBody>
      </p:sp>
      <p:sp>
        <p:nvSpPr>
          <p:cNvPr id="107535" name="Text Box 44">
            <a:extLst>
              <a:ext uri="{FF2B5EF4-FFF2-40B4-BE49-F238E27FC236}">
                <a16:creationId xmlns:a16="http://schemas.microsoft.com/office/drawing/2014/main" id="{108CABB3-9FF0-4157-AE76-46669FE80682}"/>
              </a:ext>
            </a:extLst>
          </p:cNvPr>
          <p:cNvSpPr txBox="1">
            <a:spLocks noChangeArrowheads="1"/>
          </p:cNvSpPr>
          <p:nvPr/>
        </p:nvSpPr>
        <p:spPr bwMode="auto">
          <a:xfrm>
            <a:off x="2999581" y="4292601"/>
            <a:ext cx="68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e</a:t>
            </a:r>
          </a:p>
        </p:txBody>
      </p:sp>
      <p:sp>
        <p:nvSpPr>
          <p:cNvPr id="107536" name="Text Box 45">
            <a:extLst>
              <a:ext uri="{FF2B5EF4-FFF2-40B4-BE49-F238E27FC236}">
                <a16:creationId xmlns:a16="http://schemas.microsoft.com/office/drawing/2014/main" id="{80881D97-C4D3-4B86-A929-D4BEC6A124D8}"/>
              </a:ext>
            </a:extLst>
          </p:cNvPr>
          <p:cNvSpPr txBox="1">
            <a:spLocks noChangeArrowheads="1"/>
          </p:cNvSpPr>
          <p:nvPr/>
        </p:nvSpPr>
        <p:spPr bwMode="auto">
          <a:xfrm>
            <a:off x="1523207" y="4292601"/>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d</a:t>
            </a:r>
          </a:p>
        </p:txBody>
      </p:sp>
      <p:sp>
        <p:nvSpPr>
          <p:cNvPr id="107537" name="Text Box 46">
            <a:extLst>
              <a:ext uri="{FF2B5EF4-FFF2-40B4-BE49-F238E27FC236}">
                <a16:creationId xmlns:a16="http://schemas.microsoft.com/office/drawing/2014/main" id="{9F6B4345-E9EC-4ACF-A809-AB41ABF8E595}"/>
              </a:ext>
            </a:extLst>
          </p:cNvPr>
          <p:cNvSpPr txBox="1">
            <a:spLocks noChangeArrowheads="1"/>
          </p:cNvSpPr>
          <p:nvPr/>
        </p:nvSpPr>
        <p:spPr bwMode="auto">
          <a:xfrm>
            <a:off x="4510882" y="4292601"/>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f</a:t>
            </a:r>
          </a:p>
        </p:txBody>
      </p:sp>
      <p:sp>
        <p:nvSpPr>
          <p:cNvPr id="107538" name="Text Box 47">
            <a:extLst>
              <a:ext uri="{FF2B5EF4-FFF2-40B4-BE49-F238E27FC236}">
                <a16:creationId xmlns:a16="http://schemas.microsoft.com/office/drawing/2014/main" id="{10EA8358-86BA-4090-8DB7-8902E7170D04}"/>
              </a:ext>
            </a:extLst>
          </p:cNvPr>
          <p:cNvSpPr txBox="1">
            <a:spLocks noChangeArrowheads="1"/>
          </p:cNvSpPr>
          <p:nvPr/>
        </p:nvSpPr>
        <p:spPr bwMode="auto">
          <a:xfrm>
            <a:off x="6023770" y="4221163"/>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g</a:t>
            </a:r>
          </a:p>
        </p:txBody>
      </p:sp>
      <p:sp>
        <p:nvSpPr>
          <p:cNvPr id="107539" name="Text Box 48">
            <a:extLst>
              <a:ext uri="{FF2B5EF4-FFF2-40B4-BE49-F238E27FC236}">
                <a16:creationId xmlns:a16="http://schemas.microsoft.com/office/drawing/2014/main" id="{75A15F60-4CDA-45CB-9FA7-B8931AC32051}"/>
              </a:ext>
            </a:extLst>
          </p:cNvPr>
          <p:cNvSpPr txBox="1">
            <a:spLocks noChangeArrowheads="1"/>
          </p:cNvSpPr>
          <p:nvPr/>
        </p:nvSpPr>
        <p:spPr bwMode="auto">
          <a:xfrm>
            <a:off x="7693820" y="4257676"/>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 h</a:t>
            </a:r>
          </a:p>
        </p:txBody>
      </p:sp>
      <p:sp>
        <p:nvSpPr>
          <p:cNvPr id="107540" name="Text Box 49">
            <a:extLst>
              <a:ext uri="{FF2B5EF4-FFF2-40B4-BE49-F238E27FC236}">
                <a16:creationId xmlns:a16="http://schemas.microsoft.com/office/drawing/2014/main" id="{39E69302-7AAE-4224-90C0-71D9EE478AD8}"/>
              </a:ext>
            </a:extLst>
          </p:cNvPr>
          <p:cNvSpPr txBox="1">
            <a:spLocks noChangeArrowheads="1"/>
          </p:cNvSpPr>
          <p:nvPr/>
        </p:nvSpPr>
        <p:spPr bwMode="auto">
          <a:xfrm>
            <a:off x="3358357" y="2636838"/>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b</a:t>
            </a:r>
          </a:p>
        </p:txBody>
      </p:sp>
      <p:sp>
        <p:nvSpPr>
          <p:cNvPr id="107541" name="Text Box 50">
            <a:extLst>
              <a:ext uri="{FF2B5EF4-FFF2-40B4-BE49-F238E27FC236}">
                <a16:creationId xmlns:a16="http://schemas.microsoft.com/office/drawing/2014/main" id="{1462B9E4-CAF4-4A07-A1E3-92DD74966720}"/>
              </a:ext>
            </a:extLst>
          </p:cNvPr>
          <p:cNvSpPr txBox="1">
            <a:spLocks noChangeArrowheads="1"/>
          </p:cNvSpPr>
          <p:nvPr/>
        </p:nvSpPr>
        <p:spPr bwMode="auto">
          <a:xfrm>
            <a:off x="9194007" y="4257676"/>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i</a:t>
            </a:r>
          </a:p>
        </p:txBody>
      </p:sp>
      <p:sp>
        <p:nvSpPr>
          <p:cNvPr id="107542" name="Text Box 21">
            <a:extLst>
              <a:ext uri="{FF2B5EF4-FFF2-40B4-BE49-F238E27FC236}">
                <a16:creationId xmlns:a16="http://schemas.microsoft.com/office/drawing/2014/main" id="{793123F0-06A2-4DEB-92C9-7B97A08ECC4E}"/>
              </a:ext>
            </a:extLst>
          </p:cNvPr>
          <p:cNvSpPr txBox="1">
            <a:spLocks noChangeArrowheads="1"/>
          </p:cNvSpPr>
          <p:nvPr/>
        </p:nvSpPr>
        <p:spPr bwMode="auto">
          <a:xfrm>
            <a:off x="1702594" y="4797425"/>
            <a:ext cx="1223962"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11   15</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7543" name="Text Box 21">
            <a:extLst>
              <a:ext uri="{FF2B5EF4-FFF2-40B4-BE49-F238E27FC236}">
                <a16:creationId xmlns:a16="http://schemas.microsoft.com/office/drawing/2014/main" id="{D2F99824-1460-4611-AABD-6113B77BB7C4}"/>
              </a:ext>
            </a:extLst>
          </p:cNvPr>
          <p:cNvSpPr txBox="1">
            <a:spLocks noChangeArrowheads="1"/>
          </p:cNvSpPr>
          <p:nvPr/>
        </p:nvSpPr>
        <p:spPr bwMode="auto">
          <a:xfrm>
            <a:off x="2999582"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35   43</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7544" name="Text Box 21">
            <a:extLst>
              <a:ext uri="{FF2B5EF4-FFF2-40B4-BE49-F238E27FC236}">
                <a16:creationId xmlns:a16="http://schemas.microsoft.com/office/drawing/2014/main" id="{275B846D-D1EF-4003-AE6C-A6A4E7DACEE0}"/>
              </a:ext>
            </a:extLst>
          </p:cNvPr>
          <p:cNvSpPr txBox="1">
            <a:spLocks noChangeArrowheads="1"/>
          </p:cNvSpPr>
          <p:nvPr/>
        </p:nvSpPr>
        <p:spPr bwMode="auto">
          <a:xfrm>
            <a:off x="4510882"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81    95    100</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7545" name="Text Box 21">
            <a:extLst>
              <a:ext uri="{FF2B5EF4-FFF2-40B4-BE49-F238E27FC236}">
                <a16:creationId xmlns:a16="http://schemas.microsoft.com/office/drawing/2014/main" id="{337FC42E-5438-45BC-A96B-BA6FAECDAF9C}"/>
              </a:ext>
            </a:extLst>
          </p:cNvPr>
          <p:cNvSpPr txBox="1">
            <a:spLocks noChangeArrowheads="1"/>
          </p:cNvSpPr>
          <p:nvPr/>
        </p:nvSpPr>
        <p:spPr bwMode="auto">
          <a:xfrm>
            <a:off x="6023769" y="4797425"/>
            <a:ext cx="1439862"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108   110   115 </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7546" name="Text Box 21">
            <a:extLst>
              <a:ext uri="{FF2B5EF4-FFF2-40B4-BE49-F238E27FC236}">
                <a16:creationId xmlns:a16="http://schemas.microsoft.com/office/drawing/2014/main" id="{A04695A6-9FF3-4F42-ABA3-3B8E6C6A35D8}"/>
              </a:ext>
            </a:extLst>
          </p:cNvPr>
          <p:cNvSpPr txBox="1">
            <a:spLocks noChangeArrowheads="1"/>
          </p:cNvSpPr>
          <p:nvPr/>
        </p:nvSpPr>
        <p:spPr bwMode="auto">
          <a:xfrm>
            <a:off x="7535070" y="4797425"/>
            <a:ext cx="1368425"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134  146</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7547" name="Text Box 21">
            <a:extLst>
              <a:ext uri="{FF2B5EF4-FFF2-40B4-BE49-F238E27FC236}">
                <a16:creationId xmlns:a16="http://schemas.microsoft.com/office/drawing/2014/main" id="{29D8CF68-3446-4F01-A287-A672A676DAF4}"/>
              </a:ext>
            </a:extLst>
          </p:cNvPr>
          <p:cNvSpPr txBox="1">
            <a:spLocks noChangeArrowheads="1"/>
          </p:cNvSpPr>
          <p:nvPr/>
        </p:nvSpPr>
        <p:spPr bwMode="auto">
          <a:xfrm>
            <a:off x="9047957"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     177</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913435" name="Text Box 27">
            <a:extLst>
              <a:ext uri="{FF2B5EF4-FFF2-40B4-BE49-F238E27FC236}">
                <a16:creationId xmlns:a16="http://schemas.microsoft.com/office/drawing/2014/main" id="{DF7185CE-D548-486A-86C9-3759B0C9944E}"/>
              </a:ext>
            </a:extLst>
          </p:cNvPr>
          <p:cNvSpPr txBox="1">
            <a:spLocks noChangeArrowheads="1"/>
          </p:cNvSpPr>
          <p:nvPr/>
        </p:nvSpPr>
        <p:spPr bwMode="auto">
          <a:xfrm>
            <a:off x="8974931" y="4810125"/>
            <a:ext cx="431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200">
                <a:solidFill>
                  <a:srgbClr val="FF0000"/>
                </a:solidFill>
                <a:ea typeface="宋体" panose="02010600030101010101" pitchFamily="2" charset="-122"/>
                <a:cs typeface="+mn-cs"/>
              </a:rPr>
              <a:t>156</a:t>
            </a:r>
          </a:p>
        </p:txBody>
      </p:sp>
      <p:sp>
        <p:nvSpPr>
          <p:cNvPr id="913436" name="Text Box 28">
            <a:extLst>
              <a:ext uri="{FF2B5EF4-FFF2-40B4-BE49-F238E27FC236}">
                <a16:creationId xmlns:a16="http://schemas.microsoft.com/office/drawing/2014/main" id="{635A5718-5FDC-467B-9B5D-29A0A525496A}"/>
              </a:ext>
            </a:extLst>
          </p:cNvPr>
          <p:cNvSpPr txBox="1">
            <a:spLocks noChangeArrowheads="1"/>
          </p:cNvSpPr>
          <p:nvPr/>
        </p:nvSpPr>
        <p:spPr bwMode="auto">
          <a:xfrm>
            <a:off x="6958806" y="3068639"/>
            <a:ext cx="431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200">
                <a:solidFill>
                  <a:srgbClr val="FF0000"/>
                </a:solidFill>
                <a:ea typeface="宋体" panose="02010600030101010101" pitchFamily="2" charset="-122"/>
                <a:cs typeface="+mn-cs"/>
              </a:rPr>
              <a:t>150</a:t>
            </a:r>
          </a:p>
        </p:txBody>
      </p:sp>
      <p:sp>
        <p:nvSpPr>
          <p:cNvPr id="913437" name="Text Box 29">
            <a:extLst>
              <a:ext uri="{FF2B5EF4-FFF2-40B4-BE49-F238E27FC236}">
                <a16:creationId xmlns:a16="http://schemas.microsoft.com/office/drawing/2014/main" id="{FE8C95C9-92B6-444F-A815-3FB30A9E79FD}"/>
              </a:ext>
            </a:extLst>
          </p:cNvPr>
          <p:cNvSpPr txBox="1">
            <a:spLocks noChangeArrowheads="1"/>
          </p:cNvSpPr>
          <p:nvPr/>
        </p:nvSpPr>
        <p:spPr bwMode="auto">
          <a:xfrm>
            <a:off x="8111332" y="1557338"/>
            <a:ext cx="18716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1800">
                <a:solidFill>
                  <a:srgbClr val="000000"/>
                </a:solidFill>
                <a:latin typeface="Arial" panose="020B0604020202020204" pitchFamily="34" charset="0"/>
                <a:ea typeface="宋体" panose="02010600030101010101" pitchFamily="2" charset="-122"/>
                <a:cs typeface="+mn-cs"/>
              </a:rPr>
              <a:t>继续删除</a:t>
            </a:r>
            <a:r>
              <a:rPr lang="en-US" altLang="zh-CN" sz="1800">
                <a:solidFill>
                  <a:srgbClr val="000000"/>
                </a:solidFill>
                <a:latin typeface="Arial" panose="020B0604020202020204" pitchFamily="34" charset="0"/>
                <a:ea typeface="宋体" panose="02010600030101010101" pitchFamily="2" charset="-122"/>
                <a:cs typeface="+mn-cs"/>
              </a:rPr>
              <a:t>150</a:t>
            </a: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913438" name="Text Box 30">
            <a:extLst>
              <a:ext uri="{FF2B5EF4-FFF2-40B4-BE49-F238E27FC236}">
                <a16:creationId xmlns:a16="http://schemas.microsoft.com/office/drawing/2014/main" id="{FF67D5F1-B45D-4635-8598-46D5E73DDD6C}"/>
              </a:ext>
            </a:extLst>
          </p:cNvPr>
          <p:cNvSpPr txBox="1">
            <a:spLocks noChangeArrowheads="1"/>
          </p:cNvSpPr>
          <p:nvPr/>
        </p:nvSpPr>
        <p:spPr bwMode="auto">
          <a:xfrm>
            <a:off x="8111331" y="1838326"/>
            <a:ext cx="1657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1800">
                <a:solidFill>
                  <a:srgbClr val="000000"/>
                </a:solidFill>
                <a:latin typeface="Arial" panose="020B0604020202020204" pitchFamily="34" charset="0"/>
                <a:ea typeface="宋体" panose="02010600030101010101" pitchFamily="2" charset="-122"/>
                <a:cs typeface="+mn-cs"/>
              </a:rPr>
              <a:t>与后继交换</a:t>
            </a:r>
          </a:p>
        </p:txBody>
      </p:sp>
      <p:sp>
        <p:nvSpPr>
          <p:cNvPr id="913439" name="Text Box 31">
            <a:extLst>
              <a:ext uri="{FF2B5EF4-FFF2-40B4-BE49-F238E27FC236}">
                <a16:creationId xmlns:a16="http://schemas.microsoft.com/office/drawing/2014/main" id="{BFE291E9-1571-4200-A8DE-1C137BCF1A16}"/>
              </a:ext>
            </a:extLst>
          </p:cNvPr>
          <p:cNvSpPr txBox="1">
            <a:spLocks noChangeArrowheads="1"/>
          </p:cNvSpPr>
          <p:nvPr/>
        </p:nvSpPr>
        <p:spPr bwMode="auto">
          <a:xfrm>
            <a:off x="8111332" y="2125663"/>
            <a:ext cx="1908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1800">
                <a:solidFill>
                  <a:srgbClr val="000000"/>
                </a:solidFill>
                <a:latin typeface="宋体" panose="02010600030101010101" pitchFamily="2" charset="-122"/>
                <a:ea typeface="宋体" panose="02010600030101010101" pitchFamily="2" charset="-122"/>
                <a:cs typeface="+mn-cs"/>
              </a:rPr>
              <a:t>删除</a:t>
            </a:r>
            <a:r>
              <a:rPr lang="en-US" altLang="zh-CN" sz="1800">
                <a:solidFill>
                  <a:srgbClr val="000000"/>
                </a:solidFill>
                <a:latin typeface="宋体" panose="02010600030101010101" pitchFamily="2" charset="-122"/>
                <a:ea typeface="宋体" panose="02010600030101010101" pitchFamily="2" charset="-122"/>
                <a:cs typeface="+mn-cs"/>
              </a:rPr>
              <a:t>150, i</a:t>
            </a:r>
            <a:r>
              <a:rPr lang="zh-CN" altLang="en-US" sz="1800">
                <a:solidFill>
                  <a:srgbClr val="000000"/>
                </a:solidFill>
                <a:latin typeface="宋体" panose="02010600030101010101" pitchFamily="2" charset="-122"/>
                <a:ea typeface="宋体" panose="02010600030101010101" pitchFamily="2" charset="-122"/>
                <a:cs typeface="+mn-cs"/>
              </a:rPr>
              <a:t>溢出</a:t>
            </a:r>
          </a:p>
        </p:txBody>
      </p:sp>
      <p:sp>
        <p:nvSpPr>
          <p:cNvPr id="913440" name="Text Box 32">
            <a:extLst>
              <a:ext uri="{FF2B5EF4-FFF2-40B4-BE49-F238E27FC236}">
                <a16:creationId xmlns:a16="http://schemas.microsoft.com/office/drawing/2014/main" id="{38A46F31-734E-417F-A94B-830E1D33B078}"/>
              </a:ext>
            </a:extLst>
          </p:cNvPr>
          <p:cNvSpPr txBox="1">
            <a:spLocks noChangeArrowheads="1"/>
          </p:cNvSpPr>
          <p:nvPr/>
        </p:nvSpPr>
        <p:spPr bwMode="auto">
          <a:xfrm>
            <a:off x="8111332" y="2420938"/>
            <a:ext cx="2555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1800">
                <a:solidFill>
                  <a:srgbClr val="000000"/>
                </a:solidFill>
                <a:latin typeface="Arial" panose="020B0604020202020204" pitchFamily="34" charset="0"/>
                <a:ea typeface="宋体" panose="02010600030101010101" pitchFamily="2" charset="-122"/>
                <a:cs typeface="+mn-cs"/>
              </a:rPr>
              <a:t>向左邻借关键码</a:t>
            </a:r>
          </a:p>
        </p:txBody>
      </p:sp>
      <p:sp>
        <p:nvSpPr>
          <p:cNvPr id="913441" name="Text Box 33">
            <a:extLst>
              <a:ext uri="{FF2B5EF4-FFF2-40B4-BE49-F238E27FC236}">
                <a16:creationId xmlns:a16="http://schemas.microsoft.com/office/drawing/2014/main" id="{07D0AE9D-1DBB-4CA5-AC30-B942A70E7D42}"/>
              </a:ext>
            </a:extLst>
          </p:cNvPr>
          <p:cNvSpPr txBox="1">
            <a:spLocks noChangeArrowheads="1"/>
          </p:cNvSpPr>
          <p:nvPr/>
        </p:nvSpPr>
        <p:spPr bwMode="auto">
          <a:xfrm>
            <a:off x="8111332" y="2781301"/>
            <a:ext cx="25558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1800">
                <a:solidFill>
                  <a:srgbClr val="000000"/>
                </a:solidFill>
                <a:latin typeface="Arial" panose="020B0604020202020204" pitchFamily="34" charset="0"/>
                <a:ea typeface="宋体" panose="02010600030101010101" pitchFamily="2" charset="-122"/>
                <a:cs typeface="+mn-cs"/>
              </a:rPr>
              <a:t>借不到，</a:t>
            </a:r>
            <a:r>
              <a:rPr lang="en-US" altLang="zh-CN" sz="1800">
                <a:solidFill>
                  <a:srgbClr val="000000"/>
                </a:solidFill>
                <a:latin typeface="Arial" panose="020B0604020202020204" pitchFamily="34" charset="0"/>
                <a:ea typeface="宋体" panose="02010600030101010101" pitchFamily="2" charset="-122"/>
                <a:cs typeface="+mn-cs"/>
              </a:rPr>
              <a:t>h, i</a:t>
            </a:r>
            <a:r>
              <a:rPr lang="zh-CN" altLang="en-US" sz="1800">
                <a:solidFill>
                  <a:srgbClr val="000000"/>
                </a:solidFill>
                <a:latin typeface="Arial" panose="020B0604020202020204" pitchFamily="34" charset="0"/>
                <a:ea typeface="宋体" panose="02010600030101010101" pitchFamily="2" charset="-122"/>
                <a:cs typeface="+mn-cs"/>
              </a:rPr>
              <a:t>合并</a:t>
            </a:r>
          </a:p>
        </p:txBody>
      </p:sp>
      <p:sp>
        <p:nvSpPr>
          <p:cNvPr id="913442" name="Text Box 21">
            <a:extLst>
              <a:ext uri="{FF2B5EF4-FFF2-40B4-BE49-F238E27FC236}">
                <a16:creationId xmlns:a16="http://schemas.microsoft.com/office/drawing/2014/main" id="{969C221A-E746-44E8-B805-AF042D6F6476}"/>
              </a:ext>
            </a:extLst>
          </p:cNvPr>
          <p:cNvSpPr txBox="1">
            <a:spLocks noChangeArrowheads="1"/>
          </p:cNvSpPr>
          <p:nvPr/>
        </p:nvSpPr>
        <p:spPr bwMode="auto">
          <a:xfrm>
            <a:off x="9047957" y="4797425"/>
            <a:ext cx="1439863" cy="287338"/>
          </a:xfrm>
          <a:prstGeom prst="rect">
            <a:avLst/>
          </a:prstGeom>
          <a:solidFill>
            <a:srgbClr val="FFFFFF"/>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FF0000"/>
                </a:solidFill>
                <a:ea typeface="宋体" panose="02010600030101010101" pitchFamily="2" charset="-122"/>
                <a:cs typeface="Times New Roman" panose="02020603050405020304" pitchFamily="18" charset="0"/>
              </a:rPr>
              <a:t>177</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913443" name="Text Box 21">
            <a:extLst>
              <a:ext uri="{FF2B5EF4-FFF2-40B4-BE49-F238E27FC236}">
                <a16:creationId xmlns:a16="http://schemas.microsoft.com/office/drawing/2014/main" id="{30441674-E553-48DE-896B-D6EA50D66DEE}"/>
              </a:ext>
            </a:extLst>
          </p:cNvPr>
          <p:cNvSpPr txBox="1">
            <a:spLocks noChangeArrowheads="1"/>
          </p:cNvSpPr>
          <p:nvPr/>
        </p:nvSpPr>
        <p:spPr bwMode="auto">
          <a:xfrm>
            <a:off x="7535070" y="4797425"/>
            <a:ext cx="1368425" cy="287338"/>
          </a:xfrm>
          <a:prstGeom prst="rect">
            <a:avLst/>
          </a:prstGeom>
          <a:solidFill>
            <a:srgbClr val="FFFFFF"/>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134   146</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7557" name="Text Box 41">
            <a:extLst>
              <a:ext uri="{FF2B5EF4-FFF2-40B4-BE49-F238E27FC236}">
                <a16:creationId xmlns:a16="http://schemas.microsoft.com/office/drawing/2014/main" id="{763DD56E-5EE5-4085-9219-D590605731E2}"/>
              </a:ext>
            </a:extLst>
          </p:cNvPr>
          <p:cNvSpPr txBox="1">
            <a:spLocks noChangeArrowheads="1"/>
          </p:cNvSpPr>
          <p:nvPr/>
        </p:nvSpPr>
        <p:spPr bwMode="auto">
          <a:xfrm>
            <a:off x="4726782" y="1484313"/>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3437"/>
                                        </p:tgtEl>
                                        <p:attrNameLst>
                                          <p:attrName>style.visibility</p:attrName>
                                        </p:attrNameLst>
                                      </p:cBhvr>
                                      <p:to>
                                        <p:strVal val="visible"/>
                                      </p:to>
                                    </p:set>
                                    <p:animEffect transition="in" filter="box(in)">
                                      <p:cBhvr>
                                        <p:cTn id="7" dur="500"/>
                                        <p:tgtEl>
                                          <p:spTgt spid="9134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3438"/>
                                        </p:tgtEl>
                                        <p:attrNameLst>
                                          <p:attrName>style.visibility</p:attrName>
                                        </p:attrNameLst>
                                      </p:cBhvr>
                                      <p:to>
                                        <p:strVal val="visible"/>
                                      </p:to>
                                    </p:set>
                                    <p:animEffect transition="in" filter="box(in)">
                                      <p:cBhvr>
                                        <p:cTn id="12" dur="500"/>
                                        <p:tgtEl>
                                          <p:spTgt spid="913438"/>
                                        </p:tgtEl>
                                      </p:cBhvr>
                                    </p:animEffect>
                                  </p:childTnLst>
                                </p:cTn>
                              </p:par>
                            </p:childTnLst>
                          </p:cTn>
                        </p:par>
                        <p:par>
                          <p:cTn id="13" fill="hold" nodeType="afterGroup">
                            <p:stCondLst>
                              <p:cond delay="500"/>
                            </p:stCondLst>
                            <p:childTnLst>
                              <p:par>
                                <p:cTn id="14" presetID="0" presetClass="path" presetSubtype="0" accel="50000" decel="50000" fill="hold" grpId="0" nodeType="afterEffect">
                                  <p:stCondLst>
                                    <p:cond delay="0"/>
                                  </p:stCondLst>
                                  <p:childTnLst>
                                    <p:animMotion origin="layout" path="M 4.44444E-6 -1.11111E-6 L 0.22048 0.25324 " pathEditMode="relative" rAng="0" ptsTypes="AA">
                                      <p:cBhvr>
                                        <p:cTn id="15" dur="2000" fill="hold"/>
                                        <p:tgtEl>
                                          <p:spTgt spid="913436"/>
                                        </p:tgtEl>
                                        <p:attrNameLst>
                                          <p:attrName>ppt_x</p:attrName>
                                          <p:attrName>ppt_y</p:attrName>
                                        </p:attrNameLst>
                                      </p:cBhvr>
                                      <p:rCtr x="11024" y="12662"/>
                                    </p:animMotion>
                                  </p:childTnLst>
                                </p:cTn>
                              </p:par>
                              <p:par>
                                <p:cTn id="16" presetID="0" presetClass="path" presetSubtype="0" accel="50000" decel="50000" fill="hold" grpId="0" nodeType="withEffect">
                                  <p:stCondLst>
                                    <p:cond delay="0"/>
                                  </p:stCondLst>
                                  <p:childTnLst>
                                    <p:animMotion origin="layout" path="M -1.66667E-6 -0.00069 L -0.2125 -0.25347 " pathEditMode="relative" rAng="0" ptsTypes="AA">
                                      <p:cBhvr>
                                        <p:cTn id="17" dur="2000" fill="hold"/>
                                        <p:tgtEl>
                                          <p:spTgt spid="913435"/>
                                        </p:tgtEl>
                                        <p:attrNameLst>
                                          <p:attrName>ppt_x</p:attrName>
                                          <p:attrName>ppt_y</p:attrName>
                                        </p:attrNameLst>
                                      </p:cBhvr>
                                      <p:rCtr x="-10625" y="-12639"/>
                                    </p:animMotion>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913439"/>
                                        </p:tgtEl>
                                        <p:attrNameLst>
                                          <p:attrName>style.visibility</p:attrName>
                                        </p:attrNameLst>
                                      </p:cBhvr>
                                      <p:to>
                                        <p:strVal val="visible"/>
                                      </p:to>
                                    </p:set>
                                    <p:animEffect transition="in" filter="box(in)">
                                      <p:cBhvr>
                                        <p:cTn id="22" dur="500"/>
                                        <p:tgtEl>
                                          <p:spTgt spid="9134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13442"/>
                                        </p:tgtEl>
                                        <p:attrNameLst>
                                          <p:attrName>style.visibility</p:attrName>
                                        </p:attrNameLst>
                                      </p:cBhvr>
                                      <p:to>
                                        <p:strVal val="visible"/>
                                      </p:to>
                                    </p:set>
                                    <p:animEffect transition="in" filter="box(in)">
                                      <p:cBhvr>
                                        <p:cTn id="27" dur="500"/>
                                        <p:tgtEl>
                                          <p:spTgt spid="9134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913440"/>
                                        </p:tgtEl>
                                        <p:attrNameLst>
                                          <p:attrName>style.visibility</p:attrName>
                                        </p:attrNameLst>
                                      </p:cBhvr>
                                      <p:to>
                                        <p:strVal val="visible"/>
                                      </p:to>
                                    </p:set>
                                    <p:animEffect transition="in" filter="box(in)">
                                      <p:cBhvr>
                                        <p:cTn id="32" dur="500"/>
                                        <p:tgtEl>
                                          <p:spTgt spid="91344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913443"/>
                                        </p:tgtEl>
                                        <p:attrNameLst>
                                          <p:attrName>style.visibility</p:attrName>
                                        </p:attrNameLst>
                                      </p:cBhvr>
                                      <p:to>
                                        <p:strVal val="visible"/>
                                      </p:to>
                                    </p:set>
                                    <p:animEffect transition="in" filter="box(in)">
                                      <p:cBhvr>
                                        <p:cTn id="37" dur="500"/>
                                        <p:tgtEl>
                                          <p:spTgt spid="9134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913441"/>
                                        </p:tgtEl>
                                        <p:attrNameLst>
                                          <p:attrName>style.visibility</p:attrName>
                                        </p:attrNameLst>
                                      </p:cBhvr>
                                      <p:to>
                                        <p:strVal val="visible"/>
                                      </p:to>
                                    </p:set>
                                    <p:animEffect transition="in" filter="box(in)">
                                      <p:cBhvr>
                                        <p:cTn id="42" dur="500"/>
                                        <p:tgtEl>
                                          <p:spTgt spid="913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435" grpId="0"/>
      <p:bldP spid="913436" grpId="0"/>
      <p:bldP spid="913437" grpId="0"/>
      <p:bldP spid="913438" grpId="0"/>
      <p:bldP spid="913439" grpId="0"/>
      <p:bldP spid="913440" grpId="0"/>
      <p:bldP spid="913441" grpId="0"/>
      <p:bldP spid="913442" grpId="0" animBg="1"/>
      <p:bldP spid="91344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a:extLst>
              <a:ext uri="{FF2B5EF4-FFF2-40B4-BE49-F238E27FC236}">
                <a16:creationId xmlns:a16="http://schemas.microsoft.com/office/drawing/2014/main" id="{9677D3A0-DD1A-4ED7-94B3-D39B0D6E84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C4282B3-3D4F-4711-A5D5-644F01DE7B2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914434" name="Text Box 21">
            <a:extLst>
              <a:ext uri="{FF2B5EF4-FFF2-40B4-BE49-F238E27FC236}">
                <a16:creationId xmlns:a16="http://schemas.microsoft.com/office/drawing/2014/main" id="{6C3B483C-FF44-4A2B-99D1-58604E0E9B65}"/>
              </a:ext>
            </a:extLst>
          </p:cNvPr>
          <p:cNvSpPr txBox="1">
            <a:spLocks noChangeArrowheads="1"/>
          </p:cNvSpPr>
          <p:nvPr/>
        </p:nvSpPr>
        <p:spPr bwMode="auto">
          <a:xfrm>
            <a:off x="6671469" y="3068639"/>
            <a:ext cx="1439862" cy="288925"/>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118 </a:t>
            </a:r>
            <a:endPar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914435" name="Text Box 21">
            <a:extLst>
              <a:ext uri="{FF2B5EF4-FFF2-40B4-BE49-F238E27FC236}">
                <a16:creationId xmlns:a16="http://schemas.microsoft.com/office/drawing/2014/main" id="{7D23E2FF-7FFB-416A-847A-89C3D5A766B1}"/>
              </a:ext>
            </a:extLst>
          </p:cNvPr>
          <p:cNvSpPr txBox="1">
            <a:spLocks noChangeArrowheads="1"/>
          </p:cNvSpPr>
          <p:nvPr/>
        </p:nvSpPr>
        <p:spPr bwMode="auto">
          <a:xfrm>
            <a:off x="3215482" y="3141664"/>
            <a:ext cx="1439863" cy="287337"/>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25  50</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914436" name="Text Box 21">
            <a:extLst>
              <a:ext uri="{FF2B5EF4-FFF2-40B4-BE49-F238E27FC236}">
                <a16:creationId xmlns:a16="http://schemas.microsoft.com/office/drawing/2014/main" id="{17C2C2BF-DAE2-4F38-B93D-D996A6776EDD}"/>
              </a:ext>
            </a:extLst>
          </p:cNvPr>
          <p:cNvSpPr txBox="1">
            <a:spLocks noChangeArrowheads="1"/>
          </p:cNvSpPr>
          <p:nvPr/>
        </p:nvSpPr>
        <p:spPr bwMode="auto">
          <a:xfrm>
            <a:off x="5087144" y="1844676"/>
            <a:ext cx="1439862" cy="288925"/>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103 </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914437" name="Line 12">
            <a:extLst>
              <a:ext uri="{FF2B5EF4-FFF2-40B4-BE49-F238E27FC236}">
                <a16:creationId xmlns:a16="http://schemas.microsoft.com/office/drawing/2014/main" id="{8DE41A31-11F6-436A-BC78-A898F147A40A}"/>
              </a:ext>
            </a:extLst>
          </p:cNvPr>
          <p:cNvSpPr>
            <a:spLocks noChangeShapeType="1"/>
          </p:cNvSpPr>
          <p:nvPr/>
        </p:nvSpPr>
        <p:spPr bwMode="auto">
          <a:xfrm flipH="1">
            <a:off x="3934619" y="2060575"/>
            <a:ext cx="1223962" cy="10810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38" name="Line 11">
            <a:extLst>
              <a:ext uri="{FF2B5EF4-FFF2-40B4-BE49-F238E27FC236}">
                <a16:creationId xmlns:a16="http://schemas.microsoft.com/office/drawing/2014/main" id="{FBE163C3-5844-4CBD-B10E-A6387CD0E8DB}"/>
              </a:ext>
            </a:extLst>
          </p:cNvPr>
          <p:cNvSpPr>
            <a:spLocks noChangeShapeType="1"/>
          </p:cNvSpPr>
          <p:nvPr/>
        </p:nvSpPr>
        <p:spPr bwMode="auto">
          <a:xfrm>
            <a:off x="5374481" y="2060576"/>
            <a:ext cx="2089150" cy="10080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39" name="Line 10">
            <a:extLst>
              <a:ext uri="{FF2B5EF4-FFF2-40B4-BE49-F238E27FC236}">
                <a16:creationId xmlns:a16="http://schemas.microsoft.com/office/drawing/2014/main" id="{AD255B70-DCC9-413F-B61E-CCE1A1481444}"/>
              </a:ext>
            </a:extLst>
          </p:cNvPr>
          <p:cNvSpPr>
            <a:spLocks noChangeShapeType="1"/>
          </p:cNvSpPr>
          <p:nvPr/>
        </p:nvSpPr>
        <p:spPr bwMode="auto">
          <a:xfrm flipH="1">
            <a:off x="2278857" y="3357563"/>
            <a:ext cx="1008063" cy="1439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40" name="Line 9">
            <a:extLst>
              <a:ext uri="{FF2B5EF4-FFF2-40B4-BE49-F238E27FC236}">
                <a16:creationId xmlns:a16="http://schemas.microsoft.com/office/drawing/2014/main" id="{6FE131DD-9C54-4A94-9D01-4F8C71CA7D83}"/>
              </a:ext>
            </a:extLst>
          </p:cNvPr>
          <p:cNvSpPr>
            <a:spLocks noChangeShapeType="1"/>
          </p:cNvSpPr>
          <p:nvPr/>
        </p:nvSpPr>
        <p:spPr bwMode="auto">
          <a:xfrm>
            <a:off x="3502819" y="3357563"/>
            <a:ext cx="215900" cy="151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41" name="Line 8">
            <a:extLst>
              <a:ext uri="{FF2B5EF4-FFF2-40B4-BE49-F238E27FC236}">
                <a16:creationId xmlns:a16="http://schemas.microsoft.com/office/drawing/2014/main" id="{D5A48054-5E7C-4608-92F3-2EA08D6DF4D4}"/>
              </a:ext>
            </a:extLst>
          </p:cNvPr>
          <p:cNvSpPr>
            <a:spLocks noChangeShapeType="1"/>
          </p:cNvSpPr>
          <p:nvPr/>
        </p:nvSpPr>
        <p:spPr bwMode="auto">
          <a:xfrm>
            <a:off x="3718720" y="3357563"/>
            <a:ext cx="1368425" cy="151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42" name="Line 7">
            <a:extLst>
              <a:ext uri="{FF2B5EF4-FFF2-40B4-BE49-F238E27FC236}">
                <a16:creationId xmlns:a16="http://schemas.microsoft.com/office/drawing/2014/main" id="{C615E985-A2B4-46AB-A7BF-B4D2DD59696F}"/>
              </a:ext>
            </a:extLst>
          </p:cNvPr>
          <p:cNvSpPr>
            <a:spLocks noChangeShapeType="1"/>
          </p:cNvSpPr>
          <p:nvPr/>
        </p:nvSpPr>
        <p:spPr bwMode="auto">
          <a:xfrm flipH="1">
            <a:off x="6671470" y="3284539"/>
            <a:ext cx="71437" cy="1512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43" name="Line 6">
            <a:extLst>
              <a:ext uri="{FF2B5EF4-FFF2-40B4-BE49-F238E27FC236}">
                <a16:creationId xmlns:a16="http://schemas.microsoft.com/office/drawing/2014/main" id="{C3783A3A-0B45-4657-9AA7-57647693D318}"/>
              </a:ext>
            </a:extLst>
          </p:cNvPr>
          <p:cNvSpPr>
            <a:spLocks noChangeShapeType="1"/>
          </p:cNvSpPr>
          <p:nvPr/>
        </p:nvSpPr>
        <p:spPr bwMode="auto">
          <a:xfrm>
            <a:off x="7031832" y="3284539"/>
            <a:ext cx="1008063" cy="15128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44" name="Text Box 43">
            <a:extLst>
              <a:ext uri="{FF2B5EF4-FFF2-40B4-BE49-F238E27FC236}">
                <a16:creationId xmlns:a16="http://schemas.microsoft.com/office/drawing/2014/main" id="{7786C24D-D70B-4A25-812E-D02758ABC08F}"/>
              </a:ext>
            </a:extLst>
          </p:cNvPr>
          <p:cNvSpPr txBox="1">
            <a:spLocks noChangeArrowheads="1"/>
          </p:cNvSpPr>
          <p:nvPr/>
        </p:nvSpPr>
        <p:spPr bwMode="auto">
          <a:xfrm>
            <a:off x="6671470" y="2636838"/>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c</a:t>
            </a:r>
          </a:p>
        </p:txBody>
      </p:sp>
      <p:sp>
        <p:nvSpPr>
          <p:cNvPr id="108558" name="Text Box 44">
            <a:extLst>
              <a:ext uri="{FF2B5EF4-FFF2-40B4-BE49-F238E27FC236}">
                <a16:creationId xmlns:a16="http://schemas.microsoft.com/office/drawing/2014/main" id="{8300B6FF-8C2C-4C58-B76A-FE5F3DFDA33E}"/>
              </a:ext>
            </a:extLst>
          </p:cNvPr>
          <p:cNvSpPr txBox="1">
            <a:spLocks noChangeArrowheads="1"/>
          </p:cNvSpPr>
          <p:nvPr/>
        </p:nvSpPr>
        <p:spPr bwMode="auto">
          <a:xfrm>
            <a:off x="2999581" y="4292601"/>
            <a:ext cx="68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e</a:t>
            </a:r>
          </a:p>
        </p:txBody>
      </p:sp>
      <p:sp>
        <p:nvSpPr>
          <p:cNvPr id="108559" name="Text Box 45">
            <a:extLst>
              <a:ext uri="{FF2B5EF4-FFF2-40B4-BE49-F238E27FC236}">
                <a16:creationId xmlns:a16="http://schemas.microsoft.com/office/drawing/2014/main" id="{43A3D427-3BB7-4863-9060-459B099B15D3}"/>
              </a:ext>
            </a:extLst>
          </p:cNvPr>
          <p:cNvSpPr txBox="1">
            <a:spLocks noChangeArrowheads="1"/>
          </p:cNvSpPr>
          <p:nvPr/>
        </p:nvSpPr>
        <p:spPr bwMode="auto">
          <a:xfrm>
            <a:off x="1523207" y="4292601"/>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d</a:t>
            </a:r>
          </a:p>
        </p:txBody>
      </p:sp>
      <p:sp>
        <p:nvSpPr>
          <p:cNvPr id="108560" name="Text Box 46">
            <a:extLst>
              <a:ext uri="{FF2B5EF4-FFF2-40B4-BE49-F238E27FC236}">
                <a16:creationId xmlns:a16="http://schemas.microsoft.com/office/drawing/2014/main" id="{04C6D528-2F64-42EE-A464-B6FE18D35898}"/>
              </a:ext>
            </a:extLst>
          </p:cNvPr>
          <p:cNvSpPr txBox="1">
            <a:spLocks noChangeArrowheads="1"/>
          </p:cNvSpPr>
          <p:nvPr/>
        </p:nvSpPr>
        <p:spPr bwMode="auto">
          <a:xfrm>
            <a:off x="4510882" y="4292601"/>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f</a:t>
            </a:r>
          </a:p>
        </p:txBody>
      </p:sp>
      <p:sp>
        <p:nvSpPr>
          <p:cNvPr id="108561" name="Text Box 47">
            <a:extLst>
              <a:ext uri="{FF2B5EF4-FFF2-40B4-BE49-F238E27FC236}">
                <a16:creationId xmlns:a16="http://schemas.microsoft.com/office/drawing/2014/main" id="{AD39ED13-EA20-4D85-B789-DB8A0D44E96B}"/>
              </a:ext>
            </a:extLst>
          </p:cNvPr>
          <p:cNvSpPr txBox="1">
            <a:spLocks noChangeArrowheads="1"/>
          </p:cNvSpPr>
          <p:nvPr/>
        </p:nvSpPr>
        <p:spPr bwMode="auto">
          <a:xfrm>
            <a:off x="6023770" y="4221163"/>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g</a:t>
            </a:r>
          </a:p>
        </p:txBody>
      </p:sp>
      <p:sp>
        <p:nvSpPr>
          <p:cNvPr id="108562" name="Text Box 48">
            <a:extLst>
              <a:ext uri="{FF2B5EF4-FFF2-40B4-BE49-F238E27FC236}">
                <a16:creationId xmlns:a16="http://schemas.microsoft.com/office/drawing/2014/main" id="{1E9F2020-9EBA-4B73-A3B8-1C2B1A59C77F}"/>
              </a:ext>
            </a:extLst>
          </p:cNvPr>
          <p:cNvSpPr txBox="1">
            <a:spLocks noChangeArrowheads="1"/>
          </p:cNvSpPr>
          <p:nvPr/>
        </p:nvSpPr>
        <p:spPr bwMode="auto">
          <a:xfrm>
            <a:off x="7693820" y="4257676"/>
            <a:ext cx="68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 h’</a:t>
            </a:r>
          </a:p>
        </p:txBody>
      </p:sp>
      <p:sp>
        <p:nvSpPr>
          <p:cNvPr id="914450" name="Text Box 49">
            <a:extLst>
              <a:ext uri="{FF2B5EF4-FFF2-40B4-BE49-F238E27FC236}">
                <a16:creationId xmlns:a16="http://schemas.microsoft.com/office/drawing/2014/main" id="{55E59629-678B-4FAE-9161-A4B5703B2F8E}"/>
              </a:ext>
            </a:extLst>
          </p:cNvPr>
          <p:cNvSpPr txBox="1">
            <a:spLocks noChangeArrowheads="1"/>
          </p:cNvSpPr>
          <p:nvPr/>
        </p:nvSpPr>
        <p:spPr bwMode="auto">
          <a:xfrm>
            <a:off x="3358357" y="2636838"/>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b</a:t>
            </a:r>
          </a:p>
        </p:txBody>
      </p:sp>
      <p:sp>
        <p:nvSpPr>
          <p:cNvPr id="108564" name="Text Box 21">
            <a:extLst>
              <a:ext uri="{FF2B5EF4-FFF2-40B4-BE49-F238E27FC236}">
                <a16:creationId xmlns:a16="http://schemas.microsoft.com/office/drawing/2014/main" id="{6716A3EF-B453-4C1F-B462-2571CF2BEBBA}"/>
              </a:ext>
            </a:extLst>
          </p:cNvPr>
          <p:cNvSpPr txBox="1">
            <a:spLocks noChangeArrowheads="1"/>
          </p:cNvSpPr>
          <p:nvPr/>
        </p:nvSpPr>
        <p:spPr bwMode="auto">
          <a:xfrm>
            <a:off x="1702594" y="4797425"/>
            <a:ext cx="1223962"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11   15</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8565" name="Text Box 21">
            <a:extLst>
              <a:ext uri="{FF2B5EF4-FFF2-40B4-BE49-F238E27FC236}">
                <a16:creationId xmlns:a16="http://schemas.microsoft.com/office/drawing/2014/main" id="{CB4620B3-3E92-4B65-AC81-60BD23E213C6}"/>
              </a:ext>
            </a:extLst>
          </p:cNvPr>
          <p:cNvSpPr txBox="1">
            <a:spLocks noChangeArrowheads="1"/>
          </p:cNvSpPr>
          <p:nvPr/>
        </p:nvSpPr>
        <p:spPr bwMode="auto">
          <a:xfrm>
            <a:off x="2999582"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35   43</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8566" name="Text Box 21">
            <a:extLst>
              <a:ext uri="{FF2B5EF4-FFF2-40B4-BE49-F238E27FC236}">
                <a16:creationId xmlns:a16="http://schemas.microsoft.com/office/drawing/2014/main" id="{192442A9-2C4E-47D4-8651-2340B3323BF4}"/>
              </a:ext>
            </a:extLst>
          </p:cNvPr>
          <p:cNvSpPr txBox="1">
            <a:spLocks noChangeArrowheads="1"/>
          </p:cNvSpPr>
          <p:nvPr/>
        </p:nvSpPr>
        <p:spPr bwMode="auto">
          <a:xfrm>
            <a:off x="4510882" y="4797425"/>
            <a:ext cx="1439863"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81    95    100</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8567" name="Text Box 21">
            <a:extLst>
              <a:ext uri="{FF2B5EF4-FFF2-40B4-BE49-F238E27FC236}">
                <a16:creationId xmlns:a16="http://schemas.microsoft.com/office/drawing/2014/main" id="{47A8451F-7EC3-4922-89A5-E82B949F944E}"/>
              </a:ext>
            </a:extLst>
          </p:cNvPr>
          <p:cNvSpPr txBox="1">
            <a:spLocks noChangeArrowheads="1"/>
          </p:cNvSpPr>
          <p:nvPr/>
        </p:nvSpPr>
        <p:spPr bwMode="auto">
          <a:xfrm>
            <a:off x="6023769" y="4797425"/>
            <a:ext cx="1439862"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108   110   115 </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08568" name="Text Box 21">
            <a:extLst>
              <a:ext uri="{FF2B5EF4-FFF2-40B4-BE49-F238E27FC236}">
                <a16:creationId xmlns:a16="http://schemas.microsoft.com/office/drawing/2014/main" id="{EB8CA2E4-B154-4E46-8E6D-8C3AEF04BF91}"/>
              </a:ext>
            </a:extLst>
          </p:cNvPr>
          <p:cNvSpPr txBox="1">
            <a:spLocks noChangeArrowheads="1"/>
          </p:cNvSpPr>
          <p:nvPr/>
        </p:nvSpPr>
        <p:spPr bwMode="auto">
          <a:xfrm>
            <a:off x="7535070" y="4797425"/>
            <a:ext cx="1512887" cy="287338"/>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134    146 </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156  177</a:t>
            </a:r>
          </a:p>
        </p:txBody>
      </p:sp>
      <p:sp>
        <p:nvSpPr>
          <p:cNvPr id="108569" name="Text Box 24">
            <a:extLst>
              <a:ext uri="{FF2B5EF4-FFF2-40B4-BE49-F238E27FC236}">
                <a16:creationId xmlns:a16="http://schemas.microsoft.com/office/drawing/2014/main" id="{2CAA5528-82B5-43DF-9119-F3D5BCB21828}"/>
              </a:ext>
            </a:extLst>
          </p:cNvPr>
          <p:cNvSpPr txBox="1">
            <a:spLocks noChangeArrowheads="1"/>
          </p:cNvSpPr>
          <p:nvPr/>
        </p:nvSpPr>
        <p:spPr bwMode="auto">
          <a:xfrm>
            <a:off x="7931944" y="1557338"/>
            <a:ext cx="2735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800">
                <a:solidFill>
                  <a:srgbClr val="000000"/>
                </a:solidFill>
                <a:latin typeface="Garamond" panose="02020404030301010803" pitchFamily="18" charset="0"/>
                <a:cs typeface="+mn-cs"/>
              </a:rPr>
              <a:t>h, i</a:t>
            </a:r>
            <a:r>
              <a:rPr lang="zh-CN" altLang="en-US" sz="1800">
                <a:solidFill>
                  <a:srgbClr val="000000"/>
                </a:solidFill>
                <a:latin typeface="Garamond" panose="02020404030301010803" pitchFamily="18" charset="0"/>
                <a:cs typeface="+mn-cs"/>
              </a:rPr>
              <a:t>合并成为</a:t>
            </a:r>
            <a:r>
              <a:rPr lang="en-US" altLang="zh-CN" sz="1800">
                <a:solidFill>
                  <a:srgbClr val="000000"/>
                </a:solidFill>
                <a:latin typeface="Garamond" panose="02020404030301010803" pitchFamily="18" charset="0"/>
                <a:cs typeface="+mn-cs"/>
              </a:rPr>
              <a:t>h’</a:t>
            </a:r>
          </a:p>
        </p:txBody>
      </p:sp>
      <p:sp>
        <p:nvSpPr>
          <p:cNvPr id="914457" name="Text Box 25">
            <a:extLst>
              <a:ext uri="{FF2B5EF4-FFF2-40B4-BE49-F238E27FC236}">
                <a16:creationId xmlns:a16="http://schemas.microsoft.com/office/drawing/2014/main" id="{D77CE693-7590-429D-9156-A830A81A8C82}"/>
              </a:ext>
            </a:extLst>
          </p:cNvPr>
          <p:cNvSpPr txBox="1">
            <a:spLocks noChangeArrowheads="1"/>
          </p:cNvSpPr>
          <p:nvPr/>
        </p:nvSpPr>
        <p:spPr bwMode="auto">
          <a:xfrm>
            <a:off x="7924007" y="1995488"/>
            <a:ext cx="2735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800">
                <a:solidFill>
                  <a:srgbClr val="000000"/>
                </a:solidFill>
                <a:latin typeface="Garamond" panose="02020404030301010803" pitchFamily="18" charset="0"/>
                <a:cs typeface="+mn-cs"/>
              </a:rPr>
              <a:t>c </a:t>
            </a:r>
            <a:r>
              <a:rPr lang="zh-CN" altLang="en-US" sz="1800">
                <a:solidFill>
                  <a:srgbClr val="000000"/>
                </a:solidFill>
                <a:latin typeface="Garamond" panose="02020404030301010803" pitchFamily="18" charset="0"/>
                <a:cs typeface="+mn-cs"/>
              </a:rPr>
              <a:t>溢出，向左邻借关键码 </a:t>
            </a:r>
          </a:p>
        </p:txBody>
      </p:sp>
      <p:sp>
        <p:nvSpPr>
          <p:cNvPr id="914458" name="Text Box 26">
            <a:extLst>
              <a:ext uri="{FF2B5EF4-FFF2-40B4-BE49-F238E27FC236}">
                <a16:creationId xmlns:a16="http://schemas.microsoft.com/office/drawing/2014/main" id="{EC272EA6-3033-4D91-AF08-7239A3092999}"/>
              </a:ext>
            </a:extLst>
          </p:cNvPr>
          <p:cNvSpPr txBox="1">
            <a:spLocks noChangeArrowheads="1"/>
          </p:cNvSpPr>
          <p:nvPr/>
        </p:nvSpPr>
        <p:spPr bwMode="auto">
          <a:xfrm>
            <a:off x="7855744" y="2452688"/>
            <a:ext cx="2735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zh-CN" altLang="en-US" sz="1800">
                <a:solidFill>
                  <a:srgbClr val="000000"/>
                </a:solidFill>
                <a:latin typeface="Garamond" panose="02020404030301010803" pitchFamily="18" charset="0"/>
                <a:cs typeface="+mn-cs"/>
              </a:rPr>
              <a:t>借不到，</a:t>
            </a:r>
            <a:r>
              <a:rPr lang="en-US" altLang="zh-CN" sz="1800">
                <a:solidFill>
                  <a:srgbClr val="000000"/>
                </a:solidFill>
                <a:latin typeface="Garamond" panose="02020404030301010803" pitchFamily="18" charset="0"/>
                <a:cs typeface="+mn-cs"/>
              </a:rPr>
              <a:t>b,c</a:t>
            </a:r>
            <a:r>
              <a:rPr lang="zh-CN" altLang="en-US" sz="1800">
                <a:solidFill>
                  <a:srgbClr val="000000"/>
                </a:solidFill>
                <a:latin typeface="Garamond" panose="02020404030301010803" pitchFamily="18" charset="0"/>
                <a:cs typeface="+mn-cs"/>
              </a:rPr>
              <a:t>结点合并 </a:t>
            </a:r>
          </a:p>
        </p:txBody>
      </p:sp>
      <p:sp>
        <p:nvSpPr>
          <p:cNvPr id="914459" name="Text Box 21">
            <a:extLst>
              <a:ext uri="{FF2B5EF4-FFF2-40B4-BE49-F238E27FC236}">
                <a16:creationId xmlns:a16="http://schemas.microsoft.com/office/drawing/2014/main" id="{54E8FF10-F929-49DA-A088-20B9B22E0C32}"/>
              </a:ext>
            </a:extLst>
          </p:cNvPr>
          <p:cNvSpPr txBox="1">
            <a:spLocks noChangeArrowheads="1"/>
          </p:cNvSpPr>
          <p:nvPr/>
        </p:nvSpPr>
        <p:spPr bwMode="auto">
          <a:xfrm>
            <a:off x="6671469" y="3068639"/>
            <a:ext cx="1439862" cy="288925"/>
          </a:xfrm>
          <a:prstGeom prst="rect">
            <a:avLst/>
          </a:prstGeom>
          <a:solidFill>
            <a:srgbClr val="FFFFFF"/>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118 </a:t>
            </a:r>
            <a:endPar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endParaRPr>
          </a:p>
        </p:txBody>
      </p:sp>
      <p:sp>
        <p:nvSpPr>
          <p:cNvPr id="914460" name="Text Box 21">
            <a:extLst>
              <a:ext uri="{FF2B5EF4-FFF2-40B4-BE49-F238E27FC236}">
                <a16:creationId xmlns:a16="http://schemas.microsoft.com/office/drawing/2014/main" id="{C87EEF9D-5F7A-483A-A2B4-DA3154B28AEC}"/>
              </a:ext>
            </a:extLst>
          </p:cNvPr>
          <p:cNvSpPr txBox="1">
            <a:spLocks noChangeArrowheads="1"/>
          </p:cNvSpPr>
          <p:nvPr/>
        </p:nvSpPr>
        <p:spPr bwMode="auto">
          <a:xfrm>
            <a:off x="3215482" y="3141664"/>
            <a:ext cx="1439863" cy="287337"/>
          </a:xfrm>
          <a:prstGeom prst="rect">
            <a:avLst/>
          </a:prstGeom>
          <a:solidFill>
            <a:srgbClr val="FFFFFF"/>
          </a:solidFill>
          <a:ln w="9525">
            <a:solidFill>
              <a:srgbClr val="FF0000"/>
            </a:solidFill>
            <a:prstDash val="lgDash"/>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25   50</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914461" name="Text Box 41">
            <a:extLst>
              <a:ext uri="{FF2B5EF4-FFF2-40B4-BE49-F238E27FC236}">
                <a16:creationId xmlns:a16="http://schemas.microsoft.com/office/drawing/2014/main" id="{967A4CAA-B696-435F-8FBC-0C76C6362F66}"/>
              </a:ext>
            </a:extLst>
          </p:cNvPr>
          <p:cNvSpPr txBox="1">
            <a:spLocks noChangeArrowheads="1"/>
          </p:cNvSpPr>
          <p:nvPr/>
        </p:nvSpPr>
        <p:spPr bwMode="auto">
          <a:xfrm>
            <a:off x="4726782" y="1484313"/>
            <a:ext cx="682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a:solidFill>
                  <a:srgbClr val="000000"/>
                </a:solidFill>
                <a:latin typeface="Arial" panose="020B0604020202020204" pitchFamily="34" charset="0"/>
                <a:ea typeface="宋体" panose="02010600030101010101" pitchFamily="2" charset="-122"/>
                <a:cs typeface="+mn-cs"/>
              </a:rPr>
              <a:t>a</a:t>
            </a:r>
          </a:p>
        </p:txBody>
      </p:sp>
      <p:sp>
        <p:nvSpPr>
          <p:cNvPr id="914462" name="Text Box 21">
            <a:extLst>
              <a:ext uri="{FF2B5EF4-FFF2-40B4-BE49-F238E27FC236}">
                <a16:creationId xmlns:a16="http://schemas.microsoft.com/office/drawing/2014/main" id="{E30FBEA5-0276-4D9A-B9A3-233EC6C9D4BE}"/>
              </a:ext>
            </a:extLst>
          </p:cNvPr>
          <p:cNvSpPr txBox="1">
            <a:spLocks noChangeArrowheads="1"/>
          </p:cNvSpPr>
          <p:nvPr/>
        </p:nvSpPr>
        <p:spPr bwMode="auto">
          <a:xfrm>
            <a:off x="4799807" y="2997201"/>
            <a:ext cx="1439863" cy="288925"/>
          </a:xfrm>
          <a:prstGeom prst="rect">
            <a:avLst/>
          </a:prstGeom>
          <a:solidFill>
            <a:srgbClr val="FFFFFF"/>
          </a:solidFill>
          <a:ln w="9525">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ea typeface="宋体" panose="02010600030101010101" pitchFamily="2" charset="-122"/>
                <a:cs typeface="Times New Roman" panose="02020603050405020304" pitchFamily="18" charset="0"/>
              </a:rPr>
              <a:t>25    50   103    118 </a:t>
            </a:r>
            <a:r>
              <a:rPr lang="en-US" altLang="zh-CN" sz="1200">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914463" name="Line 31">
            <a:extLst>
              <a:ext uri="{FF2B5EF4-FFF2-40B4-BE49-F238E27FC236}">
                <a16:creationId xmlns:a16="http://schemas.microsoft.com/office/drawing/2014/main" id="{588D93D0-DDB5-458E-8C18-19E4FB32ED32}"/>
              </a:ext>
            </a:extLst>
          </p:cNvPr>
          <p:cNvSpPr>
            <a:spLocks noChangeShapeType="1"/>
          </p:cNvSpPr>
          <p:nvPr/>
        </p:nvSpPr>
        <p:spPr bwMode="auto">
          <a:xfrm flipH="1">
            <a:off x="2278857" y="3284539"/>
            <a:ext cx="2663825" cy="151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64" name="Line 32">
            <a:extLst>
              <a:ext uri="{FF2B5EF4-FFF2-40B4-BE49-F238E27FC236}">
                <a16:creationId xmlns:a16="http://schemas.microsoft.com/office/drawing/2014/main" id="{13EF7BFE-26F2-4FE9-B496-31C9E790DEE1}"/>
              </a:ext>
            </a:extLst>
          </p:cNvPr>
          <p:cNvSpPr>
            <a:spLocks noChangeShapeType="1"/>
          </p:cNvSpPr>
          <p:nvPr/>
        </p:nvSpPr>
        <p:spPr bwMode="auto">
          <a:xfrm flipH="1">
            <a:off x="3718719" y="3284539"/>
            <a:ext cx="1439862" cy="151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65" name="Line 33">
            <a:extLst>
              <a:ext uri="{FF2B5EF4-FFF2-40B4-BE49-F238E27FC236}">
                <a16:creationId xmlns:a16="http://schemas.microsoft.com/office/drawing/2014/main" id="{746D0C84-9B91-4FCB-A94D-875C684F42AF}"/>
              </a:ext>
            </a:extLst>
          </p:cNvPr>
          <p:cNvSpPr>
            <a:spLocks noChangeShapeType="1"/>
          </p:cNvSpPr>
          <p:nvPr/>
        </p:nvSpPr>
        <p:spPr bwMode="auto">
          <a:xfrm flipH="1">
            <a:off x="5087145" y="3284539"/>
            <a:ext cx="287337" cy="151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66" name="Line 34">
            <a:extLst>
              <a:ext uri="{FF2B5EF4-FFF2-40B4-BE49-F238E27FC236}">
                <a16:creationId xmlns:a16="http://schemas.microsoft.com/office/drawing/2014/main" id="{BCF12526-7DD9-4A66-A9BF-CB20D0581443}"/>
              </a:ext>
            </a:extLst>
          </p:cNvPr>
          <p:cNvSpPr>
            <a:spLocks noChangeShapeType="1"/>
          </p:cNvSpPr>
          <p:nvPr/>
        </p:nvSpPr>
        <p:spPr bwMode="auto">
          <a:xfrm>
            <a:off x="5663407" y="3284539"/>
            <a:ext cx="1008063" cy="151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67" name="Line 35">
            <a:extLst>
              <a:ext uri="{FF2B5EF4-FFF2-40B4-BE49-F238E27FC236}">
                <a16:creationId xmlns:a16="http://schemas.microsoft.com/office/drawing/2014/main" id="{18109EC0-E5CF-4FE6-AE89-6CB1977D55E9}"/>
              </a:ext>
            </a:extLst>
          </p:cNvPr>
          <p:cNvSpPr>
            <a:spLocks noChangeShapeType="1"/>
          </p:cNvSpPr>
          <p:nvPr/>
        </p:nvSpPr>
        <p:spPr bwMode="auto">
          <a:xfrm>
            <a:off x="5950744" y="3284539"/>
            <a:ext cx="2089150" cy="151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914468" name="Text Box 41">
            <a:extLst>
              <a:ext uri="{FF2B5EF4-FFF2-40B4-BE49-F238E27FC236}">
                <a16:creationId xmlns:a16="http://schemas.microsoft.com/office/drawing/2014/main" id="{9752E872-C767-4B8A-878F-21A52CD0A179}"/>
              </a:ext>
            </a:extLst>
          </p:cNvPr>
          <p:cNvSpPr txBox="1">
            <a:spLocks noChangeArrowheads="1"/>
          </p:cNvSpPr>
          <p:nvPr/>
        </p:nvSpPr>
        <p:spPr bwMode="auto">
          <a:xfrm>
            <a:off x="4726781" y="2492375"/>
            <a:ext cx="769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3200">
                <a:solidFill>
                  <a:srgbClr val="000000"/>
                </a:solidFill>
                <a:latin typeface="Arial" panose="020B0604020202020204" pitchFamily="34" charset="0"/>
                <a:ea typeface="宋体" panose="02010600030101010101" pitchFamily="2" charset="-122"/>
                <a:cs typeface="+mn-cs"/>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14457"/>
                                        </p:tgtEl>
                                        <p:attrNameLst>
                                          <p:attrName>style.visibility</p:attrName>
                                        </p:attrNameLst>
                                      </p:cBhvr>
                                      <p:to>
                                        <p:strVal val="visible"/>
                                      </p:to>
                                    </p:set>
                                    <p:animEffect transition="in" filter="box(in)">
                                      <p:cBhvr>
                                        <p:cTn id="7" dur="500"/>
                                        <p:tgtEl>
                                          <p:spTgt spid="9144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14458"/>
                                        </p:tgtEl>
                                        <p:attrNameLst>
                                          <p:attrName>style.visibility</p:attrName>
                                        </p:attrNameLst>
                                      </p:cBhvr>
                                      <p:to>
                                        <p:strVal val="visible"/>
                                      </p:to>
                                    </p:set>
                                    <p:animEffect transition="in" filter="box(in)">
                                      <p:cBhvr>
                                        <p:cTn id="12" dur="500"/>
                                        <p:tgtEl>
                                          <p:spTgt spid="914458"/>
                                        </p:tgtEl>
                                      </p:cBhvr>
                                    </p:animEffect>
                                  </p:childTnLst>
                                </p:cTn>
                              </p:par>
                            </p:childTnLst>
                          </p:cTn>
                        </p:par>
                        <p:par>
                          <p:cTn id="13" fill="hold" nodeType="afterGroup">
                            <p:stCondLst>
                              <p:cond delay="500"/>
                            </p:stCondLst>
                            <p:childTnLst>
                              <p:par>
                                <p:cTn id="14" presetID="4" presetClass="entr" presetSubtype="16" fill="hold" grpId="0" nodeType="afterEffect">
                                  <p:stCondLst>
                                    <p:cond delay="0"/>
                                  </p:stCondLst>
                                  <p:childTnLst>
                                    <p:set>
                                      <p:cBhvr>
                                        <p:cTn id="15" dur="1" fill="hold">
                                          <p:stCondLst>
                                            <p:cond delay="0"/>
                                          </p:stCondLst>
                                        </p:cTn>
                                        <p:tgtEl>
                                          <p:spTgt spid="914459"/>
                                        </p:tgtEl>
                                        <p:attrNameLst>
                                          <p:attrName>style.visibility</p:attrName>
                                        </p:attrNameLst>
                                      </p:cBhvr>
                                      <p:to>
                                        <p:strVal val="visible"/>
                                      </p:to>
                                    </p:set>
                                    <p:animEffect transition="in" filter="box(in)">
                                      <p:cBhvr>
                                        <p:cTn id="16" dur="500"/>
                                        <p:tgtEl>
                                          <p:spTgt spid="914459"/>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14460"/>
                                        </p:tgtEl>
                                        <p:attrNameLst>
                                          <p:attrName>style.visibility</p:attrName>
                                        </p:attrNameLst>
                                      </p:cBhvr>
                                      <p:to>
                                        <p:strVal val="visible"/>
                                      </p:to>
                                    </p:set>
                                    <p:animEffect transition="in" filter="box(in)">
                                      <p:cBhvr>
                                        <p:cTn id="19" dur="500"/>
                                        <p:tgtEl>
                                          <p:spTgt spid="9144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xit" presetSubtype="16" fill="hold" grpId="1" nodeType="clickEffect">
                                  <p:stCondLst>
                                    <p:cond delay="0"/>
                                  </p:stCondLst>
                                  <p:childTnLst>
                                    <p:animEffect transition="out" filter="box(in)">
                                      <p:cBhvr>
                                        <p:cTn id="23" dur="500"/>
                                        <p:tgtEl>
                                          <p:spTgt spid="914460"/>
                                        </p:tgtEl>
                                      </p:cBhvr>
                                    </p:animEffect>
                                    <p:set>
                                      <p:cBhvr>
                                        <p:cTn id="24" dur="1" fill="hold">
                                          <p:stCondLst>
                                            <p:cond delay="499"/>
                                          </p:stCondLst>
                                        </p:cTn>
                                        <p:tgtEl>
                                          <p:spTgt spid="914460"/>
                                        </p:tgtEl>
                                        <p:attrNameLst>
                                          <p:attrName>style.visibility</p:attrName>
                                        </p:attrNameLst>
                                      </p:cBhvr>
                                      <p:to>
                                        <p:strVal val="hidden"/>
                                      </p:to>
                                    </p:set>
                                  </p:childTnLst>
                                </p:cTn>
                              </p:par>
                              <p:par>
                                <p:cTn id="25" presetID="4" presetClass="exit" presetSubtype="16" fill="hold" grpId="0" nodeType="withEffect">
                                  <p:stCondLst>
                                    <p:cond delay="0"/>
                                  </p:stCondLst>
                                  <p:childTnLst>
                                    <p:animEffect transition="out" filter="box(in)">
                                      <p:cBhvr>
                                        <p:cTn id="26" dur="500"/>
                                        <p:tgtEl>
                                          <p:spTgt spid="914435"/>
                                        </p:tgtEl>
                                      </p:cBhvr>
                                    </p:animEffect>
                                    <p:set>
                                      <p:cBhvr>
                                        <p:cTn id="27" dur="1" fill="hold">
                                          <p:stCondLst>
                                            <p:cond delay="499"/>
                                          </p:stCondLst>
                                        </p:cTn>
                                        <p:tgtEl>
                                          <p:spTgt spid="914435"/>
                                        </p:tgtEl>
                                        <p:attrNameLst>
                                          <p:attrName>style.visibility</p:attrName>
                                        </p:attrNameLst>
                                      </p:cBhvr>
                                      <p:to>
                                        <p:strVal val="hidden"/>
                                      </p:to>
                                    </p:set>
                                  </p:childTnLst>
                                </p:cTn>
                              </p:par>
                              <p:par>
                                <p:cTn id="28" presetID="4" presetClass="exit" presetSubtype="16" fill="hold" grpId="0" nodeType="withEffect">
                                  <p:stCondLst>
                                    <p:cond delay="0"/>
                                  </p:stCondLst>
                                  <p:childTnLst>
                                    <p:animEffect transition="out" filter="box(in)">
                                      <p:cBhvr>
                                        <p:cTn id="29" dur="500"/>
                                        <p:tgtEl>
                                          <p:spTgt spid="914450"/>
                                        </p:tgtEl>
                                      </p:cBhvr>
                                    </p:animEffect>
                                    <p:set>
                                      <p:cBhvr>
                                        <p:cTn id="30" dur="1" fill="hold">
                                          <p:stCondLst>
                                            <p:cond delay="499"/>
                                          </p:stCondLst>
                                        </p:cTn>
                                        <p:tgtEl>
                                          <p:spTgt spid="914450"/>
                                        </p:tgtEl>
                                        <p:attrNameLst>
                                          <p:attrName>style.visibility</p:attrName>
                                        </p:attrNameLst>
                                      </p:cBhvr>
                                      <p:to>
                                        <p:strVal val="hidden"/>
                                      </p:to>
                                    </p:set>
                                  </p:childTnLst>
                                </p:cTn>
                              </p:par>
                              <p:par>
                                <p:cTn id="31" presetID="4" presetClass="exit" presetSubtype="16" fill="hold" nodeType="withEffect">
                                  <p:stCondLst>
                                    <p:cond delay="0"/>
                                  </p:stCondLst>
                                  <p:childTnLst>
                                    <p:animEffect transition="out" filter="box(in)">
                                      <p:cBhvr>
                                        <p:cTn id="32" dur="500"/>
                                        <p:tgtEl>
                                          <p:spTgt spid="914437"/>
                                        </p:tgtEl>
                                      </p:cBhvr>
                                    </p:animEffect>
                                    <p:set>
                                      <p:cBhvr>
                                        <p:cTn id="33" dur="1" fill="hold">
                                          <p:stCondLst>
                                            <p:cond delay="499"/>
                                          </p:stCondLst>
                                        </p:cTn>
                                        <p:tgtEl>
                                          <p:spTgt spid="914437"/>
                                        </p:tgtEl>
                                        <p:attrNameLst>
                                          <p:attrName>style.visibility</p:attrName>
                                        </p:attrNameLst>
                                      </p:cBhvr>
                                      <p:to>
                                        <p:strVal val="hidden"/>
                                      </p:to>
                                    </p:set>
                                  </p:childTnLst>
                                </p:cTn>
                              </p:par>
                              <p:par>
                                <p:cTn id="34" presetID="4" presetClass="exit" presetSubtype="16" fill="hold" grpId="0" nodeType="withEffect">
                                  <p:stCondLst>
                                    <p:cond delay="0"/>
                                  </p:stCondLst>
                                  <p:childTnLst>
                                    <p:animEffect transition="out" filter="box(in)">
                                      <p:cBhvr>
                                        <p:cTn id="35" dur="500"/>
                                        <p:tgtEl>
                                          <p:spTgt spid="914461"/>
                                        </p:tgtEl>
                                      </p:cBhvr>
                                    </p:animEffect>
                                    <p:set>
                                      <p:cBhvr>
                                        <p:cTn id="36" dur="1" fill="hold">
                                          <p:stCondLst>
                                            <p:cond delay="499"/>
                                          </p:stCondLst>
                                        </p:cTn>
                                        <p:tgtEl>
                                          <p:spTgt spid="914461"/>
                                        </p:tgtEl>
                                        <p:attrNameLst>
                                          <p:attrName>style.visibility</p:attrName>
                                        </p:attrNameLst>
                                      </p:cBhvr>
                                      <p:to>
                                        <p:strVal val="hidden"/>
                                      </p:to>
                                    </p:set>
                                  </p:childTnLst>
                                </p:cTn>
                              </p:par>
                              <p:par>
                                <p:cTn id="37" presetID="4" presetClass="exit" presetSubtype="16" fill="hold" grpId="0" nodeType="withEffect">
                                  <p:stCondLst>
                                    <p:cond delay="0"/>
                                  </p:stCondLst>
                                  <p:childTnLst>
                                    <p:animEffect transition="out" filter="box(in)">
                                      <p:cBhvr>
                                        <p:cTn id="38" dur="500"/>
                                        <p:tgtEl>
                                          <p:spTgt spid="914436"/>
                                        </p:tgtEl>
                                      </p:cBhvr>
                                    </p:animEffect>
                                    <p:set>
                                      <p:cBhvr>
                                        <p:cTn id="39" dur="1" fill="hold">
                                          <p:stCondLst>
                                            <p:cond delay="499"/>
                                          </p:stCondLst>
                                        </p:cTn>
                                        <p:tgtEl>
                                          <p:spTgt spid="914436"/>
                                        </p:tgtEl>
                                        <p:attrNameLst>
                                          <p:attrName>style.visibility</p:attrName>
                                        </p:attrNameLst>
                                      </p:cBhvr>
                                      <p:to>
                                        <p:strVal val="hidden"/>
                                      </p:to>
                                    </p:set>
                                  </p:childTnLst>
                                </p:cTn>
                              </p:par>
                              <p:par>
                                <p:cTn id="40" presetID="4" presetClass="exit" presetSubtype="16" fill="hold" grpId="0" nodeType="withEffect">
                                  <p:stCondLst>
                                    <p:cond delay="0"/>
                                  </p:stCondLst>
                                  <p:childTnLst>
                                    <p:animEffect transition="out" filter="box(in)">
                                      <p:cBhvr>
                                        <p:cTn id="41" dur="500"/>
                                        <p:tgtEl>
                                          <p:spTgt spid="914444"/>
                                        </p:tgtEl>
                                      </p:cBhvr>
                                    </p:animEffect>
                                    <p:set>
                                      <p:cBhvr>
                                        <p:cTn id="42" dur="1" fill="hold">
                                          <p:stCondLst>
                                            <p:cond delay="499"/>
                                          </p:stCondLst>
                                        </p:cTn>
                                        <p:tgtEl>
                                          <p:spTgt spid="914444"/>
                                        </p:tgtEl>
                                        <p:attrNameLst>
                                          <p:attrName>style.visibility</p:attrName>
                                        </p:attrNameLst>
                                      </p:cBhvr>
                                      <p:to>
                                        <p:strVal val="hidden"/>
                                      </p:to>
                                    </p:set>
                                  </p:childTnLst>
                                </p:cTn>
                              </p:par>
                              <p:par>
                                <p:cTn id="43" presetID="4" presetClass="exit" presetSubtype="16" fill="hold" nodeType="withEffect">
                                  <p:stCondLst>
                                    <p:cond delay="0"/>
                                  </p:stCondLst>
                                  <p:childTnLst>
                                    <p:animEffect transition="out" filter="box(in)">
                                      <p:cBhvr>
                                        <p:cTn id="44" dur="500"/>
                                        <p:tgtEl>
                                          <p:spTgt spid="914438"/>
                                        </p:tgtEl>
                                      </p:cBhvr>
                                    </p:animEffect>
                                    <p:set>
                                      <p:cBhvr>
                                        <p:cTn id="45" dur="1" fill="hold">
                                          <p:stCondLst>
                                            <p:cond delay="499"/>
                                          </p:stCondLst>
                                        </p:cTn>
                                        <p:tgtEl>
                                          <p:spTgt spid="914438"/>
                                        </p:tgtEl>
                                        <p:attrNameLst>
                                          <p:attrName>style.visibility</p:attrName>
                                        </p:attrNameLst>
                                      </p:cBhvr>
                                      <p:to>
                                        <p:strVal val="hidden"/>
                                      </p:to>
                                    </p:set>
                                  </p:childTnLst>
                                </p:cTn>
                              </p:par>
                              <p:par>
                                <p:cTn id="46" presetID="4" presetClass="exit" presetSubtype="16" fill="hold" grpId="0" nodeType="withEffect">
                                  <p:stCondLst>
                                    <p:cond delay="0"/>
                                  </p:stCondLst>
                                  <p:childTnLst>
                                    <p:animEffect transition="out" filter="box(in)">
                                      <p:cBhvr>
                                        <p:cTn id="47" dur="500"/>
                                        <p:tgtEl>
                                          <p:spTgt spid="914434"/>
                                        </p:tgtEl>
                                      </p:cBhvr>
                                    </p:animEffect>
                                    <p:set>
                                      <p:cBhvr>
                                        <p:cTn id="48" dur="1" fill="hold">
                                          <p:stCondLst>
                                            <p:cond delay="499"/>
                                          </p:stCondLst>
                                        </p:cTn>
                                        <p:tgtEl>
                                          <p:spTgt spid="914434"/>
                                        </p:tgtEl>
                                        <p:attrNameLst>
                                          <p:attrName>style.visibility</p:attrName>
                                        </p:attrNameLst>
                                      </p:cBhvr>
                                      <p:to>
                                        <p:strVal val="hidden"/>
                                      </p:to>
                                    </p:set>
                                  </p:childTnLst>
                                </p:cTn>
                              </p:par>
                              <p:par>
                                <p:cTn id="49" presetID="4" presetClass="exit" presetSubtype="16" fill="hold" grpId="1" nodeType="withEffect">
                                  <p:stCondLst>
                                    <p:cond delay="0"/>
                                  </p:stCondLst>
                                  <p:childTnLst>
                                    <p:animEffect transition="out" filter="box(in)">
                                      <p:cBhvr>
                                        <p:cTn id="50" dur="500"/>
                                        <p:tgtEl>
                                          <p:spTgt spid="914459"/>
                                        </p:tgtEl>
                                      </p:cBhvr>
                                    </p:animEffect>
                                    <p:set>
                                      <p:cBhvr>
                                        <p:cTn id="51" dur="1" fill="hold">
                                          <p:stCondLst>
                                            <p:cond delay="499"/>
                                          </p:stCondLst>
                                        </p:cTn>
                                        <p:tgtEl>
                                          <p:spTgt spid="914459"/>
                                        </p:tgtEl>
                                        <p:attrNameLst>
                                          <p:attrName>style.visibility</p:attrName>
                                        </p:attrNameLst>
                                      </p:cBhvr>
                                      <p:to>
                                        <p:strVal val="hidden"/>
                                      </p:to>
                                    </p:set>
                                  </p:childTnLst>
                                </p:cTn>
                              </p:par>
                              <p:par>
                                <p:cTn id="52" presetID="4" presetClass="exit" presetSubtype="16" fill="hold" nodeType="withEffect">
                                  <p:stCondLst>
                                    <p:cond delay="0"/>
                                  </p:stCondLst>
                                  <p:childTnLst>
                                    <p:animEffect transition="out" filter="box(in)">
                                      <p:cBhvr>
                                        <p:cTn id="53" dur="500"/>
                                        <p:tgtEl>
                                          <p:spTgt spid="914439"/>
                                        </p:tgtEl>
                                      </p:cBhvr>
                                    </p:animEffect>
                                    <p:set>
                                      <p:cBhvr>
                                        <p:cTn id="54" dur="1" fill="hold">
                                          <p:stCondLst>
                                            <p:cond delay="499"/>
                                          </p:stCondLst>
                                        </p:cTn>
                                        <p:tgtEl>
                                          <p:spTgt spid="914439"/>
                                        </p:tgtEl>
                                        <p:attrNameLst>
                                          <p:attrName>style.visibility</p:attrName>
                                        </p:attrNameLst>
                                      </p:cBhvr>
                                      <p:to>
                                        <p:strVal val="hidden"/>
                                      </p:to>
                                    </p:set>
                                  </p:childTnLst>
                                </p:cTn>
                              </p:par>
                              <p:par>
                                <p:cTn id="55" presetID="4" presetClass="exit" presetSubtype="16" fill="hold" nodeType="withEffect">
                                  <p:stCondLst>
                                    <p:cond delay="0"/>
                                  </p:stCondLst>
                                  <p:childTnLst>
                                    <p:animEffect transition="out" filter="box(in)">
                                      <p:cBhvr>
                                        <p:cTn id="56" dur="500"/>
                                        <p:tgtEl>
                                          <p:spTgt spid="914440"/>
                                        </p:tgtEl>
                                      </p:cBhvr>
                                    </p:animEffect>
                                    <p:set>
                                      <p:cBhvr>
                                        <p:cTn id="57" dur="1" fill="hold">
                                          <p:stCondLst>
                                            <p:cond delay="499"/>
                                          </p:stCondLst>
                                        </p:cTn>
                                        <p:tgtEl>
                                          <p:spTgt spid="914440"/>
                                        </p:tgtEl>
                                        <p:attrNameLst>
                                          <p:attrName>style.visibility</p:attrName>
                                        </p:attrNameLst>
                                      </p:cBhvr>
                                      <p:to>
                                        <p:strVal val="hidden"/>
                                      </p:to>
                                    </p:set>
                                  </p:childTnLst>
                                </p:cTn>
                              </p:par>
                              <p:par>
                                <p:cTn id="58" presetID="4" presetClass="exit" presetSubtype="16" fill="hold" nodeType="withEffect">
                                  <p:stCondLst>
                                    <p:cond delay="0"/>
                                  </p:stCondLst>
                                  <p:childTnLst>
                                    <p:animEffect transition="out" filter="box(in)">
                                      <p:cBhvr>
                                        <p:cTn id="59" dur="500"/>
                                        <p:tgtEl>
                                          <p:spTgt spid="914441"/>
                                        </p:tgtEl>
                                      </p:cBhvr>
                                    </p:animEffect>
                                    <p:set>
                                      <p:cBhvr>
                                        <p:cTn id="60" dur="1" fill="hold">
                                          <p:stCondLst>
                                            <p:cond delay="499"/>
                                          </p:stCondLst>
                                        </p:cTn>
                                        <p:tgtEl>
                                          <p:spTgt spid="914441"/>
                                        </p:tgtEl>
                                        <p:attrNameLst>
                                          <p:attrName>style.visibility</p:attrName>
                                        </p:attrNameLst>
                                      </p:cBhvr>
                                      <p:to>
                                        <p:strVal val="hidden"/>
                                      </p:to>
                                    </p:set>
                                  </p:childTnLst>
                                </p:cTn>
                              </p:par>
                              <p:par>
                                <p:cTn id="61" presetID="4" presetClass="exit" presetSubtype="16" fill="hold" nodeType="withEffect">
                                  <p:stCondLst>
                                    <p:cond delay="0"/>
                                  </p:stCondLst>
                                  <p:childTnLst>
                                    <p:animEffect transition="out" filter="box(in)">
                                      <p:cBhvr>
                                        <p:cTn id="62" dur="500"/>
                                        <p:tgtEl>
                                          <p:spTgt spid="914442"/>
                                        </p:tgtEl>
                                      </p:cBhvr>
                                    </p:animEffect>
                                    <p:set>
                                      <p:cBhvr>
                                        <p:cTn id="63" dur="1" fill="hold">
                                          <p:stCondLst>
                                            <p:cond delay="499"/>
                                          </p:stCondLst>
                                        </p:cTn>
                                        <p:tgtEl>
                                          <p:spTgt spid="914442"/>
                                        </p:tgtEl>
                                        <p:attrNameLst>
                                          <p:attrName>style.visibility</p:attrName>
                                        </p:attrNameLst>
                                      </p:cBhvr>
                                      <p:to>
                                        <p:strVal val="hidden"/>
                                      </p:to>
                                    </p:set>
                                  </p:childTnLst>
                                </p:cTn>
                              </p:par>
                              <p:par>
                                <p:cTn id="64" presetID="4" presetClass="exit" presetSubtype="16" fill="hold" nodeType="withEffect">
                                  <p:stCondLst>
                                    <p:cond delay="0"/>
                                  </p:stCondLst>
                                  <p:childTnLst>
                                    <p:animEffect transition="out" filter="box(in)">
                                      <p:cBhvr>
                                        <p:cTn id="65" dur="500"/>
                                        <p:tgtEl>
                                          <p:spTgt spid="914443"/>
                                        </p:tgtEl>
                                      </p:cBhvr>
                                    </p:animEffect>
                                    <p:set>
                                      <p:cBhvr>
                                        <p:cTn id="66" dur="1" fill="hold">
                                          <p:stCondLst>
                                            <p:cond delay="499"/>
                                          </p:stCondLst>
                                        </p:cTn>
                                        <p:tgtEl>
                                          <p:spTgt spid="914443"/>
                                        </p:tgtEl>
                                        <p:attrNameLst>
                                          <p:attrName>style.visibility</p:attrName>
                                        </p:attrNameLst>
                                      </p:cBhvr>
                                      <p:to>
                                        <p:strVal val="hidden"/>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914462"/>
                                        </p:tgtEl>
                                        <p:attrNameLst>
                                          <p:attrName>style.visibility</p:attrName>
                                        </p:attrNameLst>
                                      </p:cBhvr>
                                      <p:to>
                                        <p:strVal val="visible"/>
                                      </p:to>
                                    </p:set>
                                    <p:animEffect transition="in" filter="box(in)">
                                      <p:cBhvr>
                                        <p:cTn id="71" dur="500"/>
                                        <p:tgtEl>
                                          <p:spTgt spid="914462"/>
                                        </p:tgtEl>
                                      </p:cBhvr>
                                    </p:animEffect>
                                  </p:childTnLst>
                                </p:cTn>
                              </p:par>
                              <p:par>
                                <p:cTn id="72" presetID="4" presetClass="entr" presetSubtype="16" fill="hold" nodeType="withEffect">
                                  <p:stCondLst>
                                    <p:cond delay="0"/>
                                  </p:stCondLst>
                                  <p:childTnLst>
                                    <p:set>
                                      <p:cBhvr>
                                        <p:cTn id="73" dur="1" fill="hold">
                                          <p:stCondLst>
                                            <p:cond delay="0"/>
                                          </p:stCondLst>
                                        </p:cTn>
                                        <p:tgtEl>
                                          <p:spTgt spid="914463"/>
                                        </p:tgtEl>
                                        <p:attrNameLst>
                                          <p:attrName>style.visibility</p:attrName>
                                        </p:attrNameLst>
                                      </p:cBhvr>
                                      <p:to>
                                        <p:strVal val="visible"/>
                                      </p:to>
                                    </p:set>
                                    <p:animEffect transition="in" filter="box(in)">
                                      <p:cBhvr>
                                        <p:cTn id="74" dur="500"/>
                                        <p:tgtEl>
                                          <p:spTgt spid="914463"/>
                                        </p:tgtEl>
                                      </p:cBhvr>
                                    </p:animEffect>
                                  </p:childTnLst>
                                </p:cTn>
                              </p:par>
                              <p:par>
                                <p:cTn id="75" presetID="4" presetClass="entr" presetSubtype="16" fill="hold" nodeType="withEffect">
                                  <p:stCondLst>
                                    <p:cond delay="0"/>
                                  </p:stCondLst>
                                  <p:childTnLst>
                                    <p:set>
                                      <p:cBhvr>
                                        <p:cTn id="76" dur="1" fill="hold">
                                          <p:stCondLst>
                                            <p:cond delay="0"/>
                                          </p:stCondLst>
                                        </p:cTn>
                                        <p:tgtEl>
                                          <p:spTgt spid="914464"/>
                                        </p:tgtEl>
                                        <p:attrNameLst>
                                          <p:attrName>style.visibility</p:attrName>
                                        </p:attrNameLst>
                                      </p:cBhvr>
                                      <p:to>
                                        <p:strVal val="visible"/>
                                      </p:to>
                                    </p:set>
                                    <p:animEffect transition="in" filter="box(in)">
                                      <p:cBhvr>
                                        <p:cTn id="77" dur="500"/>
                                        <p:tgtEl>
                                          <p:spTgt spid="914464"/>
                                        </p:tgtEl>
                                      </p:cBhvr>
                                    </p:animEffect>
                                  </p:childTnLst>
                                </p:cTn>
                              </p:par>
                              <p:par>
                                <p:cTn id="78" presetID="4" presetClass="entr" presetSubtype="16" fill="hold" nodeType="withEffect">
                                  <p:stCondLst>
                                    <p:cond delay="0"/>
                                  </p:stCondLst>
                                  <p:childTnLst>
                                    <p:set>
                                      <p:cBhvr>
                                        <p:cTn id="79" dur="1" fill="hold">
                                          <p:stCondLst>
                                            <p:cond delay="0"/>
                                          </p:stCondLst>
                                        </p:cTn>
                                        <p:tgtEl>
                                          <p:spTgt spid="914465"/>
                                        </p:tgtEl>
                                        <p:attrNameLst>
                                          <p:attrName>style.visibility</p:attrName>
                                        </p:attrNameLst>
                                      </p:cBhvr>
                                      <p:to>
                                        <p:strVal val="visible"/>
                                      </p:to>
                                    </p:set>
                                    <p:animEffect transition="in" filter="box(in)">
                                      <p:cBhvr>
                                        <p:cTn id="80" dur="500"/>
                                        <p:tgtEl>
                                          <p:spTgt spid="914465"/>
                                        </p:tgtEl>
                                      </p:cBhvr>
                                    </p:animEffect>
                                  </p:childTnLst>
                                </p:cTn>
                              </p:par>
                              <p:par>
                                <p:cTn id="81" presetID="4" presetClass="entr" presetSubtype="16" fill="hold" nodeType="withEffect">
                                  <p:stCondLst>
                                    <p:cond delay="0"/>
                                  </p:stCondLst>
                                  <p:childTnLst>
                                    <p:set>
                                      <p:cBhvr>
                                        <p:cTn id="82" dur="1" fill="hold">
                                          <p:stCondLst>
                                            <p:cond delay="0"/>
                                          </p:stCondLst>
                                        </p:cTn>
                                        <p:tgtEl>
                                          <p:spTgt spid="914466"/>
                                        </p:tgtEl>
                                        <p:attrNameLst>
                                          <p:attrName>style.visibility</p:attrName>
                                        </p:attrNameLst>
                                      </p:cBhvr>
                                      <p:to>
                                        <p:strVal val="visible"/>
                                      </p:to>
                                    </p:set>
                                    <p:animEffect transition="in" filter="box(in)">
                                      <p:cBhvr>
                                        <p:cTn id="83" dur="500"/>
                                        <p:tgtEl>
                                          <p:spTgt spid="914466"/>
                                        </p:tgtEl>
                                      </p:cBhvr>
                                    </p:animEffect>
                                  </p:childTnLst>
                                </p:cTn>
                              </p:par>
                              <p:par>
                                <p:cTn id="84" presetID="4" presetClass="entr" presetSubtype="16" fill="hold" nodeType="withEffect">
                                  <p:stCondLst>
                                    <p:cond delay="0"/>
                                  </p:stCondLst>
                                  <p:childTnLst>
                                    <p:set>
                                      <p:cBhvr>
                                        <p:cTn id="85" dur="1" fill="hold">
                                          <p:stCondLst>
                                            <p:cond delay="0"/>
                                          </p:stCondLst>
                                        </p:cTn>
                                        <p:tgtEl>
                                          <p:spTgt spid="914467"/>
                                        </p:tgtEl>
                                        <p:attrNameLst>
                                          <p:attrName>style.visibility</p:attrName>
                                        </p:attrNameLst>
                                      </p:cBhvr>
                                      <p:to>
                                        <p:strVal val="visible"/>
                                      </p:to>
                                    </p:set>
                                    <p:animEffect transition="in" filter="box(in)">
                                      <p:cBhvr>
                                        <p:cTn id="86" dur="500"/>
                                        <p:tgtEl>
                                          <p:spTgt spid="914467"/>
                                        </p:tgtEl>
                                      </p:cBhvr>
                                    </p:animEffect>
                                  </p:childTnLst>
                                </p:cTn>
                              </p:par>
                              <p:par>
                                <p:cTn id="87" presetID="4" presetClass="entr" presetSubtype="16" fill="hold" grpId="0" nodeType="withEffect">
                                  <p:stCondLst>
                                    <p:cond delay="0"/>
                                  </p:stCondLst>
                                  <p:childTnLst>
                                    <p:set>
                                      <p:cBhvr>
                                        <p:cTn id="88" dur="1" fill="hold">
                                          <p:stCondLst>
                                            <p:cond delay="0"/>
                                          </p:stCondLst>
                                        </p:cTn>
                                        <p:tgtEl>
                                          <p:spTgt spid="914468"/>
                                        </p:tgtEl>
                                        <p:attrNameLst>
                                          <p:attrName>style.visibility</p:attrName>
                                        </p:attrNameLst>
                                      </p:cBhvr>
                                      <p:to>
                                        <p:strVal val="visible"/>
                                      </p:to>
                                    </p:set>
                                    <p:animEffect transition="in" filter="box(in)">
                                      <p:cBhvr>
                                        <p:cTn id="89" dur="500"/>
                                        <p:tgtEl>
                                          <p:spTgt spid="914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4" grpId="0" animBg="1"/>
      <p:bldP spid="914435" grpId="0" animBg="1"/>
      <p:bldP spid="914436" grpId="0" animBg="1"/>
      <p:bldP spid="914444" grpId="0"/>
      <p:bldP spid="914450" grpId="0"/>
      <p:bldP spid="914457" grpId="0"/>
      <p:bldP spid="914458" grpId="0"/>
      <p:bldP spid="914459" grpId="0" animBg="1"/>
      <p:bldP spid="914459" grpId="1" animBg="1"/>
      <p:bldP spid="914460" grpId="0" animBg="1"/>
      <p:bldP spid="914460" grpId="1" animBg="1"/>
      <p:bldP spid="914461" grpId="0"/>
      <p:bldP spid="914462" grpId="0" animBg="1"/>
      <p:bldP spid="91446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a:extLst>
              <a:ext uri="{FF2B5EF4-FFF2-40B4-BE49-F238E27FC236}">
                <a16:creationId xmlns:a16="http://schemas.microsoft.com/office/drawing/2014/main" id="{A9EFB70E-8540-4CEC-BC4F-9DDF0A97F5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CD013B1-0D77-46B6-ACAD-E430696E0737}"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09571" name="Rectangle 2">
            <a:extLst>
              <a:ext uri="{FF2B5EF4-FFF2-40B4-BE49-F238E27FC236}">
                <a16:creationId xmlns:a16="http://schemas.microsoft.com/office/drawing/2014/main" id="{E1EA4C7B-266E-4A7E-8D42-89BA8158F425}"/>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cs typeface="Times New Roman" panose="02020603050405020304" pitchFamily="18" charset="0"/>
              </a:rPr>
              <a:t>11.4.2  B</a:t>
            </a:r>
            <a:r>
              <a:rPr lang="en-US" altLang="zh-CN" b="1" baseline="30000">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树</a:t>
            </a:r>
          </a:p>
        </p:txBody>
      </p:sp>
      <p:sp>
        <p:nvSpPr>
          <p:cNvPr id="118788" name="Rectangle 3">
            <a:extLst>
              <a:ext uri="{FF2B5EF4-FFF2-40B4-BE49-F238E27FC236}">
                <a16:creationId xmlns:a16="http://schemas.microsoft.com/office/drawing/2014/main" id="{156C4BAC-0F45-4D29-B5EA-51BAB224FEE5}"/>
              </a:ext>
            </a:extLst>
          </p:cNvPr>
          <p:cNvSpPr>
            <a:spLocks noGrp="1" noChangeArrowheads="1"/>
          </p:cNvSpPr>
          <p:nvPr>
            <p:ph type="body" idx="4294967295"/>
          </p:nvPr>
        </p:nvSpPr>
        <p:spPr/>
        <p:txBody>
          <a:bodyPr/>
          <a:lstStyle/>
          <a:p>
            <a:pPr marL="360363" indent="-360363">
              <a:defRPr/>
            </a:pPr>
            <a:r>
              <a:rPr lang="en-US" altLang="zh-CN" sz="3600" dirty="0">
                <a:solidFill>
                  <a:srgbClr val="333399"/>
                </a:solidFill>
                <a:latin typeface="+mj-lt"/>
                <a:ea typeface="微软雅黑" panose="020B0503020204020204" pitchFamily="34" charset="-122"/>
              </a:rPr>
              <a:t>B</a:t>
            </a:r>
            <a:r>
              <a:rPr lang="zh-CN" altLang="en-US" sz="3600" dirty="0">
                <a:solidFill>
                  <a:srgbClr val="333399"/>
                </a:solidFill>
                <a:latin typeface="+mj-lt"/>
                <a:ea typeface="微软雅黑" panose="020B0503020204020204" pitchFamily="34" charset="-122"/>
              </a:rPr>
              <a:t>树的一种变形</a:t>
            </a:r>
          </a:p>
          <a:p>
            <a:pPr marL="360363" indent="-360363">
              <a:defRPr/>
            </a:pPr>
            <a:r>
              <a:rPr lang="zh-CN" altLang="en-US" sz="3600" dirty="0">
                <a:latin typeface="+mj-lt"/>
              </a:rPr>
              <a:t>在叶结点上存储信息的树</a:t>
            </a:r>
          </a:p>
          <a:p>
            <a:pPr marL="900113" lvl="1" indent="-360363">
              <a:defRPr/>
            </a:pPr>
            <a:r>
              <a:rPr lang="zh-CN" altLang="en-US" sz="3200" dirty="0">
                <a:latin typeface="+mj-lt"/>
              </a:rPr>
              <a:t>所有关键码均在叶结点</a:t>
            </a:r>
          </a:p>
          <a:p>
            <a:pPr marL="900113" lvl="1" indent="-360363">
              <a:defRPr/>
            </a:pPr>
            <a:r>
              <a:rPr lang="zh-CN" altLang="en-US" sz="3200" dirty="0">
                <a:latin typeface="+mj-lt"/>
              </a:rPr>
              <a:t>各层结点中的关键码均是下一层相应结点中最大关键码（或最小关键码）的</a:t>
            </a:r>
            <a:r>
              <a:rPr lang="zh-CN" altLang="en-US" sz="3200" dirty="0">
                <a:solidFill>
                  <a:srgbClr val="C00000"/>
                </a:solidFill>
                <a:latin typeface="+mj-lt"/>
              </a:rPr>
              <a:t>复写</a:t>
            </a:r>
            <a:r>
              <a:rPr lang="zh-CN" altLang="en-US" sz="3200" dirty="0">
                <a:latin typeface="+mj-lt"/>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a:extLst>
              <a:ext uri="{FF2B5EF4-FFF2-40B4-BE49-F238E27FC236}">
                <a16:creationId xmlns:a16="http://schemas.microsoft.com/office/drawing/2014/main" id="{EBDF35BF-CD1B-4E9D-9D0D-BC18E98982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B67D39D-33F9-47B8-97CD-A8A58543B8F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59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3667" name="Rectangle 2">
            <a:extLst>
              <a:ext uri="{FF2B5EF4-FFF2-40B4-BE49-F238E27FC236}">
                <a16:creationId xmlns:a16="http://schemas.microsoft.com/office/drawing/2014/main" id="{0B8A92A0-2F58-42BB-822B-CC2A852D8A6C}"/>
              </a:ext>
            </a:extLst>
          </p:cNvPr>
          <p:cNvSpPr>
            <a:spLocks noGrp="1" noChangeArrowheads="1"/>
          </p:cNvSpPr>
          <p:nvPr>
            <p:ph type="title" idx="4294967295"/>
          </p:nvPr>
        </p:nvSpPr>
        <p:spPr/>
        <p:txBody>
          <a:bodyPr/>
          <a:lstStyle/>
          <a:p>
            <a:pPr>
              <a:defRPr/>
            </a:pPr>
            <a:r>
              <a:rPr lang="en-US" altLang="zh-CN" b="1" dirty="0">
                <a:latin typeface="+mn-lt"/>
                <a:ea typeface="微软雅黑" panose="020B0503020204020204" pitchFamily="34" charset="-122"/>
              </a:rPr>
              <a:t>B</a:t>
            </a:r>
            <a:r>
              <a:rPr lang="en-US" altLang="zh-CN" b="1" baseline="30000" dirty="0">
                <a:latin typeface="+mn-lt"/>
                <a:ea typeface="微软雅黑" panose="020B0503020204020204" pitchFamily="34" charset="-122"/>
              </a:rPr>
              <a:t>+</a:t>
            </a:r>
            <a:r>
              <a:rPr lang="zh-CN" altLang="en-US" b="1" dirty="0">
                <a:latin typeface="+mn-lt"/>
                <a:ea typeface="微软雅黑" panose="020B0503020204020204" pitchFamily="34" charset="-122"/>
              </a:rPr>
              <a:t>树的结构定义（</a:t>
            </a:r>
            <a:r>
              <a:rPr lang="en-US" altLang="zh-CN" b="1" dirty="0">
                <a:latin typeface="+mn-lt"/>
                <a:ea typeface="微软雅黑" panose="020B0503020204020204" pitchFamily="34" charset="-122"/>
              </a:rPr>
              <a:t>m</a:t>
            </a:r>
            <a:r>
              <a:rPr lang="zh-CN" altLang="en-US" b="1" dirty="0">
                <a:latin typeface="+mn-lt"/>
                <a:ea typeface="微软雅黑" panose="020B0503020204020204" pitchFamily="34" charset="-122"/>
              </a:rPr>
              <a:t>阶）</a:t>
            </a:r>
          </a:p>
        </p:txBody>
      </p:sp>
      <p:sp>
        <p:nvSpPr>
          <p:cNvPr id="111620" name="Rectangle 5">
            <a:extLst>
              <a:ext uri="{FF2B5EF4-FFF2-40B4-BE49-F238E27FC236}">
                <a16:creationId xmlns:a16="http://schemas.microsoft.com/office/drawing/2014/main" id="{46B32DB8-BF24-4336-A943-DE3CC1852790}"/>
              </a:ext>
            </a:extLst>
          </p:cNvPr>
          <p:cNvSpPr>
            <a:spLocks noChangeArrowheads="1"/>
          </p:cNvSpPr>
          <p:nvPr/>
        </p:nvSpPr>
        <p:spPr bwMode="auto">
          <a:xfrm>
            <a:off x="1523207"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sp>
        <p:nvSpPr>
          <p:cNvPr id="111621" name="Rectangle 7">
            <a:extLst>
              <a:ext uri="{FF2B5EF4-FFF2-40B4-BE49-F238E27FC236}">
                <a16:creationId xmlns:a16="http://schemas.microsoft.com/office/drawing/2014/main" id="{0DBD2BA9-1EE0-481E-8A19-4C4346C2A3A0}"/>
              </a:ext>
            </a:extLst>
          </p:cNvPr>
          <p:cNvSpPr>
            <a:spLocks noChangeArrowheads="1"/>
          </p:cNvSpPr>
          <p:nvPr/>
        </p:nvSpPr>
        <p:spPr bwMode="auto">
          <a:xfrm>
            <a:off x="1523207" y="303002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b="0">
              <a:solidFill>
                <a:srgbClr val="000000"/>
              </a:solidFill>
              <a:latin typeface="Arial" panose="020B0604020202020204" pitchFamily="34" charset="0"/>
              <a:ea typeface="宋体" panose="02010600030101010101" pitchFamily="2" charset="-122"/>
              <a:cs typeface="+mn-cs"/>
            </a:endParaRPr>
          </a:p>
        </p:txBody>
      </p:sp>
      <p:pic>
        <p:nvPicPr>
          <p:cNvPr id="2" name="图片 1">
            <a:extLst>
              <a:ext uri="{FF2B5EF4-FFF2-40B4-BE49-F238E27FC236}">
                <a16:creationId xmlns:a16="http://schemas.microsoft.com/office/drawing/2014/main" id="{38C72B39-CAA3-4847-A83F-3B79E7FDD1DF}"/>
              </a:ext>
            </a:extLst>
          </p:cNvPr>
          <p:cNvPicPr>
            <a:picLocks noChangeAspect="1"/>
          </p:cNvPicPr>
          <p:nvPr/>
        </p:nvPicPr>
        <p:blipFill>
          <a:blip r:embed="rId4"/>
          <a:stretch>
            <a:fillRect/>
          </a:stretch>
        </p:blipFill>
        <p:spPr>
          <a:xfrm>
            <a:off x="203173" y="976831"/>
            <a:ext cx="8791194" cy="55173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92310F7B-C52B-4725-8CE2-B679AA16FB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0AB90B9-964B-407C-939B-2E13F2B19D7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6387" name="Rectangle 2">
            <a:extLst>
              <a:ext uri="{FF2B5EF4-FFF2-40B4-BE49-F238E27FC236}">
                <a16:creationId xmlns:a16="http://schemas.microsoft.com/office/drawing/2014/main" id="{F47DF194-D8DF-430E-9625-3300EB3362E8}"/>
              </a:ext>
            </a:extLst>
          </p:cNvPr>
          <p:cNvSpPr>
            <a:spLocks noGrp="1" noChangeArrowheads="1"/>
          </p:cNvSpPr>
          <p:nvPr>
            <p:ph type="title" idx="4294967295"/>
          </p:nvPr>
        </p:nvSpPr>
        <p:spPr/>
        <p:txBody>
          <a:bodyPr/>
          <a:lstStyle/>
          <a:p>
            <a:r>
              <a:rPr lang="zh-CN" altLang="en-US" b="1">
                <a:latin typeface="微软雅黑" panose="020B0503020204020204" pitchFamily="34" charset="-122"/>
                <a:ea typeface="微软雅黑" panose="020B0503020204020204" pitchFamily="34" charset="-122"/>
              </a:rPr>
              <a:t>索引文件</a:t>
            </a:r>
          </a:p>
        </p:txBody>
      </p:sp>
      <p:sp>
        <p:nvSpPr>
          <p:cNvPr id="16388" name="Rectangle 3">
            <a:extLst>
              <a:ext uri="{FF2B5EF4-FFF2-40B4-BE49-F238E27FC236}">
                <a16:creationId xmlns:a16="http://schemas.microsoft.com/office/drawing/2014/main" id="{06F53303-C3C2-4883-8603-BB0EFDCD9A25}"/>
              </a:ext>
            </a:extLst>
          </p:cNvPr>
          <p:cNvSpPr>
            <a:spLocks noGrp="1" noChangeArrowheads="1"/>
          </p:cNvSpPr>
          <p:nvPr>
            <p:ph type="body" idx="4294967295"/>
          </p:nvPr>
        </p:nvSpPr>
        <p:spPr/>
        <p:txBody>
          <a:bodyPr/>
          <a:lstStyle/>
          <a:p>
            <a:pPr marL="360363" indent="-360363"/>
            <a:r>
              <a:rPr lang="zh-CN" altLang="en-US" sz="3200">
                <a:ea typeface="宋体" panose="02010600030101010101" pitchFamily="2" charset="-122"/>
              </a:rPr>
              <a:t>原始数据记录组成的文件称为 </a:t>
            </a:r>
            <a:r>
              <a:rPr lang="zh-CN" altLang="en-US" sz="3200">
                <a:solidFill>
                  <a:srgbClr val="C00000"/>
                </a:solidFill>
                <a:latin typeface="微软雅黑" panose="020B0503020204020204" pitchFamily="34" charset="-122"/>
                <a:ea typeface="微软雅黑" panose="020B0503020204020204" pitchFamily="34" charset="-122"/>
              </a:rPr>
              <a:t>主文件</a:t>
            </a:r>
            <a:endParaRPr lang="en-US" altLang="zh-CN" sz="3200">
              <a:solidFill>
                <a:srgbClr val="C00000"/>
              </a:solidFill>
              <a:latin typeface="微软雅黑" panose="020B0503020204020204" pitchFamily="34" charset="-122"/>
              <a:ea typeface="微软雅黑" panose="020B0503020204020204" pitchFamily="34" charset="-122"/>
            </a:endParaRPr>
          </a:p>
          <a:p>
            <a:pPr marL="360363" indent="-360363"/>
            <a:r>
              <a:rPr lang="zh-CN" altLang="en-US" sz="3200">
                <a:ea typeface="宋体" panose="02010600030101010101" pitchFamily="2" charset="-122"/>
              </a:rPr>
              <a:t>索引数据组成的文件称为 </a:t>
            </a:r>
            <a:r>
              <a:rPr lang="zh-CN" altLang="en-US" sz="3200">
                <a:solidFill>
                  <a:srgbClr val="C00000"/>
                </a:solidFill>
                <a:latin typeface="微软雅黑" panose="020B0503020204020204" pitchFamily="34" charset="-122"/>
                <a:ea typeface="微软雅黑" panose="020B0503020204020204" pitchFamily="34" charset="-122"/>
              </a:rPr>
              <a:t>索引文件</a:t>
            </a:r>
            <a:endParaRPr lang="en-US" altLang="zh-CN" sz="3200">
              <a:solidFill>
                <a:srgbClr val="C00000"/>
              </a:solidFill>
              <a:latin typeface="微软雅黑" panose="020B0503020204020204" pitchFamily="34" charset="-122"/>
              <a:ea typeface="微软雅黑" panose="020B0503020204020204" pitchFamily="34" charset="-122"/>
            </a:endParaRPr>
          </a:p>
          <a:p>
            <a:pPr marL="360363" indent="-360363"/>
            <a:r>
              <a:rPr lang="zh-CN" altLang="en-US" sz="3200">
                <a:ea typeface="宋体" panose="02010600030101010101" pitchFamily="2" charset="-122"/>
              </a:rPr>
              <a:t>一个主文件可能有多个相关索引文件</a:t>
            </a:r>
          </a:p>
          <a:p>
            <a:pPr marL="900113" lvl="1" indent="-360363"/>
            <a:r>
              <a:rPr lang="zh-CN" altLang="en-US" sz="2800">
                <a:ea typeface="宋体" panose="02010600030101010101" pitchFamily="2" charset="-122"/>
              </a:rPr>
              <a:t>每个索引文件往往支持一个索引字段</a:t>
            </a:r>
          </a:p>
          <a:p>
            <a:pPr marL="900113" lvl="1" indent="-360363"/>
            <a:r>
              <a:rPr lang="zh-CN" altLang="en-US" sz="2800">
                <a:ea typeface="宋体" panose="02010600030101010101" pitchFamily="2" charset="-122"/>
              </a:rPr>
              <a:t>不需要重新排列主文件</a:t>
            </a:r>
          </a:p>
          <a:p>
            <a:pPr marL="360363" indent="-360363"/>
            <a:r>
              <a:rPr lang="zh-CN" altLang="en-US" sz="3200">
                <a:ea typeface="宋体" panose="02010600030101010101" pitchFamily="2" charset="-122"/>
              </a:rPr>
              <a:t>通过索引文件高效访问主文件中的记录</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a:extLst>
              <a:ext uri="{FF2B5EF4-FFF2-40B4-BE49-F238E27FC236}">
                <a16:creationId xmlns:a16="http://schemas.microsoft.com/office/drawing/2014/main" id="{E165AC9A-8D74-4BC1-801D-D99DCCEC61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950B1C6-365E-44F0-9609-F73B1D447C67}"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3667" name="Rectangle 2">
            <a:extLst>
              <a:ext uri="{FF2B5EF4-FFF2-40B4-BE49-F238E27FC236}">
                <a16:creationId xmlns:a16="http://schemas.microsoft.com/office/drawing/2014/main" id="{2E7C8A48-B4C1-4112-BC12-B68DD603F457}"/>
              </a:ext>
            </a:extLst>
          </p:cNvPr>
          <p:cNvSpPr>
            <a:spLocks noGrp="1" noChangeArrowheads="1"/>
          </p:cNvSpPr>
          <p:nvPr>
            <p:ph type="title" idx="4294967295"/>
          </p:nvPr>
        </p:nvSpPr>
        <p:spPr/>
        <p:txBody>
          <a:bodyPr/>
          <a:lstStyle/>
          <a:p>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阶 </a:t>
            </a:r>
            <a:r>
              <a:rPr lang="en-US" altLang="zh-CN" b="1" dirty="0">
                <a:latin typeface="微软雅黑" panose="020B0503020204020204" pitchFamily="34" charset="-122"/>
                <a:ea typeface="微软雅黑" panose="020B0503020204020204" pitchFamily="34" charset="-122"/>
              </a:rPr>
              <a:t>B</a:t>
            </a:r>
            <a:r>
              <a:rPr lang="en-US" altLang="zh-CN" b="1" baseline="30000"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树的例子</a:t>
            </a:r>
          </a:p>
        </p:txBody>
      </p:sp>
      <p:sp>
        <p:nvSpPr>
          <p:cNvPr id="113668" name="AutoShape 9">
            <a:extLst>
              <a:ext uri="{FF2B5EF4-FFF2-40B4-BE49-F238E27FC236}">
                <a16:creationId xmlns:a16="http://schemas.microsoft.com/office/drawing/2014/main" id="{B97201AB-34A9-4BE1-BB23-F58853FC2858}"/>
              </a:ext>
            </a:extLst>
          </p:cNvPr>
          <p:cNvSpPr>
            <a:spLocks noChangeAspect="1" noChangeArrowheads="1" noTextEdit="1"/>
          </p:cNvSpPr>
          <p:nvPr/>
        </p:nvSpPr>
        <p:spPr bwMode="auto">
          <a:xfrm>
            <a:off x="1702594" y="1428751"/>
            <a:ext cx="87630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669" name="Rectangle 11">
            <a:extLst>
              <a:ext uri="{FF2B5EF4-FFF2-40B4-BE49-F238E27FC236}">
                <a16:creationId xmlns:a16="http://schemas.microsoft.com/office/drawing/2014/main" id="{468AE0CC-ACD6-477D-9CDB-99CEEE7789DB}"/>
              </a:ext>
            </a:extLst>
          </p:cNvPr>
          <p:cNvSpPr>
            <a:spLocks noChangeArrowheads="1"/>
          </p:cNvSpPr>
          <p:nvPr/>
        </p:nvSpPr>
        <p:spPr bwMode="auto">
          <a:xfrm>
            <a:off x="6084094" y="14843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70" name="Rectangle 12">
            <a:extLst>
              <a:ext uri="{FF2B5EF4-FFF2-40B4-BE49-F238E27FC236}">
                <a16:creationId xmlns:a16="http://schemas.microsoft.com/office/drawing/2014/main" id="{452B97C3-FCAF-4394-A3EA-B7D349EE4FBE}"/>
              </a:ext>
            </a:extLst>
          </p:cNvPr>
          <p:cNvSpPr>
            <a:spLocks noChangeArrowheads="1"/>
          </p:cNvSpPr>
          <p:nvPr/>
        </p:nvSpPr>
        <p:spPr bwMode="auto">
          <a:xfrm>
            <a:off x="5663407" y="1501775"/>
            <a:ext cx="1114425" cy="401638"/>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671" name="Rectangle 13">
            <a:extLst>
              <a:ext uri="{FF2B5EF4-FFF2-40B4-BE49-F238E27FC236}">
                <a16:creationId xmlns:a16="http://schemas.microsoft.com/office/drawing/2014/main" id="{4140D09B-F32E-4C91-8690-F2320AED2024}"/>
              </a:ext>
            </a:extLst>
          </p:cNvPr>
          <p:cNvSpPr>
            <a:spLocks noChangeArrowheads="1"/>
          </p:cNvSpPr>
          <p:nvPr/>
        </p:nvSpPr>
        <p:spPr bwMode="auto">
          <a:xfrm>
            <a:off x="5718970" y="1520825"/>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70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72" name="Rectangle 14">
            <a:extLst>
              <a:ext uri="{FF2B5EF4-FFF2-40B4-BE49-F238E27FC236}">
                <a16:creationId xmlns:a16="http://schemas.microsoft.com/office/drawing/2014/main" id="{8F6C2BB9-3118-4155-A731-38D7934071F8}"/>
              </a:ext>
            </a:extLst>
          </p:cNvPr>
          <p:cNvSpPr>
            <a:spLocks noChangeArrowheads="1"/>
          </p:cNvSpPr>
          <p:nvPr/>
        </p:nvSpPr>
        <p:spPr bwMode="auto">
          <a:xfrm>
            <a:off x="6120606" y="15208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73" name="Rectangle 15">
            <a:extLst>
              <a:ext uri="{FF2B5EF4-FFF2-40B4-BE49-F238E27FC236}">
                <a16:creationId xmlns:a16="http://schemas.microsoft.com/office/drawing/2014/main" id="{1768C6EB-6A1E-4A63-97FD-4E75EC1CF0F4}"/>
              </a:ext>
            </a:extLst>
          </p:cNvPr>
          <p:cNvSpPr>
            <a:spLocks noChangeArrowheads="1"/>
          </p:cNvSpPr>
          <p:nvPr/>
        </p:nvSpPr>
        <p:spPr bwMode="auto">
          <a:xfrm>
            <a:off x="6230145" y="1520825"/>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95</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74" name="Rectangle 16">
            <a:extLst>
              <a:ext uri="{FF2B5EF4-FFF2-40B4-BE49-F238E27FC236}">
                <a16:creationId xmlns:a16="http://schemas.microsoft.com/office/drawing/2014/main" id="{B1C5997F-538C-48B2-A63A-F6C1BC53D610}"/>
              </a:ext>
            </a:extLst>
          </p:cNvPr>
          <p:cNvSpPr>
            <a:spLocks noChangeArrowheads="1"/>
          </p:cNvSpPr>
          <p:nvPr/>
        </p:nvSpPr>
        <p:spPr bwMode="auto">
          <a:xfrm>
            <a:off x="6631781" y="15208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75" name="Rectangle 17">
            <a:extLst>
              <a:ext uri="{FF2B5EF4-FFF2-40B4-BE49-F238E27FC236}">
                <a16:creationId xmlns:a16="http://schemas.microsoft.com/office/drawing/2014/main" id="{9DF8AD84-989C-4355-945F-C88AD0A805CD}"/>
              </a:ext>
            </a:extLst>
          </p:cNvPr>
          <p:cNvSpPr>
            <a:spLocks noChangeArrowheads="1"/>
          </p:cNvSpPr>
          <p:nvPr/>
        </p:nvSpPr>
        <p:spPr bwMode="auto">
          <a:xfrm>
            <a:off x="1702595" y="5227639"/>
            <a:ext cx="1114425" cy="401637"/>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676" name="Rectangle 18">
            <a:extLst>
              <a:ext uri="{FF2B5EF4-FFF2-40B4-BE49-F238E27FC236}">
                <a16:creationId xmlns:a16="http://schemas.microsoft.com/office/drawing/2014/main" id="{79C1B762-1779-4829-8EBF-018132C475CF}"/>
              </a:ext>
            </a:extLst>
          </p:cNvPr>
          <p:cNvSpPr>
            <a:spLocks noChangeArrowheads="1"/>
          </p:cNvSpPr>
          <p:nvPr/>
        </p:nvSpPr>
        <p:spPr bwMode="auto">
          <a:xfrm>
            <a:off x="1775620" y="53197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10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77" name="Rectangle 19">
            <a:extLst>
              <a:ext uri="{FF2B5EF4-FFF2-40B4-BE49-F238E27FC236}">
                <a16:creationId xmlns:a16="http://schemas.microsoft.com/office/drawing/2014/main" id="{38B42DEE-3DAA-4DE7-B568-2DA932B10635}"/>
              </a:ext>
            </a:extLst>
          </p:cNvPr>
          <p:cNvSpPr>
            <a:spLocks noChangeArrowheads="1"/>
          </p:cNvSpPr>
          <p:nvPr/>
        </p:nvSpPr>
        <p:spPr bwMode="auto">
          <a:xfrm>
            <a:off x="2177256"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78" name="Rectangle 20">
            <a:extLst>
              <a:ext uri="{FF2B5EF4-FFF2-40B4-BE49-F238E27FC236}">
                <a16:creationId xmlns:a16="http://schemas.microsoft.com/office/drawing/2014/main" id="{B9B55918-5BCD-4D4B-B904-987A3B2E1635}"/>
              </a:ext>
            </a:extLst>
          </p:cNvPr>
          <p:cNvSpPr>
            <a:spLocks noChangeArrowheads="1"/>
          </p:cNvSpPr>
          <p:nvPr/>
        </p:nvSpPr>
        <p:spPr bwMode="auto">
          <a:xfrm>
            <a:off x="2286795" y="5319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20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79" name="Rectangle 21">
            <a:extLst>
              <a:ext uri="{FF2B5EF4-FFF2-40B4-BE49-F238E27FC236}">
                <a16:creationId xmlns:a16="http://schemas.microsoft.com/office/drawing/2014/main" id="{2856351B-6BE0-4CD5-B7B7-06C8E4DAF24A}"/>
              </a:ext>
            </a:extLst>
          </p:cNvPr>
          <p:cNvSpPr>
            <a:spLocks noChangeArrowheads="1"/>
          </p:cNvSpPr>
          <p:nvPr/>
        </p:nvSpPr>
        <p:spPr bwMode="auto">
          <a:xfrm>
            <a:off x="2688431"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80" name="Rectangle 22">
            <a:extLst>
              <a:ext uri="{FF2B5EF4-FFF2-40B4-BE49-F238E27FC236}">
                <a16:creationId xmlns:a16="http://schemas.microsoft.com/office/drawing/2014/main" id="{486BDCC8-AB7C-454C-AE0B-1243E8C54B6B}"/>
              </a:ext>
            </a:extLst>
          </p:cNvPr>
          <p:cNvSpPr>
            <a:spLocks noChangeArrowheads="1"/>
          </p:cNvSpPr>
          <p:nvPr/>
        </p:nvSpPr>
        <p:spPr bwMode="auto">
          <a:xfrm>
            <a:off x="3017045" y="5227639"/>
            <a:ext cx="1114425" cy="401637"/>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681" name="Rectangle 23">
            <a:extLst>
              <a:ext uri="{FF2B5EF4-FFF2-40B4-BE49-F238E27FC236}">
                <a16:creationId xmlns:a16="http://schemas.microsoft.com/office/drawing/2014/main" id="{91F695FF-0B08-4103-AD15-EDEE3FAE27C6}"/>
              </a:ext>
            </a:extLst>
          </p:cNvPr>
          <p:cNvSpPr>
            <a:spLocks noChangeArrowheads="1"/>
          </p:cNvSpPr>
          <p:nvPr/>
        </p:nvSpPr>
        <p:spPr bwMode="auto">
          <a:xfrm>
            <a:off x="3090070" y="5319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35</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82" name="Rectangle 24">
            <a:extLst>
              <a:ext uri="{FF2B5EF4-FFF2-40B4-BE49-F238E27FC236}">
                <a16:creationId xmlns:a16="http://schemas.microsoft.com/office/drawing/2014/main" id="{B52E68C7-85E4-4047-A75B-2464C237AF83}"/>
              </a:ext>
            </a:extLst>
          </p:cNvPr>
          <p:cNvSpPr>
            <a:spLocks noChangeArrowheads="1"/>
          </p:cNvSpPr>
          <p:nvPr/>
        </p:nvSpPr>
        <p:spPr bwMode="auto">
          <a:xfrm>
            <a:off x="3491706"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83" name="Rectangle 25">
            <a:extLst>
              <a:ext uri="{FF2B5EF4-FFF2-40B4-BE49-F238E27FC236}">
                <a16:creationId xmlns:a16="http://schemas.microsoft.com/office/drawing/2014/main" id="{0D9B62E6-C11A-4824-B6AC-C7F8F45D0352}"/>
              </a:ext>
            </a:extLst>
          </p:cNvPr>
          <p:cNvSpPr>
            <a:spLocks noChangeArrowheads="1"/>
          </p:cNvSpPr>
          <p:nvPr/>
        </p:nvSpPr>
        <p:spPr bwMode="auto">
          <a:xfrm>
            <a:off x="3601245" y="5319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40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84" name="Rectangle 26">
            <a:extLst>
              <a:ext uri="{FF2B5EF4-FFF2-40B4-BE49-F238E27FC236}">
                <a16:creationId xmlns:a16="http://schemas.microsoft.com/office/drawing/2014/main" id="{9FD8DF69-5DD8-4DE7-82C9-D875DC612E43}"/>
              </a:ext>
            </a:extLst>
          </p:cNvPr>
          <p:cNvSpPr>
            <a:spLocks noChangeArrowheads="1"/>
          </p:cNvSpPr>
          <p:nvPr/>
        </p:nvSpPr>
        <p:spPr bwMode="auto">
          <a:xfrm>
            <a:off x="4002881"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85" name="Rectangle 27">
            <a:extLst>
              <a:ext uri="{FF2B5EF4-FFF2-40B4-BE49-F238E27FC236}">
                <a16:creationId xmlns:a16="http://schemas.microsoft.com/office/drawing/2014/main" id="{B296260C-E736-4C47-92E1-0FB975CC573A}"/>
              </a:ext>
            </a:extLst>
          </p:cNvPr>
          <p:cNvSpPr>
            <a:spLocks noChangeArrowheads="1"/>
          </p:cNvSpPr>
          <p:nvPr/>
        </p:nvSpPr>
        <p:spPr bwMode="auto">
          <a:xfrm>
            <a:off x="4550570" y="5227639"/>
            <a:ext cx="1114425" cy="401637"/>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686" name="Rectangle 28">
            <a:extLst>
              <a:ext uri="{FF2B5EF4-FFF2-40B4-BE49-F238E27FC236}">
                <a16:creationId xmlns:a16="http://schemas.microsoft.com/office/drawing/2014/main" id="{F63E1D83-BF7B-4965-98EE-2F2BCE965788}"/>
              </a:ext>
            </a:extLst>
          </p:cNvPr>
          <p:cNvSpPr>
            <a:spLocks noChangeArrowheads="1"/>
          </p:cNvSpPr>
          <p:nvPr/>
        </p:nvSpPr>
        <p:spPr bwMode="auto">
          <a:xfrm>
            <a:off x="4623595" y="5319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44</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87" name="Rectangle 29">
            <a:extLst>
              <a:ext uri="{FF2B5EF4-FFF2-40B4-BE49-F238E27FC236}">
                <a16:creationId xmlns:a16="http://schemas.microsoft.com/office/drawing/2014/main" id="{1783845E-69C1-4566-BEC9-E7CAAA5DFED6}"/>
              </a:ext>
            </a:extLst>
          </p:cNvPr>
          <p:cNvSpPr>
            <a:spLocks noChangeArrowheads="1"/>
          </p:cNvSpPr>
          <p:nvPr/>
        </p:nvSpPr>
        <p:spPr bwMode="auto">
          <a:xfrm>
            <a:off x="5025231"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88" name="Rectangle 30">
            <a:extLst>
              <a:ext uri="{FF2B5EF4-FFF2-40B4-BE49-F238E27FC236}">
                <a16:creationId xmlns:a16="http://schemas.microsoft.com/office/drawing/2014/main" id="{9A206DEF-83A8-4940-AAB2-6D292DA8A3BE}"/>
              </a:ext>
            </a:extLst>
          </p:cNvPr>
          <p:cNvSpPr>
            <a:spLocks noChangeArrowheads="1"/>
          </p:cNvSpPr>
          <p:nvPr/>
        </p:nvSpPr>
        <p:spPr bwMode="auto">
          <a:xfrm>
            <a:off x="5134770" y="53197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51</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89" name="Rectangle 31">
            <a:extLst>
              <a:ext uri="{FF2B5EF4-FFF2-40B4-BE49-F238E27FC236}">
                <a16:creationId xmlns:a16="http://schemas.microsoft.com/office/drawing/2014/main" id="{60BF5BA5-7D09-473B-BD9B-5697CB9A46D5}"/>
              </a:ext>
            </a:extLst>
          </p:cNvPr>
          <p:cNvSpPr>
            <a:spLocks noChangeArrowheads="1"/>
          </p:cNvSpPr>
          <p:nvPr/>
        </p:nvSpPr>
        <p:spPr bwMode="auto">
          <a:xfrm>
            <a:off x="5536406"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90" name="Rectangle 32">
            <a:extLst>
              <a:ext uri="{FF2B5EF4-FFF2-40B4-BE49-F238E27FC236}">
                <a16:creationId xmlns:a16="http://schemas.microsoft.com/office/drawing/2014/main" id="{70D4E724-CEEB-4A54-ACD2-EFBDDB660C8E}"/>
              </a:ext>
            </a:extLst>
          </p:cNvPr>
          <p:cNvSpPr>
            <a:spLocks noChangeArrowheads="1"/>
          </p:cNvSpPr>
          <p:nvPr/>
        </p:nvSpPr>
        <p:spPr bwMode="auto">
          <a:xfrm>
            <a:off x="5865020" y="5227639"/>
            <a:ext cx="1114425" cy="401637"/>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691" name="Rectangle 33">
            <a:extLst>
              <a:ext uri="{FF2B5EF4-FFF2-40B4-BE49-F238E27FC236}">
                <a16:creationId xmlns:a16="http://schemas.microsoft.com/office/drawing/2014/main" id="{E9912188-B921-4C6B-8394-2CAC608A82B1}"/>
              </a:ext>
            </a:extLst>
          </p:cNvPr>
          <p:cNvSpPr>
            <a:spLocks noChangeArrowheads="1"/>
          </p:cNvSpPr>
          <p:nvPr/>
        </p:nvSpPr>
        <p:spPr bwMode="auto">
          <a:xfrm>
            <a:off x="5938045" y="5319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65</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92" name="Rectangle 34">
            <a:extLst>
              <a:ext uri="{FF2B5EF4-FFF2-40B4-BE49-F238E27FC236}">
                <a16:creationId xmlns:a16="http://schemas.microsoft.com/office/drawing/2014/main" id="{18D83165-2568-4892-8338-531CBED98FB0}"/>
              </a:ext>
            </a:extLst>
          </p:cNvPr>
          <p:cNvSpPr>
            <a:spLocks noChangeArrowheads="1"/>
          </p:cNvSpPr>
          <p:nvPr/>
        </p:nvSpPr>
        <p:spPr bwMode="auto">
          <a:xfrm>
            <a:off x="6339681"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93" name="Rectangle 35">
            <a:extLst>
              <a:ext uri="{FF2B5EF4-FFF2-40B4-BE49-F238E27FC236}">
                <a16:creationId xmlns:a16="http://schemas.microsoft.com/office/drawing/2014/main" id="{E0A8F79B-0A05-4E92-B157-AC5CE8CB7179}"/>
              </a:ext>
            </a:extLst>
          </p:cNvPr>
          <p:cNvSpPr>
            <a:spLocks noChangeArrowheads="1"/>
          </p:cNvSpPr>
          <p:nvPr/>
        </p:nvSpPr>
        <p:spPr bwMode="auto">
          <a:xfrm>
            <a:off x="6449220" y="5319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70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94" name="Rectangle 36">
            <a:extLst>
              <a:ext uri="{FF2B5EF4-FFF2-40B4-BE49-F238E27FC236}">
                <a16:creationId xmlns:a16="http://schemas.microsoft.com/office/drawing/2014/main" id="{5023A512-EE45-4276-91A2-D3021AC0563E}"/>
              </a:ext>
            </a:extLst>
          </p:cNvPr>
          <p:cNvSpPr>
            <a:spLocks noChangeArrowheads="1"/>
          </p:cNvSpPr>
          <p:nvPr/>
        </p:nvSpPr>
        <p:spPr bwMode="auto">
          <a:xfrm>
            <a:off x="6850856"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95" name="Rectangle 37">
            <a:extLst>
              <a:ext uri="{FF2B5EF4-FFF2-40B4-BE49-F238E27FC236}">
                <a16:creationId xmlns:a16="http://schemas.microsoft.com/office/drawing/2014/main" id="{A96E3124-C3A9-4BFD-9B88-06E44C280C18}"/>
              </a:ext>
            </a:extLst>
          </p:cNvPr>
          <p:cNvSpPr>
            <a:spLocks noChangeArrowheads="1"/>
          </p:cNvSpPr>
          <p:nvPr/>
        </p:nvSpPr>
        <p:spPr bwMode="auto">
          <a:xfrm>
            <a:off x="8055770" y="5227639"/>
            <a:ext cx="1095375" cy="401637"/>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696" name="Rectangle 38">
            <a:extLst>
              <a:ext uri="{FF2B5EF4-FFF2-40B4-BE49-F238E27FC236}">
                <a16:creationId xmlns:a16="http://schemas.microsoft.com/office/drawing/2014/main" id="{82FE208A-9F13-460D-8175-9075C80B95DC}"/>
              </a:ext>
            </a:extLst>
          </p:cNvPr>
          <p:cNvSpPr>
            <a:spLocks noChangeArrowheads="1"/>
          </p:cNvSpPr>
          <p:nvPr/>
        </p:nvSpPr>
        <p:spPr bwMode="auto">
          <a:xfrm>
            <a:off x="8128795" y="5319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85</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97" name="Rectangle 39">
            <a:extLst>
              <a:ext uri="{FF2B5EF4-FFF2-40B4-BE49-F238E27FC236}">
                <a16:creationId xmlns:a16="http://schemas.microsoft.com/office/drawing/2014/main" id="{A0AC7DA0-9EC4-42D0-A717-D85DA0FDB873}"/>
              </a:ext>
            </a:extLst>
          </p:cNvPr>
          <p:cNvSpPr>
            <a:spLocks noChangeArrowheads="1"/>
          </p:cNvSpPr>
          <p:nvPr/>
        </p:nvSpPr>
        <p:spPr bwMode="auto">
          <a:xfrm>
            <a:off x="8530431"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98" name="Rectangle 40">
            <a:extLst>
              <a:ext uri="{FF2B5EF4-FFF2-40B4-BE49-F238E27FC236}">
                <a16:creationId xmlns:a16="http://schemas.microsoft.com/office/drawing/2014/main" id="{2A20022B-8A30-470C-AE9C-2B877C158FAB}"/>
              </a:ext>
            </a:extLst>
          </p:cNvPr>
          <p:cNvSpPr>
            <a:spLocks noChangeArrowheads="1"/>
          </p:cNvSpPr>
          <p:nvPr/>
        </p:nvSpPr>
        <p:spPr bwMode="auto">
          <a:xfrm>
            <a:off x="8639970" y="53197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91</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699" name="Rectangle 41">
            <a:extLst>
              <a:ext uri="{FF2B5EF4-FFF2-40B4-BE49-F238E27FC236}">
                <a16:creationId xmlns:a16="http://schemas.microsoft.com/office/drawing/2014/main" id="{C7B1C89C-3D1A-4697-A6C7-3A8C13842BEE}"/>
              </a:ext>
            </a:extLst>
          </p:cNvPr>
          <p:cNvSpPr>
            <a:spLocks noChangeArrowheads="1"/>
          </p:cNvSpPr>
          <p:nvPr/>
        </p:nvSpPr>
        <p:spPr bwMode="auto">
          <a:xfrm>
            <a:off x="9041606"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00" name="Rectangle 42">
            <a:extLst>
              <a:ext uri="{FF2B5EF4-FFF2-40B4-BE49-F238E27FC236}">
                <a16:creationId xmlns:a16="http://schemas.microsoft.com/office/drawing/2014/main" id="{FDF44A5B-5DED-4717-9D1E-3769867DD78A}"/>
              </a:ext>
            </a:extLst>
          </p:cNvPr>
          <p:cNvSpPr>
            <a:spLocks noChangeArrowheads="1"/>
          </p:cNvSpPr>
          <p:nvPr/>
        </p:nvSpPr>
        <p:spPr bwMode="auto">
          <a:xfrm>
            <a:off x="9352756" y="5227639"/>
            <a:ext cx="1112838" cy="401637"/>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701" name="Rectangle 43">
            <a:extLst>
              <a:ext uri="{FF2B5EF4-FFF2-40B4-BE49-F238E27FC236}">
                <a16:creationId xmlns:a16="http://schemas.microsoft.com/office/drawing/2014/main" id="{11E39F15-3F7C-494C-B35C-F4FB4ACEB48A}"/>
              </a:ext>
            </a:extLst>
          </p:cNvPr>
          <p:cNvSpPr>
            <a:spLocks noChangeArrowheads="1"/>
          </p:cNvSpPr>
          <p:nvPr/>
        </p:nvSpPr>
        <p:spPr bwMode="auto">
          <a:xfrm>
            <a:off x="9443245" y="5319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93</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02" name="Rectangle 44">
            <a:extLst>
              <a:ext uri="{FF2B5EF4-FFF2-40B4-BE49-F238E27FC236}">
                <a16:creationId xmlns:a16="http://schemas.microsoft.com/office/drawing/2014/main" id="{458C59BF-2CA6-4DF1-9857-C291EE2BEFEA}"/>
              </a:ext>
            </a:extLst>
          </p:cNvPr>
          <p:cNvSpPr>
            <a:spLocks noChangeArrowheads="1"/>
          </p:cNvSpPr>
          <p:nvPr/>
        </p:nvSpPr>
        <p:spPr bwMode="auto">
          <a:xfrm>
            <a:off x="9844881"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03" name="Rectangle 45">
            <a:extLst>
              <a:ext uri="{FF2B5EF4-FFF2-40B4-BE49-F238E27FC236}">
                <a16:creationId xmlns:a16="http://schemas.microsoft.com/office/drawing/2014/main" id="{226411A0-9975-4373-A1C6-1EA799FFB049}"/>
              </a:ext>
            </a:extLst>
          </p:cNvPr>
          <p:cNvSpPr>
            <a:spLocks noChangeArrowheads="1"/>
          </p:cNvSpPr>
          <p:nvPr/>
        </p:nvSpPr>
        <p:spPr bwMode="auto">
          <a:xfrm>
            <a:off x="9954420" y="5319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95</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04" name="Rectangle 46">
            <a:extLst>
              <a:ext uri="{FF2B5EF4-FFF2-40B4-BE49-F238E27FC236}">
                <a16:creationId xmlns:a16="http://schemas.microsoft.com/office/drawing/2014/main" id="{387A521B-85AC-4D2F-B43D-1E3D2EEAEF01}"/>
              </a:ext>
            </a:extLst>
          </p:cNvPr>
          <p:cNvSpPr>
            <a:spLocks noChangeArrowheads="1"/>
          </p:cNvSpPr>
          <p:nvPr/>
        </p:nvSpPr>
        <p:spPr bwMode="auto">
          <a:xfrm>
            <a:off x="10356056" y="5319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05" name="Rectangle 47">
            <a:extLst>
              <a:ext uri="{FF2B5EF4-FFF2-40B4-BE49-F238E27FC236}">
                <a16:creationId xmlns:a16="http://schemas.microsoft.com/office/drawing/2014/main" id="{2FA7859C-30F9-4E90-84DA-13B769DD3091}"/>
              </a:ext>
            </a:extLst>
          </p:cNvPr>
          <p:cNvSpPr>
            <a:spLocks noChangeArrowheads="1"/>
          </p:cNvSpPr>
          <p:nvPr/>
        </p:nvSpPr>
        <p:spPr bwMode="auto">
          <a:xfrm>
            <a:off x="2359820" y="4095751"/>
            <a:ext cx="1114425" cy="384175"/>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706" name="Rectangle 48">
            <a:extLst>
              <a:ext uri="{FF2B5EF4-FFF2-40B4-BE49-F238E27FC236}">
                <a16:creationId xmlns:a16="http://schemas.microsoft.com/office/drawing/2014/main" id="{4DC28B98-895F-491F-9137-DB3CC71EA22C}"/>
              </a:ext>
            </a:extLst>
          </p:cNvPr>
          <p:cNvSpPr>
            <a:spLocks noChangeArrowheads="1"/>
          </p:cNvSpPr>
          <p:nvPr/>
        </p:nvSpPr>
        <p:spPr bwMode="auto">
          <a:xfrm>
            <a:off x="2432845" y="4168775"/>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20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07" name="Rectangle 49">
            <a:extLst>
              <a:ext uri="{FF2B5EF4-FFF2-40B4-BE49-F238E27FC236}">
                <a16:creationId xmlns:a16="http://schemas.microsoft.com/office/drawing/2014/main" id="{AFACE466-EB7F-4202-83E8-6FE28B7C45F3}"/>
              </a:ext>
            </a:extLst>
          </p:cNvPr>
          <p:cNvSpPr>
            <a:spLocks noChangeArrowheads="1"/>
          </p:cNvSpPr>
          <p:nvPr/>
        </p:nvSpPr>
        <p:spPr bwMode="auto">
          <a:xfrm>
            <a:off x="2834481" y="4168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08" name="Rectangle 50">
            <a:extLst>
              <a:ext uri="{FF2B5EF4-FFF2-40B4-BE49-F238E27FC236}">
                <a16:creationId xmlns:a16="http://schemas.microsoft.com/office/drawing/2014/main" id="{EED5DFE8-82C2-4823-ABD7-689429461C92}"/>
              </a:ext>
            </a:extLst>
          </p:cNvPr>
          <p:cNvSpPr>
            <a:spLocks noChangeArrowheads="1"/>
          </p:cNvSpPr>
          <p:nvPr/>
        </p:nvSpPr>
        <p:spPr bwMode="auto">
          <a:xfrm>
            <a:off x="2944020" y="4168775"/>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40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09" name="Rectangle 51">
            <a:extLst>
              <a:ext uri="{FF2B5EF4-FFF2-40B4-BE49-F238E27FC236}">
                <a16:creationId xmlns:a16="http://schemas.microsoft.com/office/drawing/2014/main" id="{683D4CD0-7D56-42B2-B472-A9DDAC38ECB1}"/>
              </a:ext>
            </a:extLst>
          </p:cNvPr>
          <p:cNvSpPr>
            <a:spLocks noChangeArrowheads="1"/>
          </p:cNvSpPr>
          <p:nvPr/>
        </p:nvSpPr>
        <p:spPr bwMode="auto">
          <a:xfrm>
            <a:off x="3345656" y="4168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10" name="Rectangle 52">
            <a:extLst>
              <a:ext uri="{FF2B5EF4-FFF2-40B4-BE49-F238E27FC236}">
                <a16:creationId xmlns:a16="http://schemas.microsoft.com/office/drawing/2014/main" id="{9C6BC7E7-49BC-4F67-B7B2-AABC5146650C}"/>
              </a:ext>
            </a:extLst>
          </p:cNvPr>
          <p:cNvSpPr>
            <a:spLocks noChangeArrowheads="1"/>
          </p:cNvSpPr>
          <p:nvPr/>
        </p:nvSpPr>
        <p:spPr bwMode="auto">
          <a:xfrm>
            <a:off x="5207795" y="4095751"/>
            <a:ext cx="1114425" cy="384175"/>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711" name="Rectangle 53">
            <a:extLst>
              <a:ext uri="{FF2B5EF4-FFF2-40B4-BE49-F238E27FC236}">
                <a16:creationId xmlns:a16="http://schemas.microsoft.com/office/drawing/2014/main" id="{6C85F835-9EF2-499E-A5A3-FD3751F3944E}"/>
              </a:ext>
            </a:extLst>
          </p:cNvPr>
          <p:cNvSpPr>
            <a:spLocks noChangeArrowheads="1"/>
          </p:cNvSpPr>
          <p:nvPr/>
        </p:nvSpPr>
        <p:spPr bwMode="auto">
          <a:xfrm>
            <a:off x="5280820" y="41687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51</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12" name="Rectangle 54">
            <a:extLst>
              <a:ext uri="{FF2B5EF4-FFF2-40B4-BE49-F238E27FC236}">
                <a16:creationId xmlns:a16="http://schemas.microsoft.com/office/drawing/2014/main" id="{9CADB32F-C2BF-44C8-8483-89DBF5AEE78C}"/>
              </a:ext>
            </a:extLst>
          </p:cNvPr>
          <p:cNvSpPr>
            <a:spLocks noChangeArrowheads="1"/>
          </p:cNvSpPr>
          <p:nvPr/>
        </p:nvSpPr>
        <p:spPr bwMode="auto">
          <a:xfrm>
            <a:off x="5682456" y="4168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13" name="Rectangle 55">
            <a:extLst>
              <a:ext uri="{FF2B5EF4-FFF2-40B4-BE49-F238E27FC236}">
                <a16:creationId xmlns:a16="http://schemas.microsoft.com/office/drawing/2014/main" id="{84499D35-8C6B-445D-A67B-DE5C7D44B816}"/>
              </a:ext>
            </a:extLst>
          </p:cNvPr>
          <p:cNvSpPr>
            <a:spLocks noChangeArrowheads="1"/>
          </p:cNvSpPr>
          <p:nvPr/>
        </p:nvSpPr>
        <p:spPr bwMode="auto">
          <a:xfrm>
            <a:off x="5791995" y="4168775"/>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70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14" name="Rectangle 56">
            <a:extLst>
              <a:ext uri="{FF2B5EF4-FFF2-40B4-BE49-F238E27FC236}">
                <a16:creationId xmlns:a16="http://schemas.microsoft.com/office/drawing/2014/main" id="{B6700106-5BE7-4C4F-9240-47AC41797860}"/>
              </a:ext>
            </a:extLst>
          </p:cNvPr>
          <p:cNvSpPr>
            <a:spLocks noChangeArrowheads="1"/>
          </p:cNvSpPr>
          <p:nvPr/>
        </p:nvSpPr>
        <p:spPr bwMode="auto">
          <a:xfrm>
            <a:off x="6193631" y="4168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15" name="Rectangle 57">
            <a:extLst>
              <a:ext uri="{FF2B5EF4-FFF2-40B4-BE49-F238E27FC236}">
                <a16:creationId xmlns:a16="http://schemas.microsoft.com/office/drawing/2014/main" id="{13AD8BB0-45A7-48B9-9396-4D11550EB08E}"/>
              </a:ext>
            </a:extLst>
          </p:cNvPr>
          <p:cNvSpPr>
            <a:spLocks noChangeArrowheads="1"/>
          </p:cNvSpPr>
          <p:nvPr/>
        </p:nvSpPr>
        <p:spPr bwMode="auto">
          <a:xfrm>
            <a:off x="8695531" y="4095751"/>
            <a:ext cx="1112838" cy="384175"/>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716" name="Rectangle 58">
            <a:extLst>
              <a:ext uri="{FF2B5EF4-FFF2-40B4-BE49-F238E27FC236}">
                <a16:creationId xmlns:a16="http://schemas.microsoft.com/office/drawing/2014/main" id="{E6EA6E0B-FFD6-49DC-AACB-29BC30B4FA51}"/>
              </a:ext>
            </a:extLst>
          </p:cNvPr>
          <p:cNvSpPr>
            <a:spLocks noChangeArrowheads="1"/>
          </p:cNvSpPr>
          <p:nvPr/>
        </p:nvSpPr>
        <p:spPr bwMode="auto">
          <a:xfrm>
            <a:off x="8786020" y="41687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91</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17" name="Rectangle 59">
            <a:extLst>
              <a:ext uri="{FF2B5EF4-FFF2-40B4-BE49-F238E27FC236}">
                <a16:creationId xmlns:a16="http://schemas.microsoft.com/office/drawing/2014/main" id="{64A9D0F3-0DCE-4F37-9196-4A65CBAAA33A}"/>
              </a:ext>
            </a:extLst>
          </p:cNvPr>
          <p:cNvSpPr>
            <a:spLocks noChangeArrowheads="1"/>
          </p:cNvSpPr>
          <p:nvPr/>
        </p:nvSpPr>
        <p:spPr bwMode="auto">
          <a:xfrm>
            <a:off x="9187656" y="4168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18" name="Rectangle 60">
            <a:extLst>
              <a:ext uri="{FF2B5EF4-FFF2-40B4-BE49-F238E27FC236}">
                <a16:creationId xmlns:a16="http://schemas.microsoft.com/office/drawing/2014/main" id="{2F238C8C-A957-4A1E-9449-2815B6A36604}"/>
              </a:ext>
            </a:extLst>
          </p:cNvPr>
          <p:cNvSpPr>
            <a:spLocks noChangeArrowheads="1"/>
          </p:cNvSpPr>
          <p:nvPr/>
        </p:nvSpPr>
        <p:spPr bwMode="auto">
          <a:xfrm>
            <a:off x="9297195" y="4168775"/>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95</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19" name="Rectangle 61">
            <a:extLst>
              <a:ext uri="{FF2B5EF4-FFF2-40B4-BE49-F238E27FC236}">
                <a16:creationId xmlns:a16="http://schemas.microsoft.com/office/drawing/2014/main" id="{3704A997-404E-4CF9-861C-A33DBAACFA70}"/>
              </a:ext>
            </a:extLst>
          </p:cNvPr>
          <p:cNvSpPr>
            <a:spLocks noChangeArrowheads="1"/>
          </p:cNvSpPr>
          <p:nvPr/>
        </p:nvSpPr>
        <p:spPr bwMode="auto">
          <a:xfrm>
            <a:off x="9698831" y="41687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20" name="Rectangle 62">
            <a:extLst>
              <a:ext uri="{FF2B5EF4-FFF2-40B4-BE49-F238E27FC236}">
                <a16:creationId xmlns:a16="http://schemas.microsoft.com/office/drawing/2014/main" id="{F66ACA0A-A7CE-4438-A1FA-DC2C0DFDB352}"/>
              </a:ext>
            </a:extLst>
          </p:cNvPr>
          <p:cNvSpPr>
            <a:spLocks noChangeArrowheads="1"/>
          </p:cNvSpPr>
          <p:nvPr/>
        </p:nvSpPr>
        <p:spPr bwMode="auto">
          <a:xfrm>
            <a:off x="3674270" y="2579689"/>
            <a:ext cx="1114425" cy="384175"/>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721" name="Rectangle 63">
            <a:extLst>
              <a:ext uri="{FF2B5EF4-FFF2-40B4-BE49-F238E27FC236}">
                <a16:creationId xmlns:a16="http://schemas.microsoft.com/office/drawing/2014/main" id="{C748ED9C-E0A1-492D-AB9F-A5E65A583332}"/>
              </a:ext>
            </a:extLst>
          </p:cNvPr>
          <p:cNvSpPr>
            <a:spLocks noChangeArrowheads="1"/>
          </p:cNvSpPr>
          <p:nvPr/>
        </p:nvSpPr>
        <p:spPr bwMode="auto">
          <a:xfrm>
            <a:off x="3747295" y="2652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40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22" name="Rectangle 64">
            <a:extLst>
              <a:ext uri="{FF2B5EF4-FFF2-40B4-BE49-F238E27FC236}">
                <a16:creationId xmlns:a16="http://schemas.microsoft.com/office/drawing/2014/main" id="{C37BC479-F2DA-4BDA-9AAF-ED31F9AE10E5}"/>
              </a:ext>
            </a:extLst>
          </p:cNvPr>
          <p:cNvSpPr>
            <a:spLocks noChangeArrowheads="1"/>
          </p:cNvSpPr>
          <p:nvPr/>
        </p:nvSpPr>
        <p:spPr bwMode="auto">
          <a:xfrm>
            <a:off x="4148931" y="2652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23" name="Rectangle 65">
            <a:extLst>
              <a:ext uri="{FF2B5EF4-FFF2-40B4-BE49-F238E27FC236}">
                <a16:creationId xmlns:a16="http://schemas.microsoft.com/office/drawing/2014/main" id="{FD6C8037-614C-4B20-93C6-1BA4FF603F46}"/>
              </a:ext>
            </a:extLst>
          </p:cNvPr>
          <p:cNvSpPr>
            <a:spLocks noChangeArrowheads="1"/>
          </p:cNvSpPr>
          <p:nvPr/>
        </p:nvSpPr>
        <p:spPr bwMode="auto">
          <a:xfrm>
            <a:off x="4258470" y="2652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70</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24" name="Rectangle 66">
            <a:extLst>
              <a:ext uri="{FF2B5EF4-FFF2-40B4-BE49-F238E27FC236}">
                <a16:creationId xmlns:a16="http://schemas.microsoft.com/office/drawing/2014/main" id="{96FB69C4-D1D7-476E-972B-91759202F99A}"/>
              </a:ext>
            </a:extLst>
          </p:cNvPr>
          <p:cNvSpPr>
            <a:spLocks noChangeArrowheads="1"/>
          </p:cNvSpPr>
          <p:nvPr/>
        </p:nvSpPr>
        <p:spPr bwMode="auto">
          <a:xfrm>
            <a:off x="4660106" y="2652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25" name="Rectangle 67">
            <a:extLst>
              <a:ext uri="{FF2B5EF4-FFF2-40B4-BE49-F238E27FC236}">
                <a16:creationId xmlns:a16="http://schemas.microsoft.com/office/drawing/2014/main" id="{5E2C65D4-BF80-4BE8-84FD-923F4CAB3FC4}"/>
              </a:ext>
            </a:extLst>
          </p:cNvPr>
          <p:cNvSpPr>
            <a:spLocks noChangeArrowheads="1"/>
          </p:cNvSpPr>
          <p:nvPr/>
        </p:nvSpPr>
        <p:spPr bwMode="auto">
          <a:xfrm>
            <a:off x="7398545" y="2579689"/>
            <a:ext cx="1114425" cy="384175"/>
          </a:xfrm>
          <a:prstGeom prst="rect">
            <a:avLst/>
          </a:prstGeom>
          <a:solidFill>
            <a:srgbClr val="FFFFFF"/>
          </a:solidFill>
          <a:ln w="19050">
            <a:solidFill>
              <a:srgbClr val="000000"/>
            </a:solidFill>
            <a:miter lim="800000"/>
            <a:headEnd/>
            <a:tailEnd/>
          </a:ln>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Garamond" panose="02020404030301010803" pitchFamily="18" charset="0"/>
              <a:ea typeface="宋体" panose="02010600030101010101" pitchFamily="2" charset="-122"/>
              <a:cs typeface="+mn-cs"/>
            </a:endParaRPr>
          </a:p>
        </p:txBody>
      </p:sp>
      <p:sp>
        <p:nvSpPr>
          <p:cNvPr id="113726" name="Rectangle 68">
            <a:extLst>
              <a:ext uri="{FF2B5EF4-FFF2-40B4-BE49-F238E27FC236}">
                <a16:creationId xmlns:a16="http://schemas.microsoft.com/office/drawing/2014/main" id="{1F35E9BA-F831-466C-90DF-BB38E91C6A25}"/>
              </a:ext>
            </a:extLst>
          </p:cNvPr>
          <p:cNvSpPr>
            <a:spLocks noChangeArrowheads="1"/>
          </p:cNvSpPr>
          <p:nvPr/>
        </p:nvSpPr>
        <p:spPr bwMode="auto">
          <a:xfrm>
            <a:off x="7727157" y="2652713"/>
            <a:ext cx="3016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95</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27" name="Rectangle 69">
            <a:extLst>
              <a:ext uri="{FF2B5EF4-FFF2-40B4-BE49-F238E27FC236}">
                <a16:creationId xmlns:a16="http://schemas.microsoft.com/office/drawing/2014/main" id="{EBD867D4-58E5-4C9C-99F6-D6796E377E49}"/>
              </a:ext>
            </a:extLst>
          </p:cNvPr>
          <p:cNvSpPr>
            <a:spLocks noChangeArrowheads="1"/>
          </p:cNvSpPr>
          <p:nvPr/>
        </p:nvSpPr>
        <p:spPr bwMode="auto">
          <a:xfrm>
            <a:off x="8128794" y="2652713"/>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2000">
                <a:solidFill>
                  <a:srgbClr val="000000"/>
                </a:solidFill>
                <a:latin typeface="Garamond" panose="02020404030301010803" pitchFamily="18" charset="0"/>
                <a:ea typeface="宋体" panose="02010600030101010101" pitchFamily="2" charset="-122"/>
                <a:cs typeface="+mn-cs"/>
              </a:rPr>
              <a:t> </a:t>
            </a:r>
            <a:endParaRPr lang="en-US" altLang="zh-CN" sz="1800">
              <a:solidFill>
                <a:srgbClr val="000000"/>
              </a:solidFill>
              <a:latin typeface="Garamond" panose="02020404030301010803" pitchFamily="18" charset="0"/>
              <a:ea typeface="宋体" panose="02010600030101010101" pitchFamily="2" charset="-122"/>
              <a:cs typeface="+mn-cs"/>
            </a:endParaRPr>
          </a:p>
        </p:txBody>
      </p:sp>
      <p:sp>
        <p:nvSpPr>
          <p:cNvPr id="113728" name="Line 70">
            <a:extLst>
              <a:ext uri="{FF2B5EF4-FFF2-40B4-BE49-F238E27FC236}">
                <a16:creationId xmlns:a16="http://schemas.microsoft.com/office/drawing/2014/main" id="{C2F5693C-ED25-46BE-8C24-5ACB92E95CE9}"/>
              </a:ext>
            </a:extLst>
          </p:cNvPr>
          <p:cNvSpPr>
            <a:spLocks noChangeShapeType="1"/>
          </p:cNvSpPr>
          <p:nvPr/>
        </p:nvSpPr>
        <p:spPr bwMode="auto">
          <a:xfrm flipH="1">
            <a:off x="2250281" y="4452938"/>
            <a:ext cx="388938" cy="7747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29" name="Line 71">
            <a:extLst>
              <a:ext uri="{FF2B5EF4-FFF2-40B4-BE49-F238E27FC236}">
                <a16:creationId xmlns:a16="http://schemas.microsoft.com/office/drawing/2014/main" id="{4ED1A2EA-6A84-48A5-90E0-67196A854FF9}"/>
              </a:ext>
            </a:extLst>
          </p:cNvPr>
          <p:cNvSpPr>
            <a:spLocks noChangeShapeType="1"/>
          </p:cNvSpPr>
          <p:nvPr/>
        </p:nvSpPr>
        <p:spPr bwMode="auto">
          <a:xfrm>
            <a:off x="3142457" y="4452938"/>
            <a:ext cx="422275" cy="7747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30" name="Line 72">
            <a:extLst>
              <a:ext uri="{FF2B5EF4-FFF2-40B4-BE49-F238E27FC236}">
                <a16:creationId xmlns:a16="http://schemas.microsoft.com/office/drawing/2014/main" id="{7D85F621-3B87-4BC6-BCDC-7F4DF7D062A5}"/>
              </a:ext>
            </a:extLst>
          </p:cNvPr>
          <p:cNvSpPr>
            <a:spLocks noChangeShapeType="1"/>
          </p:cNvSpPr>
          <p:nvPr/>
        </p:nvSpPr>
        <p:spPr bwMode="auto">
          <a:xfrm flipH="1">
            <a:off x="5098257" y="4452938"/>
            <a:ext cx="276225" cy="7747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31" name="Line 73">
            <a:extLst>
              <a:ext uri="{FF2B5EF4-FFF2-40B4-BE49-F238E27FC236}">
                <a16:creationId xmlns:a16="http://schemas.microsoft.com/office/drawing/2014/main" id="{9023545F-0D6F-4FBE-9349-074A2969C908}"/>
              </a:ext>
            </a:extLst>
          </p:cNvPr>
          <p:cNvSpPr>
            <a:spLocks noChangeShapeType="1"/>
          </p:cNvSpPr>
          <p:nvPr/>
        </p:nvSpPr>
        <p:spPr bwMode="auto">
          <a:xfrm>
            <a:off x="6023770" y="4452938"/>
            <a:ext cx="388937" cy="7747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32" name="Line 74">
            <a:extLst>
              <a:ext uri="{FF2B5EF4-FFF2-40B4-BE49-F238E27FC236}">
                <a16:creationId xmlns:a16="http://schemas.microsoft.com/office/drawing/2014/main" id="{CD8F47B7-BF37-46DE-95A9-D6DA031FAE5A}"/>
              </a:ext>
            </a:extLst>
          </p:cNvPr>
          <p:cNvSpPr>
            <a:spLocks noChangeShapeType="1"/>
          </p:cNvSpPr>
          <p:nvPr/>
        </p:nvSpPr>
        <p:spPr bwMode="auto">
          <a:xfrm flipH="1">
            <a:off x="2907507" y="2941638"/>
            <a:ext cx="1027113" cy="115411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33" name="Line 75">
            <a:extLst>
              <a:ext uri="{FF2B5EF4-FFF2-40B4-BE49-F238E27FC236}">
                <a16:creationId xmlns:a16="http://schemas.microsoft.com/office/drawing/2014/main" id="{B44D2215-0713-4115-8A26-ED872531FBBA}"/>
              </a:ext>
            </a:extLst>
          </p:cNvPr>
          <p:cNvSpPr>
            <a:spLocks noChangeShapeType="1"/>
          </p:cNvSpPr>
          <p:nvPr/>
        </p:nvSpPr>
        <p:spPr bwMode="auto">
          <a:xfrm>
            <a:off x="4510881" y="2941638"/>
            <a:ext cx="1244600" cy="1154112"/>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34" name="Line 76">
            <a:extLst>
              <a:ext uri="{FF2B5EF4-FFF2-40B4-BE49-F238E27FC236}">
                <a16:creationId xmlns:a16="http://schemas.microsoft.com/office/drawing/2014/main" id="{31FC2081-882E-47C9-9E13-C25A76CABA04}"/>
              </a:ext>
            </a:extLst>
          </p:cNvPr>
          <p:cNvSpPr>
            <a:spLocks noChangeShapeType="1"/>
          </p:cNvSpPr>
          <p:nvPr/>
        </p:nvSpPr>
        <p:spPr bwMode="auto">
          <a:xfrm flipH="1">
            <a:off x="4150520" y="1862139"/>
            <a:ext cx="1512887" cy="7191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35" name="Line 77">
            <a:extLst>
              <a:ext uri="{FF2B5EF4-FFF2-40B4-BE49-F238E27FC236}">
                <a16:creationId xmlns:a16="http://schemas.microsoft.com/office/drawing/2014/main" id="{2433E4A0-2B90-4C57-90EE-D7C3B0DCE668}"/>
              </a:ext>
            </a:extLst>
          </p:cNvPr>
          <p:cNvSpPr>
            <a:spLocks noChangeShapeType="1"/>
          </p:cNvSpPr>
          <p:nvPr/>
        </p:nvSpPr>
        <p:spPr bwMode="auto">
          <a:xfrm>
            <a:off x="6742907" y="1862138"/>
            <a:ext cx="1203325" cy="71755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36" name="Line 78">
            <a:extLst>
              <a:ext uri="{FF2B5EF4-FFF2-40B4-BE49-F238E27FC236}">
                <a16:creationId xmlns:a16="http://schemas.microsoft.com/office/drawing/2014/main" id="{FF677CA0-F379-4965-98E4-20ADBE042E95}"/>
              </a:ext>
            </a:extLst>
          </p:cNvPr>
          <p:cNvSpPr>
            <a:spLocks noChangeShapeType="1"/>
          </p:cNvSpPr>
          <p:nvPr/>
        </p:nvSpPr>
        <p:spPr bwMode="auto">
          <a:xfrm>
            <a:off x="7946231" y="2944814"/>
            <a:ext cx="1296988" cy="1150937"/>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37" name="Line 79">
            <a:extLst>
              <a:ext uri="{FF2B5EF4-FFF2-40B4-BE49-F238E27FC236}">
                <a16:creationId xmlns:a16="http://schemas.microsoft.com/office/drawing/2014/main" id="{1011519D-30EC-4568-B3E7-2CF92447FB1F}"/>
              </a:ext>
            </a:extLst>
          </p:cNvPr>
          <p:cNvSpPr>
            <a:spLocks noChangeShapeType="1"/>
          </p:cNvSpPr>
          <p:nvPr/>
        </p:nvSpPr>
        <p:spPr bwMode="auto">
          <a:xfrm flipH="1">
            <a:off x="8603457" y="4452938"/>
            <a:ext cx="371475" cy="7747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38" name="Line 80">
            <a:extLst>
              <a:ext uri="{FF2B5EF4-FFF2-40B4-BE49-F238E27FC236}">
                <a16:creationId xmlns:a16="http://schemas.microsoft.com/office/drawing/2014/main" id="{7694A04F-B423-4377-BCB9-E69381063FF6}"/>
              </a:ext>
            </a:extLst>
          </p:cNvPr>
          <p:cNvSpPr>
            <a:spLocks noChangeShapeType="1"/>
          </p:cNvSpPr>
          <p:nvPr/>
        </p:nvSpPr>
        <p:spPr bwMode="auto">
          <a:xfrm>
            <a:off x="9551194" y="4452938"/>
            <a:ext cx="349250" cy="77470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nvGrpSpPr>
          <p:cNvPr id="113739" name="Group 83">
            <a:extLst>
              <a:ext uri="{FF2B5EF4-FFF2-40B4-BE49-F238E27FC236}">
                <a16:creationId xmlns:a16="http://schemas.microsoft.com/office/drawing/2014/main" id="{0C4FEA23-7D4B-4E5C-B8E5-C65095FFCB6E}"/>
              </a:ext>
            </a:extLst>
          </p:cNvPr>
          <p:cNvGrpSpPr>
            <a:grpSpLocks/>
          </p:cNvGrpSpPr>
          <p:nvPr/>
        </p:nvGrpSpPr>
        <p:grpSpPr bwMode="auto">
          <a:xfrm>
            <a:off x="2724944" y="5283200"/>
            <a:ext cx="438150" cy="127000"/>
            <a:chOff x="757" y="3499"/>
            <a:chExt cx="276" cy="80"/>
          </a:xfrm>
        </p:grpSpPr>
        <p:sp>
          <p:nvSpPr>
            <p:cNvPr id="113779" name="Line 81">
              <a:extLst>
                <a:ext uri="{FF2B5EF4-FFF2-40B4-BE49-F238E27FC236}">
                  <a16:creationId xmlns:a16="http://schemas.microsoft.com/office/drawing/2014/main" id="{A2D6643F-9636-4CCB-B4C8-08A7DC335CBD}"/>
                </a:ext>
              </a:extLst>
            </p:cNvPr>
            <p:cNvSpPr>
              <a:spLocks noChangeShapeType="1"/>
            </p:cNvSpPr>
            <p:nvPr/>
          </p:nvSpPr>
          <p:spPr bwMode="auto">
            <a:xfrm>
              <a:off x="757" y="3533"/>
              <a:ext cx="2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80" name="Freeform 82">
              <a:extLst>
                <a:ext uri="{FF2B5EF4-FFF2-40B4-BE49-F238E27FC236}">
                  <a16:creationId xmlns:a16="http://schemas.microsoft.com/office/drawing/2014/main" id="{AABFDE86-5E25-481D-B68C-B54830BD9454}"/>
                </a:ext>
              </a:extLst>
            </p:cNvPr>
            <p:cNvSpPr>
              <a:spLocks/>
            </p:cNvSpPr>
            <p:nvPr/>
          </p:nvSpPr>
          <p:spPr bwMode="auto">
            <a:xfrm>
              <a:off x="964" y="3499"/>
              <a:ext cx="69" cy="80"/>
            </a:xfrm>
            <a:custGeom>
              <a:avLst/>
              <a:gdLst>
                <a:gd name="T0" fmla="*/ 0 w 69"/>
                <a:gd name="T1" fmla="*/ 80 h 80"/>
                <a:gd name="T2" fmla="*/ 69 w 69"/>
                <a:gd name="T3" fmla="*/ 34 h 80"/>
                <a:gd name="T4" fmla="*/ 0 w 69"/>
                <a:gd name="T5" fmla="*/ 0 h 80"/>
                <a:gd name="T6" fmla="*/ 0 w 69"/>
                <a:gd name="T7" fmla="*/ 80 h 80"/>
                <a:gd name="T8" fmla="*/ 0 60000 65536"/>
                <a:gd name="T9" fmla="*/ 0 60000 65536"/>
                <a:gd name="T10" fmla="*/ 0 60000 65536"/>
                <a:gd name="T11" fmla="*/ 0 60000 65536"/>
                <a:gd name="T12" fmla="*/ 0 w 69"/>
                <a:gd name="T13" fmla="*/ 0 h 80"/>
                <a:gd name="T14" fmla="*/ 69 w 69"/>
                <a:gd name="T15" fmla="*/ 80 h 80"/>
              </a:gdLst>
              <a:ahLst/>
              <a:cxnLst>
                <a:cxn ang="T8">
                  <a:pos x="T0" y="T1"/>
                </a:cxn>
                <a:cxn ang="T9">
                  <a:pos x="T2" y="T3"/>
                </a:cxn>
                <a:cxn ang="T10">
                  <a:pos x="T4" y="T5"/>
                </a:cxn>
                <a:cxn ang="T11">
                  <a:pos x="T6" y="T7"/>
                </a:cxn>
              </a:cxnLst>
              <a:rect l="T12" t="T13" r="T14" b="T15"/>
              <a:pathLst>
                <a:path w="69" h="80">
                  <a:moveTo>
                    <a:pt x="0" y="80"/>
                  </a:moveTo>
                  <a:lnTo>
                    <a:pt x="69" y="34"/>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13740" name="Group 86">
            <a:extLst>
              <a:ext uri="{FF2B5EF4-FFF2-40B4-BE49-F238E27FC236}">
                <a16:creationId xmlns:a16="http://schemas.microsoft.com/office/drawing/2014/main" id="{1A0874A7-7623-41EE-8A49-B46480F20646}"/>
              </a:ext>
            </a:extLst>
          </p:cNvPr>
          <p:cNvGrpSpPr>
            <a:grpSpLocks/>
          </p:cNvGrpSpPr>
          <p:nvPr/>
        </p:nvGrpSpPr>
        <p:grpSpPr bwMode="auto">
          <a:xfrm>
            <a:off x="2688431" y="5465763"/>
            <a:ext cx="420688" cy="127000"/>
            <a:chOff x="734" y="3614"/>
            <a:chExt cx="265" cy="80"/>
          </a:xfrm>
        </p:grpSpPr>
        <p:sp>
          <p:nvSpPr>
            <p:cNvPr id="113777" name="Line 84">
              <a:extLst>
                <a:ext uri="{FF2B5EF4-FFF2-40B4-BE49-F238E27FC236}">
                  <a16:creationId xmlns:a16="http://schemas.microsoft.com/office/drawing/2014/main" id="{E7F7599F-0FAD-4259-B360-AAA78289962C}"/>
                </a:ext>
              </a:extLst>
            </p:cNvPr>
            <p:cNvSpPr>
              <a:spLocks noChangeShapeType="1"/>
            </p:cNvSpPr>
            <p:nvPr/>
          </p:nvSpPr>
          <p:spPr bwMode="auto">
            <a:xfrm flipH="1">
              <a:off x="769" y="3648"/>
              <a:ext cx="2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78" name="Freeform 85">
              <a:extLst>
                <a:ext uri="{FF2B5EF4-FFF2-40B4-BE49-F238E27FC236}">
                  <a16:creationId xmlns:a16="http://schemas.microsoft.com/office/drawing/2014/main" id="{EAD22DB2-32D8-4799-9DCF-1C64758ABB5C}"/>
                </a:ext>
              </a:extLst>
            </p:cNvPr>
            <p:cNvSpPr>
              <a:spLocks/>
            </p:cNvSpPr>
            <p:nvPr/>
          </p:nvSpPr>
          <p:spPr bwMode="auto">
            <a:xfrm>
              <a:off x="734" y="3614"/>
              <a:ext cx="69" cy="80"/>
            </a:xfrm>
            <a:custGeom>
              <a:avLst/>
              <a:gdLst>
                <a:gd name="T0" fmla="*/ 69 w 69"/>
                <a:gd name="T1" fmla="*/ 0 h 80"/>
                <a:gd name="T2" fmla="*/ 0 w 69"/>
                <a:gd name="T3" fmla="*/ 34 h 80"/>
                <a:gd name="T4" fmla="*/ 69 w 69"/>
                <a:gd name="T5" fmla="*/ 80 h 80"/>
                <a:gd name="T6" fmla="*/ 69 w 69"/>
                <a:gd name="T7" fmla="*/ 0 h 80"/>
                <a:gd name="T8" fmla="*/ 0 60000 65536"/>
                <a:gd name="T9" fmla="*/ 0 60000 65536"/>
                <a:gd name="T10" fmla="*/ 0 60000 65536"/>
                <a:gd name="T11" fmla="*/ 0 60000 65536"/>
                <a:gd name="T12" fmla="*/ 0 w 69"/>
                <a:gd name="T13" fmla="*/ 0 h 80"/>
                <a:gd name="T14" fmla="*/ 69 w 69"/>
                <a:gd name="T15" fmla="*/ 80 h 80"/>
              </a:gdLst>
              <a:ahLst/>
              <a:cxnLst>
                <a:cxn ang="T8">
                  <a:pos x="T0" y="T1"/>
                </a:cxn>
                <a:cxn ang="T9">
                  <a:pos x="T2" y="T3"/>
                </a:cxn>
                <a:cxn ang="T10">
                  <a:pos x="T4" y="T5"/>
                </a:cxn>
                <a:cxn ang="T11">
                  <a:pos x="T6" y="T7"/>
                </a:cxn>
              </a:cxnLst>
              <a:rect l="T12" t="T13" r="T14" b="T15"/>
              <a:pathLst>
                <a:path w="69" h="80">
                  <a:moveTo>
                    <a:pt x="69" y="0"/>
                  </a:moveTo>
                  <a:lnTo>
                    <a:pt x="0" y="34"/>
                  </a:lnTo>
                  <a:lnTo>
                    <a:pt x="69" y="80"/>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13741" name="Group 89">
            <a:extLst>
              <a:ext uri="{FF2B5EF4-FFF2-40B4-BE49-F238E27FC236}">
                <a16:creationId xmlns:a16="http://schemas.microsoft.com/office/drawing/2014/main" id="{C53D49B8-FA61-4F92-A934-6B610CDDAFCA}"/>
              </a:ext>
            </a:extLst>
          </p:cNvPr>
          <p:cNvGrpSpPr>
            <a:grpSpLocks/>
          </p:cNvGrpSpPr>
          <p:nvPr/>
        </p:nvGrpSpPr>
        <p:grpSpPr bwMode="auto">
          <a:xfrm>
            <a:off x="5572919" y="5283200"/>
            <a:ext cx="438150" cy="127000"/>
            <a:chOff x="2551" y="3499"/>
            <a:chExt cx="276" cy="80"/>
          </a:xfrm>
        </p:grpSpPr>
        <p:sp>
          <p:nvSpPr>
            <p:cNvPr id="113775" name="Line 87">
              <a:extLst>
                <a:ext uri="{FF2B5EF4-FFF2-40B4-BE49-F238E27FC236}">
                  <a16:creationId xmlns:a16="http://schemas.microsoft.com/office/drawing/2014/main" id="{5331BC4B-CFE0-40E7-8322-ACCCDA8B0002}"/>
                </a:ext>
              </a:extLst>
            </p:cNvPr>
            <p:cNvSpPr>
              <a:spLocks noChangeShapeType="1"/>
            </p:cNvSpPr>
            <p:nvPr/>
          </p:nvSpPr>
          <p:spPr bwMode="auto">
            <a:xfrm>
              <a:off x="2551" y="3533"/>
              <a:ext cx="2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76" name="Freeform 88">
              <a:extLst>
                <a:ext uri="{FF2B5EF4-FFF2-40B4-BE49-F238E27FC236}">
                  <a16:creationId xmlns:a16="http://schemas.microsoft.com/office/drawing/2014/main" id="{883F3CAA-A371-4196-8981-BDB50CEA5856}"/>
                </a:ext>
              </a:extLst>
            </p:cNvPr>
            <p:cNvSpPr>
              <a:spLocks/>
            </p:cNvSpPr>
            <p:nvPr/>
          </p:nvSpPr>
          <p:spPr bwMode="auto">
            <a:xfrm>
              <a:off x="2758" y="3499"/>
              <a:ext cx="69" cy="80"/>
            </a:xfrm>
            <a:custGeom>
              <a:avLst/>
              <a:gdLst>
                <a:gd name="T0" fmla="*/ 0 w 69"/>
                <a:gd name="T1" fmla="*/ 80 h 80"/>
                <a:gd name="T2" fmla="*/ 69 w 69"/>
                <a:gd name="T3" fmla="*/ 34 h 80"/>
                <a:gd name="T4" fmla="*/ 0 w 69"/>
                <a:gd name="T5" fmla="*/ 0 h 80"/>
                <a:gd name="T6" fmla="*/ 0 w 69"/>
                <a:gd name="T7" fmla="*/ 80 h 80"/>
                <a:gd name="T8" fmla="*/ 0 60000 65536"/>
                <a:gd name="T9" fmla="*/ 0 60000 65536"/>
                <a:gd name="T10" fmla="*/ 0 60000 65536"/>
                <a:gd name="T11" fmla="*/ 0 60000 65536"/>
                <a:gd name="T12" fmla="*/ 0 w 69"/>
                <a:gd name="T13" fmla="*/ 0 h 80"/>
                <a:gd name="T14" fmla="*/ 69 w 69"/>
                <a:gd name="T15" fmla="*/ 80 h 80"/>
              </a:gdLst>
              <a:ahLst/>
              <a:cxnLst>
                <a:cxn ang="T8">
                  <a:pos x="T0" y="T1"/>
                </a:cxn>
                <a:cxn ang="T9">
                  <a:pos x="T2" y="T3"/>
                </a:cxn>
                <a:cxn ang="T10">
                  <a:pos x="T4" y="T5"/>
                </a:cxn>
                <a:cxn ang="T11">
                  <a:pos x="T6" y="T7"/>
                </a:cxn>
              </a:cxnLst>
              <a:rect l="T12" t="T13" r="T14" b="T15"/>
              <a:pathLst>
                <a:path w="69" h="80">
                  <a:moveTo>
                    <a:pt x="0" y="80"/>
                  </a:moveTo>
                  <a:lnTo>
                    <a:pt x="69" y="34"/>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13742" name="Group 92">
            <a:extLst>
              <a:ext uri="{FF2B5EF4-FFF2-40B4-BE49-F238E27FC236}">
                <a16:creationId xmlns:a16="http://schemas.microsoft.com/office/drawing/2014/main" id="{1AC5DCFB-2F1D-4223-AFDB-AD1DF64EA400}"/>
              </a:ext>
            </a:extLst>
          </p:cNvPr>
          <p:cNvGrpSpPr>
            <a:grpSpLocks/>
          </p:cNvGrpSpPr>
          <p:nvPr/>
        </p:nvGrpSpPr>
        <p:grpSpPr bwMode="auto">
          <a:xfrm>
            <a:off x="5536406" y="5465763"/>
            <a:ext cx="420688" cy="127000"/>
            <a:chOff x="2528" y="3614"/>
            <a:chExt cx="265" cy="80"/>
          </a:xfrm>
        </p:grpSpPr>
        <p:sp>
          <p:nvSpPr>
            <p:cNvPr id="113773" name="Line 90">
              <a:extLst>
                <a:ext uri="{FF2B5EF4-FFF2-40B4-BE49-F238E27FC236}">
                  <a16:creationId xmlns:a16="http://schemas.microsoft.com/office/drawing/2014/main" id="{31E8122A-0FE1-417B-B889-D576156C1458}"/>
                </a:ext>
              </a:extLst>
            </p:cNvPr>
            <p:cNvSpPr>
              <a:spLocks noChangeShapeType="1"/>
            </p:cNvSpPr>
            <p:nvPr/>
          </p:nvSpPr>
          <p:spPr bwMode="auto">
            <a:xfrm flipH="1">
              <a:off x="2563" y="3648"/>
              <a:ext cx="2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74" name="Freeform 91">
              <a:extLst>
                <a:ext uri="{FF2B5EF4-FFF2-40B4-BE49-F238E27FC236}">
                  <a16:creationId xmlns:a16="http://schemas.microsoft.com/office/drawing/2014/main" id="{E50C996A-B5AA-4910-B0AD-1D1AB341CFBB}"/>
                </a:ext>
              </a:extLst>
            </p:cNvPr>
            <p:cNvSpPr>
              <a:spLocks/>
            </p:cNvSpPr>
            <p:nvPr/>
          </p:nvSpPr>
          <p:spPr bwMode="auto">
            <a:xfrm>
              <a:off x="2528" y="3614"/>
              <a:ext cx="69" cy="80"/>
            </a:xfrm>
            <a:custGeom>
              <a:avLst/>
              <a:gdLst>
                <a:gd name="T0" fmla="*/ 69 w 69"/>
                <a:gd name="T1" fmla="*/ 0 h 80"/>
                <a:gd name="T2" fmla="*/ 0 w 69"/>
                <a:gd name="T3" fmla="*/ 34 h 80"/>
                <a:gd name="T4" fmla="*/ 69 w 69"/>
                <a:gd name="T5" fmla="*/ 80 h 80"/>
                <a:gd name="T6" fmla="*/ 69 w 69"/>
                <a:gd name="T7" fmla="*/ 0 h 80"/>
                <a:gd name="T8" fmla="*/ 0 60000 65536"/>
                <a:gd name="T9" fmla="*/ 0 60000 65536"/>
                <a:gd name="T10" fmla="*/ 0 60000 65536"/>
                <a:gd name="T11" fmla="*/ 0 60000 65536"/>
                <a:gd name="T12" fmla="*/ 0 w 69"/>
                <a:gd name="T13" fmla="*/ 0 h 80"/>
                <a:gd name="T14" fmla="*/ 69 w 69"/>
                <a:gd name="T15" fmla="*/ 80 h 80"/>
              </a:gdLst>
              <a:ahLst/>
              <a:cxnLst>
                <a:cxn ang="T8">
                  <a:pos x="T0" y="T1"/>
                </a:cxn>
                <a:cxn ang="T9">
                  <a:pos x="T2" y="T3"/>
                </a:cxn>
                <a:cxn ang="T10">
                  <a:pos x="T4" y="T5"/>
                </a:cxn>
                <a:cxn ang="T11">
                  <a:pos x="T6" y="T7"/>
                </a:cxn>
              </a:cxnLst>
              <a:rect l="T12" t="T13" r="T14" b="T15"/>
              <a:pathLst>
                <a:path w="69" h="80">
                  <a:moveTo>
                    <a:pt x="69" y="0"/>
                  </a:moveTo>
                  <a:lnTo>
                    <a:pt x="0" y="34"/>
                  </a:lnTo>
                  <a:lnTo>
                    <a:pt x="69" y="80"/>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13743" name="Group 95">
            <a:extLst>
              <a:ext uri="{FF2B5EF4-FFF2-40B4-BE49-F238E27FC236}">
                <a16:creationId xmlns:a16="http://schemas.microsoft.com/office/drawing/2014/main" id="{206EE851-45EA-4959-BF5F-9265FE2D2C92}"/>
              </a:ext>
            </a:extLst>
          </p:cNvPr>
          <p:cNvGrpSpPr>
            <a:grpSpLocks/>
          </p:cNvGrpSpPr>
          <p:nvPr/>
        </p:nvGrpSpPr>
        <p:grpSpPr bwMode="auto">
          <a:xfrm>
            <a:off x="9060657" y="5283200"/>
            <a:ext cx="455613" cy="127000"/>
            <a:chOff x="4748" y="3499"/>
            <a:chExt cx="287" cy="80"/>
          </a:xfrm>
        </p:grpSpPr>
        <p:sp>
          <p:nvSpPr>
            <p:cNvPr id="113771" name="Line 93">
              <a:extLst>
                <a:ext uri="{FF2B5EF4-FFF2-40B4-BE49-F238E27FC236}">
                  <a16:creationId xmlns:a16="http://schemas.microsoft.com/office/drawing/2014/main" id="{AA3666F9-07B0-4017-B802-B97868321929}"/>
                </a:ext>
              </a:extLst>
            </p:cNvPr>
            <p:cNvSpPr>
              <a:spLocks noChangeShapeType="1"/>
            </p:cNvSpPr>
            <p:nvPr/>
          </p:nvSpPr>
          <p:spPr bwMode="auto">
            <a:xfrm>
              <a:off x="4748" y="3533"/>
              <a:ext cx="2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72" name="Freeform 94">
              <a:extLst>
                <a:ext uri="{FF2B5EF4-FFF2-40B4-BE49-F238E27FC236}">
                  <a16:creationId xmlns:a16="http://schemas.microsoft.com/office/drawing/2014/main" id="{1F00D69A-897B-450F-B78F-4BEEF5DA2EAD}"/>
                </a:ext>
              </a:extLst>
            </p:cNvPr>
            <p:cNvSpPr>
              <a:spLocks/>
            </p:cNvSpPr>
            <p:nvPr/>
          </p:nvSpPr>
          <p:spPr bwMode="auto">
            <a:xfrm>
              <a:off x="4955" y="3499"/>
              <a:ext cx="80" cy="80"/>
            </a:xfrm>
            <a:custGeom>
              <a:avLst/>
              <a:gdLst>
                <a:gd name="T0" fmla="*/ 0 w 80"/>
                <a:gd name="T1" fmla="*/ 80 h 80"/>
                <a:gd name="T2" fmla="*/ 80 w 80"/>
                <a:gd name="T3" fmla="*/ 34 h 80"/>
                <a:gd name="T4" fmla="*/ 0 w 80"/>
                <a:gd name="T5" fmla="*/ 0 h 80"/>
                <a:gd name="T6" fmla="*/ 0 w 80"/>
                <a:gd name="T7" fmla="*/ 80 h 80"/>
                <a:gd name="T8" fmla="*/ 0 60000 65536"/>
                <a:gd name="T9" fmla="*/ 0 60000 65536"/>
                <a:gd name="T10" fmla="*/ 0 60000 65536"/>
                <a:gd name="T11" fmla="*/ 0 60000 65536"/>
                <a:gd name="T12" fmla="*/ 0 w 80"/>
                <a:gd name="T13" fmla="*/ 0 h 80"/>
                <a:gd name="T14" fmla="*/ 80 w 80"/>
                <a:gd name="T15" fmla="*/ 80 h 80"/>
              </a:gdLst>
              <a:ahLst/>
              <a:cxnLst>
                <a:cxn ang="T8">
                  <a:pos x="T0" y="T1"/>
                </a:cxn>
                <a:cxn ang="T9">
                  <a:pos x="T2" y="T3"/>
                </a:cxn>
                <a:cxn ang="T10">
                  <a:pos x="T4" y="T5"/>
                </a:cxn>
                <a:cxn ang="T11">
                  <a:pos x="T6" y="T7"/>
                </a:cxn>
              </a:cxnLst>
              <a:rect l="T12" t="T13" r="T14" b="T15"/>
              <a:pathLst>
                <a:path w="80" h="80">
                  <a:moveTo>
                    <a:pt x="0" y="80"/>
                  </a:moveTo>
                  <a:lnTo>
                    <a:pt x="80" y="34"/>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13744" name="Group 98">
            <a:extLst>
              <a:ext uri="{FF2B5EF4-FFF2-40B4-BE49-F238E27FC236}">
                <a16:creationId xmlns:a16="http://schemas.microsoft.com/office/drawing/2014/main" id="{65AFDEEF-2337-49A6-9998-75DEBE67354F}"/>
              </a:ext>
            </a:extLst>
          </p:cNvPr>
          <p:cNvGrpSpPr>
            <a:grpSpLocks/>
          </p:cNvGrpSpPr>
          <p:nvPr/>
        </p:nvGrpSpPr>
        <p:grpSpPr bwMode="auto">
          <a:xfrm>
            <a:off x="9005094" y="5465763"/>
            <a:ext cx="438150" cy="127000"/>
            <a:chOff x="4713" y="3614"/>
            <a:chExt cx="276" cy="80"/>
          </a:xfrm>
        </p:grpSpPr>
        <p:sp>
          <p:nvSpPr>
            <p:cNvPr id="113769" name="Line 96">
              <a:extLst>
                <a:ext uri="{FF2B5EF4-FFF2-40B4-BE49-F238E27FC236}">
                  <a16:creationId xmlns:a16="http://schemas.microsoft.com/office/drawing/2014/main" id="{85421178-07DF-466B-92D2-F578020D9470}"/>
                </a:ext>
              </a:extLst>
            </p:cNvPr>
            <p:cNvSpPr>
              <a:spLocks noChangeShapeType="1"/>
            </p:cNvSpPr>
            <p:nvPr/>
          </p:nvSpPr>
          <p:spPr bwMode="auto">
            <a:xfrm flipH="1">
              <a:off x="4759" y="3648"/>
              <a:ext cx="230"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70" name="Freeform 97">
              <a:extLst>
                <a:ext uri="{FF2B5EF4-FFF2-40B4-BE49-F238E27FC236}">
                  <a16:creationId xmlns:a16="http://schemas.microsoft.com/office/drawing/2014/main" id="{5883DB65-4F3D-46A5-A593-3209DEC46117}"/>
                </a:ext>
              </a:extLst>
            </p:cNvPr>
            <p:cNvSpPr>
              <a:spLocks/>
            </p:cNvSpPr>
            <p:nvPr/>
          </p:nvSpPr>
          <p:spPr bwMode="auto">
            <a:xfrm>
              <a:off x="4713" y="3614"/>
              <a:ext cx="81" cy="80"/>
            </a:xfrm>
            <a:custGeom>
              <a:avLst/>
              <a:gdLst>
                <a:gd name="T0" fmla="*/ 81 w 81"/>
                <a:gd name="T1" fmla="*/ 0 h 80"/>
                <a:gd name="T2" fmla="*/ 0 w 81"/>
                <a:gd name="T3" fmla="*/ 34 h 80"/>
                <a:gd name="T4" fmla="*/ 81 w 81"/>
                <a:gd name="T5" fmla="*/ 80 h 80"/>
                <a:gd name="T6" fmla="*/ 81 w 81"/>
                <a:gd name="T7" fmla="*/ 0 h 80"/>
                <a:gd name="T8" fmla="*/ 0 60000 65536"/>
                <a:gd name="T9" fmla="*/ 0 60000 65536"/>
                <a:gd name="T10" fmla="*/ 0 60000 65536"/>
                <a:gd name="T11" fmla="*/ 0 60000 65536"/>
                <a:gd name="T12" fmla="*/ 0 w 81"/>
                <a:gd name="T13" fmla="*/ 0 h 80"/>
                <a:gd name="T14" fmla="*/ 81 w 81"/>
                <a:gd name="T15" fmla="*/ 80 h 80"/>
              </a:gdLst>
              <a:ahLst/>
              <a:cxnLst>
                <a:cxn ang="T8">
                  <a:pos x="T0" y="T1"/>
                </a:cxn>
                <a:cxn ang="T9">
                  <a:pos x="T2" y="T3"/>
                </a:cxn>
                <a:cxn ang="T10">
                  <a:pos x="T4" y="T5"/>
                </a:cxn>
                <a:cxn ang="T11">
                  <a:pos x="T6" y="T7"/>
                </a:cxn>
              </a:cxnLst>
              <a:rect l="T12" t="T13" r="T14" b="T15"/>
              <a:pathLst>
                <a:path w="81" h="80">
                  <a:moveTo>
                    <a:pt x="81" y="0"/>
                  </a:moveTo>
                  <a:lnTo>
                    <a:pt x="0" y="34"/>
                  </a:lnTo>
                  <a:lnTo>
                    <a:pt x="81" y="80"/>
                  </a:lnTo>
                  <a:lnTo>
                    <a:pt x="8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13745" name="Group 101">
            <a:extLst>
              <a:ext uri="{FF2B5EF4-FFF2-40B4-BE49-F238E27FC236}">
                <a16:creationId xmlns:a16="http://schemas.microsoft.com/office/drawing/2014/main" id="{41D7BEC6-EDC5-4346-B8A0-D1F9696282E9}"/>
              </a:ext>
            </a:extLst>
          </p:cNvPr>
          <p:cNvGrpSpPr>
            <a:grpSpLocks/>
          </p:cNvGrpSpPr>
          <p:nvPr/>
        </p:nvGrpSpPr>
        <p:grpSpPr bwMode="auto">
          <a:xfrm>
            <a:off x="4058445" y="5319713"/>
            <a:ext cx="674687" cy="127000"/>
            <a:chOff x="1597" y="3522"/>
            <a:chExt cx="425" cy="80"/>
          </a:xfrm>
        </p:grpSpPr>
        <p:sp>
          <p:nvSpPr>
            <p:cNvPr id="113767" name="Line 99">
              <a:extLst>
                <a:ext uri="{FF2B5EF4-FFF2-40B4-BE49-F238E27FC236}">
                  <a16:creationId xmlns:a16="http://schemas.microsoft.com/office/drawing/2014/main" id="{7EFF0B79-48F8-4491-8440-16AF780BB10C}"/>
                </a:ext>
              </a:extLst>
            </p:cNvPr>
            <p:cNvSpPr>
              <a:spLocks noChangeShapeType="1"/>
            </p:cNvSpPr>
            <p:nvPr/>
          </p:nvSpPr>
          <p:spPr bwMode="auto">
            <a:xfrm>
              <a:off x="1597" y="3556"/>
              <a:ext cx="36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68" name="Freeform 100">
              <a:extLst>
                <a:ext uri="{FF2B5EF4-FFF2-40B4-BE49-F238E27FC236}">
                  <a16:creationId xmlns:a16="http://schemas.microsoft.com/office/drawing/2014/main" id="{C609AD3B-FA9D-4D66-A2BC-9669F0C800C0}"/>
                </a:ext>
              </a:extLst>
            </p:cNvPr>
            <p:cNvSpPr>
              <a:spLocks/>
            </p:cNvSpPr>
            <p:nvPr/>
          </p:nvSpPr>
          <p:spPr bwMode="auto">
            <a:xfrm>
              <a:off x="1942" y="3522"/>
              <a:ext cx="80" cy="80"/>
            </a:xfrm>
            <a:custGeom>
              <a:avLst/>
              <a:gdLst>
                <a:gd name="T0" fmla="*/ 0 w 80"/>
                <a:gd name="T1" fmla="*/ 80 h 80"/>
                <a:gd name="T2" fmla="*/ 80 w 80"/>
                <a:gd name="T3" fmla="*/ 34 h 80"/>
                <a:gd name="T4" fmla="*/ 0 w 80"/>
                <a:gd name="T5" fmla="*/ 0 h 80"/>
                <a:gd name="T6" fmla="*/ 0 w 80"/>
                <a:gd name="T7" fmla="*/ 80 h 80"/>
                <a:gd name="T8" fmla="*/ 0 60000 65536"/>
                <a:gd name="T9" fmla="*/ 0 60000 65536"/>
                <a:gd name="T10" fmla="*/ 0 60000 65536"/>
                <a:gd name="T11" fmla="*/ 0 60000 65536"/>
                <a:gd name="T12" fmla="*/ 0 w 80"/>
                <a:gd name="T13" fmla="*/ 0 h 80"/>
                <a:gd name="T14" fmla="*/ 80 w 80"/>
                <a:gd name="T15" fmla="*/ 80 h 80"/>
              </a:gdLst>
              <a:ahLst/>
              <a:cxnLst>
                <a:cxn ang="T8">
                  <a:pos x="T0" y="T1"/>
                </a:cxn>
                <a:cxn ang="T9">
                  <a:pos x="T2" y="T3"/>
                </a:cxn>
                <a:cxn ang="T10">
                  <a:pos x="T4" y="T5"/>
                </a:cxn>
                <a:cxn ang="T11">
                  <a:pos x="T6" y="T7"/>
                </a:cxn>
              </a:cxnLst>
              <a:rect l="T12" t="T13" r="T14" b="T15"/>
              <a:pathLst>
                <a:path w="80" h="80">
                  <a:moveTo>
                    <a:pt x="0" y="80"/>
                  </a:moveTo>
                  <a:lnTo>
                    <a:pt x="80" y="34"/>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13746" name="Group 104">
            <a:extLst>
              <a:ext uri="{FF2B5EF4-FFF2-40B4-BE49-F238E27FC236}">
                <a16:creationId xmlns:a16="http://schemas.microsoft.com/office/drawing/2014/main" id="{1A3EA211-F1A9-4443-AA6D-C4B53A540D95}"/>
              </a:ext>
            </a:extLst>
          </p:cNvPr>
          <p:cNvGrpSpPr>
            <a:grpSpLocks/>
          </p:cNvGrpSpPr>
          <p:nvPr/>
        </p:nvGrpSpPr>
        <p:grpSpPr bwMode="auto">
          <a:xfrm>
            <a:off x="4039394" y="5483225"/>
            <a:ext cx="639762" cy="128588"/>
            <a:chOff x="1585" y="3625"/>
            <a:chExt cx="403" cy="81"/>
          </a:xfrm>
        </p:grpSpPr>
        <p:sp>
          <p:nvSpPr>
            <p:cNvPr id="113765" name="Line 102">
              <a:extLst>
                <a:ext uri="{FF2B5EF4-FFF2-40B4-BE49-F238E27FC236}">
                  <a16:creationId xmlns:a16="http://schemas.microsoft.com/office/drawing/2014/main" id="{68A17BB0-A877-4219-B668-E489DA9CA223}"/>
                </a:ext>
              </a:extLst>
            </p:cNvPr>
            <p:cNvSpPr>
              <a:spLocks noChangeShapeType="1"/>
            </p:cNvSpPr>
            <p:nvPr/>
          </p:nvSpPr>
          <p:spPr bwMode="auto">
            <a:xfrm flipH="1">
              <a:off x="1620" y="3660"/>
              <a:ext cx="368"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66" name="Freeform 103">
              <a:extLst>
                <a:ext uri="{FF2B5EF4-FFF2-40B4-BE49-F238E27FC236}">
                  <a16:creationId xmlns:a16="http://schemas.microsoft.com/office/drawing/2014/main" id="{BB35BC67-0BDF-4D02-B6C0-62B40D8DAFBC}"/>
                </a:ext>
              </a:extLst>
            </p:cNvPr>
            <p:cNvSpPr>
              <a:spLocks/>
            </p:cNvSpPr>
            <p:nvPr/>
          </p:nvSpPr>
          <p:spPr bwMode="auto">
            <a:xfrm>
              <a:off x="1585" y="3625"/>
              <a:ext cx="69" cy="81"/>
            </a:xfrm>
            <a:custGeom>
              <a:avLst/>
              <a:gdLst>
                <a:gd name="T0" fmla="*/ 69 w 69"/>
                <a:gd name="T1" fmla="*/ 0 h 81"/>
                <a:gd name="T2" fmla="*/ 0 w 69"/>
                <a:gd name="T3" fmla="*/ 46 h 81"/>
                <a:gd name="T4" fmla="*/ 69 w 69"/>
                <a:gd name="T5" fmla="*/ 81 h 81"/>
                <a:gd name="T6" fmla="*/ 69 w 69"/>
                <a:gd name="T7" fmla="*/ 0 h 81"/>
                <a:gd name="T8" fmla="*/ 0 60000 65536"/>
                <a:gd name="T9" fmla="*/ 0 60000 65536"/>
                <a:gd name="T10" fmla="*/ 0 60000 65536"/>
                <a:gd name="T11" fmla="*/ 0 60000 65536"/>
                <a:gd name="T12" fmla="*/ 0 w 69"/>
                <a:gd name="T13" fmla="*/ 0 h 81"/>
                <a:gd name="T14" fmla="*/ 69 w 69"/>
                <a:gd name="T15" fmla="*/ 81 h 81"/>
              </a:gdLst>
              <a:ahLst/>
              <a:cxnLst>
                <a:cxn ang="T8">
                  <a:pos x="T0" y="T1"/>
                </a:cxn>
                <a:cxn ang="T9">
                  <a:pos x="T2" y="T3"/>
                </a:cxn>
                <a:cxn ang="T10">
                  <a:pos x="T4" y="T5"/>
                </a:cxn>
                <a:cxn ang="T11">
                  <a:pos x="T6" y="T7"/>
                </a:cxn>
              </a:cxnLst>
              <a:rect l="T12" t="T13" r="T14" b="T15"/>
              <a:pathLst>
                <a:path w="69" h="81">
                  <a:moveTo>
                    <a:pt x="69" y="0"/>
                  </a:moveTo>
                  <a:lnTo>
                    <a:pt x="0" y="46"/>
                  </a:lnTo>
                  <a:lnTo>
                    <a:pt x="69" y="81"/>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13747" name="Group 107">
            <a:extLst>
              <a:ext uri="{FF2B5EF4-FFF2-40B4-BE49-F238E27FC236}">
                <a16:creationId xmlns:a16="http://schemas.microsoft.com/office/drawing/2014/main" id="{CA765645-B4B8-488B-9804-C3651892349B}"/>
              </a:ext>
            </a:extLst>
          </p:cNvPr>
          <p:cNvGrpSpPr>
            <a:grpSpLocks/>
          </p:cNvGrpSpPr>
          <p:nvPr/>
        </p:nvGrpSpPr>
        <p:grpSpPr bwMode="auto">
          <a:xfrm>
            <a:off x="6923881" y="5283200"/>
            <a:ext cx="1314450" cy="127000"/>
            <a:chOff x="3402" y="3499"/>
            <a:chExt cx="828" cy="80"/>
          </a:xfrm>
        </p:grpSpPr>
        <p:sp>
          <p:nvSpPr>
            <p:cNvPr id="113763" name="Line 105">
              <a:extLst>
                <a:ext uri="{FF2B5EF4-FFF2-40B4-BE49-F238E27FC236}">
                  <a16:creationId xmlns:a16="http://schemas.microsoft.com/office/drawing/2014/main" id="{458AA3C4-3EA3-4298-9D4A-401361891647}"/>
                </a:ext>
              </a:extLst>
            </p:cNvPr>
            <p:cNvSpPr>
              <a:spLocks noChangeShapeType="1"/>
            </p:cNvSpPr>
            <p:nvPr/>
          </p:nvSpPr>
          <p:spPr bwMode="auto">
            <a:xfrm>
              <a:off x="3402" y="3533"/>
              <a:ext cx="78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64" name="Freeform 106">
              <a:extLst>
                <a:ext uri="{FF2B5EF4-FFF2-40B4-BE49-F238E27FC236}">
                  <a16:creationId xmlns:a16="http://schemas.microsoft.com/office/drawing/2014/main" id="{F40A748D-5965-451B-9461-4858440EE79F}"/>
                </a:ext>
              </a:extLst>
            </p:cNvPr>
            <p:cNvSpPr>
              <a:spLocks/>
            </p:cNvSpPr>
            <p:nvPr/>
          </p:nvSpPr>
          <p:spPr bwMode="auto">
            <a:xfrm>
              <a:off x="4161" y="3499"/>
              <a:ext cx="69" cy="80"/>
            </a:xfrm>
            <a:custGeom>
              <a:avLst/>
              <a:gdLst>
                <a:gd name="T0" fmla="*/ 0 w 69"/>
                <a:gd name="T1" fmla="*/ 80 h 80"/>
                <a:gd name="T2" fmla="*/ 69 w 69"/>
                <a:gd name="T3" fmla="*/ 34 h 80"/>
                <a:gd name="T4" fmla="*/ 0 w 69"/>
                <a:gd name="T5" fmla="*/ 0 h 80"/>
                <a:gd name="T6" fmla="*/ 0 w 69"/>
                <a:gd name="T7" fmla="*/ 80 h 80"/>
                <a:gd name="T8" fmla="*/ 0 60000 65536"/>
                <a:gd name="T9" fmla="*/ 0 60000 65536"/>
                <a:gd name="T10" fmla="*/ 0 60000 65536"/>
                <a:gd name="T11" fmla="*/ 0 60000 65536"/>
                <a:gd name="T12" fmla="*/ 0 w 69"/>
                <a:gd name="T13" fmla="*/ 0 h 80"/>
                <a:gd name="T14" fmla="*/ 69 w 69"/>
                <a:gd name="T15" fmla="*/ 80 h 80"/>
              </a:gdLst>
              <a:ahLst/>
              <a:cxnLst>
                <a:cxn ang="T8">
                  <a:pos x="T0" y="T1"/>
                </a:cxn>
                <a:cxn ang="T9">
                  <a:pos x="T2" y="T3"/>
                </a:cxn>
                <a:cxn ang="T10">
                  <a:pos x="T4" y="T5"/>
                </a:cxn>
                <a:cxn ang="T11">
                  <a:pos x="T6" y="T7"/>
                </a:cxn>
              </a:cxnLst>
              <a:rect l="T12" t="T13" r="T14" b="T15"/>
              <a:pathLst>
                <a:path w="69" h="80">
                  <a:moveTo>
                    <a:pt x="0" y="80"/>
                  </a:moveTo>
                  <a:lnTo>
                    <a:pt x="69" y="34"/>
                  </a:lnTo>
                  <a:lnTo>
                    <a:pt x="0" y="0"/>
                  </a:lnTo>
                  <a:lnTo>
                    <a:pt x="0" y="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13748" name="Group 110">
            <a:extLst>
              <a:ext uri="{FF2B5EF4-FFF2-40B4-BE49-F238E27FC236}">
                <a16:creationId xmlns:a16="http://schemas.microsoft.com/office/drawing/2014/main" id="{A7459490-CC07-4FD5-A309-06FF99D4B404}"/>
              </a:ext>
            </a:extLst>
          </p:cNvPr>
          <p:cNvGrpSpPr>
            <a:grpSpLocks/>
          </p:cNvGrpSpPr>
          <p:nvPr/>
        </p:nvGrpSpPr>
        <p:grpSpPr bwMode="auto">
          <a:xfrm>
            <a:off x="6923881" y="5483225"/>
            <a:ext cx="1296988" cy="128588"/>
            <a:chOff x="3402" y="3625"/>
            <a:chExt cx="817" cy="81"/>
          </a:xfrm>
        </p:grpSpPr>
        <p:sp>
          <p:nvSpPr>
            <p:cNvPr id="113761" name="Line 108">
              <a:extLst>
                <a:ext uri="{FF2B5EF4-FFF2-40B4-BE49-F238E27FC236}">
                  <a16:creationId xmlns:a16="http://schemas.microsoft.com/office/drawing/2014/main" id="{00AA71BA-62AE-463C-8068-A9A5689E88CF}"/>
                </a:ext>
              </a:extLst>
            </p:cNvPr>
            <p:cNvSpPr>
              <a:spLocks noChangeShapeType="1"/>
            </p:cNvSpPr>
            <p:nvPr/>
          </p:nvSpPr>
          <p:spPr bwMode="auto">
            <a:xfrm flipH="1">
              <a:off x="3437" y="3660"/>
              <a:ext cx="78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3762" name="Freeform 109">
              <a:extLst>
                <a:ext uri="{FF2B5EF4-FFF2-40B4-BE49-F238E27FC236}">
                  <a16:creationId xmlns:a16="http://schemas.microsoft.com/office/drawing/2014/main" id="{8202E045-3E95-4E8E-B6A4-1F30875841E7}"/>
                </a:ext>
              </a:extLst>
            </p:cNvPr>
            <p:cNvSpPr>
              <a:spLocks/>
            </p:cNvSpPr>
            <p:nvPr/>
          </p:nvSpPr>
          <p:spPr bwMode="auto">
            <a:xfrm>
              <a:off x="3402" y="3625"/>
              <a:ext cx="69" cy="81"/>
            </a:xfrm>
            <a:custGeom>
              <a:avLst/>
              <a:gdLst>
                <a:gd name="T0" fmla="*/ 69 w 69"/>
                <a:gd name="T1" fmla="*/ 0 h 81"/>
                <a:gd name="T2" fmla="*/ 0 w 69"/>
                <a:gd name="T3" fmla="*/ 46 h 81"/>
                <a:gd name="T4" fmla="*/ 69 w 69"/>
                <a:gd name="T5" fmla="*/ 81 h 81"/>
                <a:gd name="T6" fmla="*/ 69 w 69"/>
                <a:gd name="T7" fmla="*/ 0 h 81"/>
                <a:gd name="T8" fmla="*/ 0 60000 65536"/>
                <a:gd name="T9" fmla="*/ 0 60000 65536"/>
                <a:gd name="T10" fmla="*/ 0 60000 65536"/>
                <a:gd name="T11" fmla="*/ 0 60000 65536"/>
                <a:gd name="T12" fmla="*/ 0 w 69"/>
                <a:gd name="T13" fmla="*/ 0 h 81"/>
                <a:gd name="T14" fmla="*/ 69 w 69"/>
                <a:gd name="T15" fmla="*/ 81 h 81"/>
              </a:gdLst>
              <a:ahLst/>
              <a:cxnLst>
                <a:cxn ang="T8">
                  <a:pos x="T0" y="T1"/>
                </a:cxn>
                <a:cxn ang="T9">
                  <a:pos x="T2" y="T3"/>
                </a:cxn>
                <a:cxn ang="T10">
                  <a:pos x="T4" y="T5"/>
                </a:cxn>
                <a:cxn ang="T11">
                  <a:pos x="T6" y="T7"/>
                </a:cxn>
              </a:cxnLst>
              <a:rect l="T12" t="T13" r="T14" b="T15"/>
              <a:pathLst>
                <a:path w="69" h="81">
                  <a:moveTo>
                    <a:pt x="69" y="0"/>
                  </a:moveTo>
                  <a:lnTo>
                    <a:pt x="0" y="46"/>
                  </a:lnTo>
                  <a:lnTo>
                    <a:pt x="69" y="81"/>
                  </a:lnTo>
                  <a:lnTo>
                    <a:pt x="6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
        <p:nvSpPr>
          <p:cNvPr id="642159" name="Line 111">
            <a:extLst>
              <a:ext uri="{FF2B5EF4-FFF2-40B4-BE49-F238E27FC236}">
                <a16:creationId xmlns:a16="http://schemas.microsoft.com/office/drawing/2014/main" id="{46F39676-41C9-41FC-BBC7-9A71B2BE15F0}"/>
              </a:ext>
            </a:extLst>
          </p:cNvPr>
          <p:cNvSpPr>
            <a:spLocks noChangeShapeType="1"/>
          </p:cNvSpPr>
          <p:nvPr/>
        </p:nvSpPr>
        <p:spPr bwMode="auto">
          <a:xfrm>
            <a:off x="1918494" y="5605463"/>
            <a:ext cx="0" cy="360362"/>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0" name="Line 112">
            <a:extLst>
              <a:ext uri="{FF2B5EF4-FFF2-40B4-BE49-F238E27FC236}">
                <a16:creationId xmlns:a16="http://schemas.microsoft.com/office/drawing/2014/main" id="{BC0193FA-0133-40AF-8A51-1514824461B5}"/>
              </a:ext>
            </a:extLst>
          </p:cNvPr>
          <p:cNvSpPr>
            <a:spLocks noChangeShapeType="1"/>
          </p:cNvSpPr>
          <p:nvPr/>
        </p:nvSpPr>
        <p:spPr bwMode="auto">
          <a:xfrm>
            <a:off x="2494756" y="5605463"/>
            <a:ext cx="0" cy="360362"/>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1" name="Line 113">
            <a:extLst>
              <a:ext uri="{FF2B5EF4-FFF2-40B4-BE49-F238E27FC236}">
                <a16:creationId xmlns:a16="http://schemas.microsoft.com/office/drawing/2014/main" id="{FC8E00F7-8A45-48FE-AC7D-0585E2235001}"/>
              </a:ext>
            </a:extLst>
          </p:cNvPr>
          <p:cNvSpPr>
            <a:spLocks noChangeShapeType="1"/>
          </p:cNvSpPr>
          <p:nvPr/>
        </p:nvSpPr>
        <p:spPr bwMode="auto">
          <a:xfrm>
            <a:off x="3286919" y="5605463"/>
            <a:ext cx="0" cy="360362"/>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2" name="Line 114">
            <a:extLst>
              <a:ext uri="{FF2B5EF4-FFF2-40B4-BE49-F238E27FC236}">
                <a16:creationId xmlns:a16="http://schemas.microsoft.com/office/drawing/2014/main" id="{AA6F78B9-E596-4C4A-B580-73B7E0491B21}"/>
              </a:ext>
            </a:extLst>
          </p:cNvPr>
          <p:cNvSpPr>
            <a:spLocks noChangeShapeType="1"/>
          </p:cNvSpPr>
          <p:nvPr/>
        </p:nvSpPr>
        <p:spPr bwMode="auto">
          <a:xfrm>
            <a:off x="3791744" y="5605463"/>
            <a:ext cx="0" cy="360362"/>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3" name="Line 115">
            <a:extLst>
              <a:ext uri="{FF2B5EF4-FFF2-40B4-BE49-F238E27FC236}">
                <a16:creationId xmlns:a16="http://schemas.microsoft.com/office/drawing/2014/main" id="{FAA13818-A41B-4F46-8B8E-4EE78E51575F}"/>
              </a:ext>
            </a:extLst>
          </p:cNvPr>
          <p:cNvSpPr>
            <a:spLocks noChangeShapeType="1"/>
          </p:cNvSpPr>
          <p:nvPr/>
        </p:nvSpPr>
        <p:spPr bwMode="auto">
          <a:xfrm>
            <a:off x="4871244" y="5605463"/>
            <a:ext cx="0" cy="360362"/>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4" name="Line 116">
            <a:extLst>
              <a:ext uri="{FF2B5EF4-FFF2-40B4-BE49-F238E27FC236}">
                <a16:creationId xmlns:a16="http://schemas.microsoft.com/office/drawing/2014/main" id="{FA920D64-C883-4AC3-BA5C-4295EC55284B}"/>
              </a:ext>
            </a:extLst>
          </p:cNvPr>
          <p:cNvSpPr>
            <a:spLocks noChangeShapeType="1"/>
          </p:cNvSpPr>
          <p:nvPr/>
        </p:nvSpPr>
        <p:spPr bwMode="auto">
          <a:xfrm>
            <a:off x="5374481" y="5605463"/>
            <a:ext cx="0" cy="360362"/>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5" name="Line 117">
            <a:extLst>
              <a:ext uri="{FF2B5EF4-FFF2-40B4-BE49-F238E27FC236}">
                <a16:creationId xmlns:a16="http://schemas.microsoft.com/office/drawing/2014/main" id="{B286C191-35D9-47AB-9547-9FC5B16C436E}"/>
              </a:ext>
            </a:extLst>
          </p:cNvPr>
          <p:cNvSpPr>
            <a:spLocks noChangeShapeType="1"/>
          </p:cNvSpPr>
          <p:nvPr/>
        </p:nvSpPr>
        <p:spPr bwMode="auto">
          <a:xfrm>
            <a:off x="6095206" y="5605463"/>
            <a:ext cx="0" cy="360362"/>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6" name="Line 118">
            <a:extLst>
              <a:ext uri="{FF2B5EF4-FFF2-40B4-BE49-F238E27FC236}">
                <a16:creationId xmlns:a16="http://schemas.microsoft.com/office/drawing/2014/main" id="{1A645A80-409C-46F2-B17C-760F3E2E6EF3}"/>
              </a:ext>
            </a:extLst>
          </p:cNvPr>
          <p:cNvSpPr>
            <a:spLocks noChangeShapeType="1"/>
          </p:cNvSpPr>
          <p:nvPr/>
        </p:nvSpPr>
        <p:spPr bwMode="auto">
          <a:xfrm>
            <a:off x="6671469" y="5605464"/>
            <a:ext cx="0" cy="35877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7" name="Line 119">
            <a:extLst>
              <a:ext uri="{FF2B5EF4-FFF2-40B4-BE49-F238E27FC236}">
                <a16:creationId xmlns:a16="http://schemas.microsoft.com/office/drawing/2014/main" id="{3E3AD81E-434E-49BA-A87A-F6CF22E0DEFD}"/>
              </a:ext>
            </a:extLst>
          </p:cNvPr>
          <p:cNvSpPr>
            <a:spLocks noChangeShapeType="1"/>
          </p:cNvSpPr>
          <p:nvPr/>
        </p:nvSpPr>
        <p:spPr bwMode="auto">
          <a:xfrm>
            <a:off x="8327231" y="5534026"/>
            <a:ext cx="0" cy="360363"/>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8" name="Line 120">
            <a:extLst>
              <a:ext uri="{FF2B5EF4-FFF2-40B4-BE49-F238E27FC236}">
                <a16:creationId xmlns:a16="http://schemas.microsoft.com/office/drawing/2014/main" id="{A5A62504-A662-4AB0-B212-4AF1A118A416}"/>
              </a:ext>
            </a:extLst>
          </p:cNvPr>
          <p:cNvSpPr>
            <a:spLocks noChangeShapeType="1"/>
          </p:cNvSpPr>
          <p:nvPr/>
        </p:nvSpPr>
        <p:spPr bwMode="auto">
          <a:xfrm>
            <a:off x="8832056" y="5534026"/>
            <a:ext cx="0" cy="360363"/>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69" name="Line 121">
            <a:extLst>
              <a:ext uri="{FF2B5EF4-FFF2-40B4-BE49-F238E27FC236}">
                <a16:creationId xmlns:a16="http://schemas.microsoft.com/office/drawing/2014/main" id="{44F2E22A-A72E-4C65-8822-4500D45984AD}"/>
              </a:ext>
            </a:extLst>
          </p:cNvPr>
          <p:cNvSpPr>
            <a:spLocks noChangeShapeType="1"/>
          </p:cNvSpPr>
          <p:nvPr/>
        </p:nvSpPr>
        <p:spPr bwMode="auto">
          <a:xfrm>
            <a:off x="9624219" y="5534026"/>
            <a:ext cx="0" cy="360363"/>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42170" name="Line 122">
            <a:extLst>
              <a:ext uri="{FF2B5EF4-FFF2-40B4-BE49-F238E27FC236}">
                <a16:creationId xmlns:a16="http://schemas.microsoft.com/office/drawing/2014/main" id="{C65FA49C-F20A-4D12-A4B4-681E4758C3C6}"/>
              </a:ext>
            </a:extLst>
          </p:cNvPr>
          <p:cNvSpPr>
            <a:spLocks noChangeShapeType="1"/>
          </p:cNvSpPr>
          <p:nvPr/>
        </p:nvSpPr>
        <p:spPr bwMode="auto">
          <a:xfrm>
            <a:off x="10198894" y="5534026"/>
            <a:ext cx="0" cy="360363"/>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21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421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421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21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421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21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216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21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21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21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21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42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a:extLst>
              <a:ext uri="{FF2B5EF4-FFF2-40B4-BE49-F238E27FC236}">
                <a16:creationId xmlns:a16="http://schemas.microsoft.com/office/drawing/2014/main" id="{E076BFE5-F0F0-44AD-9364-873B6AE0C9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A6CB689-2D3D-453B-82D3-BECB5C76D1F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5715" name="Rectangle 2">
            <a:extLst>
              <a:ext uri="{FF2B5EF4-FFF2-40B4-BE49-F238E27FC236}">
                <a16:creationId xmlns:a16="http://schemas.microsoft.com/office/drawing/2014/main" id="{5FB3BEF2-D03F-43BE-B3D9-C2F25D5C89ED}"/>
              </a:ext>
            </a:extLst>
          </p:cNvPr>
          <p:cNvSpPr>
            <a:spLocks noGrp="1" noChangeArrowheads="1"/>
          </p:cNvSpPr>
          <p:nvPr>
            <p:ph type="title" idx="4294967295"/>
          </p:nvPr>
        </p:nvSpPr>
        <p:spPr/>
        <p:txBody>
          <a:bodyPr vert="horz" wrap="square" lIns="182880" tIns="45720" rIns="274320" bIns="45720" numCol="1" anchor="ctr" anchorCtr="0" compatLnSpc="1">
            <a:prstTxWarp prst="textNoShape">
              <a:avLst/>
            </a:prstTxWarp>
          </a:bodyPr>
          <a:lstStyle/>
          <a:p>
            <a:pPr eaLnBrk="1" hangingPunct="1"/>
            <a:r>
              <a:rPr lang="en-US" altLang="zh-CN" sz="4000" b="1" dirty="0">
                <a:latin typeface="微软雅黑" panose="020B0503020204020204" pitchFamily="34" charset="-122"/>
                <a:ea typeface="微软雅黑" panose="020B0503020204020204" pitchFamily="34" charset="-122"/>
              </a:rPr>
              <a:t>B</a:t>
            </a:r>
            <a:r>
              <a:rPr lang="en-US" altLang="zh-CN" sz="4000" b="1" baseline="30000" dirty="0">
                <a:latin typeface="微软雅黑" panose="020B0503020204020204" pitchFamily="34" charset="-122"/>
                <a:ea typeface="微软雅黑" panose="020B0503020204020204" pitchFamily="34" charset="-122"/>
              </a:rPr>
              <a:t>+</a:t>
            </a:r>
            <a:r>
              <a:rPr lang="zh-CN" altLang="en-US" sz="4000" b="1" dirty="0">
                <a:latin typeface="微软雅黑" panose="020B0503020204020204" pitchFamily="34" charset="-122"/>
                <a:ea typeface="微软雅黑" panose="020B0503020204020204" pitchFamily="34" charset="-122"/>
              </a:rPr>
              <a:t>树 和 </a:t>
            </a:r>
            <a:r>
              <a:rPr lang="en-US" altLang="zh-CN" sz="4000" b="1" dirty="0">
                <a:latin typeface="微软雅黑" panose="020B0503020204020204" pitchFamily="34" charset="-122"/>
                <a:ea typeface="微软雅黑" panose="020B0503020204020204" pitchFamily="34" charset="-122"/>
              </a:rPr>
              <a:t>B</a:t>
            </a:r>
            <a:r>
              <a:rPr lang="zh-CN" altLang="en-US" sz="4000" b="1" dirty="0">
                <a:latin typeface="微软雅黑" panose="020B0503020204020204" pitchFamily="34" charset="-122"/>
                <a:ea typeface="微软雅黑" panose="020B0503020204020204" pitchFamily="34" charset="-122"/>
              </a:rPr>
              <a:t>树 的差异</a:t>
            </a:r>
          </a:p>
        </p:txBody>
      </p:sp>
      <p:sp>
        <p:nvSpPr>
          <p:cNvPr id="115716" name="Rectangle 3">
            <a:extLst>
              <a:ext uri="{FF2B5EF4-FFF2-40B4-BE49-F238E27FC236}">
                <a16:creationId xmlns:a16="http://schemas.microsoft.com/office/drawing/2014/main" id="{708E22E4-5168-4AD4-B580-AC7AF58F7D3D}"/>
              </a:ext>
            </a:extLst>
          </p:cNvPr>
          <p:cNvSpPr>
            <a:spLocks noGrp="1" noChangeArrowheads="1"/>
          </p:cNvSpPr>
          <p:nvPr>
            <p:ph type="body" idx="4294967295"/>
          </p:nvPr>
        </p:nvSpPr>
        <p:spPr/>
        <p:txBody>
          <a:bodyPr/>
          <a:lstStyle/>
          <a:p>
            <a:pPr eaLnBrk="1" hangingPunct="1"/>
            <a:r>
              <a:rPr lang="en-US" altLang="zh-CN">
                <a:latin typeface="Garamond" panose="02020404030301010803" pitchFamily="18" charset="0"/>
              </a:rPr>
              <a:t>B+</a:t>
            </a:r>
            <a:r>
              <a:rPr lang="zh-CN" altLang="en-US">
                <a:latin typeface="Garamond" panose="02020404030301010803" pitchFamily="18" charset="0"/>
              </a:rPr>
              <a:t>树中</a:t>
            </a:r>
            <a:r>
              <a:rPr lang="en-US" altLang="zh-CN">
                <a:solidFill>
                  <a:srgbClr val="3333FF"/>
                </a:solidFill>
                <a:latin typeface="Garamond" panose="02020404030301010803" pitchFamily="18" charset="0"/>
              </a:rPr>
              <a:t>n</a:t>
            </a:r>
            <a:r>
              <a:rPr lang="zh-CN" altLang="en-US">
                <a:latin typeface="Garamond" panose="02020404030301010803" pitchFamily="18" charset="0"/>
              </a:rPr>
              <a:t>棵子树的结点中含有</a:t>
            </a:r>
            <a:r>
              <a:rPr lang="en-US" altLang="zh-CN">
                <a:solidFill>
                  <a:srgbClr val="3333FF"/>
                </a:solidFill>
                <a:latin typeface="Garamond" panose="02020404030301010803" pitchFamily="18" charset="0"/>
              </a:rPr>
              <a:t>n</a:t>
            </a:r>
            <a:r>
              <a:rPr lang="zh-CN" altLang="en-US">
                <a:latin typeface="Garamond" panose="02020404030301010803" pitchFamily="18" charset="0"/>
              </a:rPr>
              <a:t>个关键码；而</a:t>
            </a:r>
            <a:r>
              <a:rPr lang="en-US" altLang="zh-CN">
                <a:latin typeface="Garamond" panose="02020404030301010803" pitchFamily="18" charset="0"/>
              </a:rPr>
              <a:t>B</a:t>
            </a:r>
            <a:r>
              <a:rPr lang="zh-CN" altLang="en-US">
                <a:latin typeface="Garamond" panose="02020404030301010803" pitchFamily="18" charset="0"/>
              </a:rPr>
              <a:t>树中</a:t>
            </a:r>
            <a:r>
              <a:rPr lang="en-US" altLang="zh-CN">
                <a:solidFill>
                  <a:srgbClr val="3333FF"/>
                </a:solidFill>
                <a:latin typeface="Garamond" panose="02020404030301010803" pitchFamily="18" charset="0"/>
              </a:rPr>
              <a:t>n</a:t>
            </a:r>
            <a:r>
              <a:rPr lang="zh-CN" altLang="en-US">
                <a:latin typeface="Garamond" panose="02020404030301010803" pitchFamily="18" charset="0"/>
              </a:rPr>
              <a:t>棵子树的结点中含有</a:t>
            </a:r>
            <a:r>
              <a:rPr lang="en-US" altLang="zh-CN">
                <a:solidFill>
                  <a:srgbClr val="3333FF"/>
                </a:solidFill>
                <a:latin typeface="Garamond" panose="02020404030301010803" pitchFamily="18" charset="0"/>
              </a:rPr>
              <a:t>n-1</a:t>
            </a:r>
            <a:r>
              <a:rPr lang="zh-CN" altLang="en-US">
                <a:latin typeface="Garamond" panose="02020404030301010803" pitchFamily="18" charset="0"/>
              </a:rPr>
              <a:t>个关键码</a:t>
            </a:r>
          </a:p>
          <a:p>
            <a:pPr algn="just" eaLnBrk="1" hangingPunct="1"/>
            <a:r>
              <a:rPr lang="en-US" altLang="zh-CN">
                <a:latin typeface="Garamond" panose="02020404030301010803" pitchFamily="18" charset="0"/>
              </a:rPr>
              <a:t>B+</a:t>
            </a:r>
            <a:r>
              <a:rPr lang="zh-CN" altLang="en-US">
                <a:latin typeface="Garamond" panose="02020404030301010803" pitchFamily="18" charset="0"/>
              </a:rPr>
              <a:t>树叶子结点包含了完整的索引的信息，而</a:t>
            </a:r>
            <a:r>
              <a:rPr lang="en-US" altLang="zh-CN">
                <a:latin typeface="Garamond" panose="02020404030301010803" pitchFamily="18" charset="0"/>
              </a:rPr>
              <a:t>B</a:t>
            </a:r>
            <a:r>
              <a:rPr lang="zh-CN" altLang="en-US">
                <a:latin typeface="Garamond" panose="02020404030301010803" pitchFamily="18" charset="0"/>
              </a:rPr>
              <a:t>树所有结点共同构成全部索引信息</a:t>
            </a:r>
          </a:p>
          <a:p>
            <a:pPr algn="just" eaLnBrk="1" hangingPunct="1"/>
            <a:r>
              <a:rPr lang="en-US" altLang="zh-CN">
                <a:latin typeface="Garamond" panose="02020404030301010803" pitchFamily="18" charset="0"/>
              </a:rPr>
              <a:t>B+</a:t>
            </a:r>
            <a:r>
              <a:rPr lang="zh-CN" altLang="en-US">
                <a:latin typeface="Garamond" panose="02020404030301010803" pitchFamily="18" charset="0"/>
              </a:rPr>
              <a:t>树所有的非叶结点可以看成是高层索引，结点中仅</a:t>
            </a:r>
            <a:r>
              <a:rPr lang="zh-CN" altLang="en-US">
                <a:solidFill>
                  <a:srgbClr val="3333FF"/>
                </a:solidFill>
                <a:latin typeface="Garamond" panose="02020404030301010803" pitchFamily="18" charset="0"/>
              </a:rPr>
              <a:t>含有其子树中最大（或最小）关键码</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a:extLst>
              <a:ext uri="{FF2B5EF4-FFF2-40B4-BE49-F238E27FC236}">
                <a16:creationId xmlns:a16="http://schemas.microsoft.com/office/drawing/2014/main" id="{C4A5716D-29FA-48CB-AC71-8EBE6789F8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B8A2DB1-4EDD-42BB-A13A-BAF0D6D3C4A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6739" name="Rectangle 2">
            <a:extLst>
              <a:ext uri="{FF2B5EF4-FFF2-40B4-BE49-F238E27FC236}">
                <a16:creationId xmlns:a16="http://schemas.microsoft.com/office/drawing/2014/main" id="{068FC00D-912B-4278-81C3-DF00FF06C049}"/>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rPr>
              <a:t>B</a:t>
            </a:r>
            <a:r>
              <a:rPr lang="en-US" altLang="zh-CN" b="1" baseline="30000">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树的查找</a:t>
            </a:r>
          </a:p>
        </p:txBody>
      </p:sp>
      <p:sp>
        <p:nvSpPr>
          <p:cNvPr id="116740" name="Rectangle 3">
            <a:extLst>
              <a:ext uri="{FF2B5EF4-FFF2-40B4-BE49-F238E27FC236}">
                <a16:creationId xmlns:a16="http://schemas.microsoft.com/office/drawing/2014/main" id="{6C7DB0D1-4866-4C9A-9CA9-F5B44F51751D}"/>
              </a:ext>
            </a:extLst>
          </p:cNvPr>
          <p:cNvSpPr>
            <a:spLocks noGrp="1" noChangeArrowheads="1"/>
          </p:cNvSpPr>
          <p:nvPr>
            <p:ph type="body" idx="4294967295"/>
          </p:nvPr>
        </p:nvSpPr>
        <p:spPr/>
        <p:txBody>
          <a:bodyPr/>
          <a:lstStyle/>
          <a:p>
            <a:pPr marL="360363" indent="-360363">
              <a:lnSpc>
                <a:spcPct val="130000"/>
              </a:lnSpc>
            </a:pPr>
            <a:r>
              <a:rPr lang="zh-CN" altLang="en-US" sz="3200">
                <a:latin typeface="Garamond" panose="02020404030301010803" pitchFamily="18" charset="0"/>
              </a:rPr>
              <a:t>查找到叶结点层</a:t>
            </a:r>
          </a:p>
          <a:p>
            <a:pPr marL="900113" lvl="1" indent="-360363">
              <a:lnSpc>
                <a:spcPct val="130000"/>
              </a:lnSpc>
            </a:pPr>
            <a:r>
              <a:rPr lang="zh-CN" altLang="en-US" sz="2800">
                <a:latin typeface="Garamond" panose="02020404030301010803" pitchFamily="18" charset="0"/>
              </a:rPr>
              <a:t>在上层已找到待查的关键码，并不停止</a:t>
            </a:r>
          </a:p>
          <a:p>
            <a:pPr marL="900113" lvl="1" indent="-360363">
              <a:lnSpc>
                <a:spcPct val="130000"/>
              </a:lnSpc>
            </a:pPr>
            <a:r>
              <a:rPr lang="zh-CN" altLang="en-US" sz="2800">
                <a:latin typeface="Garamond" panose="02020404030301010803" pitchFamily="18" charset="0"/>
              </a:rPr>
              <a:t>继续沿指针向下查到叶结点层的这个关键码</a:t>
            </a:r>
          </a:p>
          <a:p>
            <a:pPr marL="360363" indent="-360363">
              <a:lnSpc>
                <a:spcPct val="130000"/>
              </a:lnSpc>
            </a:pPr>
            <a:r>
              <a:rPr lang="en-US" altLang="zh-CN" sz="3200">
                <a:latin typeface="Garamond" panose="02020404030301010803" pitchFamily="18" charset="0"/>
                <a:cs typeface="Times New Roman" panose="02020603050405020304" pitchFamily="18" charset="0"/>
              </a:rPr>
              <a:t>B</a:t>
            </a:r>
            <a:r>
              <a:rPr lang="en-US" altLang="zh-CN" sz="3200" baseline="30000">
                <a:latin typeface="Garamond" panose="02020404030301010803" pitchFamily="18" charset="0"/>
                <a:cs typeface="Times New Roman" panose="02020603050405020304" pitchFamily="18" charset="0"/>
              </a:rPr>
              <a:t>+</a:t>
            </a:r>
            <a:r>
              <a:rPr lang="zh-CN" altLang="en-US" sz="3200">
                <a:latin typeface="Garamond" panose="02020404030301010803" pitchFamily="18" charset="0"/>
              </a:rPr>
              <a:t>树叶结点一般链接起来，形成一个双链表 </a:t>
            </a:r>
          </a:p>
          <a:p>
            <a:pPr marL="900113" lvl="1" indent="-360363">
              <a:lnSpc>
                <a:spcPct val="130000"/>
              </a:lnSpc>
            </a:pPr>
            <a:r>
              <a:rPr lang="zh-CN" altLang="en-US" sz="2800">
                <a:latin typeface="Garamond" panose="02020404030301010803" pitchFamily="18" charset="0"/>
              </a:rPr>
              <a:t>适合顺序检索（范围检索）</a:t>
            </a:r>
          </a:p>
          <a:p>
            <a:pPr marL="900113" lvl="1" indent="-360363">
              <a:lnSpc>
                <a:spcPct val="130000"/>
              </a:lnSpc>
            </a:pPr>
            <a:r>
              <a:rPr lang="zh-CN" altLang="en-US" sz="2800">
                <a:latin typeface="Garamond" panose="02020404030301010803" pitchFamily="18" charset="0"/>
              </a:rPr>
              <a:t>实际应用更广</a:t>
            </a:r>
          </a:p>
        </p:txBody>
      </p:sp>
      <p:sp>
        <p:nvSpPr>
          <p:cNvPr id="662534" name="AutoShape 6">
            <a:extLst>
              <a:ext uri="{FF2B5EF4-FFF2-40B4-BE49-F238E27FC236}">
                <a16:creationId xmlns:a16="http://schemas.microsoft.com/office/drawing/2014/main" id="{4BA6E510-55C4-4498-ADC6-8213F24899DE}"/>
              </a:ext>
            </a:extLst>
          </p:cNvPr>
          <p:cNvSpPr>
            <a:spLocks/>
          </p:cNvSpPr>
          <p:nvPr/>
        </p:nvSpPr>
        <p:spPr bwMode="auto">
          <a:xfrm>
            <a:off x="2967832" y="5572125"/>
            <a:ext cx="6397625" cy="609600"/>
          </a:xfrm>
          <a:prstGeom prst="borderCallout2">
            <a:avLst>
              <a:gd name="adj1" fmla="val 18750"/>
              <a:gd name="adj2" fmla="val 101190"/>
              <a:gd name="adj3" fmla="val 18750"/>
              <a:gd name="adj4" fmla="val 101315"/>
              <a:gd name="adj5" fmla="val 14583"/>
              <a:gd name="adj6" fmla="val 101440"/>
            </a:avLst>
          </a:prstGeom>
          <a:solidFill>
            <a:schemeClr val="bg1"/>
          </a:solidFill>
          <a:ln w="9525" algn="ctr">
            <a:solidFill>
              <a:srgbClr val="006600"/>
            </a:solidFill>
            <a:miter lim="800000"/>
            <a:headEnd/>
            <a:tailEnd/>
          </a:ln>
        </p:spPr>
        <p:txBody>
          <a:bodyPr/>
          <a:lstStyle>
            <a:lvl1pPr marL="342900" indent="-342900">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a:solidFill>
                  <a:srgbClr val="B90000"/>
                </a:solidFill>
                <a:latin typeface="Arial" panose="020B0604020202020204" pitchFamily="34" charset="0"/>
                <a:cs typeface="+mn-cs"/>
              </a:rPr>
              <a:t>需要的话，每一层结点也可以顺序链接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2534"/>
                                        </p:tgtEl>
                                        <p:attrNameLst>
                                          <p:attrName>style.visibility</p:attrName>
                                        </p:attrNameLst>
                                      </p:cBhvr>
                                      <p:to>
                                        <p:strVal val="visible"/>
                                      </p:to>
                                    </p:set>
                                    <p:animEffect transition="in" filter="blinds(horizontal)">
                                      <p:cBhvr>
                                        <p:cTn id="7" dur="500"/>
                                        <p:tgtEl>
                                          <p:spTgt spid="662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a:extLst>
              <a:ext uri="{FF2B5EF4-FFF2-40B4-BE49-F238E27FC236}">
                <a16:creationId xmlns:a16="http://schemas.microsoft.com/office/drawing/2014/main" id="{26835558-BA5D-47B8-8642-08DBD4468D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A130B66-FB4E-4619-B3C4-80A35334CAC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18787" name="Rectangle 2">
            <a:extLst>
              <a:ext uri="{FF2B5EF4-FFF2-40B4-BE49-F238E27FC236}">
                <a16:creationId xmlns:a16="http://schemas.microsoft.com/office/drawing/2014/main" id="{DBCA58C1-1DC0-4E7B-8163-535DEDA7212D}"/>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rPr>
              <a:t>B</a:t>
            </a:r>
            <a:r>
              <a:rPr lang="en-US" altLang="zh-CN" b="1" baseline="30000">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树的插入</a:t>
            </a:r>
          </a:p>
        </p:txBody>
      </p:sp>
      <p:pic>
        <p:nvPicPr>
          <p:cNvPr id="2" name="图片 1">
            <a:extLst>
              <a:ext uri="{FF2B5EF4-FFF2-40B4-BE49-F238E27FC236}">
                <a16:creationId xmlns:a16="http://schemas.microsoft.com/office/drawing/2014/main" id="{F4D4E694-FEA2-4EBF-BD76-3AD74C58C274}"/>
              </a:ext>
            </a:extLst>
          </p:cNvPr>
          <p:cNvPicPr>
            <a:picLocks noChangeAspect="1"/>
          </p:cNvPicPr>
          <p:nvPr/>
        </p:nvPicPr>
        <p:blipFill>
          <a:blip r:embed="rId4"/>
          <a:stretch>
            <a:fillRect/>
          </a:stretch>
        </p:blipFill>
        <p:spPr>
          <a:xfrm>
            <a:off x="248635" y="984020"/>
            <a:ext cx="9074659" cy="5334462"/>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a:extLst>
              <a:ext uri="{FF2B5EF4-FFF2-40B4-BE49-F238E27FC236}">
                <a16:creationId xmlns:a16="http://schemas.microsoft.com/office/drawing/2014/main" id="{E85CAE6E-A258-4734-8234-B6707BA3DE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7637028-DFF5-4BFD-A69B-5769967D31A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0835" name="标题 1">
            <a:extLst>
              <a:ext uri="{FF2B5EF4-FFF2-40B4-BE49-F238E27FC236}">
                <a16:creationId xmlns:a16="http://schemas.microsoft.com/office/drawing/2014/main" id="{0476D16F-4273-46FA-8883-8F14C36086ED}"/>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rPr>
              <a:t>3</a:t>
            </a:r>
            <a:r>
              <a:rPr lang="zh-CN" altLang="en-US" b="1">
                <a:latin typeface="微软雅黑" panose="020B0503020204020204" pitchFamily="34" charset="-122"/>
                <a:ea typeface="微软雅黑" panose="020B0503020204020204" pitchFamily="34" charset="-122"/>
              </a:rPr>
              <a:t>阶</a:t>
            </a:r>
            <a:r>
              <a:rPr lang="en-US" altLang="zh-CN" b="1">
                <a:latin typeface="微软雅黑" panose="020B0503020204020204" pitchFamily="34" charset="-122"/>
                <a:ea typeface="微软雅黑" panose="020B0503020204020204" pitchFamily="34" charset="-122"/>
              </a:rPr>
              <a:t>B+</a:t>
            </a:r>
            <a:r>
              <a:rPr lang="zh-CN" altLang="en-US" b="1">
                <a:latin typeface="微软雅黑" panose="020B0503020204020204" pitchFamily="34" charset="-122"/>
                <a:ea typeface="微软雅黑" panose="020B0503020204020204" pitchFamily="34" charset="-122"/>
              </a:rPr>
              <a:t>树</a:t>
            </a:r>
          </a:p>
        </p:txBody>
      </p:sp>
      <p:sp>
        <p:nvSpPr>
          <p:cNvPr id="120836" name="Text Box 7">
            <a:extLst>
              <a:ext uri="{FF2B5EF4-FFF2-40B4-BE49-F238E27FC236}">
                <a16:creationId xmlns:a16="http://schemas.microsoft.com/office/drawing/2014/main" id="{10696D70-DA6A-4D94-8800-218024C2013F}"/>
              </a:ext>
            </a:extLst>
          </p:cNvPr>
          <p:cNvSpPr txBox="1">
            <a:spLocks noChangeArrowheads="1"/>
          </p:cNvSpPr>
          <p:nvPr/>
        </p:nvSpPr>
        <p:spPr bwMode="auto">
          <a:xfrm>
            <a:off x="6131719" y="2057400"/>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a</a:t>
            </a:r>
          </a:p>
        </p:txBody>
      </p:sp>
      <p:sp>
        <p:nvSpPr>
          <p:cNvPr id="120837" name="Text Box 8">
            <a:extLst>
              <a:ext uri="{FF2B5EF4-FFF2-40B4-BE49-F238E27FC236}">
                <a16:creationId xmlns:a16="http://schemas.microsoft.com/office/drawing/2014/main" id="{DFA2434B-6505-4392-AEA2-E3B30DF23AAB}"/>
              </a:ext>
            </a:extLst>
          </p:cNvPr>
          <p:cNvSpPr txBox="1">
            <a:spLocks noChangeArrowheads="1"/>
          </p:cNvSpPr>
          <p:nvPr/>
        </p:nvSpPr>
        <p:spPr bwMode="auto">
          <a:xfrm>
            <a:off x="3093244" y="3449638"/>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b</a:t>
            </a:r>
          </a:p>
        </p:txBody>
      </p:sp>
      <p:sp>
        <p:nvSpPr>
          <p:cNvPr id="120838" name="Text Box 9">
            <a:extLst>
              <a:ext uri="{FF2B5EF4-FFF2-40B4-BE49-F238E27FC236}">
                <a16:creationId xmlns:a16="http://schemas.microsoft.com/office/drawing/2014/main" id="{D8A71284-46AD-4918-971B-CE59CCF8FC94}"/>
              </a:ext>
            </a:extLst>
          </p:cNvPr>
          <p:cNvSpPr txBox="1">
            <a:spLocks noChangeArrowheads="1"/>
          </p:cNvSpPr>
          <p:nvPr/>
        </p:nvSpPr>
        <p:spPr bwMode="auto">
          <a:xfrm>
            <a:off x="2239169" y="4462463"/>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e</a:t>
            </a:r>
          </a:p>
        </p:txBody>
      </p:sp>
      <p:sp>
        <p:nvSpPr>
          <p:cNvPr id="120839" name="Text Box 10">
            <a:extLst>
              <a:ext uri="{FF2B5EF4-FFF2-40B4-BE49-F238E27FC236}">
                <a16:creationId xmlns:a16="http://schemas.microsoft.com/office/drawing/2014/main" id="{CD270B07-BD80-4DDF-A4BD-F82B1CAD2DBF}"/>
              </a:ext>
            </a:extLst>
          </p:cNvPr>
          <p:cNvSpPr txBox="1">
            <a:spLocks noChangeArrowheads="1"/>
          </p:cNvSpPr>
          <p:nvPr/>
        </p:nvSpPr>
        <p:spPr bwMode="auto">
          <a:xfrm>
            <a:off x="3277394" y="4508500"/>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f</a:t>
            </a:r>
          </a:p>
        </p:txBody>
      </p:sp>
      <p:sp>
        <p:nvSpPr>
          <p:cNvPr id="120840" name="Text Box 11">
            <a:extLst>
              <a:ext uri="{FF2B5EF4-FFF2-40B4-BE49-F238E27FC236}">
                <a16:creationId xmlns:a16="http://schemas.microsoft.com/office/drawing/2014/main" id="{243EE6A0-46FE-4AC6-8949-4B3022D5B37B}"/>
              </a:ext>
            </a:extLst>
          </p:cNvPr>
          <p:cNvSpPr txBox="1">
            <a:spLocks noChangeArrowheads="1"/>
          </p:cNvSpPr>
          <p:nvPr/>
        </p:nvSpPr>
        <p:spPr bwMode="auto">
          <a:xfrm>
            <a:off x="4595019" y="4473575"/>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g</a:t>
            </a:r>
          </a:p>
        </p:txBody>
      </p:sp>
      <p:sp>
        <p:nvSpPr>
          <p:cNvPr id="120841" name="Text Box 12">
            <a:extLst>
              <a:ext uri="{FF2B5EF4-FFF2-40B4-BE49-F238E27FC236}">
                <a16:creationId xmlns:a16="http://schemas.microsoft.com/office/drawing/2014/main" id="{0EABB91B-0679-4D47-90A4-17C132A0632C}"/>
              </a:ext>
            </a:extLst>
          </p:cNvPr>
          <p:cNvSpPr txBox="1">
            <a:spLocks noChangeArrowheads="1"/>
          </p:cNvSpPr>
          <p:nvPr/>
        </p:nvSpPr>
        <p:spPr bwMode="auto">
          <a:xfrm>
            <a:off x="5542756" y="4511675"/>
            <a:ext cx="2873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h</a:t>
            </a:r>
          </a:p>
        </p:txBody>
      </p:sp>
      <p:sp>
        <p:nvSpPr>
          <p:cNvPr id="120842" name="Text Box 13">
            <a:extLst>
              <a:ext uri="{FF2B5EF4-FFF2-40B4-BE49-F238E27FC236}">
                <a16:creationId xmlns:a16="http://schemas.microsoft.com/office/drawing/2014/main" id="{140DC5C7-9F03-4D08-AA64-54720921AD0F}"/>
              </a:ext>
            </a:extLst>
          </p:cNvPr>
          <p:cNvSpPr txBox="1">
            <a:spLocks noChangeArrowheads="1"/>
          </p:cNvSpPr>
          <p:nvPr/>
        </p:nvSpPr>
        <p:spPr bwMode="auto">
          <a:xfrm>
            <a:off x="8919369" y="4486275"/>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k</a:t>
            </a:r>
          </a:p>
        </p:txBody>
      </p:sp>
      <p:sp>
        <p:nvSpPr>
          <p:cNvPr id="120843" name="Text Box 14">
            <a:extLst>
              <a:ext uri="{FF2B5EF4-FFF2-40B4-BE49-F238E27FC236}">
                <a16:creationId xmlns:a16="http://schemas.microsoft.com/office/drawing/2014/main" id="{24E0ABEB-6A65-4E92-81AB-35438592B176}"/>
              </a:ext>
            </a:extLst>
          </p:cNvPr>
          <p:cNvSpPr txBox="1">
            <a:spLocks noChangeArrowheads="1"/>
          </p:cNvSpPr>
          <p:nvPr/>
        </p:nvSpPr>
        <p:spPr bwMode="auto">
          <a:xfrm>
            <a:off x="10143332" y="4513263"/>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l</a:t>
            </a:r>
          </a:p>
        </p:txBody>
      </p:sp>
      <p:sp>
        <p:nvSpPr>
          <p:cNvPr id="120844" name="Text Box 15">
            <a:extLst>
              <a:ext uri="{FF2B5EF4-FFF2-40B4-BE49-F238E27FC236}">
                <a16:creationId xmlns:a16="http://schemas.microsoft.com/office/drawing/2014/main" id="{AAA5A88A-4D46-4DC2-8457-EBB329E71264}"/>
              </a:ext>
            </a:extLst>
          </p:cNvPr>
          <p:cNvSpPr txBox="1">
            <a:spLocks noChangeArrowheads="1"/>
          </p:cNvSpPr>
          <p:nvPr/>
        </p:nvSpPr>
        <p:spPr bwMode="auto">
          <a:xfrm>
            <a:off x="9346407" y="3486150"/>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d</a:t>
            </a:r>
          </a:p>
        </p:txBody>
      </p:sp>
      <p:sp>
        <p:nvSpPr>
          <p:cNvPr id="120845" name="Text Box 16">
            <a:extLst>
              <a:ext uri="{FF2B5EF4-FFF2-40B4-BE49-F238E27FC236}">
                <a16:creationId xmlns:a16="http://schemas.microsoft.com/office/drawing/2014/main" id="{C240C478-187E-4812-A433-8B3C99AF5844}"/>
              </a:ext>
            </a:extLst>
          </p:cNvPr>
          <p:cNvSpPr txBox="1">
            <a:spLocks noChangeArrowheads="1"/>
          </p:cNvSpPr>
          <p:nvPr/>
        </p:nvSpPr>
        <p:spPr bwMode="auto">
          <a:xfrm>
            <a:off x="6573044" y="4497388"/>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i</a:t>
            </a:r>
          </a:p>
        </p:txBody>
      </p:sp>
      <p:sp>
        <p:nvSpPr>
          <p:cNvPr id="120846" name="Text Box 17">
            <a:extLst>
              <a:ext uri="{FF2B5EF4-FFF2-40B4-BE49-F238E27FC236}">
                <a16:creationId xmlns:a16="http://schemas.microsoft.com/office/drawing/2014/main" id="{FF88C6C6-09FA-47B9-AB2C-9432A1211FBA}"/>
              </a:ext>
            </a:extLst>
          </p:cNvPr>
          <p:cNvSpPr txBox="1">
            <a:spLocks noChangeArrowheads="1"/>
          </p:cNvSpPr>
          <p:nvPr/>
        </p:nvSpPr>
        <p:spPr bwMode="auto">
          <a:xfrm>
            <a:off x="8004969" y="4476750"/>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j</a:t>
            </a:r>
          </a:p>
        </p:txBody>
      </p:sp>
      <p:sp>
        <p:nvSpPr>
          <p:cNvPr id="120847" name="Text Box 18">
            <a:extLst>
              <a:ext uri="{FF2B5EF4-FFF2-40B4-BE49-F238E27FC236}">
                <a16:creationId xmlns:a16="http://schemas.microsoft.com/office/drawing/2014/main" id="{7574D5C5-CF25-4E52-AD9F-9043AEF4FDA8}"/>
              </a:ext>
            </a:extLst>
          </p:cNvPr>
          <p:cNvSpPr txBox="1">
            <a:spLocks noChangeArrowheads="1"/>
          </p:cNvSpPr>
          <p:nvPr/>
        </p:nvSpPr>
        <p:spPr bwMode="auto">
          <a:xfrm>
            <a:off x="6199982" y="3460750"/>
            <a:ext cx="3603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a:solidFill>
                  <a:srgbClr val="000000"/>
                </a:solidFill>
                <a:latin typeface="Arial" panose="020B0604020202020204" pitchFamily="34" charset="0"/>
                <a:ea typeface="宋体" panose="02010600030101010101" pitchFamily="2" charset="-122"/>
                <a:cs typeface="+mn-cs"/>
              </a:rPr>
              <a:t>c</a:t>
            </a:r>
          </a:p>
        </p:txBody>
      </p:sp>
      <p:grpSp>
        <p:nvGrpSpPr>
          <p:cNvPr id="120848" name="组合 45">
            <a:extLst>
              <a:ext uri="{FF2B5EF4-FFF2-40B4-BE49-F238E27FC236}">
                <a16:creationId xmlns:a16="http://schemas.microsoft.com/office/drawing/2014/main" id="{62271FB4-A241-4154-AA43-A259B0E7257E}"/>
              </a:ext>
            </a:extLst>
          </p:cNvPr>
          <p:cNvGrpSpPr>
            <a:grpSpLocks/>
          </p:cNvGrpSpPr>
          <p:nvPr/>
        </p:nvGrpSpPr>
        <p:grpSpPr bwMode="auto">
          <a:xfrm>
            <a:off x="2891632" y="4875214"/>
            <a:ext cx="288925" cy="71437"/>
            <a:chOff x="1042988" y="4456113"/>
            <a:chExt cx="288925" cy="71437"/>
          </a:xfrm>
        </p:grpSpPr>
        <p:sp>
          <p:nvSpPr>
            <p:cNvPr id="120908" name="Line 19">
              <a:extLst>
                <a:ext uri="{FF2B5EF4-FFF2-40B4-BE49-F238E27FC236}">
                  <a16:creationId xmlns:a16="http://schemas.microsoft.com/office/drawing/2014/main" id="{9C167781-DC11-4818-8748-83C6D2268A83}"/>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0909" name="Line 20">
              <a:extLst>
                <a:ext uri="{FF2B5EF4-FFF2-40B4-BE49-F238E27FC236}">
                  <a16:creationId xmlns:a16="http://schemas.microsoft.com/office/drawing/2014/main" id="{A4D9DE27-48CC-4FDB-9D4D-A22625CE2872}"/>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0849" name="组合 46">
            <a:extLst>
              <a:ext uri="{FF2B5EF4-FFF2-40B4-BE49-F238E27FC236}">
                <a16:creationId xmlns:a16="http://schemas.microsoft.com/office/drawing/2014/main" id="{6CCD1DFF-7C90-4F3B-B32E-80CFA7131435}"/>
              </a:ext>
            </a:extLst>
          </p:cNvPr>
          <p:cNvGrpSpPr>
            <a:grpSpLocks/>
          </p:cNvGrpSpPr>
          <p:nvPr/>
        </p:nvGrpSpPr>
        <p:grpSpPr bwMode="auto">
          <a:xfrm>
            <a:off x="3983832" y="4887914"/>
            <a:ext cx="288925" cy="71437"/>
            <a:chOff x="1042988" y="4456113"/>
            <a:chExt cx="288925" cy="71437"/>
          </a:xfrm>
        </p:grpSpPr>
        <p:sp>
          <p:nvSpPr>
            <p:cNvPr id="120906" name="Line 19">
              <a:extLst>
                <a:ext uri="{FF2B5EF4-FFF2-40B4-BE49-F238E27FC236}">
                  <a16:creationId xmlns:a16="http://schemas.microsoft.com/office/drawing/2014/main" id="{D8B50266-09B0-4B24-A760-898DC3CF2A99}"/>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0907" name="Line 20">
              <a:extLst>
                <a:ext uri="{FF2B5EF4-FFF2-40B4-BE49-F238E27FC236}">
                  <a16:creationId xmlns:a16="http://schemas.microsoft.com/office/drawing/2014/main" id="{7710F0C8-C212-44E8-8E01-E4A4D2C67D3F}"/>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0850" name="组合 49">
            <a:extLst>
              <a:ext uri="{FF2B5EF4-FFF2-40B4-BE49-F238E27FC236}">
                <a16:creationId xmlns:a16="http://schemas.microsoft.com/office/drawing/2014/main" id="{7F2072CE-CF4A-461E-A71A-6065EF4BD551}"/>
              </a:ext>
            </a:extLst>
          </p:cNvPr>
          <p:cNvGrpSpPr>
            <a:grpSpLocks/>
          </p:cNvGrpSpPr>
          <p:nvPr/>
        </p:nvGrpSpPr>
        <p:grpSpPr bwMode="auto">
          <a:xfrm>
            <a:off x="5095082" y="4887914"/>
            <a:ext cx="288925" cy="71437"/>
            <a:chOff x="1042988" y="4456113"/>
            <a:chExt cx="288925" cy="71437"/>
          </a:xfrm>
        </p:grpSpPr>
        <p:sp>
          <p:nvSpPr>
            <p:cNvPr id="120904" name="Line 19">
              <a:extLst>
                <a:ext uri="{FF2B5EF4-FFF2-40B4-BE49-F238E27FC236}">
                  <a16:creationId xmlns:a16="http://schemas.microsoft.com/office/drawing/2014/main" id="{6D9F8814-6F26-4C06-A680-C736FD91F38F}"/>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0905" name="Line 20">
              <a:extLst>
                <a:ext uri="{FF2B5EF4-FFF2-40B4-BE49-F238E27FC236}">
                  <a16:creationId xmlns:a16="http://schemas.microsoft.com/office/drawing/2014/main" id="{3A8C80A6-1F98-4AC5-93A5-9B6E1615DD00}"/>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0851" name="组合 52">
            <a:extLst>
              <a:ext uri="{FF2B5EF4-FFF2-40B4-BE49-F238E27FC236}">
                <a16:creationId xmlns:a16="http://schemas.microsoft.com/office/drawing/2014/main" id="{4D1B8BEA-01F5-45FE-8ED1-66DB1E98B824}"/>
              </a:ext>
            </a:extLst>
          </p:cNvPr>
          <p:cNvGrpSpPr>
            <a:grpSpLocks/>
          </p:cNvGrpSpPr>
          <p:nvPr/>
        </p:nvGrpSpPr>
        <p:grpSpPr bwMode="auto">
          <a:xfrm>
            <a:off x="6198395" y="4899025"/>
            <a:ext cx="288925" cy="71438"/>
            <a:chOff x="1042988" y="4456113"/>
            <a:chExt cx="288925" cy="71437"/>
          </a:xfrm>
        </p:grpSpPr>
        <p:sp>
          <p:nvSpPr>
            <p:cNvPr id="120902" name="Line 19">
              <a:extLst>
                <a:ext uri="{FF2B5EF4-FFF2-40B4-BE49-F238E27FC236}">
                  <a16:creationId xmlns:a16="http://schemas.microsoft.com/office/drawing/2014/main" id="{1C439D13-45D0-4A59-94FD-3D3228AA2643}"/>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0903" name="Line 20">
              <a:extLst>
                <a:ext uri="{FF2B5EF4-FFF2-40B4-BE49-F238E27FC236}">
                  <a16:creationId xmlns:a16="http://schemas.microsoft.com/office/drawing/2014/main" id="{2FBAC03F-7442-4512-899C-1CB6329132E2}"/>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0852" name="组合 55">
            <a:extLst>
              <a:ext uri="{FF2B5EF4-FFF2-40B4-BE49-F238E27FC236}">
                <a16:creationId xmlns:a16="http://schemas.microsoft.com/office/drawing/2014/main" id="{63D06498-FDB3-4CAC-91CB-143B19DCC089}"/>
              </a:ext>
            </a:extLst>
          </p:cNvPr>
          <p:cNvGrpSpPr>
            <a:grpSpLocks/>
          </p:cNvGrpSpPr>
          <p:nvPr/>
        </p:nvGrpSpPr>
        <p:grpSpPr bwMode="auto">
          <a:xfrm>
            <a:off x="7327107" y="4899025"/>
            <a:ext cx="288925" cy="71438"/>
            <a:chOff x="1042988" y="4456113"/>
            <a:chExt cx="288925" cy="71437"/>
          </a:xfrm>
        </p:grpSpPr>
        <p:sp>
          <p:nvSpPr>
            <p:cNvPr id="120900" name="Line 19">
              <a:extLst>
                <a:ext uri="{FF2B5EF4-FFF2-40B4-BE49-F238E27FC236}">
                  <a16:creationId xmlns:a16="http://schemas.microsoft.com/office/drawing/2014/main" id="{BC4B6293-8768-4BE9-8B47-020B60F23AB2}"/>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0901" name="Line 20">
              <a:extLst>
                <a:ext uri="{FF2B5EF4-FFF2-40B4-BE49-F238E27FC236}">
                  <a16:creationId xmlns:a16="http://schemas.microsoft.com/office/drawing/2014/main" id="{71218EE0-3D1E-464C-BF9B-FD74BE1C8397}"/>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0853" name="组合 58">
            <a:extLst>
              <a:ext uri="{FF2B5EF4-FFF2-40B4-BE49-F238E27FC236}">
                <a16:creationId xmlns:a16="http://schemas.microsoft.com/office/drawing/2014/main" id="{755BDA40-BEA1-4489-8F12-C13A283CAE0C}"/>
              </a:ext>
            </a:extLst>
          </p:cNvPr>
          <p:cNvGrpSpPr>
            <a:grpSpLocks/>
          </p:cNvGrpSpPr>
          <p:nvPr/>
        </p:nvGrpSpPr>
        <p:grpSpPr bwMode="auto">
          <a:xfrm>
            <a:off x="8458995" y="4900614"/>
            <a:ext cx="288925" cy="71437"/>
            <a:chOff x="1042988" y="4456113"/>
            <a:chExt cx="288925" cy="71437"/>
          </a:xfrm>
        </p:grpSpPr>
        <p:sp>
          <p:nvSpPr>
            <p:cNvPr id="120898" name="Line 19">
              <a:extLst>
                <a:ext uri="{FF2B5EF4-FFF2-40B4-BE49-F238E27FC236}">
                  <a16:creationId xmlns:a16="http://schemas.microsoft.com/office/drawing/2014/main" id="{A0263B0A-5283-4272-98CE-89A55B2517E8}"/>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0899" name="Line 20">
              <a:extLst>
                <a:ext uri="{FF2B5EF4-FFF2-40B4-BE49-F238E27FC236}">
                  <a16:creationId xmlns:a16="http://schemas.microsoft.com/office/drawing/2014/main" id="{2E672AF1-472A-4684-8396-70361CA1D42A}"/>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0854" name="组合 61">
            <a:extLst>
              <a:ext uri="{FF2B5EF4-FFF2-40B4-BE49-F238E27FC236}">
                <a16:creationId xmlns:a16="http://schemas.microsoft.com/office/drawing/2014/main" id="{7BDD1EDB-7290-48D1-B0B0-C75FDCCA03F3}"/>
              </a:ext>
            </a:extLst>
          </p:cNvPr>
          <p:cNvGrpSpPr>
            <a:grpSpLocks/>
          </p:cNvGrpSpPr>
          <p:nvPr/>
        </p:nvGrpSpPr>
        <p:grpSpPr bwMode="auto">
          <a:xfrm>
            <a:off x="9562307" y="4887914"/>
            <a:ext cx="288925" cy="71437"/>
            <a:chOff x="1042988" y="4456113"/>
            <a:chExt cx="288925" cy="71437"/>
          </a:xfrm>
        </p:grpSpPr>
        <p:sp>
          <p:nvSpPr>
            <p:cNvPr id="120896" name="Line 19">
              <a:extLst>
                <a:ext uri="{FF2B5EF4-FFF2-40B4-BE49-F238E27FC236}">
                  <a16:creationId xmlns:a16="http://schemas.microsoft.com/office/drawing/2014/main" id="{66EB3DFE-A161-496D-BEE3-B92B78CDA7C4}"/>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0897" name="Line 20">
              <a:extLst>
                <a:ext uri="{FF2B5EF4-FFF2-40B4-BE49-F238E27FC236}">
                  <a16:creationId xmlns:a16="http://schemas.microsoft.com/office/drawing/2014/main" id="{F4BC389D-C441-4236-A83F-118183A66310}"/>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cxnSp>
        <p:nvCxnSpPr>
          <p:cNvPr id="72" name="直接连接符 71">
            <a:extLst>
              <a:ext uri="{FF2B5EF4-FFF2-40B4-BE49-F238E27FC236}">
                <a16:creationId xmlns:a16="http://schemas.microsoft.com/office/drawing/2014/main" id="{66F9CF04-26C1-410D-B27A-92CB1C8651EB}"/>
              </a:ext>
            </a:extLst>
          </p:cNvPr>
          <p:cNvCxnSpPr>
            <a:cxnSpLocks noChangeShapeType="1"/>
            <a:stCxn id="152" idx="2"/>
            <a:endCxn id="123" idx="0"/>
          </p:cNvCxnSpPr>
          <p:nvPr/>
        </p:nvCxnSpPr>
        <p:spPr bwMode="auto">
          <a:xfrm flipH="1">
            <a:off x="2480470" y="4035426"/>
            <a:ext cx="600075" cy="7223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4" name="直接连接符 73">
            <a:extLst>
              <a:ext uri="{FF2B5EF4-FFF2-40B4-BE49-F238E27FC236}">
                <a16:creationId xmlns:a16="http://schemas.microsoft.com/office/drawing/2014/main" id="{877CE059-B1F7-4197-9F72-9A18B9257350}"/>
              </a:ext>
            </a:extLst>
          </p:cNvPr>
          <p:cNvCxnSpPr>
            <a:cxnSpLocks noChangeShapeType="1"/>
            <a:stCxn id="130" idx="2"/>
            <a:endCxn id="120875" idx="0"/>
          </p:cNvCxnSpPr>
          <p:nvPr/>
        </p:nvCxnSpPr>
        <p:spPr bwMode="auto">
          <a:xfrm>
            <a:off x="3274220" y="4043363"/>
            <a:ext cx="301625" cy="7413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6" name="直接连接符 75">
            <a:extLst>
              <a:ext uri="{FF2B5EF4-FFF2-40B4-BE49-F238E27FC236}">
                <a16:creationId xmlns:a16="http://schemas.microsoft.com/office/drawing/2014/main" id="{C4386193-467C-47B8-8712-ABD5C4460AEC}"/>
              </a:ext>
            </a:extLst>
          </p:cNvPr>
          <p:cNvCxnSpPr>
            <a:endCxn id="120874" idx="0"/>
          </p:cNvCxnSpPr>
          <p:nvPr/>
        </p:nvCxnSpPr>
        <p:spPr>
          <a:xfrm>
            <a:off x="3575844" y="4033839"/>
            <a:ext cx="1090612" cy="7461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1DB57D1E-ACE9-41DD-B187-A8DD717B7787}"/>
              </a:ext>
            </a:extLst>
          </p:cNvPr>
          <p:cNvCxnSpPr>
            <a:endCxn id="120873" idx="0"/>
          </p:cNvCxnSpPr>
          <p:nvPr/>
        </p:nvCxnSpPr>
        <p:spPr>
          <a:xfrm rot="5400000">
            <a:off x="5649913" y="4163219"/>
            <a:ext cx="749300" cy="4937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859" name="直接连接符 77">
            <a:extLst>
              <a:ext uri="{FF2B5EF4-FFF2-40B4-BE49-F238E27FC236}">
                <a16:creationId xmlns:a16="http://schemas.microsoft.com/office/drawing/2014/main" id="{0397E9AD-C183-490B-BE1A-D484C5FB4F8A}"/>
              </a:ext>
            </a:extLst>
          </p:cNvPr>
          <p:cNvCxnSpPr>
            <a:cxnSpLocks noChangeShapeType="1"/>
            <a:stCxn id="120861" idx="2"/>
            <a:endCxn id="120872" idx="0"/>
          </p:cNvCxnSpPr>
          <p:nvPr/>
        </p:nvCxnSpPr>
        <p:spPr bwMode="auto">
          <a:xfrm>
            <a:off x="6488907" y="4041775"/>
            <a:ext cx="409575" cy="7429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9" name="直接连接符 78">
            <a:extLst>
              <a:ext uri="{FF2B5EF4-FFF2-40B4-BE49-F238E27FC236}">
                <a16:creationId xmlns:a16="http://schemas.microsoft.com/office/drawing/2014/main" id="{7FFC9C21-4C41-4F8E-BDAD-74AD2A0EEBE9}"/>
              </a:ext>
            </a:extLst>
          </p:cNvPr>
          <p:cNvCxnSpPr>
            <a:endCxn id="120871" idx="0"/>
          </p:cNvCxnSpPr>
          <p:nvPr/>
        </p:nvCxnSpPr>
        <p:spPr>
          <a:xfrm>
            <a:off x="6666707" y="4033839"/>
            <a:ext cx="1363663" cy="7508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861" name="TextBox 82">
            <a:extLst>
              <a:ext uri="{FF2B5EF4-FFF2-40B4-BE49-F238E27FC236}">
                <a16:creationId xmlns:a16="http://schemas.microsoft.com/office/drawing/2014/main" id="{C0EC9E7B-08C8-4B45-8A59-B06717E19726}"/>
              </a:ext>
            </a:extLst>
          </p:cNvPr>
          <p:cNvSpPr txBox="1">
            <a:spLocks noChangeArrowheads="1"/>
          </p:cNvSpPr>
          <p:nvPr/>
        </p:nvSpPr>
        <p:spPr bwMode="auto">
          <a:xfrm>
            <a:off x="6095207" y="3757613"/>
            <a:ext cx="785813"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50 60 70</a:t>
            </a:r>
            <a:endParaRPr lang="zh-CN" altLang="en-US" sz="1200">
              <a:solidFill>
                <a:srgbClr val="000000"/>
              </a:solidFill>
              <a:latin typeface="Arial" panose="020B0604020202020204" pitchFamily="34" charset="0"/>
              <a:ea typeface="宋体" panose="02010600030101010101" pitchFamily="2" charset="-122"/>
              <a:cs typeface="+mn-cs"/>
            </a:endParaRPr>
          </a:p>
        </p:txBody>
      </p:sp>
      <p:cxnSp>
        <p:nvCxnSpPr>
          <p:cNvPr id="96" name="直接连接符 95">
            <a:extLst>
              <a:ext uri="{FF2B5EF4-FFF2-40B4-BE49-F238E27FC236}">
                <a16:creationId xmlns:a16="http://schemas.microsoft.com/office/drawing/2014/main" id="{EFFF4050-7A5A-483A-8D81-E1D5BDF7DF79}"/>
              </a:ext>
            </a:extLst>
          </p:cNvPr>
          <p:cNvCxnSpPr>
            <a:endCxn id="120869" idx="0"/>
          </p:cNvCxnSpPr>
          <p:nvPr/>
        </p:nvCxnSpPr>
        <p:spPr>
          <a:xfrm rot="5400000">
            <a:off x="8843169" y="4341813"/>
            <a:ext cx="741363" cy="134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863" name="直接连接符 97">
            <a:extLst>
              <a:ext uri="{FF2B5EF4-FFF2-40B4-BE49-F238E27FC236}">
                <a16:creationId xmlns:a16="http://schemas.microsoft.com/office/drawing/2014/main" id="{B1B7C4BC-0EAB-4081-9778-145F5F83693F}"/>
              </a:ext>
            </a:extLst>
          </p:cNvPr>
          <p:cNvCxnSpPr>
            <a:cxnSpLocks noChangeShapeType="1"/>
            <a:stCxn id="120868" idx="2"/>
            <a:endCxn id="120870" idx="0"/>
          </p:cNvCxnSpPr>
          <p:nvPr/>
        </p:nvCxnSpPr>
        <p:spPr bwMode="auto">
          <a:xfrm>
            <a:off x="9452770" y="4041776"/>
            <a:ext cx="769937" cy="72866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1" name="直接连接符 100">
            <a:extLst>
              <a:ext uri="{FF2B5EF4-FFF2-40B4-BE49-F238E27FC236}">
                <a16:creationId xmlns:a16="http://schemas.microsoft.com/office/drawing/2014/main" id="{3FD8B8EF-CD50-4AB5-956C-08199F09A5ED}"/>
              </a:ext>
            </a:extLst>
          </p:cNvPr>
          <p:cNvCxnSpPr>
            <a:cxnSpLocks noChangeShapeType="1"/>
            <a:stCxn id="120867" idx="2"/>
            <a:endCxn id="130" idx="0"/>
          </p:cNvCxnSpPr>
          <p:nvPr/>
        </p:nvCxnSpPr>
        <p:spPr bwMode="auto">
          <a:xfrm flipH="1">
            <a:off x="3274220" y="2632076"/>
            <a:ext cx="3000375" cy="11271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0865" name="直接连接符 102">
            <a:extLst>
              <a:ext uri="{FF2B5EF4-FFF2-40B4-BE49-F238E27FC236}">
                <a16:creationId xmlns:a16="http://schemas.microsoft.com/office/drawing/2014/main" id="{3C63A699-68C0-4C42-B5F7-DB07F6BA983A}"/>
              </a:ext>
            </a:extLst>
          </p:cNvPr>
          <p:cNvCxnSpPr>
            <a:cxnSpLocks noChangeShapeType="1"/>
            <a:stCxn id="120867" idx="2"/>
            <a:endCxn id="120861" idx="0"/>
          </p:cNvCxnSpPr>
          <p:nvPr/>
        </p:nvCxnSpPr>
        <p:spPr bwMode="auto">
          <a:xfrm>
            <a:off x="6274594" y="2632075"/>
            <a:ext cx="214312" cy="11255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20866" name="直接连接符 104">
            <a:extLst>
              <a:ext uri="{FF2B5EF4-FFF2-40B4-BE49-F238E27FC236}">
                <a16:creationId xmlns:a16="http://schemas.microsoft.com/office/drawing/2014/main" id="{55DA444F-DFDC-4AF7-A2B0-0F7B7279187D}"/>
              </a:ext>
            </a:extLst>
          </p:cNvPr>
          <p:cNvCxnSpPr>
            <a:cxnSpLocks noChangeShapeType="1"/>
            <a:stCxn id="120867" idx="2"/>
            <a:endCxn id="120868" idx="0"/>
          </p:cNvCxnSpPr>
          <p:nvPr/>
        </p:nvCxnSpPr>
        <p:spPr bwMode="auto">
          <a:xfrm>
            <a:off x="6274595" y="2632075"/>
            <a:ext cx="3178175" cy="112553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0867" name="TextBox 82">
            <a:extLst>
              <a:ext uri="{FF2B5EF4-FFF2-40B4-BE49-F238E27FC236}">
                <a16:creationId xmlns:a16="http://schemas.microsoft.com/office/drawing/2014/main" id="{24A73722-9B76-41DB-8F89-3EAE0549F0E3}"/>
              </a:ext>
            </a:extLst>
          </p:cNvPr>
          <p:cNvSpPr txBox="1">
            <a:spLocks noChangeArrowheads="1"/>
          </p:cNvSpPr>
          <p:nvPr/>
        </p:nvSpPr>
        <p:spPr bwMode="auto">
          <a:xfrm>
            <a:off x="5880894" y="2347913"/>
            <a:ext cx="785812"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40 70 90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0868" name="TextBox 82">
            <a:extLst>
              <a:ext uri="{FF2B5EF4-FFF2-40B4-BE49-F238E27FC236}">
                <a16:creationId xmlns:a16="http://schemas.microsoft.com/office/drawing/2014/main" id="{970A91FA-925A-4A09-981F-919BB3A8EA9E}"/>
              </a:ext>
            </a:extLst>
          </p:cNvPr>
          <p:cNvSpPr txBox="1">
            <a:spLocks noChangeArrowheads="1"/>
          </p:cNvSpPr>
          <p:nvPr/>
        </p:nvSpPr>
        <p:spPr bwMode="auto">
          <a:xfrm>
            <a:off x="9059069" y="3757613"/>
            <a:ext cx="787400"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80 90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0869" name="TextBox 82">
            <a:extLst>
              <a:ext uri="{FF2B5EF4-FFF2-40B4-BE49-F238E27FC236}">
                <a16:creationId xmlns:a16="http://schemas.microsoft.com/office/drawing/2014/main" id="{C9FDC559-7947-474F-B44F-A5685D9761AF}"/>
              </a:ext>
            </a:extLst>
          </p:cNvPr>
          <p:cNvSpPr txBox="1">
            <a:spLocks noChangeArrowheads="1"/>
          </p:cNvSpPr>
          <p:nvPr/>
        </p:nvSpPr>
        <p:spPr bwMode="auto">
          <a:xfrm>
            <a:off x="8752682" y="4779963"/>
            <a:ext cx="785813"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75 80 </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0870" name="TextBox 82">
            <a:extLst>
              <a:ext uri="{FF2B5EF4-FFF2-40B4-BE49-F238E27FC236}">
                <a16:creationId xmlns:a16="http://schemas.microsoft.com/office/drawing/2014/main" id="{93A2C78D-EECB-408C-845B-1A4848F4BA49}"/>
              </a:ext>
            </a:extLst>
          </p:cNvPr>
          <p:cNvSpPr txBox="1">
            <a:spLocks noChangeArrowheads="1"/>
          </p:cNvSpPr>
          <p:nvPr/>
        </p:nvSpPr>
        <p:spPr bwMode="auto">
          <a:xfrm>
            <a:off x="9829007" y="4770438"/>
            <a:ext cx="785813"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85 90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0871" name="TextBox 82">
            <a:extLst>
              <a:ext uri="{FF2B5EF4-FFF2-40B4-BE49-F238E27FC236}">
                <a16:creationId xmlns:a16="http://schemas.microsoft.com/office/drawing/2014/main" id="{627E6105-38A5-46A9-8479-8E69DF789D2F}"/>
              </a:ext>
            </a:extLst>
          </p:cNvPr>
          <p:cNvSpPr txBox="1">
            <a:spLocks noChangeArrowheads="1"/>
          </p:cNvSpPr>
          <p:nvPr/>
        </p:nvSpPr>
        <p:spPr bwMode="auto">
          <a:xfrm>
            <a:off x="7636669" y="4784726"/>
            <a:ext cx="785812"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65 70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0872" name="TextBox 82">
            <a:extLst>
              <a:ext uri="{FF2B5EF4-FFF2-40B4-BE49-F238E27FC236}">
                <a16:creationId xmlns:a16="http://schemas.microsoft.com/office/drawing/2014/main" id="{5CB34E8A-1800-40E1-A1C6-93267D021E2C}"/>
              </a:ext>
            </a:extLst>
          </p:cNvPr>
          <p:cNvSpPr txBox="1">
            <a:spLocks noChangeArrowheads="1"/>
          </p:cNvSpPr>
          <p:nvPr/>
        </p:nvSpPr>
        <p:spPr bwMode="auto">
          <a:xfrm>
            <a:off x="6504782" y="4784726"/>
            <a:ext cx="785813"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55 60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0873" name="TextBox 82">
            <a:extLst>
              <a:ext uri="{FF2B5EF4-FFF2-40B4-BE49-F238E27FC236}">
                <a16:creationId xmlns:a16="http://schemas.microsoft.com/office/drawing/2014/main" id="{00C55582-21E8-492B-955B-BD7C65B6FAEE}"/>
              </a:ext>
            </a:extLst>
          </p:cNvPr>
          <p:cNvSpPr txBox="1">
            <a:spLocks noChangeArrowheads="1"/>
          </p:cNvSpPr>
          <p:nvPr/>
        </p:nvSpPr>
        <p:spPr bwMode="auto">
          <a:xfrm>
            <a:off x="5384007" y="4784726"/>
            <a:ext cx="785813"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45 48 50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0874" name="TextBox 82">
            <a:extLst>
              <a:ext uri="{FF2B5EF4-FFF2-40B4-BE49-F238E27FC236}">
                <a16:creationId xmlns:a16="http://schemas.microsoft.com/office/drawing/2014/main" id="{3F272CFF-EEFA-4210-9A6A-D5968300C536}"/>
              </a:ext>
            </a:extLst>
          </p:cNvPr>
          <p:cNvSpPr txBox="1">
            <a:spLocks noChangeArrowheads="1"/>
          </p:cNvSpPr>
          <p:nvPr/>
        </p:nvSpPr>
        <p:spPr bwMode="auto">
          <a:xfrm>
            <a:off x="4272757" y="4779963"/>
            <a:ext cx="785813"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35 40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0875" name="TextBox 82">
            <a:extLst>
              <a:ext uri="{FF2B5EF4-FFF2-40B4-BE49-F238E27FC236}">
                <a16:creationId xmlns:a16="http://schemas.microsoft.com/office/drawing/2014/main" id="{7F56C8BF-B399-421E-9F91-9A27C07D52E2}"/>
              </a:ext>
            </a:extLst>
          </p:cNvPr>
          <p:cNvSpPr txBox="1">
            <a:spLocks noChangeArrowheads="1"/>
          </p:cNvSpPr>
          <p:nvPr/>
        </p:nvSpPr>
        <p:spPr bwMode="auto">
          <a:xfrm>
            <a:off x="3182144" y="4784726"/>
            <a:ext cx="785812"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25 30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3" name="TextBox 82">
            <a:extLst>
              <a:ext uri="{FF2B5EF4-FFF2-40B4-BE49-F238E27FC236}">
                <a16:creationId xmlns:a16="http://schemas.microsoft.com/office/drawing/2014/main" id="{7D7859B3-7C7E-46E9-BBAF-CBE0BFDDDBA1}"/>
              </a:ext>
            </a:extLst>
          </p:cNvPr>
          <p:cNvSpPr txBox="1">
            <a:spLocks noChangeArrowheads="1"/>
          </p:cNvSpPr>
          <p:nvPr/>
        </p:nvSpPr>
        <p:spPr bwMode="auto">
          <a:xfrm>
            <a:off x="2086769" y="4757738"/>
            <a:ext cx="787400"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30" name="TextBox 82">
            <a:extLst>
              <a:ext uri="{FF2B5EF4-FFF2-40B4-BE49-F238E27FC236}">
                <a16:creationId xmlns:a16="http://schemas.microsoft.com/office/drawing/2014/main" id="{9C8507DB-E944-4EA0-88A3-0592E0ACF018}"/>
              </a:ext>
            </a:extLst>
          </p:cNvPr>
          <p:cNvSpPr txBox="1">
            <a:spLocks noChangeArrowheads="1"/>
          </p:cNvSpPr>
          <p:nvPr/>
        </p:nvSpPr>
        <p:spPr bwMode="auto">
          <a:xfrm>
            <a:off x="2880519" y="3759201"/>
            <a:ext cx="785812"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37" name="TextBox 136">
            <a:extLst>
              <a:ext uri="{FF2B5EF4-FFF2-40B4-BE49-F238E27FC236}">
                <a16:creationId xmlns:a16="http://schemas.microsoft.com/office/drawing/2014/main" id="{A4CD1DB8-2B71-4982-969F-0C795006B629}"/>
              </a:ext>
            </a:extLst>
          </p:cNvPr>
          <p:cNvSpPr txBox="1">
            <a:spLocks noChangeArrowheads="1"/>
          </p:cNvSpPr>
          <p:nvPr/>
        </p:nvSpPr>
        <p:spPr bwMode="auto">
          <a:xfrm>
            <a:off x="2215356" y="5329239"/>
            <a:ext cx="508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15</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38" name="TextBox 137">
            <a:extLst>
              <a:ext uri="{FF2B5EF4-FFF2-40B4-BE49-F238E27FC236}">
                <a16:creationId xmlns:a16="http://schemas.microsoft.com/office/drawing/2014/main" id="{A0D8CA8B-3EC6-4340-985F-B8E144FFA625}"/>
              </a:ext>
            </a:extLst>
          </p:cNvPr>
          <p:cNvSpPr txBox="1">
            <a:spLocks noChangeArrowheads="1"/>
          </p:cNvSpPr>
          <p:nvPr/>
        </p:nvSpPr>
        <p:spPr bwMode="auto">
          <a:xfrm>
            <a:off x="2083595" y="4757739"/>
            <a:ext cx="5159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5 10 </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20880" name="TextBox 138">
            <a:extLst>
              <a:ext uri="{FF2B5EF4-FFF2-40B4-BE49-F238E27FC236}">
                <a16:creationId xmlns:a16="http://schemas.microsoft.com/office/drawing/2014/main" id="{A70B9968-543A-43F5-84F5-800666B4288E}"/>
              </a:ext>
            </a:extLst>
          </p:cNvPr>
          <p:cNvSpPr txBox="1">
            <a:spLocks noChangeArrowheads="1"/>
          </p:cNvSpPr>
          <p:nvPr/>
        </p:nvSpPr>
        <p:spPr bwMode="auto">
          <a:xfrm>
            <a:off x="2439194" y="4760914"/>
            <a:ext cx="3794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20</a:t>
            </a:r>
            <a:endParaRPr lang="zh-CN" altLang="en-US" sz="1200">
              <a:solidFill>
                <a:srgbClr val="000000"/>
              </a:solidFill>
              <a:latin typeface="Arial" panose="020B0604020202020204" pitchFamily="34" charset="0"/>
              <a:ea typeface="宋体" panose="02010600030101010101" pitchFamily="2" charset="-122"/>
              <a:cs typeface="+mn-cs"/>
            </a:endParaRPr>
          </a:p>
        </p:txBody>
      </p:sp>
      <p:cxnSp>
        <p:nvCxnSpPr>
          <p:cNvPr id="141" name="直接箭头连接符 140">
            <a:extLst>
              <a:ext uri="{FF2B5EF4-FFF2-40B4-BE49-F238E27FC236}">
                <a16:creationId xmlns:a16="http://schemas.microsoft.com/office/drawing/2014/main" id="{647BB4BD-B10D-43D9-9D4D-8DA08930FE30}"/>
              </a:ext>
            </a:extLst>
          </p:cNvPr>
          <p:cNvCxnSpPr/>
          <p:nvPr/>
        </p:nvCxnSpPr>
        <p:spPr>
          <a:xfrm rot="5400000" flipH="1" flipV="1">
            <a:off x="2300289" y="5185570"/>
            <a:ext cx="268287" cy="920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6" name="TextBox 82">
            <a:extLst>
              <a:ext uri="{FF2B5EF4-FFF2-40B4-BE49-F238E27FC236}">
                <a16:creationId xmlns:a16="http://schemas.microsoft.com/office/drawing/2014/main" id="{C690C5FC-C8A7-425A-A3B8-083269D70FB8}"/>
              </a:ext>
            </a:extLst>
          </p:cNvPr>
          <p:cNvSpPr txBox="1">
            <a:spLocks noChangeArrowheads="1"/>
          </p:cNvSpPr>
          <p:nvPr/>
        </p:nvSpPr>
        <p:spPr bwMode="auto">
          <a:xfrm>
            <a:off x="1548607" y="4757738"/>
            <a:ext cx="677863"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47" name="TextBox 82">
            <a:extLst>
              <a:ext uri="{FF2B5EF4-FFF2-40B4-BE49-F238E27FC236}">
                <a16:creationId xmlns:a16="http://schemas.microsoft.com/office/drawing/2014/main" id="{B7522C59-BE84-441C-BB3C-7182E98C9BD9}"/>
              </a:ext>
            </a:extLst>
          </p:cNvPr>
          <p:cNvSpPr txBox="1">
            <a:spLocks noChangeArrowheads="1"/>
          </p:cNvSpPr>
          <p:nvPr/>
        </p:nvSpPr>
        <p:spPr bwMode="auto">
          <a:xfrm>
            <a:off x="2277269" y="4757738"/>
            <a:ext cx="679450"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200">
              <a:solidFill>
                <a:srgbClr val="000000"/>
              </a:solidFill>
              <a:latin typeface="Arial" panose="020B0604020202020204" pitchFamily="34" charset="0"/>
              <a:ea typeface="宋体" panose="02010600030101010101" pitchFamily="2" charset="-122"/>
              <a:cs typeface="+mn-cs"/>
            </a:endParaRPr>
          </a:p>
        </p:txBody>
      </p:sp>
      <p:grpSp>
        <p:nvGrpSpPr>
          <p:cNvPr id="9" name="组合 45">
            <a:extLst>
              <a:ext uri="{FF2B5EF4-FFF2-40B4-BE49-F238E27FC236}">
                <a16:creationId xmlns:a16="http://schemas.microsoft.com/office/drawing/2014/main" id="{DB4C7729-74F9-48BA-A44E-223E4F5935AF}"/>
              </a:ext>
            </a:extLst>
          </p:cNvPr>
          <p:cNvGrpSpPr>
            <a:grpSpLocks/>
          </p:cNvGrpSpPr>
          <p:nvPr/>
        </p:nvGrpSpPr>
        <p:grpSpPr bwMode="auto">
          <a:xfrm>
            <a:off x="2070895" y="4875214"/>
            <a:ext cx="288925" cy="71437"/>
            <a:chOff x="1042988" y="4456113"/>
            <a:chExt cx="288925" cy="71437"/>
          </a:xfrm>
        </p:grpSpPr>
        <p:sp>
          <p:nvSpPr>
            <p:cNvPr id="120894" name="Line 19">
              <a:extLst>
                <a:ext uri="{FF2B5EF4-FFF2-40B4-BE49-F238E27FC236}">
                  <a16:creationId xmlns:a16="http://schemas.microsoft.com/office/drawing/2014/main" id="{48EF9DBC-F48B-4472-A727-D7538D03ACDA}"/>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0895" name="Line 20">
              <a:extLst>
                <a:ext uri="{FF2B5EF4-FFF2-40B4-BE49-F238E27FC236}">
                  <a16:creationId xmlns:a16="http://schemas.microsoft.com/office/drawing/2014/main" id="{99CF222F-62D3-47ED-B406-C4BD3FC051AB}"/>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
        <p:nvSpPr>
          <p:cNvPr id="151" name="TextBox 150">
            <a:extLst>
              <a:ext uri="{FF2B5EF4-FFF2-40B4-BE49-F238E27FC236}">
                <a16:creationId xmlns:a16="http://schemas.microsoft.com/office/drawing/2014/main" id="{CA57A1D7-F195-4D26-ABEB-3AA3AC92FDD8}"/>
              </a:ext>
            </a:extLst>
          </p:cNvPr>
          <p:cNvSpPr txBox="1">
            <a:spLocks noChangeArrowheads="1"/>
          </p:cNvSpPr>
          <p:nvPr/>
        </p:nvSpPr>
        <p:spPr bwMode="auto">
          <a:xfrm>
            <a:off x="1624806" y="4756151"/>
            <a:ext cx="355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10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52" name="TextBox 82">
            <a:extLst>
              <a:ext uri="{FF2B5EF4-FFF2-40B4-BE49-F238E27FC236}">
                <a16:creationId xmlns:a16="http://schemas.microsoft.com/office/drawing/2014/main" id="{1EE6BC4B-6ACB-4343-ABB2-43B3276657ED}"/>
              </a:ext>
            </a:extLst>
          </p:cNvPr>
          <p:cNvSpPr txBox="1">
            <a:spLocks noChangeArrowheads="1"/>
          </p:cNvSpPr>
          <p:nvPr/>
        </p:nvSpPr>
        <p:spPr bwMode="auto">
          <a:xfrm>
            <a:off x="2885281" y="3759201"/>
            <a:ext cx="3889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20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54" name="TextBox 82">
            <a:extLst>
              <a:ext uri="{FF2B5EF4-FFF2-40B4-BE49-F238E27FC236}">
                <a16:creationId xmlns:a16="http://schemas.microsoft.com/office/drawing/2014/main" id="{902C623C-2DC0-4801-A7F7-494D2FDF1655}"/>
              </a:ext>
            </a:extLst>
          </p:cNvPr>
          <p:cNvSpPr txBox="1">
            <a:spLocks noChangeArrowheads="1"/>
          </p:cNvSpPr>
          <p:nvPr/>
        </p:nvSpPr>
        <p:spPr bwMode="auto">
          <a:xfrm>
            <a:off x="3107532" y="3762376"/>
            <a:ext cx="6397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a:solidFill>
                  <a:srgbClr val="000000"/>
                </a:solidFill>
                <a:latin typeface="Arial" panose="020B0604020202020204" pitchFamily="34" charset="0"/>
                <a:ea typeface="宋体" panose="02010600030101010101" pitchFamily="2" charset="-122"/>
                <a:cs typeface="+mn-cs"/>
              </a:rPr>
              <a:t>30 40</a:t>
            </a: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61" name="TextBox 82">
            <a:extLst>
              <a:ext uri="{FF2B5EF4-FFF2-40B4-BE49-F238E27FC236}">
                <a16:creationId xmlns:a16="http://schemas.microsoft.com/office/drawing/2014/main" id="{DBFE80F4-965F-4C13-AD3C-5B67274041B6}"/>
              </a:ext>
            </a:extLst>
          </p:cNvPr>
          <p:cNvSpPr txBox="1">
            <a:spLocks noChangeArrowheads="1"/>
          </p:cNvSpPr>
          <p:nvPr/>
        </p:nvSpPr>
        <p:spPr bwMode="auto">
          <a:xfrm>
            <a:off x="2164557" y="3759201"/>
            <a:ext cx="785813" cy="2841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200">
              <a:solidFill>
                <a:srgbClr val="000000"/>
              </a:solidFill>
              <a:latin typeface="Arial" panose="020B0604020202020204" pitchFamily="34" charset="0"/>
              <a:ea typeface="宋体" panose="02010600030101010101" pitchFamily="2" charset="-122"/>
              <a:cs typeface="+mn-cs"/>
            </a:endParaRPr>
          </a:p>
        </p:txBody>
      </p:sp>
      <p:sp>
        <p:nvSpPr>
          <p:cNvPr id="163" name="TextBox 82">
            <a:extLst>
              <a:ext uri="{FF2B5EF4-FFF2-40B4-BE49-F238E27FC236}">
                <a16:creationId xmlns:a16="http://schemas.microsoft.com/office/drawing/2014/main" id="{4642E70F-7A96-4BC8-AB75-C1BD98801DB5}"/>
              </a:ext>
            </a:extLst>
          </p:cNvPr>
          <p:cNvSpPr txBox="1">
            <a:spLocks noChangeArrowheads="1"/>
          </p:cNvSpPr>
          <p:nvPr/>
        </p:nvSpPr>
        <p:spPr bwMode="auto">
          <a:xfrm>
            <a:off x="3648869" y="3757613"/>
            <a:ext cx="787400" cy="28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200">
              <a:solidFill>
                <a:srgbClr val="000000"/>
              </a:solidFill>
              <a:latin typeface="Arial" panose="020B0604020202020204" pitchFamily="34" charset="0"/>
              <a:ea typeface="宋体" panose="02010600030101010101" pitchFamily="2" charset="-122"/>
              <a:cs typeface="+mn-cs"/>
            </a:endParaRPr>
          </a:p>
        </p:txBody>
      </p:sp>
      <p:cxnSp>
        <p:nvCxnSpPr>
          <p:cNvPr id="165" name="直接连接符 164">
            <a:extLst>
              <a:ext uri="{FF2B5EF4-FFF2-40B4-BE49-F238E27FC236}">
                <a16:creationId xmlns:a16="http://schemas.microsoft.com/office/drawing/2014/main" id="{0A0349FE-CD48-45EA-A65B-45E1A17019E1}"/>
              </a:ext>
            </a:extLst>
          </p:cNvPr>
          <p:cNvCxnSpPr>
            <a:endCxn id="151" idx="0"/>
          </p:cNvCxnSpPr>
          <p:nvPr/>
        </p:nvCxnSpPr>
        <p:spPr>
          <a:xfrm rot="5400000">
            <a:off x="1683544" y="4152900"/>
            <a:ext cx="722312" cy="4841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1DBC1E8E-62D2-4F6E-9057-A4FDC5D459EF}"/>
              </a:ext>
            </a:extLst>
          </p:cNvPr>
          <p:cNvCxnSpPr>
            <a:cxnSpLocks noChangeShapeType="1"/>
            <a:stCxn id="161" idx="2"/>
            <a:endCxn id="147" idx="0"/>
          </p:cNvCxnSpPr>
          <p:nvPr/>
        </p:nvCxnSpPr>
        <p:spPr bwMode="auto">
          <a:xfrm>
            <a:off x="2558256" y="4043364"/>
            <a:ext cx="58738" cy="7143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9" name="直接连接符 168">
            <a:extLst>
              <a:ext uri="{FF2B5EF4-FFF2-40B4-BE49-F238E27FC236}">
                <a16:creationId xmlns:a16="http://schemas.microsoft.com/office/drawing/2014/main" id="{193945CE-70F7-40C9-BCAE-109068BA3647}"/>
              </a:ext>
            </a:extLst>
          </p:cNvPr>
          <p:cNvCxnSpPr>
            <a:endCxn id="120875" idx="0"/>
          </p:cNvCxnSpPr>
          <p:nvPr/>
        </p:nvCxnSpPr>
        <p:spPr>
          <a:xfrm rot="5400000">
            <a:off x="3336926" y="4277520"/>
            <a:ext cx="746125" cy="2682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A59C2110-5BB8-4D46-8965-C199D930C099}"/>
              </a:ext>
            </a:extLst>
          </p:cNvPr>
          <p:cNvCxnSpPr>
            <a:cxnSpLocks noChangeShapeType="1"/>
            <a:stCxn id="163" idx="2"/>
            <a:endCxn id="120874" idx="0"/>
          </p:cNvCxnSpPr>
          <p:nvPr/>
        </p:nvCxnSpPr>
        <p:spPr bwMode="auto">
          <a:xfrm>
            <a:off x="4042570" y="4041775"/>
            <a:ext cx="623887" cy="7381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grpId="0" nodeType="clickEffect">
                                  <p:stCondLst>
                                    <p:cond delay="0"/>
                                  </p:stCondLst>
                                  <p:childTnLst>
                                    <p:animEffect transition="out" filter="wipe(down)">
                                      <p:cBhvr>
                                        <p:cTn id="6" dur="500"/>
                                        <p:tgtEl>
                                          <p:spTgt spid="123"/>
                                        </p:tgtEl>
                                      </p:cBhvr>
                                    </p:animEffect>
                                    <p:set>
                                      <p:cBhvr>
                                        <p:cTn id="7" dur="1" fill="hold">
                                          <p:stCondLst>
                                            <p:cond delay="499"/>
                                          </p:stCondLst>
                                        </p:cTn>
                                        <p:tgtEl>
                                          <p:spTgt spid="12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0" presetClass="path" presetSubtype="0" accel="50000" decel="50000" fill="hold" grpId="0" nodeType="clickEffect">
                                  <p:stCondLst>
                                    <p:cond delay="0"/>
                                  </p:stCondLst>
                                  <p:childTnLst>
                                    <p:animMotion origin="layout" path="M 2.77778E-7 -2.14534E-6 L -0.06424 -2.14534E-6 " pathEditMode="relative" rAng="0" ptsTypes="AA">
                                      <p:cBhvr>
                                        <p:cTn id="11" dur="2000" fill="hold"/>
                                        <p:tgtEl>
                                          <p:spTgt spid="138"/>
                                        </p:tgtEl>
                                        <p:attrNameLst>
                                          <p:attrName>ppt_x</p:attrName>
                                          <p:attrName>ppt_y</p:attrName>
                                        </p:attrNameLst>
                                      </p:cBhvr>
                                      <p:rCtr x="-3212" y="0"/>
                                    </p:animMotion>
                                  </p:childTnLst>
                                </p:cTn>
                              </p:par>
                              <p:par>
                                <p:cTn id="12" presetID="3" presetClass="exit" presetSubtype="10" fill="hold" nodeType="withEffect">
                                  <p:stCondLst>
                                    <p:cond delay="0"/>
                                  </p:stCondLst>
                                  <p:childTnLst>
                                    <p:animEffect transition="out" filter="blinds(horizontal)">
                                      <p:cBhvr>
                                        <p:cTn id="13" dur="500"/>
                                        <p:tgtEl>
                                          <p:spTgt spid="141"/>
                                        </p:tgtEl>
                                      </p:cBhvr>
                                    </p:animEffect>
                                    <p:set>
                                      <p:cBhvr>
                                        <p:cTn id="14" dur="1" fill="hold">
                                          <p:stCondLst>
                                            <p:cond delay="499"/>
                                          </p:stCondLst>
                                        </p:cTn>
                                        <p:tgtEl>
                                          <p:spTgt spid="141"/>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grpId="0" nodeType="clickEffect">
                                  <p:stCondLst>
                                    <p:cond delay="0"/>
                                  </p:stCondLst>
                                  <p:childTnLst>
                                    <p:animMotion origin="layout" path="M -2.22222E-6 3.80699E-6 L -2.22222E-6 -0.08285 " pathEditMode="relative" rAng="0" ptsTypes="AA">
                                      <p:cBhvr>
                                        <p:cTn id="18" dur="2000" fill="hold"/>
                                        <p:tgtEl>
                                          <p:spTgt spid="137"/>
                                        </p:tgtEl>
                                        <p:attrNameLst>
                                          <p:attrName>ppt_x</p:attrName>
                                          <p:attrName>ppt_y</p:attrName>
                                        </p:attrNameLst>
                                      </p:cBhvr>
                                      <p:rCtr x="0" y="-4143"/>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wipe(up)">
                                      <p:cBhvr>
                                        <p:cTn id="23" dur="500"/>
                                        <p:tgtEl>
                                          <p:spTgt spid="146"/>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147"/>
                                        </p:tgtEl>
                                        <p:attrNameLst>
                                          <p:attrName>style.visibility</p:attrName>
                                        </p:attrNameLst>
                                      </p:cBhvr>
                                      <p:to>
                                        <p:strVal val="visible"/>
                                      </p:to>
                                    </p:set>
                                    <p:animEffect transition="in" filter="wipe(up)">
                                      <p:cBhvr>
                                        <p:cTn id="26" dur="500"/>
                                        <p:tgtEl>
                                          <p:spTgt spid="147"/>
                                        </p:tgtEl>
                                      </p:cBhvr>
                                    </p:animEffect>
                                  </p:childTnLst>
                                </p:cTn>
                              </p:par>
                              <p:par>
                                <p:cTn id="27" presetID="22" presetClass="entr" presetSubtype="8"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
                                        </p:tgtEl>
                                        <p:attrNameLst>
                                          <p:attrName>style.visibility</p:attrName>
                                        </p:attrNameLst>
                                      </p:cBhvr>
                                      <p:to>
                                        <p:strVal val="visible"/>
                                      </p:to>
                                    </p:set>
                                  </p:childTnLst>
                                </p:cTn>
                              </p:par>
                              <p:par>
                                <p:cTn id="34" presetID="0" presetClass="path" presetSubtype="0" accel="50000" decel="50000" fill="hold" grpId="1" nodeType="withEffect">
                                  <p:stCondLst>
                                    <p:cond delay="0"/>
                                  </p:stCondLst>
                                  <p:childTnLst>
                                    <p:animMotion origin="layout" path="M -0.00538 0.00023 L 0.1085 -0.1458 " pathEditMode="relative" rAng="0" ptsTypes="AA">
                                      <p:cBhvr>
                                        <p:cTn id="35" dur="2000" fill="hold"/>
                                        <p:tgtEl>
                                          <p:spTgt spid="151"/>
                                        </p:tgtEl>
                                        <p:attrNameLst>
                                          <p:attrName>ppt_x</p:attrName>
                                          <p:attrName>ppt_y</p:attrName>
                                        </p:attrNameLst>
                                      </p:cBhvr>
                                      <p:rCtr x="5694" y="-7313"/>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xit" presetSubtype="1" fill="hold" grpId="0" nodeType="clickEffect">
                                  <p:stCondLst>
                                    <p:cond delay="0"/>
                                  </p:stCondLst>
                                  <p:childTnLst>
                                    <p:animEffect transition="out" filter="wipe(up)">
                                      <p:cBhvr>
                                        <p:cTn id="39" dur="500"/>
                                        <p:tgtEl>
                                          <p:spTgt spid="130"/>
                                        </p:tgtEl>
                                      </p:cBhvr>
                                    </p:animEffect>
                                    <p:set>
                                      <p:cBhvr>
                                        <p:cTn id="40" dur="1" fill="hold">
                                          <p:stCondLst>
                                            <p:cond delay="499"/>
                                          </p:stCondLst>
                                        </p:cTn>
                                        <p:tgtEl>
                                          <p:spTgt spid="130"/>
                                        </p:tgtEl>
                                        <p:attrNameLst>
                                          <p:attrName>style.visibility</p:attrName>
                                        </p:attrNameLst>
                                      </p:cBhvr>
                                      <p:to>
                                        <p:strVal val="hidden"/>
                                      </p:to>
                                    </p:set>
                                  </p:childTnLst>
                                </p:cTn>
                              </p:par>
                              <p:par>
                                <p:cTn id="41" presetID="22" presetClass="exit" presetSubtype="1" fill="hold" nodeType="withEffect">
                                  <p:stCondLst>
                                    <p:cond delay="0"/>
                                  </p:stCondLst>
                                  <p:childTnLst>
                                    <p:animEffect transition="out" filter="wipe(up)">
                                      <p:cBhvr>
                                        <p:cTn id="42" dur="500"/>
                                        <p:tgtEl>
                                          <p:spTgt spid="72"/>
                                        </p:tgtEl>
                                      </p:cBhvr>
                                    </p:animEffect>
                                    <p:set>
                                      <p:cBhvr>
                                        <p:cTn id="43" dur="1" fill="hold">
                                          <p:stCondLst>
                                            <p:cond delay="499"/>
                                          </p:stCondLst>
                                        </p:cTn>
                                        <p:tgtEl>
                                          <p:spTgt spid="72"/>
                                        </p:tgtEl>
                                        <p:attrNameLst>
                                          <p:attrName>style.visibility</p:attrName>
                                        </p:attrNameLst>
                                      </p:cBhvr>
                                      <p:to>
                                        <p:strVal val="hidden"/>
                                      </p:to>
                                    </p:set>
                                  </p:childTnLst>
                                </p:cTn>
                              </p:par>
                              <p:par>
                                <p:cTn id="44" presetID="22" presetClass="exit" presetSubtype="1" fill="hold" nodeType="withEffect">
                                  <p:stCondLst>
                                    <p:cond delay="0"/>
                                  </p:stCondLst>
                                  <p:childTnLst>
                                    <p:animEffect transition="out" filter="wipe(up)">
                                      <p:cBhvr>
                                        <p:cTn id="45" dur="500"/>
                                        <p:tgtEl>
                                          <p:spTgt spid="74"/>
                                        </p:tgtEl>
                                      </p:cBhvr>
                                    </p:animEffect>
                                    <p:set>
                                      <p:cBhvr>
                                        <p:cTn id="46" dur="1" fill="hold">
                                          <p:stCondLst>
                                            <p:cond delay="499"/>
                                          </p:stCondLst>
                                        </p:cTn>
                                        <p:tgtEl>
                                          <p:spTgt spid="74"/>
                                        </p:tgtEl>
                                        <p:attrNameLst>
                                          <p:attrName>style.visibility</p:attrName>
                                        </p:attrNameLst>
                                      </p:cBhvr>
                                      <p:to>
                                        <p:strVal val="hidden"/>
                                      </p:to>
                                    </p:set>
                                  </p:childTnLst>
                                </p:cTn>
                              </p:par>
                              <p:par>
                                <p:cTn id="47" presetID="22" presetClass="exit" presetSubtype="1" fill="hold" nodeType="withEffect">
                                  <p:stCondLst>
                                    <p:cond delay="0"/>
                                  </p:stCondLst>
                                  <p:childTnLst>
                                    <p:animEffect transition="out" filter="wipe(up)">
                                      <p:cBhvr>
                                        <p:cTn id="48" dur="500"/>
                                        <p:tgtEl>
                                          <p:spTgt spid="76"/>
                                        </p:tgtEl>
                                      </p:cBhvr>
                                    </p:animEffect>
                                    <p:set>
                                      <p:cBhvr>
                                        <p:cTn id="49" dur="1" fill="hold">
                                          <p:stCondLst>
                                            <p:cond delay="499"/>
                                          </p:stCondLst>
                                        </p:cTn>
                                        <p:tgtEl>
                                          <p:spTgt spid="76"/>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101"/>
                                        </p:tgtEl>
                                      </p:cBhvr>
                                    </p:animEffect>
                                    <p:set>
                                      <p:cBhvr>
                                        <p:cTn id="52" dur="1" fill="hold">
                                          <p:stCondLst>
                                            <p:cond delay="499"/>
                                          </p:stCondLst>
                                        </p:cTn>
                                        <p:tgtEl>
                                          <p:spTgt spid="101"/>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0" presetClass="path" presetSubtype="0" accel="50000" decel="50000" fill="hold" grpId="2" nodeType="clickEffect">
                                  <p:stCondLst>
                                    <p:cond delay="0"/>
                                  </p:stCondLst>
                                  <p:childTnLst>
                                    <p:animMotion origin="layout" path="M 0.1085 -0.1458 L 0.05885 -0.1458 " pathEditMode="relative" rAng="0" ptsTypes="AA">
                                      <p:cBhvr>
                                        <p:cTn id="56" dur="2000" fill="hold"/>
                                        <p:tgtEl>
                                          <p:spTgt spid="151"/>
                                        </p:tgtEl>
                                        <p:attrNameLst>
                                          <p:attrName>ppt_x</p:attrName>
                                          <p:attrName>ppt_y</p:attrName>
                                        </p:attrNameLst>
                                      </p:cBhvr>
                                      <p:rCtr x="-2483" y="0"/>
                                    </p:animMotion>
                                  </p:childTnLst>
                                </p:cTn>
                              </p:par>
                              <p:par>
                                <p:cTn id="57" presetID="0" presetClass="path" presetSubtype="0" accel="50000" decel="50000" fill="hold" grpId="0" nodeType="withEffect">
                                  <p:stCondLst>
                                    <p:cond delay="0"/>
                                  </p:stCondLst>
                                  <p:childTnLst>
                                    <p:animMotion origin="layout" path="M 1.11111E-6 -3.98982E-6 L -0.05851 -0.00046 " pathEditMode="relative" rAng="0" ptsTypes="AA">
                                      <p:cBhvr>
                                        <p:cTn id="58" dur="2000" fill="hold"/>
                                        <p:tgtEl>
                                          <p:spTgt spid="152"/>
                                        </p:tgtEl>
                                        <p:attrNameLst>
                                          <p:attrName>ppt_x</p:attrName>
                                          <p:attrName>ppt_y</p:attrName>
                                        </p:attrNameLst>
                                      </p:cBhvr>
                                      <p:rCtr x="-2934" y="-23"/>
                                    </p:animMotion>
                                  </p:childTnLst>
                                </p:cTn>
                              </p:par>
                              <p:par>
                                <p:cTn id="59" presetID="0" presetClass="path" presetSubtype="0" accel="50000" decel="50000" fill="hold" grpId="0" nodeType="withEffect">
                                  <p:stCondLst>
                                    <p:cond delay="0"/>
                                  </p:stCondLst>
                                  <p:childTnLst>
                                    <p:animMotion origin="layout" path="M -3.05556E-6 -4.28836E-6 L 0.05695 -4.28836E-6 " pathEditMode="relative" ptsTypes="AA">
                                      <p:cBhvr>
                                        <p:cTn id="60" dur="2000" fill="hold"/>
                                        <p:tgtEl>
                                          <p:spTgt spid="154"/>
                                        </p:tgtEl>
                                        <p:attrNameLst>
                                          <p:attrName>ppt_x</p:attrName>
                                          <p:attrName>ppt_y</p:attrName>
                                        </p:attrNameLst>
                                      </p:cBhvr>
                                    </p:animMotion>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161"/>
                                        </p:tgtEl>
                                        <p:attrNameLst>
                                          <p:attrName>style.visibility</p:attrName>
                                        </p:attrNameLst>
                                      </p:cBhvr>
                                      <p:to>
                                        <p:strVal val="visible"/>
                                      </p:to>
                                    </p:set>
                                    <p:animEffect transition="in" filter="wipe(up)">
                                      <p:cBhvr>
                                        <p:cTn id="65" dur="500"/>
                                        <p:tgtEl>
                                          <p:spTgt spid="161"/>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163"/>
                                        </p:tgtEl>
                                        <p:attrNameLst>
                                          <p:attrName>style.visibility</p:attrName>
                                        </p:attrNameLst>
                                      </p:cBhvr>
                                      <p:to>
                                        <p:strVal val="visible"/>
                                      </p:to>
                                    </p:set>
                                    <p:animEffect transition="in" filter="wipe(up)">
                                      <p:cBhvr>
                                        <p:cTn id="68" dur="500"/>
                                        <p:tgtEl>
                                          <p:spTgt spid="163"/>
                                        </p:tgtEl>
                                      </p:cBhvr>
                                    </p:animEffect>
                                  </p:childTnLst>
                                </p:cTn>
                              </p:par>
                              <p:par>
                                <p:cTn id="69" presetID="22" presetClass="entr" presetSubtype="1" fill="hold" nodeType="withEffect">
                                  <p:stCondLst>
                                    <p:cond delay="0"/>
                                  </p:stCondLst>
                                  <p:childTnLst>
                                    <p:set>
                                      <p:cBhvr>
                                        <p:cTn id="70" dur="1" fill="hold">
                                          <p:stCondLst>
                                            <p:cond delay="0"/>
                                          </p:stCondLst>
                                        </p:cTn>
                                        <p:tgtEl>
                                          <p:spTgt spid="165"/>
                                        </p:tgtEl>
                                        <p:attrNameLst>
                                          <p:attrName>style.visibility</p:attrName>
                                        </p:attrNameLst>
                                      </p:cBhvr>
                                      <p:to>
                                        <p:strVal val="visible"/>
                                      </p:to>
                                    </p:set>
                                    <p:animEffect transition="in" filter="wipe(up)">
                                      <p:cBhvr>
                                        <p:cTn id="71" dur="500"/>
                                        <p:tgtEl>
                                          <p:spTgt spid="165"/>
                                        </p:tgtEl>
                                      </p:cBhvr>
                                    </p:animEffect>
                                  </p:childTnLst>
                                </p:cTn>
                              </p:par>
                              <p:par>
                                <p:cTn id="72" presetID="22" presetClass="entr" presetSubtype="1" fill="hold" nodeType="withEffect">
                                  <p:stCondLst>
                                    <p:cond delay="0"/>
                                  </p:stCondLst>
                                  <p:childTnLst>
                                    <p:set>
                                      <p:cBhvr>
                                        <p:cTn id="73" dur="1" fill="hold">
                                          <p:stCondLst>
                                            <p:cond delay="0"/>
                                          </p:stCondLst>
                                        </p:cTn>
                                        <p:tgtEl>
                                          <p:spTgt spid="167"/>
                                        </p:tgtEl>
                                        <p:attrNameLst>
                                          <p:attrName>style.visibility</p:attrName>
                                        </p:attrNameLst>
                                      </p:cBhvr>
                                      <p:to>
                                        <p:strVal val="visible"/>
                                      </p:to>
                                    </p:set>
                                    <p:animEffect transition="in" filter="wipe(up)">
                                      <p:cBhvr>
                                        <p:cTn id="74" dur="500"/>
                                        <p:tgtEl>
                                          <p:spTgt spid="167"/>
                                        </p:tgtEl>
                                      </p:cBhvr>
                                    </p:animEffect>
                                  </p:childTnLst>
                                </p:cTn>
                              </p:par>
                              <p:par>
                                <p:cTn id="75" presetID="22" presetClass="entr" presetSubtype="1" fill="hold" nodeType="withEffect">
                                  <p:stCondLst>
                                    <p:cond delay="0"/>
                                  </p:stCondLst>
                                  <p:childTnLst>
                                    <p:set>
                                      <p:cBhvr>
                                        <p:cTn id="76" dur="1" fill="hold">
                                          <p:stCondLst>
                                            <p:cond delay="0"/>
                                          </p:stCondLst>
                                        </p:cTn>
                                        <p:tgtEl>
                                          <p:spTgt spid="169"/>
                                        </p:tgtEl>
                                        <p:attrNameLst>
                                          <p:attrName>style.visibility</p:attrName>
                                        </p:attrNameLst>
                                      </p:cBhvr>
                                      <p:to>
                                        <p:strVal val="visible"/>
                                      </p:to>
                                    </p:set>
                                    <p:animEffect transition="in" filter="wipe(up)">
                                      <p:cBhvr>
                                        <p:cTn id="77" dur="500"/>
                                        <p:tgtEl>
                                          <p:spTgt spid="169"/>
                                        </p:tgtEl>
                                      </p:cBhvr>
                                    </p:animEffect>
                                  </p:childTnLst>
                                </p:cTn>
                              </p:par>
                              <p:par>
                                <p:cTn id="78" presetID="22" presetClass="entr" presetSubtype="1" fill="hold" nodeType="withEffect">
                                  <p:stCondLst>
                                    <p:cond delay="0"/>
                                  </p:stCondLst>
                                  <p:childTnLst>
                                    <p:set>
                                      <p:cBhvr>
                                        <p:cTn id="79" dur="1" fill="hold">
                                          <p:stCondLst>
                                            <p:cond delay="0"/>
                                          </p:stCondLst>
                                        </p:cTn>
                                        <p:tgtEl>
                                          <p:spTgt spid="171"/>
                                        </p:tgtEl>
                                        <p:attrNameLst>
                                          <p:attrName>style.visibility</p:attrName>
                                        </p:attrNameLst>
                                      </p:cBhvr>
                                      <p:to>
                                        <p:strVal val="visible"/>
                                      </p:to>
                                    </p:set>
                                    <p:animEffect transition="in" filter="wipe(up)">
                                      <p:cBhvr>
                                        <p:cTn id="80" dur="500"/>
                                        <p:tgtEl>
                                          <p:spTgt spid="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30" grpId="0" animBg="1"/>
      <p:bldP spid="137" grpId="0"/>
      <p:bldP spid="138" grpId="0"/>
      <p:bldP spid="146" grpId="0" animBg="1"/>
      <p:bldP spid="147" grpId="0" animBg="1"/>
      <p:bldP spid="151" grpId="0"/>
      <p:bldP spid="151" grpId="1"/>
      <p:bldP spid="151" grpId="2"/>
      <p:bldP spid="152" grpId="0"/>
      <p:bldP spid="154" grpId="0"/>
      <p:bldP spid="161" grpId="0" animBg="1"/>
      <p:bldP spid="16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a:extLst>
              <a:ext uri="{FF2B5EF4-FFF2-40B4-BE49-F238E27FC236}">
                <a16:creationId xmlns:a16="http://schemas.microsoft.com/office/drawing/2014/main" id="{597BD63E-138A-416D-8910-AFAD6E608B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0D14A155-48D3-427D-AA24-52CA3EE0A9F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79" name="TextBox 82">
            <a:extLst>
              <a:ext uri="{FF2B5EF4-FFF2-40B4-BE49-F238E27FC236}">
                <a16:creationId xmlns:a16="http://schemas.microsoft.com/office/drawing/2014/main" id="{2B5F304D-1E20-4854-A3B5-7DA14FA58624}"/>
              </a:ext>
            </a:extLst>
          </p:cNvPr>
          <p:cNvSpPr txBox="1">
            <a:spLocks noChangeArrowheads="1"/>
          </p:cNvSpPr>
          <p:nvPr/>
        </p:nvSpPr>
        <p:spPr bwMode="auto">
          <a:xfrm>
            <a:off x="5428457" y="2867026"/>
            <a:ext cx="785813" cy="277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49" name="TextBox 82">
            <a:extLst>
              <a:ext uri="{FF2B5EF4-FFF2-40B4-BE49-F238E27FC236}">
                <a16:creationId xmlns:a16="http://schemas.microsoft.com/office/drawing/2014/main" id="{28D4678A-35CC-4AE1-9239-1F42FB02C83A}"/>
              </a:ext>
            </a:extLst>
          </p:cNvPr>
          <p:cNvSpPr txBox="1">
            <a:spLocks noChangeArrowheads="1"/>
          </p:cNvSpPr>
          <p:nvPr/>
        </p:nvSpPr>
        <p:spPr bwMode="auto">
          <a:xfrm>
            <a:off x="5430045" y="2867026"/>
            <a:ext cx="3905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40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61" name="标题 1">
            <a:extLst>
              <a:ext uri="{FF2B5EF4-FFF2-40B4-BE49-F238E27FC236}">
                <a16:creationId xmlns:a16="http://schemas.microsoft.com/office/drawing/2014/main" id="{4F47C601-A580-459C-8E8D-5A0F45305A5D}"/>
              </a:ext>
            </a:extLst>
          </p:cNvPr>
          <p:cNvSpPr>
            <a:spLocks noGrp="1" noChangeArrowheads="1"/>
          </p:cNvSpPr>
          <p:nvPr>
            <p:ph type="title" idx="4294967295"/>
          </p:nvPr>
        </p:nvSpPr>
        <p:spPr/>
        <p:txBody>
          <a:bodyPr/>
          <a:lstStyle/>
          <a:p>
            <a:r>
              <a:rPr lang="en-US" altLang="zh-CN" sz="3200" b="1">
                <a:latin typeface="微软雅黑" panose="020B0503020204020204" pitchFamily="34" charset="-122"/>
                <a:ea typeface="微软雅黑" panose="020B0503020204020204" pitchFamily="34" charset="-122"/>
              </a:rPr>
              <a:t>3</a:t>
            </a:r>
            <a:r>
              <a:rPr lang="zh-CN" altLang="en-US" sz="3200" b="1">
                <a:latin typeface="微软雅黑" panose="020B0503020204020204" pitchFamily="34" charset="-122"/>
                <a:ea typeface="微软雅黑" panose="020B0503020204020204" pitchFamily="34" charset="-122"/>
              </a:rPr>
              <a:t>阶</a:t>
            </a:r>
            <a:r>
              <a:rPr lang="en-US" altLang="zh-CN" sz="3200" b="1">
                <a:latin typeface="微软雅黑" panose="020B0503020204020204" pitchFamily="34" charset="-122"/>
                <a:ea typeface="微软雅黑" panose="020B0503020204020204" pitchFamily="34" charset="-122"/>
              </a:rPr>
              <a:t>B</a:t>
            </a:r>
            <a:r>
              <a:rPr lang="en-US" altLang="zh-CN" sz="3200" b="1" baseline="30000">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树中插入</a:t>
            </a:r>
            <a:r>
              <a:rPr lang="en-US" altLang="zh-CN" sz="3200" b="1">
                <a:latin typeface="微软雅黑" panose="020B0503020204020204" pitchFamily="34" charset="-122"/>
                <a:ea typeface="微软雅黑" panose="020B0503020204020204" pitchFamily="34" charset="-122"/>
              </a:rPr>
              <a:t>15</a:t>
            </a:r>
            <a:r>
              <a:rPr lang="zh-CN" altLang="en-US" sz="3200" b="1">
                <a:latin typeface="微软雅黑" panose="020B0503020204020204" pitchFamily="34" charset="-122"/>
                <a:ea typeface="微软雅黑" panose="020B0503020204020204" pitchFamily="34" charset="-122"/>
              </a:rPr>
              <a:t>后，树高</a:t>
            </a:r>
            <a:r>
              <a:rPr lang="en-US" altLang="zh-CN" sz="3200" b="1">
                <a:latin typeface="微软雅黑" panose="020B0503020204020204" pitchFamily="34" charset="-122"/>
                <a:ea typeface="微软雅黑" panose="020B0503020204020204" pitchFamily="34" charset="-122"/>
              </a:rPr>
              <a:t>+1</a:t>
            </a:r>
            <a:endParaRPr lang="zh-CN" altLang="en-US" sz="3200" b="1">
              <a:latin typeface="微软雅黑" panose="020B0503020204020204" pitchFamily="34" charset="-122"/>
              <a:ea typeface="微软雅黑" panose="020B0503020204020204" pitchFamily="34" charset="-122"/>
            </a:endParaRPr>
          </a:p>
        </p:txBody>
      </p:sp>
      <p:sp>
        <p:nvSpPr>
          <p:cNvPr id="926725" name="Text Box 7">
            <a:extLst>
              <a:ext uri="{FF2B5EF4-FFF2-40B4-BE49-F238E27FC236}">
                <a16:creationId xmlns:a16="http://schemas.microsoft.com/office/drawing/2014/main" id="{53B55E3D-7BFE-439C-A50C-E34E2F418025}"/>
              </a:ext>
            </a:extLst>
          </p:cNvPr>
          <p:cNvSpPr txBox="1">
            <a:spLocks noChangeArrowheads="1"/>
          </p:cNvSpPr>
          <p:nvPr/>
        </p:nvSpPr>
        <p:spPr bwMode="auto">
          <a:xfrm>
            <a:off x="6671469" y="2420938"/>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a’</a:t>
            </a:r>
          </a:p>
        </p:txBody>
      </p:sp>
      <p:sp>
        <p:nvSpPr>
          <p:cNvPr id="121863" name="Text Box 8">
            <a:extLst>
              <a:ext uri="{FF2B5EF4-FFF2-40B4-BE49-F238E27FC236}">
                <a16:creationId xmlns:a16="http://schemas.microsoft.com/office/drawing/2014/main" id="{8974E320-7940-46CB-AA53-D967DC85A395}"/>
              </a:ext>
            </a:extLst>
          </p:cNvPr>
          <p:cNvSpPr txBox="1">
            <a:spLocks noChangeArrowheads="1"/>
          </p:cNvSpPr>
          <p:nvPr/>
        </p:nvSpPr>
        <p:spPr bwMode="auto">
          <a:xfrm>
            <a:off x="3093244" y="3692526"/>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b</a:t>
            </a:r>
          </a:p>
        </p:txBody>
      </p:sp>
      <p:sp>
        <p:nvSpPr>
          <p:cNvPr id="121864" name="Text Box 9">
            <a:extLst>
              <a:ext uri="{FF2B5EF4-FFF2-40B4-BE49-F238E27FC236}">
                <a16:creationId xmlns:a16="http://schemas.microsoft.com/office/drawing/2014/main" id="{94D25823-5C9A-4BE3-8C9F-631569AD6C80}"/>
              </a:ext>
            </a:extLst>
          </p:cNvPr>
          <p:cNvSpPr txBox="1">
            <a:spLocks noChangeArrowheads="1"/>
          </p:cNvSpPr>
          <p:nvPr/>
        </p:nvSpPr>
        <p:spPr bwMode="auto">
          <a:xfrm>
            <a:off x="2239169" y="470535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e</a:t>
            </a:r>
          </a:p>
        </p:txBody>
      </p:sp>
      <p:sp>
        <p:nvSpPr>
          <p:cNvPr id="121865" name="Text Box 10">
            <a:extLst>
              <a:ext uri="{FF2B5EF4-FFF2-40B4-BE49-F238E27FC236}">
                <a16:creationId xmlns:a16="http://schemas.microsoft.com/office/drawing/2014/main" id="{41D82084-984A-4EE9-B900-DA311B31CFF7}"/>
              </a:ext>
            </a:extLst>
          </p:cNvPr>
          <p:cNvSpPr txBox="1">
            <a:spLocks noChangeArrowheads="1"/>
          </p:cNvSpPr>
          <p:nvPr/>
        </p:nvSpPr>
        <p:spPr bwMode="auto">
          <a:xfrm>
            <a:off x="3277394" y="4751389"/>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f</a:t>
            </a:r>
          </a:p>
        </p:txBody>
      </p:sp>
      <p:sp>
        <p:nvSpPr>
          <p:cNvPr id="121866" name="Text Box 11">
            <a:extLst>
              <a:ext uri="{FF2B5EF4-FFF2-40B4-BE49-F238E27FC236}">
                <a16:creationId xmlns:a16="http://schemas.microsoft.com/office/drawing/2014/main" id="{912BE3E3-CADC-40ED-9860-98677E1FFD94}"/>
              </a:ext>
            </a:extLst>
          </p:cNvPr>
          <p:cNvSpPr txBox="1">
            <a:spLocks noChangeArrowheads="1"/>
          </p:cNvSpPr>
          <p:nvPr/>
        </p:nvSpPr>
        <p:spPr bwMode="auto">
          <a:xfrm>
            <a:off x="4595019" y="4716464"/>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g</a:t>
            </a:r>
          </a:p>
        </p:txBody>
      </p:sp>
      <p:sp>
        <p:nvSpPr>
          <p:cNvPr id="121867" name="Text Box 12">
            <a:extLst>
              <a:ext uri="{FF2B5EF4-FFF2-40B4-BE49-F238E27FC236}">
                <a16:creationId xmlns:a16="http://schemas.microsoft.com/office/drawing/2014/main" id="{14CAFE61-BBE4-48AE-BBC8-BD65733F8C83}"/>
              </a:ext>
            </a:extLst>
          </p:cNvPr>
          <p:cNvSpPr txBox="1">
            <a:spLocks noChangeArrowheads="1"/>
          </p:cNvSpPr>
          <p:nvPr/>
        </p:nvSpPr>
        <p:spPr bwMode="auto">
          <a:xfrm>
            <a:off x="5542756" y="4754564"/>
            <a:ext cx="287338"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h</a:t>
            </a:r>
          </a:p>
        </p:txBody>
      </p:sp>
      <p:sp>
        <p:nvSpPr>
          <p:cNvPr id="121868" name="Text Box 13">
            <a:extLst>
              <a:ext uri="{FF2B5EF4-FFF2-40B4-BE49-F238E27FC236}">
                <a16:creationId xmlns:a16="http://schemas.microsoft.com/office/drawing/2014/main" id="{FC0CC5DC-6A2D-46E4-9011-EB04A5C4E4AF}"/>
              </a:ext>
            </a:extLst>
          </p:cNvPr>
          <p:cNvSpPr txBox="1">
            <a:spLocks noChangeArrowheads="1"/>
          </p:cNvSpPr>
          <p:nvPr/>
        </p:nvSpPr>
        <p:spPr bwMode="auto">
          <a:xfrm>
            <a:off x="8919369" y="4729164"/>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k</a:t>
            </a:r>
          </a:p>
        </p:txBody>
      </p:sp>
      <p:sp>
        <p:nvSpPr>
          <p:cNvPr id="121869" name="Text Box 14">
            <a:extLst>
              <a:ext uri="{FF2B5EF4-FFF2-40B4-BE49-F238E27FC236}">
                <a16:creationId xmlns:a16="http://schemas.microsoft.com/office/drawing/2014/main" id="{B4869C15-F8C6-4FAC-9A32-3F33FDD60AD9}"/>
              </a:ext>
            </a:extLst>
          </p:cNvPr>
          <p:cNvSpPr txBox="1">
            <a:spLocks noChangeArrowheads="1"/>
          </p:cNvSpPr>
          <p:nvPr/>
        </p:nvSpPr>
        <p:spPr bwMode="auto">
          <a:xfrm>
            <a:off x="10143332" y="475615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l</a:t>
            </a:r>
          </a:p>
        </p:txBody>
      </p:sp>
      <p:sp>
        <p:nvSpPr>
          <p:cNvPr id="121870" name="Text Box 15">
            <a:extLst>
              <a:ext uri="{FF2B5EF4-FFF2-40B4-BE49-F238E27FC236}">
                <a16:creationId xmlns:a16="http://schemas.microsoft.com/office/drawing/2014/main" id="{17E0A419-71F9-497C-A8CA-1A12DCE89DA4}"/>
              </a:ext>
            </a:extLst>
          </p:cNvPr>
          <p:cNvSpPr txBox="1">
            <a:spLocks noChangeArrowheads="1"/>
          </p:cNvSpPr>
          <p:nvPr/>
        </p:nvSpPr>
        <p:spPr bwMode="auto">
          <a:xfrm>
            <a:off x="9346407" y="3729039"/>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d</a:t>
            </a:r>
          </a:p>
        </p:txBody>
      </p:sp>
      <p:sp>
        <p:nvSpPr>
          <p:cNvPr id="121871" name="Text Box 16">
            <a:extLst>
              <a:ext uri="{FF2B5EF4-FFF2-40B4-BE49-F238E27FC236}">
                <a16:creationId xmlns:a16="http://schemas.microsoft.com/office/drawing/2014/main" id="{413C9F6F-0DB9-4DDE-B0D9-A336F9FF9F4F}"/>
              </a:ext>
            </a:extLst>
          </p:cNvPr>
          <p:cNvSpPr txBox="1">
            <a:spLocks noChangeArrowheads="1"/>
          </p:cNvSpPr>
          <p:nvPr/>
        </p:nvSpPr>
        <p:spPr bwMode="auto">
          <a:xfrm>
            <a:off x="6573044" y="4740276"/>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i</a:t>
            </a:r>
          </a:p>
        </p:txBody>
      </p:sp>
      <p:sp>
        <p:nvSpPr>
          <p:cNvPr id="121872" name="Text Box 17">
            <a:extLst>
              <a:ext uri="{FF2B5EF4-FFF2-40B4-BE49-F238E27FC236}">
                <a16:creationId xmlns:a16="http://schemas.microsoft.com/office/drawing/2014/main" id="{9259E7E1-D3E0-4028-8243-2DD1E4AD1655}"/>
              </a:ext>
            </a:extLst>
          </p:cNvPr>
          <p:cNvSpPr txBox="1">
            <a:spLocks noChangeArrowheads="1"/>
          </p:cNvSpPr>
          <p:nvPr/>
        </p:nvSpPr>
        <p:spPr bwMode="auto">
          <a:xfrm>
            <a:off x="8004969" y="4719639"/>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j</a:t>
            </a:r>
          </a:p>
        </p:txBody>
      </p:sp>
      <p:sp>
        <p:nvSpPr>
          <p:cNvPr id="121873" name="Text Box 18">
            <a:extLst>
              <a:ext uri="{FF2B5EF4-FFF2-40B4-BE49-F238E27FC236}">
                <a16:creationId xmlns:a16="http://schemas.microsoft.com/office/drawing/2014/main" id="{48787F55-40DC-4C1B-B3D2-0CF1ED29EF9F}"/>
              </a:ext>
            </a:extLst>
          </p:cNvPr>
          <p:cNvSpPr txBox="1">
            <a:spLocks noChangeArrowheads="1"/>
          </p:cNvSpPr>
          <p:nvPr/>
        </p:nvSpPr>
        <p:spPr bwMode="auto">
          <a:xfrm>
            <a:off x="6199982" y="3703639"/>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c</a:t>
            </a:r>
          </a:p>
        </p:txBody>
      </p:sp>
      <p:grpSp>
        <p:nvGrpSpPr>
          <p:cNvPr id="121874" name="组合 45">
            <a:extLst>
              <a:ext uri="{FF2B5EF4-FFF2-40B4-BE49-F238E27FC236}">
                <a16:creationId xmlns:a16="http://schemas.microsoft.com/office/drawing/2014/main" id="{24A60B3D-C379-4F5A-A9C3-91412D532CC2}"/>
              </a:ext>
            </a:extLst>
          </p:cNvPr>
          <p:cNvGrpSpPr>
            <a:grpSpLocks/>
          </p:cNvGrpSpPr>
          <p:nvPr/>
        </p:nvGrpSpPr>
        <p:grpSpPr bwMode="auto">
          <a:xfrm>
            <a:off x="3163095" y="5118100"/>
            <a:ext cx="288925" cy="71438"/>
            <a:chOff x="1042988" y="4456113"/>
            <a:chExt cx="288925" cy="71437"/>
          </a:xfrm>
        </p:grpSpPr>
        <p:sp>
          <p:nvSpPr>
            <p:cNvPr id="121933" name="Line 19">
              <a:extLst>
                <a:ext uri="{FF2B5EF4-FFF2-40B4-BE49-F238E27FC236}">
                  <a16:creationId xmlns:a16="http://schemas.microsoft.com/office/drawing/2014/main" id="{F8F8F8E0-4C67-489B-853F-7D31E50FB6FA}"/>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1934" name="Line 20">
              <a:extLst>
                <a:ext uri="{FF2B5EF4-FFF2-40B4-BE49-F238E27FC236}">
                  <a16:creationId xmlns:a16="http://schemas.microsoft.com/office/drawing/2014/main" id="{CF8965A5-0C67-4F1F-B3EC-A4EAC40A3089}"/>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1875" name="组合 46">
            <a:extLst>
              <a:ext uri="{FF2B5EF4-FFF2-40B4-BE49-F238E27FC236}">
                <a16:creationId xmlns:a16="http://schemas.microsoft.com/office/drawing/2014/main" id="{27B3CF08-7E0F-497D-A939-AF45DF2B0B52}"/>
              </a:ext>
            </a:extLst>
          </p:cNvPr>
          <p:cNvGrpSpPr>
            <a:grpSpLocks/>
          </p:cNvGrpSpPr>
          <p:nvPr/>
        </p:nvGrpSpPr>
        <p:grpSpPr bwMode="auto">
          <a:xfrm>
            <a:off x="4255295" y="5130800"/>
            <a:ext cx="288925" cy="71438"/>
            <a:chOff x="1042988" y="4456113"/>
            <a:chExt cx="288925" cy="71437"/>
          </a:xfrm>
        </p:grpSpPr>
        <p:sp>
          <p:nvSpPr>
            <p:cNvPr id="121931" name="Line 19">
              <a:extLst>
                <a:ext uri="{FF2B5EF4-FFF2-40B4-BE49-F238E27FC236}">
                  <a16:creationId xmlns:a16="http://schemas.microsoft.com/office/drawing/2014/main" id="{BCFA5EB4-6870-451F-BB04-D4EB38B0E5CD}"/>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1932" name="Line 20">
              <a:extLst>
                <a:ext uri="{FF2B5EF4-FFF2-40B4-BE49-F238E27FC236}">
                  <a16:creationId xmlns:a16="http://schemas.microsoft.com/office/drawing/2014/main" id="{DFAA935F-1DBA-4007-8F48-3DCA9B491D19}"/>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1876" name="组合 49">
            <a:extLst>
              <a:ext uri="{FF2B5EF4-FFF2-40B4-BE49-F238E27FC236}">
                <a16:creationId xmlns:a16="http://schemas.microsoft.com/office/drawing/2014/main" id="{7D5A13FE-CCAE-4BF7-B4DB-0401F9CF73F7}"/>
              </a:ext>
            </a:extLst>
          </p:cNvPr>
          <p:cNvGrpSpPr>
            <a:grpSpLocks/>
          </p:cNvGrpSpPr>
          <p:nvPr/>
        </p:nvGrpSpPr>
        <p:grpSpPr bwMode="auto">
          <a:xfrm>
            <a:off x="5355432" y="5130800"/>
            <a:ext cx="288925" cy="71438"/>
            <a:chOff x="1042988" y="4456113"/>
            <a:chExt cx="288925" cy="71437"/>
          </a:xfrm>
        </p:grpSpPr>
        <p:sp>
          <p:nvSpPr>
            <p:cNvPr id="121929" name="Line 19">
              <a:extLst>
                <a:ext uri="{FF2B5EF4-FFF2-40B4-BE49-F238E27FC236}">
                  <a16:creationId xmlns:a16="http://schemas.microsoft.com/office/drawing/2014/main" id="{C0D4B846-9A61-4B46-A805-FE94B730BBAD}"/>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1930" name="Line 20">
              <a:extLst>
                <a:ext uri="{FF2B5EF4-FFF2-40B4-BE49-F238E27FC236}">
                  <a16:creationId xmlns:a16="http://schemas.microsoft.com/office/drawing/2014/main" id="{FFAD7337-4BC9-4327-951E-BD7D0EF663BA}"/>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1877" name="组合 52">
            <a:extLst>
              <a:ext uri="{FF2B5EF4-FFF2-40B4-BE49-F238E27FC236}">
                <a16:creationId xmlns:a16="http://schemas.microsoft.com/office/drawing/2014/main" id="{A5C1E4DC-3511-46C4-B768-983EEA6FBA80}"/>
              </a:ext>
            </a:extLst>
          </p:cNvPr>
          <p:cNvGrpSpPr>
            <a:grpSpLocks/>
          </p:cNvGrpSpPr>
          <p:nvPr/>
        </p:nvGrpSpPr>
        <p:grpSpPr bwMode="auto">
          <a:xfrm>
            <a:off x="6420645" y="5141914"/>
            <a:ext cx="288925" cy="71437"/>
            <a:chOff x="1042988" y="4456113"/>
            <a:chExt cx="288925" cy="71437"/>
          </a:xfrm>
        </p:grpSpPr>
        <p:sp>
          <p:nvSpPr>
            <p:cNvPr id="121927" name="Line 19">
              <a:extLst>
                <a:ext uri="{FF2B5EF4-FFF2-40B4-BE49-F238E27FC236}">
                  <a16:creationId xmlns:a16="http://schemas.microsoft.com/office/drawing/2014/main" id="{4F73EA2D-43BB-472B-80C5-363ECA203135}"/>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1928" name="Line 20">
              <a:extLst>
                <a:ext uri="{FF2B5EF4-FFF2-40B4-BE49-F238E27FC236}">
                  <a16:creationId xmlns:a16="http://schemas.microsoft.com/office/drawing/2014/main" id="{79AF6C80-7556-43BE-BD57-20334C04E272}"/>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1878" name="组合 55">
            <a:extLst>
              <a:ext uri="{FF2B5EF4-FFF2-40B4-BE49-F238E27FC236}">
                <a16:creationId xmlns:a16="http://schemas.microsoft.com/office/drawing/2014/main" id="{4A81007D-1EB2-431B-A78A-3B515C4CDB05}"/>
              </a:ext>
            </a:extLst>
          </p:cNvPr>
          <p:cNvGrpSpPr>
            <a:grpSpLocks/>
          </p:cNvGrpSpPr>
          <p:nvPr/>
        </p:nvGrpSpPr>
        <p:grpSpPr bwMode="auto">
          <a:xfrm>
            <a:off x="7500145" y="5141914"/>
            <a:ext cx="288925" cy="71437"/>
            <a:chOff x="1042988" y="4456113"/>
            <a:chExt cx="288925" cy="71437"/>
          </a:xfrm>
        </p:grpSpPr>
        <p:sp>
          <p:nvSpPr>
            <p:cNvPr id="121925" name="Line 19">
              <a:extLst>
                <a:ext uri="{FF2B5EF4-FFF2-40B4-BE49-F238E27FC236}">
                  <a16:creationId xmlns:a16="http://schemas.microsoft.com/office/drawing/2014/main" id="{257DEDF6-0733-4206-A917-7C3423C8463B}"/>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1926" name="Line 20">
              <a:extLst>
                <a:ext uri="{FF2B5EF4-FFF2-40B4-BE49-F238E27FC236}">
                  <a16:creationId xmlns:a16="http://schemas.microsoft.com/office/drawing/2014/main" id="{E9480D9C-D492-47F4-8126-556EF12BB723}"/>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1879" name="组合 58">
            <a:extLst>
              <a:ext uri="{FF2B5EF4-FFF2-40B4-BE49-F238E27FC236}">
                <a16:creationId xmlns:a16="http://schemas.microsoft.com/office/drawing/2014/main" id="{912AD7FE-9B97-441F-BE5B-1D91C77B025A}"/>
              </a:ext>
            </a:extLst>
          </p:cNvPr>
          <p:cNvGrpSpPr>
            <a:grpSpLocks/>
          </p:cNvGrpSpPr>
          <p:nvPr/>
        </p:nvGrpSpPr>
        <p:grpSpPr bwMode="auto">
          <a:xfrm>
            <a:off x="8546307" y="5143500"/>
            <a:ext cx="288925" cy="71438"/>
            <a:chOff x="1042988" y="4456113"/>
            <a:chExt cx="288925" cy="71437"/>
          </a:xfrm>
        </p:grpSpPr>
        <p:sp>
          <p:nvSpPr>
            <p:cNvPr id="121923" name="Line 19">
              <a:extLst>
                <a:ext uri="{FF2B5EF4-FFF2-40B4-BE49-F238E27FC236}">
                  <a16:creationId xmlns:a16="http://schemas.microsoft.com/office/drawing/2014/main" id="{605B0988-0CA7-4808-BD21-5254D30B06B9}"/>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1924" name="Line 20">
              <a:extLst>
                <a:ext uri="{FF2B5EF4-FFF2-40B4-BE49-F238E27FC236}">
                  <a16:creationId xmlns:a16="http://schemas.microsoft.com/office/drawing/2014/main" id="{46A5FA0D-9779-49BE-838F-0B13112DD39C}"/>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21880" name="组合 61">
            <a:extLst>
              <a:ext uri="{FF2B5EF4-FFF2-40B4-BE49-F238E27FC236}">
                <a16:creationId xmlns:a16="http://schemas.microsoft.com/office/drawing/2014/main" id="{3BF59C7A-67DA-473C-A7B5-900D936C15BA}"/>
              </a:ext>
            </a:extLst>
          </p:cNvPr>
          <p:cNvGrpSpPr>
            <a:grpSpLocks/>
          </p:cNvGrpSpPr>
          <p:nvPr/>
        </p:nvGrpSpPr>
        <p:grpSpPr bwMode="auto">
          <a:xfrm>
            <a:off x="9587707" y="5130800"/>
            <a:ext cx="288925" cy="71438"/>
            <a:chOff x="1042988" y="4456113"/>
            <a:chExt cx="288925" cy="71437"/>
          </a:xfrm>
        </p:grpSpPr>
        <p:sp>
          <p:nvSpPr>
            <p:cNvPr id="121921" name="Line 19">
              <a:extLst>
                <a:ext uri="{FF2B5EF4-FFF2-40B4-BE49-F238E27FC236}">
                  <a16:creationId xmlns:a16="http://schemas.microsoft.com/office/drawing/2014/main" id="{8D9E330E-FF92-4A10-838F-3535645CC995}"/>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1922" name="Line 20">
              <a:extLst>
                <a:ext uri="{FF2B5EF4-FFF2-40B4-BE49-F238E27FC236}">
                  <a16:creationId xmlns:a16="http://schemas.microsoft.com/office/drawing/2014/main" id="{6DA7DEFC-2109-471A-86B2-9B5749BD92CD}"/>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cxnSp>
        <p:nvCxnSpPr>
          <p:cNvPr id="40" name="直接连接符 39">
            <a:extLst>
              <a:ext uri="{FF2B5EF4-FFF2-40B4-BE49-F238E27FC236}">
                <a16:creationId xmlns:a16="http://schemas.microsoft.com/office/drawing/2014/main" id="{A8ED50A0-17EF-414A-BFD0-D3E3F7C5511A}"/>
              </a:ext>
            </a:extLst>
          </p:cNvPr>
          <p:cNvCxnSpPr>
            <a:endCxn id="121894" idx="0"/>
          </p:cNvCxnSpPr>
          <p:nvPr/>
        </p:nvCxnSpPr>
        <p:spPr>
          <a:xfrm rot="5400000">
            <a:off x="5727700" y="4579144"/>
            <a:ext cx="744538" cy="152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0674926A-76DE-478B-8E01-D5234F2ACFD9}"/>
              </a:ext>
            </a:extLst>
          </p:cNvPr>
          <p:cNvCxnSpPr>
            <a:stCxn id="121884" idx="2"/>
            <a:endCxn id="121893" idx="0"/>
          </p:cNvCxnSpPr>
          <p:nvPr/>
        </p:nvCxnSpPr>
        <p:spPr>
          <a:xfrm rot="16200000" flipH="1">
            <a:off x="6416675" y="4348957"/>
            <a:ext cx="750888" cy="6064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CD4FD3AA-546A-48E9-9BA8-0AB8A9B48795}"/>
              </a:ext>
            </a:extLst>
          </p:cNvPr>
          <p:cNvCxnSpPr>
            <a:endCxn id="121892" idx="0"/>
          </p:cNvCxnSpPr>
          <p:nvPr/>
        </p:nvCxnSpPr>
        <p:spPr>
          <a:xfrm>
            <a:off x="6727032" y="4276725"/>
            <a:ext cx="1425575" cy="7508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884" name="TextBox 82">
            <a:extLst>
              <a:ext uri="{FF2B5EF4-FFF2-40B4-BE49-F238E27FC236}">
                <a16:creationId xmlns:a16="http://schemas.microsoft.com/office/drawing/2014/main" id="{E79ABEAD-4339-47F4-9313-AE64277DADD6}"/>
              </a:ext>
            </a:extLst>
          </p:cNvPr>
          <p:cNvSpPr txBox="1">
            <a:spLocks noChangeArrowheads="1"/>
          </p:cNvSpPr>
          <p:nvPr/>
        </p:nvSpPr>
        <p:spPr bwMode="auto">
          <a:xfrm>
            <a:off x="6095207" y="4000501"/>
            <a:ext cx="785813"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50 60 70</a:t>
            </a:r>
            <a:endParaRPr lang="zh-CN" altLang="en-US" sz="1200" b="0">
              <a:solidFill>
                <a:srgbClr val="000000"/>
              </a:solidFill>
              <a:latin typeface="Arial" panose="020B0604020202020204" pitchFamily="34" charset="0"/>
              <a:ea typeface="宋体" panose="02010600030101010101" pitchFamily="2" charset="-122"/>
              <a:cs typeface="+mn-cs"/>
            </a:endParaRPr>
          </a:p>
        </p:txBody>
      </p:sp>
      <p:cxnSp>
        <p:nvCxnSpPr>
          <p:cNvPr id="44" name="直接连接符 43">
            <a:extLst>
              <a:ext uri="{FF2B5EF4-FFF2-40B4-BE49-F238E27FC236}">
                <a16:creationId xmlns:a16="http://schemas.microsoft.com/office/drawing/2014/main" id="{75E3BD22-DC86-453E-948F-850147524267}"/>
              </a:ext>
            </a:extLst>
          </p:cNvPr>
          <p:cNvCxnSpPr>
            <a:endCxn id="121890" idx="0"/>
          </p:cNvCxnSpPr>
          <p:nvPr/>
        </p:nvCxnSpPr>
        <p:spPr>
          <a:xfrm rot="5400000">
            <a:off x="8822532" y="4649788"/>
            <a:ext cx="74453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66E0F2B2-505F-44C6-AD81-43F89C607A80}"/>
              </a:ext>
            </a:extLst>
          </p:cNvPr>
          <p:cNvCxnSpPr>
            <a:stCxn id="121889" idx="2"/>
            <a:endCxn id="121891" idx="0"/>
          </p:cNvCxnSpPr>
          <p:nvPr/>
        </p:nvCxnSpPr>
        <p:spPr>
          <a:xfrm rot="16200000" flipH="1">
            <a:off x="9468644" y="4260850"/>
            <a:ext cx="736600" cy="768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9EAB6B52-FEA9-4A6F-9834-3C63516A1065}"/>
              </a:ext>
            </a:extLst>
          </p:cNvPr>
          <p:cNvCxnSpPr>
            <a:endCxn id="121884" idx="0"/>
          </p:cNvCxnSpPr>
          <p:nvPr/>
        </p:nvCxnSpPr>
        <p:spPr>
          <a:xfrm rot="16200000" flipH="1">
            <a:off x="5731669" y="3243263"/>
            <a:ext cx="855662" cy="658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F70E0D6-4457-4904-8874-6A80301CE3FA}"/>
              </a:ext>
            </a:extLst>
          </p:cNvPr>
          <p:cNvCxnSpPr>
            <a:endCxn id="121889" idx="0"/>
          </p:cNvCxnSpPr>
          <p:nvPr/>
        </p:nvCxnSpPr>
        <p:spPr>
          <a:xfrm>
            <a:off x="5820569" y="3144838"/>
            <a:ext cx="3632200" cy="855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1889" name="TextBox 82">
            <a:extLst>
              <a:ext uri="{FF2B5EF4-FFF2-40B4-BE49-F238E27FC236}">
                <a16:creationId xmlns:a16="http://schemas.microsoft.com/office/drawing/2014/main" id="{55A515B5-3DC6-46D4-8EA8-BBBCB0E41303}"/>
              </a:ext>
            </a:extLst>
          </p:cNvPr>
          <p:cNvSpPr txBox="1">
            <a:spLocks noChangeArrowheads="1"/>
          </p:cNvSpPr>
          <p:nvPr/>
        </p:nvSpPr>
        <p:spPr bwMode="auto">
          <a:xfrm>
            <a:off x="9059069" y="4000501"/>
            <a:ext cx="7874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80 90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0" name="TextBox 82">
            <a:extLst>
              <a:ext uri="{FF2B5EF4-FFF2-40B4-BE49-F238E27FC236}">
                <a16:creationId xmlns:a16="http://schemas.microsoft.com/office/drawing/2014/main" id="{B9405EFD-B1DB-47F8-86C0-902B99731DA1}"/>
              </a:ext>
            </a:extLst>
          </p:cNvPr>
          <p:cNvSpPr txBox="1">
            <a:spLocks noChangeArrowheads="1"/>
          </p:cNvSpPr>
          <p:nvPr/>
        </p:nvSpPr>
        <p:spPr bwMode="auto">
          <a:xfrm>
            <a:off x="8801894" y="5022851"/>
            <a:ext cx="785812"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75 80 </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1" name="TextBox 82">
            <a:extLst>
              <a:ext uri="{FF2B5EF4-FFF2-40B4-BE49-F238E27FC236}">
                <a16:creationId xmlns:a16="http://schemas.microsoft.com/office/drawing/2014/main" id="{5593A598-681C-40E8-AAEF-8FA84AFFC512}"/>
              </a:ext>
            </a:extLst>
          </p:cNvPr>
          <p:cNvSpPr txBox="1">
            <a:spLocks noChangeArrowheads="1"/>
          </p:cNvSpPr>
          <p:nvPr/>
        </p:nvSpPr>
        <p:spPr bwMode="auto">
          <a:xfrm>
            <a:off x="9829007" y="5013326"/>
            <a:ext cx="785813"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85 90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2" name="TextBox 82">
            <a:extLst>
              <a:ext uri="{FF2B5EF4-FFF2-40B4-BE49-F238E27FC236}">
                <a16:creationId xmlns:a16="http://schemas.microsoft.com/office/drawing/2014/main" id="{01C96111-C332-4C32-B9DA-74347D6AD22A}"/>
              </a:ext>
            </a:extLst>
          </p:cNvPr>
          <p:cNvSpPr txBox="1">
            <a:spLocks noChangeArrowheads="1"/>
          </p:cNvSpPr>
          <p:nvPr/>
        </p:nvSpPr>
        <p:spPr bwMode="auto">
          <a:xfrm>
            <a:off x="7760494" y="5027613"/>
            <a:ext cx="785812" cy="277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65 70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3" name="TextBox 82">
            <a:extLst>
              <a:ext uri="{FF2B5EF4-FFF2-40B4-BE49-F238E27FC236}">
                <a16:creationId xmlns:a16="http://schemas.microsoft.com/office/drawing/2014/main" id="{2740BDDE-97B7-480F-A32F-DB68AD834D85}"/>
              </a:ext>
            </a:extLst>
          </p:cNvPr>
          <p:cNvSpPr txBox="1">
            <a:spLocks noChangeArrowheads="1"/>
          </p:cNvSpPr>
          <p:nvPr/>
        </p:nvSpPr>
        <p:spPr bwMode="auto">
          <a:xfrm>
            <a:off x="6701632" y="5027613"/>
            <a:ext cx="785813" cy="277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55 60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4" name="TextBox 82">
            <a:extLst>
              <a:ext uri="{FF2B5EF4-FFF2-40B4-BE49-F238E27FC236}">
                <a16:creationId xmlns:a16="http://schemas.microsoft.com/office/drawing/2014/main" id="{1E83F571-F2DC-42B2-BC8A-612EBCB75055}"/>
              </a:ext>
            </a:extLst>
          </p:cNvPr>
          <p:cNvSpPr txBox="1">
            <a:spLocks noChangeArrowheads="1"/>
          </p:cNvSpPr>
          <p:nvPr/>
        </p:nvSpPr>
        <p:spPr bwMode="auto">
          <a:xfrm>
            <a:off x="5631657" y="5027613"/>
            <a:ext cx="785813" cy="277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45 48 50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5" name="TextBox 82">
            <a:extLst>
              <a:ext uri="{FF2B5EF4-FFF2-40B4-BE49-F238E27FC236}">
                <a16:creationId xmlns:a16="http://schemas.microsoft.com/office/drawing/2014/main" id="{3A5F789F-6E51-4987-B7DB-FEA93CD7F119}"/>
              </a:ext>
            </a:extLst>
          </p:cNvPr>
          <p:cNvSpPr txBox="1">
            <a:spLocks noChangeArrowheads="1"/>
          </p:cNvSpPr>
          <p:nvPr/>
        </p:nvSpPr>
        <p:spPr bwMode="auto">
          <a:xfrm>
            <a:off x="4544219" y="5022851"/>
            <a:ext cx="785812"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35 40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6" name="TextBox 82">
            <a:extLst>
              <a:ext uri="{FF2B5EF4-FFF2-40B4-BE49-F238E27FC236}">
                <a16:creationId xmlns:a16="http://schemas.microsoft.com/office/drawing/2014/main" id="{F18AB94B-D50A-4FBC-BF44-34E142316DF5}"/>
              </a:ext>
            </a:extLst>
          </p:cNvPr>
          <p:cNvSpPr txBox="1">
            <a:spLocks noChangeArrowheads="1"/>
          </p:cNvSpPr>
          <p:nvPr/>
        </p:nvSpPr>
        <p:spPr bwMode="auto">
          <a:xfrm>
            <a:off x="3455194" y="5027613"/>
            <a:ext cx="785812" cy="277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25 30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7" name="TextBox 82">
            <a:extLst>
              <a:ext uri="{FF2B5EF4-FFF2-40B4-BE49-F238E27FC236}">
                <a16:creationId xmlns:a16="http://schemas.microsoft.com/office/drawing/2014/main" id="{F66FE322-A54C-4B97-8E06-74E816BA46F2}"/>
              </a:ext>
            </a:extLst>
          </p:cNvPr>
          <p:cNvSpPr txBox="1">
            <a:spLocks noChangeArrowheads="1"/>
          </p:cNvSpPr>
          <p:nvPr/>
        </p:nvSpPr>
        <p:spPr bwMode="auto">
          <a:xfrm>
            <a:off x="1535907" y="5024438"/>
            <a:ext cx="677863" cy="277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5 10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8" name="TextBox 82">
            <a:extLst>
              <a:ext uri="{FF2B5EF4-FFF2-40B4-BE49-F238E27FC236}">
                <a16:creationId xmlns:a16="http://schemas.microsoft.com/office/drawing/2014/main" id="{E0D69D8A-4AA1-4A1F-8AF4-8CEAF6A28C90}"/>
              </a:ext>
            </a:extLst>
          </p:cNvPr>
          <p:cNvSpPr txBox="1">
            <a:spLocks noChangeArrowheads="1"/>
          </p:cNvSpPr>
          <p:nvPr/>
        </p:nvSpPr>
        <p:spPr bwMode="auto">
          <a:xfrm>
            <a:off x="2493169" y="5024438"/>
            <a:ext cx="677862" cy="2778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15 20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899" name="TextBox 82">
            <a:extLst>
              <a:ext uri="{FF2B5EF4-FFF2-40B4-BE49-F238E27FC236}">
                <a16:creationId xmlns:a16="http://schemas.microsoft.com/office/drawing/2014/main" id="{5EA0CCEF-01FE-4456-A7BE-458E7269A7A0}"/>
              </a:ext>
            </a:extLst>
          </p:cNvPr>
          <p:cNvSpPr txBox="1">
            <a:spLocks noChangeArrowheads="1"/>
          </p:cNvSpPr>
          <p:nvPr/>
        </p:nvSpPr>
        <p:spPr bwMode="auto">
          <a:xfrm>
            <a:off x="2164557" y="4002089"/>
            <a:ext cx="785813"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10 20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121900" name="TextBox 82">
            <a:extLst>
              <a:ext uri="{FF2B5EF4-FFF2-40B4-BE49-F238E27FC236}">
                <a16:creationId xmlns:a16="http://schemas.microsoft.com/office/drawing/2014/main" id="{CFF62AC4-D65B-4BE9-9B96-6F01B4259D44}"/>
              </a:ext>
            </a:extLst>
          </p:cNvPr>
          <p:cNvSpPr txBox="1">
            <a:spLocks noChangeArrowheads="1"/>
          </p:cNvSpPr>
          <p:nvPr/>
        </p:nvSpPr>
        <p:spPr bwMode="auto">
          <a:xfrm>
            <a:off x="3648869" y="4000501"/>
            <a:ext cx="787400" cy="276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30 40</a:t>
            </a:r>
            <a:endParaRPr lang="zh-CN" altLang="en-US" sz="1200" b="0">
              <a:solidFill>
                <a:srgbClr val="000000"/>
              </a:solidFill>
              <a:latin typeface="Arial" panose="020B0604020202020204" pitchFamily="34" charset="0"/>
              <a:ea typeface="宋体" panose="02010600030101010101" pitchFamily="2" charset="-122"/>
              <a:cs typeface="+mn-cs"/>
            </a:endParaRPr>
          </a:p>
        </p:txBody>
      </p:sp>
      <p:cxnSp>
        <p:nvCxnSpPr>
          <p:cNvPr id="74" name="直接连接符 73">
            <a:extLst>
              <a:ext uri="{FF2B5EF4-FFF2-40B4-BE49-F238E27FC236}">
                <a16:creationId xmlns:a16="http://schemas.microsoft.com/office/drawing/2014/main" id="{F51FC782-9635-4C68-9395-26B50B5E8982}"/>
              </a:ext>
            </a:extLst>
          </p:cNvPr>
          <p:cNvCxnSpPr>
            <a:endCxn id="121897" idx="0"/>
          </p:cNvCxnSpPr>
          <p:nvPr/>
        </p:nvCxnSpPr>
        <p:spPr>
          <a:xfrm rot="5400000">
            <a:off x="1706563" y="4444207"/>
            <a:ext cx="747713" cy="412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7A7FD259-E2FB-4535-B676-C60CAC9F03A1}"/>
              </a:ext>
            </a:extLst>
          </p:cNvPr>
          <p:cNvCxnSpPr>
            <a:stCxn id="121899" idx="2"/>
            <a:endCxn id="121898" idx="0"/>
          </p:cNvCxnSpPr>
          <p:nvPr/>
        </p:nvCxnSpPr>
        <p:spPr>
          <a:xfrm rot="16200000" flipH="1">
            <a:off x="2321719" y="4514851"/>
            <a:ext cx="746125" cy="273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5C42BF7E-5A30-4BAF-B358-A5A0EEA2F846}"/>
              </a:ext>
            </a:extLst>
          </p:cNvPr>
          <p:cNvCxnSpPr>
            <a:endCxn id="121896" idx="0"/>
          </p:cNvCxnSpPr>
          <p:nvPr/>
        </p:nvCxnSpPr>
        <p:spPr>
          <a:xfrm rot="5400000">
            <a:off x="3472657" y="4652963"/>
            <a:ext cx="750887"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D19B66AC-1DA9-42C6-A523-F2224B62C92B}"/>
              </a:ext>
            </a:extLst>
          </p:cNvPr>
          <p:cNvCxnSpPr>
            <a:stCxn id="121900" idx="2"/>
            <a:endCxn id="121895" idx="0"/>
          </p:cNvCxnSpPr>
          <p:nvPr/>
        </p:nvCxnSpPr>
        <p:spPr>
          <a:xfrm rot="16200000" flipH="1">
            <a:off x="4117182" y="4202113"/>
            <a:ext cx="746125" cy="895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32FC606D-C313-478C-AD2F-E3A14FEF5B4B}"/>
              </a:ext>
            </a:extLst>
          </p:cNvPr>
          <p:cNvSpPr txBox="1">
            <a:spLocks noChangeArrowheads="1"/>
          </p:cNvSpPr>
          <p:nvPr/>
        </p:nvSpPr>
        <p:spPr bwMode="auto">
          <a:xfrm>
            <a:off x="2369345" y="4006851"/>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20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80" name="TextBox 82">
            <a:extLst>
              <a:ext uri="{FF2B5EF4-FFF2-40B4-BE49-F238E27FC236}">
                <a16:creationId xmlns:a16="http://schemas.microsoft.com/office/drawing/2014/main" id="{198A2CB8-10E2-4CC4-80AD-A9ACAD9E8C3C}"/>
              </a:ext>
            </a:extLst>
          </p:cNvPr>
          <p:cNvSpPr txBox="1">
            <a:spLocks noChangeArrowheads="1"/>
          </p:cNvSpPr>
          <p:nvPr/>
        </p:nvSpPr>
        <p:spPr bwMode="auto">
          <a:xfrm>
            <a:off x="5644357" y="2867026"/>
            <a:ext cx="7858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70 90</a:t>
            </a: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91" name="TextBox 82">
            <a:extLst>
              <a:ext uri="{FF2B5EF4-FFF2-40B4-BE49-F238E27FC236}">
                <a16:creationId xmlns:a16="http://schemas.microsoft.com/office/drawing/2014/main" id="{A7AD37FE-D63B-43FA-A89B-E7C7FFF2AFF0}"/>
              </a:ext>
            </a:extLst>
          </p:cNvPr>
          <p:cNvSpPr txBox="1">
            <a:spLocks noChangeArrowheads="1"/>
          </p:cNvSpPr>
          <p:nvPr/>
        </p:nvSpPr>
        <p:spPr bwMode="auto">
          <a:xfrm>
            <a:off x="6414294" y="2867026"/>
            <a:ext cx="785812" cy="277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200" b="0">
              <a:solidFill>
                <a:srgbClr val="000000"/>
              </a:solidFill>
              <a:latin typeface="Arial" panose="020B0604020202020204" pitchFamily="34" charset="0"/>
              <a:ea typeface="宋体" panose="02010600030101010101" pitchFamily="2" charset="-122"/>
              <a:cs typeface="+mn-cs"/>
            </a:endParaRPr>
          </a:p>
        </p:txBody>
      </p:sp>
      <p:sp>
        <p:nvSpPr>
          <p:cNvPr id="92" name="TextBox 82">
            <a:extLst>
              <a:ext uri="{FF2B5EF4-FFF2-40B4-BE49-F238E27FC236}">
                <a16:creationId xmlns:a16="http://schemas.microsoft.com/office/drawing/2014/main" id="{E4FBB05E-10E6-4C94-BB1F-E8BA4356E9D5}"/>
              </a:ext>
            </a:extLst>
          </p:cNvPr>
          <p:cNvSpPr txBox="1">
            <a:spLocks noChangeArrowheads="1"/>
          </p:cNvSpPr>
          <p:nvPr/>
        </p:nvSpPr>
        <p:spPr bwMode="auto">
          <a:xfrm>
            <a:off x="4598194" y="2860676"/>
            <a:ext cx="785812" cy="277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200" b="0">
              <a:solidFill>
                <a:srgbClr val="000000"/>
              </a:solidFill>
              <a:latin typeface="Arial" panose="020B0604020202020204" pitchFamily="34" charset="0"/>
              <a:ea typeface="宋体" panose="02010600030101010101" pitchFamily="2" charset="-122"/>
              <a:cs typeface="+mn-cs"/>
            </a:endParaRPr>
          </a:p>
        </p:txBody>
      </p:sp>
      <p:grpSp>
        <p:nvGrpSpPr>
          <p:cNvPr id="121909" name="组合 45">
            <a:extLst>
              <a:ext uri="{FF2B5EF4-FFF2-40B4-BE49-F238E27FC236}">
                <a16:creationId xmlns:a16="http://schemas.microsoft.com/office/drawing/2014/main" id="{FA55B040-D36A-464A-B7FB-E50C4706CA96}"/>
              </a:ext>
            </a:extLst>
          </p:cNvPr>
          <p:cNvGrpSpPr>
            <a:grpSpLocks/>
          </p:cNvGrpSpPr>
          <p:nvPr/>
        </p:nvGrpSpPr>
        <p:grpSpPr bwMode="auto">
          <a:xfrm>
            <a:off x="2213770" y="5145089"/>
            <a:ext cx="288925" cy="71437"/>
            <a:chOff x="1042988" y="4456113"/>
            <a:chExt cx="288925" cy="71437"/>
          </a:xfrm>
        </p:grpSpPr>
        <p:sp>
          <p:nvSpPr>
            <p:cNvPr id="121919" name="Line 19">
              <a:extLst>
                <a:ext uri="{FF2B5EF4-FFF2-40B4-BE49-F238E27FC236}">
                  <a16:creationId xmlns:a16="http://schemas.microsoft.com/office/drawing/2014/main" id="{5B8965AA-359F-49C6-95E3-287DC3ECA43B}"/>
                </a:ext>
              </a:extLst>
            </p:cNvPr>
            <p:cNvSpPr>
              <a:spLocks noChangeShapeType="1"/>
            </p:cNvSpPr>
            <p:nvPr/>
          </p:nvSpPr>
          <p:spPr bwMode="auto">
            <a:xfrm>
              <a:off x="1042988" y="4456113"/>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1920" name="Line 20">
              <a:extLst>
                <a:ext uri="{FF2B5EF4-FFF2-40B4-BE49-F238E27FC236}">
                  <a16:creationId xmlns:a16="http://schemas.microsoft.com/office/drawing/2014/main" id="{64CD6614-48F9-45F9-9683-57EBC0F16DEB}"/>
                </a:ext>
              </a:extLst>
            </p:cNvPr>
            <p:cNvSpPr>
              <a:spLocks noChangeShapeType="1"/>
            </p:cNvSpPr>
            <p:nvPr/>
          </p:nvSpPr>
          <p:spPr bwMode="auto">
            <a:xfrm flipH="1">
              <a:off x="1116013" y="4527550"/>
              <a:ext cx="215900" cy="0"/>
            </a:xfrm>
            <a:prstGeom prst="line">
              <a:avLst/>
            </a:prstGeom>
            <a:noFill/>
            <a:ln w="28575">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cxnSp>
        <p:nvCxnSpPr>
          <p:cNvPr id="104" name="直接连接符 103">
            <a:extLst>
              <a:ext uri="{FF2B5EF4-FFF2-40B4-BE49-F238E27FC236}">
                <a16:creationId xmlns:a16="http://schemas.microsoft.com/office/drawing/2014/main" id="{982371A5-CBA9-4CDF-AA53-02F5A8F8FAE1}"/>
              </a:ext>
            </a:extLst>
          </p:cNvPr>
          <p:cNvCxnSpPr>
            <a:endCxn id="78" idx="0"/>
          </p:cNvCxnSpPr>
          <p:nvPr/>
        </p:nvCxnSpPr>
        <p:spPr>
          <a:xfrm rot="10800000" flipV="1">
            <a:off x="2609057" y="3144838"/>
            <a:ext cx="2176463" cy="8620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BC40837C-7302-4C27-8656-82CDBC4090D6}"/>
              </a:ext>
            </a:extLst>
          </p:cNvPr>
          <p:cNvCxnSpPr>
            <a:stCxn id="121900" idx="0"/>
            <a:endCxn id="92" idx="2"/>
          </p:cNvCxnSpPr>
          <p:nvPr/>
        </p:nvCxnSpPr>
        <p:spPr>
          <a:xfrm rot="5400000" flipH="1" flipV="1">
            <a:off x="4086226" y="3094832"/>
            <a:ext cx="862012" cy="9493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421FD7B3-786F-4D6A-B781-3D08589076C8}"/>
              </a:ext>
            </a:extLst>
          </p:cNvPr>
          <p:cNvCxnSpPr>
            <a:endCxn id="121884" idx="0"/>
          </p:cNvCxnSpPr>
          <p:nvPr/>
        </p:nvCxnSpPr>
        <p:spPr>
          <a:xfrm rot="5400000">
            <a:off x="6103144" y="3530600"/>
            <a:ext cx="855662" cy="84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54357434-B86D-4270-B5B9-E6DEFE454D4B}"/>
              </a:ext>
            </a:extLst>
          </p:cNvPr>
          <p:cNvCxnSpPr>
            <a:stCxn id="91" idx="2"/>
            <a:endCxn id="121889" idx="0"/>
          </p:cNvCxnSpPr>
          <p:nvPr/>
        </p:nvCxnSpPr>
        <p:spPr>
          <a:xfrm rot="16200000" flipH="1">
            <a:off x="7702551" y="2250282"/>
            <a:ext cx="855662" cy="2644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TextBox 82">
            <a:extLst>
              <a:ext uri="{FF2B5EF4-FFF2-40B4-BE49-F238E27FC236}">
                <a16:creationId xmlns:a16="http://schemas.microsoft.com/office/drawing/2014/main" id="{487D214E-E1E7-41E2-9244-1F60A2934CD2}"/>
              </a:ext>
            </a:extLst>
          </p:cNvPr>
          <p:cNvSpPr txBox="1">
            <a:spLocks noChangeArrowheads="1"/>
          </p:cNvSpPr>
          <p:nvPr/>
        </p:nvSpPr>
        <p:spPr bwMode="auto">
          <a:xfrm>
            <a:off x="5380832" y="1803401"/>
            <a:ext cx="785813" cy="2778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200" b="0">
                <a:solidFill>
                  <a:srgbClr val="000000"/>
                </a:solidFill>
                <a:latin typeface="Arial" panose="020B0604020202020204" pitchFamily="34" charset="0"/>
                <a:ea typeface="宋体" panose="02010600030101010101" pitchFamily="2" charset="-122"/>
                <a:cs typeface="+mn-cs"/>
              </a:rPr>
              <a:t>40 90</a:t>
            </a:r>
            <a:endParaRPr lang="zh-CN" altLang="en-US" sz="1200" b="0">
              <a:solidFill>
                <a:srgbClr val="000000"/>
              </a:solidFill>
              <a:latin typeface="Arial" panose="020B0604020202020204" pitchFamily="34" charset="0"/>
              <a:ea typeface="宋体" panose="02010600030101010101" pitchFamily="2" charset="-122"/>
              <a:cs typeface="+mn-cs"/>
            </a:endParaRPr>
          </a:p>
        </p:txBody>
      </p:sp>
      <p:cxnSp>
        <p:nvCxnSpPr>
          <p:cNvPr id="114" name="直接连接符 113">
            <a:extLst>
              <a:ext uri="{FF2B5EF4-FFF2-40B4-BE49-F238E27FC236}">
                <a16:creationId xmlns:a16="http://schemas.microsoft.com/office/drawing/2014/main" id="{ECAE27C4-E2D8-45DB-B598-04E7FB55C817}"/>
              </a:ext>
            </a:extLst>
          </p:cNvPr>
          <p:cNvCxnSpPr>
            <a:endCxn id="92" idx="0"/>
          </p:cNvCxnSpPr>
          <p:nvPr/>
        </p:nvCxnSpPr>
        <p:spPr>
          <a:xfrm rot="5400000">
            <a:off x="4891882" y="2181226"/>
            <a:ext cx="779462" cy="5794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B9F513F9-06D8-4CC3-967D-9D780E6DDB4A}"/>
              </a:ext>
            </a:extLst>
          </p:cNvPr>
          <p:cNvCxnSpPr>
            <a:stCxn id="112" idx="2"/>
            <a:endCxn id="91" idx="0"/>
          </p:cNvCxnSpPr>
          <p:nvPr/>
        </p:nvCxnSpPr>
        <p:spPr>
          <a:xfrm rot="16200000" flipH="1">
            <a:off x="5897563" y="1956594"/>
            <a:ext cx="785812" cy="1035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6799" name="Text Box 15">
            <a:extLst>
              <a:ext uri="{FF2B5EF4-FFF2-40B4-BE49-F238E27FC236}">
                <a16:creationId xmlns:a16="http://schemas.microsoft.com/office/drawing/2014/main" id="{2C97D775-0E31-46A3-9D30-9860A979766F}"/>
              </a:ext>
            </a:extLst>
          </p:cNvPr>
          <p:cNvSpPr txBox="1">
            <a:spLocks noChangeArrowheads="1"/>
          </p:cNvSpPr>
          <p:nvPr/>
        </p:nvSpPr>
        <p:spPr bwMode="auto">
          <a:xfrm>
            <a:off x="6166644" y="1484313"/>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t</a:t>
            </a:r>
          </a:p>
        </p:txBody>
      </p:sp>
      <p:sp>
        <p:nvSpPr>
          <p:cNvPr id="121918" name="Text Box 15">
            <a:extLst>
              <a:ext uri="{FF2B5EF4-FFF2-40B4-BE49-F238E27FC236}">
                <a16:creationId xmlns:a16="http://schemas.microsoft.com/office/drawing/2014/main" id="{63DB26EB-1710-4A63-9575-7117142F6A03}"/>
              </a:ext>
            </a:extLst>
          </p:cNvPr>
          <p:cNvSpPr txBox="1">
            <a:spLocks noChangeArrowheads="1"/>
          </p:cNvSpPr>
          <p:nvPr/>
        </p:nvSpPr>
        <p:spPr bwMode="auto">
          <a:xfrm>
            <a:off x="5303044" y="2492375"/>
            <a:ext cx="3603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400" b="0">
                <a:solidFill>
                  <a:srgbClr val="000000"/>
                </a:solidFill>
                <a:latin typeface="Arial" panose="020B0604020202020204" pitchFamily="34" charset="0"/>
                <a:ea typeface="宋体" panose="02010600030101010101" pitchFamily="2" charset="-122"/>
                <a:cs typeface="+mn-cs"/>
              </a:rPr>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0" presetClass="path" presetSubtype="0" accel="50000" decel="50000" fill="hold" grpId="1" nodeType="withEffect">
                                  <p:stCondLst>
                                    <p:cond delay="0"/>
                                  </p:stCondLst>
                                  <p:childTnLst>
                                    <p:animMotion origin="layout" path="M 3.61111E-6 1.85185E-6 L 0.30538 -0.1669 " pathEditMode="relative" rAng="0" ptsTypes="AA">
                                      <p:cBhvr>
                                        <p:cTn id="8" dur="2000" fill="hold"/>
                                        <p:tgtEl>
                                          <p:spTgt spid="78"/>
                                        </p:tgtEl>
                                        <p:attrNameLst>
                                          <p:attrName>ppt_x</p:attrName>
                                          <p:attrName>ppt_y</p:attrName>
                                        </p:attrNameLst>
                                      </p:cBhvr>
                                      <p:rCtr x="15260" y="-8356"/>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xit" presetSubtype="4" fill="hold" grpId="0" nodeType="clickEffect">
                                  <p:stCondLst>
                                    <p:cond delay="0"/>
                                  </p:stCondLst>
                                  <p:childTnLst>
                                    <p:animEffect transition="out" filter="wipe(down)">
                                      <p:cBhvr>
                                        <p:cTn id="12" dur="500"/>
                                        <p:tgtEl>
                                          <p:spTgt spid="79"/>
                                        </p:tgtEl>
                                      </p:cBhvr>
                                    </p:animEffect>
                                    <p:set>
                                      <p:cBhvr>
                                        <p:cTn id="13" dur="1" fill="hold">
                                          <p:stCondLst>
                                            <p:cond delay="499"/>
                                          </p:stCondLst>
                                        </p:cTn>
                                        <p:tgtEl>
                                          <p:spTgt spid="79"/>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48"/>
                                        </p:tgtEl>
                                      </p:cBhvr>
                                    </p:animEffect>
                                    <p:set>
                                      <p:cBhvr>
                                        <p:cTn id="16" dur="1" fill="hold">
                                          <p:stCondLst>
                                            <p:cond delay="499"/>
                                          </p:stCondLst>
                                        </p:cTn>
                                        <p:tgtEl>
                                          <p:spTgt spid="48"/>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grpId="2" nodeType="clickEffect">
                                  <p:stCondLst>
                                    <p:cond delay="0"/>
                                  </p:stCondLst>
                                  <p:childTnLst>
                                    <p:animMotion origin="layout" path="M 0.30538 -0.1669 L 0.23993 -0.1669 " pathEditMode="relative" rAng="0" ptsTypes="AA">
                                      <p:cBhvr>
                                        <p:cTn id="23" dur="2000" fill="hold"/>
                                        <p:tgtEl>
                                          <p:spTgt spid="78"/>
                                        </p:tgtEl>
                                        <p:attrNameLst>
                                          <p:attrName>ppt_x</p:attrName>
                                          <p:attrName>ppt_y</p:attrName>
                                        </p:attrNameLst>
                                      </p:cBhvr>
                                      <p:rCtr x="-3281" y="0"/>
                                    </p:animMotion>
                                  </p:childTnLst>
                                </p:cTn>
                              </p:par>
                              <p:par>
                                <p:cTn id="24" presetID="0" presetClass="path" presetSubtype="0" accel="50000" decel="50000" fill="hold" grpId="0" nodeType="withEffect">
                                  <p:stCondLst>
                                    <p:cond delay="0"/>
                                  </p:stCondLst>
                                  <p:childTnLst>
                                    <p:animMotion origin="layout" path="M -1.11111E-6 -4.44444E-6 L -0.06632 -0.00069 " pathEditMode="relative" rAng="0" ptsTypes="AA">
                                      <p:cBhvr>
                                        <p:cTn id="25" dur="2000" fill="hold"/>
                                        <p:tgtEl>
                                          <p:spTgt spid="49"/>
                                        </p:tgtEl>
                                        <p:attrNameLst>
                                          <p:attrName>ppt_x</p:attrName>
                                          <p:attrName>ppt_y</p:attrName>
                                        </p:attrNameLst>
                                      </p:cBhvr>
                                      <p:rCtr x="-3316" y="-46"/>
                                    </p:animMotion>
                                  </p:childTnLst>
                                </p:cTn>
                              </p:par>
                              <p:par>
                                <p:cTn id="26" presetID="0" presetClass="path" presetSubtype="0" accel="50000" decel="50000" fill="hold" grpId="0" nodeType="withEffect">
                                  <p:stCondLst>
                                    <p:cond delay="0"/>
                                  </p:stCondLst>
                                  <p:childTnLst>
                                    <p:animMotion origin="layout" path="M -3.05556E-6 4.44444E-6 L 0.07969 4.44444E-6 " pathEditMode="relative" ptsTypes="AA">
                                      <p:cBhvr>
                                        <p:cTn id="27" dur="2000" fill="hold"/>
                                        <p:tgtEl>
                                          <p:spTgt spid="80"/>
                                        </p:tgtEl>
                                        <p:attrNameLst>
                                          <p:attrName>ppt_x</p:attrName>
                                          <p:attrName>ppt_y</p:attrName>
                                        </p:attrNameLst>
                                      </p:cBhvr>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
                                        </p:tgtEl>
                                        <p:attrNameLst>
                                          <p:attrName>style.visibility</p:attrName>
                                        </p:attrNameLst>
                                      </p:cBhvr>
                                      <p:to>
                                        <p:strVal val="visible"/>
                                      </p:to>
                                    </p:set>
                                    <p:animEffect transition="in" filter="wipe(left)">
                                      <p:cBhvr>
                                        <p:cTn id="32" dur="500"/>
                                        <p:tgtEl>
                                          <p:spTgt spid="9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wipe(left)">
                                      <p:cBhvr>
                                        <p:cTn id="35" dur="500"/>
                                        <p:tgtEl>
                                          <p:spTgt spid="9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wipe(down)">
                                      <p:cBhvr>
                                        <p:cTn id="40" dur="500"/>
                                        <p:tgtEl>
                                          <p:spTgt spid="111"/>
                                        </p:tgtEl>
                                      </p:cBhvr>
                                    </p:animEffect>
                                  </p:childTnLst>
                                </p:cTn>
                              </p:par>
                              <p:par>
                                <p:cTn id="41" presetID="22" presetClass="entr" presetSubtype="4" fill="hold" nodeType="withEffect">
                                  <p:stCondLst>
                                    <p:cond delay="0"/>
                                  </p:stCondLst>
                                  <p:childTnLst>
                                    <p:set>
                                      <p:cBhvr>
                                        <p:cTn id="42" dur="1" fill="hold">
                                          <p:stCondLst>
                                            <p:cond delay="0"/>
                                          </p:stCondLst>
                                        </p:cTn>
                                        <p:tgtEl>
                                          <p:spTgt spid="109"/>
                                        </p:tgtEl>
                                        <p:attrNameLst>
                                          <p:attrName>style.visibility</p:attrName>
                                        </p:attrNameLst>
                                      </p:cBhvr>
                                      <p:to>
                                        <p:strVal val="visible"/>
                                      </p:to>
                                    </p:set>
                                    <p:animEffect transition="in" filter="wipe(down)">
                                      <p:cBhvr>
                                        <p:cTn id="43" dur="500"/>
                                        <p:tgtEl>
                                          <p:spTgt spid="109"/>
                                        </p:tgtEl>
                                      </p:cBhvr>
                                    </p:animEffect>
                                  </p:childTnLst>
                                </p:cTn>
                              </p:par>
                              <p:par>
                                <p:cTn id="44" presetID="22" presetClass="entr" presetSubtype="4" fill="hold" nodeType="withEffect">
                                  <p:stCondLst>
                                    <p:cond delay="0"/>
                                  </p:stCondLst>
                                  <p:childTnLst>
                                    <p:set>
                                      <p:cBhvr>
                                        <p:cTn id="45" dur="1" fill="hold">
                                          <p:stCondLst>
                                            <p:cond delay="0"/>
                                          </p:stCondLst>
                                        </p:cTn>
                                        <p:tgtEl>
                                          <p:spTgt spid="107"/>
                                        </p:tgtEl>
                                        <p:attrNameLst>
                                          <p:attrName>style.visibility</p:attrName>
                                        </p:attrNameLst>
                                      </p:cBhvr>
                                      <p:to>
                                        <p:strVal val="visible"/>
                                      </p:to>
                                    </p:set>
                                    <p:animEffect transition="in" filter="wipe(down)">
                                      <p:cBhvr>
                                        <p:cTn id="46" dur="500"/>
                                        <p:tgtEl>
                                          <p:spTgt spid="107"/>
                                        </p:tgtEl>
                                      </p:cBhvr>
                                    </p:animEffect>
                                  </p:childTnLst>
                                </p:cTn>
                              </p:par>
                              <p:par>
                                <p:cTn id="47" presetID="22" presetClass="entr" presetSubtype="4" fill="hold"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wipe(down)">
                                      <p:cBhvr>
                                        <p:cTn id="49" dur="500"/>
                                        <p:tgtEl>
                                          <p:spTgt spid="104"/>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92672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12"/>
                                        </p:tgtEl>
                                        <p:attrNameLst>
                                          <p:attrName>style.visibility</p:attrName>
                                        </p:attrNameLst>
                                      </p:cBhvr>
                                      <p:to>
                                        <p:strVal val="visible"/>
                                      </p:to>
                                    </p:set>
                                    <p:animEffect transition="in" filter="wipe(up)">
                                      <p:cBhvr>
                                        <p:cTn id="56" dur="500"/>
                                        <p:tgtEl>
                                          <p:spTgt spid="11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wipe(up)">
                                      <p:cBhvr>
                                        <p:cTn id="61" dur="500"/>
                                        <p:tgtEl>
                                          <p:spTgt spid="116"/>
                                        </p:tgtEl>
                                      </p:cBhvr>
                                    </p:animEffect>
                                  </p:childTnLst>
                                </p:cTn>
                              </p:par>
                              <p:par>
                                <p:cTn id="62" presetID="22" presetClass="entr" presetSubtype="1" fill="hold" nodeType="withEffect">
                                  <p:stCondLst>
                                    <p:cond delay="0"/>
                                  </p:stCondLst>
                                  <p:childTnLst>
                                    <p:set>
                                      <p:cBhvr>
                                        <p:cTn id="63" dur="1" fill="hold">
                                          <p:stCondLst>
                                            <p:cond delay="0"/>
                                          </p:stCondLst>
                                        </p:cTn>
                                        <p:tgtEl>
                                          <p:spTgt spid="114"/>
                                        </p:tgtEl>
                                        <p:attrNameLst>
                                          <p:attrName>style.visibility</p:attrName>
                                        </p:attrNameLst>
                                      </p:cBhvr>
                                      <p:to>
                                        <p:strVal val="visible"/>
                                      </p:to>
                                    </p:set>
                                    <p:animEffect transition="in" filter="wipe(up)">
                                      <p:cBhvr>
                                        <p:cTn id="64" dur="500"/>
                                        <p:tgtEl>
                                          <p:spTgt spid="114"/>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926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49" grpId="0"/>
      <p:bldP spid="926725" grpId="0"/>
      <p:bldP spid="78" grpId="0"/>
      <p:bldP spid="78" grpId="1"/>
      <p:bldP spid="78" grpId="2"/>
      <p:bldP spid="80" grpId="0"/>
      <p:bldP spid="91" grpId="0" animBg="1"/>
      <p:bldP spid="92" grpId="0" animBg="1"/>
      <p:bldP spid="112" grpId="0" animBg="1"/>
      <p:bldP spid="92679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a:extLst>
              <a:ext uri="{FF2B5EF4-FFF2-40B4-BE49-F238E27FC236}">
                <a16:creationId xmlns:a16="http://schemas.microsoft.com/office/drawing/2014/main" id="{FC2CC2D8-4A2B-436D-A064-99630A0B71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29D3B33-8944-4311-9EFB-6ADE8659DF12}"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2883" name="Rectangle 2">
            <a:extLst>
              <a:ext uri="{FF2B5EF4-FFF2-40B4-BE49-F238E27FC236}">
                <a16:creationId xmlns:a16="http://schemas.microsoft.com/office/drawing/2014/main" id="{6C619BCA-5B99-4475-9C17-3B361A710084}"/>
              </a:ext>
            </a:extLst>
          </p:cNvPr>
          <p:cNvSpPr>
            <a:spLocks noGrp="1" noChangeArrowheads="1"/>
          </p:cNvSpPr>
          <p:nvPr>
            <p:ph type="title" idx="4294967295"/>
          </p:nvPr>
        </p:nvSpPr>
        <p:spPr/>
        <p:txBody>
          <a:bodyPr/>
          <a:lstStyle/>
          <a:p>
            <a:r>
              <a:rPr lang="en-US" altLang="zh-CN" b="1">
                <a:latin typeface="微软雅黑" panose="020B0503020204020204" pitchFamily="34" charset="-122"/>
                <a:ea typeface="微软雅黑" panose="020B0503020204020204" pitchFamily="34" charset="-122"/>
              </a:rPr>
              <a:t>B</a:t>
            </a:r>
            <a:r>
              <a:rPr lang="en-US" altLang="zh-CN" b="1" baseline="30000">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树的删除</a:t>
            </a:r>
          </a:p>
        </p:txBody>
      </p:sp>
      <p:pic>
        <p:nvPicPr>
          <p:cNvPr id="2" name="图片 1">
            <a:extLst>
              <a:ext uri="{FF2B5EF4-FFF2-40B4-BE49-F238E27FC236}">
                <a16:creationId xmlns:a16="http://schemas.microsoft.com/office/drawing/2014/main" id="{11347AE0-A7CD-4BBC-B21F-6CD637940A3C}"/>
              </a:ext>
            </a:extLst>
          </p:cNvPr>
          <p:cNvPicPr>
            <a:picLocks noChangeAspect="1"/>
          </p:cNvPicPr>
          <p:nvPr/>
        </p:nvPicPr>
        <p:blipFill>
          <a:blip r:embed="rId4"/>
          <a:stretch>
            <a:fillRect/>
          </a:stretch>
        </p:blipFill>
        <p:spPr>
          <a:xfrm>
            <a:off x="472754" y="1075534"/>
            <a:ext cx="9361530" cy="5334462"/>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064711B9-5FE3-4B82-B053-FA854137A9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843B474-7943-42F1-89C0-5AB057A63AA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4931" name="Rectangle 2">
            <a:extLst>
              <a:ext uri="{FF2B5EF4-FFF2-40B4-BE49-F238E27FC236}">
                <a16:creationId xmlns:a16="http://schemas.microsoft.com/office/drawing/2014/main" id="{8F67583B-42FC-4620-97A6-026C84BBD08F}"/>
              </a:ext>
            </a:extLst>
          </p:cNvPr>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在</a:t>
            </a:r>
            <a:r>
              <a:rPr lang="en-US" altLang="zh-CN" b="1">
                <a:latin typeface="微软雅黑" panose="020B0503020204020204" pitchFamily="34" charset="-122"/>
                <a:ea typeface="微软雅黑" panose="020B0503020204020204" pitchFamily="34" charset="-122"/>
              </a:rPr>
              <a:t>3</a:t>
            </a:r>
            <a:r>
              <a:rPr lang="zh-CN" altLang="en-US" b="1">
                <a:latin typeface="微软雅黑" panose="020B0503020204020204" pitchFamily="34" charset="-122"/>
                <a:ea typeface="微软雅黑" panose="020B0503020204020204" pitchFamily="34" charset="-122"/>
              </a:rPr>
              <a:t>阶</a:t>
            </a:r>
            <a:r>
              <a:rPr lang="en-US" altLang="zh-CN" b="1">
                <a:latin typeface="微软雅黑" panose="020B0503020204020204" pitchFamily="34" charset="-122"/>
                <a:ea typeface="微软雅黑" panose="020B0503020204020204" pitchFamily="34" charset="-122"/>
              </a:rPr>
              <a:t>B+</a:t>
            </a:r>
            <a:r>
              <a:rPr lang="zh-CN" altLang="en-US" b="1">
                <a:latin typeface="微软雅黑" panose="020B0503020204020204" pitchFamily="34" charset="-122"/>
                <a:ea typeface="微软雅黑" panose="020B0503020204020204" pitchFamily="34" charset="-122"/>
              </a:rPr>
              <a:t>树中删除结点</a:t>
            </a:r>
            <a:r>
              <a:rPr lang="en-US" altLang="zh-CN" b="1">
                <a:latin typeface="微软雅黑" panose="020B0503020204020204" pitchFamily="34" charset="-122"/>
                <a:ea typeface="微软雅黑" panose="020B0503020204020204" pitchFamily="34" charset="-122"/>
              </a:rPr>
              <a:t>75 </a:t>
            </a:r>
            <a:endParaRPr lang="zh-CN" altLang="en-US" b="1">
              <a:latin typeface="微软雅黑" panose="020B0503020204020204" pitchFamily="34" charset="-122"/>
              <a:ea typeface="微软雅黑" panose="020B0503020204020204" pitchFamily="34" charset="-122"/>
            </a:endParaRPr>
          </a:p>
        </p:txBody>
      </p:sp>
      <p:sp>
        <p:nvSpPr>
          <p:cNvPr id="124932" name="Rectangle 3">
            <a:extLst>
              <a:ext uri="{FF2B5EF4-FFF2-40B4-BE49-F238E27FC236}">
                <a16:creationId xmlns:a16="http://schemas.microsoft.com/office/drawing/2014/main" id="{1DA2A94E-FFDD-42D2-AD8D-1165C9CD94EE}"/>
              </a:ext>
            </a:extLst>
          </p:cNvPr>
          <p:cNvSpPr>
            <a:spLocks noGrp="1" noChangeArrowheads="1"/>
          </p:cNvSpPr>
          <p:nvPr>
            <p:ph type="body" idx="1"/>
          </p:nvPr>
        </p:nvSpPr>
        <p:spPr/>
        <p:txBody>
          <a:bodyPr/>
          <a:lstStyle/>
          <a:p>
            <a:pPr marL="360363" indent="-360363"/>
            <a:endParaRPr lang="zh-CN" altLang="en-US"/>
          </a:p>
        </p:txBody>
      </p:sp>
      <p:sp>
        <p:nvSpPr>
          <p:cNvPr id="124933" name="Rectangle 4">
            <a:extLst>
              <a:ext uri="{FF2B5EF4-FFF2-40B4-BE49-F238E27FC236}">
                <a16:creationId xmlns:a16="http://schemas.microsoft.com/office/drawing/2014/main" id="{8B0294A9-094E-4EA6-BEEB-F420687DFF62}"/>
              </a:ext>
            </a:extLst>
          </p:cNvPr>
          <p:cNvSpPr>
            <a:spLocks noChangeArrowheads="1"/>
          </p:cNvSpPr>
          <p:nvPr/>
        </p:nvSpPr>
        <p:spPr bwMode="auto">
          <a:xfrm>
            <a:off x="1523207" y="26204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graphicFrame>
        <p:nvGraphicFramePr>
          <p:cNvPr id="124934" name="Object 5">
            <a:extLst>
              <a:ext uri="{FF2B5EF4-FFF2-40B4-BE49-F238E27FC236}">
                <a16:creationId xmlns:a16="http://schemas.microsoft.com/office/drawing/2014/main" id="{A8E0FC99-7CEC-4E9F-952D-93EBD3B0731C}"/>
              </a:ext>
            </a:extLst>
          </p:cNvPr>
          <p:cNvGraphicFramePr>
            <a:graphicFrameLocks noChangeAspect="1"/>
          </p:cNvGraphicFramePr>
          <p:nvPr/>
        </p:nvGraphicFramePr>
        <p:xfrm>
          <a:off x="1523206" y="2805113"/>
          <a:ext cx="9144000" cy="2165350"/>
        </p:xfrm>
        <a:graphic>
          <a:graphicData uri="http://schemas.openxmlformats.org/presentationml/2006/ole">
            <mc:AlternateContent xmlns:mc="http://schemas.openxmlformats.org/markup-compatibility/2006">
              <mc:Choice xmlns:v="urn:schemas-microsoft-com:vml" Requires="v">
                <p:oleObj spid="_x0000_s54338" name="幻灯片" r:id="rId4" imgW="4572139" imgH="3429123" progId="PowerPoint.Slide.8">
                  <p:embed/>
                </p:oleObj>
              </mc:Choice>
              <mc:Fallback>
                <p:oleObj name="幻灯片" r:id="rId4" imgW="4572139" imgH="3429123" progId="PowerPoint.Slide.8">
                  <p:embed/>
                  <p:pic>
                    <p:nvPicPr>
                      <p:cNvPr id="124934" name="Object 5">
                        <a:extLst>
                          <a:ext uri="{FF2B5EF4-FFF2-40B4-BE49-F238E27FC236}">
                            <a16:creationId xmlns:a16="http://schemas.microsoft.com/office/drawing/2014/main" id="{A8E0FC99-7CEC-4E9F-952D-93EBD3B073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68121"/>
                      <a:stretch>
                        <a:fillRect/>
                      </a:stretch>
                    </p:blipFill>
                    <p:spPr bwMode="auto">
                      <a:xfrm>
                        <a:off x="1523206" y="2805113"/>
                        <a:ext cx="91440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5">
            <a:extLst>
              <a:ext uri="{FF2B5EF4-FFF2-40B4-BE49-F238E27FC236}">
                <a16:creationId xmlns:a16="http://schemas.microsoft.com/office/drawing/2014/main" id="{9A43089A-BE6B-41B5-A0BC-35236B7AB7F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FDD4C77-91B6-45FA-9378-40B99033EA6E}"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25956" name="Rectangle 3">
            <a:extLst>
              <a:ext uri="{FF2B5EF4-FFF2-40B4-BE49-F238E27FC236}">
                <a16:creationId xmlns:a16="http://schemas.microsoft.com/office/drawing/2014/main" id="{D25DF147-0BDE-40AF-8A9A-5F862AB86D34}"/>
              </a:ext>
            </a:extLst>
          </p:cNvPr>
          <p:cNvSpPr>
            <a:spLocks noGrp="1" noChangeArrowheads="1"/>
          </p:cNvSpPr>
          <p:nvPr>
            <p:ph type="body" idx="1"/>
          </p:nvPr>
        </p:nvSpPr>
        <p:spPr>
          <a:xfrm>
            <a:off x="298383" y="914401"/>
            <a:ext cx="11688856" cy="3883025"/>
          </a:xfrm>
        </p:spPr>
        <p:txBody>
          <a:bodyPr/>
          <a:lstStyle/>
          <a:p>
            <a:pPr marL="360363" indent="-360363">
              <a:lnSpc>
                <a:spcPct val="120000"/>
              </a:lnSpc>
              <a:spcBef>
                <a:spcPct val="20000"/>
              </a:spcBef>
            </a:pPr>
            <a:r>
              <a:rPr lang="zh-CN" altLang="en-US" sz="2400" dirty="0">
                <a:latin typeface="Garamond" panose="02020404030301010803" pitchFamily="18" charset="0"/>
              </a:rPr>
              <a:t>沿</a:t>
            </a:r>
            <a:r>
              <a:rPr lang="en-US" altLang="zh-CN" sz="2400" dirty="0">
                <a:latin typeface="Garamond" panose="02020404030301010803" pitchFamily="18" charset="0"/>
              </a:rPr>
              <a:t>a</a:t>
            </a:r>
            <a:r>
              <a:rPr lang="zh-CN" altLang="en-US" sz="2400" dirty="0">
                <a:latin typeface="Garamond" panose="02020404030301010803" pitchFamily="18" charset="0"/>
              </a:rPr>
              <a:t>、</a:t>
            </a:r>
            <a:r>
              <a:rPr lang="en-US" altLang="zh-CN" sz="2400" dirty="0">
                <a:latin typeface="Garamond" panose="02020404030301010803" pitchFamily="18" charset="0"/>
              </a:rPr>
              <a:t>d</a:t>
            </a:r>
            <a:r>
              <a:rPr lang="zh-CN" altLang="en-US" sz="2400" dirty="0">
                <a:latin typeface="Garamond" panose="02020404030301010803" pitchFamily="18" charset="0"/>
              </a:rPr>
              <a:t>、</a:t>
            </a:r>
            <a:r>
              <a:rPr lang="en-US" altLang="zh-CN" sz="2400" dirty="0">
                <a:latin typeface="Garamond" panose="02020404030301010803" pitchFamily="18" charset="0"/>
              </a:rPr>
              <a:t>k</a:t>
            </a:r>
            <a:r>
              <a:rPr lang="zh-CN" altLang="en-US" sz="2400" dirty="0">
                <a:latin typeface="Garamond" panose="02020404030301010803" pitchFamily="18" charset="0"/>
              </a:rPr>
              <a:t>查找，找到叶结点</a:t>
            </a:r>
          </a:p>
          <a:p>
            <a:pPr marL="360363" indent="-360363">
              <a:lnSpc>
                <a:spcPct val="120000"/>
              </a:lnSpc>
              <a:spcBef>
                <a:spcPct val="20000"/>
              </a:spcBef>
            </a:pPr>
            <a:r>
              <a:rPr lang="zh-CN" altLang="en-US" sz="2400" dirty="0">
                <a:latin typeface="Garamond" panose="02020404030301010803" pitchFamily="18" charset="0"/>
              </a:rPr>
              <a:t>在</a:t>
            </a:r>
            <a:r>
              <a:rPr lang="en-US" altLang="zh-CN" sz="2400" dirty="0">
                <a:latin typeface="Garamond" panose="02020404030301010803" pitchFamily="18" charset="0"/>
              </a:rPr>
              <a:t>k</a:t>
            </a:r>
            <a:r>
              <a:rPr lang="zh-CN" altLang="en-US" sz="2400" dirty="0">
                <a:latin typeface="Garamond" panose="02020404030301010803" pitchFamily="18" charset="0"/>
              </a:rPr>
              <a:t>中删去</a:t>
            </a:r>
            <a:r>
              <a:rPr lang="en-US" altLang="zh-CN" sz="2400" dirty="0">
                <a:latin typeface="Garamond" panose="02020404030301010803" pitchFamily="18" charset="0"/>
              </a:rPr>
              <a:t>75</a:t>
            </a:r>
            <a:r>
              <a:rPr lang="zh-CN" altLang="en-US" sz="2400" dirty="0">
                <a:latin typeface="Garamond" panose="02020404030301010803" pitchFamily="18" charset="0"/>
              </a:rPr>
              <a:t>，发生下溢出，剩余关键码</a:t>
            </a:r>
            <a:r>
              <a:rPr lang="en-US" altLang="zh-CN" sz="2400" dirty="0">
                <a:latin typeface="Garamond" panose="02020404030301010803" pitchFamily="18" charset="0"/>
              </a:rPr>
              <a:t>80</a:t>
            </a:r>
            <a:r>
              <a:rPr lang="zh-CN" altLang="en-US" sz="2400" dirty="0">
                <a:latin typeface="Garamond" panose="02020404030301010803" pitchFamily="18" charset="0"/>
              </a:rPr>
              <a:t>与右邻</a:t>
            </a:r>
            <a:r>
              <a:rPr lang="en-US" altLang="zh-CN" sz="2400" dirty="0">
                <a:latin typeface="Garamond" panose="02020404030301010803" pitchFamily="18" charset="0"/>
              </a:rPr>
              <a:t>l</a:t>
            </a:r>
            <a:r>
              <a:rPr lang="zh-CN" altLang="en-US" sz="2400" dirty="0">
                <a:latin typeface="Garamond" panose="02020404030301010803" pitchFamily="18" charset="0"/>
              </a:rPr>
              <a:t>结点合并为新</a:t>
            </a:r>
            <a:r>
              <a:rPr lang="en-US" altLang="zh-CN" sz="2400" dirty="0">
                <a:latin typeface="Garamond" panose="02020404030301010803" pitchFamily="18" charset="0"/>
              </a:rPr>
              <a:t>k’</a:t>
            </a:r>
            <a:r>
              <a:rPr lang="zh-CN" altLang="en-US" sz="2400" dirty="0">
                <a:latin typeface="Garamond" panose="02020404030301010803" pitchFamily="18" charset="0"/>
              </a:rPr>
              <a:t>（</a:t>
            </a:r>
            <a:r>
              <a:rPr lang="en-US" altLang="zh-CN" sz="2400" dirty="0">
                <a:latin typeface="Garamond" panose="02020404030301010803" pitchFamily="18" charset="0"/>
              </a:rPr>
              <a:t>80</a:t>
            </a:r>
            <a:r>
              <a:rPr lang="zh-CN" altLang="en-US" sz="2400" dirty="0">
                <a:latin typeface="Garamond" panose="02020404030301010803" pitchFamily="18" charset="0"/>
              </a:rPr>
              <a:t>，</a:t>
            </a:r>
            <a:r>
              <a:rPr lang="en-US" altLang="zh-CN" sz="2400" dirty="0">
                <a:latin typeface="Garamond" panose="02020404030301010803" pitchFamily="18" charset="0"/>
              </a:rPr>
              <a:t>85</a:t>
            </a:r>
            <a:r>
              <a:rPr lang="zh-CN" altLang="en-US" sz="2400" dirty="0">
                <a:latin typeface="Garamond" panose="02020404030301010803" pitchFamily="18" charset="0"/>
              </a:rPr>
              <a:t>，</a:t>
            </a:r>
            <a:r>
              <a:rPr lang="en-US" altLang="zh-CN" sz="2400" dirty="0">
                <a:latin typeface="Garamond" panose="02020404030301010803" pitchFamily="18" charset="0"/>
              </a:rPr>
              <a:t>90</a:t>
            </a:r>
            <a:r>
              <a:rPr lang="zh-CN" altLang="en-US" sz="2400" dirty="0">
                <a:latin typeface="Garamond" panose="02020404030301010803" pitchFamily="18" charset="0"/>
              </a:rPr>
              <a:t>）</a:t>
            </a:r>
          </a:p>
          <a:p>
            <a:pPr marL="360363" indent="-360363">
              <a:lnSpc>
                <a:spcPct val="120000"/>
              </a:lnSpc>
              <a:spcBef>
                <a:spcPct val="20000"/>
              </a:spcBef>
            </a:pPr>
            <a:r>
              <a:rPr lang="zh-CN" altLang="en-US" sz="2400" dirty="0">
                <a:latin typeface="Garamond" panose="02020404030301010803" pitchFamily="18" charset="0"/>
              </a:rPr>
              <a:t>父结点</a:t>
            </a:r>
            <a:r>
              <a:rPr lang="en-US" altLang="zh-CN" sz="2400" dirty="0">
                <a:latin typeface="Garamond" panose="02020404030301010803" pitchFamily="18" charset="0"/>
              </a:rPr>
              <a:t>d</a:t>
            </a:r>
            <a:r>
              <a:rPr lang="zh-CN" altLang="en-US" sz="2400" dirty="0">
                <a:latin typeface="Garamond" panose="02020404030301010803" pitchFamily="18" charset="0"/>
              </a:rPr>
              <a:t>中原分界码</a:t>
            </a:r>
            <a:r>
              <a:rPr lang="en-US" altLang="zh-CN" sz="2400" dirty="0">
                <a:latin typeface="Garamond" panose="02020404030301010803" pitchFamily="18" charset="0"/>
              </a:rPr>
              <a:t>80</a:t>
            </a:r>
            <a:r>
              <a:rPr lang="zh-CN" altLang="en-US" sz="2400" dirty="0">
                <a:latin typeface="Garamond" panose="02020404030301010803" pitchFamily="18" charset="0"/>
              </a:rPr>
              <a:t>删除</a:t>
            </a:r>
          </a:p>
          <a:p>
            <a:pPr marL="900113" lvl="1" indent="-360363">
              <a:lnSpc>
                <a:spcPct val="120000"/>
              </a:lnSpc>
              <a:spcBef>
                <a:spcPct val="20000"/>
              </a:spcBef>
            </a:pPr>
            <a:r>
              <a:rPr lang="en-US" altLang="zh-CN" sz="2000" dirty="0">
                <a:latin typeface="Garamond" panose="02020404030301010803" pitchFamily="18" charset="0"/>
              </a:rPr>
              <a:t>d</a:t>
            </a:r>
            <a:r>
              <a:rPr lang="zh-CN" altLang="en-US" sz="2000" dirty="0">
                <a:latin typeface="Garamond" panose="02020404030301010803" pitchFamily="18" charset="0"/>
              </a:rPr>
              <a:t>结点下溢出</a:t>
            </a:r>
          </a:p>
          <a:p>
            <a:pPr marL="900113" lvl="1" indent="-360363">
              <a:lnSpc>
                <a:spcPct val="120000"/>
              </a:lnSpc>
              <a:spcBef>
                <a:spcPct val="20000"/>
              </a:spcBef>
            </a:pPr>
            <a:r>
              <a:rPr lang="zh-CN" altLang="en-US" sz="2000" dirty="0">
                <a:latin typeface="Garamond" panose="02020404030301010803" pitchFamily="18" charset="0"/>
              </a:rPr>
              <a:t>借左邻</a:t>
            </a:r>
            <a:r>
              <a:rPr lang="en-US" altLang="zh-CN" sz="2000" dirty="0">
                <a:latin typeface="Garamond" panose="02020404030301010803" pitchFamily="18" charset="0"/>
              </a:rPr>
              <a:t>c</a:t>
            </a:r>
            <a:r>
              <a:rPr lang="zh-CN" altLang="en-US" sz="2000" dirty="0">
                <a:latin typeface="Garamond" panose="02020404030301010803" pitchFamily="18" charset="0"/>
              </a:rPr>
              <a:t>的关键码，</a:t>
            </a:r>
            <a:r>
              <a:rPr lang="en-US" altLang="zh-CN" sz="2000" dirty="0">
                <a:latin typeface="Garamond" panose="02020404030301010803" pitchFamily="18" charset="0"/>
              </a:rPr>
              <a:t>c</a:t>
            </a:r>
            <a:r>
              <a:rPr lang="zh-CN" altLang="en-US" sz="2000" dirty="0">
                <a:latin typeface="Garamond" panose="02020404030301010803" pitchFamily="18" charset="0"/>
              </a:rPr>
              <a:t>和</a:t>
            </a:r>
            <a:r>
              <a:rPr lang="en-US" altLang="zh-CN" sz="2000" dirty="0">
                <a:latin typeface="Garamond" panose="02020404030301010803" pitchFamily="18" charset="0"/>
              </a:rPr>
              <a:t>d</a:t>
            </a:r>
            <a:r>
              <a:rPr lang="zh-CN" altLang="en-US" sz="2000" dirty="0">
                <a:latin typeface="Garamond" panose="02020404030301010803" pitchFamily="18" charset="0"/>
              </a:rPr>
              <a:t>的关键码平分</a:t>
            </a:r>
          </a:p>
          <a:p>
            <a:pPr marL="900113" lvl="1" indent="-360363">
              <a:lnSpc>
                <a:spcPct val="120000"/>
              </a:lnSpc>
              <a:spcBef>
                <a:spcPct val="20000"/>
              </a:spcBef>
            </a:pPr>
            <a:r>
              <a:rPr lang="zh-CN" altLang="en-US" sz="2000" dirty="0">
                <a:latin typeface="Garamond" panose="02020404030301010803" pitchFamily="18" charset="0"/>
              </a:rPr>
              <a:t>父结点</a:t>
            </a:r>
            <a:r>
              <a:rPr lang="en-US" altLang="zh-CN" sz="2000" dirty="0">
                <a:latin typeface="Garamond" panose="02020404030301010803" pitchFamily="18" charset="0"/>
              </a:rPr>
              <a:t>a</a:t>
            </a:r>
            <a:r>
              <a:rPr lang="zh-CN" altLang="en-US" sz="2000" dirty="0">
                <a:latin typeface="Garamond" panose="02020404030301010803" pitchFamily="18" charset="0"/>
              </a:rPr>
              <a:t>中的分界码</a:t>
            </a:r>
            <a:r>
              <a:rPr lang="en-US" altLang="zh-CN" sz="2000" dirty="0">
                <a:latin typeface="Garamond" panose="02020404030301010803" pitchFamily="18" charset="0"/>
              </a:rPr>
              <a:t>70</a:t>
            </a:r>
            <a:r>
              <a:rPr lang="zh-CN" altLang="en-US" sz="2000" dirty="0">
                <a:latin typeface="Garamond" panose="02020404030301010803" pitchFamily="18" charset="0"/>
              </a:rPr>
              <a:t>修改为</a:t>
            </a:r>
            <a:r>
              <a:rPr lang="en-US" altLang="zh-CN" sz="2000" dirty="0">
                <a:latin typeface="Garamond" panose="02020404030301010803" pitchFamily="18" charset="0"/>
              </a:rPr>
              <a:t>60</a:t>
            </a:r>
            <a:r>
              <a:rPr lang="zh-CN" altLang="en-US" dirty="0">
                <a:latin typeface="Garamond" panose="02020404030301010803" pitchFamily="18" charset="0"/>
              </a:rPr>
              <a:t> </a:t>
            </a:r>
          </a:p>
        </p:txBody>
      </p:sp>
      <p:sp>
        <p:nvSpPr>
          <p:cNvPr id="125957" name="Rectangle 4">
            <a:extLst>
              <a:ext uri="{FF2B5EF4-FFF2-40B4-BE49-F238E27FC236}">
                <a16:creationId xmlns:a16="http://schemas.microsoft.com/office/drawing/2014/main" id="{E251EA0E-84DE-4D85-ACEA-27CA410DB51A}"/>
              </a:ext>
            </a:extLst>
          </p:cNvPr>
          <p:cNvSpPr>
            <a:spLocks noChangeArrowheads="1"/>
          </p:cNvSpPr>
          <p:nvPr/>
        </p:nvSpPr>
        <p:spPr bwMode="auto">
          <a:xfrm>
            <a:off x="1523207" y="2696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graphicFrame>
        <p:nvGraphicFramePr>
          <p:cNvPr id="125958" name="Object 5">
            <a:extLst>
              <a:ext uri="{FF2B5EF4-FFF2-40B4-BE49-F238E27FC236}">
                <a16:creationId xmlns:a16="http://schemas.microsoft.com/office/drawing/2014/main" id="{A9F46421-1F62-4D38-A734-B80FC36C1B6A}"/>
              </a:ext>
            </a:extLst>
          </p:cNvPr>
          <p:cNvGraphicFramePr>
            <a:graphicFrameLocks noChangeAspect="1"/>
          </p:cNvGraphicFramePr>
          <p:nvPr>
            <p:extLst>
              <p:ext uri="{D42A27DB-BD31-4B8C-83A1-F6EECF244321}">
                <p14:modId xmlns:p14="http://schemas.microsoft.com/office/powerpoint/2010/main" val="4074211847"/>
              </p:ext>
            </p:extLst>
          </p:nvPr>
        </p:nvGraphicFramePr>
        <p:xfrm>
          <a:off x="1812132" y="3959191"/>
          <a:ext cx="8532813" cy="2209800"/>
        </p:xfrm>
        <a:graphic>
          <a:graphicData uri="http://schemas.openxmlformats.org/presentationml/2006/ole">
            <mc:AlternateContent xmlns:mc="http://schemas.openxmlformats.org/markup-compatibility/2006">
              <mc:Choice xmlns:v="urn:schemas-microsoft-com:vml" Requires="v">
                <p:oleObj spid="_x0000_s55362" name="幻灯片" r:id="rId4" imgW="4571941" imgH="3428837" progId="PowerPoint.Slide.8">
                  <p:embed/>
                </p:oleObj>
              </mc:Choice>
              <mc:Fallback>
                <p:oleObj name="幻灯片" r:id="rId4" imgW="4571941" imgH="3428837" progId="PowerPoint.Slide.8">
                  <p:embed/>
                  <p:pic>
                    <p:nvPicPr>
                      <p:cNvPr id="125958" name="Object 5">
                        <a:extLst>
                          <a:ext uri="{FF2B5EF4-FFF2-40B4-BE49-F238E27FC236}">
                            <a16:creationId xmlns:a16="http://schemas.microsoft.com/office/drawing/2014/main" id="{A9F46421-1F62-4D38-A734-B80FC36C1B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65276"/>
                      <a:stretch>
                        <a:fillRect/>
                      </a:stretch>
                    </p:blipFill>
                    <p:spPr bwMode="auto">
                      <a:xfrm>
                        <a:off x="1812132" y="3959191"/>
                        <a:ext cx="8532813"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a:extLst>
              <a:ext uri="{FF2B5EF4-FFF2-40B4-BE49-F238E27FC236}">
                <a16:creationId xmlns:a16="http://schemas.microsoft.com/office/drawing/2014/main" id="{789766AA-160B-4483-A35C-4EEBA3F5EF0D}"/>
              </a:ext>
            </a:extLst>
          </p:cNvPr>
          <p:cNvSpPr>
            <a:spLocks noGrp="1"/>
          </p:cNvSpPr>
          <p:nvPr>
            <p:ph type="sldNum" sz="quarter" idx="12"/>
          </p:nvPr>
        </p:nvSpPr>
        <p:spPr>
          <a:xfrm>
            <a:off x="10233662" y="6568181"/>
            <a:ext cx="1753949" cy="18573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23F1AC6-9416-430B-A7D3-396F7B1E233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69</a:t>
            </a:fld>
            <a:endParaRPr lang="zh-CN" altLang="zh-CN" sz="1400" b="0" dirty="0">
              <a:solidFill>
                <a:srgbClr val="FFFFFF"/>
              </a:solidFill>
              <a:latin typeface="Arial" panose="020B0604020202020204" pitchFamily="34" charset="0"/>
              <a:ea typeface="宋体" panose="02010600030101010101" pitchFamily="2" charset="-122"/>
              <a:cs typeface="+mn-cs"/>
            </a:endParaRPr>
          </a:p>
        </p:txBody>
      </p:sp>
      <p:sp>
        <p:nvSpPr>
          <p:cNvPr id="126979" name="Rectangle 2">
            <a:extLst>
              <a:ext uri="{FF2B5EF4-FFF2-40B4-BE49-F238E27FC236}">
                <a16:creationId xmlns:a16="http://schemas.microsoft.com/office/drawing/2014/main" id="{97E07A73-9600-4E1A-BBBB-C613627D87D8}"/>
              </a:ext>
            </a:extLst>
          </p:cNvPr>
          <p:cNvSpPr>
            <a:spLocks noGrp="1" noChangeArrowheads="1"/>
          </p:cNvSpPr>
          <p:nvPr>
            <p:ph type="title" idx="4294967295"/>
          </p:nvPr>
        </p:nvSpPr>
        <p:spPr>
          <a:xfrm>
            <a:off x="182880" y="26995"/>
            <a:ext cx="9493726" cy="685800"/>
          </a:xfrm>
        </p:spPr>
        <p:txBody>
          <a:bodyPr/>
          <a:lstStyle/>
          <a:p>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树的性能分析</a:t>
            </a:r>
          </a:p>
        </p:txBody>
      </p:sp>
      <p:sp>
        <p:nvSpPr>
          <p:cNvPr id="126980" name="Rectangle 3">
            <a:extLst>
              <a:ext uri="{FF2B5EF4-FFF2-40B4-BE49-F238E27FC236}">
                <a16:creationId xmlns:a16="http://schemas.microsoft.com/office/drawing/2014/main" id="{7782B315-FFE5-4455-86FD-391AE83FE8C5}"/>
              </a:ext>
            </a:extLst>
          </p:cNvPr>
          <p:cNvSpPr>
            <a:spLocks noGrp="1" noChangeArrowheads="1"/>
          </p:cNvSpPr>
          <p:nvPr>
            <p:ph type="body" sz="half" idx="4294967295"/>
          </p:nvPr>
        </p:nvSpPr>
        <p:spPr>
          <a:xfrm>
            <a:off x="2282799" y="987432"/>
            <a:ext cx="9261845" cy="5486400"/>
          </a:xfrm>
        </p:spPr>
        <p:txBody>
          <a:bodyPr/>
          <a:lstStyle/>
          <a:p>
            <a:pPr marL="360363" indent="-360363">
              <a:lnSpc>
                <a:spcPct val="130000"/>
              </a:lnSpc>
            </a:pPr>
            <a:r>
              <a:rPr lang="zh-CN" altLang="en-US" dirty="0">
                <a:latin typeface="微软雅黑" panose="020B0503020204020204" pitchFamily="34" charset="-122"/>
                <a:ea typeface="微软雅黑" panose="020B0503020204020204" pitchFamily="34" charset="-122"/>
              </a:rPr>
              <a:t>包含</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个关键码的</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树</a:t>
            </a:r>
          </a:p>
          <a:p>
            <a:pPr marL="900113" lvl="1" indent="-360363">
              <a:lnSpc>
                <a:spcPct val="130000"/>
              </a:lnSpc>
            </a:pPr>
            <a:r>
              <a:rPr lang="zh-CN" altLang="en-US" dirty="0">
                <a:solidFill>
                  <a:srgbClr val="FF0000"/>
                </a:solidFill>
                <a:latin typeface="Garamond" panose="02020404030301010803" pitchFamily="18" charset="0"/>
              </a:rPr>
              <a:t>有</a:t>
            </a:r>
            <a:r>
              <a:rPr lang="en-US" altLang="zh-CN" dirty="0">
                <a:solidFill>
                  <a:srgbClr val="FF0000"/>
                </a:solidFill>
                <a:latin typeface="Garamond" panose="02020404030301010803" pitchFamily="18" charset="0"/>
              </a:rPr>
              <a:t>N+1</a:t>
            </a:r>
            <a:r>
              <a:rPr lang="zh-CN" altLang="en-US" dirty="0">
                <a:solidFill>
                  <a:srgbClr val="FF0000"/>
                </a:solidFill>
                <a:latin typeface="Garamond" panose="02020404030301010803" pitchFamily="18" charset="0"/>
              </a:rPr>
              <a:t>个外部空指针</a:t>
            </a:r>
          </a:p>
          <a:p>
            <a:pPr marL="900113" lvl="1" indent="-360363">
              <a:lnSpc>
                <a:spcPct val="130000"/>
              </a:lnSpc>
            </a:pPr>
            <a:r>
              <a:rPr lang="zh-CN" altLang="en-US" dirty="0">
                <a:latin typeface="Garamond" panose="02020404030301010803" pitchFamily="18" charset="0"/>
              </a:rPr>
              <a:t>假设外部指针在第</a:t>
            </a:r>
            <a:r>
              <a:rPr lang="en-US" altLang="zh-CN" dirty="0">
                <a:latin typeface="Garamond" panose="02020404030301010803" pitchFamily="18" charset="0"/>
              </a:rPr>
              <a:t>k</a:t>
            </a:r>
            <a:r>
              <a:rPr lang="zh-CN" altLang="en-US" dirty="0">
                <a:latin typeface="Garamond" panose="02020404030301010803" pitchFamily="18" charset="0"/>
              </a:rPr>
              <a:t>层</a:t>
            </a:r>
          </a:p>
          <a:p>
            <a:pPr marL="360363" indent="-360363">
              <a:lnSpc>
                <a:spcPct val="130000"/>
              </a:lnSpc>
            </a:pPr>
            <a:r>
              <a:rPr lang="zh-CN" altLang="en-US" dirty="0">
                <a:latin typeface="Garamond" panose="02020404030301010803" pitchFamily="18" charset="0"/>
              </a:rPr>
              <a:t>各层的结点数目</a:t>
            </a:r>
          </a:p>
          <a:p>
            <a:pPr marL="900113" lvl="1" indent="-360363">
              <a:lnSpc>
                <a:spcPct val="130000"/>
              </a:lnSpc>
            </a:pPr>
            <a:r>
              <a:rPr lang="zh-CN" altLang="en-US" dirty="0">
                <a:latin typeface="Garamond" panose="02020404030301010803" pitchFamily="18" charset="0"/>
              </a:rPr>
              <a:t>第</a:t>
            </a:r>
            <a:r>
              <a:rPr lang="en-US" altLang="zh-CN" dirty="0">
                <a:latin typeface="Garamond" panose="02020404030301010803" pitchFamily="18" charset="0"/>
              </a:rPr>
              <a:t>0</a:t>
            </a:r>
            <a:r>
              <a:rPr lang="zh-CN" altLang="en-US" dirty="0">
                <a:latin typeface="Garamond" panose="02020404030301010803" pitchFamily="18" charset="0"/>
              </a:rPr>
              <a:t>层根至少</a:t>
            </a:r>
            <a:r>
              <a:rPr lang="en-US" altLang="zh-CN" dirty="0">
                <a:latin typeface="Garamond" panose="02020404030301010803" pitchFamily="18" charset="0"/>
              </a:rPr>
              <a:t>1</a:t>
            </a:r>
            <a:r>
              <a:rPr lang="zh-CN" altLang="en-US" dirty="0">
                <a:latin typeface="Garamond" panose="02020404030301010803" pitchFamily="18" charset="0"/>
              </a:rPr>
              <a:t>个结点，第</a:t>
            </a:r>
            <a:r>
              <a:rPr lang="en-US" altLang="zh-CN" dirty="0">
                <a:latin typeface="Garamond" panose="02020404030301010803" pitchFamily="18" charset="0"/>
              </a:rPr>
              <a:t>1</a:t>
            </a:r>
            <a:r>
              <a:rPr lang="zh-CN" altLang="en-US" dirty="0">
                <a:latin typeface="Garamond" panose="02020404030301010803" pitchFamily="18" charset="0"/>
              </a:rPr>
              <a:t>层至少</a:t>
            </a:r>
            <a:r>
              <a:rPr lang="en-US" altLang="zh-CN" dirty="0">
                <a:latin typeface="Garamond" panose="02020404030301010803" pitchFamily="18" charset="0"/>
              </a:rPr>
              <a:t>2</a:t>
            </a:r>
            <a:r>
              <a:rPr lang="zh-CN" altLang="en-US" dirty="0">
                <a:latin typeface="Garamond" panose="02020404030301010803" pitchFamily="18" charset="0"/>
              </a:rPr>
              <a:t>个结点，</a:t>
            </a:r>
          </a:p>
          <a:p>
            <a:pPr marL="900113" lvl="1" indent="-360363">
              <a:lnSpc>
                <a:spcPct val="130000"/>
              </a:lnSpc>
            </a:pPr>
            <a:r>
              <a:rPr lang="zh-CN" altLang="en-US" dirty="0">
                <a:latin typeface="Garamond" panose="02020404030301010803" pitchFamily="18" charset="0"/>
              </a:rPr>
              <a:t>第</a:t>
            </a:r>
            <a:r>
              <a:rPr lang="en-US" altLang="zh-CN" dirty="0">
                <a:latin typeface="Garamond" panose="02020404030301010803" pitchFamily="18" charset="0"/>
              </a:rPr>
              <a:t>2</a:t>
            </a:r>
            <a:r>
              <a:rPr lang="zh-CN" altLang="en-US" dirty="0">
                <a:latin typeface="Garamond" panose="02020404030301010803" pitchFamily="18" charset="0"/>
              </a:rPr>
              <a:t>层至少 </a:t>
            </a:r>
            <a:r>
              <a:rPr lang="en-US" altLang="zh-CN" dirty="0">
                <a:latin typeface="Garamond" panose="02020404030301010803" pitchFamily="18" charset="0"/>
              </a:rPr>
              <a:t>2·                </a:t>
            </a:r>
            <a:r>
              <a:rPr lang="zh-CN" altLang="en-US" dirty="0">
                <a:latin typeface="Garamond" panose="02020404030301010803" pitchFamily="18" charset="0"/>
              </a:rPr>
              <a:t>个结点，</a:t>
            </a:r>
          </a:p>
          <a:p>
            <a:pPr marL="900113" lvl="1" indent="-360363">
              <a:lnSpc>
                <a:spcPct val="130000"/>
              </a:lnSpc>
            </a:pPr>
            <a:r>
              <a:rPr lang="zh-CN" altLang="en-US" dirty="0">
                <a:latin typeface="Garamond" panose="02020404030301010803" pitchFamily="18" charset="0"/>
              </a:rPr>
              <a:t>第</a:t>
            </a:r>
            <a:r>
              <a:rPr lang="en-US" altLang="zh-CN" dirty="0">
                <a:latin typeface="Garamond" panose="02020404030301010803" pitchFamily="18" charset="0"/>
              </a:rPr>
              <a:t>k</a:t>
            </a:r>
            <a:r>
              <a:rPr lang="zh-CN" altLang="en-US" dirty="0">
                <a:latin typeface="Garamond" panose="02020404030301010803" pitchFamily="18" charset="0"/>
              </a:rPr>
              <a:t>层至少                          个结点，</a:t>
            </a:r>
          </a:p>
        </p:txBody>
      </p:sp>
      <p:graphicFrame>
        <p:nvGraphicFramePr>
          <p:cNvPr id="126981" name="Object 3">
            <a:extLst>
              <a:ext uri="{FF2B5EF4-FFF2-40B4-BE49-F238E27FC236}">
                <a16:creationId xmlns:a16="http://schemas.microsoft.com/office/drawing/2014/main" id="{B7B13E8E-B331-4CE8-9A6D-B70FA0D551D0}"/>
              </a:ext>
            </a:extLst>
          </p:cNvPr>
          <p:cNvGraphicFramePr>
            <a:graphicFrameLocks noChangeAspect="1"/>
          </p:cNvGraphicFramePr>
          <p:nvPr>
            <p:extLst>
              <p:ext uri="{D42A27DB-BD31-4B8C-83A1-F6EECF244321}">
                <p14:modId xmlns:p14="http://schemas.microsoft.com/office/powerpoint/2010/main" val="2294724858"/>
              </p:ext>
            </p:extLst>
          </p:nvPr>
        </p:nvGraphicFramePr>
        <p:xfrm>
          <a:off x="5422106" y="4439436"/>
          <a:ext cx="1066800" cy="449262"/>
        </p:xfrm>
        <a:graphic>
          <a:graphicData uri="http://schemas.openxmlformats.org/presentationml/2006/ole">
            <mc:AlternateContent xmlns:mc="http://schemas.openxmlformats.org/markup-compatibility/2006">
              <mc:Choice xmlns:v="urn:schemas-microsoft-com:vml" Requires="v">
                <p:oleObj spid="_x0000_s56642" r:id="rId5" imgW="1269449" imgH="533169" progId="Equation.3">
                  <p:embed/>
                </p:oleObj>
              </mc:Choice>
              <mc:Fallback>
                <p:oleObj r:id="rId5" imgW="1269449" imgH="533169" progId="Equation.3">
                  <p:embed/>
                  <p:pic>
                    <p:nvPicPr>
                      <p:cNvPr id="126981" name="Object 3">
                        <a:extLst>
                          <a:ext uri="{FF2B5EF4-FFF2-40B4-BE49-F238E27FC236}">
                            <a16:creationId xmlns:a16="http://schemas.microsoft.com/office/drawing/2014/main" id="{B7B13E8E-B331-4CE8-9A6D-B70FA0D551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2106" y="4439436"/>
                        <a:ext cx="10668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2" name="Object 4">
            <a:extLst>
              <a:ext uri="{FF2B5EF4-FFF2-40B4-BE49-F238E27FC236}">
                <a16:creationId xmlns:a16="http://schemas.microsoft.com/office/drawing/2014/main" id="{089E23EE-9808-4317-B1A0-6366449A2445}"/>
              </a:ext>
            </a:extLst>
          </p:cNvPr>
          <p:cNvGraphicFramePr>
            <a:graphicFrameLocks noChangeAspect="1"/>
          </p:cNvGraphicFramePr>
          <p:nvPr>
            <p:extLst>
              <p:ext uri="{D42A27DB-BD31-4B8C-83A1-F6EECF244321}">
                <p14:modId xmlns:p14="http://schemas.microsoft.com/office/powerpoint/2010/main" val="1882067782"/>
              </p:ext>
            </p:extLst>
          </p:nvPr>
        </p:nvGraphicFramePr>
        <p:xfrm>
          <a:off x="2170906" y="5828499"/>
          <a:ext cx="3168650" cy="708025"/>
        </p:xfrm>
        <a:graphic>
          <a:graphicData uri="http://schemas.openxmlformats.org/presentationml/2006/ole">
            <mc:AlternateContent xmlns:mc="http://schemas.openxmlformats.org/markup-compatibility/2006">
              <mc:Choice xmlns:v="urn:schemas-microsoft-com:vml" Requires="v">
                <p:oleObj spid="_x0000_s56643" name="Equation" r:id="rId7" imgW="964781" imgH="215806" progId="Equation.3">
                  <p:embed/>
                </p:oleObj>
              </mc:Choice>
              <mc:Fallback>
                <p:oleObj name="Equation" r:id="rId7" imgW="964781" imgH="215806" progId="Equation.3">
                  <p:embed/>
                  <p:pic>
                    <p:nvPicPr>
                      <p:cNvPr id="126982" name="Object 4">
                        <a:extLst>
                          <a:ext uri="{FF2B5EF4-FFF2-40B4-BE49-F238E27FC236}">
                            <a16:creationId xmlns:a16="http://schemas.microsoft.com/office/drawing/2014/main" id="{089E23EE-9808-4317-B1A0-6366449A24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70906" y="5828499"/>
                        <a:ext cx="3168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3" name="Object 5">
            <a:extLst>
              <a:ext uri="{FF2B5EF4-FFF2-40B4-BE49-F238E27FC236}">
                <a16:creationId xmlns:a16="http://schemas.microsoft.com/office/drawing/2014/main" id="{F6C3517B-C81B-4C74-B61F-1248459C09FE}"/>
              </a:ext>
            </a:extLst>
          </p:cNvPr>
          <p:cNvGraphicFramePr>
            <a:graphicFrameLocks noChangeAspect="1"/>
          </p:cNvGraphicFramePr>
          <p:nvPr>
            <p:extLst>
              <p:ext uri="{D42A27DB-BD31-4B8C-83A1-F6EECF244321}">
                <p14:modId xmlns:p14="http://schemas.microsoft.com/office/powerpoint/2010/main" val="1491443784"/>
              </p:ext>
            </p:extLst>
          </p:nvPr>
        </p:nvGraphicFramePr>
        <p:xfrm>
          <a:off x="5676106" y="5752299"/>
          <a:ext cx="3354388" cy="976313"/>
        </p:xfrm>
        <a:graphic>
          <a:graphicData uri="http://schemas.openxmlformats.org/presentationml/2006/ole">
            <mc:AlternateContent xmlns:mc="http://schemas.openxmlformats.org/markup-compatibility/2006">
              <mc:Choice xmlns:v="urn:schemas-microsoft-com:vml" Requires="v">
                <p:oleObj spid="_x0000_s56644" name="Equation" r:id="rId9" imgW="1079032" imgH="317362" progId="Equation.DSMT4">
                  <p:embed/>
                </p:oleObj>
              </mc:Choice>
              <mc:Fallback>
                <p:oleObj name="Equation" r:id="rId9" imgW="1079032" imgH="317362" progId="Equation.DSMT4">
                  <p:embed/>
                  <p:pic>
                    <p:nvPicPr>
                      <p:cNvPr id="126983" name="Object 5">
                        <a:extLst>
                          <a:ext uri="{FF2B5EF4-FFF2-40B4-BE49-F238E27FC236}">
                            <a16:creationId xmlns:a16="http://schemas.microsoft.com/office/drawing/2014/main" id="{F6C3517B-C81B-4C74-B61F-1248459C09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76106" y="5752299"/>
                        <a:ext cx="3354388"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6984" name="Object 6">
            <a:extLst>
              <a:ext uri="{FF2B5EF4-FFF2-40B4-BE49-F238E27FC236}">
                <a16:creationId xmlns:a16="http://schemas.microsoft.com/office/drawing/2014/main" id="{F156098E-46DF-4FDF-A98D-AD21FADF8E59}"/>
              </a:ext>
            </a:extLst>
          </p:cNvPr>
          <p:cNvGraphicFramePr>
            <a:graphicFrameLocks noGrp="1" noChangeAspect="1"/>
          </p:cNvGraphicFramePr>
          <p:nvPr>
            <p:ph sz="quarter" idx="4294967295"/>
            <p:extLst>
              <p:ext uri="{D42A27DB-BD31-4B8C-83A1-F6EECF244321}">
                <p14:modId xmlns:p14="http://schemas.microsoft.com/office/powerpoint/2010/main" val="1813568413"/>
              </p:ext>
            </p:extLst>
          </p:nvPr>
        </p:nvGraphicFramePr>
        <p:xfrm>
          <a:off x="5066506" y="4914099"/>
          <a:ext cx="1752600" cy="563563"/>
        </p:xfrm>
        <a:graphic>
          <a:graphicData uri="http://schemas.openxmlformats.org/presentationml/2006/ole">
            <mc:AlternateContent xmlns:mc="http://schemas.openxmlformats.org/markup-compatibility/2006">
              <mc:Choice xmlns:v="urn:schemas-microsoft-com:vml" Requires="v">
                <p:oleObj spid="_x0000_s56645" r:id="rId11" imgW="2209800" imgH="660400" progId="Equation.3">
                  <p:embed/>
                </p:oleObj>
              </mc:Choice>
              <mc:Fallback>
                <p:oleObj r:id="rId11" imgW="2209800" imgH="660400" progId="Equation.3">
                  <p:embed/>
                  <p:pic>
                    <p:nvPicPr>
                      <p:cNvPr id="126984" name="Object 6">
                        <a:extLst>
                          <a:ext uri="{FF2B5EF4-FFF2-40B4-BE49-F238E27FC236}">
                            <a16:creationId xmlns:a16="http://schemas.microsoft.com/office/drawing/2014/main" id="{F156098E-46DF-4FDF-A98D-AD21FADF8E59}"/>
                          </a:ext>
                        </a:extLst>
                      </p:cNvPr>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66506" y="4914099"/>
                        <a:ext cx="1752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91D55E17-80E5-48D1-836C-877E4C7E08B1}"/>
              </a:ext>
            </a:extLst>
          </p:cNvPr>
          <p:cNvSpPr/>
          <p:nvPr/>
        </p:nvSpPr>
        <p:spPr>
          <a:xfrm>
            <a:off x="2282799" y="2211882"/>
            <a:ext cx="8827838" cy="4307398"/>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pPr eaLnBrk="1" hangingPunct="1">
              <a:lnSpc>
                <a:spcPct val="200000"/>
              </a:lnSpc>
              <a:defRPr/>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假设空指针数为 </a:t>
            </a: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 </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节点数为</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，关键码个数为</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200000"/>
              </a:lnSpc>
              <a:defRPr/>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则边的总数为：</a:t>
            </a: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+n-1</a:t>
            </a:r>
          </a:p>
          <a:p>
            <a:pPr eaLnBrk="1" hangingPunct="1">
              <a:lnSpc>
                <a:spcPct val="200000"/>
              </a:lnSpc>
              <a:defRPr/>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假设</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个节点关键码个数分别为</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x1+x2+…+</a:t>
            </a:r>
            <a:r>
              <a:rPr lang="en-US" altLang="zh-CN" sz="20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xn</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 </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由于每个节点的射出的边数比关键码个数多</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，则总的边数为</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(x1+1)+(x2+1)+…+(xn+1)</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，合并</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，则有</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x1+x2+…+</a:t>
            </a:r>
            <a:r>
              <a:rPr lang="en-US" altLang="zh-CN" sz="20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xn+n</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N+n</a:t>
            </a:r>
            <a:endPar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200000"/>
              </a:lnSpc>
              <a:defRPr/>
            </a:pP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联立方程：</a:t>
            </a: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+n-1=</a:t>
            </a:r>
            <a:r>
              <a:rPr lang="en-US" altLang="zh-CN" sz="2000" b="1"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n+N</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，消掉</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，则有</a:t>
            </a:r>
            <a:r>
              <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=N+1</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，即有</a:t>
            </a:r>
            <a:r>
              <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N+1</a:t>
            </a:r>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个外部空指针。</a:t>
            </a:r>
            <a:endParaRPr lang="en-US" altLang="zh-CN" sz="2000" b="1" i="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200000"/>
              </a:lnSpc>
              <a:defRPr/>
            </a:pPr>
            <a:endParaRPr lang="en-US" altLang="zh-CN"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0" name="Group 26">
            <a:extLst>
              <a:ext uri="{FF2B5EF4-FFF2-40B4-BE49-F238E27FC236}">
                <a16:creationId xmlns:a16="http://schemas.microsoft.com/office/drawing/2014/main" id="{1BE005C4-842D-4209-A2D7-765A76D3E97B}"/>
              </a:ext>
            </a:extLst>
          </p:cNvPr>
          <p:cNvGrpSpPr>
            <a:grpSpLocks/>
          </p:cNvGrpSpPr>
          <p:nvPr/>
        </p:nvGrpSpPr>
        <p:grpSpPr bwMode="auto">
          <a:xfrm>
            <a:off x="530199" y="1474788"/>
            <a:ext cx="1752600" cy="4622800"/>
            <a:chOff x="48" y="856"/>
            <a:chExt cx="1104" cy="2912"/>
          </a:xfrm>
        </p:grpSpPr>
        <p:graphicFrame>
          <p:nvGraphicFramePr>
            <p:cNvPr id="41" name="Object 2">
              <a:extLst>
                <a:ext uri="{FF2B5EF4-FFF2-40B4-BE49-F238E27FC236}">
                  <a16:creationId xmlns:a16="http://schemas.microsoft.com/office/drawing/2014/main" id="{67B291F2-0148-4538-AF06-F08D64B2D544}"/>
                </a:ext>
              </a:extLst>
            </p:cNvPr>
            <p:cNvGraphicFramePr>
              <a:graphicFrameLocks noChangeAspect="1"/>
            </p:cNvGraphicFramePr>
            <p:nvPr/>
          </p:nvGraphicFramePr>
          <p:xfrm>
            <a:off x="158" y="864"/>
            <a:ext cx="994" cy="2904"/>
          </p:xfrm>
          <a:graphic>
            <a:graphicData uri="http://schemas.openxmlformats.org/presentationml/2006/ole">
              <mc:AlternateContent xmlns:mc="http://schemas.openxmlformats.org/markup-compatibility/2006">
                <mc:Choice xmlns:v="urn:schemas-microsoft-com:vml" Requires="v">
                  <p:oleObj spid="_x0000_s56646" name="图片" r:id="rId13" imgW="1627967" imgH="3570877" progId="Word.Picture.8">
                    <p:embed/>
                  </p:oleObj>
                </mc:Choice>
                <mc:Fallback>
                  <p:oleObj name="图片" r:id="rId13" imgW="1627967" imgH="3570877" progId="Word.Picture.8">
                    <p:embed/>
                    <p:pic>
                      <p:nvPicPr>
                        <p:cNvPr id="129048" name="Object 2">
                          <a:extLst>
                            <a:ext uri="{FF2B5EF4-FFF2-40B4-BE49-F238E27FC236}">
                              <a16:creationId xmlns:a16="http://schemas.microsoft.com/office/drawing/2014/main" id="{67B291F2-0148-4538-AF06-F08D64B2D5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 y="864"/>
                          <a:ext cx="994" cy="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Line 19">
              <a:extLst>
                <a:ext uri="{FF2B5EF4-FFF2-40B4-BE49-F238E27FC236}">
                  <a16:creationId xmlns:a16="http://schemas.microsoft.com/office/drawing/2014/main" id="{9059351F-C6CC-49E0-8B2B-89A8265B2FB5}"/>
                </a:ext>
              </a:extLst>
            </p:cNvPr>
            <p:cNvSpPr>
              <a:spLocks noChangeShapeType="1"/>
            </p:cNvSpPr>
            <p:nvPr/>
          </p:nvSpPr>
          <p:spPr bwMode="auto">
            <a:xfrm flipH="1" flipV="1">
              <a:off x="48" y="856"/>
              <a:ext cx="210" cy="6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3" name="Line 20">
              <a:extLst>
                <a:ext uri="{FF2B5EF4-FFF2-40B4-BE49-F238E27FC236}">
                  <a16:creationId xmlns:a16="http://schemas.microsoft.com/office/drawing/2014/main" id="{9581C022-08FD-4749-80B3-471CA142C55B}"/>
                </a:ext>
              </a:extLst>
            </p:cNvPr>
            <p:cNvSpPr>
              <a:spLocks noChangeShapeType="1"/>
            </p:cNvSpPr>
            <p:nvPr/>
          </p:nvSpPr>
          <p:spPr bwMode="auto">
            <a:xfrm flipH="1">
              <a:off x="54" y="1052"/>
              <a:ext cx="204" cy="0"/>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4" name="Line 21">
              <a:extLst>
                <a:ext uri="{FF2B5EF4-FFF2-40B4-BE49-F238E27FC236}">
                  <a16:creationId xmlns:a16="http://schemas.microsoft.com/office/drawing/2014/main" id="{BAB043DE-9F6E-4DDB-B541-B36A72F5E048}"/>
                </a:ext>
              </a:extLst>
            </p:cNvPr>
            <p:cNvSpPr>
              <a:spLocks noChangeShapeType="1"/>
            </p:cNvSpPr>
            <p:nvPr/>
          </p:nvSpPr>
          <p:spPr bwMode="auto">
            <a:xfrm flipH="1">
              <a:off x="54" y="1245"/>
              <a:ext cx="158"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5" name="Line 22">
              <a:extLst>
                <a:ext uri="{FF2B5EF4-FFF2-40B4-BE49-F238E27FC236}">
                  <a16:creationId xmlns:a16="http://schemas.microsoft.com/office/drawing/2014/main" id="{DBE2D42A-2249-4CD5-8215-21606BBFDD3B}"/>
                </a:ext>
              </a:extLst>
            </p:cNvPr>
            <p:cNvSpPr>
              <a:spLocks noChangeShapeType="1"/>
            </p:cNvSpPr>
            <p:nvPr/>
          </p:nvSpPr>
          <p:spPr bwMode="auto">
            <a:xfrm flipH="1" flipV="1">
              <a:off x="68" y="1594"/>
              <a:ext cx="158" cy="46"/>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6" name="Line 24">
              <a:extLst>
                <a:ext uri="{FF2B5EF4-FFF2-40B4-BE49-F238E27FC236}">
                  <a16:creationId xmlns:a16="http://schemas.microsoft.com/office/drawing/2014/main" id="{4E025D62-F01C-4164-BD97-C8BB82D46D39}"/>
                </a:ext>
              </a:extLst>
            </p:cNvPr>
            <p:cNvSpPr>
              <a:spLocks noChangeShapeType="1"/>
            </p:cNvSpPr>
            <p:nvPr/>
          </p:nvSpPr>
          <p:spPr bwMode="auto">
            <a:xfrm flipH="1">
              <a:off x="59" y="1780"/>
              <a:ext cx="158" cy="0"/>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7" name="Line 25">
              <a:extLst>
                <a:ext uri="{FF2B5EF4-FFF2-40B4-BE49-F238E27FC236}">
                  <a16:creationId xmlns:a16="http://schemas.microsoft.com/office/drawing/2014/main" id="{D9CDDEDB-1213-4364-A64A-160728F0318A}"/>
                </a:ext>
              </a:extLst>
            </p:cNvPr>
            <p:cNvSpPr>
              <a:spLocks noChangeShapeType="1"/>
            </p:cNvSpPr>
            <p:nvPr/>
          </p:nvSpPr>
          <p:spPr bwMode="auto">
            <a:xfrm flipH="1">
              <a:off x="54" y="1947"/>
              <a:ext cx="158" cy="91"/>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8" name="Line 26">
              <a:extLst>
                <a:ext uri="{FF2B5EF4-FFF2-40B4-BE49-F238E27FC236}">
                  <a16:creationId xmlns:a16="http://schemas.microsoft.com/office/drawing/2014/main" id="{67E2777C-FC6C-4740-A04D-07F596E04C35}"/>
                </a:ext>
              </a:extLst>
            </p:cNvPr>
            <p:cNvSpPr>
              <a:spLocks noChangeShapeType="1"/>
            </p:cNvSpPr>
            <p:nvPr/>
          </p:nvSpPr>
          <p:spPr bwMode="auto">
            <a:xfrm flipH="1" flipV="1">
              <a:off x="54" y="2305"/>
              <a:ext cx="158"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9" name="Line 27">
              <a:extLst>
                <a:ext uri="{FF2B5EF4-FFF2-40B4-BE49-F238E27FC236}">
                  <a16:creationId xmlns:a16="http://schemas.microsoft.com/office/drawing/2014/main" id="{CFC04D71-9B8F-4E4E-A638-0F3FCB2E8106}"/>
                </a:ext>
              </a:extLst>
            </p:cNvPr>
            <p:cNvSpPr>
              <a:spLocks noChangeShapeType="1"/>
            </p:cNvSpPr>
            <p:nvPr/>
          </p:nvSpPr>
          <p:spPr bwMode="auto">
            <a:xfrm flipH="1">
              <a:off x="54" y="2506"/>
              <a:ext cx="204" cy="1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0" name="Line 28">
              <a:extLst>
                <a:ext uri="{FF2B5EF4-FFF2-40B4-BE49-F238E27FC236}">
                  <a16:creationId xmlns:a16="http://schemas.microsoft.com/office/drawing/2014/main" id="{14785007-C326-4AF8-8CE8-FB7644CAD5C0}"/>
                </a:ext>
              </a:extLst>
            </p:cNvPr>
            <p:cNvSpPr>
              <a:spLocks noChangeShapeType="1"/>
            </p:cNvSpPr>
            <p:nvPr/>
          </p:nvSpPr>
          <p:spPr bwMode="auto">
            <a:xfrm flipH="1">
              <a:off x="54" y="2668"/>
              <a:ext cx="204"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1" name="Line 29">
              <a:extLst>
                <a:ext uri="{FF2B5EF4-FFF2-40B4-BE49-F238E27FC236}">
                  <a16:creationId xmlns:a16="http://schemas.microsoft.com/office/drawing/2014/main" id="{A4776A1A-EA14-4760-A67F-5D4BFBF01666}"/>
                </a:ext>
              </a:extLst>
            </p:cNvPr>
            <p:cNvSpPr>
              <a:spLocks noChangeShapeType="1"/>
            </p:cNvSpPr>
            <p:nvPr/>
          </p:nvSpPr>
          <p:spPr bwMode="auto">
            <a:xfrm flipH="1">
              <a:off x="54" y="2820"/>
              <a:ext cx="204" cy="7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2" name="Line 30">
              <a:extLst>
                <a:ext uri="{FF2B5EF4-FFF2-40B4-BE49-F238E27FC236}">
                  <a16:creationId xmlns:a16="http://schemas.microsoft.com/office/drawing/2014/main" id="{080948E5-6F4A-4737-B88E-08839DD5DA5D}"/>
                </a:ext>
              </a:extLst>
            </p:cNvPr>
            <p:cNvSpPr>
              <a:spLocks noChangeShapeType="1"/>
            </p:cNvSpPr>
            <p:nvPr/>
          </p:nvSpPr>
          <p:spPr bwMode="auto">
            <a:xfrm flipH="1" flipV="1">
              <a:off x="54" y="3155"/>
              <a:ext cx="158"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3" name="Line 31">
              <a:extLst>
                <a:ext uri="{FF2B5EF4-FFF2-40B4-BE49-F238E27FC236}">
                  <a16:creationId xmlns:a16="http://schemas.microsoft.com/office/drawing/2014/main" id="{C68DEDB8-2AA3-422B-96D5-9CE6FA118942}"/>
                </a:ext>
              </a:extLst>
            </p:cNvPr>
            <p:cNvSpPr>
              <a:spLocks noChangeShapeType="1"/>
            </p:cNvSpPr>
            <p:nvPr/>
          </p:nvSpPr>
          <p:spPr bwMode="auto">
            <a:xfrm flipH="1">
              <a:off x="54" y="3291"/>
              <a:ext cx="204"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4" name="Line 32">
              <a:extLst>
                <a:ext uri="{FF2B5EF4-FFF2-40B4-BE49-F238E27FC236}">
                  <a16:creationId xmlns:a16="http://schemas.microsoft.com/office/drawing/2014/main" id="{0B41DD0B-3D34-4FEA-AF8C-CAAEE8961F29}"/>
                </a:ext>
              </a:extLst>
            </p:cNvPr>
            <p:cNvSpPr>
              <a:spLocks noChangeShapeType="1"/>
            </p:cNvSpPr>
            <p:nvPr/>
          </p:nvSpPr>
          <p:spPr bwMode="auto">
            <a:xfrm flipH="1">
              <a:off x="54" y="3463"/>
              <a:ext cx="204"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5" name="Line 33">
              <a:extLst>
                <a:ext uri="{FF2B5EF4-FFF2-40B4-BE49-F238E27FC236}">
                  <a16:creationId xmlns:a16="http://schemas.microsoft.com/office/drawing/2014/main" id="{24C2EF03-FD7B-46A7-9311-E9370F3F50B4}"/>
                </a:ext>
              </a:extLst>
            </p:cNvPr>
            <p:cNvSpPr>
              <a:spLocks noChangeShapeType="1"/>
            </p:cNvSpPr>
            <p:nvPr/>
          </p:nvSpPr>
          <p:spPr bwMode="auto">
            <a:xfrm flipH="1">
              <a:off x="54" y="3615"/>
              <a:ext cx="204"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
        <p:nvSpPr>
          <p:cNvPr id="56" name="圆角矩形 55">
            <a:extLst>
              <a:ext uri="{FF2B5EF4-FFF2-40B4-BE49-F238E27FC236}">
                <a16:creationId xmlns:a16="http://schemas.microsoft.com/office/drawing/2014/main" id="{89942BE9-F2D6-4D2E-B88D-DD627CDB53E6}"/>
              </a:ext>
            </a:extLst>
          </p:cNvPr>
          <p:cNvSpPr/>
          <p:nvPr/>
        </p:nvSpPr>
        <p:spPr>
          <a:xfrm>
            <a:off x="387324" y="1409700"/>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57" name="圆角矩形 56">
            <a:extLst>
              <a:ext uri="{FF2B5EF4-FFF2-40B4-BE49-F238E27FC236}">
                <a16:creationId xmlns:a16="http://schemas.microsoft.com/office/drawing/2014/main" id="{381E477A-0987-4CBA-ABC5-80F47ADA245D}"/>
              </a:ext>
            </a:extLst>
          </p:cNvPr>
          <p:cNvSpPr/>
          <p:nvPr/>
        </p:nvSpPr>
        <p:spPr>
          <a:xfrm>
            <a:off x="377799" y="1703388"/>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58" name="圆角矩形 57">
            <a:extLst>
              <a:ext uri="{FF2B5EF4-FFF2-40B4-BE49-F238E27FC236}">
                <a16:creationId xmlns:a16="http://schemas.microsoft.com/office/drawing/2014/main" id="{1587E1D7-8665-4151-952E-336290EE84BA}"/>
              </a:ext>
            </a:extLst>
          </p:cNvPr>
          <p:cNvSpPr/>
          <p:nvPr/>
        </p:nvSpPr>
        <p:spPr>
          <a:xfrm>
            <a:off x="387324" y="2085975"/>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59" name="圆角矩形 58">
            <a:extLst>
              <a:ext uri="{FF2B5EF4-FFF2-40B4-BE49-F238E27FC236}">
                <a16:creationId xmlns:a16="http://schemas.microsoft.com/office/drawing/2014/main" id="{4429A597-6341-4562-964C-CAD53AE9E6B2}"/>
              </a:ext>
            </a:extLst>
          </p:cNvPr>
          <p:cNvSpPr/>
          <p:nvPr/>
        </p:nvSpPr>
        <p:spPr>
          <a:xfrm>
            <a:off x="393674" y="2570163"/>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0" name="圆角矩形 59">
            <a:extLst>
              <a:ext uri="{FF2B5EF4-FFF2-40B4-BE49-F238E27FC236}">
                <a16:creationId xmlns:a16="http://schemas.microsoft.com/office/drawing/2014/main" id="{FE69147E-FC15-4368-AA3E-B0A88309101F}"/>
              </a:ext>
            </a:extLst>
          </p:cNvPr>
          <p:cNvSpPr/>
          <p:nvPr/>
        </p:nvSpPr>
        <p:spPr>
          <a:xfrm>
            <a:off x="377799" y="2847975"/>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1" name="圆角矩形 60">
            <a:extLst>
              <a:ext uri="{FF2B5EF4-FFF2-40B4-BE49-F238E27FC236}">
                <a16:creationId xmlns:a16="http://schemas.microsoft.com/office/drawing/2014/main" id="{4C4C1BA3-5D89-4BAA-9BE1-B86C424B7390}"/>
              </a:ext>
            </a:extLst>
          </p:cNvPr>
          <p:cNvSpPr/>
          <p:nvPr/>
        </p:nvSpPr>
        <p:spPr>
          <a:xfrm>
            <a:off x="387324" y="3252788"/>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2" name="圆角矩形 61">
            <a:extLst>
              <a:ext uri="{FF2B5EF4-FFF2-40B4-BE49-F238E27FC236}">
                <a16:creationId xmlns:a16="http://schemas.microsoft.com/office/drawing/2014/main" id="{EF4FFA2A-789C-44DB-8375-187527FD11C8}"/>
              </a:ext>
            </a:extLst>
          </p:cNvPr>
          <p:cNvSpPr/>
          <p:nvPr/>
        </p:nvSpPr>
        <p:spPr>
          <a:xfrm>
            <a:off x="377799" y="3694113"/>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3" name="圆角矩形 62">
            <a:extLst>
              <a:ext uri="{FF2B5EF4-FFF2-40B4-BE49-F238E27FC236}">
                <a16:creationId xmlns:a16="http://schemas.microsoft.com/office/drawing/2014/main" id="{2138034E-B0C1-4924-A516-2B8FAA3B4461}"/>
              </a:ext>
            </a:extLst>
          </p:cNvPr>
          <p:cNvSpPr/>
          <p:nvPr/>
        </p:nvSpPr>
        <p:spPr>
          <a:xfrm>
            <a:off x="377799" y="4033838"/>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4" name="圆角矩形 63">
            <a:extLst>
              <a:ext uri="{FF2B5EF4-FFF2-40B4-BE49-F238E27FC236}">
                <a16:creationId xmlns:a16="http://schemas.microsoft.com/office/drawing/2014/main" id="{992B453D-4096-4518-9DBF-46E6F9B953EF}"/>
              </a:ext>
            </a:extLst>
          </p:cNvPr>
          <p:cNvSpPr/>
          <p:nvPr/>
        </p:nvSpPr>
        <p:spPr>
          <a:xfrm>
            <a:off x="377799" y="4327525"/>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5" name="圆角矩形 64">
            <a:extLst>
              <a:ext uri="{FF2B5EF4-FFF2-40B4-BE49-F238E27FC236}">
                <a16:creationId xmlns:a16="http://schemas.microsoft.com/office/drawing/2014/main" id="{56B201E9-2853-4791-9A51-AD78DA3E18A1}"/>
              </a:ext>
            </a:extLst>
          </p:cNvPr>
          <p:cNvSpPr/>
          <p:nvPr/>
        </p:nvSpPr>
        <p:spPr>
          <a:xfrm>
            <a:off x="377799" y="4624388"/>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6" name="圆角矩形 65">
            <a:extLst>
              <a:ext uri="{FF2B5EF4-FFF2-40B4-BE49-F238E27FC236}">
                <a16:creationId xmlns:a16="http://schemas.microsoft.com/office/drawing/2014/main" id="{E03ADC2C-911D-4B10-9651-0E5FEA5530BB}"/>
              </a:ext>
            </a:extLst>
          </p:cNvPr>
          <p:cNvSpPr/>
          <p:nvPr/>
        </p:nvSpPr>
        <p:spPr>
          <a:xfrm>
            <a:off x="377799" y="5053013"/>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7" name="圆角矩形 66">
            <a:extLst>
              <a:ext uri="{FF2B5EF4-FFF2-40B4-BE49-F238E27FC236}">
                <a16:creationId xmlns:a16="http://schemas.microsoft.com/office/drawing/2014/main" id="{6C896976-8302-41A0-B688-CC5BF41E0337}"/>
              </a:ext>
            </a:extLst>
          </p:cNvPr>
          <p:cNvSpPr/>
          <p:nvPr/>
        </p:nvSpPr>
        <p:spPr>
          <a:xfrm>
            <a:off x="377799" y="5334000"/>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8" name="圆角矩形 67">
            <a:extLst>
              <a:ext uri="{FF2B5EF4-FFF2-40B4-BE49-F238E27FC236}">
                <a16:creationId xmlns:a16="http://schemas.microsoft.com/office/drawing/2014/main" id="{0F6A234A-0A74-4324-A5FE-4C5BDE46B7BE}"/>
              </a:ext>
            </a:extLst>
          </p:cNvPr>
          <p:cNvSpPr/>
          <p:nvPr/>
        </p:nvSpPr>
        <p:spPr>
          <a:xfrm>
            <a:off x="377799" y="5610225"/>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69" name="圆角矩形 68">
            <a:extLst>
              <a:ext uri="{FF2B5EF4-FFF2-40B4-BE49-F238E27FC236}">
                <a16:creationId xmlns:a16="http://schemas.microsoft.com/office/drawing/2014/main" id="{09B92A3E-C4A1-4277-99EB-EB7A820091A7}"/>
              </a:ext>
            </a:extLst>
          </p:cNvPr>
          <p:cNvSpPr/>
          <p:nvPr/>
        </p:nvSpPr>
        <p:spPr>
          <a:xfrm>
            <a:off x="377799" y="5867400"/>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a:extLst>
              <a:ext uri="{FF2B5EF4-FFF2-40B4-BE49-F238E27FC236}">
                <a16:creationId xmlns:a16="http://schemas.microsoft.com/office/drawing/2014/main" id="{90E73A79-114C-47AE-9AAE-B2577301DF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B178C66E-48B6-45D6-98E9-672769ED344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8435" name="Rectangle 2">
            <a:extLst>
              <a:ext uri="{FF2B5EF4-FFF2-40B4-BE49-F238E27FC236}">
                <a16:creationId xmlns:a16="http://schemas.microsoft.com/office/drawing/2014/main" id="{7C25E864-5A60-47EA-AB4D-4762A0375C1F}"/>
              </a:ext>
            </a:extLst>
          </p:cNvPr>
          <p:cNvSpPr>
            <a:spLocks noGrp="1" noChangeArrowheads="1"/>
          </p:cNvSpPr>
          <p:nvPr>
            <p:ph type="title" idx="4294967295"/>
          </p:nvPr>
        </p:nvSpPr>
        <p:spPr/>
        <p:txBody>
          <a:bodyPr/>
          <a:lstStyle/>
          <a:p>
            <a:r>
              <a:rPr lang="zh-CN" altLang="en-US" b="1">
                <a:latin typeface="微软雅黑" panose="020B0503020204020204" pitchFamily="34" charset="-122"/>
                <a:ea typeface="微软雅黑" panose="020B0503020204020204" pitchFamily="34" charset="-122"/>
              </a:rPr>
              <a:t>稠密索引 </a:t>
            </a:r>
            <a:r>
              <a:rPr lang="en-US" altLang="zh-CN" b="1">
                <a:latin typeface="微软雅黑" panose="020B0503020204020204" pitchFamily="34" charset="-122"/>
                <a:ea typeface="微软雅黑" panose="020B0503020204020204" pitchFamily="34" charset="-122"/>
              </a:rPr>
              <a:t>vs </a:t>
            </a:r>
            <a:r>
              <a:rPr lang="zh-CN" altLang="en-US" b="1">
                <a:latin typeface="微软雅黑" panose="020B0503020204020204" pitchFamily="34" charset="-122"/>
                <a:ea typeface="微软雅黑" panose="020B0503020204020204" pitchFamily="34" charset="-122"/>
              </a:rPr>
              <a:t>稀疏索引</a:t>
            </a:r>
          </a:p>
        </p:txBody>
      </p:sp>
      <p:sp>
        <p:nvSpPr>
          <p:cNvPr id="18436" name="Rectangle 3">
            <a:extLst>
              <a:ext uri="{FF2B5EF4-FFF2-40B4-BE49-F238E27FC236}">
                <a16:creationId xmlns:a16="http://schemas.microsoft.com/office/drawing/2014/main" id="{45F0228B-8F9A-410A-A314-4D7A47137111}"/>
              </a:ext>
            </a:extLst>
          </p:cNvPr>
          <p:cNvSpPr>
            <a:spLocks noGrp="1" noChangeArrowheads="1"/>
          </p:cNvSpPr>
          <p:nvPr>
            <p:ph type="body" idx="4294967295"/>
          </p:nvPr>
        </p:nvSpPr>
        <p:spPr/>
        <p:txBody>
          <a:bodyPr/>
          <a:lstStyle/>
          <a:p>
            <a:pPr marL="360363" indent="-360363"/>
            <a:r>
              <a:rPr lang="zh-CN" altLang="en-US" sz="3200">
                <a:latin typeface="微软雅黑" panose="020B0503020204020204" pitchFamily="34" charset="-122"/>
                <a:ea typeface="微软雅黑" panose="020B0503020204020204" pitchFamily="34" charset="-122"/>
              </a:rPr>
              <a:t>稠密索引</a:t>
            </a:r>
            <a:r>
              <a:rPr lang="zh-CN" altLang="en-US" sz="3200">
                <a:ea typeface="宋体" panose="02010600030101010101" pitchFamily="2" charset="-122"/>
              </a:rPr>
              <a:t>：对</a:t>
            </a:r>
            <a:r>
              <a:rPr lang="zh-CN" altLang="en-US" sz="3200">
                <a:solidFill>
                  <a:srgbClr val="FF0000"/>
                </a:solidFill>
                <a:ea typeface="宋体" panose="02010600030101010101" pitchFamily="2" charset="-122"/>
              </a:rPr>
              <a:t>每个记录</a:t>
            </a:r>
            <a:r>
              <a:rPr lang="zh-CN" altLang="en-US" sz="3200">
                <a:ea typeface="宋体" panose="02010600030101010101" pitchFamily="2" charset="-122"/>
              </a:rPr>
              <a:t>建立一个索引项</a:t>
            </a:r>
          </a:p>
          <a:p>
            <a:pPr marL="900113" lvl="1" indent="-360363"/>
            <a:r>
              <a:rPr lang="zh-CN" altLang="en-US" sz="2800">
                <a:solidFill>
                  <a:srgbClr val="FF0000"/>
                </a:solidFill>
                <a:ea typeface="宋体" panose="02010600030101010101" pitchFamily="2" charset="-122"/>
              </a:rPr>
              <a:t>特点</a:t>
            </a:r>
            <a:r>
              <a:rPr lang="zh-CN" altLang="en-US" sz="2800">
                <a:ea typeface="宋体" panose="02010600030101010101" pitchFamily="2" charset="-122"/>
              </a:rPr>
              <a:t>：主文件不需按关键码次序排列</a:t>
            </a:r>
          </a:p>
          <a:p>
            <a:pPr marL="360363" indent="-360363"/>
            <a:r>
              <a:rPr lang="zh-CN" altLang="en-US" sz="3200">
                <a:latin typeface="微软雅黑" panose="020B0503020204020204" pitchFamily="34" charset="-122"/>
                <a:ea typeface="微软雅黑" panose="020B0503020204020204" pitchFamily="34" charset="-122"/>
              </a:rPr>
              <a:t>稀疏索引</a:t>
            </a:r>
            <a:r>
              <a:rPr lang="zh-CN" altLang="en-US" sz="3200">
                <a:ea typeface="宋体" panose="02010600030101010101" pitchFamily="2" charset="-122"/>
              </a:rPr>
              <a:t>：对</a:t>
            </a:r>
            <a:r>
              <a:rPr lang="zh-CN" altLang="en-US" sz="3200">
                <a:solidFill>
                  <a:srgbClr val="FF0000"/>
                </a:solidFill>
                <a:ea typeface="宋体" panose="02010600030101010101" pitchFamily="2" charset="-122"/>
              </a:rPr>
              <a:t>一组记录</a:t>
            </a:r>
            <a:r>
              <a:rPr lang="zh-CN" altLang="en-US" sz="3200">
                <a:ea typeface="宋体" panose="02010600030101010101" pitchFamily="2" charset="-122"/>
              </a:rPr>
              <a:t>建立一个索引项</a:t>
            </a:r>
          </a:p>
          <a:p>
            <a:pPr marL="900113" lvl="1" indent="-360363"/>
            <a:r>
              <a:rPr lang="zh-CN" altLang="en-US" sz="2800">
                <a:solidFill>
                  <a:srgbClr val="FF0000"/>
                </a:solidFill>
                <a:ea typeface="宋体" panose="02010600030101010101" pitchFamily="2" charset="-122"/>
              </a:rPr>
              <a:t>特点</a:t>
            </a:r>
            <a:r>
              <a:rPr lang="zh-CN" altLang="en-US" sz="2800">
                <a:ea typeface="宋体" panose="02010600030101010101" pitchFamily="2" charset="-122"/>
              </a:rPr>
              <a:t>：</a:t>
            </a:r>
            <a:r>
              <a:rPr lang="zh-CN" altLang="en-US">
                <a:solidFill>
                  <a:srgbClr val="000066"/>
                </a:solidFill>
                <a:latin typeface="微软雅黑" panose="020B0503020204020204" pitchFamily="34" charset="-122"/>
                <a:ea typeface="微软雅黑" panose="020B0503020204020204" pitchFamily="34" charset="-122"/>
              </a:rPr>
              <a:t>要求主文件必须按照关键码次序存放</a:t>
            </a:r>
            <a:endParaRPr lang="zh-CN" altLang="en-US" sz="2800">
              <a:solidFill>
                <a:srgbClr val="000066"/>
              </a:solidFill>
              <a:latin typeface="微软雅黑" panose="020B0503020204020204" pitchFamily="34" charset="-122"/>
              <a:ea typeface="微软雅黑" panose="020B0503020204020204" pitchFamily="34" charset="-122"/>
            </a:endParaRPr>
          </a:p>
          <a:p>
            <a:pPr marL="900113" lvl="1" indent="-360363"/>
            <a:r>
              <a:rPr lang="zh-CN" altLang="en-US" sz="2800">
                <a:ea typeface="宋体" panose="02010600030101010101" pitchFamily="2" charset="-122"/>
              </a:rPr>
              <a:t>可以把记录分成多个组（块）</a:t>
            </a:r>
          </a:p>
          <a:p>
            <a:pPr marL="1487488" lvl="2"/>
            <a:r>
              <a:rPr lang="zh-CN" altLang="en-US" b="1">
                <a:ea typeface="宋体" panose="02010600030101010101" pitchFamily="2" charset="-122"/>
              </a:rPr>
              <a:t>索引指针指向的这一组记录在磁盘中的起始位置</a:t>
            </a:r>
            <a:endParaRPr lang="en-US" altLang="zh-CN" sz="180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3">
            <a:extLst>
              <a:ext uri="{FF2B5EF4-FFF2-40B4-BE49-F238E27FC236}">
                <a16:creationId xmlns:a16="http://schemas.microsoft.com/office/drawing/2014/main" id="{D5A18DA8-6226-4102-9947-BA26ABB5A14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4"/>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75C1A137-F862-4FBA-90AF-7563EC847F6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70</a:t>
            </a:fld>
            <a:endParaRPr lang="zh-CN" altLang="zh-CN" sz="1400" b="0" dirty="0">
              <a:solidFill>
                <a:srgbClr val="FFFFFF"/>
              </a:solidFill>
              <a:latin typeface="Arial" panose="020B0604020202020204" pitchFamily="34" charset="0"/>
              <a:ea typeface="宋体" panose="02010600030101010101" pitchFamily="2" charset="-122"/>
              <a:cs typeface="+mn-cs"/>
            </a:endParaRPr>
          </a:p>
        </p:txBody>
      </p:sp>
      <p:sp>
        <p:nvSpPr>
          <p:cNvPr id="129027" name="Rectangle 2">
            <a:extLst>
              <a:ext uri="{FF2B5EF4-FFF2-40B4-BE49-F238E27FC236}">
                <a16:creationId xmlns:a16="http://schemas.microsoft.com/office/drawing/2014/main" id="{8551AD2E-DD28-4526-9B45-C0D836CE1BD5}"/>
              </a:ext>
            </a:extLst>
          </p:cNvPr>
          <p:cNvSpPr>
            <a:spLocks noGrp="1" noChangeArrowheads="1"/>
          </p:cNvSpPr>
          <p:nvPr>
            <p:ph type="title" idx="4294967295"/>
          </p:nvPr>
        </p:nvSpPr>
        <p:spPr>
          <a:xfrm>
            <a:off x="221381" y="0"/>
            <a:ext cx="9455225" cy="685800"/>
          </a:xfrm>
        </p:spPr>
        <p:txBody>
          <a:bodyPr/>
          <a:lstStyle/>
          <a:p>
            <a:r>
              <a:rPr lang="en-US" altLang="zh-CN" b="1" dirty="0">
                <a:latin typeface="微软雅黑" panose="020B0503020204020204" pitchFamily="34" charset="-122"/>
                <a:ea typeface="微软雅黑" panose="020B0503020204020204" pitchFamily="34" charset="-122"/>
              </a:rPr>
              <a:t>B</a:t>
            </a:r>
            <a:r>
              <a:rPr lang="zh-CN" altLang="en-US" b="1" dirty="0">
                <a:latin typeface="微软雅黑" panose="020B0503020204020204" pitchFamily="34" charset="-122"/>
                <a:ea typeface="微软雅黑" panose="020B0503020204020204" pitchFamily="34" charset="-122"/>
              </a:rPr>
              <a:t>树的性能分析</a:t>
            </a:r>
          </a:p>
        </p:txBody>
      </p:sp>
      <p:sp>
        <p:nvSpPr>
          <p:cNvPr id="129028" name="Rectangle 3">
            <a:extLst>
              <a:ext uri="{FF2B5EF4-FFF2-40B4-BE49-F238E27FC236}">
                <a16:creationId xmlns:a16="http://schemas.microsoft.com/office/drawing/2014/main" id="{5D146AC1-8E17-4A05-97AC-12C17CBCB1F8}"/>
              </a:ext>
            </a:extLst>
          </p:cNvPr>
          <p:cNvSpPr>
            <a:spLocks noGrp="1" noChangeArrowheads="1"/>
          </p:cNvSpPr>
          <p:nvPr>
            <p:ph type="body" sz="half" idx="4294967295"/>
          </p:nvPr>
        </p:nvSpPr>
        <p:spPr>
          <a:xfrm>
            <a:off x="2587599" y="990600"/>
            <a:ext cx="9209140" cy="5486400"/>
          </a:xfrm>
        </p:spPr>
        <p:txBody>
          <a:bodyPr/>
          <a:lstStyle/>
          <a:p>
            <a:pPr marL="360363" indent="-360363">
              <a:lnSpc>
                <a:spcPct val="130000"/>
              </a:lnSpc>
            </a:pPr>
            <a:r>
              <a:rPr lang="zh-CN" altLang="en-US" dirty="0">
                <a:latin typeface="微软雅黑" panose="020B0503020204020204" pitchFamily="34" charset="-122"/>
                <a:ea typeface="微软雅黑" panose="020B0503020204020204" pitchFamily="34" charset="-122"/>
              </a:rPr>
              <a:t>包含</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个关键码的</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树</a:t>
            </a:r>
          </a:p>
          <a:p>
            <a:pPr marL="900113" lvl="1" indent="-360363">
              <a:lnSpc>
                <a:spcPct val="130000"/>
              </a:lnSpc>
            </a:pPr>
            <a:r>
              <a:rPr lang="zh-CN" altLang="en-US" dirty="0">
                <a:latin typeface="Garamond" panose="02020404030301010803" pitchFamily="18" charset="0"/>
              </a:rPr>
              <a:t>有</a:t>
            </a:r>
            <a:r>
              <a:rPr lang="en-US" altLang="zh-CN" dirty="0">
                <a:latin typeface="Garamond" panose="02020404030301010803" pitchFamily="18" charset="0"/>
              </a:rPr>
              <a:t>N+1</a:t>
            </a:r>
            <a:r>
              <a:rPr lang="zh-CN" altLang="en-US" dirty="0">
                <a:latin typeface="Garamond" panose="02020404030301010803" pitchFamily="18" charset="0"/>
              </a:rPr>
              <a:t>个外部空指针</a:t>
            </a:r>
          </a:p>
          <a:p>
            <a:pPr marL="900113" lvl="1" indent="-360363">
              <a:lnSpc>
                <a:spcPct val="130000"/>
              </a:lnSpc>
            </a:pPr>
            <a:r>
              <a:rPr lang="zh-CN" altLang="en-US" dirty="0">
                <a:latin typeface="Garamond" panose="02020404030301010803" pitchFamily="18" charset="0"/>
              </a:rPr>
              <a:t>假设外部指针指向的空树叶在第</a:t>
            </a:r>
            <a:r>
              <a:rPr lang="en-US" altLang="zh-CN" dirty="0">
                <a:latin typeface="Garamond" panose="02020404030301010803" pitchFamily="18" charset="0"/>
              </a:rPr>
              <a:t>k</a:t>
            </a:r>
            <a:r>
              <a:rPr lang="zh-CN" altLang="en-US" dirty="0">
                <a:latin typeface="Garamond" panose="02020404030301010803" pitchFamily="18" charset="0"/>
              </a:rPr>
              <a:t>层</a:t>
            </a:r>
          </a:p>
          <a:p>
            <a:pPr marL="360363" indent="-360363">
              <a:lnSpc>
                <a:spcPct val="130000"/>
              </a:lnSpc>
            </a:pPr>
            <a:r>
              <a:rPr lang="zh-CN" altLang="en-US" dirty="0">
                <a:latin typeface="微软雅黑" panose="020B0503020204020204" pitchFamily="34" charset="-122"/>
                <a:ea typeface="微软雅黑" panose="020B0503020204020204" pitchFamily="34" charset="-122"/>
              </a:rPr>
              <a:t>各层的结点数目</a:t>
            </a:r>
          </a:p>
          <a:p>
            <a:pPr marL="900113" lvl="1" indent="-360363">
              <a:lnSpc>
                <a:spcPct val="130000"/>
              </a:lnSpc>
            </a:pPr>
            <a:r>
              <a:rPr lang="zh-CN" altLang="en-US" dirty="0">
                <a:latin typeface="Garamond" panose="02020404030301010803" pitchFamily="18" charset="0"/>
              </a:rPr>
              <a:t>第</a:t>
            </a:r>
            <a:r>
              <a:rPr lang="en-US" altLang="zh-CN" dirty="0">
                <a:latin typeface="Garamond" panose="02020404030301010803" pitchFamily="18" charset="0"/>
              </a:rPr>
              <a:t>0</a:t>
            </a:r>
            <a:r>
              <a:rPr lang="zh-CN" altLang="en-US" dirty="0">
                <a:latin typeface="Garamond" panose="02020404030301010803" pitchFamily="18" charset="0"/>
              </a:rPr>
              <a:t>层根至少</a:t>
            </a:r>
            <a:r>
              <a:rPr lang="en-US" altLang="zh-CN" dirty="0">
                <a:latin typeface="Garamond" panose="02020404030301010803" pitchFamily="18" charset="0"/>
              </a:rPr>
              <a:t>1</a:t>
            </a:r>
            <a:r>
              <a:rPr lang="zh-CN" altLang="en-US" dirty="0">
                <a:latin typeface="Garamond" panose="02020404030301010803" pitchFamily="18" charset="0"/>
              </a:rPr>
              <a:t>个结点，第</a:t>
            </a:r>
            <a:r>
              <a:rPr lang="en-US" altLang="zh-CN" dirty="0">
                <a:latin typeface="Garamond" panose="02020404030301010803" pitchFamily="18" charset="0"/>
              </a:rPr>
              <a:t>1</a:t>
            </a:r>
            <a:r>
              <a:rPr lang="zh-CN" altLang="en-US" dirty="0">
                <a:latin typeface="Garamond" panose="02020404030301010803" pitchFamily="18" charset="0"/>
              </a:rPr>
              <a:t>层至少</a:t>
            </a:r>
            <a:r>
              <a:rPr lang="en-US" altLang="zh-CN" dirty="0">
                <a:latin typeface="Garamond" panose="02020404030301010803" pitchFamily="18" charset="0"/>
              </a:rPr>
              <a:t>2</a:t>
            </a:r>
            <a:r>
              <a:rPr lang="zh-CN" altLang="en-US" dirty="0">
                <a:latin typeface="Garamond" panose="02020404030301010803" pitchFamily="18" charset="0"/>
              </a:rPr>
              <a:t>个结点</a:t>
            </a:r>
          </a:p>
          <a:p>
            <a:pPr marL="900113" lvl="1" indent="-360363">
              <a:lnSpc>
                <a:spcPct val="130000"/>
              </a:lnSpc>
            </a:pPr>
            <a:r>
              <a:rPr lang="zh-CN" altLang="en-US" dirty="0">
                <a:latin typeface="Garamond" panose="02020404030301010803" pitchFamily="18" charset="0"/>
              </a:rPr>
              <a:t>第</a:t>
            </a:r>
            <a:r>
              <a:rPr lang="en-US" altLang="zh-CN" dirty="0">
                <a:latin typeface="Garamond" panose="02020404030301010803" pitchFamily="18" charset="0"/>
              </a:rPr>
              <a:t>2</a:t>
            </a:r>
            <a:r>
              <a:rPr lang="zh-CN" altLang="en-US" dirty="0">
                <a:latin typeface="Garamond" panose="02020404030301010803" pitchFamily="18" charset="0"/>
              </a:rPr>
              <a:t>层至少 </a:t>
            </a:r>
            <a:r>
              <a:rPr lang="en-US" altLang="zh-CN" sz="2800" dirty="0">
                <a:latin typeface="Garamond" panose="02020404030301010803" pitchFamily="18" charset="0"/>
              </a:rPr>
              <a:t>2</a:t>
            </a:r>
            <a:r>
              <a:rPr lang="en-US" altLang="zh-CN" dirty="0">
                <a:latin typeface="Garamond" panose="02020404030301010803" pitchFamily="18" charset="0"/>
              </a:rPr>
              <a:t>·                </a:t>
            </a:r>
            <a:r>
              <a:rPr lang="zh-CN" altLang="en-US" dirty="0">
                <a:latin typeface="Garamond" panose="02020404030301010803" pitchFamily="18" charset="0"/>
              </a:rPr>
              <a:t>个结点</a:t>
            </a:r>
          </a:p>
          <a:p>
            <a:pPr marL="900113" lvl="1" indent="-360363">
              <a:lnSpc>
                <a:spcPct val="130000"/>
              </a:lnSpc>
            </a:pPr>
            <a:r>
              <a:rPr lang="zh-CN" altLang="en-US" dirty="0">
                <a:latin typeface="Garamond" panose="02020404030301010803" pitchFamily="18" charset="0"/>
              </a:rPr>
              <a:t>第</a:t>
            </a:r>
            <a:r>
              <a:rPr lang="en-US" altLang="zh-CN" dirty="0">
                <a:latin typeface="Garamond" panose="02020404030301010803" pitchFamily="18" charset="0"/>
              </a:rPr>
              <a:t>k</a:t>
            </a:r>
            <a:r>
              <a:rPr lang="zh-CN" altLang="en-US" dirty="0">
                <a:latin typeface="Garamond" panose="02020404030301010803" pitchFamily="18" charset="0"/>
              </a:rPr>
              <a:t>层至少                         个结点</a:t>
            </a:r>
          </a:p>
        </p:txBody>
      </p:sp>
      <p:graphicFrame>
        <p:nvGraphicFramePr>
          <p:cNvPr id="129029" name="Object 3">
            <a:extLst>
              <a:ext uri="{FF2B5EF4-FFF2-40B4-BE49-F238E27FC236}">
                <a16:creationId xmlns:a16="http://schemas.microsoft.com/office/drawing/2014/main" id="{C4F386BD-1AED-4E5A-9B7D-9BE47604B00A}"/>
              </a:ext>
            </a:extLst>
          </p:cNvPr>
          <p:cNvGraphicFramePr>
            <a:graphicFrameLocks noChangeAspect="1"/>
          </p:cNvGraphicFramePr>
          <p:nvPr>
            <p:extLst>
              <p:ext uri="{D42A27DB-BD31-4B8C-83A1-F6EECF244321}">
                <p14:modId xmlns:p14="http://schemas.microsoft.com/office/powerpoint/2010/main" val="2692374307"/>
              </p:ext>
            </p:extLst>
          </p:nvPr>
        </p:nvGraphicFramePr>
        <p:xfrm>
          <a:off x="5381599" y="4233864"/>
          <a:ext cx="1066800" cy="447675"/>
        </p:xfrm>
        <a:graphic>
          <a:graphicData uri="http://schemas.openxmlformats.org/presentationml/2006/ole">
            <mc:AlternateContent xmlns:mc="http://schemas.openxmlformats.org/markup-compatibility/2006">
              <mc:Choice xmlns:v="urn:schemas-microsoft-com:vml" Requires="v">
                <p:oleObj spid="_x0000_s57666" name="Equation" r:id="rId5" imgW="1269449" imgH="533169" progId="Equation.DSMT4">
                  <p:embed/>
                </p:oleObj>
              </mc:Choice>
              <mc:Fallback>
                <p:oleObj name="Equation" r:id="rId5" imgW="1269449" imgH="533169" progId="Equation.DSMT4">
                  <p:embed/>
                  <p:pic>
                    <p:nvPicPr>
                      <p:cNvPr id="129029" name="Object 3">
                        <a:extLst>
                          <a:ext uri="{FF2B5EF4-FFF2-40B4-BE49-F238E27FC236}">
                            <a16:creationId xmlns:a16="http://schemas.microsoft.com/office/drawing/2014/main" id="{C4F386BD-1AED-4E5A-9B7D-9BE47604B00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81599" y="4233864"/>
                        <a:ext cx="10668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30" name="Object 4">
            <a:extLst>
              <a:ext uri="{FF2B5EF4-FFF2-40B4-BE49-F238E27FC236}">
                <a16:creationId xmlns:a16="http://schemas.microsoft.com/office/drawing/2014/main" id="{4F7956A4-9577-43D0-8864-4A0808D281FC}"/>
              </a:ext>
            </a:extLst>
          </p:cNvPr>
          <p:cNvGraphicFramePr>
            <a:graphicFrameLocks noChangeAspect="1"/>
          </p:cNvGraphicFramePr>
          <p:nvPr>
            <p:extLst>
              <p:ext uri="{D42A27DB-BD31-4B8C-83A1-F6EECF244321}">
                <p14:modId xmlns:p14="http://schemas.microsoft.com/office/powerpoint/2010/main" val="3010253285"/>
              </p:ext>
            </p:extLst>
          </p:nvPr>
        </p:nvGraphicFramePr>
        <p:xfrm>
          <a:off x="2130399" y="5562601"/>
          <a:ext cx="3168650" cy="708025"/>
        </p:xfrm>
        <a:graphic>
          <a:graphicData uri="http://schemas.openxmlformats.org/presentationml/2006/ole">
            <mc:AlternateContent xmlns:mc="http://schemas.openxmlformats.org/markup-compatibility/2006">
              <mc:Choice xmlns:v="urn:schemas-microsoft-com:vml" Requires="v">
                <p:oleObj spid="_x0000_s57667" name="Equation" r:id="rId7" imgW="964781" imgH="215806" progId="Equation.3">
                  <p:embed/>
                </p:oleObj>
              </mc:Choice>
              <mc:Fallback>
                <p:oleObj name="Equation" r:id="rId7" imgW="964781" imgH="215806" progId="Equation.3">
                  <p:embed/>
                  <p:pic>
                    <p:nvPicPr>
                      <p:cNvPr id="129030" name="Object 4">
                        <a:extLst>
                          <a:ext uri="{FF2B5EF4-FFF2-40B4-BE49-F238E27FC236}">
                            <a16:creationId xmlns:a16="http://schemas.microsoft.com/office/drawing/2014/main" id="{4F7956A4-9577-43D0-8864-4A0808D281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0399" y="5562601"/>
                        <a:ext cx="31686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31" name="Object 5">
            <a:extLst>
              <a:ext uri="{FF2B5EF4-FFF2-40B4-BE49-F238E27FC236}">
                <a16:creationId xmlns:a16="http://schemas.microsoft.com/office/drawing/2014/main" id="{1AC945AA-5427-468F-8CC0-2B894338D491}"/>
              </a:ext>
            </a:extLst>
          </p:cNvPr>
          <p:cNvGraphicFramePr>
            <a:graphicFrameLocks noChangeAspect="1"/>
          </p:cNvGraphicFramePr>
          <p:nvPr>
            <p:extLst>
              <p:ext uri="{D42A27DB-BD31-4B8C-83A1-F6EECF244321}">
                <p14:modId xmlns:p14="http://schemas.microsoft.com/office/powerpoint/2010/main" val="3472206449"/>
              </p:ext>
            </p:extLst>
          </p:nvPr>
        </p:nvGraphicFramePr>
        <p:xfrm>
          <a:off x="5635599" y="5486401"/>
          <a:ext cx="3354388" cy="976313"/>
        </p:xfrm>
        <a:graphic>
          <a:graphicData uri="http://schemas.openxmlformats.org/presentationml/2006/ole">
            <mc:AlternateContent xmlns:mc="http://schemas.openxmlformats.org/markup-compatibility/2006">
              <mc:Choice xmlns:v="urn:schemas-microsoft-com:vml" Requires="v">
                <p:oleObj spid="_x0000_s57668" name="Equation" r:id="rId9" imgW="1079032" imgH="317362" progId="Equation.DSMT4">
                  <p:embed/>
                </p:oleObj>
              </mc:Choice>
              <mc:Fallback>
                <p:oleObj name="Equation" r:id="rId9" imgW="1079032" imgH="317362" progId="Equation.DSMT4">
                  <p:embed/>
                  <p:pic>
                    <p:nvPicPr>
                      <p:cNvPr id="129031" name="Object 5">
                        <a:extLst>
                          <a:ext uri="{FF2B5EF4-FFF2-40B4-BE49-F238E27FC236}">
                            <a16:creationId xmlns:a16="http://schemas.microsoft.com/office/drawing/2014/main" id="{1AC945AA-5427-468F-8CC0-2B894338D49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35599" y="5486401"/>
                        <a:ext cx="3354388"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9032" name="Object 6">
            <a:extLst>
              <a:ext uri="{FF2B5EF4-FFF2-40B4-BE49-F238E27FC236}">
                <a16:creationId xmlns:a16="http://schemas.microsoft.com/office/drawing/2014/main" id="{B4D5669E-5B9E-4021-9AA3-29ADC691ABCA}"/>
              </a:ext>
            </a:extLst>
          </p:cNvPr>
          <p:cNvGraphicFramePr>
            <a:graphicFrameLocks noGrp="1" noChangeAspect="1"/>
          </p:cNvGraphicFramePr>
          <p:nvPr>
            <p:ph sz="quarter" idx="4294967295"/>
            <p:extLst>
              <p:ext uri="{D42A27DB-BD31-4B8C-83A1-F6EECF244321}">
                <p14:modId xmlns:p14="http://schemas.microsoft.com/office/powerpoint/2010/main" val="1250861529"/>
              </p:ext>
            </p:extLst>
          </p:nvPr>
        </p:nvGraphicFramePr>
        <p:xfrm>
          <a:off x="5038699" y="4762501"/>
          <a:ext cx="1752600" cy="563563"/>
        </p:xfrm>
        <a:graphic>
          <a:graphicData uri="http://schemas.openxmlformats.org/presentationml/2006/ole">
            <mc:AlternateContent xmlns:mc="http://schemas.openxmlformats.org/markup-compatibility/2006">
              <mc:Choice xmlns:v="urn:schemas-microsoft-com:vml" Requires="v">
                <p:oleObj spid="_x0000_s57669" r:id="rId11" imgW="2209800" imgH="660400" progId="Equation.3">
                  <p:embed/>
                </p:oleObj>
              </mc:Choice>
              <mc:Fallback>
                <p:oleObj r:id="rId11" imgW="2209800" imgH="660400" progId="Equation.3">
                  <p:embed/>
                  <p:pic>
                    <p:nvPicPr>
                      <p:cNvPr id="129032" name="Object 6">
                        <a:extLst>
                          <a:ext uri="{FF2B5EF4-FFF2-40B4-BE49-F238E27FC236}">
                            <a16:creationId xmlns:a16="http://schemas.microsoft.com/office/drawing/2014/main" id="{B4D5669E-5B9E-4021-9AA3-29ADC691ABCA}"/>
                          </a:ext>
                        </a:extLst>
                      </p:cNvPr>
                      <p:cNvPicPr>
                        <a:picLocks noGrp="1"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38699" y="4762501"/>
                        <a:ext cx="1752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9033" name="Group 26">
            <a:extLst>
              <a:ext uri="{FF2B5EF4-FFF2-40B4-BE49-F238E27FC236}">
                <a16:creationId xmlns:a16="http://schemas.microsoft.com/office/drawing/2014/main" id="{1BE005C4-842D-4209-A2D7-765A76D3E97B}"/>
              </a:ext>
            </a:extLst>
          </p:cNvPr>
          <p:cNvGrpSpPr>
            <a:grpSpLocks/>
          </p:cNvGrpSpPr>
          <p:nvPr/>
        </p:nvGrpSpPr>
        <p:grpSpPr bwMode="auto">
          <a:xfrm>
            <a:off x="530199" y="1474788"/>
            <a:ext cx="1752600" cy="4622800"/>
            <a:chOff x="48" y="856"/>
            <a:chExt cx="1104" cy="2912"/>
          </a:xfrm>
        </p:grpSpPr>
        <p:graphicFrame>
          <p:nvGraphicFramePr>
            <p:cNvPr id="129048" name="Object 2">
              <a:extLst>
                <a:ext uri="{FF2B5EF4-FFF2-40B4-BE49-F238E27FC236}">
                  <a16:creationId xmlns:a16="http://schemas.microsoft.com/office/drawing/2014/main" id="{67B291F2-0148-4538-AF06-F08D64B2D544}"/>
                </a:ext>
              </a:extLst>
            </p:cNvPr>
            <p:cNvGraphicFramePr>
              <a:graphicFrameLocks noChangeAspect="1"/>
            </p:cNvGraphicFramePr>
            <p:nvPr/>
          </p:nvGraphicFramePr>
          <p:xfrm>
            <a:off x="158" y="864"/>
            <a:ext cx="994" cy="2904"/>
          </p:xfrm>
          <a:graphic>
            <a:graphicData uri="http://schemas.openxmlformats.org/presentationml/2006/ole">
              <mc:AlternateContent xmlns:mc="http://schemas.openxmlformats.org/markup-compatibility/2006">
                <mc:Choice xmlns:v="urn:schemas-microsoft-com:vml" Requires="v">
                  <p:oleObj spid="_x0000_s57670" name="图片" r:id="rId13" imgW="1627967" imgH="3570877" progId="Word.Picture.8">
                    <p:embed/>
                  </p:oleObj>
                </mc:Choice>
                <mc:Fallback>
                  <p:oleObj name="图片" r:id="rId13" imgW="1627967" imgH="3570877" progId="Word.Picture.8">
                    <p:embed/>
                    <p:pic>
                      <p:nvPicPr>
                        <p:cNvPr id="129048" name="Object 2">
                          <a:extLst>
                            <a:ext uri="{FF2B5EF4-FFF2-40B4-BE49-F238E27FC236}">
                              <a16:creationId xmlns:a16="http://schemas.microsoft.com/office/drawing/2014/main" id="{67B291F2-0148-4538-AF06-F08D64B2D54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 y="864"/>
                          <a:ext cx="994" cy="2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9049" name="Line 19">
              <a:extLst>
                <a:ext uri="{FF2B5EF4-FFF2-40B4-BE49-F238E27FC236}">
                  <a16:creationId xmlns:a16="http://schemas.microsoft.com/office/drawing/2014/main" id="{9059351F-C6CC-49E0-8B2B-89A8265B2FB5}"/>
                </a:ext>
              </a:extLst>
            </p:cNvPr>
            <p:cNvSpPr>
              <a:spLocks noChangeShapeType="1"/>
            </p:cNvSpPr>
            <p:nvPr/>
          </p:nvSpPr>
          <p:spPr bwMode="auto">
            <a:xfrm flipH="1" flipV="1">
              <a:off x="48" y="856"/>
              <a:ext cx="210" cy="6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0" name="Line 20">
              <a:extLst>
                <a:ext uri="{FF2B5EF4-FFF2-40B4-BE49-F238E27FC236}">
                  <a16:creationId xmlns:a16="http://schemas.microsoft.com/office/drawing/2014/main" id="{9581C022-08FD-4749-80B3-471CA142C55B}"/>
                </a:ext>
              </a:extLst>
            </p:cNvPr>
            <p:cNvSpPr>
              <a:spLocks noChangeShapeType="1"/>
            </p:cNvSpPr>
            <p:nvPr/>
          </p:nvSpPr>
          <p:spPr bwMode="auto">
            <a:xfrm flipH="1">
              <a:off x="54" y="1052"/>
              <a:ext cx="204" cy="0"/>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1" name="Line 21">
              <a:extLst>
                <a:ext uri="{FF2B5EF4-FFF2-40B4-BE49-F238E27FC236}">
                  <a16:creationId xmlns:a16="http://schemas.microsoft.com/office/drawing/2014/main" id="{BAB043DE-9F6E-4DDB-B541-B36A72F5E048}"/>
                </a:ext>
              </a:extLst>
            </p:cNvPr>
            <p:cNvSpPr>
              <a:spLocks noChangeShapeType="1"/>
            </p:cNvSpPr>
            <p:nvPr/>
          </p:nvSpPr>
          <p:spPr bwMode="auto">
            <a:xfrm flipH="1">
              <a:off x="54" y="1245"/>
              <a:ext cx="158"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2" name="Line 22">
              <a:extLst>
                <a:ext uri="{FF2B5EF4-FFF2-40B4-BE49-F238E27FC236}">
                  <a16:creationId xmlns:a16="http://schemas.microsoft.com/office/drawing/2014/main" id="{DBE2D42A-2249-4CD5-8215-21606BBFDD3B}"/>
                </a:ext>
              </a:extLst>
            </p:cNvPr>
            <p:cNvSpPr>
              <a:spLocks noChangeShapeType="1"/>
            </p:cNvSpPr>
            <p:nvPr/>
          </p:nvSpPr>
          <p:spPr bwMode="auto">
            <a:xfrm flipH="1" flipV="1">
              <a:off x="68" y="1594"/>
              <a:ext cx="158" cy="46"/>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3" name="Line 24">
              <a:extLst>
                <a:ext uri="{FF2B5EF4-FFF2-40B4-BE49-F238E27FC236}">
                  <a16:creationId xmlns:a16="http://schemas.microsoft.com/office/drawing/2014/main" id="{4E025D62-F01C-4164-BD97-C8BB82D46D39}"/>
                </a:ext>
              </a:extLst>
            </p:cNvPr>
            <p:cNvSpPr>
              <a:spLocks noChangeShapeType="1"/>
            </p:cNvSpPr>
            <p:nvPr/>
          </p:nvSpPr>
          <p:spPr bwMode="auto">
            <a:xfrm flipH="1">
              <a:off x="59" y="1780"/>
              <a:ext cx="158" cy="0"/>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4" name="Line 25">
              <a:extLst>
                <a:ext uri="{FF2B5EF4-FFF2-40B4-BE49-F238E27FC236}">
                  <a16:creationId xmlns:a16="http://schemas.microsoft.com/office/drawing/2014/main" id="{D9CDDEDB-1213-4364-A64A-160728F0318A}"/>
                </a:ext>
              </a:extLst>
            </p:cNvPr>
            <p:cNvSpPr>
              <a:spLocks noChangeShapeType="1"/>
            </p:cNvSpPr>
            <p:nvPr/>
          </p:nvSpPr>
          <p:spPr bwMode="auto">
            <a:xfrm flipH="1">
              <a:off x="54" y="1947"/>
              <a:ext cx="158" cy="91"/>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5" name="Line 26">
              <a:extLst>
                <a:ext uri="{FF2B5EF4-FFF2-40B4-BE49-F238E27FC236}">
                  <a16:creationId xmlns:a16="http://schemas.microsoft.com/office/drawing/2014/main" id="{67E2777C-FC6C-4740-A04D-07F596E04C35}"/>
                </a:ext>
              </a:extLst>
            </p:cNvPr>
            <p:cNvSpPr>
              <a:spLocks noChangeShapeType="1"/>
            </p:cNvSpPr>
            <p:nvPr/>
          </p:nvSpPr>
          <p:spPr bwMode="auto">
            <a:xfrm flipH="1" flipV="1">
              <a:off x="54" y="2305"/>
              <a:ext cx="158"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6" name="Line 27">
              <a:extLst>
                <a:ext uri="{FF2B5EF4-FFF2-40B4-BE49-F238E27FC236}">
                  <a16:creationId xmlns:a16="http://schemas.microsoft.com/office/drawing/2014/main" id="{CFC04D71-9B8F-4E4E-A638-0F3FCB2E8106}"/>
                </a:ext>
              </a:extLst>
            </p:cNvPr>
            <p:cNvSpPr>
              <a:spLocks noChangeShapeType="1"/>
            </p:cNvSpPr>
            <p:nvPr/>
          </p:nvSpPr>
          <p:spPr bwMode="auto">
            <a:xfrm flipH="1">
              <a:off x="54" y="2506"/>
              <a:ext cx="204" cy="1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7" name="Line 28">
              <a:extLst>
                <a:ext uri="{FF2B5EF4-FFF2-40B4-BE49-F238E27FC236}">
                  <a16:creationId xmlns:a16="http://schemas.microsoft.com/office/drawing/2014/main" id="{14785007-C326-4AF8-8CE8-FB7644CAD5C0}"/>
                </a:ext>
              </a:extLst>
            </p:cNvPr>
            <p:cNvSpPr>
              <a:spLocks noChangeShapeType="1"/>
            </p:cNvSpPr>
            <p:nvPr/>
          </p:nvSpPr>
          <p:spPr bwMode="auto">
            <a:xfrm flipH="1">
              <a:off x="54" y="2668"/>
              <a:ext cx="204"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8" name="Line 29">
              <a:extLst>
                <a:ext uri="{FF2B5EF4-FFF2-40B4-BE49-F238E27FC236}">
                  <a16:creationId xmlns:a16="http://schemas.microsoft.com/office/drawing/2014/main" id="{A4776A1A-EA14-4760-A67F-5D4BFBF01666}"/>
                </a:ext>
              </a:extLst>
            </p:cNvPr>
            <p:cNvSpPr>
              <a:spLocks noChangeShapeType="1"/>
            </p:cNvSpPr>
            <p:nvPr/>
          </p:nvSpPr>
          <p:spPr bwMode="auto">
            <a:xfrm flipH="1">
              <a:off x="54" y="2820"/>
              <a:ext cx="204" cy="7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59" name="Line 30">
              <a:extLst>
                <a:ext uri="{FF2B5EF4-FFF2-40B4-BE49-F238E27FC236}">
                  <a16:creationId xmlns:a16="http://schemas.microsoft.com/office/drawing/2014/main" id="{080948E5-6F4A-4737-B88E-08839DD5DA5D}"/>
                </a:ext>
              </a:extLst>
            </p:cNvPr>
            <p:cNvSpPr>
              <a:spLocks noChangeShapeType="1"/>
            </p:cNvSpPr>
            <p:nvPr/>
          </p:nvSpPr>
          <p:spPr bwMode="auto">
            <a:xfrm flipH="1" flipV="1">
              <a:off x="54" y="3155"/>
              <a:ext cx="158"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60" name="Line 31">
              <a:extLst>
                <a:ext uri="{FF2B5EF4-FFF2-40B4-BE49-F238E27FC236}">
                  <a16:creationId xmlns:a16="http://schemas.microsoft.com/office/drawing/2014/main" id="{C68DEDB8-2AA3-422B-96D5-9CE6FA118942}"/>
                </a:ext>
              </a:extLst>
            </p:cNvPr>
            <p:cNvSpPr>
              <a:spLocks noChangeShapeType="1"/>
            </p:cNvSpPr>
            <p:nvPr/>
          </p:nvSpPr>
          <p:spPr bwMode="auto">
            <a:xfrm flipH="1">
              <a:off x="54" y="3291"/>
              <a:ext cx="204"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61" name="Line 32">
              <a:extLst>
                <a:ext uri="{FF2B5EF4-FFF2-40B4-BE49-F238E27FC236}">
                  <a16:creationId xmlns:a16="http://schemas.microsoft.com/office/drawing/2014/main" id="{0B41DD0B-3D34-4FEA-AF8C-CAAEE8961F29}"/>
                </a:ext>
              </a:extLst>
            </p:cNvPr>
            <p:cNvSpPr>
              <a:spLocks noChangeShapeType="1"/>
            </p:cNvSpPr>
            <p:nvPr/>
          </p:nvSpPr>
          <p:spPr bwMode="auto">
            <a:xfrm flipH="1">
              <a:off x="54" y="3463"/>
              <a:ext cx="204"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29062" name="Line 33">
              <a:extLst>
                <a:ext uri="{FF2B5EF4-FFF2-40B4-BE49-F238E27FC236}">
                  <a16:creationId xmlns:a16="http://schemas.microsoft.com/office/drawing/2014/main" id="{24C2EF03-FD7B-46A7-9311-E9370F3F50B4}"/>
                </a:ext>
              </a:extLst>
            </p:cNvPr>
            <p:cNvSpPr>
              <a:spLocks noChangeShapeType="1"/>
            </p:cNvSpPr>
            <p:nvPr/>
          </p:nvSpPr>
          <p:spPr bwMode="auto">
            <a:xfrm flipH="1">
              <a:off x="54" y="3615"/>
              <a:ext cx="204" cy="45"/>
            </a:xfrm>
            <a:prstGeom prst="line">
              <a:avLst/>
            </a:prstGeom>
            <a:noFill/>
            <a:ln w="31750">
              <a:solidFill>
                <a:srgbClr val="FF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
        <p:nvSpPr>
          <p:cNvPr id="2" name="圆角矩形 1">
            <a:extLst>
              <a:ext uri="{FF2B5EF4-FFF2-40B4-BE49-F238E27FC236}">
                <a16:creationId xmlns:a16="http://schemas.microsoft.com/office/drawing/2014/main" id="{89942BE9-F2D6-4D2E-B88D-DD627CDB53E6}"/>
              </a:ext>
            </a:extLst>
          </p:cNvPr>
          <p:cNvSpPr/>
          <p:nvPr/>
        </p:nvSpPr>
        <p:spPr>
          <a:xfrm>
            <a:off x="387324" y="1409700"/>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28" name="圆角矩形 27">
            <a:extLst>
              <a:ext uri="{FF2B5EF4-FFF2-40B4-BE49-F238E27FC236}">
                <a16:creationId xmlns:a16="http://schemas.microsoft.com/office/drawing/2014/main" id="{381E477A-0987-4CBA-ABC5-80F47ADA245D}"/>
              </a:ext>
            </a:extLst>
          </p:cNvPr>
          <p:cNvSpPr/>
          <p:nvPr/>
        </p:nvSpPr>
        <p:spPr>
          <a:xfrm>
            <a:off x="377799" y="1703388"/>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29" name="圆角矩形 28">
            <a:extLst>
              <a:ext uri="{FF2B5EF4-FFF2-40B4-BE49-F238E27FC236}">
                <a16:creationId xmlns:a16="http://schemas.microsoft.com/office/drawing/2014/main" id="{1587E1D7-8665-4151-952E-336290EE84BA}"/>
              </a:ext>
            </a:extLst>
          </p:cNvPr>
          <p:cNvSpPr/>
          <p:nvPr/>
        </p:nvSpPr>
        <p:spPr>
          <a:xfrm>
            <a:off x="387324" y="2085975"/>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0" name="圆角矩形 29">
            <a:extLst>
              <a:ext uri="{FF2B5EF4-FFF2-40B4-BE49-F238E27FC236}">
                <a16:creationId xmlns:a16="http://schemas.microsoft.com/office/drawing/2014/main" id="{4429A597-6341-4562-964C-CAD53AE9E6B2}"/>
              </a:ext>
            </a:extLst>
          </p:cNvPr>
          <p:cNvSpPr/>
          <p:nvPr/>
        </p:nvSpPr>
        <p:spPr>
          <a:xfrm>
            <a:off x="393674" y="2570163"/>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1" name="圆角矩形 30">
            <a:extLst>
              <a:ext uri="{FF2B5EF4-FFF2-40B4-BE49-F238E27FC236}">
                <a16:creationId xmlns:a16="http://schemas.microsoft.com/office/drawing/2014/main" id="{FE69147E-FC15-4368-AA3E-B0A88309101F}"/>
              </a:ext>
            </a:extLst>
          </p:cNvPr>
          <p:cNvSpPr/>
          <p:nvPr/>
        </p:nvSpPr>
        <p:spPr>
          <a:xfrm>
            <a:off x="377799" y="2847975"/>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2" name="圆角矩形 31">
            <a:extLst>
              <a:ext uri="{FF2B5EF4-FFF2-40B4-BE49-F238E27FC236}">
                <a16:creationId xmlns:a16="http://schemas.microsoft.com/office/drawing/2014/main" id="{4C4C1BA3-5D89-4BAA-9BE1-B86C424B7390}"/>
              </a:ext>
            </a:extLst>
          </p:cNvPr>
          <p:cNvSpPr/>
          <p:nvPr/>
        </p:nvSpPr>
        <p:spPr>
          <a:xfrm>
            <a:off x="387324" y="3252788"/>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3" name="圆角矩形 32">
            <a:extLst>
              <a:ext uri="{FF2B5EF4-FFF2-40B4-BE49-F238E27FC236}">
                <a16:creationId xmlns:a16="http://schemas.microsoft.com/office/drawing/2014/main" id="{EF4FFA2A-789C-44DB-8375-187527FD11C8}"/>
              </a:ext>
            </a:extLst>
          </p:cNvPr>
          <p:cNvSpPr/>
          <p:nvPr/>
        </p:nvSpPr>
        <p:spPr>
          <a:xfrm>
            <a:off x="377799" y="3694113"/>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4" name="圆角矩形 33">
            <a:extLst>
              <a:ext uri="{FF2B5EF4-FFF2-40B4-BE49-F238E27FC236}">
                <a16:creationId xmlns:a16="http://schemas.microsoft.com/office/drawing/2014/main" id="{2138034E-B0C1-4924-A516-2B8FAA3B4461}"/>
              </a:ext>
            </a:extLst>
          </p:cNvPr>
          <p:cNvSpPr/>
          <p:nvPr/>
        </p:nvSpPr>
        <p:spPr>
          <a:xfrm>
            <a:off x="377799" y="4033838"/>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5" name="圆角矩形 34">
            <a:extLst>
              <a:ext uri="{FF2B5EF4-FFF2-40B4-BE49-F238E27FC236}">
                <a16:creationId xmlns:a16="http://schemas.microsoft.com/office/drawing/2014/main" id="{992B453D-4096-4518-9DBF-46E6F9B953EF}"/>
              </a:ext>
            </a:extLst>
          </p:cNvPr>
          <p:cNvSpPr/>
          <p:nvPr/>
        </p:nvSpPr>
        <p:spPr>
          <a:xfrm>
            <a:off x="377799" y="4327525"/>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6" name="圆角矩形 35">
            <a:extLst>
              <a:ext uri="{FF2B5EF4-FFF2-40B4-BE49-F238E27FC236}">
                <a16:creationId xmlns:a16="http://schemas.microsoft.com/office/drawing/2014/main" id="{56B201E9-2853-4791-9A51-AD78DA3E18A1}"/>
              </a:ext>
            </a:extLst>
          </p:cNvPr>
          <p:cNvSpPr/>
          <p:nvPr/>
        </p:nvSpPr>
        <p:spPr>
          <a:xfrm>
            <a:off x="377799" y="4624388"/>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7" name="圆角矩形 36">
            <a:extLst>
              <a:ext uri="{FF2B5EF4-FFF2-40B4-BE49-F238E27FC236}">
                <a16:creationId xmlns:a16="http://schemas.microsoft.com/office/drawing/2014/main" id="{E03ADC2C-911D-4B10-9651-0E5FEA5530BB}"/>
              </a:ext>
            </a:extLst>
          </p:cNvPr>
          <p:cNvSpPr/>
          <p:nvPr/>
        </p:nvSpPr>
        <p:spPr>
          <a:xfrm>
            <a:off x="377799" y="5053013"/>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8" name="圆角矩形 37">
            <a:extLst>
              <a:ext uri="{FF2B5EF4-FFF2-40B4-BE49-F238E27FC236}">
                <a16:creationId xmlns:a16="http://schemas.microsoft.com/office/drawing/2014/main" id="{6C896976-8302-41A0-B688-CC5BF41E0337}"/>
              </a:ext>
            </a:extLst>
          </p:cNvPr>
          <p:cNvSpPr/>
          <p:nvPr/>
        </p:nvSpPr>
        <p:spPr>
          <a:xfrm>
            <a:off x="377799" y="5334000"/>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39" name="圆角矩形 38">
            <a:extLst>
              <a:ext uri="{FF2B5EF4-FFF2-40B4-BE49-F238E27FC236}">
                <a16:creationId xmlns:a16="http://schemas.microsoft.com/office/drawing/2014/main" id="{0F6A234A-0A74-4324-A5FE-4C5BDE46B7BE}"/>
              </a:ext>
            </a:extLst>
          </p:cNvPr>
          <p:cNvSpPr/>
          <p:nvPr/>
        </p:nvSpPr>
        <p:spPr>
          <a:xfrm>
            <a:off x="377799" y="5610225"/>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
        <p:nvSpPr>
          <p:cNvPr id="40" name="圆角矩形 39">
            <a:extLst>
              <a:ext uri="{FF2B5EF4-FFF2-40B4-BE49-F238E27FC236}">
                <a16:creationId xmlns:a16="http://schemas.microsoft.com/office/drawing/2014/main" id="{09B92A3E-C4A1-4277-99EB-EB7A820091A7}"/>
              </a:ext>
            </a:extLst>
          </p:cNvPr>
          <p:cNvSpPr/>
          <p:nvPr/>
        </p:nvSpPr>
        <p:spPr>
          <a:xfrm>
            <a:off x="377799" y="5867400"/>
            <a:ext cx="152400" cy="152400"/>
          </a:xfrm>
          <a:prstGeom prst="roundRect">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800" b="1">
              <a:solidFill>
                <a:srgbClr val="000000"/>
              </a:solidFill>
              <a:latin typeface="Times New Roman"/>
              <a:ea typeface="楷体_GB231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3">
            <a:extLst>
              <a:ext uri="{FF2B5EF4-FFF2-40B4-BE49-F238E27FC236}">
                <a16:creationId xmlns:a16="http://schemas.microsoft.com/office/drawing/2014/main" id="{2EF7161A-AD95-485B-A6E0-74205792CB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F45FE09-EA19-4E46-93DC-3DFF85923DE3}"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1075" name="Rectangle 2">
            <a:extLst>
              <a:ext uri="{FF2B5EF4-FFF2-40B4-BE49-F238E27FC236}">
                <a16:creationId xmlns:a16="http://schemas.microsoft.com/office/drawing/2014/main" id="{1F28FF17-D0F8-4DF8-9E5E-5C17940DAC25}"/>
              </a:ext>
            </a:extLst>
          </p:cNvPr>
          <p:cNvSpPr>
            <a:spLocks noGrp="1" noChangeArrowheads="1"/>
          </p:cNvSpPr>
          <p:nvPr>
            <p:ph type="title" idx="4294967295"/>
          </p:nvPr>
        </p:nvSpPr>
        <p:spPr/>
        <p:txBody>
          <a:bodyPr vert="horz" wrap="square" lIns="182880" tIns="45720" rIns="274320" bIns="45720" numCol="1" anchor="ctr" anchorCtr="0" compatLnSpc="1">
            <a:prstTxWarp prst="textNoShape">
              <a:avLst/>
            </a:prstTxWarp>
          </a:bodyPr>
          <a:lstStyle/>
          <a:p>
            <a:pPr eaLnBrk="1" hangingPunct="1"/>
            <a:r>
              <a:rPr lang="en-US" altLang="zh-CN" b="1">
                <a:solidFill>
                  <a:srgbClr val="FFFF00"/>
                </a:solidFill>
                <a:latin typeface="微软雅黑" panose="020B0503020204020204" pitchFamily="34" charset="-122"/>
                <a:ea typeface="微软雅黑" panose="020B0503020204020204" pitchFamily="34" charset="-122"/>
              </a:rPr>
              <a:t>B</a:t>
            </a:r>
            <a:r>
              <a:rPr lang="zh-CN" altLang="en-US" b="1">
                <a:solidFill>
                  <a:srgbClr val="FFFF00"/>
                </a:solidFill>
                <a:latin typeface="微软雅黑" panose="020B0503020204020204" pitchFamily="34" charset="-122"/>
                <a:ea typeface="微软雅黑" panose="020B0503020204020204" pitchFamily="34" charset="-122"/>
              </a:rPr>
              <a:t>树的性能分析</a:t>
            </a:r>
            <a:r>
              <a:rPr lang="en-US" altLang="zh-CN" b="1">
                <a:solidFill>
                  <a:srgbClr val="FFFF00"/>
                </a:solidFill>
                <a:latin typeface="微软雅黑" panose="020B0503020204020204" pitchFamily="34" charset="-122"/>
                <a:ea typeface="微软雅黑" panose="020B0503020204020204" pitchFamily="34" charset="-122"/>
              </a:rPr>
              <a:t>(</a:t>
            </a:r>
            <a:r>
              <a:rPr lang="zh-CN" altLang="en-US" b="1">
                <a:solidFill>
                  <a:srgbClr val="FFFF00"/>
                </a:solidFill>
                <a:latin typeface="微软雅黑" panose="020B0503020204020204" pitchFamily="34" charset="-122"/>
                <a:ea typeface="微软雅黑" panose="020B0503020204020204" pitchFamily="34" charset="-122"/>
              </a:rPr>
              <a:t>续</a:t>
            </a:r>
            <a:r>
              <a:rPr lang="en-US" altLang="zh-CN" b="1">
                <a:solidFill>
                  <a:srgbClr val="FFFF00"/>
                </a:solidFill>
                <a:latin typeface="微软雅黑" panose="020B0503020204020204" pitchFamily="34" charset="-122"/>
                <a:ea typeface="微软雅黑" panose="020B0503020204020204" pitchFamily="34" charset="-122"/>
              </a:rPr>
              <a:t>)</a:t>
            </a:r>
            <a:endParaRPr lang="zh-CN" altLang="en-US" b="1">
              <a:solidFill>
                <a:srgbClr val="FFFF00"/>
              </a:solidFill>
              <a:latin typeface="微软雅黑" panose="020B0503020204020204" pitchFamily="34" charset="-122"/>
              <a:ea typeface="微软雅黑" panose="020B0503020204020204" pitchFamily="34" charset="-122"/>
            </a:endParaRPr>
          </a:p>
        </p:txBody>
      </p:sp>
      <p:sp>
        <p:nvSpPr>
          <p:cNvPr id="131076" name="Rectangle 3">
            <a:extLst>
              <a:ext uri="{FF2B5EF4-FFF2-40B4-BE49-F238E27FC236}">
                <a16:creationId xmlns:a16="http://schemas.microsoft.com/office/drawing/2014/main" id="{385133BB-8E2B-4FAA-9421-A16B20C88E68}"/>
              </a:ext>
            </a:extLst>
          </p:cNvPr>
          <p:cNvSpPr>
            <a:spLocks noGrp="1" noChangeArrowheads="1"/>
          </p:cNvSpPr>
          <p:nvPr>
            <p:ph type="body" idx="4294967295"/>
          </p:nvPr>
        </p:nvSpPr>
        <p:spPr/>
        <p:txBody>
          <a:bodyPr/>
          <a:lstStyle/>
          <a:p>
            <a:pPr eaLnBrk="1" hangingPunct="1"/>
            <a:r>
              <a:rPr lang="zh-CN" altLang="en-US" sz="3200"/>
              <a:t>检索效率</a:t>
            </a:r>
          </a:p>
          <a:p>
            <a:pPr lvl="1" eaLnBrk="1" hangingPunct="1"/>
            <a:r>
              <a:rPr lang="zh-CN" altLang="en-US" sz="2800"/>
              <a:t>存取次数</a:t>
            </a:r>
            <a:endParaRPr lang="en-US" altLang="zh-CN" sz="2800"/>
          </a:p>
          <a:p>
            <a:pPr lvl="1" eaLnBrk="1" hangingPunct="1"/>
            <a:endParaRPr lang="en-US" altLang="zh-CN"/>
          </a:p>
          <a:p>
            <a:pPr eaLnBrk="1" hangingPunct="1"/>
            <a:endParaRPr lang="en-US" altLang="zh-CN">
              <a:latin typeface="Garamond" panose="02020404030301010803" pitchFamily="18" charset="0"/>
            </a:endParaRPr>
          </a:p>
        </p:txBody>
      </p:sp>
      <p:sp>
        <p:nvSpPr>
          <p:cNvPr id="131077" name="Rectangle 4">
            <a:extLst>
              <a:ext uri="{FF2B5EF4-FFF2-40B4-BE49-F238E27FC236}">
                <a16:creationId xmlns:a16="http://schemas.microsoft.com/office/drawing/2014/main" id="{D0492293-0ECC-4D1C-B213-7FF1BD4213AA}"/>
              </a:ext>
            </a:extLst>
          </p:cNvPr>
          <p:cNvSpPr>
            <a:spLocks noChangeArrowheads="1"/>
          </p:cNvSpPr>
          <p:nvPr/>
        </p:nvSpPr>
        <p:spPr bwMode="auto">
          <a:xfrm>
            <a:off x="6002841" y="296480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50000"/>
              </a:spcBef>
              <a:buClrTx/>
              <a:buNone/>
            </a:pPr>
            <a:endParaRPr lang="zh-CN" altLang="en-US" sz="2400" b="0">
              <a:solidFill>
                <a:srgbClr val="000000"/>
              </a:solidFill>
              <a:latin typeface="Arial" panose="020B0604020202020204" pitchFamily="34" charset="0"/>
              <a:cs typeface="+mn-cs"/>
            </a:endParaRPr>
          </a:p>
        </p:txBody>
      </p:sp>
      <p:graphicFrame>
        <p:nvGraphicFramePr>
          <p:cNvPr id="131078" name="Object 5">
            <a:extLst>
              <a:ext uri="{FF2B5EF4-FFF2-40B4-BE49-F238E27FC236}">
                <a16:creationId xmlns:a16="http://schemas.microsoft.com/office/drawing/2014/main" id="{A9B18727-3F01-424E-B19C-214FF6585DCA}"/>
              </a:ext>
            </a:extLst>
          </p:cNvPr>
          <p:cNvGraphicFramePr>
            <a:graphicFrameLocks noChangeAspect="1"/>
          </p:cNvGraphicFramePr>
          <p:nvPr/>
        </p:nvGraphicFramePr>
        <p:xfrm>
          <a:off x="4301332" y="2819400"/>
          <a:ext cx="3730625" cy="1290638"/>
        </p:xfrm>
        <a:graphic>
          <a:graphicData uri="http://schemas.openxmlformats.org/presentationml/2006/ole">
            <mc:AlternateContent xmlns:mc="http://schemas.openxmlformats.org/markup-compatibility/2006">
              <mc:Choice xmlns:v="urn:schemas-microsoft-com:vml" Requires="v">
                <p:oleObj spid="_x0000_s58434" name="Equation" r:id="rId4" imgW="1270000" imgH="457200" progId="Equation.DSMT4">
                  <p:embed/>
                </p:oleObj>
              </mc:Choice>
              <mc:Fallback>
                <p:oleObj name="Equation" r:id="rId4" imgW="1270000" imgH="457200" progId="Equation.DSMT4">
                  <p:embed/>
                  <p:pic>
                    <p:nvPicPr>
                      <p:cNvPr id="131078" name="Object 5">
                        <a:extLst>
                          <a:ext uri="{FF2B5EF4-FFF2-40B4-BE49-F238E27FC236}">
                            <a16:creationId xmlns:a16="http://schemas.microsoft.com/office/drawing/2014/main" id="{A9B18727-3F01-424E-B19C-214FF6585D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1332" y="2819400"/>
                        <a:ext cx="3730625"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9" name="Rectangle 6">
            <a:extLst>
              <a:ext uri="{FF2B5EF4-FFF2-40B4-BE49-F238E27FC236}">
                <a16:creationId xmlns:a16="http://schemas.microsoft.com/office/drawing/2014/main" id="{41535E61-FD34-4485-9A22-CD51A6A79032}"/>
              </a:ext>
            </a:extLst>
          </p:cNvPr>
          <p:cNvSpPr>
            <a:spLocks noChangeArrowheads="1"/>
          </p:cNvSpPr>
          <p:nvPr/>
        </p:nvSpPr>
        <p:spPr bwMode="auto">
          <a:xfrm>
            <a:off x="600284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50000"/>
              </a:spcBef>
              <a:buClrTx/>
              <a:buNone/>
            </a:pPr>
            <a:endParaRPr lang="zh-CN" altLang="en-US" sz="2400" b="0">
              <a:solidFill>
                <a:srgbClr val="000000"/>
              </a:solidFill>
              <a:latin typeface="Arial" panose="020B0604020202020204" pitchFamily="34" charset="0"/>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3">
            <a:extLst>
              <a:ext uri="{FF2B5EF4-FFF2-40B4-BE49-F238E27FC236}">
                <a16:creationId xmlns:a16="http://schemas.microsoft.com/office/drawing/2014/main" id="{A8480CB8-A5D2-41E6-A806-794B684F4C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49C4766-AE51-4041-BEBC-5206019DAAB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32099" name="Rectangle 2">
            <a:extLst>
              <a:ext uri="{FF2B5EF4-FFF2-40B4-BE49-F238E27FC236}">
                <a16:creationId xmlns:a16="http://schemas.microsoft.com/office/drawing/2014/main" id="{EC897776-3F2B-4FD0-9148-13C4F7B0C202}"/>
              </a:ext>
            </a:extLst>
          </p:cNvPr>
          <p:cNvSpPr>
            <a:spLocks noGrp="1" noChangeArrowheads="1"/>
          </p:cNvSpPr>
          <p:nvPr>
            <p:ph type="title" idx="4294967295"/>
          </p:nvPr>
        </p:nvSpPr>
        <p:spPr/>
        <p:txBody>
          <a:bodyPr vert="horz" wrap="square" lIns="182880" tIns="45720" rIns="274320" bIns="45720" numCol="1" anchor="ctr" anchorCtr="0" compatLnSpc="1">
            <a:prstTxWarp prst="textNoShape">
              <a:avLst/>
            </a:prstTxWarp>
          </a:bodyPr>
          <a:lstStyle/>
          <a:p>
            <a:pPr eaLnBrk="1" hangingPunct="1"/>
            <a:r>
              <a:rPr lang="zh-CN" altLang="en-US" b="1">
                <a:latin typeface="微软雅黑" panose="020B0503020204020204" pitchFamily="34" charset="-122"/>
                <a:ea typeface="微软雅黑" panose="020B0503020204020204" pitchFamily="34" charset="-122"/>
              </a:rPr>
              <a:t>结点分裂次数</a:t>
            </a:r>
          </a:p>
        </p:txBody>
      </p:sp>
      <p:sp>
        <p:nvSpPr>
          <p:cNvPr id="132100" name="Rectangle 3">
            <a:extLst>
              <a:ext uri="{FF2B5EF4-FFF2-40B4-BE49-F238E27FC236}">
                <a16:creationId xmlns:a16="http://schemas.microsoft.com/office/drawing/2014/main" id="{BC68E64D-0EDD-4E1D-9FAF-E02D3B19A745}"/>
              </a:ext>
            </a:extLst>
          </p:cNvPr>
          <p:cNvSpPr>
            <a:spLocks noGrp="1" noChangeArrowheads="1"/>
          </p:cNvSpPr>
          <p:nvPr>
            <p:ph type="body" idx="4294967295"/>
          </p:nvPr>
        </p:nvSpPr>
        <p:spPr/>
        <p:txBody>
          <a:bodyPr/>
          <a:lstStyle/>
          <a:p>
            <a:pPr eaLnBrk="1" hangingPunct="1">
              <a:lnSpc>
                <a:spcPct val="140000"/>
              </a:lnSpc>
              <a:defRPr/>
            </a:pPr>
            <a:r>
              <a:rPr lang="zh-CN" altLang="en-US" sz="2400" dirty="0">
                <a:latin typeface="微软雅黑" panose="020B0503020204020204" pitchFamily="34" charset="-122"/>
                <a:ea typeface="微软雅黑" panose="020B0503020204020204" pitchFamily="34" charset="-122"/>
              </a:rPr>
              <a:t>设关键码数为</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，内部结点数为</a:t>
            </a:r>
            <a:r>
              <a:rPr lang="en-US" altLang="zh-CN" sz="2400" dirty="0">
                <a:latin typeface="微软雅黑" panose="020B0503020204020204" pitchFamily="34" charset="-122"/>
                <a:ea typeface="微软雅黑" panose="020B0503020204020204" pitchFamily="34" charset="-122"/>
              </a:rPr>
              <a:t>p</a:t>
            </a:r>
          </a:p>
          <a:p>
            <a:pPr lvl="1" eaLnBrk="1" hangingPunct="1">
              <a:lnSpc>
                <a:spcPct val="140000"/>
              </a:lnSpc>
              <a:defRPr/>
            </a:pPr>
            <a:r>
              <a:rPr lang="zh-CN" altLang="en-US" sz="2000" dirty="0"/>
              <a:t>当根包含</a:t>
            </a:r>
            <a:r>
              <a:rPr lang="en-US" altLang="zh-CN" sz="2000" dirty="0"/>
              <a:t>1</a:t>
            </a:r>
            <a:r>
              <a:rPr lang="zh-CN" altLang="en-US" sz="2000" dirty="0"/>
              <a:t>个关键码，除根外的内部结点都包含</a:t>
            </a:r>
            <a:r>
              <a:rPr lang="zh-CN" altLang="en-US" sz="2000" dirty="0">
                <a:sym typeface="Symbol" panose="05050102010706020507" pitchFamily="18" charset="2"/>
              </a:rPr>
              <a:t></a:t>
            </a:r>
            <a:r>
              <a:rPr lang="en-US" altLang="zh-CN" sz="2000" i="1" dirty="0"/>
              <a:t>m</a:t>
            </a:r>
            <a:r>
              <a:rPr lang="en-US" altLang="zh-CN" sz="2000" dirty="0"/>
              <a:t>/2</a:t>
            </a:r>
            <a:r>
              <a:rPr lang="en-US" altLang="zh-CN" sz="2000" dirty="0">
                <a:sym typeface="Symbol" panose="05050102010706020507" pitchFamily="18" charset="2"/>
              </a:rPr>
              <a:t></a:t>
            </a:r>
            <a:r>
              <a:rPr lang="zh-CN" altLang="en-US" sz="2000" dirty="0">
                <a:sym typeface="Symbol" panose="05050102010706020507" pitchFamily="18" charset="2"/>
              </a:rPr>
              <a:t>－</a:t>
            </a:r>
            <a:r>
              <a:rPr lang="en-US" altLang="zh-CN" sz="2000" dirty="0">
                <a:sym typeface="Symbol" panose="05050102010706020507" pitchFamily="18" charset="2"/>
              </a:rPr>
              <a:t>1</a:t>
            </a:r>
            <a:r>
              <a:rPr lang="zh-CN" altLang="en-US" sz="2000" dirty="0">
                <a:sym typeface="Symbol" panose="05050102010706020507" pitchFamily="18" charset="2"/>
              </a:rPr>
              <a:t>时，</a:t>
            </a:r>
            <a:r>
              <a:rPr lang="en-US" altLang="zh-CN" sz="2000" dirty="0">
                <a:sym typeface="Symbol" panose="05050102010706020507" pitchFamily="18" charset="2"/>
              </a:rPr>
              <a:t>B</a:t>
            </a:r>
            <a:r>
              <a:rPr lang="zh-CN" altLang="en-US" sz="2000" dirty="0">
                <a:sym typeface="Symbol" panose="05050102010706020507" pitchFamily="18" charset="2"/>
              </a:rPr>
              <a:t>树包含的关键码的个数最少</a:t>
            </a:r>
          </a:p>
          <a:p>
            <a:pPr lvl="1" eaLnBrk="1" hangingPunct="1">
              <a:lnSpc>
                <a:spcPct val="140000"/>
              </a:lnSpc>
              <a:defRPr/>
            </a:pPr>
            <a:endParaRPr lang="zh-CN" altLang="en-US" sz="2000" dirty="0">
              <a:sym typeface="Symbol" panose="05050102010706020507" pitchFamily="18" charset="2"/>
            </a:endParaRPr>
          </a:p>
          <a:p>
            <a:pPr marL="457200" lvl="1" indent="0" eaLnBrk="1" hangingPunct="1">
              <a:lnSpc>
                <a:spcPct val="140000"/>
              </a:lnSpc>
              <a:buNone/>
              <a:defRPr/>
            </a:pPr>
            <a:r>
              <a:rPr lang="zh-CN" altLang="en-US" sz="2000" dirty="0">
                <a:sym typeface="Symbol" panose="05050102010706020507" pitchFamily="18" charset="2"/>
              </a:rPr>
              <a:t>     即</a:t>
            </a:r>
            <a:endParaRPr lang="zh-CN" altLang="en-US" sz="2000" dirty="0"/>
          </a:p>
          <a:p>
            <a:pPr lvl="1" eaLnBrk="1" hangingPunct="1">
              <a:lnSpc>
                <a:spcPct val="140000"/>
              </a:lnSpc>
              <a:defRPr/>
            </a:pPr>
            <a:endParaRPr lang="zh-CN" altLang="en-US" sz="2000" dirty="0"/>
          </a:p>
          <a:p>
            <a:pPr eaLnBrk="1" hangingPunct="1">
              <a:lnSpc>
                <a:spcPct val="140000"/>
              </a:lnSpc>
              <a:defRPr/>
            </a:pPr>
            <a:r>
              <a:rPr lang="zh-CN" altLang="en-US" sz="2400" dirty="0">
                <a:latin typeface="微软雅黑" panose="020B0503020204020204" pitchFamily="34" charset="-122"/>
                <a:ea typeface="微软雅黑" panose="020B0503020204020204" pitchFamily="34" charset="-122"/>
              </a:rPr>
              <a:t>除第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个结点外，剩余的</a:t>
            </a:r>
            <a:r>
              <a:rPr lang="en-US" altLang="zh-CN" sz="2400" dirty="0">
                <a:latin typeface="微软雅黑" panose="020B0503020204020204" pitchFamily="34" charset="-122"/>
                <a:ea typeface="微软雅黑" panose="020B0503020204020204" pitchFamily="34" charset="-122"/>
              </a:rPr>
              <a:t>p-1</a:t>
            </a:r>
            <a:r>
              <a:rPr lang="zh-CN" altLang="en-US" sz="2400" dirty="0">
                <a:latin typeface="微软雅黑" panose="020B0503020204020204" pitchFamily="34" charset="-122"/>
                <a:ea typeface="微软雅黑" panose="020B0503020204020204" pitchFamily="34" charset="-122"/>
              </a:rPr>
              <a:t>个结点都是分裂而来的，则每插入一个关键码平均分裂结点个数为</a:t>
            </a:r>
          </a:p>
        </p:txBody>
      </p:sp>
      <p:graphicFrame>
        <p:nvGraphicFramePr>
          <p:cNvPr id="132101" name="Object 5">
            <a:extLst>
              <a:ext uri="{FF2B5EF4-FFF2-40B4-BE49-F238E27FC236}">
                <a16:creationId xmlns:a16="http://schemas.microsoft.com/office/drawing/2014/main" id="{86881C61-3C11-4A6D-BE34-47C4567C802B}"/>
              </a:ext>
            </a:extLst>
          </p:cNvPr>
          <p:cNvGraphicFramePr>
            <a:graphicFrameLocks noChangeAspect="1"/>
          </p:cNvGraphicFramePr>
          <p:nvPr>
            <p:extLst>
              <p:ext uri="{D42A27DB-BD31-4B8C-83A1-F6EECF244321}">
                <p14:modId xmlns:p14="http://schemas.microsoft.com/office/powerpoint/2010/main" val="2940901813"/>
              </p:ext>
            </p:extLst>
          </p:nvPr>
        </p:nvGraphicFramePr>
        <p:xfrm>
          <a:off x="4418806" y="2395538"/>
          <a:ext cx="3124200" cy="347663"/>
        </p:xfrm>
        <a:graphic>
          <a:graphicData uri="http://schemas.openxmlformats.org/presentationml/2006/ole">
            <mc:AlternateContent xmlns:mc="http://schemas.openxmlformats.org/markup-compatibility/2006">
              <mc:Choice xmlns:v="urn:schemas-microsoft-com:vml" Requires="v">
                <p:oleObj spid="_x0000_s59586" r:id="rId4" imgW="4787900" imgH="533400" progId="Equation.3">
                  <p:embed/>
                </p:oleObj>
              </mc:Choice>
              <mc:Fallback>
                <p:oleObj r:id="rId4" imgW="4787900" imgH="533400" progId="Equation.3">
                  <p:embed/>
                  <p:pic>
                    <p:nvPicPr>
                      <p:cNvPr id="132101" name="Object 5">
                        <a:extLst>
                          <a:ext uri="{FF2B5EF4-FFF2-40B4-BE49-F238E27FC236}">
                            <a16:creationId xmlns:a16="http://schemas.microsoft.com/office/drawing/2014/main" id="{86881C61-3C11-4A6D-BE34-47C4567C80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8806" y="2395538"/>
                        <a:ext cx="3124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102" name="Object 7">
            <a:extLst>
              <a:ext uri="{FF2B5EF4-FFF2-40B4-BE49-F238E27FC236}">
                <a16:creationId xmlns:a16="http://schemas.microsoft.com/office/drawing/2014/main" id="{A4823C8A-64B7-497A-B08E-7174181C4DC6}"/>
              </a:ext>
            </a:extLst>
          </p:cNvPr>
          <p:cNvGraphicFramePr>
            <a:graphicFrameLocks noChangeAspect="1"/>
          </p:cNvGraphicFramePr>
          <p:nvPr>
            <p:extLst>
              <p:ext uri="{D42A27DB-BD31-4B8C-83A1-F6EECF244321}">
                <p14:modId xmlns:p14="http://schemas.microsoft.com/office/powerpoint/2010/main" val="234313875"/>
              </p:ext>
            </p:extLst>
          </p:nvPr>
        </p:nvGraphicFramePr>
        <p:xfrm>
          <a:off x="4952206" y="3076576"/>
          <a:ext cx="1905000" cy="692150"/>
        </p:xfrm>
        <a:graphic>
          <a:graphicData uri="http://schemas.openxmlformats.org/presentationml/2006/ole">
            <mc:AlternateContent xmlns:mc="http://schemas.openxmlformats.org/markup-compatibility/2006">
              <mc:Choice xmlns:v="urn:schemas-microsoft-com:vml" Requires="v">
                <p:oleObj spid="_x0000_s59587" r:id="rId6" imgW="3175000" imgH="1155700" progId="Equation.3">
                  <p:embed/>
                </p:oleObj>
              </mc:Choice>
              <mc:Fallback>
                <p:oleObj r:id="rId6" imgW="3175000" imgH="1155700" progId="Equation.3">
                  <p:embed/>
                  <p:pic>
                    <p:nvPicPr>
                      <p:cNvPr id="132102" name="Object 7">
                        <a:extLst>
                          <a:ext uri="{FF2B5EF4-FFF2-40B4-BE49-F238E27FC236}">
                            <a16:creationId xmlns:a16="http://schemas.microsoft.com/office/drawing/2014/main" id="{A4823C8A-64B7-497A-B08E-7174181C4D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2206" y="3076576"/>
                        <a:ext cx="1905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103" name="Object 9">
            <a:extLst>
              <a:ext uri="{FF2B5EF4-FFF2-40B4-BE49-F238E27FC236}">
                <a16:creationId xmlns:a16="http://schemas.microsoft.com/office/drawing/2014/main" id="{33E3990C-74E9-4906-9FFB-B46F21DDF208}"/>
              </a:ext>
            </a:extLst>
          </p:cNvPr>
          <p:cNvGraphicFramePr>
            <a:graphicFrameLocks noChangeAspect="1"/>
          </p:cNvGraphicFramePr>
          <p:nvPr>
            <p:extLst>
              <p:ext uri="{D42A27DB-BD31-4B8C-83A1-F6EECF244321}">
                <p14:modId xmlns:p14="http://schemas.microsoft.com/office/powerpoint/2010/main" val="801004564"/>
              </p:ext>
            </p:extLst>
          </p:nvPr>
        </p:nvGraphicFramePr>
        <p:xfrm>
          <a:off x="3808403" y="4770906"/>
          <a:ext cx="4730750" cy="760413"/>
        </p:xfrm>
        <a:graphic>
          <a:graphicData uri="http://schemas.openxmlformats.org/presentationml/2006/ole">
            <mc:AlternateContent xmlns:mc="http://schemas.openxmlformats.org/markup-compatibility/2006">
              <mc:Choice xmlns:v="urn:schemas-microsoft-com:vml" Requires="v">
                <p:oleObj spid="_x0000_s59588" name="公式" r:id="rId8" imgW="2679700" imgH="431800" progId="Equation.3">
                  <p:embed/>
                </p:oleObj>
              </mc:Choice>
              <mc:Fallback>
                <p:oleObj name="公式" r:id="rId8" imgW="2679700" imgH="431800" progId="Equation.3">
                  <p:embed/>
                  <p:pic>
                    <p:nvPicPr>
                      <p:cNvPr id="132103" name="Object 9">
                        <a:extLst>
                          <a:ext uri="{FF2B5EF4-FFF2-40B4-BE49-F238E27FC236}">
                            <a16:creationId xmlns:a16="http://schemas.microsoft.com/office/drawing/2014/main" id="{33E3990C-74E9-4906-9FFB-B46F21DDF2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08403" y="4770906"/>
                        <a:ext cx="473075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1D9A98-4807-4188-947A-D1975B5456A8}"/>
              </a:ext>
            </a:extLst>
          </p:cNvPr>
          <p:cNvSpPr>
            <a:spLocks noGrp="1"/>
          </p:cNvSpPr>
          <p:nvPr>
            <p:ph idx="1"/>
          </p:nvPr>
        </p:nvSpPr>
        <p:spPr/>
        <p:txBody>
          <a:bodyPr/>
          <a:lstStyle/>
          <a:p>
            <a:pPr>
              <a:defRPr/>
            </a:pPr>
            <a:r>
              <a:rPr lang="zh-CN" altLang="zh-CN" dirty="0"/>
              <a:t>在一棵含有</a:t>
            </a:r>
            <a:r>
              <a:rPr lang="en-US" altLang="zh-CN" dirty="0"/>
              <a:t>1023</a:t>
            </a:r>
            <a:r>
              <a:rPr lang="zh-CN" altLang="zh-CN" dirty="0"/>
              <a:t>个关键字的</a:t>
            </a:r>
            <a:r>
              <a:rPr lang="en-US" altLang="zh-CN" dirty="0"/>
              <a:t>4</a:t>
            </a:r>
            <a:r>
              <a:rPr lang="zh-CN" altLang="zh-CN" dirty="0"/>
              <a:t>阶</a:t>
            </a:r>
            <a:r>
              <a:rPr lang="en-US" altLang="zh-CN" dirty="0"/>
              <a:t>B</a:t>
            </a:r>
            <a:r>
              <a:rPr lang="zh-CN" altLang="zh-CN" dirty="0"/>
              <a:t>树中进行查找（不读取数据主文件），至多读盘</a:t>
            </a:r>
            <a:r>
              <a:rPr lang="en-US" altLang="zh-CN" u="sng" dirty="0"/>
              <a:t>        </a:t>
            </a:r>
            <a:r>
              <a:rPr lang="zh-CN" altLang="zh-CN" dirty="0"/>
              <a:t>次。</a:t>
            </a:r>
          </a:p>
          <a:p>
            <a:pPr marL="0" indent="0">
              <a:buNone/>
              <a:defRPr/>
            </a:pPr>
            <a:r>
              <a:rPr lang="en-US" altLang="zh-CN" dirty="0"/>
              <a:t>      A. 7           B. 8            C.  10          D. 9</a:t>
            </a:r>
            <a:endParaRPr lang="zh-CN" altLang="zh-CN" dirty="0"/>
          </a:p>
          <a:p>
            <a:pPr marL="0" indent="0">
              <a:buNone/>
              <a:defRPr/>
            </a:pPr>
            <a:endParaRPr lang="zh-CN" altLang="en-US" dirty="0"/>
          </a:p>
        </p:txBody>
      </p:sp>
      <p:sp>
        <p:nvSpPr>
          <p:cNvPr id="133123" name="灯片编号占位符 3">
            <a:extLst>
              <a:ext uri="{FF2B5EF4-FFF2-40B4-BE49-F238E27FC236}">
                <a16:creationId xmlns:a16="http://schemas.microsoft.com/office/drawing/2014/main" id="{8D9B818C-D94B-43CA-A6E0-4BBBCAEC7E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E2D69B0-3D49-4F56-8AA4-625573BC098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73</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175106" name="Picture 2">
            <a:extLst>
              <a:ext uri="{FF2B5EF4-FFF2-40B4-BE49-F238E27FC236}">
                <a16:creationId xmlns:a16="http://schemas.microsoft.com/office/drawing/2014/main" id="{85E08354-681E-4F43-A769-977D7174A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007" y="3657600"/>
            <a:ext cx="39735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6F70D985-1EFB-404C-8771-E3212137F482}"/>
              </a:ext>
            </a:extLst>
          </p:cNvPr>
          <p:cNvSpPr txBox="1">
            <a:spLocks noChangeArrowheads="1"/>
          </p:cNvSpPr>
          <p:nvPr/>
        </p:nvSpPr>
        <p:spPr bwMode="auto">
          <a:xfrm>
            <a:off x="3733007" y="5424488"/>
            <a:ext cx="52800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3600">
                <a:solidFill>
                  <a:srgbClr val="FF0000"/>
                </a:solidFill>
                <a:latin typeface="微软雅黑" panose="020B0503020204020204" pitchFamily="34" charset="-122"/>
                <a:ea typeface="微软雅黑" panose="020B0503020204020204" pitchFamily="34" charset="-122"/>
                <a:cs typeface="+mn-cs"/>
              </a:rPr>
              <a:t>至少读盘次数该怎么算？</a:t>
            </a:r>
          </a:p>
        </p:txBody>
      </p:sp>
      <p:sp>
        <p:nvSpPr>
          <p:cNvPr id="7" name="TextBox 4">
            <a:extLst>
              <a:ext uri="{FF2B5EF4-FFF2-40B4-BE49-F238E27FC236}">
                <a16:creationId xmlns:a16="http://schemas.microsoft.com/office/drawing/2014/main" id="{A6CB65A0-EFA2-474B-828A-377E99FC815C}"/>
              </a:ext>
            </a:extLst>
          </p:cNvPr>
          <p:cNvSpPr txBox="1">
            <a:spLocks noChangeArrowheads="1"/>
          </p:cNvSpPr>
          <p:nvPr/>
        </p:nvSpPr>
        <p:spPr bwMode="auto">
          <a:xfrm>
            <a:off x="304761" y="90488"/>
            <a:ext cx="8411409"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3600" dirty="0">
                <a:solidFill>
                  <a:srgbClr val="FF0000"/>
                </a:solidFill>
                <a:latin typeface="微软雅黑" panose="020B0503020204020204" pitchFamily="34" charset="-122"/>
                <a:ea typeface="微软雅黑" panose="020B0503020204020204" pitchFamily="34" charset="-122"/>
                <a:cs typeface="+mn-cs"/>
              </a:rPr>
              <a:t>要求能够根据</a:t>
            </a:r>
            <a:r>
              <a:rPr lang="en-US" altLang="zh-CN" sz="3600" dirty="0">
                <a:solidFill>
                  <a:srgbClr val="FF0000"/>
                </a:solidFill>
                <a:latin typeface="微软雅黑" panose="020B0503020204020204" pitchFamily="34" charset="-122"/>
                <a:ea typeface="微软雅黑" panose="020B0503020204020204" pitchFamily="34" charset="-122"/>
                <a:cs typeface="+mn-cs"/>
              </a:rPr>
              <a:t>B</a:t>
            </a:r>
            <a:r>
              <a:rPr lang="zh-CN" altLang="en-US" sz="3600" dirty="0">
                <a:solidFill>
                  <a:srgbClr val="FF0000"/>
                </a:solidFill>
                <a:latin typeface="微软雅黑" panose="020B0503020204020204" pitchFamily="34" charset="-122"/>
                <a:ea typeface="微软雅黑" panose="020B0503020204020204" pitchFamily="34" charset="-122"/>
                <a:cs typeface="+mn-cs"/>
              </a:rPr>
              <a:t>树的特点进行分析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ppt_x"/>
                                          </p:val>
                                        </p:tav>
                                        <p:tav tm="100000">
                                          <p:val>
                                            <p:strVal val="#ppt_x"/>
                                          </p:val>
                                        </p:tav>
                                      </p:tavLst>
                                    </p:anim>
                                    <p:anim calcmode="lin" valueType="num">
                                      <p:cBhvr additive="base">
                                        <p:cTn id="8" dur="500" fill="hold"/>
                                        <p:tgtEl>
                                          <p:spTgt spid="17510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descr="Rectangle: Click to edit Master text styles&#10;Second level&#10;Third level&#10;Fourth level&#10;Fifth level">
            <a:extLst>
              <a:ext uri="{FF2B5EF4-FFF2-40B4-BE49-F238E27FC236}">
                <a16:creationId xmlns:a16="http://schemas.microsoft.com/office/drawing/2014/main" id="{3FECF6F2-4454-49DE-846A-1E90FD1510EA}"/>
              </a:ext>
            </a:extLst>
          </p:cNvPr>
          <p:cNvSpPr>
            <a:spLocks noGrp="1" noChangeArrowheads="1"/>
          </p:cNvSpPr>
          <p:nvPr>
            <p:ph type="body" idx="4294967295"/>
          </p:nvPr>
        </p:nvSpPr>
        <p:spPr>
          <a:xfrm>
            <a:off x="269507" y="1066800"/>
            <a:ext cx="11627318" cy="4727608"/>
          </a:xfrm>
        </p:spPr>
        <p:txBody>
          <a:bodyPr/>
          <a:lstStyle/>
          <a:p>
            <a:pPr eaLnBrk="1" hangingPunct="1"/>
            <a:r>
              <a:rPr lang="en-US" altLang="zh-CN" dirty="0">
                <a:solidFill>
                  <a:srgbClr val="FF0000"/>
                </a:solidFill>
                <a:cs typeface="Times New Roman" panose="02020603050405020304" pitchFamily="18" charset="0"/>
              </a:rPr>
              <a:t>11.5.1 </a:t>
            </a:r>
            <a:r>
              <a:rPr lang="zh-CN" altLang="en-US" dirty="0">
                <a:solidFill>
                  <a:srgbClr val="FF0000"/>
                </a:solidFill>
                <a:cs typeface="Times New Roman" panose="02020603050405020304" pitchFamily="18" charset="0"/>
              </a:rPr>
              <a:t>定义</a:t>
            </a:r>
          </a:p>
          <a:p>
            <a:pPr eaLnBrk="1" hangingPunct="1"/>
            <a:r>
              <a:rPr lang="en-US" altLang="zh-CN" dirty="0">
                <a:cs typeface="Times New Roman" panose="02020603050405020304" pitchFamily="18" charset="0"/>
              </a:rPr>
              <a:t>11.5.2 </a:t>
            </a:r>
            <a:r>
              <a:rPr lang="zh-CN" altLang="en-US" dirty="0">
                <a:cs typeface="Times New Roman" panose="02020603050405020304" pitchFamily="18" charset="0"/>
              </a:rPr>
              <a:t>性质</a:t>
            </a:r>
          </a:p>
          <a:p>
            <a:pPr eaLnBrk="1" hangingPunct="1"/>
            <a:r>
              <a:rPr lang="en-US" altLang="zh-CN" dirty="0">
                <a:cs typeface="Times New Roman" panose="02020603050405020304" pitchFamily="18" charset="0"/>
              </a:rPr>
              <a:t>11.5.3 </a:t>
            </a:r>
            <a:r>
              <a:rPr lang="zh-CN" altLang="en-US" dirty="0">
                <a:cs typeface="Times New Roman" panose="02020603050405020304" pitchFamily="18" charset="0"/>
              </a:rPr>
              <a:t>结点插入算法</a:t>
            </a:r>
          </a:p>
          <a:p>
            <a:pPr eaLnBrk="1" hangingPunct="1"/>
            <a:r>
              <a:rPr lang="en-US" altLang="zh-CN" dirty="0">
                <a:cs typeface="Times New Roman" panose="02020603050405020304" pitchFamily="18" charset="0"/>
              </a:rPr>
              <a:t>11.5.4 </a:t>
            </a:r>
            <a:r>
              <a:rPr lang="zh-CN" altLang="en-US" dirty="0">
                <a:cs typeface="Times New Roman" panose="02020603050405020304" pitchFamily="18" charset="0"/>
              </a:rPr>
              <a:t>结点删除算法</a:t>
            </a:r>
            <a:endParaRPr lang="en-US" altLang="zh-CN" dirty="0">
              <a:cs typeface="Times New Roman" panose="02020603050405020304" pitchFamily="18" charset="0"/>
            </a:endParaRPr>
          </a:p>
        </p:txBody>
      </p:sp>
      <p:sp>
        <p:nvSpPr>
          <p:cNvPr id="134148" name="灯片编号占位符 3">
            <a:extLst>
              <a:ext uri="{FF2B5EF4-FFF2-40B4-BE49-F238E27FC236}">
                <a16:creationId xmlns:a16="http://schemas.microsoft.com/office/drawing/2014/main" id="{71DD264E-72DE-4559-938C-47484FAE5E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E3647EA-7C1B-4FFC-8235-93D90274046F}"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6" name="文本框 5">
            <a:extLst>
              <a:ext uri="{FF2B5EF4-FFF2-40B4-BE49-F238E27FC236}">
                <a16:creationId xmlns:a16="http://schemas.microsoft.com/office/drawing/2014/main" id="{FEC7BC0F-FAAF-4C19-8775-ED954350A0B4}"/>
              </a:ext>
            </a:extLst>
          </p:cNvPr>
          <p:cNvSpPr txBox="1"/>
          <p:nvPr/>
        </p:nvSpPr>
        <p:spPr>
          <a:xfrm>
            <a:off x="105878" y="57834"/>
            <a:ext cx="8373979" cy="646331"/>
          </a:xfrm>
          <a:prstGeom prst="rect">
            <a:avLst/>
          </a:prstGeom>
          <a:noFill/>
        </p:spPr>
        <p:txBody>
          <a:bodyPr wrap="square">
            <a:spAutoFit/>
          </a:bodyPr>
          <a:lstStyle/>
          <a:p>
            <a:r>
              <a:rPr lang="en-US" altLang="zh-CN" sz="3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 11.5 </a:t>
            </a:r>
            <a:r>
              <a:rPr lang="zh-CN" altLang="en-US" sz="3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红黑树（</a:t>
            </a:r>
            <a:r>
              <a:rPr lang="en-US" altLang="zh-CN" sz="3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Red-Black Tree</a:t>
            </a:r>
            <a:r>
              <a:rPr lang="zh-CN" altLang="en-US" sz="3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3600" dirty="0">
              <a:solidFill>
                <a:srgbClr val="FFFF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2CBDABDF-A129-44A6-80D1-7F00BB67991D}"/>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rPr>
              <a:t>BST</a:t>
            </a:r>
            <a:r>
              <a:rPr lang="zh-CN" altLang="en-US" b="1">
                <a:latin typeface="微软雅黑" panose="020B0503020204020204" pitchFamily="34" charset="-122"/>
                <a:ea typeface="微软雅黑" panose="020B0503020204020204" pitchFamily="34" charset="-122"/>
              </a:rPr>
              <a:t>树的平衡问题</a:t>
            </a:r>
          </a:p>
        </p:txBody>
      </p:sp>
      <p:sp>
        <p:nvSpPr>
          <p:cNvPr id="428035" name="Rectangle 3">
            <a:extLst>
              <a:ext uri="{FF2B5EF4-FFF2-40B4-BE49-F238E27FC236}">
                <a16:creationId xmlns:a16="http://schemas.microsoft.com/office/drawing/2014/main" id="{F4271DD3-86BE-4452-925C-935B76BD3E36}"/>
              </a:ext>
            </a:extLst>
          </p:cNvPr>
          <p:cNvSpPr>
            <a:spLocks noGrp="1" noChangeArrowheads="1"/>
          </p:cNvSpPr>
          <p:nvPr>
            <p:ph type="body" idx="4294967295"/>
          </p:nvPr>
        </p:nvSpPr>
        <p:spPr>
          <a:xfrm>
            <a:off x="490888" y="1268413"/>
            <a:ext cx="9795318" cy="4114800"/>
          </a:xfrm>
        </p:spPr>
        <p:txBody>
          <a:bodyPr/>
          <a:lstStyle/>
          <a:p>
            <a:pPr eaLnBrk="1" hangingPunct="1"/>
            <a:r>
              <a:rPr lang="zh-CN" altLang="en-US" dirty="0"/>
              <a:t>输入：</a:t>
            </a:r>
            <a:r>
              <a:rPr lang="en-US" altLang="zh-CN" dirty="0"/>
              <a:t>9,4,2,6,7,15,12,21</a:t>
            </a:r>
          </a:p>
          <a:p>
            <a:pPr eaLnBrk="1" hangingPunct="1"/>
            <a:r>
              <a:rPr lang="zh-CN" altLang="en-US" dirty="0"/>
              <a:t>输入：</a:t>
            </a:r>
            <a:r>
              <a:rPr lang="en-US" altLang="zh-CN" dirty="0"/>
              <a:t>2,4, 6,7, 9, 12,15, 21</a:t>
            </a:r>
          </a:p>
          <a:p>
            <a:pPr eaLnBrk="1" hangingPunct="1"/>
            <a:endParaRPr lang="en-US" altLang="zh-CN" dirty="0"/>
          </a:p>
        </p:txBody>
      </p:sp>
      <p:grpSp>
        <p:nvGrpSpPr>
          <p:cNvPr id="2" name="Group 4">
            <a:extLst>
              <a:ext uri="{FF2B5EF4-FFF2-40B4-BE49-F238E27FC236}">
                <a16:creationId xmlns:a16="http://schemas.microsoft.com/office/drawing/2014/main" id="{69B319C4-BD0F-4F1C-BD4A-56BC0ABE2272}"/>
              </a:ext>
            </a:extLst>
          </p:cNvPr>
          <p:cNvGrpSpPr>
            <a:grpSpLocks/>
          </p:cNvGrpSpPr>
          <p:nvPr/>
        </p:nvGrpSpPr>
        <p:grpSpPr bwMode="auto">
          <a:xfrm>
            <a:off x="2134394" y="2997201"/>
            <a:ext cx="4419600" cy="1844675"/>
            <a:chOff x="2772" y="1752"/>
            <a:chExt cx="2784" cy="1162"/>
          </a:xfrm>
        </p:grpSpPr>
        <p:sp>
          <p:nvSpPr>
            <p:cNvPr id="135191" name="Oval 5">
              <a:extLst>
                <a:ext uri="{FF2B5EF4-FFF2-40B4-BE49-F238E27FC236}">
                  <a16:creationId xmlns:a16="http://schemas.microsoft.com/office/drawing/2014/main" id="{B2BE1105-43EB-47C4-A7E9-9A9078057FD5}"/>
                </a:ext>
              </a:extLst>
            </p:cNvPr>
            <p:cNvSpPr>
              <a:spLocks noChangeArrowheads="1"/>
            </p:cNvSpPr>
            <p:nvPr/>
          </p:nvSpPr>
          <p:spPr bwMode="auto">
            <a:xfrm>
              <a:off x="3997" y="1752"/>
              <a:ext cx="202" cy="201"/>
            </a:xfrm>
            <a:prstGeom prst="ellipse">
              <a:avLst/>
            </a:prstGeom>
            <a:solidFill>
              <a:schemeClr val="accent1"/>
            </a:solidFill>
            <a:ln w="38100">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9</a:t>
              </a:r>
            </a:p>
          </p:txBody>
        </p:sp>
        <p:sp>
          <p:nvSpPr>
            <p:cNvPr id="135192" name="Oval 6">
              <a:extLst>
                <a:ext uri="{FF2B5EF4-FFF2-40B4-BE49-F238E27FC236}">
                  <a16:creationId xmlns:a16="http://schemas.microsoft.com/office/drawing/2014/main" id="{33C582E3-4B9C-4488-B27B-3004B45B94EC}"/>
                </a:ext>
              </a:extLst>
            </p:cNvPr>
            <p:cNvSpPr>
              <a:spLocks noChangeArrowheads="1"/>
            </p:cNvSpPr>
            <p:nvPr/>
          </p:nvSpPr>
          <p:spPr bwMode="auto">
            <a:xfrm>
              <a:off x="4946" y="2074"/>
              <a:ext cx="201" cy="202"/>
            </a:xfrm>
            <a:prstGeom prst="ellipse">
              <a:avLst/>
            </a:prstGeom>
            <a:solidFill>
              <a:schemeClr val="accent1"/>
            </a:solidFill>
            <a:ln w="38100">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15</a:t>
              </a:r>
            </a:p>
          </p:txBody>
        </p:sp>
        <p:sp>
          <p:nvSpPr>
            <p:cNvPr id="135193" name="Oval 7">
              <a:extLst>
                <a:ext uri="{FF2B5EF4-FFF2-40B4-BE49-F238E27FC236}">
                  <a16:creationId xmlns:a16="http://schemas.microsoft.com/office/drawing/2014/main" id="{269E3528-4861-41C2-967E-8D30BC484BC5}"/>
                </a:ext>
              </a:extLst>
            </p:cNvPr>
            <p:cNvSpPr>
              <a:spLocks noChangeArrowheads="1"/>
            </p:cNvSpPr>
            <p:nvPr/>
          </p:nvSpPr>
          <p:spPr bwMode="auto">
            <a:xfrm>
              <a:off x="3142" y="2074"/>
              <a:ext cx="201" cy="202"/>
            </a:xfrm>
            <a:prstGeom prst="ellipse">
              <a:avLst/>
            </a:prstGeom>
            <a:solidFill>
              <a:schemeClr val="accent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4</a:t>
              </a:r>
            </a:p>
          </p:txBody>
        </p:sp>
        <p:sp>
          <p:nvSpPr>
            <p:cNvPr id="135194" name="Oval 8">
              <a:extLst>
                <a:ext uri="{FF2B5EF4-FFF2-40B4-BE49-F238E27FC236}">
                  <a16:creationId xmlns:a16="http://schemas.microsoft.com/office/drawing/2014/main" id="{3CCC8918-9ADE-4417-9FA8-E4FC5FAF8542}"/>
                </a:ext>
              </a:extLst>
            </p:cNvPr>
            <p:cNvSpPr>
              <a:spLocks noChangeArrowheads="1"/>
            </p:cNvSpPr>
            <p:nvPr/>
          </p:nvSpPr>
          <p:spPr bwMode="auto">
            <a:xfrm>
              <a:off x="3512" y="2386"/>
              <a:ext cx="202" cy="202"/>
            </a:xfrm>
            <a:prstGeom prst="ellipse">
              <a:avLst/>
            </a:prstGeom>
            <a:solidFill>
              <a:schemeClr val="accent1"/>
            </a:solidFill>
            <a:ln w="38100">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6</a:t>
              </a:r>
            </a:p>
          </p:txBody>
        </p:sp>
        <p:cxnSp>
          <p:nvCxnSpPr>
            <p:cNvPr id="135195" name="AutoShape 9">
              <a:extLst>
                <a:ext uri="{FF2B5EF4-FFF2-40B4-BE49-F238E27FC236}">
                  <a16:creationId xmlns:a16="http://schemas.microsoft.com/office/drawing/2014/main" id="{E2D5FEAA-891B-4E97-A115-B39E54E3E884}"/>
                </a:ext>
              </a:extLst>
            </p:cNvPr>
            <p:cNvCxnSpPr>
              <a:cxnSpLocks noChangeShapeType="1"/>
              <a:stCxn id="135191" idx="3"/>
              <a:endCxn id="135193" idx="7"/>
            </p:cNvCxnSpPr>
            <p:nvPr/>
          </p:nvCxnSpPr>
          <p:spPr bwMode="auto">
            <a:xfrm flipH="1">
              <a:off x="3314" y="1936"/>
              <a:ext cx="713" cy="15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96" name="AutoShape 10">
              <a:extLst>
                <a:ext uri="{FF2B5EF4-FFF2-40B4-BE49-F238E27FC236}">
                  <a16:creationId xmlns:a16="http://schemas.microsoft.com/office/drawing/2014/main" id="{EF322178-4249-4480-A13C-D6BFB74CAD55}"/>
                </a:ext>
              </a:extLst>
            </p:cNvPr>
            <p:cNvCxnSpPr>
              <a:cxnSpLocks noChangeShapeType="1"/>
              <a:stCxn id="135192" idx="1"/>
              <a:endCxn id="135191" idx="5"/>
            </p:cNvCxnSpPr>
            <p:nvPr/>
          </p:nvCxnSpPr>
          <p:spPr bwMode="auto">
            <a:xfrm flipH="1" flipV="1">
              <a:off x="4169" y="1936"/>
              <a:ext cx="806" cy="15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97" name="AutoShape 11">
              <a:extLst>
                <a:ext uri="{FF2B5EF4-FFF2-40B4-BE49-F238E27FC236}">
                  <a16:creationId xmlns:a16="http://schemas.microsoft.com/office/drawing/2014/main" id="{79BA9FED-5152-4B02-98FB-99C1B12C960E}"/>
                </a:ext>
              </a:extLst>
            </p:cNvPr>
            <p:cNvCxnSpPr>
              <a:cxnSpLocks noChangeShapeType="1"/>
              <a:stCxn id="135205" idx="0"/>
              <a:endCxn id="135192" idx="5"/>
            </p:cNvCxnSpPr>
            <p:nvPr/>
          </p:nvCxnSpPr>
          <p:spPr bwMode="auto">
            <a:xfrm flipH="1" flipV="1">
              <a:off x="5118" y="2258"/>
              <a:ext cx="338" cy="10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98" name="AutoShape 12">
              <a:extLst>
                <a:ext uri="{FF2B5EF4-FFF2-40B4-BE49-F238E27FC236}">
                  <a16:creationId xmlns:a16="http://schemas.microsoft.com/office/drawing/2014/main" id="{21A3BA12-D9BC-4412-911D-026B4815A8B8}"/>
                </a:ext>
              </a:extLst>
            </p:cNvPr>
            <p:cNvCxnSpPr>
              <a:cxnSpLocks noChangeShapeType="1"/>
              <a:stCxn id="135203" idx="7"/>
              <a:endCxn id="135192" idx="3"/>
            </p:cNvCxnSpPr>
            <p:nvPr/>
          </p:nvCxnSpPr>
          <p:spPr bwMode="auto">
            <a:xfrm flipV="1">
              <a:off x="4711" y="2258"/>
              <a:ext cx="264" cy="14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99" name="AutoShape 13">
              <a:extLst>
                <a:ext uri="{FF2B5EF4-FFF2-40B4-BE49-F238E27FC236}">
                  <a16:creationId xmlns:a16="http://schemas.microsoft.com/office/drawing/2014/main" id="{3F5E60FE-A7FD-40C4-8864-470045782891}"/>
                </a:ext>
              </a:extLst>
            </p:cNvPr>
            <p:cNvCxnSpPr>
              <a:cxnSpLocks noChangeShapeType="1"/>
              <a:stCxn id="135204" idx="1"/>
              <a:endCxn id="135194" idx="5"/>
            </p:cNvCxnSpPr>
            <p:nvPr/>
          </p:nvCxnSpPr>
          <p:spPr bwMode="auto">
            <a:xfrm flipH="1" flipV="1">
              <a:off x="3684" y="2570"/>
              <a:ext cx="125" cy="16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200" name="AutoShape 14">
              <a:extLst>
                <a:ext uri="{FF2B5EF4-FFF2-40B4-BE49-F238E27FC236}">
                  <a16:creationId xmlns:a16="http://schemas.microsoft.com/office/drawing/2014/main" id="{570B5A95-A893-4D87-A395-5EF9209601FC}"/>
                </a:ext>
              </a:extLst>
            </p:cNvPr>
            <p:cNvCxnSpPr>
              <a:cxnSpLocks noChangeShapeType="1"/>
              <a:stCxn id="135202" idx="7"/>
              <a:endCxn id="135193" idx="3"/>
            </p:cNvCxnSpPr>
            <p:nvPr/>
          </p:nvCxnSpPr>
          <p:spPr bwMode="auto">
            <a:xfrm flipV="1">
              <a:off x="2944" y="2258"/>
              <a:ext cx="227" cy="14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201" name="AutoShape 15">
              <a:extLst>
                <a:ext uri="{FF2B5EF4-FFF2-40B4-BE49-F238E27FC236}">
                  <a16:creationId xmlns:a16="http://schemas.microsoft.com/office/drawing/2014/main" id="{958546F0-CCF7-4FD3-BE57-4E70C7E10382}"/>
                </a:ext>
              </a:extLst>
            </p:cNvPr>
            <p:cNvCxnSpPr>
              <a:cxnSpLocks noChangeShapeType="1"/>
              <a:stCxn id="135194" idx="1"/>
              <a:endCxn id="135193" idx="5"/>
            </p:cNvCxnSpPr>
            <p:nvPr/>
          </p:nvCxnSpPr>
          <p:spPr bwMode="auto">
            <a:xfrm flipH="1" flipV="1">
              <a:off x="3314" y="2258"/>
              <a:ext cx="228" cy="14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5202" name="Oval 16">
              <a:extLst>
                <a:ext uri="{FF2B5EF4-FFF2-40B4-BE49-F238E27FC236}">
                  <a16:creationId xmlns:a16="http://schemas.microsoft.com/office/drawing/2014/main" id="{0053E594-879E-4F05-A4E5-9F7B629816D9}"/>
                </a:ext>
              </a:extLst>
            </p:cNvPr>
            <p:cNvSpPr>
              <a:spLocks noChangeArrowheads="1"/>
            </p:cNvSpPr>
            <p:nvPr/>
          </p:nvSpPr>
          <p:spPr bwMode="auto">
            <a:xfrm>
              <a:off x="2772" y="2386"/>
              <a:ext cx="201" cy="202"/>
            </a:xfrm>
            <a:prstGeom prst="ellipse">
              <a:avLst/>
            </a:prstGeom>
            <a:solidFill>
              <a:schemeClr val="accent1"/>
            </a:solidFill>
            <a:ln w="38100">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2</a:t>
              </a:r>
            </a:p>
          </p:txBody>
        </p:sp>
        <p:sp>
          <p:nvSpPr>
            <p:cNvPr id="135203" name="Oval 17">
              <a:extLst>
                <a:ext uri="{FF2B5EF4-FFF2-40B4-BE49-F238E27FC236}">
                  <a16:creationId xmlns:a16="http://schemas.microsoft.com/office/drawing/2014/main" id="{34A9D2D9-0F5D-4DCE-8233-B29400768627}"/>
                </a:ext>
              </a:extLst>
            </p:cNvPr>
            <p:cNvSpPr>
              <a:spLocks noChangeArrowheads="1"/>
            </p:cNvSpPr>
            <p:nvPr/>
          </p:nvSpPr>
          <p:spPr bwMode="auto">
            <a:xfrm>
              <a:off x="4539" y="2386"/>
              <a:ext cx="202" cy="202"/>
            </a:xfrm>
            <a:prstGeom prst="ellipse">
              <a:avLst/>
            </a:prstGeom>
            <a:solidFill>
              <a:schemeClr val="accent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12</a:t>
              </a:r>
            </a:p>
          </p:txBody>
        </p:sp>
        <p:sp>
          <p:nvSpPr>
            <p:cNvPr id="135204" name="Oval 18">
              <a:extLst>
                <a:ext uri="{FF2B5EF4-FFF2-40B4-BE49-F238E27FC236}">
                  <a16:creationId xmlns:a16="http://schemas.microsoft.com/office/drawing/2014/main" id="{46E5542F-8C1A-42B4-B087-50A577F25D18}"/>
                </a:ext>
              </a:extLst>
            </p:cNvPr>
            <p:cNvSpPr>
              <a:spLocks noChangeArrowheads="1"/>
            </p:cNvSpPr>
            <p:nvPr/>
          </p:nvSpPr>
          <p:spPr bwMode="auto">
            <a:xfrm>
              <a:off x="3779" y="2712"/>
              <a:ext cx="202" cy="202"/>
            </a:xfrm>
            <a:prstGeom prst="ellipse">
              <a:avLst/>
            </a:prstGeom>
            <a:solidFill>
              <a:schemeClr val="accent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7</a:t>
              </a:r>
            </a:p>
          </p:txBody>
        </p:sp>
        <p:sp>
          <p:nvSpPr>
            <p:cNvPr id="135205" name="Oval 19">
              <a:extLst>
                <a:ext uri="{FF2B5EF4-FFF2-40B4-BE49-F238E27FC236}">
                  <a16:creationId xmlns:a16="http://schemas.microsoft.com/office/drawing/2014/main" id="{ED960978-4E9D-4C9D-A479-17B6832EC8C2}"/>
                </a:ext>
              </a:extLst>
            </p:cNvPr>
            <p:cNvSpPr>
              <a:spLocks noChangeArrowheads="1"/>
            </p:cNvSpPr>
            <p:nvPr/>
          </p:nvSpPr>
          <p:spPr bwMode="auto">
            <a:xfrm>
              <a:off x="5355" y="2374"/>
              <a:ext cx="201" cy="202"/>
            </a:xfrm>
            <a:prstGeom prst="ellipse">
              <a:avLst/>
            </a:prstGeom>
            <a:solidFill>
              <a:schemeClr val="accent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21</a:t>
              </a:r>
            </a:p>
          </p:txBody>
        </p:sp>
      </p:grpSp>
      <p:grpSp>
        <p:nvGrpSpPr>
          <p:cNvPr id="3" name="Group 20">
            <a:extLst>
              <a:ext uri="{FF2B5EF4-FFF2-40B4-BE49-F238E27FC236}">
                <a16:creationId xmlns:a16="http://schemas.microsoft.com/office/drawing/2014/main" id="{3703C1DA-E86A-4F68-B5BF-FFEA0325D4A3}"/>
              </a:ext>
            </a:extLst>
          </p:cNvPr>
          <p:cNvGrpSpPr>
            <a:grpSpLocks/>
          </p:cNvGrpSpPr>
          <p:nvPr/>
        </p:nvGrpSpPr>
        <p:grpSpPr bwMode="auto">
          <a:xfrm>
            <a:off x="6815931" y="1989138"/>
            <a:ext cx="3270250" cy="4064000"/>
            <a:chOff x="431" y="1480"/>
            <a:chExt cx="2060" cy="2560"/>
          </a:xfrm>
        </p:grpSpPr>
        <p:sp>
          <p:nvSpPr>
            <p:cNvPr id="135176" name="Oval 21">
              <a:extLst>
                <a:ext uri="{FF2B5EF4-FFF2-40B4-BE49-F238E27FC236}">
                  <a16:creationId xmlns:a16="http://schemas.microsoft.com/office/drawing/2014/main" id="{EC665C8E-0813-457B-8B0C-79118D090030}"/>
                </a:ext>
              </a:extLst>
            </p:cNvPr>
            <p:cNvSpPr>
              <a:spLocks noChangeArrowheads="1"/>
            </p:cNvSpPr>
            <p:nvPr/>
          </p:nvSpPr>
          <p:spPr bwMode="auto">
            <a:xfrm>
              <a:off x="1519" y="2750"/>
              <a:ext cx="202" cy="201"/>
            </a:xfrm>
            <a:prstGeom prst="ellipse">
              <a:avLst/>
            </a:prstGeom>
            <a:solidFill>
              <a:schemeClr val="accent1"/>
            </a:solidFill>
            <a:ln w="38100">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9</a:t>
              </a:r>
            </a:p>
          </p:txBody>
        </p:sp>
        <p:sp>
          <p:nvSpPr>
            <p:cNvPr id="135177" name="Oval 22">
              <a:extLst>
                <a:ext uri="{FF2B5EF4-FFF2-40B4-BE49-F238E27FC236}">
                  <a16:creationId xmlns:a16="http://schemas.microsoft.com/office/drawing/2014/main" id="{4C39E9E6-4ED5-4D82-9516-2DC0A4B7666E}"/>
                </a:ext>
              </a:extLst>
            </p:cNvPr>
            <p:cNvSpPr>
              <a:spLocks noChangeArrowheads="1"/>
            </p:cNvSpPr>
            <p:nvPr/>
          </p:nvSpPr>
          <p:spPr bwMode="auto">
            <a:xfrm>
              <a:off x="2064" y="3475"/>
              <a:ext cx="201" cy="202"/>
            </a:xfrm>
            <a:prstGeom prst="ellipse">
              <a:avLst/>
            </a:prstGeom>
            <a:solidFill>
              <a:schemeClr val="accent1"/>
            </a:solidFill>
            <a:ln w="38100">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15</a:t>
              </a:r>
            </a:p>
          </p:txBody>
        </p:sp>
        <p:sp>
          <p:nvSpPr>
            <p:cNvPr id="135178" name="Oval 23">
              <a:extLst>
                <a:ext uri="{FF2B5EF4-FFF2-40B4-BE49-F238E27FC236}">
                  <a16:creationId xmlns:a16="http://schemas.microsoft.com/office/drawing/2014/main" id="{C4DB6800-17B8-4D84-AA1A-B0CB5BE11F50}"/>
                </a:ext>
              </a:extLst>
            </p:cNvPr>
            <p:cNvSpPr>
              <a:spLocks noChangeArrowheads="1"/>
            </p:cNvSpPr>
            <p:nvPr/>
          </p:nvSpPr>
          <p:spPr bwMode="auto">
            <a:xfrm>
              <a:off x="703" y="1797"/>
              <a:ext cx="201" cy="202"/>
            </a:xfrm>
            <a:prstGeom prst="ellipse">
              <a:avLst/>
            </a:prstGeom>
            <a:solidFill>
              <a:schemeClr val="accent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4</a:t>
              </a:r>
            </a:p>
          </p:txBody>
        </p:sp>
        <p:sp>
          <p:nvSpPr>
            <p:cNvPr id="135179" name="Oval 24">
              <a:extLst>
                <a:ext uri="{FF2B5EF4-FFF2-40B4-BE49-F238E27FC236}">
                  <a16:creationId xmlns:a16="http://schemas.microsoft.com/office/drawing/2014/main" id="{E2085C99-BA93-45B7-870F-8C16EC3833EE}"/>
                </a:ext>
              </a:extLst>
            </p:cNvPr>
            <p:cNvSpPr>
              <a:spLocks noChangeArrowheads="1"/>
            </p:cNvSpPr>
            <p:nvPr/>
          </p:nvSpPr>
          <p:spPr bwMode="auto">
            <a:xfrm>
              <a:off x="975" y="2115"/>
              <a:ext cx="202" cy="202"/>
            </a:xfrm>
            <a:prstGeom prst="ellipse">
              <a:avLst/>
            </a:prstGeom>
            <a:solidFill>
              <a:schemeClr val="accent1"/>
            </a:solidFill>
            <a:ln w="38100">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6</a:t>
              </a:r>
            </a:p>
          </p:txBody>
        </p:sp>
        <p:cxnSp>
          <p:nvCxnSpPr>
            <p:cNvPr id="135180" name="AutoShape 25">
              <a:extLst>
                <a:ext uri="{FF2B5EF4-FFF2-40B4-BE49-F238E27FC236}">
                  <a16:creationId xmlns:a16="http://schemas.microsoft.com/office/drawing/2014/main" id="{BE165716-D649-4B95-BD69-B1A63445CAD9}"/>
                </a:ext>
              </a:extLst>
            </p:cNvPr>
            <p:cNvCxnSpPr>
              <a:cxnSpLocks noChangeShapeType="1"/>
              <a:stCxn id="135176" idx="1"/>
              <a:endCxn id="135189" idx="5"/>
            </p:cNvCxnSpPr>
            <p:nvPr/>
          </p:nvCxnSpPr>
          <p:spPr bwMode="auto">
            <a:xfrm flipH="1" flipV="1">
              <a:off x="1419" y="2616"/>
              <a:ext cx="130" cy="15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81" name="AutoShape 26">
              <a:extLst>
                <a:ext uri="{FF2B5EF4-FFF2-40B4-BE49-F238E27FC236}">
                  <a16:creationId xmlns:a16="http://schemas.microsoft.com/office/drawing/2014/main" id="{3B834715-52D4-4CB6-A547-EDE01647749C}"/>
                </a:ext>
              </a:extLst>
            </p:cNvPr>
            <p:cNvCxnSpPr>
              <a:cxnSpLocks noChangeShapeType="1"/>
              <a:stCxn id="135188" idx="1"/>
            </p:cNvCxnSpPr>
            <p:nvPr/>
          </p:nvCxnSpPr>
          <p:spPr bwMode="auto">
            <a:xfrm flipH="1" flipV="1">
              <a:off x="1655" y="2932"/>
              <a:ext cx="166" cy="19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82" name="AutoShape 27">
              <a:extLst>
                <a:ext uri="{FF2B5EF4-FFF2-40B4-BE49-F238E27FC236}">
                  <a16:creationId xmlns:a16="http://schemas.microsoft.com/office/drawing/2014/main" id="{2728C936-907B-4F0D-A43A-578C4433BB28}"/>
                </a:ext>
              </a:extLst>
            </p:cNvPr>
            <p:cNvCxnSpPr>
              <a:cxnSpLocks noChangeShapeType="1"/>
              <a:endCxn id="135177" idx="5"/>
            </p:cNvCxnSpPr>
            <p:nvPr/>
          </p:nvCxnSpPr>
          <p:spPr bwMode="auto">
            <a:xfrm flipH="1" flipV="1">
              <a:off x="2236" y="3659"/>
              <a:ext cx="100" cy="17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83" name="AutoShape 28">
              <a:extLst>
                <a:ext uri="{FF2B5EF4-FFF2-40B4-BE49-F238E27FC236}">
                  <a16:creationId xmlns:a16="http://schemas.microsoft.com/office/drawing/2014/main" id="{63D98A46-9605-428A-9F3B-2033EF82E955}"/>
                </a:ext>
              </a:extLst>
            </p:cNvPr>
            <p:cNvCxnSpPr>
              <a:cxnSpLocks noChangeShapeType="1"/>
              <a:stCxn id="135188" idx="5"/>
              <a:endCxn id="135177" idx="1"/>
            </p:cNvCxnSpPr>
            <p:nvPr/>
          </p:nvCxnSpPr>
          <p:spPr bwMode="auto">
            <a:xfrm>
              <a:off x="1963" y="3297"/>
              <a:ext cx="130" cy="196"/>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84" name="AutoShape 29">
              <a:extLst>
                <a:ext uri="{FF2B5EF4-FFF2-40B4-BE49-F238E27FC236}">
                  <a16:creationId xmlns:a16="http://schemas.microsoft.com/office/drawing/2014/main" id="{DA5852E3-776C-4AE5-943D-279CBE482CBC}"/>
                </a:ext>
              </a:extLst>
            </p:cNvPr>
            <p:cNvCxnSpPr>
              <a:cxnSpLocks noChangeShapeType="1"/>
              <a:stCxn id="135189" idx="1"/>
              <a:endCxn id="135179" idx="5"/>
            </p:cNvCxnSpPr>
            <p:nvPr/>
          </p:nvCxnSpPr>
          <p:spPr bwMode="auto">
            <a:xfrm flipH="1" flipV="1">
              <a:off x="1147" y="2299"/>
              <a:ext cx="130" cy="151"/>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85" name="AutoShape 30">
              <a:extLst>
                <a:ext uri="{FF2B5EF4-FFF2-40B4-BE49-F238E27FC236}">
                  <a16:creationId xmlns:a16="http://schemas.microsoft.com/office/drawing/2014/main" id="{DA8CFB84-01B4-42FB-869C-6EA4E518C69A}"/>
                </a:ext>
              </a:extLst>
            </p:cNvPr>
            <p:cNvCxnSpPr>
              <a:cxnSpLocks noChangeShapeType="1"/>
              <a:stCxn id="135187" idx="5"/>
            </p:cNvCxnSpPr>
            <p:nvPr/>
          </p:nvCxnSpPr>
          <p:spPr bwMode="auto">
            <a:xfrm>
              <a:off x="603" y="1664"/>
              <a:ext cx="146" cy="16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5186" name="AutoShape 31">
              <a:extLst>
                <a:ext uri="{FF2B5EF4-FFF2-40B4-BE49-F238E27FC236}">
                  <a16:creationId xmlns:a16="http://schemas.microsoft.com/office/drawing/2014/main" id="{C2DB2971-B1D3-4E28-B447-8082AEDB63F9}"/>
                </a:ext>
              </a:extLst>
            </p:cNvPr>
            <p:cNvCxnSpPr>
              <a:cxnSpLocks noChangeShapeType="1"/>
              <a:stCxn id="135179" idx="1"/>
              <a:endCxn id="135178" idx="5"/>
            </p:cNvCxnSpPr>
            <p:nvPr/>
          </p:nvCxnSpPr>
          <p:spPr bwMode="auto">
            <a:xfrm flipH="1" flipV="1">
              <a:off x="875" y="1981"/>
              <a:ext cx="130" cy="15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35187" name="Oval 32">
              <a:extLst>
                <a:ext uri="{FF2B5EF4-FFF2-40B4-BE49-F238E27FC236}">
                  <a16:creationId xmlns:a16="http://schemas.microsoft.com/office/drawing/2014/main" id="{C36E5EF8-9E3A-48E1-B9F3-CE452C6942B3}"/>
                </a:ext>
              </a:extLst>
            </p:cNvPr>
            <p:cNvSpPr>
              <a:spLocks noChangeArrowheads="1"/>
            </p:cNvSpPr>
            <p:nvPr/>
          </p:nvSpPr>
          <p:spPr bwMode="auto">
            <a:xfrm>
              <a:off x="431" y="1480"/>
              <a:ext cx="201" cy="202"/>
            </a:xfrm>
            <a:prstGeom prst="ellipse">
              <a:avLst/>
            </a:prstGeom>
            <a:solidFill>
              <a:schemeClr val="accent1"/>
            </a:solidFill>
            <a:ln w="38100">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2</a:t>
              </a:r>
            </a:p>
          </p:txBody>
        </p:sp>
        <p:sp>
          <p:nvSpPr>
            <p:cNvPr id="135188" name="Oval 33">
              <a:extLst>
                <a:ext uri="{FF2B5EF4-FFF2-40B4-BE49-F238E27FC236}">
                  <a16:creationId xmlns:a16="http://schemas.microsoft.com/office/drawing/2014/main" id="{A33A0E3B-2E0A-4F5D-8927-5227279555B1}"/>
                </a:ext>
              </a:extLst>
            </p:cNvPr>
            <p:cNvSpPr>
              <a:spLocks noChangeArrowheads="1"/>
            </p:cNvSpPr>
            <p:nvPr/>
          </p:nvSpPr>
          <p:spPr bwMode="auto">
            <a:xfrm>
              <a:off x="1791" y="3113"/>
              <a:ext cx="202" cy="202"/>
            </a:xfrm>
            <a:prstGeom prst="ellipse">
              <a:avLst/>
            </a:prstGeom>
            <a:solidFill>
              <a:schemeClr val="accent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12</a:t>
              </a:r>
            </a:p>
          </p:txBody>
        </p:sp>
        <p:sp>
          <p:nvSpPr>
            <p:cNvPr id="135189" name="Oval 34">
              <a:extLst>
                <a:ext uri="{FF2B5EF4-FFF2-40B4-BE49-F238E27FC236}">
                  <a16:creationId xmlns:a16="http://schemas.microsoft.com/office/drawing/2014/main" id="{510800AC-AA08-46D5-8B37-469198C71179}"/>
                </a:ext>
              </a:extLst>
            </p:cNvPr>
            <p:cNvSpPr>
              <a:spLocks noChangeArrowheads="1"/>
            </p:cNvSpPr>
            <p:nvPr/>
          </p:nvSpPr>
          <p:spPr bwMode="auto">
            <a:xfrm>
              <a:off x="1247" y="2432"/>
              <a:ext cx="202" cy="202"/>
            </a:xfrm>
            <a:prstGeom prst="ellipse">
              <a:avLst/>
            </a:prstGeom>
            <a:solidFill>
              <a:schemeClr val="accent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7</a:t>
              </a:r>
            </a:p>
          </p:txBody>
        </p:sp>
        <p:sp>
          <p:nvSpPr>
            <p:cNvPr id="135190" name="Oval 35">
              <a:extLst>
                <a:ext uri="{FF2B5EF4-FFF2-40B4-BE49-F238E27FC236}">
                  <a16:creationId xmlns:a16="http://schemas.microsoft.com/office/drawing/2014/main" id="{102C23D3-4571-4C89-B1F8-D2DBC770421F}"/>
                </a:ext>
              </a:extLst>
            </p:cNvPr>
            <p:cNvSpPr>
              <a:spLocks noChangeArrowheads="1"/>
            </p:cNvSpPr>
            <p:nvPr/>
          </p:nvSpPr>
          <p:spPr bwMode="auto">
            <a:xfrm>
              <a:off x="2290" y="3838"/>
              <a:ext cx="201" cy="202"/>
            </a:xfrm>
            <a:prstGeom prst="ellipse">
              <a:avLst/>
            </a:prstGeom>
            <a:solidFill>
              <a:schemeClr val="accent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en-US" altLang="zh-CN" sz="1800">
                  <a:solidFill>
                    <a:srgbClr val="000000"/>
                  </a:solidFill>
                  <a:ea typeface="宋体" panose="02010600030101010101" pitchFamily="2" charset="-122"/>
                  <a:cs typeface="+mn-cs"/>
                  <a:sym typeface="Symbol" panose="05050102010706020507" pitchFamily="18" charset="2"/>
                </a:rPr>
                <a:t>21</a:t>
              </a:r>
            </a:p>
          </p:txBody>
        </p:sp>
      </p:grpSp>
      <p:sp>
        <p:nvSpPr>
          <p:cNvPr id="36" name="Rectangle 3">
            <a:extLst>
              <a:ext uri="{FF2B5EF4-FFF2-40B4-BE49-F238E27FC236}">
                <a16:creationId xmlns:a16="http://schemas.microsoft.com/office/drawing/2014/main" id="{5CCB8A19-5D77-490A-B1D9-08D058DE2FE9}"/>
              </a:ext>
            </a:extLst>
          </p:cNvPr>
          <p:cNvSpPr txBox="1">
            <a:spLocks noChangeArrowheads="1"/>
          </p:cNvSpPr>
          <p:nvPr/>
        </p:nvSpPr>
        <p:spPr bwMode="auto">
          <a:xfrm>
            <a:off x="490888" y="4953000"/>
            <a:ext cx="9566718" cy="1524000"/>
          </a:xfrm>
          <a:prstGeom prst="rect">
            <a:avLst/>
          </a:prstGeom>
          <a:noFill/>
          <a:ln w="9525">
            <a:noFill/>
            <a:miter lim="800000"/>
            <a:headEnd/>
            <a:tailEnd/>
          </a:ln>
        </p:spPr>
        <p:txBody>
          <a:bodyPr/>
          <a:lstStyle/>
          <a:p>
            <a:pPr marL="342900" indent="-342900" eaLnBrk="1" hangingPunct="1">
              <a:lnSpc>
                <a:spcPct val="150000"/>
              </a:lnSpc>
              <a:spcBef>
                <a:spcPct val="30000"/>
              </a:spcBef>
              <a:buClr>
                <a:srgbClr val="333399"/>
              </a:buClr>
              <a:buFont typeface="Wingdings" pitchFamily="2" charset="2"/>
              <a:buChar char="Ø"/>
              <a:defRPr/>
            </a:pPr>
            <a:r>
              <a:rPr lang="zh-CN" altLang="en-US" sz="2800" b="1" kern="0" dirty="0">
                <a:solidFill>
                  <a:srgbClr val="000000"/>
                </a:solidFill>
                <a:latin typeface="Times New Roman"/>
                <a:ea typeface="楷体_GB2312"/>
                <a:cs typeface="+mn-cs"/>
              </a:rPr>
              <a:t>希望保持理想状况</a:t>
            </a:r>
          </a:p>
          <a:p>
            <a:pPr marL="342900" indent="-342900" eaLnBrk="1" hangingPunct="1">
              <a:lnSpc>
                <a:spcPct val="150000"/>
              </a:lnSpc>
              <a:spcBef>
                <a:spcPct val="30000"/>
              </a:spcBef>
              <a:buClr>
                <a:srgbClr val="333399"/>
              </a:buClr>
              <a:buFont typeface="Wingdings" pitchFamily="2" charset="2"/>
              <a:buChar char="Ø"/>
              <a:defRPr/>
            </a:pPr>
            <a:r>
              <a:rPr lang="zh-CN" altLang="en-US" sz="2800" b="1" kern="0" dirty="0">
                <a:solidFill>
                  <a:srgbClr val="000000"/>
                </a:solidFill>
                <a:latin typeface="Times New Roman"/>
                <a:ea typeface="楷体_GB2312"/>
                <a:cs typeface="+mn-cs"/>
              </a:rPr>
              <a:t>插入、删除、查找时间代价为</a:t>
            </a:r>
            <a:r>
              <a:rPr lang="en-US" altLang="zh-CN" sz="2800" b="1" kern="0" dirty="0">
                <a:solidFill>
                  <a:srgbClr val="000000"/>
                </a:solidFill>
                <a:latin typeface="Times New Roman"/>
                <a:ea typeface="楷体_GB2312"/>
                <a:cs typeface="+mn-cs"/>
              </a:rPr>
              <a:t>O(</a:t>
            </a:r>
            <a:r>
              <a:rPr lang="en-US" altLang="zh-CN" sz="2800" b="1" kern="0" dirty="0" err="1">
                <a:solidFill>
                  <a:srgbClr val="000000"/>
                </a:solidFill>
                <a:latin typeface="Times New Roman"/>
                <a:ea typeface="楷体_GB2312"/>
                <a:cs typeface="+mn-cs"/>
              </a:rPr>
              <a:t>log</a:t>
            </a:r>
            <a:r>
              <a:rPr lang="en-US" altLang="zh-CN" sz="2800" b="1" i="1" kern="0" dirty="0" err="1">
                <a:solidFill>
                  <a:srgbClr val="000000"/>
                </a:solidFill>
                <a:latin typeface="Times New Roman"/>
                <a:ea typeface="楷体_GB2312"/>
                <a:cs typeface="+mn-cs"/>
              </a:rPr>
              <a:t>n</a:t>
            </a:r>
            <a:r>
              <a:rPr lang="en-US" altLang="zh-CN" sz="2800" b="1" kern="0" dirty="0">
                <a:solidFill>
                  <a:srgbClr val="000000"/>
                </a:solidFill>
                <a:latin typeface="Times New Roman"/>
                <a:ea typeface="楷体_GB2312"/>
                <a:cs typeface="+mn-cs"/>
              </a:rPr>
              <a:t> )</a:t>
            </a:r>
            <a:endParaRPr lang="zh-CN" altLang="en-US" sz="2800" b="1" kern="0" dirty="0">
              <a:solidFill>
                <a:srgbClr val="000000"/>
              </a:solidFill>
              <a:latin typeface="Times New Roman"/>
              <a:ea typeface="楷体_GB2312"/>
              <a:cs typeface="+mn-cs"/>
            </a:endParaRPr>
          </a:p>
        </p:txBody>
      </p:sp>
      <p:sp>
        <p:nvSpPr>
          <p:cNvPr id="135175" name="灯片编号占位符 3">
            <a:extLst>
              <a:ext uri="{FF2B5EF4-FFF2-40B4-BE49-F238E27FC236}">
                <a16:creationId xmlns:a16="http://schemas.microsoft.com/office/drawing/2014/main" id="{64C45C63-AA8A-410F-82A4-B8216BC3A8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CAB4E0D-4455-403B-B4AB-5171406EC7A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280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p:bldP spid="36"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a:extLst>
              <a:ext uri="{FF2B5EF4-FFF2-40B4-BE49-F238E27FC236}">
                <a16:creationId xmlns:a16="http://schemas.microsoft.com/office/drawing/2014/main" id="{7EC7079E-5813-4E6E-B627-54CEC6CB1491}"/>
              </a:ext>
            </a:extLst>
          </p:cNvPr>
          <p:cNvSpPr>
            <a:spLocks noGrp="1" noChangeArrowheads="1"/>
          </p:cNvSpPr>
          <p:nvPr>
            <p:ph type="title"/>
          </p:nvPr>
        </p:nvSpPr>
        <p:spPr>
          <a:xfrm>
            <a:off x="1675606" y="76201"/>
            <a:ext cx="8839200" cy="639763"/>
          </a:xfrm>
        </p:spPr>
        <p:txBody>
          <a:bodyPr/>
          <a:lstStyle/>
          <a:p>
            <a:pPr algn="ctr"/>
            <a:r>
              <a:rPr lang="zh-CN" altLang="en-US" sz="4000" b="1">
                <a:latin typeface="微软雅黑" panose="020B0503020204020204" pitchFamily="34" charset="-122"/>
                <a:ea typeface="微软雅黑" panose="020B0503020204020204" pitchFamily="34" charset="-122"/>
              </a:rPr>
              <a:t>平衡二叉树</a:t>
            </a:r>
            <a:endParaRPr lang="zh-CN" altLang="en-US" b="1">
              <a:latin typeface="微软雅黑" panose="020B0503020204020204" pitchFamily="34" charset="-122"/>
              <a:ea typeface="微软雅黑" panose="020B0503020204020204" pitchFamily="34" charset="-122"/>
            </a:endParaRPr>
          </a:p>
        </p:txBody>
      </p:sp>
      <p:sp>
        <p:nvSpPr>
          <p:cNvPr id="136195" name="灯片编号占位符 3">
            <a:extLst>
              <a:ext uri="{FF2B5EF4-FFF2-40B4-BE49-F238E27FC236}">
                <a16:creationId xmlns:a16="http://schemas.microsoft.com/office/drawing/2014/main" id="{380FAF37-E7A4-4A1F-B28F-3AEC06E6C7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1B382C8B-CD60-4604-981A-C06C92DB8B0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76</a:t>
            </a:fld>
            <a:endParaRPr lang="zh-CN" altLang="zh-CN" sz="1400" b="0">
              <a:solidFill>
                <a:srgbClr val="FFFFFF"/>
              </a:solidFill>
              <a:latin typeface="Arial" panose="020B0604020202020204" pitchFamily="34" charset="0"/>
              <a:ea typeface="宋体" panose="02010600030101010101" pitchFamily="2" charset="-122"/>
              <a:cs typeface="+mn-cs"/>
            </a:endParaRPr>
          </a:p>
        </p:txBody>
      </p:sp>
      <p:grpSp>
        <p:nvGrpSpPr>
          <p:cNvPr id="136196" name="组合 4">
            <a:extLst>
              <a:ext uri="{FF2B5EF4-FFF2-40B4-BE49-F238E27FC236}">
                <a16:creationId xmlns:a16="http://schemas.microsoft.com/office/drawing/2014/main" id="{F53A6F39-287E-4EC9-8D77-949985BD85AE}"/>
              </a:ext>
            </a:extLst>
          </p:cNvPr>
          <p:cNvGrpSpPr>
            <a:grpSpLocks/>
          </p:cNvGrpSpPr>
          <p:nvPr/>
        </p:nvGrpSpPr>
        <p:grpSpPr bwMode="auto">
          <a:xfrm>
            <a:off x="2285206" y="914400"/>
            <a:ext cx="2743200" cy="2528888"/>
            <a:chOff x="539552" y="323031"/>
            <a:chExt cx="2743200" cy="2528888"/>
          </a:xfrm>
        </p:grpSpPr>
        <p:sp>
          <p:nvSpPr>
            <p:cNvPr id="6" name="Oval 8">
              <a:extLst>
                <a:ext uri="{FF2B5EF4-FFF2-40B4-BE49-F238E27FC236}">
                  <a16:creationId xmlns:a16="http://schemas.microsoft.com/office/drawing/2014/main" id="{4576E2BB-C2BD-48EC-8A5E-62E847E4D9E0}"/>
                </a:ext>
              </a:extLst>
            </p:cNvPr>
            <p:cNvSpPr>
              <a:spLocks noChangeArrowheads="1"/>
            </p:cNvSpPr>
            <p:nvPr/>
          </p:nvSpPr>
          <p:spPr bwMode="auto">
            <a:xfrm>
              <a:off x="1623815" y="323031"/>
              <a:ext cx="360362" cy="360363"/>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7" name="Text Box 10">
              <a:extLst>
                <a:ext uri="{FF2B5EF4-FFF2-40B4-BE49-F238E27FC236}">
                  <a16:creationId xmlns:a16="http://schemas.microsoft.com/office/drawing/2014/main" id="{A312E7F4-4FA0-4BBE-89D1-AF65E0A126B7}"/>
                </a:ext>
              </a:extLst>
            </p:cNvPr>
            <p:cNvSpPr txBox="1">
              <a:spLocks noChangeArrowheads="1"/>
            </p:cNvSpPr>
            <p:nvPr/>
          </p:nvSpPr>
          <p:spPr bwMode="auto">
            <a:xfrm>
              <a:off x="1619052" y="356369"/>
              <a:ext cx="342900" cy="338137"/>
            </a:xfrm>
            <a:prstGeom prst="rect">
              <a:avLst/>
            </a:prstGeom>
            <a:noFill/>
            <a:ln w="38100" cmpd="dbl" algn="ctr">
              <a:noFill/>
              <a:miter lim="800000"/>
              <a:headEnd/>
              <a:tailEnd/>
            </a:ln>
          </p:spPr>
          <p:txBody>
            <a:bodyPr wrap="none">
              <a:spAutoFit/>
            </a:bodyPr>
            <a:lstStyle/>
            <a:p>
              <a:pPr marL="342900" indent="-342900">
                <a:defRPr/>
              </a:pPr>
              <a:r>
                <a:rPr lang="en-US" altLang="zh-CN" sz="1600" b="1">
                  <a:solidFill>
                    <a:srgbClr val="000000"/>
                  </a:solidFill>
                  <a:latin typeface="Times New Roman"/>
                  <a:ea typeface="楷体_GB2312"/>
                  <a:cs typeface="+mn-cs"/>
                </a:rPr>
                <a:t>-</a:t>
              </a:r>
              <a:r>
                <a:rPr lang="en-US" altLang="zh-CN" b="1">
                  <a:solidFill>
                    <a:srgbClr val="000000"/>
                  </a:solidFill>
                  <a:latin typeface="Times New Roman"/>
                  <a:ea typeface="楷体_GB2312"/>
                  <a:cs typeface="+mn-cs"/>
                </a:rPr>
                <a:t>2</a:t>
              </a:r>
            </a:p>
          </p:txBody>
        </p:sp>
        <p:sp>
          <p:nvSpPr>
            <p:cNvPr id="8" name="Line 12">
              <a:extLst>
                <a:ext uri="{FF2B5EF4-FFF2-40B4-BE49-F238E27FC236}">
                  <a16:creationId xmlns:a16="http://schemas.microsoft.com/office/drawing/2014/main" id="{D0A89CF6-AAB2-44FF-8F21-1B88747D6A8C}"/>
                </a:ext>
              </a:extLst>
            </p:cNvPr>
            <p:cNvSpPr>
              <a:spLocks noChangeShapeType="1"/>
            </p:cNvSpPr>
            <p:nvPr/>
          </p:nvSpPr>
          <p:spPr bwMode="auto">
            <a:xfrm flipH="1">
              <a:off x="1288852" y="623069"/>
              <a:ext cx="360363" cy="431800"/>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9" name="Line 13">
              <a:extLst>
                <a:ext uri="{FF2B5EF4-FFF2-40B4-BE49-F238E27FC236}">
                  <a16:creationId xmlns:a16="http://schemas.microsoft.com/office/drawing/2014/main" id="{B801C158-4697-4B51-ABF9-E9594EC9223A}"/>
                </a:ext>
              </a:extLst>
            </p:cNvPr>
            <p:cNvSpPr>
              <a:spLocks noChangeShapeType="1"/>
            </p:cNvSpPr>
            <p:nvPr/>
          </p:nvSpPr>
          <p:spPr bwMode="auto">
            <a:xfrm>
              <a:off x="1931790" y="623069"/>
              <a:ext cx="360362" cy="431800"/>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10" name="Oval 14">
              <a:extLst>
                <a:ext uri="{FF2B5EF4-FFF2-40B4-BE49-F238E27FC236}">
                  <a16:creationId xmlns:a16="http://schemas.microsoft.com/office/drawing/2014/main" id="{F9224CFD-2DF2-4799-8FAA-D80B68AEE56E}"/>
                </a:ext>
              </a:extLst>
            </p:cNvPr>
            <p:cNvSpPr>
              <a:spLocks noChangeArrowheads="1"/>
            </p:cNvSpPr>
            <p:nvPr/>
          </p:nvSpPr>
          <p:spPr bwMode="auto">
            <a:xfrm>
              <a:off x="1090415" y="1042169"/>
              <a:ext cx="360362" cy="360362"/>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11" name="Text Box 15">
              <a:extLst>
                <a:ext uri="{FF2B5EF4-FFF2-40B4-BE49-F238E27FC236}">
                  <a16:creationId xmlns:a16="http://schemas.microsoft.com/office/drawing/2014/main" id="{48413E4F-496A-4402-BFA9-D83899BB0598}"/>
                </a:ext>
              </a:extLst>
            </p:cNvPr>
            <p:cNvSpPr txBox="1">
              <a:spLocks noChangeArrowheads="1"/>
            </p:cNvSpPr>
            <p:nvPr/>
          </p:nvSpPr>
          <p:spPr bwMode="auto">
            <a:xfrm>
              <a:off x="1085652" y="1075506"/>
              <a:ext cx="342900" cy="338138"/>
            </a:xfrm>
            <a:prstGeom prst="rect">
              <a:avLst/>
            </a:prstGeom>
            <a:noFill/>
            <a:ln w="38100" cmpd="dbl" algn="ctr">
              <a:noFill/>
              <a:miter lim="800000"/>
              <a:headEnd/>
              <a:tailEnd/>
            </a:ln>
          </p:spPr>
          <p:txBody>
            <a:bodyPr wrap="none">
              <a:spAutoFit/>
            </a:bodyPr>
            <a:lstStyle/>
            <a:p>
              <a:pPr marL="342900" indent="-342900">
                <a:defRPr/>
              </a:pPr>
              <a:r>
                <a:rPr lang="en-US" altLang="zh-CN" sz="1600" b="1">
                  <a:solidFill>
                    <a:srgbClr val="000000"/>
                  </a:solidFill>
                  <a:latin typeface="Times New Roman"/>
                  <a:ea typeface="楷体_GB2312"/>
                  <a:cs typeface="+mn-cs"/>
                </a:rPr>
                <a:t>-</a:t>
              </a:r>
              <a:r>
                <a:rPr lang="en-US" altLang="zh-CN" b="1">
                  <a:solidFill>
                    <a:srgbClr val="000000"/>
                  </a:solidFill>
                  <a:latin typeface="Times New Roman"/>
                  <a:ea typeface="楷体_GB2312"/>
                  <a:cs typeface="+mn-cs"/>
                </a:rPr>
                <a:t>1</a:t>
              </a:r>
            </a:p>
          </p:txBody>
        </p:sp>
        <p:sp>
          <p:nvSpPr>
            <p:cNvPr id="12" name="Text Box 16">
              <a:extLst>
                <a:ext uri="{FF2B5EF4-FFF2-40B4-BE49-F238E27FC236}">
                  <a16:creationId xmlns:a16="http://schemas.microsoft.com/office/drawing/2014/main" id="{1C01A2B4-8739-45B5-A0F9-40A7E2FDBCEC}"/>
                </a:ext>
              </a:extLst>
            </p:cNvPr>
            <p:cNvSpPr txBox="1">
              <a:spLocks noChangeArrowheads="1"/>
            </p:cNvSpPr>
            <p:nvPr/>
          </p:nvSpPr>
          <p:spPr bwMode="auto">
            <a:xfrm>
              <a:off x="831652" y="826269"/>
              <a:ext cx="355600" cy="461962"/>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2400">
                  <a:solidFill>
                    <a:srgbClr val="000000"/>
                  </a:solidFill>
                  <a:latin typeface="Times New Roman"/>
                  <a:ea typeface="楷体_GB2312" pitchFamily="49" charset="-122"/>
                  <a:cs typeface="+mn-cs"/>
                </a:rPr>
                <a:t>b</a:t>
              </a:r>
            </a:p>
          </p:txBody>
        </p:sp>
        <p:sp>
          <p:nvSpPr>
            <p:cNvPr id="13" name="Oval 17">
              <a:extLst>
                <a:ext uri="{FF2B5EF4-FFF2-40B4-BE49-F238E27FC236}">
                  <a16:creationId xmlns:a16="http://schemas.microsoft.com/office/drawing/2014/main" id="{AECC5D35-65F8-4B0D-A505-68ECF2F1D71D}"/>
                </a:ext>
              </a:extLst>
            </p:cNvPr>
            <p:cNvSpPr>
              <a:spLocks noChangeArrowheads="1"/>
            </p:cNvSpPr>
            <p:nvPr/>
          </p:nvSpPr>
          <p:spPr bwMode="auto">
            <a:xfrm>
              <a:off x="2101652" y="1064394"/>
              <a:ext cx="431800" cy="792162"/>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14" name="Text Box 18">
              <a:extLst>
                <a:ext uri="{FF2B5EF4-FFF2-40B4-BE49-F238E27FC236}">
                  <a16:creationId xmlns:a16="http://schemas.microsoft.com/office/drawing/2014/main" id="{3F5C7090-0E74-4160-94C1-DDBBCE6CA444}"/>
                </a:ext>
              </a:extLst>
            </p:cNvPr>
            <p:cNvSpPr txBox="1">
              <a:spLocks noChangeArrowheads="1"/>
            </p:cNvSpPr>
            <p:nvPr/>
          </p:nvSpPr>
          <p:spPr bwMode="auto">
            <a:xfrm>
              <a:off x="2182615" y="1286644"/>
              <a:ext cx="312737" cy="369887"/>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15" name="Oval 19">
              <a:extLst>
                <a:ext uri="{FF2B5EF4-FFF2-40B4-BE49-F238E27FC236}">
                  <a16:creationId xmlns:a16="http://schemas.microsoft.com/office/drawing/2014/main" id="{85E7831F-03F9-49AD-8333-4DBD49B8FD3A}"/>
                </a:ext>
              </a:extLst>
            </p:cNvPr>
            <p:cNvSpPr>
              <a:spLocks noChangeArrowheads="1"/>
            </p:cNvSpPr>
            <p:nvPr/>
          </p:nvSpPr>
          <p:spPr bwMode="auto">
            <a:xfrm>
              <a:off x="1487290" y="1767656"/>
              <a:ext cx="431800" cy="792163"/>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16" name="Text Box 20">
              <a:extLst>
                <a:ext uri="{FF2B5EF4-FFF2-40B4-BE49-F238E27FC236}">
                  <a16:creationId xmlns:a16="http://schemas.microsoft.com/office/drawing/2014/main" id="{D6FAF694-9EB1-4C60-A395-958A0D9332ED}"/>
                </a:ext>
              </a:extLst>
            </p:cNvPr>
            <p:cNvSpPr txBox="1">
              <a:spLocks noChangeArrowheads="1"/>
            </p:cNvSpPr>
            <p:nvPr/>
          </p:nvSpPr>
          <p:spPr bwMode="auto">
            <a:xfrm>
              <a:off x="1568252" y="2007369"/>
              <a:ext cx="312738" cy="369887"/>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17" name="Line 21">
              <a:extLst>
                <a:ext uri="{FF2B5EF4-FFF2-40B4-BE49-F238E27FC236}">
                  <a16:creationId xmlns:a16="http://schemas.microsoft.com/office/drawing/2014/main" id="{78B1D30A-14B0-4E7E-B3E6-5BBF696A2678}"/>
                </a:ext>
              </a:extLst>
            </p:cNvPr>
            <p:cNvSpPr>
              <a:spLocks noChangeShapeType="1"/>
            </p:cNvSpPr>
            <p:nvPr/>
          </p:nvSpPr>
          <p:spPr bwMode="auto">
            <a:xfrm flipH="1">
              <a:off x="831652" y="1331094"/>
              <a:ext cx="287338" cy="431800"/>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18" name="Line 22">
              <a:extLst>
                <a:ext uri="{FF2B5EF4-FFF2-40B4-BE49-F238E27FC236}">
                  <a16:creationId xmlns:a16="http://schemas.microsoft.com/office/drawing/2014/main" id="{21ADEEC1-D253-4808-9294-3A2C531109BD}"/>
                </a:ext>
              </a:extLst>
            </p:cNvPr>
            <p:cNvSpPr>
              <a:spLocks noChangeShapeType="1"/>
            </p:cNvSpPr>
            <p:nvPr/>
          </p:nvSpPr>
          <p:spPr bwMode="auto">
            <a:xfrm>
              <a:off x="1406327" y="1331094"/>
              <a:ext cx="287338" cy="431800"/>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19" name="Oval 23">
              <a:extLst>
                <a:ext uri="{FF2B5EF4-FFF2-40B4-BE49-F238E27FC236}">
                  <a16:creationId xmlns:a16="http://schemas.microsoft.com/office/drawing/2014/main" id="{5B1998D1-773A-437C-936E-97B9BC96A5C5}"/>
                </a:ext>
              </a:extLst>
            </p:cNvPr>
            <p:cNvSpPr>
              <a:spLocks noChangeArrowheads="1"/>
            </p:cNvSpPr>
            <p:nvPr/>
          </p:nvSpPr>
          <p:spPr bwMode="auto">
            <a:xfrm>
              <a:off x="603052" y="1772419"/>
              <a:ext cx="503238" cy="1079500"/>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20" name="Text Box 24">
              <a:extLst>
                <a:ext uri="{FF2B5EF4-FFF2-40B4-BE49-F238E27FC236}">
                  <a16:creationId xmlns:a16="http://schemas.microsoft.com/office/drawing/2014/main" id="{89AA2658-9A5D-45B2-86F1-4C480BC843AF}"/>
                </a:ext>
              </a:extLst>
            </p:cNvPr>
            <p:cNvSpPr txBox="1">
              <a:spLocks noChangeArrowheads="1"/>
            </p:cNvSpPr>
            <p:nvPr/>
          </p:nvSpPr>
          <p:spPr bwMode="auto">
            <a:xfrm>
              <a:off x="539552" y="2183581"/>
              <a:ext cx="560388" cy="369888"/>
            </a:xfrm>
            <a:prstGeom prst="rect">
              <a:avLst/>
            </a:prstGeom>
            <a:noFill/>
            <a:ln w="38100" cmpd="dbl" algn="ctr">
              <a:noFill/>
              <a:miter lim="800000"/>
              <a:headEnd/>
              <a:tailEnd/>
            </a:ln>
          </p:spPr>
          <p:txBody>
            <a:bodyPr wrap="none">
              <a:spAutoFit/>
            </a:bodyPr>
            <a:lstStyle/>
            <a:p>
              <a:pPr marL="342900" indent="-342900">
                <a:defRPr/>
              </a:pPr>
              <a:r>
                <a:rPr lang="en-US" altLang="zh-CN" sz="1800" b="1">
                  <a:solidFill>
                    <a:srgbClr val="000000"/>
                  </a:solidFill>
                  <a:latin typeface="Times New Roman"/>
                  <a:ea typeface="楷体_GB2312"/>
                  <a:cs typeface="+mn-cs"/>
                </a:rPr>
                <a:t>h+1</a:t>
              </a:r>
            </a:p>
          </p:txBody>
        </p:sp>
        <p:sp>
          <p:nvSpPr>
            <p:cNvPr id="21" name="Oval 25">
              <a:extLst>
                <a:ext uri="{FF2B5EF4-FFF2-40B4-BE49-F238E27FC236}">
                  <a16:creationId xmlns:a16="http://schemas.microsoft.com/office/drawing/2014/main" id="{ABE5021E-CE1A-4137-921E-C10D3C5B3427}"/>
                </a:ext>
              </a:extLst>
            </p:cNvPr>
            <p:cNvSpPr>
              <a:spLocks noChangeArrowheads="1"/>
            </p:cNvSpPr>
            <p:nvPr/>
          </p:nvSpPr>
          <p:spPr bwMode="auto">
            <a:xfrm>
              <a:off x="631627" y="1785119"/>
              <a:ext cx="449263" cy="914400"/>
            </a:xfrm>
            <a:prstGeom prst="ellipse">
              <a:avLst/>
            </a:prstGeom>
            <a:noFill/>
            <a:ln w="28575" algn="ctr">
              <a:solidFill>
                <a:schemeClr val="tx1"/>
              </a:solidFill>
              <a:prstDash val="dash"/>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22" name="TextBox 40">
              <a:extLst>
                <a:ext uri="{FF2B5EF4-FFF2-40B4-BE49-F238E27FC236}">
                  <a16:creationId xmlns:a16="http://schemas.microsoft.com/office/drawing/2014/main" id="{E163A25C-0261-4286-A06A-09BBA61019BE}"/>
                </a:ext>
              </a:extLst>
            </p:cNvPr>
            <p:cNvSpPr txBox="1">
              <a:spLocks noChangeArrowheads="1"/>
            </p:cNvSpPr>
            <p:nvPr/>
          </p:nvSpPr>
          <p:spPr bwMode="auto">
            <a:xfrm>
              <a:off x="1842890" y="2177231"/>
              <a:ext cx="1439862" cy="400050"/>
            </a:xfrm>
            <a:prstGeom prst="rect">
              <a:avLst/>
            </a:prstGeom>
            <a:noFill/>
            <a:ln w="9525">
              <a:noFill/>
              <a:miter lim="800000"/>
              <a:headEnd/>
              <a:tailEnd/>
            </a:ln>
          </p:spPr>
          <p:txBody>
            <a:bodyPr>
              <a:spAutoFit/>
            </a:bodyPr>
            <a:lstStyle/>
            <a:p>
              <a:pPr>
                <a:defRPr/>
              </a:pPr>
              <a:r>
                <a:rPr lang="en-US" altLang="zh-CN" sz="2000" b="1" dirty="0">
                  <a:solidFill>
                    <a:srgbClr val="FF0000"/>
                  </a:solidFill>
                  <a:latin typeface="Times New Roman"/>
                  <a:ea typeface="楷体_GB2312"/>
                  <a:cs typeface="+mn-cs"/>
                </a:rPr>
                <a:t>LL </a:t>
              </a:r>
              <a:r>
                <a:rPr lang="zh-CN" altLang="en-US" sz="2000" b="1" dirty="0">
                  <a:solidFill>
                    <a:srgbClr val="FF0000"/>
                  </a:solidFill>
                  <a:latin typeface="Times New Roman"/>
                  <a:ea typeface="楷体_GB2312"/>
                  <a:cs typeface="+mn-cs"/>
                </a:rPr>
                <a:t>不平衡</a:t>
              </a:r>
            </a:p>
          </p:txBody>
        </p:sp>
      </p:grpSp>
      <p:grpSp>
        <p:nvGrpSpPr>
          <p:cNvPr id="136197" name="组合 93">
            <a:extLst>
              <a:ext uri="{FF2B5EF4-FFF2-40B4-BE49-F238E27FC236}">
                <a16:creationId xmlns:a16="http://schemas.microsoft.com/office/drawing/2014/main" id="{9CDE8F1B-BAE6-4247-AECA-C7C8E88A7F70}"/>
              </a:ext>
            </a:extLst>
          </p:cNvPr>
          <p:cNvGrpSpPr>
            <a:grpSpLocks/>
          </p:cNvGrpSpPr>
          <p:nvPr/>
        </p:nvGrpSpPr>
        <p:grpSpPr bwMode="auto">
          <a:xfrm>
            <a:off x="6761957" y="923926"/>
            <a:ext cx="2720975" cy="2505075"/>
            <a:chOff x="5239516" y="771109"/>
            <a:chExt cx="2720480" cy="2505491"/>
          </a:xfrm>
        </p:grpSpPr>
        <p:sp>
          <p:nvSpPr>
            <p:cNvPr id="25" name="Line 29">
              <a:extLst>
                <a:ext uri="{FF2B5EF4-FFF2-40B4-BE49-F238E27FC236}">
                  <a16:creationId xmlns:a16="http://schemas.microsoft.com/office/drawing/2014/main" id="{A670187B-BFB2-425E-9991-EFAD4EA82B81}"/>
                </a:ext>
              </a:extLst>
            </p:cNvPr>
            <p:cNvSpPr>
              <a:spLocks noChangeShapeType="1"/>
            </p:cNvSpPr>
            <p:nvPr/>
          </p:nvSpPr>
          <p:spPr bwMode="auto">
            <a:xfrm flipH="1">
              <a:off x="6206128" y="1047380"/>
              <a:ext cx="360296" cy="43187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26" name="Line 30">
              <a:extLst>
                <a:ext uri="{FF2B5EF4-FFF2-40B4-BE49-F238E27FC236}">
                  <a16:creationId xmlns:a16="http://schemas.microsoft.com/office/drawing/2014/main" id="{82DA9427-9DA2-4983-8A57-62A1C9812AEE}"/>
                </a:ext>
              </a:extLst>
            </p:cNvPr>
            <p:cNvSpPr>
              <a:spLocks noChangeShapeType="1"/>
            </p:cNvSpPr>
            <p:nvPr/>
          </p:nvSpPr>
          <p:spPr bwMode="auto">
            <a:xfrm>
              <a:off x="6848948" y="1047380"/>
              <a:ext cx="360297" cy="43187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27" name="Oval 31">
              <a:extLst>
                <a:ext uri="{FF2B5EF4-FFF2-40B4-BE49-F238E27FC236}">
                  <a16:creationId xmlns:a16="http://schemas.microsoft.com/office/drawing/2014/main" id="{D2AFDD4A-006C-4F24-A5C2-087DD99C974F}"/>
                </a:ext>
              </a:extLst>
            </p:cNvPr>
            <p:cNvSpPr>
              <a:spLocks noChangeArrowheads="1"/>
            </p:cNvSpPr>
            <p:nvPr/>
          </p:nvSpPr>
          <p:spPr bwMode="auto">
            <a:xfrm>
              <a:off x="7053699" y="1466549"/>
              <a:ext cx="360296" cy="360423"/>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28" name="Text Box 32">
              <a:extLst>
                <a:ext uri="{FF2B5EF4-FFF2-40B4-BE49-F238E27FC236}">
                  <a16:creationId xmlns:a16="http://schemas.microsoft.com/office/drawing/2014/main" id="{78EA3267-A22C-4703-BAFF-D96CE2CE0DF2}"/>
                </a:ext>
              </a:extLst>
            </p:cNvPr>
            <p:cNvSpPr txBox="1">
              <a:spLocks noChangeArrowheads="1"/>
            </p:cNvSpPr>
            <p:nvPr/>
          </p:nvSpPr>
          <p:spPr bwMode="auto">
            <a:xfrm>
              <a:off x="7091792" y="1520533"/>
              <a:ext cx="274587" cy="308026"/>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a:solidFill>
                    <a:srgbClr val="000000"/>
                  </a:solidFill>
                  <a:latin typeface="Times New Roman"/>
                  <a:ea typeface="楷体_GB2312" pitchFamily="49" charset="-122"/>
                  <a:cs typeface="+mn-cs"/>
                </a:rPr>
                <a:t>1</a:t>
              </a:r>
            </a:p>
          </p:txBody>
        </p:sp>
        <p:sp>
          <p:nvSpPr>
            <p:cNvPr id="29" name="Text Box 33">
              <a:extLst>
                <a:ext uri="{FF2B5EF4-FFF2-40B4-BE49-F238E27FC236}">
                  <a16:creationId xmlns:a16="http://schemas.microsoft.com/office/drawing/2014/main" id="{A83B9D32-FFE1-42AE-87F9-54D08082FCB0}"/>
                </a:ext>
              </a:extLst>
            </p:cNvPr>
            <p:cNvSpPr txBox="1">
              <a:spLocks noChangeArrowheads="1"/>
            </p:cNvSpPr>
            <p:nvPr/>
          </p:nvSpPr>
          <p:spPr bwMode="auto">
            <a:xfrm>
              <a:off x="7314002" y="1177576"/>
              <a:ext cx="355535" cy="462040"/>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2400">
                  <a:solidFill>
                    <a:srgbClr val="000000"/>
                  </a:solidFill>
                  <a:latin typeface="Times New Roman"/>
                  <a:ea typeface="楷体_GB2312" pitchFamily="49" charset="-122"/>
                  <a:cs typeface="+mn-cs"/>
                </a:rPr>
                <a:t>b</a:t>
              </a:r>
            </a:p>
          </p:txBody>
        </p:sp>
        <p:sp>
          <p:nvSpPr>
            <p:cNvPr id="30" name="Oval 34">
              <a:extLst>
                <a:ext uri="{FF2B5EF4-FFF2-40B4-BE49-F238E27FC236}">
                  <a16:creationId xmlns:a16="http://schemas.microsoft.com/office/drawing/2014/main" id="{14B3F771-5B6C-4A68-BA6A-BCBCFEDE501D}"/>
                </a:ext>
              </a:extLst>
            </p:cNvPr>
            <p:cNvSpPr>
              <a:spLocks noChangeArrowheads="1"/>
            </p:cNvSpPr>
            <p:nvPr/>
          </p:nvSpPr>
          <p:spPr bwMode="auto">
            <a:xfrm>
              <a:off x="5939477" y="1488778"/>
              <a:ext cx="431721" cy="792295"/>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31" name="Text Box 35">
              <a:extLst>
                <a:ext uri="{FF2B5EF4-FFF2-40B4-BE49-F238E27FC236}">
                  <a16:creationId xmlns:a16="http://schemas.microsoft.com/office/drawing/2014/main" id="{8C4B76C4-CDAE-4798-A0C4-CC7B025DC114}"/>
                </a:ext>
              </a:extLst>
            </p:cNvPr>
            <p:cNvSpPr txBox="1">
              <a:spLocks noChangeArrowheads="1"/>
            </p:cNvSpPr>
            <p:nvPr/>
          </p:nvSpPr>
          <p:spPr bwMode="auto">
            <a:xfrm>
              <a:off x="6020424" y="1711065"/>
              <a:ext cx="312681" cy="369949"/>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32" name="Oval 36">
              <a:extLst>
                <a:ext uri="{FF2B5EF4-FFF2-40B4-BE49-F238E27FC236}">
                  <a16:creationId xmlns:a16="http://schemas.microsoft.com/office/drawing/2014/main" id="{775DD0A1-FDEB-42E4-9A32-269CCCB15250}"/>
                </a:ext>
              </a:extLst>
            </p:cNvPr>
            <p:cNvSpPr>
              <a:spLocks noChangeArrowheads="1"/>
            </p:cNvSpPr>
            <p:nvPr/>
          </p:nvSpPr>
          <p:spPr bwMode="auto">
            <a:xfrm>
              <a:off x="6587059" y="2192158"/>
              <a:ext cx="431721" cy="792294"/>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33" name="Text Box 37">
              <a:extLst>
                <a:ext uri="{FF2B5EF4-FFF2-40B4-BE49-F238E27FC236}">
                  <a16:creationId xmlns:a16="http://schemas.microsoft.com/office/drawing/2014/main" id="{52037AC5-2A42-48B7-B9F3-45F246E68BD0}"/>
                </a:ext>
              </a:extLst>
            </p:cNvPr>
            <p:cNvSpPr txBox="1">
              <a:spLocks noChangeArrowheads="1"/>
            </p:cNvSpPr>
            <p:nvPr/>
          </p:nvSpPr>
          <p:spPr bwMode="auto">
            <a:xfrm>
              <a:off x="6668006" y="2414445"/>
              <a:ext cx="312681" cy="369948"/>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34" name="Line 38">
              <a:extLst>
                <a:ext uri="{FF2B5EF4-FFF2-40B4-BE49-F238E27FC236}">
                  <a16:creationId xmlns:a16="http://schemas.microsoft.com/office/drawing/2014/main" id="{4DD3B3BE-D837-451C-9B7C-E4CCFCC55EAA}"/>
                </a:ext>
              </a:extLst>
            </p:cNvPr>
            <p:cNvSpPr>
              <a:spLocks noChangeShapeType="1"/>
            </p:cNvSpPr>
            <p:nvPr/>
          </p:nvSpPr>
          <p:spPr bwMode="auto">
            <a:xfrm flipH="1">
              <a:off x="6794983" y="1755522"/>
              <a:ext cx="287286" cy="43187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35" name="Line 39">
              <a:extLst>
                <a:ext uri="{FF2B5EF4-FFF2-40B4-BE49-F238E27FC236}">
                  <a16:creationId xmlns:a16="http://schemas.microsoft.com/office/drawing/2014/main" id="{9EBCDB0E-3B23-4F44-B24F-37A1DB3293E4}"/>
                </a:ext>
              </a:extLst>
            </p:cNvPr>
            <p:cNvSpPr>
              <a:spLocks noChangeShapeType="1"/>
            </p:cNvSpPr>
            <p:nvPr/>
          </p:nvSpPr>
          <p:spPr bwMode="auto">
            <a:xfrm>
              <a:off x="7369553" y="1755522"/>
              <a:ext cx="287286" cy="43187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36" name="Oval 40">
              <a:extLst>
                <a:ext uri="{FF2B5EF4-FFF2-40B4-BE49-F238E27FC236}">
                  <a16:creationId xmlns:a16="http://schemas.microsoft.com/office/drawing/2014/main" id="{18E6BB90-99FB-44A6-A6A8-71FA2DB87D3E}"/>
                </a:ext>
              </a:extLst>
            </p:cNvPr>
            <p:cNvSpPr>
              <a:spLocks noChangeArrowheads="1"/>
            </p:cNvSpPr>
            <p:nvPr/>
          </p:nvSpPr>
          <p:spPr bwMode="auto">
            <a:xfrm>
              <a:off x="7456851" y="2196921"/>
              <a:ext cx="503145" cy="1079679"/>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37" name="Text Box 41">
              <a:extLst>
                <a:ext uri="{FF2B5EF4-FFF2-40B4-BE49-F238E27FC236}">
                  <a16:creationId xmlns:a16="http://schemas.microsoft.com/office/drawing/2014/main" id="{645EB4A5-F784-46E0-88D5-B5C38D2842CB}"/>
                </a:ext>
              </a:extLst>
            </p:cNvPr>
            <p:cNvSpPr txBox="1">
              <a:spLocks noChangeArrowheads="1"/>
            </p:cNvSpPr>
            <p:nvPr/>
          </p:nvSpPr>
          <p:spPr bwMode="auto">
            <a:xfrm>
              <a:off x="7393362" y="2608152"/>
              <a:ext cx="560285" cy="369948"/>
            </a:xfrm>
            <a:prstGeom prst="rect">
              <a:avLst/>
            </a:prstGeom>
            <a:noFill/>
            <a:ln w="38100" cmpd="dbl" algn="ctr">
              <a:noFill/>
              <a:miter lim="800000"/>
              <a:headEnd/>
              <a:tailEnd/>
            </a:ln>
          </p:spPr>
          <p:txBody>
            <a:bodyPr wrap="none">
              <a:spAutoFit/>
            </a:bodyPr>
            <a:lstStyle/>
            <a:p>
              <a:pPr marL="342900" indent="-342900">
                <a:defRPr/>
              </a:pPr>
              <a:r>
                <a:rPr lang="en-US" altLang="zh-CN" sz="1800" b="1" dirty="0">
                  <a:solidFill>
                    <a:srgbClr val="000000"/>
                  </a:solidFill>
                  <a:latin typeface="Times New Roman"/>
                  <a:ea typeface="楷体_GB2312"/>
                  <a:cs typeface="+mn-cs"/>
                </a:rPr>
                <a:t>h+1</a:t>
              </a:r>
            </a:p>
          </p:txBody>
        </p:sp>
        <p:sp>
          <p:nvSpPr>
            <p:cNvPr id="38" name="Oval 42">
              <a:extLst>
                <a:ext uri="{FF2B5EF4-FFF2-40B4-BE49-F238E27FC236}">
                  <a16:creationId xmlns:a16="http://schemas.microsoft.com/office/drawing/2014/main" id="{14B4E6E2-6F8F-48C8-8818-614E4E98DFE7}"/>
                </a:ext>
              </a:extLst>
            </p:cNvPr>
            <p:cNvSpPr>
              <a:spLocks noChangeArrowheads="1"/>
            </p:cNvSpPr>
            <p:nvPr/>
          </p:nvSpPr>
          <p:spPr bwMode="auto">
            <a:xfrm>
              <a:off x="7485420" y="2209623"/>
              <a:ext cx="449180" cy="914552"/>
            </a:xfrm>
            <a:prstGeom prst="ellipse">
              <a:avLst/>
            </a:prstGeom>
            <a:noFill/>
            <a:ln w="28575" algn="ctr">
              <a:solidFill>
                <a:schemeClr val="tx1"/>
              </a:solidFill>
              <a:prstDash val="dash"/>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39" name="TextBox 41">
              <a:extLst>
                <a:ext uri="{FF2B5EF4-FFF2-40B4-BE49-F238E27FC236}">
                  <a16:creationId xmlns:a16="http://schemas.microsoft.com/office/drawing/2014/main" id="{9AF14A1A-C2D8-455B-B2F2-F0DBFA6C5BAA}"/>
                </a:ext>
              </a:extLst>
            </p:cNvPr>
            <p:cNvSpPr txBox="1">
              <a:spLocks noChangeArrowheads="1"/>
            </p:cNvSpPr>
            <p:nvPr/>
          </p:nvSpPr>
          <p:spPr bwMode="auto">
            <a:xfrm>
              <a:off x="5239516" y="2616090"/>
              <a:ext cx="1439601" cy="400116"/>
            </a:xfrm>
            <a:prstGeom prst="rect">
              <a:avLst/>
            </a:prstGeom>
            <a:noFill/>
            <a:ln w="9525">
              <a:noFill/>
              <a:miter lim="800000"/>
              <a:headEnd/>
              <a:tailEnd/>
            </a:ln>
          </p:spPr>
          <p:txBody>
            <a:bodyPr>
              <a:spAutoFit/>
            </a:bodyPr>
            <a:lstStyle/>
            <a:p>
              <a:pPr>
                <a:defRPr/>
              </a:pPr>
              <a:r>
                <a:rPr lang="en-US" altLang="zh-CN" sz="2000" b="1" dirty="0">
                  <a:solidFill>
                    <a:srgbClr val="FF0000"/>
                  </a:solidFill>
                  <a:latin typeface="Times New Roman"/>
                  <a:ea typeface="楷体_GB2312"/>
                  <a:cs typeface="+mn-cs"/>
                </a:rPr>
                <a:t>RR </a:t>
              </a:r>
              <a:r>
                <a:rPr lang="zh-CN" altLang="en-US" sz="2000" b="1" dirty="0">
                  <a:solidFill>
                    <a:srgbClr val="FF0000"/>
                  </a:solidFill>
                  <a:latin typeface="Times New Roman"/>
                  <a:ea typeface="楷体_GB2312"/>
                  <a:cs typeface="+mn-cs"/>
                </a:rPr>
                <a:t>不平衡</a:t>
              </a:r>
            </a:p>
          </p:txBody>
        </p:sp>
        <p:sp>
          <p:nvSpPr>
            <p:cNvPr id="40" name="Oval 8">
              <a:extLst>
                <a:ext uri="{FF2B5EF4-FFF2-40B4-BE49-F238E27FC236}">
                  <a16:creationId xmlns:a16="http://schemas.microsoft.com/office/drawing/2014/main" id="{B4291FBE-DE8F-4614-B713-01AF169DFEA2}"/>
                </a:ext>
              </a:extLst>
            </p:cNvPr>
            <p:cNvSpPr>
              <a:spLocks noChangeArrowheads="1"/>
            </p:cNvSpPr>
            <p:nvPr/>
          </p:nvSpPr>
          <p:spPr bwMode="auto">
            <a:xfrm>
              <a:off x="6499762" y="771109"/>
              <a:ext cx="360297" cy="360423"/>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41" name="Text Box 10">
              <a:extLst>
                <a:ext uri="{FF2B5EF4-FFF2-40B4-BE49-F238E27FC236}">
                  <a16:creationId xmlns:a16="http://schemas.microsoft.com/office/drawing/2014/main" id="{13262630-A62A-4122-B07A-3F0EB02FD019}"/>
                </a:ext>
              </a:extLst>
            </p:cNvPr>
            <p:cNvSpPr txBox="1">
              <a:spLocks noChangeArrowheads="1"/>
            </p:cNvSpPr>
            <p:nvPr/>
          </p:nvSpPr>
          <p:spPr bwMode="auto">
            <a:xfrm>
              <a:off x="6495001" y="804453"/>
              <a:ext cx="392041" cy="338193"/>
            </a:xfrm>
            <a:prstGeom prst="rect">
              <a:avLst/>
            </a:prstGeom>
            <a:noFill/>
            <a:ln w="38100" cmpd="dbl" algn="ctr">
              <a:noFill/>
              <a:miter lim="800000"/>
              <a:headEnd/>
              <a:tailEnd/>
            </a:ln>
          </p:spPr>
          <p:txBody>
            <a:bodyPr wrap="none">
              <a:spAutoFit/>
            </a:bodyPr>
            <a:lstStyle/>
            <a:p>
              <a:pPr marL="342900" indent="-342900">
                <a:defRPr/>
              </a:pPr>
              <a:r>
                <a:rPr lang="en-US" altLang="zh-CN" sz="1600" b="1" dirty="0">
                  <a:solidFill>
                    <a:srgbClr val="000000"/>
                  </a:solidFill>
                  <a:latin typeface="Times New Roman"/>
                  <a:ea typeface="楷体_GB2312"/>
                  <a:cs typeface="+mn-cs"/>
                </a:rPr>
                <a:t>+</a:t>
              </a:r>
              <a:r>
                <a:rPr lang="en-US" altLang="zh-CN" b="1" dirty="0">
                  <a:solidFill>
                    <a:srgbClr val="000000"/>
                  </a:solidFill>
                  <a:latin typeface="Times New Roman"/>
                  <a:ea typeface="楷体_GB2312"/>
                  <a:cs typeface="+mn-cs"/>
                </a:rPr>
                <a:t>2</a:t>
              </a:r>
            </a:p>
          </p:txBody>
        </p:sp>
      </p:grpSp>
      <p:grpSp>
        <p:nvGrpSpPr>
          <p:cNvPr id="136198" name="组合 66">
            <a:extLst>
              <a:ext uri="{FF2B5EF4-FFF2-40B4-BE49-F238E27FC236}">
                <a16:creationId xmlns:a16="http://schemas.microsoft.com/office/drawing/2014/main" id="{B3DFE99E-098F-4AFF-A378-75F7B2CEF59E}"/>
              </a:ext>
            </a:extLst>
          </p:cNvPr>
          <p:cNvGrpSpPr>
            <a:grpSpLocks/>
          </p:cNvGrpSpPr>
          <p:nvPr/>
        </p:nvGrpSpPr>
        <p:grpSpPr bwMode="auto">
          <a:xfrm>
            <a:off x="6266656" y="3581400"/>
            <a:ext cx="3270250" cy="2971800"/>
            <a:chOff x="4033291" y="2838872"/>
            <a:chExt cx="3269579" cy="3270250"/>
          </a:xfrm>
        </p:grpSpPr>
        <p:sp>
          <p:nvSpPr>
            <p:cNvPr id="68" name="Oval 8">
              <a:extLst>
                <a:ext uri="{FF2B5EF4-FFF2-40B4-BE49-F238E27FC236}">
                  <a16:creationId xmlns:a16="http://schemas.microsoft.com/office/drawing/2014/main" id="{58BBE503-ECA0-45D6-AE69-145633783487}"/>
                </a:ext>
              </a:extLst>
            </p:cNvPr>
            <p:cNvSpPr>
              <a:spLocks noChangeArrowheads="1"/>
            </p:cNvSpPr>
            <p:nvPr/>
          </p:nvSpPr>
          <p:spPr bwMode="auto">
            <a:xfrm>
              <a:off x="5909331" y="2877304"/>
              <a:ext cx="360289" cy="359867"/>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69" name="Text Box 10">
              <a:extLst>
                <a:ext uri="{FF2B5EF4-FFF2-40B4-BE49-F238E27FC236}">
                  <a16:creationId xmlns:a16="http://schemas.microsoft.com/office/drawing/2014/main" id="{A28EEA8A-367B-4695-BAB9-39C9DE5E0609}"/>
                </a:ext>
              </a:extLst>
            </p:cNvPr>
            <p:cNvSpPr txBox="1">
              <a:spLocks noChangeArrowheads="1"/>
            </p:cNvSpPr>
            <p:nvPr/>
          </p:nvSpPr>
          <p:spPr bwMode="auto">
            <a:xfrm>
              <a:off x="5904570" y="2910497"/>
              <a:ext cx="376160" cy="338904"/>
            </a:xfrm>
            <a:prstGeom prst="rect">
              <a:avLst/>
            </a:prstGeom>
            <a:noFill/>
            <a:ln w="38100" cmpd="dbl" algn="ctr">
              <a:noFill/>
              <a:miter lim="800000"/>
              <a:headEnd/>
              <a:tailEnd/>
            </a:ln>
          </p:spPr>
          <p:txBody>
            <a:bodyPr wrap="none">
              <a:spAutoFit/>
            </a:bodyPr>
            <a:lstStyle/>
            <a:p>
              <a:pPr marL="342900" indent="-342900">
                <a:defRPr/>
              </a:pPr>
              <a:r>
                <a:rPr lang="en-US" altLang="zh-CN" b="1">
                  <a:solidFill>
                    <a:srgbClr val="000000"/>
                  </a:solidFill>
                  <a:latin typeface="Times New Roman"/>
                  <a:ea typeface="楷体_GB2312"/>
                  <a:cs typeface="+mn-cs"/>
                </a:rPr>
                <a:t>+2</a:t>
              </a:r>
            </a:p>
          </p:txBody>
        </p:sp>
        <p:sp>
          <p:nvSpPr>
            <p:cNvPr id="70" name="Text Box 11">
              <a:extLst>
                <a:ext uri="{FF2B5EF4-FFF2-40B4-BE49-F238E27FC236}">
                  <a16:creationId xmlns:a16="http://schemas.microsoft.com/office/drawing/2014/main" id="{426D891E-F8BE-4DEA-8DEE-D04C9D2D365D}"/>
                </a:ext>
              </a:extLst>
            </p:cNvPr>
            <p:cNvSpPr txBox="1">
              <a:spLocks noChangeArrowheads="1"/>
            </p:cNvSpPr>
            <p:nvPr/>
          </p:nvSpPr>
          <p:spPr bwMode="auto">
            <a:xfrm>
              <a:off x="5617291" y="2838872"/>
              <a:ext cx="431711" cy="508357"/>
            </a:xfrm>
            <a:prstGeom prst="rect">
              <a:avLst/>
            </a:prstGeom>
            <a:noFill/>
            <a:ln w="38100" cmpd="dbl" algn="ctr">
              <a:noFill/>
              <a:miter lim="800000"/>
              <a:headEnd/>
              <a:tailEnd/>
            </a:ln>
          </p:spPr>
          <p:txBody>
            <a:bodyPr>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2400">
                  <a:solidFill>
                    <a:srgbClr val="000000"/>
                  </a:solidFill>
                  <a:latin typeface="Times New Roman"/>
                  <a:ea typeface="楷体_GB2312" pitchFamily="49" charset="-122"/>
                  <a:cs typeface="+mn-cs"/>
                </a:rPr>
                <a:t>a</a:t>
              </a:r>
            </a:p>
          </p:txBody>
        </p:sp>
        <p:sp>
          <p:nvSpPr>
            <p:cNvPr id="71" name="Line 12">
              <a:extLst>
                <a:ext uri="{FF2B5EF4-FFF2-40B4-BE49-F238E27FC236}">
                  <a16:creationId xmlns:a16="http://schemas.microsoft.com/office/drawing/2014/main" id="{AFC81351-83B0-45E5-B3A8-39948A66525A}"/>
                </a:ext>
              </a:extLst>
            </p:cNvPr>
            <p:cNvSpPr>
              <a:spLocks noChangeShapeType="1"/>
            </p:cNvSpPr>
            <p:nvPr/>
          </p:nvSpPr>
          <p:spPr bwMode="auto">
            <a:xfrm flipH="1">
              <a:off x="5591896" y="3181270"/>
              <a:ext cx="360289" cy="43149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72" name="Line 13">
              <a:extLst>
                <a:ext uri="{FF2B5EF4-FFF2-40B4-BE49-F238E27FC236}">
                  <a16:creationId xmlns:a16="http://schemas.microsoft.com/office/drawing/2014/main" id="{40860368-4A68-4BB5-8D74-74347A008AF9}"/>
                </a:ext>
              </a:extLst>
            </p:cNvPr>
            <p:cNvSpPr>
              <a:spLocks noChangeShapeType="1"/>
            </p:cNvSpPr>
            <p:nvPr/>
          </p:nvSpPr>
          <p:spPr bwMode="auto">
            <a:xfrm>
              <a:off x="6234702" y="3181270"/>
              <a:ext cx="360288" cy="43149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73" name="Oval 14">
              <a:extLst>
                <a:ext uri="{FF2B5EF4-FFF2-40B4-BE49-F238E27FC236}">
                  <a16:creationId xmlns:a16="http://schemas.microsoft.com/office/drawing/2014/main" id="{D052C813-A1F8-4FC1-84F8-D7DEE4B06A2D}"/>
                </a:ext>
              </a:extLst>
            </p:cNvPr>
            <p:cNvSpPr>
              <a:spLocks noChangeArrowheads="1"/>
            </p:cNvSpPr>
            <p:nvPr/>
          </p:nvSpPr>
          <p:spPr bwMode="auto">
            <a:xfrm>
              <a:off x="6474365" y="3600533"/>
              <a:ext cx="360289" cy="359867"/>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74" name="Text Box 15">
              <a:extLst>
                <a:ext uri="{FF2B5EF4-FFF2-40B4-BE49-F238E27FC236}">
                  <a16:creationId xmlns:a16="http://schemas.microsoft.com/office/drawing/2014/main" id="{566EE115-6AE5-4A03-A527-7DDCCDA8B166}"/>
                </a:ext>
              </a:extLst>
            </p:cNvPr>
            <p:cNvSpPr txBox="1">
              <a:spLocks noChangeArrowheads="1"/>
            </p:cNvSpPr>
            <p:nvPr/>
          </p:nvSpPr>
          <p:spPr bwMode="auto">
            <a:xfrm>
              <a:off x="6469604" y="3633725"/>
              <a:ext cx="342830" cy="372095"/>
            </a:xfrm>
            <a:prstGeom prst="rect">
              <a:avLst/>
            </a:prstGeom>
            <a:noFill/>
            <a:ln w="38100" cmpd="dbl" algn="ctr">
              <a:noFill/>
              <a:miter lim="800000"/>
              <a:headEnd/>
              <a:tailEnd/>
            </a:ln>
          </p:spPr>
          <p:txBody>
            <a:bodyPr wrap="none">
              <a:spAutoFit/>
            </a:bodyPr>
            <a:lstStyle/>
            <a:p>
              <a:pPr marL="342900" indent="-342900">
                <a:defRPr/>
              </a:pPr>
              <a:r>
                <a:rPr lang="en-US" altLang="zh-CN" sz="1600" b="1">
                  <a:solidFill>
                    <a:srgbClr val="000000"/>
                  </a:solidFill>
                  <a:latin typeface="Times New Roman"/>
                  <a:ea typeface="楷体_GB2312"/>
                  <a:cs typeface="+mn-cs"/>
                </a:rPr>
                <a:t>-</a:t>
              </a:r>
              <a:r>
                <a:rPr lang="en-US" altLang="zh-CN" b="1">
                  <a:solidFill>
                    <a:srgbClr val="000000"/>
                  </a:solidFill>
                  <a:latin typeface="Times New Roman"/>
                  <a:ea typeface="楷体_GB2312"/>
                  <a:cs typeface="+mn-cs"/>
                </a:rPr>
                <a:t>1</a:t>
              </a:r>
            </a:p>
          </p:txBody>
        </p:sp>
        <p:sp>
          <p:nvSpPr>
            <p:cNvPr id="75" name="Text Box 16">
              <a:extLst>
                <a:ext uri="{FF2B5EF4-FFF2-40B4-BE49-F238E27FC236}">
                  <a16:creationId xmlns:a16="http://schemas.microsoft.com/office/drawing/2014/main" id="{591AB486-7B86-4672-9B19-08B035A21101}"/>
                </a:ext>
              </a:extLst>
            </p:cNvPr>
            <p:cNvSpPr txBox="1">
              <a:spLocks noChangeArrowheads="1"/>
            </p:cNvSpPr>
            <p:nvPr/>
          </p:nvSpPr>
          <p:spPr bwMode="auto">
            <a:xfrm>
              <a:off x="6934646" y="3457285"/>
              <a:ext cx="355527" cy="508357"/>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2400">
                  <a:solidFill>
                    <a:srgbClr val="000000"/>
                  </a:solidFill>
                  <a:latin typeface="Times New Roman"/>
                  <a:ea typeface="楷体_GB2312" pitchFamily="49" charset="-122"/>
                  <a:cs typeface="+mn-cs"/>
                </a:rPr>
                <a:t>b</a:t>
              </a:r>
            </a:p>
          </p:txBody>
        </p:sp>
        <p:sp>
          <p:nvSpPr>
            <p:cNvPr id="76" name="Oval 17">
              <a:extLst>
                <a:ext uri="{FF2B5EF4-FFF2-40B4-BE49-F238E27FC236}">
                  <a16:creationId xmlns:a16="http://schemas.microsoft.com/office/drawing/2014/main" id="{2A7A8CCC-E12B-4A45-90F7-A42E69640A20}"/>
                </a:ext>
              </a:extLst>
            </p:cNvPr>
            <p:cNvSpPr>
              <a:spLocks noChangeArrowheads="1"/>
            </p:cNvSpPr>
            <p:nvPr/>
          </p:nvSpPr>
          <p:spPr bwMode="auto">
            <a:xfrm>
              <a:off x="5423656" y="3602280"/>
              <a:ext cx="431711" cy="793106"/>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77" name="Text Box 18">
              <a:extLst>
                <a:ext uri="{FF2B5EF4-FFF2-40B4-BE49-F238E27FC236}">
                  <a16:creationId xmlns:a16="http://schemas.microsoft.com/office/drawing/2014/main" id="{7915AD60-79AD-4FC7-8158-4F289BA85566}"/>
                </a:ext>
              </a:extLst>
            </p:cNvPr>
            <p:cNvSpPr txBox="1">
              <a:spLocks noChangeArrowheads="1"/>
            </p:cNvSpPr>
            <p:nvPr/>
          </p:nvSpPr>
          <p:spPr bwMode="auto">
            <a:xfrm>
              <a:off x="5423656" y="3818899"/>
              <a:ext cx="312674" cy="407034"/>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78" name="Oval 19">
              <a:extLst>
                <a:ext uri="{FF2B5EF4-FFF2-40B4-BE49-F238E27FC236}">
                  <a16:creationId xmlns:a16="http://schemas.microsoft.com/office/drawing/2014/main" id="{50351039-9539-4CDE-A16A-F25E10A6D001}"/>
                </a:ext>
              </a:extLst>
            </p:cNvPr>
            <p:cNvSpPr>
              <a:spLocks noChangeArrowheads="1"/>
            </p:cNvSpPr>
            <p:nvPr/>
          </p:nvSpPr>
          <p:spPr bwMode="auto">
            <a:xfrm>
              <a:off x="6871159" y="4325509"/>
              <a:ext cx="431711" cy="793106"/>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79" name="Text Box 20">
              <a:extLst>
                <a:ext uri="{FF2B5EF4-FFF2-40B4-BE49-F238E27FC236}">
                  <a16:creationId xmlns:a16="http://schemas.microsoft.com/office/drawing/2014/main" id="{30FA50CA-11BE-47D6-A12C-100CF89DDA76}"/>
                </a:ext>
              </a:extLst>
            </p:cNvPr>
            <p:cNvSpPr txBox="1">
              <a:spLocks noChangeArrowheads="1"/>
            </p:cNvSpPr>
            <p:nvPr/>
          </p:nvSpPr>
          <p:spPr bwMode="auto">
            <a:xfrm>
              <a:off x="6952105" y="4549115"/>
              <a:ext cx="312673" cy="407034"/>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80" name="Line 21">
              <a:extLst>
                <a:ext uri="{FF2B5EF4-FFF2-40B4-BE49-F238E27FC236}">
                  <a16:creationId xmlns:a16="http://schemas.microsoft.com/office/drawing/2014/main" id="{1B62C539-644C-4636-81B2-A4EBFC111A53}"/>
                </a:ext>
              </a:extLst>
            </p:cNvPr>
            <p:cNvSpPr>
              <a:spLocks noChangeShapeType="1"/>
            </p:cNvSpPr>
            <p:nvPr/>
          </p:nvSpPr>
          <p:spPr bwMode="auto">
            <a:xfrm flipH="1">
              <a:off x="6215656" y="3890523"/>
              <a:ext cx="287278" cy="43149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81" name="Line 22">
              <a:extLst>
                <a:ext uri="{FF2B5EF4-FFF2-40B4-BE49-F238E27FC236}">
                  <a16:creationId xmlns:a16="http://schemas.microsoft.com/office/drawing/2014/main" id="{5FDC6ED9-CF15-445E-B427-68D1A309888A}"/>
                </a:ext>
              </a:extLst>
            </p:cNvPr>
            <p:cNvSpPr>
              <a:spLocks noChangeShapeType="1"/>
            </p:cNvSpPr>
            <p:nvPr/>
          </p:nvSpPr>
          <p:spPr bwMode="auto">
            <a:xfrm>
              <a:off x="6790213" y="3890523"/>
              <a:ext cx="287278" cy="43149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82" name="Oval 23">
              <a:extLst>
                <a:ext uri="{FF2B5EF4-FFF2-40B4-BE49-F238E27FC236}">
                  <a16:creationId xmlns:a16="http://schemas.microsoft.com/office/drawing/2014/main" id="{780AB1A0-C19A-4E7D-8CA9-2E8B62B8655B}"/>
                </a:ext>
              </a:extLst>
            </p:cNvPr>
            <p:cNvSpPr>
              <a:spLocks noChangeArrowheads="1"/>
            </p:cNvSpPr>
            <p:nvPr/>
          </p:nvSpPr>
          <p:spPr bwMode="auto">
            <a:xfrm>
              <a:off x="6402943" y="5029520"/>
              <a:ext cx="503134" cy="1079602"/>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83" name="Text Box 24">
              <a:extLst>
                <a:ext uri="{FF2B5EF4-FFF2-40B4-BE49-F238E27FC236}">
                  <a16:creationId xmlns:a16="http://schemas.microsoft.com/office/drawing/2014/main" id="{3A6C3FE2-1173-4A69-A98A-99DF95D3708D}"/>
                </a:ext>
              </a:extLst>
            </p:cNvPr>
            <p:cNvSpPr txBox="1">
              <a:spLocks noChangeArrowheads="1"/>
            </p:cNvSpPr>
            <p:nvPr/>
          </p:nvSpPr>
          <p:spPr bwMode="auto">
            <a:xfrm>
              <a:off x="6502934" y="5488963"/>
              <a:ext cx="312674" cy="407034"/>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84" name="Oval 25">
              <a:extLst>
                <a:ext uri="{FF2B5EF4-FFF2-40B4-BE49-F238E27FC236}">
                  <a16:creationId xmlns:a16="http://schemas.microsoft.com/office/drawing/2014/main" id="{C26EE32D-8CC9-4402-AB46-4B626BAB5204}"/>
                </a:ext>
              </a:extLst>
            </p:cNvPr>
            <p:cNvSpPr>
              <a:spLocks noChangeArrowheads="1"/>
            </p:cNvSpPr>
            <p:nvPr/>
          </p:nvSpPr>
          <p:spPr bwMode="auto">
            <a:xfrm>
              <a:off x="6431512" y="5041749"/>
              <a:ext cx="449170" cy="915390"/>
            </a:xfrm>
            <a:prstGeom prst="ellipse">
              <a:avLst/>
            </a:prstGeom>
            <a:noFill/>
            <a:ln w="28575" algn="ctr">
              <a:solidFill>
                <a:schemeClr val="tx1"/>
              </a:solidFill>
              <a:prstDash val="dash"/>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85" name="Oval 14">
              <a:extLst>
                <a:ext uri="{FF2B5EF4-FFF2-40B4-BE49-F238E27FC236}">
                  <a16:creationId xmlns:a16="http://schemas.microsoft.com/office/drawing/2014/main" id="{65E03E9C-1B93-4FEF-B12B-BFA4BE693D22}"/>
                </a:ext>
              </a:extLst>
            </p:cNvPr>
            <p:cNvSpPr>
              <a:spLocks noChangeArrowheads="1"/>
            </p:cNvSpPr>
            <p:nvPr/>
          </p:nvSpPr>
          <p:spPr bwMode="auto">
            <a:xfrm>
              <a:off x="6004561" y="4290570"/>
              <a:ext cx="360289" cy="359867"/>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86" name="Text Box 15">
              <a:extLst>
                <a:ext uri="{FF2B5EF4-FFF2-40B4-BE49-F238E27FC236}">
                  <a16:creationId xmlns:a16="http://schemas.microsoft.com/office/drawing/2014/main" id="{B6B9FF6F-3905-4310-939E-EB3C1B8E8FD9}"/>
                </a:ext>
              </a:extLst>
            </p:cNvPr>
            <p:cNvSpPr txBox="1">
              <a:spLocks noChangeArrowheads="1"/>
            </p:cNvSpPr>
            <p:nvPr/>
          </p:nvSpPr>
          <p:spPr bwMode="auto">
            <a:xfrm>
              <a:off x="5999800" y="4323761"/>
              <a:ext cx="376160" cy="338904"/>
            </a:xfrm>
            <a:prstGeom prst="rect">
              <a:avLst/>
            </a:prstGeom>
            <a:noFill/>
            <a:ln w="38100" cmpd="dbl" algn="ctr">
              <a:noFill/>
              <a:miter lim="800000"/>
              <a:headEnd/>
              <a:tailEnd/>
            </a:ln>
          </p:spPr>
          <p:txBody>
            <a:bodyPr wrap="none">
              <a:spAutoFit/>
            </a:bodyPr>
            <a:lstStyle/>
            <a:p>
              <a:pPr marL="342900" indent="-342900">
                <a:defRPr/>
              </a:pPr>
              <a:r>
                <a:rPr lang="en-US" altLang="zh-CN" b="1">
                  <a:solidFill>
                    <a:srgbClr val="000000"/>
                  </a:solidFill>
                  <a:latin typeface="Times New Roman"/>
                  <a:ea typeface="楷体_GB2312"/>
                  <a:cs typeface="+mn-cs"/>
                </a:rPr>
                <a:t>+1</a:t>
              </a:r>
            </a:p>
          </p:txBody>
        </p:sp>
        <p:sp>
          <p:nvSpPr>
            <p:cNvPr id="87" name="Oval 17">
              <a:extLst>
                <a:ext uri="{FF2B5EF4-FFF2-40B4-BE49-F238E27FC236}">
                  <a16:creationId xmlns:a16="http://schemas.microsoft.com/office/drawing/2014/main" id="{70D58BCB-BF8D-41CD-8CE7-FD1594DEF794}"/>
                </a:ext>
              </a:extLst>
            </p:cNvPr>
            <p:cNvSpPr>
              <a:spLocks noChangeArrowheads="1"/>
            </p:cNvSpPr>
            <p:nvPr/>
          </p:nvSpPr>
          <p:spPr bwMode="auto">
            <a:xfrm>
              <a:off x="5568089" y="5041749"/>
              <a:ext cx="431711" cy="793106"/>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88" name="Text Box 18">
              <a:extLst>
                <a:ext uri="{FF2B5EF4-FFF2-40B4-BE49-F238E27FC236}">
                  <a16:creationId xmlns:a16="http://schemas.microsoft.com/office/drawing/2014/main" id="{6FD2A50D-E9F4-4A10-8D86-271C4BD8442C}"/>
                </a:ext>
              </a:extLst>
            </p:cNvPr>
            <p:cNvSpPr txBox="1">
              <a:spLocks noChangeArrowheads="1"/>
            </p:cNvSpPr>
            <p:nvPr/>
          </p:nvSpPr>
          <p:spPr bwMode="auto">
            <a:xfrm>
              <a:off x="5568089" y="5258368"/>
              <a:ext cx="504721" cy="407034"/>
            </a:xfrm>
            <a:prstGeom prst="rect">
              <a:avLst/>
            </a:prstGeom>
            <a:noFill/>
            <a:ln w="38100" cmpd="dbl" algn="ctr">
              <a:noFill/>
              <a:miter lim="800000"/>
              <a:headEnd/>
              <a:tailEnd/>
            </a:ln>
          </p:spPr>
          <p:txBody>
            <a:bodyPr wrap="none">
              <a:spAutoFit/>
            </a:bodyPr>
            <a:lstStyle/>
            <a:p>
              <a:pPr marL="342900" indent="-342900">
                <a:defRPr/>
              </a:pPr>
              <a:r>
                <a:rPr lang="en-US" altLang="zh-CN" sz="1800" b="1" dirty="0">
                  <a:solidFill>
                    <a:srgbClr val="000000"/>
                  </a:solidFill>
                  <a:latin typeface="Times New Roman"/>
                  <a:ea typeface="楷体_GB2312"/>
                  <a:cs typeface="+mn-cs"/>
                </a:rPr>
                <a:t>h-1</a:t>
              </a:r>
            </a:p>
          </p:txBody>
        </p:sp>
        <p:sp>
          <p:nvSpPr>
            <p:cNvPr id="89" name="Line 21">
              <a:extLst>
                <a:ext uri="{FF2B5EF4-FFF2-40B4-BE49-F238E27FC236}">
                  <a16:creationId xmlns:a16="http://schemas.microsoft.com/office/drawing/2014/main" id="{5106F0A7-F368-43FD-B5F6-BC459972D03D}"/>
                </a:ext>
              </a:extLst>
            </p:cNvPr>
            <p:cNvSpPr>
              <a:spLocks noChangeShapeType="1"/>
            </p:cNvSpPr>
            <p:nvPr/>
          </p:nvSpPr>
          <p:spPr bwMode="auto">
            <a:xfrm flipH="1">
              <a:off x="5783945" y="4610257"/>
              <a:ext cx="287278" cy="43149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90" name="Line 22">
              <a:extLst>
                <a:ext uri="{FF2B5EF4-FFF2-40B4-BE49-F238E27FC236}">
                  <a16:creationId xmlns:a16="http://schemas.microsoft.com/office/drawing/2014/main" id="{26DD250E-2302-4CC5-81DA-179ACF4D9AF3}"/>
                </a:ext>
              </a:extLst>
            </p:cNvPr>
            <p:cNvSpPr>
              <a:spLocks noChangeShapeType="1"/>
            </p:cNvSpPr>
            <p:nvPr/>
          </p:nvSpPr>
          <p:spPr bwMode="auto">
            <a:xfrm>
              <a:off x="6287078" y="4610257"/>
              <a:ext cx="287279" cy="43149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91" name="TextBox 89">
              <a:extLst>
                <a:ext uri="{FF2B5EF4-FFF2-40B4-BE49-F238E27FC236}">
                  <a16:creationId xmlns:a16="http://schemas.microsoft.com/office/drawing/2014/main" id="{EB83FE40-02CB-4D0A-863B-FF3DBBFE6529}"/>
                </a:ext>
              </a:extLst>
            </p:cNvPr>
            <p:cNvSpPr txBox="1">
              <a:spLocks noChangeArrowheads="1"/>
            </p:cNvSpPr>
            <p:nvPr/>
          </p:nvSpPr>
          <p:spPr bwMode="auto">
            <a:xfrm>
              <a:off x="4033291" y="4599776"/>
              <a:ext cx="1439568" cy="440226"/>
            </a:xfrm>
            <a:prstGeom prst="rect">
              <a:avLst/>
            </a:prstGeom>
            <a:noFill/>
            <a:ln w="9525">
              <a:noFill/>
              <a:miter lim="800000"/>
              <a:headEnd/>
              <a:tailEnd/>
            </a:ln>
          </p:spPr>
          <p:txBody>
            <a:bodyPr>
              <a:spAutoFit/>
            </a:bodyPr>
            <a:lstStyle/>
            <a:p>
              <a:pPr>
                <a:defRPr/>
              </a:pPr>
              <a:r>
                <a:rPr lang="en-US" altLang="zh-CN" sz="2000" b="1" dirty="0">
                  <a:solidFill>
                    <a:srgbClr val="FF0000"/>
                  </a:solidFill>
                  <a:latin typeface="Times New Roman"/>
                  <a:ea typeface="楷体_GB2312"/>
                  <a:cs typeface="+mn-cs"/>
                </a:rPr>
                <a:t>RL </a:t>
              </a:r>
              <a:r>
                <a:rPr lang="zh-CN" altLang="en-US" sz="2000" b="1" dirty="0">
                  <a:solidFill>
                    <a:srgbClr val="FF0000"/>
                  </a:solidFill>
                  <a:latin typeface="Times New Roman"/>
                  <a:ea typeface="楷体_GB2312"/>
                  <a:cs typeface="+mn-cs"/>
                </a:rPr>
                <a:t>不平衡</a:t>
              </a:r>
            </a:p>
          </p:txBody>
        </p:sp>
      </p:grpSp>
      <p:grpSp>
        <p:nvGrpSpPr>
          <p:cNvPr id="136199" name="组合 92">
            <a:extLst>
              <a:ext uri="{FF2B5EF4-FFF2-40B4-BE49-F238E27FC236}">
                <a16:creationId xmlns:a16="http://schemas.microsoft.com/office/drawing/2014/main" id="{A156FF41-1DF4-457F-A30B-B1CD161FD563}"/>
              </a:ext>
            </a:extLst>
          </p:cNvPr>
          <p:cNvGrpSpPr>
            <a:grpSpLocks/>
          </p:cNvGrpSpPr>
          <p:nvPr/>
        </p:nvGrpSpPr>
        <p:grpSpPr bwMode="auto">
          <a:xfrm>
            <a:off x="2437606" y="3657601"/>
            <a:ext cx="3067050" cy="2881313"/>
            <a:chOff x="1572666" y="3657600"/>
            <a:chExt cx="3067597" cy="2880937"/>
          </a:xfrm>
        </p:grpSpPr>
        <p:grpSp>
          <p:nvGrpSpPr>
            <p:cNvPr id="136200" name="组合 41">
              <a:extLst>
                <a:ext uri="{FF2B5EF4-FFF2-40B4-BE49-F238E27FC236}">
                  <a16:creationId xmlns:a16="http://schemas.microsoft.com/office/drawing/2014/main" id="{A44393BA-6A21-4139-B092-DFD79F744B59}"/>
                </a:ext>
              </a:extLst>
            </p:cNvPr>
            <p:cNvGrpSpPr>
              <a:grpSpLocks/>
            </p:cNvGrpSpPr>
            <p:nvPr/>
          </p:nvGrpSpPr>
          <p:grpSpPr bwMode="auto">
            <a:xfrm>
              <a:off x="1572666" y="3657600"/>
              <a:ext cx="2075822" cy="2880937"/>
              <a:chOff x="1572666" y="2923034"/>
              <a:chExt cx="2075822" cy="3170262"/>
            </a:xfrm>
          </p:grpSpPr>
          <p:sp>
            <p:nvSpPr>
              <p:cNvPr id="43" name="Oval 26">
                <a:extLst>
                  <a:ext uri="{FF2B5EF4-FFF2-40B4-BE49-F238E27FC236}">
                    <a16:creationId xmlns:a16="http://schemas.microsoft.com/office/drawing/2014/main" id="{BD2714A8-93FA-4FEC-A128-8211A022D46A}"/>
                  </a:ext>
                </a:extLst>
              </p:cNvPr>
              <p:cNvSpPr>
                <a:spLocks noChangeArrowheads="1"/>
              </p:cNvSpPr>
              <p:nvPr/>
            </p:nvSpPr>
            <p:spPr bwMode="auto">
              <a:xfrm>
                <a:off x="2484053" y="2923034"/>
                <a:ext cx="360427" cy="359820"/>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44" name="Text Box 27">
                <a:extLst>
                  <a:ext uri="{FF2B5EF4-FFF2-40B4-BE49-F238E27FC236}">
                    <a16:creationId xmlns:a16="http://schemas.microsoft.com/office/drawing/2014/main" id="{96BFA98E-7F76-4039-98A1-C3528DEE89DC}"/>
                  </a:ext>
                </a:extLst>
              </p:cNvPr>
              <p:cNvSpPr txBox="1">
                <a:spLocks noChangeArrowheads="1"/>
              </p:cNvSpPr>
              <p:nvPr/>
            </p:nvSpPr>
            <p:spPr bwMode="auto">
              <a:xfrm>
                <a:off x="2522160" y="2977182"/>
                <a:ext cx="333434" cy="338860"/>
              </a:xfrm>
              <a:prstGeom prst="rect">
                <a:avLst/>
              </a:prstGeom>
              <a:noFill/>
              <a:ln w="38100" cmpd="dbl" algn="ctr">
                <a:noFill/>
                <a:miter lim="800000"/>
                <a:headEnd/>
                <a:tailEnd/>
              </a:ln>
            </p:spPr>
            <p:txBody>
              <a:bodyPr wrap="none">
                <a:spAutoFit/>
              </a:bodyPr>
              <a:lstStyle/>
              <a:p>
                <a:pPr marL="342900" indent="-342900">
                  <a:defRPr/>
                </a:pPr>
                <a:r>
                  <a:rPr lang="en-US" altLang="zh-CN" b="1" dirty="0">
                    <a:solidFill>
                      <a:srgbClr val="000000"/>
                    </a:solidFill>
                    <a:latin typeface="Times New Roman"/>
                    <a:ea typeface="楷体_GB2312"/>
                    <a:cs typeface="+mn-cs"/>
                  </a:rPr>
                  <a:t>-2</a:t>
                </a:r>
              </a:p>
            </p:txBody>
          </p:sp>
          <p:grpSp>
            <p:nvGrpSpPr>
              <p:cNvPr id="136204" name="组合 93">
                <a:extLst>
                  <a:ext uri="{FF2B5EF4-FFF2-40B4-BE49-F238E27FC236}">
                    <a16:creationId xmlns:a16="http://schemas.microsoft.com/office/drawing/2014/main" id="{248822EF-780B-4EE9-ABBB-AA690E858C7B}"/>
                  </a:ext>
                </a:extLst>
              </p:cNvPr>
              <p:cNvGrpSpPr>
                <a:grpSpLocks/>
              </p:cNvGrpSpPr>
              <p:nvPr/>
            </p:nvGrpSpPr>
            <p:grpSpPr bwMode="auto">
              <a:xfrm>
                <a:off x="1572666" y="3027836"/>
                <a:ext cx="2075822" cy="3065460"/>
                <a:chOff x="1572666" y="3040487"/>
                <a:chExt cx="2075822" cy="3065460"/>
              </a:xfrm>
            </p:grpSpPr>
            <p:sp>
              <p:nvSpPr>
                <p:cNvPr id="46" name="Text Box 28">
                  <a:extLst>
                    <a:ext uri="{FF2B5EF4-FFF2-40B4-BE49-F238E27FC236}">
                      <a16:creationId xmlns:a16="http://schemas.microsoft.com/office/drawing/2014/main" id="{954BAE2C-6106-4EE8-AEFA-0A9081C29DC7}"/>
                    </a:ext>
                  </a:extLst>
                </p:cNvPr>
                <p:cNvSpPr txBox="1">
                  <a:spLocks noChangeArrowheads="1"/>
                </p:cNvSpPr>
                <p:nvPr/>
              </p:nvSpPr>
              <p:spPr bwMode="auto">
                <a:xfrm>
                  <a:off x="2020421" y="3040487"/>
                  <a:ext cx="338198" cy="508290"/>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2400">
                      <a:solidFill>
                        <a:srgbClr val="000000"/>
                      </a:solidFill>
                      <a:latin typeface="Times New Roman"/>
                      <a:ea typeface="楷体_GB2312" pitchFamily="49" charset="-122"/>
                      <a:cs typeface="+mn-cs"/>
                    </a:rPr>
                    <a:t>a</a:t>
                  </a:r>
                </a:p>
              </p:txBody>
            </p:sp>
            <p:sp>
              <p:nvSpPr>
                <p:cNvPr id="47" name="Line 29">
                  <a:extLst>
                    <a:ext uri="{FF2B5EF4-FFF2-40B4-BE49-F238E27FC236}">
                      <a16:creationId xmlns:a16="http://schemas.microsoft.com/office/drawing/2014/main" id="{73E3BEA0-EFD8-41F5-AED9-6DCD58958235}"/>
                    </a:ext>
                  </a:extLst>
                </p:cNvPr>
                <p:cNvSpPr>
                  <a:spLocks noChangeShapeType="1"/>
                </p:cNvSpPr>
                <p:nvPr/>
              </p:nvSpPr>
              <p:spPr bwMode="auto">
                <a:xfrm flipH="1">
                  <a:off x="2164910" y="3183716"/>
                  <a:ext cx="360426" cy="431436"/>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48" name="Line 30">
                  <a:extLst>
                    <a:ext uri="{FF2B5EF4-FFF2-40B4-BE49-F238E27FC236}">
                      <a16:creationId xmlns:a16="http://schemas.microsoft.com/office/drawing/2014/main" id="{0034524C-BA07-4D32-818C-CFEF286D9FD9}"/>
                    </a:ext>
                  </a:extLst>
                </p:cNvPr>
                <p:cNvSpPr>
                  <a:spLocks noChangeShapeType="1"/>
                </p:cNvSpPr>
                <p:nvPr/>
              </p:nvSpPr>
              <p:spPr bwMode="auto">
                <a:xfrm>
                  <a:off x="2807961" y="3183716"/>
                  <a:ext cx="360427" cy="431436"/>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49" name="Oval 31">
                  <a:extLst>
                    <a:ext uri="{FF2B5EF4-FFF2-40B4-BE49-F238E27FC236}">
                      <a16:creationId xmlns:a16="http://schemas.microsoft.com/office/drawing/2014/main" id="{985F4345-DD74-4CF5-8FF2-C631CEDEAD13}"/>
                    </a:ext>
                  </a:extLst>
                </p:cNvPr>
                <p:cNvSpPr>
                  <a:spLocks noChangeArrowheads="1"/>
                </p:cNvSpPr>
                <p:nvPr/>
              </p:nvSpPr>
              <p:spPr bwMode="auto">
                <a:xfrm>
                  <a:off x="2039474" y="3599431"/>
                  <a:ext cx="360427" cy="359820"/>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50" name="Text Box 32">
                  <a:extLst>
                    <a:ext uri="{FF2B5EF4-FFF2-40B4-BE49-F238E27FC236}">
                      <a16:creationId xmlns:a16="http://schemas.microsoft.com/office/drawing/2014/main" id="{8C5B786E-575D-4E67-819C-1F35A4572133}"/>
                    </a:ext>
                  </a:extLst>
                </p:cNvPr>
                <p:cNvSpPr txBox="1">
                  <a:spLocks noChangeArrowheads="1"/>
                </p:cNvSpPr>
                <p:nvPr/>
              </p:nvSpPr>
              <p:spPr bwMode="auto">
                <a:xfrm>
                  <a:off x="2077581" y="3653579"/>
                  <a:ext cx="376305" cy="338860"/>
                </a:xfrm>
                <a:prstGeom prst="rect">
                  <a:avLst/>
                </a:prstGeom>
                <a:noFill/>
                <a:ln w="38100" cmpd="dbl" algn="ctr">
                  <a:noFill/>
                  <a:miter lim="800000"/>
                  <a:headEnd/>
                  <a:tailEnd/>
                </a:ln>
              </p:spPr>
              <p:txBody>
                <a:bodyPr wrap="none">
                  <a:spAutoFit/>
                </a:bodyPr>
                <a:lstStyle/>
                <a:p>
                  <a:pPr marL="342900" indent="-342900">
                    <a:defRPr/>
                  </a:pPr>
                  <a:r>
                    <a:rPr lang="en-US" altLang="zh-CN" b="1">
                      <a:solidFill>
                        <a:srgbClr val="000000"/>
                      </a:solidFill>
                      <a:latin typeface="Times New Roman"/>
                      <a:ea typeface="楷体_GB2312"/>
                      <a:cs typeface="+mn-cs"/>
                    </a:rPr>
                    <a:t>+1</a:t>
                  </a:r>
                </a:p>
              </p:txBody>
            </p:sp>
            <p:sp>
              <p:nvSpPr>
                <p:cNvPr id="51" name="Text Box 33">
                  <a:extLst>
                    <a:ext uri="{FF2B5EF4-FFF2-40B4-BE49-F238E27FC236}">
                      <a16:creationId xmlns:a16="http://schemas.microsoft.com/office/drawing/2014/main" id="{2ECB9FDD-3F6C-4698-ABED-5EB458703F6C}"/>
                    </a:ext>
                  </a:extLst>
                </p:cNvPr>
                <p:cNvSpPr txBox="1">
                  <a:spLocks noChangeArrowheads="1"/>
                </p:cNvSpPr>
                <p:nvPr/>
              </p:nvSpPr>
              <p:spPr bwMode="auto">
                <a:xfrm>
                  <a:off x="3292236" y="3311226"/>
                  <a:ext cx="355663" cy="508289"/>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2400">
                      <a:solidFill>
                        <a:srgbClr val="000000"/>
                      </a:solidFill>
                      <a:latin typeface="Times New Roman"/>
                      <a:ea typeface="楷体_GB2312" pitchFamily="49" charset="-122"/>
                      <a:cs typeface="+mn-cs"/>
                    </a:rPr>
                    <a:t>b</a:t>
                  </a:r>
                </a:p>
              </p:txBody>
            </p:sp>
            <p:sp>
              <p:nvSpPr>
                <p:cNvPr id="52" name="Oval 34">
                  <a:extLst>
                    <a:ext uri="{FF2B5EF4-FFF2-40B4-BE49-F238E27FC236}">
                      <a16:creationId xmlns:a16="http://schemas.microsoft.com/office/drawing/2014/main" id="{909759CD-AD7C-4D6E-AAD9-CD372FC7F9D6}"/>
                    </a:ext>
                  </a:extLst>
                </p:cNvPr>
                <p:cNvSpPr>
                  <a:spLocks noChangeArrowheads="1"/>
                </p:cNvSpPr>
                <p:nvPr/>
              </p:nvSpPr>
              <p:spPr bwMode="auto">
                <a:xfrm>
                  <a:off x="2995320" y="3592444"/>
                  <a:ext cx="430290" cy="793002"/>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53" name="Text Box 35">
                  <a:extLst>
                    <a:ext uri="{FF2B5EF4-FFF2-40B4-BE49-F238E27FC236}">
                      <a16:creationId xmlns:a16="http://schemas.microsoft.com/office/drawing/2014/main" id="{077772A1-A027-44AD-8FE9-8CC7FB75A22A}"/>
                    </a:ext>
                  </a:extLst>
                </p:cNvPr>
                <p:cNvSpPr txBox="1">
                  <a:spLocks noChangeArrowheads="1"/>
                </p:cNvSpPr>
                <p:nvPr/>
              </p:nvSpPr>
              <p:spPr bwMode="auto">
                <a:xfrm>
                  <a:off x="3076297" y="3816022"/>
                  <a:ext cx="312793" cy="406982"/>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54" name="Oval 36">
                  <a:extLst>
                    <a:ext uri="{FF2B5EF4-FFF2-40B4-BE49-F238E27FC236}">
                      <a16:creationId xmlns:a16="http://schemas.microsoft.com/office/drawing/2014/main" id="{E29D79AD-0601-4339-9B14-FC110BDF8090}"/>
                    </a:ext>
                  </a:extLst>
                </p:cNvPr>
                <p:cNvSpPr>
                  <a:spLocks noChangeArrowheads="1"/>
                </p:cNvSpPr>
                <p:nvPr/>
              </p:nvSpPr>
              <p:spPr bwMode="auto">
                <a:xfrm>
                  <a:off x="1572666" y="4324312"/>
                  <a:ext cx="431877" cy="793002"/>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55" name="Text Box 37">
                  <a:extLst>
                    <a:ext uri="{FF2B5EF4-FFF2-40B4-BE49-F238E27FC236}">
                      <a16:creationId xmlns:a16="http://schemas.microsoft.com/office/drawing/2014/main" id="{BEDEB335-00F4-47EC-8AD1-AA6EE12E07B2}"/>
                    </a:ext>
                  </a:extLst>
                </p:cNvPr>
                <p:cNvSpPr txBox="1">
                  <a:spLocks noChangeArrowheads="1"/>
                </p:cNvSpPr>
                <p:nvPr/>
              </p:nvSpPr>
              <p:spPr bwMode="auto">
                <a:xfrm>
                  <a:off x="1653643" y="4547890"/>
                  <a:ext cx="312793" cy="406981"/>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56" name="Line 38">
                  <a:extLst>
                    <a:ext uri="{FF2B5EF4-FFF2-40B4-BE49-F238E27FC236}">
                      <a16:creationId xmlns:a16="http://schemas.microsoft.com/office/drawing/2014/main" id="{57D78449-5839-45B6-8FB7-8E39F2BA186E}"/>
                    </a:ext>
                  </a:extLst>
                </p:cNvPr>
                <p:cNvSpPr>
                  <a:spLocks noChangeShapeType="1"/>
                </p:cNvSpPr>
                <p:nvPr/>
              </p:nvSpPr>
              <p:spPr bwMode="auto">
                <a:xfrm flipH="1">
                  <a:off x="1780666" y="3887637"/>
                  <a:ext cx="287388" cy="43318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57" name="Line 39">
                  <a:extLst>
                    <a:ext uri="{FF2B5EF4-FFF2-40B4-BE49-F238E27FC236}">
                      <a16:creationId xmlns:a16="http://schemas.microsoft.com/office/drawing/2014/main" id="{B79BCC9C-36A7-4156-9C4C-587FEE618639}"/>
                    </a:ext>
                  </a:extLst>
                </p:cNvPr>
                <p:cNvSpPr>
                  <a:spLocks noChangeShapeType="1"/>
                </p:cNvSpPr>
                <p:nvPr/>
              </p:nvSpPr>
              <p:spPr bwMode="auto">
                <a:xfrm>
                  <a:off x="2355444" y="3887637"/>
                  <a:ext cx="287388" cy="433182"/>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58" name="Oval 23">
                  <a:extLst>
                    <a:ext uri="{FF2B5EF4-FFF2-40B4-BE49-F238E27FC236}">
                      <a16:creationId xmlns:a16="http://schemas.microsoft.com/office/drawing/2014/main" id="{45B172D7-48C1-4BC0-9FD2-64D55E675301}"/>
                    </a:ext>
                  </a:extLst>
                </p:cNvPr>
                <p:cNvSpPr>
                  <a:spLocks noChangeArrowheads="1"/>
                </p:cNvSpPr>
                <p:nvPr/>
              </p:nvSpPr>
              <p:spPr bwMode="auto">
                <a:xfrm>
                  <a:off x="2039474" y="5026486"/>
                  <a:ext cx="503328" cy="1079461"/>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59" name="Text Box 24">
                  <a:extLst>
                    <a:ext uri="{FF2B5EF4-FFF2-40B4-BE49-F238E27FC236}">
                      <a16:creationId xmlns:a16="http://schemas.microsoft.com/office/drawing/2014/main" id="{2D00A557-46F5-4492-A419-40443318D334}"/>
                    </a:ext>
                  </a:extLst>
                </p:cNvPr>
                <p:cNvSpPr txBox="1">
                  <a:spLocks noChangeArrowheads="1"/>
                </p:cNvSpPr>
                <p:nvPr/>
              </p:nvSpPr>
              <p:spPr bwMode="auto">
                <a:xfrm>
                  <a:off x="2141092" y="5400280"/>
                  <a:ext cx="312794" cy="406981"/>
                </a:xfrm>
                <a:prstGeom prst="rect">
                  <a:avLst/>
                </a:prstGeom>
                <a:noFill/>
                <a:ln w="38100" cmpd="dbl" algn="ctr">
                  <a:noFill/>
                  <a:miter lim="800000"/>
                  <a:headEnd/>
                  <a:tailEnd/>
                </a:ln>
              </p:spPr>
              <p:txBody>
                <a:bodyPr wrap="none">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defRPr/>
                  </a:pPr>
                  <a:r>
                    <a:rPr lang="en-US" altLang="zh-CN" sz="1800">
                      <a:solidFill>
                        <a:srgbClr val="000000"/>
                      </a:solidFill>
                      <a:latin typeface="Times New Roman"/>
                      <a:ea typeface="楷体_GB2312" pitchFamily="49" charset="-122"/>
                      <a:cs typeface="+mn-cs"/>
                    </a:rPr>
                    <a:t>h</a:t>
                  </a:r>
                </a:p>
              </p:txBody>
            </p:sp>
            <p:sp>
              <p:nvSpPr>
                <p:cNvPr id="60" name="Oval 25">
                  <a:extLst>
                    <a:ext uri="{FF2B5EF4-FFF2-40B4-BE49-F238E27FC236}">
                      <a16:creationId xmlns:a16="http://schemas.microsoft.com/office/drawing/2014/main" id="{352C47A6-B3A2-449A-AEB1-E47C69275B9C}"/>
                    </a:ext>
                  </a:extLst>
                </p:cNvPr>
                <p:cNvSpPr>
                  <a:spLocks noChangeArrowheads="1"/>
                </p:cNvSpPr>
                <p:nvPr/>
              </p:nvSpPr>
              <p:spPr bwMode="auto">
                <a:xfrm>
                  <a:off x="2068054" y="5038712"/>
                  <a:ext cx="449343" cy="915271"/>
                </a:xfrm>
                <a:prstGeom prst="ellipse">
                  <a:avLst/>
                </a:prstGeom>
                <a:noFill/>
                <a:ln w="28575" algn="ctr">
                  <a:solidFill>
                    <a:schemeClr val="tx1"/>
                  </a:solidFill>
                  <a:prstDash val="dash"/>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61" name="Oval 14">
                  <a:extLst>
                    <a:ext uri="{FF2B5EF4-FFF2-40B4-BE49-F238E27FC236}">
                      <a16:creationId xmlns:a16="http://schemas.microsoft.com/office/drawing/2014/main" id="{611BA09D-6C3D-4E51-98A1-596B83EC0DE5}"/>
                    </a:ext>
                  </a:extLst>
                </p:cNvPr>
                <p:cNvSpPr>
                  <a:spLocks noChangeArrowheads="1"/>
                </p:cNvSpPr>
                <p:nvPr/>
              </p:nvSpPr>
              <p:spPr bwMode="auto">
                <a:xfrm>
                  <a:off x="2504695" y="4285885"/>
                  <a:ext cx="360426" cy="361566"/>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62" name="Text Box 15">
                  <a:extLst>
                    <a:ext uri="{FF2B5EF4-FFF2-40B4-BE49-F238E27FC236}">
                      <a16:creationId xmlns:a16="http://schemas.microsoft.com/office/drawing/2014/main" id="{9C2782BB-E22F-4690-A655-EC40BDBA0281}"/>
                    </a:ext>
                  </a:extLst>
                </p:cNvPr>
                <p:cNvSpPr txBox="1">
                  <a:spLocks noChangeArrowheads="1"/>
                </p:cNvSpPr>
                <p:nvPr/>
              </p:nvSpPr>
              <p:spPr bwMode="auto">
                <a:xfrm>
                  <a:off x="2499931" y="4320819"/>
                  <a:ext cx="333434" cy="338860"/>
                </a:xfrm>
                <a:prstGeom prst="rect">
                  <a:avLst/>
                </a:prstGeom>
                <a:noFill/>
                <a:ln w="38100" cmpd="dbl" algn="ctr">
                  <a:noFill/>
                  <a:miter lim="800000"/>
                  <a:headEnd/>
                  <a:tailEnd/>
                </a:ln>
              </p:spPr>
              <p:txBody>
                <a:bodyPr wrap="none">
                  <a:spAutoFit/>
                </a:bodyPr>
                <a:lstStyle/>
                <a:p>
                  <a:pPr marL="342900" indent="-342900">
                    <a:defRPr/>
                  </a:pPr>
                  <a:r>
                    <a:rPr lang="en-US" altLang="zh-CN" b="1">
                      <a:solidFill>
                        <a:srgbClr val="000000"/>
                      </a:solidFill>
                      <a:latin typeface="Times New Roman"/>
                      <a:ea typeface="楷体_GB2312"/>
                      <a:cs typeface="+mn-cs"/>
                    </a:rPr>
                    <a:t>-1</a:t>
                  </a:r>
                </a:p>
              </p:txBody>
            </p:sp>
            <p:sp>
              <p:nvSpPr>
                <p:cNvPr id="63" name="Oval 17">
                  <a:extLst>
                    <a:ext uri="{FF2B5EF4-FFF2-40B4-BE49-F238E27FC236}">
                      <a16:creationId xmlns:a16="http://schemas.microsoft.com/office/drawing/2014/main" id="{9893C421-617A-4468-B35E-38B23231EF73}"/>
                    </a:ext>
                  </a:extLst>
                </p:cNvPr>
                <p:cNvSpPr>
                  <a:spLocks noChangeArrowheads="1"/>
                </p:cNvSpPr>
                <p:nvPr/>
              </p:nvSpPr>
              <p:spPr bwMode="auto">
                <a:xfrm>
                  <a:off x="2860359" y="5038712"/>
                  <a:ext cx="431877" cy="793002"/>
                </a:xfrm>
                <a:prstGeom prst="ellipse">
                  <a:avLst/>
                </a:prstGeom>
                <a:noFill/>
                <a:ln w="28575" algn="ctr">
                  <a:solidFill>
                    <a:schemeClr val="tx1"/>
                  </a:solidFill>
                  <a:round/>
                  <a:headEnd/>
                  <a:tailEnd/>
                </a:ln>
              </p:spPr>
              <p:txBody>
                <a:bodyPr wrap="none" anchor="ctr"/>
                <a:lstStyle/>
                <a:p>
                  <a:pPr>
                    <a:defRPr/>
                  </a:pPr>
                  <a:endParaRPr lang="zh-CN" altLang="en-US" sz="1800" b="1">
                    <a:solidFill>
                      <a:srgbClr val="000000"/>
                    </a:solidFill>
                    <a:latin typeface="Times New Roman"/>
                    <a:ea typeface="楷体_GB2312"/>
                    <a:cs typeface="+mn-cs"/>
                  </a:endParaRPr>
                </a:p>
              </p:txBody>
            </p:sp>
            <p:sp>
              <p:nvSpPr>
                <p:cNvPr id="64" name="Text Box 18">
                  <a:extLst>
                    <a:ext uri="{FF2B5EF4-FFF2-40B4-BE49-F238E27FC236}">
                      <a16:creationId xmlns:a16="http://schemas.microsoft.com/office/drawing/2014/main" id="{56ED04F3-10E9-45EB-8394-19EF2F05F0CC}"/>
                    </a:ext>
                  </a:extLst>
                </p:cNvPr>
                <p:cNvSpPr txBox="1">
                  <a:spLocks noChangeArrowheads="1"/>
                </p:cNvSpPr>
                <p:nvPr/>
              </p:nvSpPr>
              <p:spPr bwMode="auto">
                <a:xfrm>
                  <a:off x="2860359" y="5257051"/>
                  <a:ext cx="504915" cy="406981"/>
                </a:xfrm>
                <a:prstGeom prst="rect">
                  <a:avLst/>
                </a:prstGeom>
                <a:noFill/>
                <a:ln w="38100" cmpd="dbl" algn="ctr">
                  <a:noFill/>
                  <a:miter lim="800000"/>
                  <a:headEnd/>
                  <a:tailEnd/>
                </a:ln>
              </p:spPr>
              <p:txBody>
                <a:bodyPr wrap="none">
                  <a:spAutoFit/>
                </a:bodyPr>
                <a:lstStyle/>
                <a:p>
                  <a:pPr marL="342900" indent="-342900">
                    <a:defRPr/>
                  </a:pPr>
                  <a:r>
                    <a:rPr lang="en-US" altLang="zh-CN" sz="1800" b="1" dirty="0">
                      <a:solidFill>
                        <a:srgbClr val="000000"/>
                      </a:solidFill>
                      <a:latin typeface="Times New Roman"/>
                      <a:ea typeface="楷体_GB2312"/>
                      <a:cs typeface="+mn-cs"/>
                    </a:rPr>
                    <a:t>h-1</a:t>
                  </a:r>
                </a:p>
              </p:txBody>
            </p:sp>
            <p:sp>
              <p:nvSpPr>
                <p:cNvPr id="65" name="Line 21">
                  <a:extLst>
                    <a:ext uri="{FF2B5EF4-FFF2-40B4-BE49-F238E27FC236}">
                      <a16:creationId xmlns:a16="http://schemas.microsoft.com/office/drawing/2014/main" id="{74CC6A99-2FF7-4F4B-B797-49E210E334D6}"/>
                    </a:ext>
                  </a:extLst>
                </p:cNvPr>
                <p:cNvSpPr>
                  <a:spLocks noChangeShapeType="1"/>
                </p:cNvSpPr>
                <p:nvPr/>
              </p:nvSpPr>
              <p:spPr bwMode="auto">
                <a:xfrm flipH="1">
                  <a:off x="2283993" y="4607278"/>
                  <a:ext cx="287389" cy="431434"/>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sp>
              <p:nvSpPr>
                <p:cNvPr id="66" name="Line 22">
                  <a:extLst>
                    <a:ext uri="{FF2B5EF4-FFF2-40B4-BE49-F238E27FC236}">
                      <a16:creationId xmlns:a16="http://schemas.microsoft.com/office/drawing/2014/main" id="{DB771CB8-E169-4C3B-BAF2-23F148414B73}"/>
                    </a:ext>
                  </a:extLst>
                </p:cNvPr>
                <p:cNvSpPr>
                  <a:spLocks noChangeShapeType="1"/>
                </p:cNvSpPr>
                <p:nvPr/>
              </p:nvSpPr>
              <p:spPr bwMode="auto">
                <a:xfrm>
                  <a:off x="2788908" y="4607278"/>
                  <a:ext cx="287389" cy="431434"/>
                </a:xfrm>
                <a:prstGeom prst="line">
                  <a:avLst/>
                </a:prstGeom>
                <a:noFill/>
                <a:ln w="28575">
                  <a:solidFill>
                    <a:schemeClr val="tx1"/>
                  </a:solidFill>
                  <a:round/>
                  <a:headEnd/>
                  <a:tailEnd/>
                </a:ln>
              </p:spPr>
              <p:txBody>
                <a:bodyPr/>
                <a:lstStyle/>
                <a:p>
                  <a:pPr>
                    <a:defRPr/>
                  </a:pPr>
                  <a:endParaRPr lang="zh-CN" altLang="en-US" sz="1800" b="1">
                    <a:solidFill>
                      <a:srgbClr val="000000"/>
                    </a:solidFill>
                    <a:latin typeface="Times New Roman"/>
                    <a:ea typeface="楷体_GB2312"/>
                    <a:cs typeface="+mn-cs"/>
                  </a:endParaRPr>
                </a:p>
              </p:txBody>
            </p:sp>
          </p:grpSp>
        </p:grpSp>
        <p:sp>
          <p:nvSpPr>
            <p:cNvPr id="92" name="TextBox 88">
              <a:extLst>
                <a:ext uri="{FF2B5EF4-FFF2-40B4-BE49-F238E27FC236}">
                  <a16:creationId xmlns:a16="http://schemas.microsoft.com/office/drawing/2014/main" id="{962CF622-9509-4782-A0D8-ABA92AAD81E6}"/>
                </a:ext>
              </a:extLst>
            </p:cNvPr>
            <p:cNvSpPr txBox="1">
              <a:spLocks noChangeArrowheads="1"/>
            </p:cNvSpPr>
            <p:nvPr/>
          </p:nvSpPr>
          <p:spPr bwMode="auto">
            <a:xfrm>
              <a:off x="3200144" y="5162354"/>
              <a:ext cx="1440119" cy="399998"/>
            </a:xfrm>
            <a:prstGeom prst="rect">
              <a:avLst/>
            </a:prstGeom>
            <a:noFill/>
            <a:ln w="9525">
              <a:noFill/>
              <a:miter lim="800000"/>
              <a:headEnd/>
              <a:tailEnd/>
            </a:ln>
          </p:spPr>
          <p:txBody>
            <a:bodyPr>
              <a:spAutoFit/>
            </a:bodyPr>
            <a:lstStyle/>
            <a:p>
              <a:pPr>
                <a:defRPr/>
              </a:pPr>
              <a:r>
                <a:rPr lang="en-US" altLang="zh-CN" sz="2000" b="1" dirty="0">
                  <a:solidFill>
                    <a:srgbClr val="FF0000"/>
                  </a:solidFill>
                  <a:latin typeface="Times New Roman"/>
                  <a:ea typeface="楷体_GB2312"/>
                  <a:cs typeface="+mn-cs"/>
                </a:rPr>
                <a:t>LR </a:t>
              </a:r>
              <a:r>
                <a:rPr lang="zh-CN" altLang="en-US" sz="2000" b="1" dirty="0">
                  <a:solidFill>
                    <a:srgbClr val="FF0000"/>
                  </a:solidFill>
                  <a:latin typeface="Times New Roman"/>
                  <a:ea typeface="楷体_GB2312"/>
                  <a:cs typeface="+mn-cs"/>
                </a:rPr>
                <a:t>不平衡</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a:extLst>
              <a:ext uri="{FF2B5EF4-FFF2-40B4-BE49-F238E27FC236}">
                <a16:creationId xmlns:a16="http://schemas.microsoft.com/office/drawing/2014/main" id="{8FAD18FD-347E-40BE-9965-14FAB59DEBC6}"/>
              </a:ext>
            </a:extLst>
          </p:cNvPr>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红黑树的定义</a:t>
            </a:r>
          </a:p>
        </p:txBody>
      </p:sp>
      <p:sp>
        <p:nvSpPr>
          <p:cNvPr id="23555" name="内容占位符 2">
            <a:extLst>
              <a:ext uri="{FF2B5EF4-FFF2-40B4-BE49-F238E27FC236}">
                <a16:creationId xmlns:a16="http://schemas.microsoft.com/office/drawing/2014/main" id="{74CF97E3-79FD-435A-82CF-90E21B638852}"/>
              </a:ext>
            </a:extLst>
          </p:cNvPr>
          <p:cNvSpPr>
            <a:spLocks noGrp="1"/>
          </p:cNvSpPr>
          <p:nvPr>
            <p:ph idx="1"/>
          </p:nvPr>
        </p:nvSpPr>
        <p:spPr>
          <a:xfrm>
            <a:off x="203173" y="914400"/>
            <a:ext cx="11784066" cy="5334000"/>
          </a:xfrm>
        </p:spPr>
        <p:txBody>
          <a:bodyPr/>
          <a:lstStyle/>
          <a:p>
            <a:pPr>
              <a:defRPr/>
            </a:pPr>
            <a:r>
              <a:rPr lang="zh-CN" altLang="en-US" dirty="0">
                <a:latin typeface="微软雅黑" panose="020B0503020204020204" pitchFamily="34" charset="-122"/>
                <a:ea typeface="微软雅黑" panose="020B0503020204020204" pitchFamily="34" charset="-122"/>
              </a:rPr>
              <a:t>满足下列约束条件的 </a:t>
            </a:r>
            <a:r>
              <a:rPr lang="en-US" altLang="zh-CN" dirty="0">
                <a:solidFill>
                  <a:srgbClr val="C00000"/>
                </a:solidFill>
                <a:latin typeface="微软雅黑" panose="020B0503020204020204" pitchFamily="34" charset="-122"/>
                <a:ea typeface="微软雅黑" panose="020B0503020204020204" pitchFamily="34" charset="-122"/>
              </a:rPr>
              <a:t>BST</a:t>
            </a:r>
            <a:r>
              <a:rPr lang="zh-CN" altLang="en-US" dirty="0">
                <a:solidFill>
                  <a:srgbClr val="C00000"/>
                </a:solidFill>
                <a:latin typeface="微软雅黑" panose="020B0503020204020204" pitchFamily="34" charset="-122"/>
                <a:ea typeface="微软雅黑" panose="020B0503020204020204" pitchFamily="34" charset="-122"/>
              </a:rPr>
              <a:t>树</a:t>
            </a:r>
            <a:endParaRPr lang="en-US" altLang="zh-CN" sz="2400" dirty="0">
              <a:solidFill>
                <a:srgbClr val="C00000"/>
              </a:solidFill>
              <a:latin typeface="微软雅黑" panose="020B0503020204020204" pitchFamily="34" charset="-122"/>
              <a:ea typeface="微软雅黑" panose="020B0503020204020204" pitchFamily="34" charset="-122"/>
            </a:endParaRPr>
          </a:p>
          <a:p>
            <a:pPr lvl="1">
              <a:defRPr/>
            </a:pPr>
            <a:r>
              <a:rPr lang="zh-CN" altLang="en-US" dirty="0">
                <a:solidFill>
                  <a:srgbClr val="3333FF"/>
                </a:solidFill>
                <a:latin typeface="微软雅黑" panose="020B0503020204020204" pitchFamily="34" charset="-122"/>
                <a:ea typeface="微软雅黑" panose="020B0503020204020204" pitchFamily="34" charset="-122"/>
              </a:rPr>
              <a:t>颜色两种</a:t>
            </a:r>
            <a:r>
              <a:rPr lang="zh-CN" altLang="en-US" dirty="0"/>
              <a:t>：</a:t>
            </a:r>
            <a:r>
              <a:rPr lang="en-US" altLang="zh-CN" dirty="0"/>
              <a:t>【</a:t>
            </a:r>
            <a:r>
              <a:rPr lang="zh-CN" altLang="en-US" dirty="0">
                <a:solidFill>
                  <a:srgbClr val="FF0000"/>
                </a:solidFill>
                <a:latin typeface="微软雅黑" pitchFamily="34" charset="-122"/>
                <a:ea typeface="微软雅黑" pitchFamily="34" charset="-122"/>
                <a:cs typeface="+mn-cs"/>
              </a:rPr>
              <a:t>红色 </a:t>
            </a:r>
            <a:r>
              <a:rPr lang="en-US" altLang="zh-CN" dirty="0">
                <a:solidFill>
                  <a:srgbClr val="FF0000"/>
                </a:solidFill>
                <a:latin typeface="微软雅黑" pitchFamily="34" charset="-122"/>
                <a:ea typeface="微软雅黑" pitchFamily="34" charset="-122"/>
                <a:cs typeface="+mn-cs"/>
              </a:rPr>
              <a:t>or </a:t>
            </a:r>
            <a:r>
              <a:rPr lang="zh-CN" altLang="en-US" dirty="0">
                <a:latin typeface="微软雅黑" pitchFamily="34" charset="-122"/>
                <a:ea typeface="微软雅黑" pitchFamily="34" charset="-122"/>
              </a:rPr>
              <a:t>黑色</a:t>
            </a:r>
            <a:r>
              <a:rPr lang="en-US" altLang="zh-CN" dirty="0"/>
              <a:t>】</a:t>
            </a:r>
          </a:p>
          <a:p>
            <a:pPr lvl="1">
              <a:defRPr/>
            </a:pPr>
            <a:r>
              <a:rPr lang="zh-CN" altLang="en-US" dirty="0">
                <a:solidFill>
                  <a:srgbClr val="3333FF"/>
                </a:solidFill>
                <a:latin typeface="微软雅黑" panose="020B0503020204020204" pitchFamily="34" charset="-122"/>
                <a:ea typeface="微软雅黑" panose="020B0503020204020204" pitchFamily="34" charset="-122"/>
              </a:rPr>
              <a:t>首尾皆黑</a:t>
            </a:r>
            <a:r>
              <a:rPr lang="zh-CN" altLang="en-US" dirty="0"/>
              <a:t>：</a:t>
            </a:r>
            <a:r>
              <a:rPr lang="en-US" altLang="zh-CN" dirty="0"/>
              <a:t>【</a:t>
            </a:r>
            <a:r>
              <a:rPr lang="zh-CN" altLang="en-US" dirty="0"/>
              <a:t>根和树叶</a:t>
            </a:r>
            <a:r>
              <a:rPr lang="en-US" altLang="zh-CN" dirty="0"/>
              <a:t>】</a:t>
            </a:r>
          </a:p>
          <a:p>
            <a:pPr lvl="1">
              <a:defRPr/>
            </a:pPr>
            <a:r>
              <a:rPr lang="zh-CN" altLang="en-US" dirty="0">
                <a:solidFill>
                  <a:srgbClr val="3333FF"/>
                </a:solidFill>
                <a:latin typeface="微软雅黑" panose="020B0503020204020204" pitchFamily="34" charset="-122"/>
                <a:ea typeface="微软雅黑" panose="020B0503020204020204" pitchFamily="34" charset="-122"/>
              </a:rPr>
              <a:t>红红不连</a:t>
            </a:r>
            <a:r>
              <a:rPr lang="zh-CN" altLang="en-US" dirty="0"/>
              <a:t>：父子节点</a:t>
            </a:r>
            <a:r>
              <a:rPr lang="zh-CN" altLang="en-US" dirty="0">
                <a:latin typeface="微软雅黑" pitchFamily="34" charset="-122"/>
                <a:ea typeface="微软雅黑" pitchFamily="34" charset="-122"/>
              </a:rPr>
              <a:t>不允许红红连续</a:t>
            </a:r>
            <a:endParaRPr lang="en-US" altLang="zh-CN" dirty="0">
              <a:latin typeface="微软雅黑" pitchFamily="34" charset="-122"/>
              <a:ea typeface="微软雅黑" pitchFamily="34" charset="-122"/>
            </a:endParaRPr>
          </a:p>
          <a:p>
            <a:pPr lvl="1">
              <a:defRPr/>
            </a:pPr>
            <a:r>
              <a:rPr lang="zh-CN" altLang="en-US" dirty="0">
                <a:solidFill>
                  <a:srgbClr val="3333FF"/>
                </a:solidFill>
                <a:latin typeface="微软雅黑" panose="020B0503020204020204" pitchFamily="34" charset="-122"/>
                <a:ea typeface="微软雅黑" panose="020B0503020204020204" pitchFamily="34" charset="-122"/>
              </a:rPr>
              <a:t>黑点同阶</a:t>
            </a:r>
            <a:r>
              <a:rPr lang="zh-CN" altLang="en-US" dirty="0"/>
              <a:t>：任意结点到其叶结点路径包含相同数目黑结点</a:t>
            </a:r>
          </a:p>
        </p:txBody>
      </p:sp>
      <p:sp>
        <p:nvSpPr>
          <p:cNvPr id="137220" name="灯片编号占位符 3">
            <a:extLst>
              <a:ext uri="{FF2B5EF4-FFF2-40B4-BE49-F238E27FC236}">
                <a16:creationId xmlns:a16="http://schemas.microsoft.com/office/drawing/2014/main" id="{DFECDD8F-50C7-4284-B97C-887719B2DE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3CC7663-F100-4165-B4FD-27B243492CC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77</a:t>
            </a:fld>
            <a:endParaRPr lang="zh-CN" altLang="zh-CN" sz="1400" b="0">
              <a:solidFill>
                <a:srgbClr val="FFFFFF"/>
              </a:solidFill>
              <a:latin typeface="Arial" panose="020B0604020202020204" pitchFamily="34" charset="0"/>
              <a:ea typeface="宋体" panose="02010600030101010101" pitchFamily="2" charset="-122"/>
              <a:cs typeface="+mn-cs"/>
            </a:endParaRPr>
          </a:p>
        </p:txBody>
      </p:sp>
      <p:grpSp>
        <p:nvGrpSpPr>
          <p:cNvPr id="137221" name="组合 37">
            <a:extLst>
              <a:ext uri="{FF2B5EF4-FFF2-40B4-BE49-F238E27FC236}">
                <a16:creationId xmlns:a16="http://schemas.microsoft.com/office/drawing/2014/main" id="{8C1E5DB9-CEF4-4BD3-9199-0262225A7ED1}"/>
              </a:ext>
            </a:extLst>
          </p:cNvPr>
          <p:cNvGrpSpPr>
            <a:grpSpLocks/>
          </p:cNvGrpSpPr>
          <p:nvPr/>
        </p:nvGrpSpPr>
        <p:grpSpPr bwMode="auto">
          <a:xfrm>
            <a:off x="4548982" y="4343400"/>
            <a:ext cx="4918075" cy="1905000"/>
            <a:chOff x="1066800" y="4070350"/>
            <a:chExt cx="4918075" cy="2330450"/>
          </a:xfrm>
        </p:grpSpPr>
        <p:sp>
          <p:nvSpPr>
            <p:cNvPr id="5" name="Oval 4">
              <a:extLst>
                <a:ext uri="{FF2B5EF4-FFF2-40B4-BE49-F238E27FC236}">
                  <a16:creationId xmlns:a16="http://schemas.microsoft.com/office/drawing/2014/main" id="{8EC8E355-B076-4600-8B4E-F90368962A7E}"/>
                </a:ext>
              </a:extLst>
            </p:cNvPr>
            <p:cNvSpPr>
              <a:spLocks noChangeArrowheads="1"/>
            </p:cNvSpPr>
            <p:nvPr/>
          </p:nvSpPr>
          <p:spPr bwMode="auto">
            <a:xfrm>
              <a:off x="3260725" y="4070350"/>
              <a:ext cx="320675" cy="319087"/>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dirty="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9</a:t>
              </a:r>
            </a:p>
          </p:txBody>
        </p:sp>
        <p:sp>
          <p:nvSpPr>
            <p:cNvPr id="6" name="Oval 5">
              <a:extLst>
                <a:ext uri="{FF2B5EF4-FFF2-40B4-BE49-F238E27FC236}">
                  <a16:creationId xmlns:a16="http://schemas.microsoft.com/office/drawing/2014/main" id="{171195A6-386C-4FEE-93EC-47E03F643184}"/>
                </a:ext>
              </a:extLst>
            </p:cNvPr>
            <p:cNvSpPr>
              <a:spLocks noChangeArrowheads="1"/>
            </p:cNvSpPr>
            <p:nvPr/>
          </p:nvSpPr>
          <p:spPr bwMode="auto">
            <a:xfrm>
              <a:off x="4767263" y="4581525"/>
              <a:ext cx="319087"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15</a:t>
              </a:r>
            </a:p>
          </p:txBody>
        </p:sp>
        <p:sp>
          <p:nvSpPr>
            <p:cNvPr id="7" name="Oval 6">
              <a:extLst>
                <a:ext uri="{FF2B5EF4-FFF2-40B4-BE49-F238E27FC236}">
                  <a16:creationId xmlns:a16="http://schemas.microsoft.com/office/drawing/2014/main" id="{8133FCD2-1F88-409E-BD4F-8CB201207943}"/>
                </a:ext>
              </a:extLst>
            </p:cNvPr>
            <p:cNvSpPr>
              <a:spLocks noChangeArrowheads="1"/>
            </p:cNvSpPr>
            <p:nvPr/>
          </p:nvSpPr>
          <p:spPr bwMode="auto">
            <a:xfrm>
              <a:off x="1903413" y="4581525"/>
              <a:ext cx="319087" cy="320675"/>
            </a:xfrm>
            <a:prstGeom prst="ellipse">
              <a:avLst/>
            </a:prstGeom>
            <a:solidFill>
              <a:srgbClr val="FF0000"/>
            </a:solidFill>
            <a:ln w="19050">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4</a:t>
              </a:r>
            </a:p>
          </p:txBody>
        </p:sp>
        <p:sp>
          <p:nvSpPr>
            <p:cNvPr id="8" name="Oval 7">
              <a:extLst>
                <a:ext uri="{FF2B5EF4-FFF2-40B4-BE49-F238E27FC236}">
                  <a16:creationId xmlns:a16="http://schemas.microsoft.com/office/drawing/2014/main" id="{B48BB19D-A6E3-4E9F-B2AA-70D190B12E66}"/>
                </a:ext>
              </a:extLst>
            </p:cNvPr>
            <p:cNvSpPr>
              <a:spLocks noChangeArrowheads="1"/>
            </p:cNvSpPr>
            <p:nvPr/>
          </p:nvSpPr>
          <p:spPr bwMode="auto">
            <a:xfrm>
              <a:off x="2490788" y="5076825"/>
              <a:ext cx="320675"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6</a:t>
              </a:r>
            </a:p>
          </p:txBody>
        </p:sp>
        <p:sp>
          <p:nvSpPr>
            <p:cNvPr id="9" name="Rectangle 8">
              <a:extLst>
                <a:ext uri="{FF2B5EF4-FFF2-40B4-BE49-F238E27FC236}">
                  <a16:creationId xmlns:a16="http://schemas.microsoft.com/office/drawing/2014/main" id="{504C142A-D42A-4E26-9EE5-D8C170FFDD89}"/>
                </a:ext>
              </a:extLst>
            </p:cNvPr>
            <p:cNvSpPr>
              <a:spLocks noChangeAspect="1" noChangeArrowheads="1"/>
            </p:cNvSpPr>
            <p:nvPr/>
          </p:nvSpPr>
          <p:spPr bwMode="auto">
            <a:xfrm>
              <a:off x="2243138" y="5653115"/>
              <a:ext cx="230187" cy="231102"/>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7228" name="AutoShape 10">
              <a:extLst>
                <a:ext uri="{FF2B5EF4-FFF2-40B4-BE49-F238E27FC236}">
                  <a16:creationId xmlns:a16="http://schemas.microsoft.com/office/drawing/2014/main" id="{678E6647-7562-4848-8806-AF3F0DB7B041}"/>
                </a:ext>
              </a:extLst>
            </p:cNvPr>
            <p:cNvCxnSpPr>
              <a:cxnSpLocks noChangeShapeType="1"/>
              <a:stCxn id="5" idx="3"/>
            </p:cNvCxnSpPr>
            <p:nvPr/>
          </p:nvCxnSpPr>
          <p:spPr bwMode="auto">
            <a:xfrm flipH="1">
              <a:off x="2176463" y="4362450"/>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7229" name="AutoShape 11">
              <a:extLst>
                <a:ext uri="{FF2B5EF4-FFF2-40B4-BE49-F238E27FC236}">
                  <a16:creationId xmlns:a16="http://schemas.microsoft.com/office/drawing/2014/main" id="{20C2C759-3A15-4D07-BC03-4D6F54FA4DD8}"/>
                </a:ext>
              </a:extLst>
            </p:cNvPr>
            <p:cNvCxnSpPr>
              <a:cxnSpLocks noChangeShapeType="1"/>
              <a:stCxn id="6" idx="1"/>
            </p:cNvCxnSpPr>
            <p:nvPr/>
          </p:nvCxnSpPr>
          <p:spPr bwMode="auto">
            <a:xfrm flipH="1" flipV="1">
              <a:off x="3533775" y="436245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7230" name="AutoShape 12">
              <a:extLst>
                <a:ext uri="{FF2B5EF4-FFF2-40B4-BE49-F238E27FC236}">
                  <a16:creationId xmlns:a16="http://schemas.microsoft.com/office/drawing/2014/main" id="{70EAB025-91AE-4202-B00F-12E3447165DC}"/>
                </a:ext>
              </a:extLst>
            </p:cNvPr>
            <p:cNvCxnSpPr>
              <a:cxnSpLocks noChangeShapeType="1"/>
              <a:stCxn id="33" idx="0"/>
            </p:cNvCxnSpPr>
            <p:nvPr/>
          </p:nvCxnSpPr>
          <p:spPr bwMode="auto">
            <a:xfrm flipH="1" flipV="1">
              <a:off x="5040313" y="4873625"/>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7231" name="AutoShape 13">
              <a:extLst>
                <a:ext uri="{FF2B5EF4-FFF2-40B4-BE49-F238E27FC236}">
                  <a16:creationId xmlns:a16="http://schemas.microsoft.com/office/drawing/2014/main" id="{82681B41-CA48-4CAC-A1B8-7CF1DFE40319}"/>
                </a:ext>
              </a:extLst>
            </p:cNvPr>
            <p:cNvCxnSpPr>
              <a:cxnSpLocks noChangeShapeType="1"/>
            </p:cNvCxnSpPr>
            <p:nvPr/>
          </p:nvCxnSpPr>
          <p:spPr bwMode="auto">
            <a:xfrm flipV="1">
              <a:off x="4394200" y="487362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7232" name="AutoShape 14">
              <a:extLst>
                <a:ext uri="{FF2B5EF4-FFF2-40B4-BE49-F238E27FC236}">
                  <a16:creationId xmlns:a16="http://schemas.microsoft.com/office/drawing/2014/main" id="{824B094D-6255-4E19-BB50-5735F81C7875}"/>
                </a:ext>
              </a:extLst>
            </p:cNvPr>
            <p:cNvCxnSpPr>
              <a:cxnSpLocks noChangeShapeType="1"/>
              <a:stCxn id="28" idx="1"/>
            </p:cNvCxnSpPr>
            <p:nvPr/>
          </p:nvCxnSpPr>
          <p:spPr bwMode="auto">
            <a:xfrm flipH="1" flipV="1">
              <a:off x="2763838" y="5368925"/>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7233" name="AutoShape 15">
              <a:extLst>
                <a:ext uri="{FF2B5EF4-FFF2-40B4-BE49-F238E27FC236}">
                  <a16:creationId xmlns:a16="http://schemas.microsoft.com/office/drawing/2014/main" id="{20EC3863-1DD4-4B17-8F94-48330338890E}"/>
                </a:ext>
              </a:extLst>
            </p:cNvPr>
            <p:cNvCxnSpPr>
              <a:cxnSpLocks noChangeShapeType="1"/>
              <a:stCxn id="9" idx="0"/>
              <a:endCxn id="8" idx="3"/>
            </p:cNvCxnSpPr>
            <p:nvPr/>
          </p:nvCxnSpPr>
          <p:spPr bwMode="auto">
            <a:xfrm flipV="1">
              <a:off x="2359025" y="5368925"/>
              <a:ext cx="179388"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7234" name="AutoShape 16">
              <a:extLst>
                <a:ext uri="{FF2B5EF4-FFF2-40B4-BE49-F238E27FC236}">
                  <a16:creationId xmlns:a16="http://schemas.microsoft.com/office/drawing/2014/main" id="{FA8FD0ED-5AB2-42F6-ACBA-EA09B1970316}"/>
                </a:ext>
              </a:extLst>
            </p:cNvPr>
            <p:cNvCxnSpPr>
              <a:cxnSpLocks noChangeShapeType="1"/>
            </p:cNvCxnSpPr>
            <p:nvPr/>
          </p:nvCxnSpPr>
          <p:spPr bwMode="auto">
            <a:xfrm flipV="1">
              <a:off x="1589088" y="486410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7235" name="AutoShape 17">
              <a:extLst>
                <a:ext uri="{FF2B5EF4-FFF2-40B4-BE49-F238E27FC236}">
                  <a16:creationId xmlns:a16="http://schemas.microsoft.com/office/drawing/2014/main" id="{989CA185-3C59-42AE-8329-8BF9A149922A}"/>
                </a:ext>
              </a:extLst>
            </p:cNvPr>
            <p:cNvCxnSpPr>
              <a:cxnSpLocks noChangeShapeType="1"/>
              <a:stCxn id="8" idx="1"/>
            </p:cNvCxnSpPr>
            <p:nvPr/>
          </p:nvCxnSpPr>
          <p:spPr bwMode="auto">
            <a:xfrm flipH="1" flipV="1">
              <a:off x="2176463" y="486410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8" name="Oval 18">
              <a:extLst>
                <a:ext uri="{FF2B5EF4-FFF2-40B4-BE49-F238E27FC236}">
                  <a16:creationId xmlns:a16="http://schemas.microsoft.com/office/drawing/2014/main" id="{F5AD5B93-17FF-4534-A71F-581BA748B455}"/>
                </a:ext>
              </a:extLst>
            </p:cNvPr>
            <p:cNvSpPr>
              <a:spLocks noChangeArrowheads="1"/>
            </p:cNvSpPr>
            <p:nvPr/>
          </p:nvSpPr>
          <p:spPr bwMode="auto">
            <a:xfrm>
              <a:off x="1316038" y="5076825"/>
              <a:ext cx="319087"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2</a:t>
              </a:r>
            </a:p>
          </p:txBody>
        </p:sp>
        <p:sp>
          <p:nvSpPr>
            <p:cNvPr id="19" name="Rectangle 19">
              <a:extLst>
                <a:ext uri="{FF2B5EF4-FFF2-40B4-BE49-F238E27FC236}">
                  <a16:creationId xmlns:a16="http://schemas.microsoft.com/office/drawing/2014/main" id="{9FF46CE7-51D4-44FC-B0E9-8C948D83EB12}"/>
                </a:ext>
              </a:extLst>
            </p:cNvPr>
            <p:cNvSpPr>
              <a:spLocks noChangeAspect="1" noChangeArrowheads="1"/>
            </p:cNvSpPr>
            <p:nvPr/>
          </p:nvSpPr>
          <p:spPr bwMode="auto">
            <a:xfrm>
              <a:off x="1066800" y="5653115"/>
              <a:ext cx="230188" cy="231102"/>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20" name="Rectangle 20">
              <a:extLst>
                <a:ext uri="{FF2B5EF4-FFF2-40B4-BE49-F238E27FC236}">
                  <a16:creationId xmlns:a16="http://schemas.microsoft.com/office/drawing/2014/main" id="{117FC21B-7EDF-4239-8A82-DBD8D320A53E}"/>
                </a:ext>
              </a:extLst>
            </p:cNvPr>
            <p:cNvSpPr>
              <a:spLocks noChangeAspect="1" noChangeArrowheads="1"/>
            </p:cNvSpPr>
            <p:nvPr/>
          </p:nvSpPr>
          <p:spPr bwMode="auto">
            <a:xfrm>
              <a:off x="1654175" y="5653115"/>
              <a:ext cx="230188" cy="231102"/>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7239" name="AutoShape 21">
              <a:extLst>
                <a:ext uri="{FF2B5EF4-FFF2-40B4-BE49-F238E27FC236}">
                  <a16:creationId xmlns:a16="http://schemas.microsoft.com/office/drawing/2014/main" id="{6DA68EC1-40AD-45DF-8016-35EE0AA5A1C1}"/>
                </a:ext>
              </a:extLst>
            </p:cNvPr>
            <p:cNvCxnSpPr>
              <a:cxnSpLocks noChangeShapeType="1"/>
              <a:stCxn id="20" idx="0"/>
            </p:cNvCxnSpPr>
            <p:nvPr/>
          </p:nvCxnSpPr>
          <p:spPr bwMode="auto">
            <a:xfrm flipH="1" flipV="1">
              <a:off x="1589088" y="5368925"/>
              <a:ext cx="180975"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7240" name="AutoShape 22">
              <a:extLst>
                <a:ext uri="{FF2B5EF4-FFF2-40B4-BE49-F238E27FC236}">
                  <a16:creationId xmlns:a16="http://schemas.microsoft.com/office/drawing/2014/main" id="{48689DE4-CA37-4F77-9B02-E0C5A5A8556E}"/>
                </a:ext>
              </a:extLst>
            </p:cNvPr>
            <p:cNvCxnSpPr>
              <a:cxnSpLocks noChangeShapeType="1"/>
              <a:stCxn id="19" idx="0"/>
              <a:endCxn id="18" idx="3"/>
            </p:cNvCxnSpPr>
            <p:nvPr/>
          </p:nvCxnSpPr>
          <p:spPr bwMode="auto">
            <a:xfrm flipV="1">
              <a:off x="1182688" y="5368925"/>
              <a:ext cx="179387"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3" name="Oval 23">
              <a:extLst>
                <a:ext uri="{FF2B5EF4-FFF2-40B4-BE49-F238E27FC236}">
                  <a16:creationId xmlns:a16="http://schemas.microsoft.com/office/drawing/2014/main" id="{90D21D4E-FBC5-4CF5-821B-E425E060A8FE}"/>
                </a:ext>
              </a:extLst>
            </p:cNvPr>
            <p:cNvSpPr>
              <a:spLocks noChangeArrowheads="1"/>
            </p:cNvSpPr>
            <p:nvPr/>
          </p:nvSpPr>
          <p:spPr bwMode="auto">
            <a:xfrm>
              <a:off x="4121150" y="5076825"/>
              <a:ext cx="320675"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12</a:t>
              </a:r>
            </a:p>
          </p:txBody>
        </p:sp>
        <p:sp>
          <p:nvSpPr>
            <p:cNvPr id="24" name="Rectangle 24">
              <a:extLst>
                <a:ext uri="{FF2B5EF4-FFF2-40B4-BE49-F238E27FC236}">
                  <a16:creationId xmlns:a16="http://schemas.microsoft.com/office/drawing/2014/main" id="{7ACD5B90-902F-49F9-80C1-3C7B6B6F71B9}"/>
                </a:ext>
              </a:extLst>
            </p:cNvPr>
            <p:cNvSpPr>
              <a:spLocks noChangeAspect="1" noChangeArrowheads="1"/>
            </p:cNvSpPr>
            <p:nvPr/>
          </p:nvSpPr>
          <p:spPr bwMode="auto">
            <a:xfrm>
              <a:off x="3873500" y="5653115"/>
              <a:ext cx="230188" cy="231102"/>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25" name="Rectangle 25">
              <a:extLst>
                <a:ext uri="{FF2B5EF4-FFF2-40B4-BE49-F238E27FC236}">
                  <a16:creationId xmlns:a16="http://schemas.microsoft.com/office/drawing/2014/main" id="{6399937B-89EC-4BB3-BAD0-AE0EEEDBE9D4}"/>
                </a:ext>
              </a:extLst>
            </p:cNvPr>
            <p:cNvSpPr>
              <a:spLocks noChangeAspect="1" noChangeArrowheads="1"/>
            </p:cNvSpPr>
            <p:nvPr/>
          </p:nvSpPr>
          <p:spPr bwMode="auto">
            <a:xfrm>
              <a:off x="4459288" y="5653115"/>
              <a:ext cx="231775" cy="231102"/>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7244" name="AutoShape 26">
              <a:extLst>
                <a:ext uri="{FF2B5EF4-FFF2-40B4-BE49-F238E27FC236}">
                  <a16:creationId xmlns:a16="http://schemas.microsoft.com/office/drawing/2014/main" id="{295FCC9A-391B-4F2C-A2DE-7D5A36056DD2}"/>
                </a:ext>
              </a:extLst>
            </p:cNvPr>
            <p:cNvCxnSpPr>
              <a:cxnSpLocks noChangeShapeType="1"/>
              <a:stCxn id="25" idx="0"/>
            </p:cNvCxnSpPr>
            <p:nvPr/>
          </p:nvCxnSpPr>
          <p:spPr bwMode="auto">
            <a:xfrm flipH="1" flipV="1">
              <a:off x="4394200" y="5359400"/>
              <a:ext cx="180975"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7245" name="AutoShape 27">
              <a:extLst>
                <a:ext uri="{FF2B5EF4-FFF2-40B4-BE49-F238E27FC236}">
                  <a16:creationId xmlns:a16="http://schemas.microsoft.com/office/drawing/2014/main" id="{6569E737-91D2-4639-ADDB-182B5A3FA8AF}"/>
                </a:ext>
              </a:extLst>
            </p:cNvPr>
            <p:cNvCxnSpPr>
              <a:cxnSpLocks noChangeShapeType="1"/>
              <a:stCxn id="24" idx="0"/>
              <a:endCxn id="23" idx="3"/>
            </p:cNvCxnSpPr>
            <p:nvPr/>
          </p:nvCxnSpPr>
          <p:spPr bwMode="auto">
            <a:xfrm flipV="1">
              <a:off x="3989388" y="5359400"/>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8" name="Oval 28">
              <a:extLst>
                <a:ext uri="{FF2B5EF4-FFF2-40B4-BE49-F238E27FC236}">
                  <a16:creationId xmlns:a16="http://schemas.microsoft.com/office/drawing/2014/main" id="{020326BA-C711-45AB-99C6-B533FCFB3CB2}"/>
                </a:ext>
              </a:extLst>
            </p:cNvPr>
            <p:cNvSpPr>
              <a:spLocks noChangeArrowheads="1"/>
            </p:cNvSpPr>
            <p:nvPr/>
          </p:nvSpPr>
          <p:spPr bwMode="auto">
            <a:xfrm>
              <a:off x="2914650" y="5594350"/>
              <a:ext cx="320675"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7</a:t>
              </a:r>
            </a:p>
          </p:txBody>
        </p:sp>
        <p:sp>
          <p:nvSpPr>
            <p:cNvPr id="29" name="Rectangle 29">
              <a:extLst>
                <a:ext uri="{FF2B5EF4-FFF2-40B4-BE49-F238E27FC236}">
                  <a16:creationId xmlns:a16="http://schemas.microsoft.com/office/drawing/2014/main" id="{175165E8-E4B5-4D33-8C06-7E197E6954BE}"/>
                </a:ext>
              </a:extLst>
            </p:cNvPr>
            <p:cNvSpPr>
              <a:spLocks noChangeAspect="1" noChangeArrowheads="1"/>
            </p:cNvSpPr>
            <p:nvPr/>
          </p:nvSpPr>
          <p:spPr bwMode="auto">
            <a:xfrm>
              <a:off x="2667000" y="6169698"/>
              <a:ext cx="230188" cy="231102"/>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30" name="Rectangle 30">
              <a:extLst>
                <a:ext uri="{FF2B5EF4-FFF2-40B4-BE49-F238E27FC236}">
                  <a16:creationId xmlns:a16="http://schemas.microsoft.com/office/drawing/2014/main" id="{CF0E9DE4-8628-41DA-A4E9-E6CBE5FC07C4}"/>
                </a:ext>
              </a:extLst>
            </p:cNvPr>
            <p:cNvSpPr>
              <a:spLocks noChangeAspect="1" noChangeArrowheads="1"/>
            </p:cNvSpPr>
            <p:nvPr/>
          </p:nvSpPr>
          <p:spPr bwMode="auto">
            <a:xfrm>
              <a:off x="3252788" y="6169698"/>
              <a:ext cx="231775" cy="231102"/>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7249" name="AutoShape 31">
              <a:extLst>
                <a:ext uri="{FF2B5EF4-FFF2-40B4-BE49-F238E27FC236}">
                  <a16:creationId xmlns:a16="http://schemas.microsoft.com/office/drawing/2014/main" id="{BDA3369E-9339-4337-9011-CCF9155E1B32}"/>
                </a:ext>
              </a:extLst>
            </p:cNvPr>
            <p:cNvCxnSpPr>
              <a:cxnSpLocks noChangeShapeType="1"/>
              <a:stCxn id="30" idx="0"/>
            </p:cNvCxnSpPr>
            <p:nvPr/>
          </p:nvCxnSpPr>
          <p:spPr bwMode="auto">
            <a:xfrm flipH="1" flipV="1">
              <a:off x="3187700" y="5876925"/>
              <a:ext cx="180975"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7250" name="AutoShape 32">
              <a:extLst>
                <a:ext uri="{FF2B5EF4-FFF2-40B4-BE49-F238E27FC236}">
                  <a16:creationId xmlns:a16="http://schemas.microsoft.com/office/drawing/2014/main" id="{CB05A752-77DA-4ABC-A40D-3DE3B181785C}"/>
                </a:ext>
              </a:extLst>
            </p:cNvPr>
            <p:cNvCxnSpPr>
              <a:cxnSpLocks noChangeShapeType="1"/>
              <a:stCxn id="29" idx="0"/>
              <a:endCxn id="28" idx="3"/>
            </p:cNvCxnSpPr>
            <p:nvPr/>
          </p:nvCxnSpPr>
          <p:spPr bwMode="auto">
            <a:xfrm flipV="1">
              <a:off x="2782888" y="5876925"/>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3" name="Oval 45">
              <a:extLst>
                <a:ext uri="{FF2B5EF4-FFF2-40B4-BE49-F238E27FC236}">
                  <a16:creationId xmlns:a16="http://schemas.microsoft.com/office/drawing/2014/main" id="{DEC774A1-2D53-4A94-A0B1-E6BE82CE806B}"/>
                </a:ext>
              </a:extLst>
            </p:cNvPr>
            <p:cNvSpPr>
              <a:spLocks noChangeArrowheads="1"/>
            </p:cNvSpPr>
            <p:nvPr/>
          </p:nvSpPr>
          <p:spPr bwMode="auto">
            <a:xfrm>
              <a:off x="5416550" y="5057775"/>
              <a:ext cx="319088"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21</a:t>
              </a:r>
            </a:p>
          </p:txBody>
        </p:sp>
        <p:sp>
          <p:nvSpPr>
            <p:cNvPr id="34" name="Rectangle 46">
              <a:extLst>
                <a:ext uri="{FF2B5EF4-FFF2-40B4-BE49-F238E27FC236}">
                  <a16:creationId xmlns:a16="http://schemas.microsoft.com/office/drawing/2014/main" id="{4A8DBF4E-C9F6-4590-87E0-A7F010421EF5}"/>
                </a:ext>
              </a:extLst>
            </p:cNvPr>
            <p:cNvSpPr>
              <a:spLocks noChangeAspect="1" noChangeArrowheads="1"/>
            </p:cNvSpPr>
            <p:nvPr/>
          </p:nvSpPr>
          <p:spPr bwMode="auto">
            <a:xfrm>
              <a:off x="5167313" y="5633694"/>
              <a:ext cx="230187" cy="231102"/>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35" name="Rectangle 47">
              <a:extLst>
                <a:ext uri="{FF2B5EF4-FFF2-40B4-BE49-F238E27FC236}">
                  <a16:creationId xmlns:a16="http://schemas.microsoft.com/office/drawing/2014/main" id="{7B55E2BD-2495-4CD5-B9E9-55402A6C6761}"/>
                </a:ext>
              </a:extLst>
            </p:cNvPr>
            <p:cNvSpPr>
              <a:spLocks noChangeAspect="1" noChangeArrowheads="1"/>
            </p:cNvSpPr>
            <p:nvPr/>
          </p:nvSpPr>
          <p:spPr bwMode="auto">
            <a:xfrm>
              <a:off x="5754688" y="5633694"/>
              <a:ext cx="230187" cy="231102"/>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7254" name="AutoShape 48">
              <a:extLst>
                <a:ext uri="{FF2B5EF4-FFF2-40B4-BE49-F238E27FC236}">
                  <a16:creationId xmlns:a16="http://schemas.microsoft.com/office/drawing/2014/main" id="{D7DADEC7-F926-44C0-8154-601ABA7F5EA1}"/>
                </a:ext>
              </a:extLst>
            </p:cNvPr>
            <p:cNvCxnSpPr>
              <a:cxnSpLocks noChangeShapeType="1"/>
              <a:stCxn id="35" idx="0"/>
            </p:cNvCxnSpPr>
            <p:nvPr/>
          </p:nvCxnSpPr>
          <p:spPr bwMode="auto">
            <a:xfrm flipH="1" flipV="1">
              <a:off x="5689600" y="5340350"/>
              <a:ext cx="180975"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7255" name="AutoShape 49">
              <a:extLst>
                <a:ext uri="{FF2B5EF4-FFF2-40B4-BE49-F238E27FC236}">
                  <a16:creationId xmlns:a16="http://schemas.microsoft.com/office/drawing/2014/main" id="{781E872E-7F9C-4075-B3BF-E8C5CD2196B3}"/>
                </a:ext>
              </a:extLst>
            </p:cNvPr>
            <p:cNvCxnSpPr>
              <a:cxnSpLocks noChangeShapeType="1"/>
              <a:stCxn id="34" idx="0"/>
              <a:endCxn id="33" idx="3"/>
            </p:cNvCxnSpPr>
            <p:nvPr/>
          </p:nvCxnSpPr>
          <p:spPr bwMode="auto">
            <a:xfrm flipV="1">
              <a:off x="5283200" y="5340350"/>
              <a:ext cx="179388"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
        <p:nvSpPr>
          <p:cNvPr id="137222" name="TextBox 38">
            <a:extLst>
              <a:ext uri="{FF2B5EF4-FFF2-40B4-BE49-F238E27FC236}">
                <a16:creationId xmlns:a16="http://schemas.microsoft.com/office/drawing/2014/main" id="{EBD5AC23-F9CC-47CE-8D4B-DD6D8AA171D4}"/>
              </a:ext>
            </a:extLst>
          </p:cNvPr>
          <p:cNvSpPr txBox="1">
            <a:spLocks noChangeArrowheads="1"/>
          </p:cNvSpPr>
          <p:nvPr/>
        </p:nvSpPr>
        <p:spPr bwMode="auto">
          <a:xfrm>
            <a:off x="7466806" y="6016626"/>
            <a:ext cx="29654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400" dirty="0">
                <a:solidFill>
                  <a:srgbClr val="C00000"/>
                </a:solidFill>
                <a:latin typeface="微软雅黑" panose="020B0503020204020204" pitchFamily="34" charset="-122"/>
                <a:ea typeface="微软雅黑" panose="020B0503020204020204" pitchFamily="34" charset="-122"/>
                <a:cs typeface="+mn-cs"/>
              </a:rPr>
              <a:t>是一种扩充的</a:t>
            </a:r>
            <a:r>
              <a:rPr lang="en-US" altLang="zh-CN" sz="2400" dirty="0">
                <a:solidFill>
                  <a:srgbClr val="C00000"/>
                </a:solidFill>
                <a:latin typeface="微软雅黑" panose="020B0503020204020204" pitchFamily="34" charset="-122"/>
                <a:ea typeface="微软雅黑" panose="020B0503020204020204" pitchFamily="34" charset="-122"/>
                <a:cs typeface="+mn-cs"/>
              </a:rPr>
              <a:t>BST</a:t>
            </a:r>
            <a:r>
              <a:rPr lang="zh-CN" altLang="en-US" sz="2400" dirty="0">
                <a:solidFill>
                  <a:srgbClr val="C00000"/>
                </a:solidFill>
                <a:latin typeface="微软雅黑" panose="020B0503020204020204" pitchFamily="34" charset="-122"/>
                <a:ea typeface="微软雅黑" panose="020B0503020204020204" pitchFamily="34" charset="-122"/>
                <a:cs typeface="+mn-cs"/>
              </a:rPr>
              <a:t>树</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8C2E9A5A-F9FE-4F1F-B392-869C151F0091}"/>
              </a:ext>
            </a:extLst>
          </p:cNvPr>
          <p:cNvSpPr>
            <a:spLocks noGrp="1" noChangeArrowheads="1"/>
          </p:cNvSpPr>
          <p:nvPr>
            <p:ph type="title" idx="4294967295"/>
          </p:nvPr>
        </p:nvSpPr>
        <p:spPr/>
        <p:txBody>
          <a:bodyPr/>
          <a:lstStyle/>
          <a:p>
            <a:pPr eaLnBrk="1" hangingPunct="1"/>
            <a:r>
              <a:rPr lang="zh-CN" altLang="en-US" b="1">
                <a:latin typeface="微软雅黑" panose="020B0503020204020204" pitchFamily="34" charset="-122"/>
                <a:ea typeface="微软雅黑" panose="020B0503020204020204" pitchFamily="34" charset="-122"/>
              </a:rPr>
              <a:t>红黑树的阶</a:t>
            </a:r>
            <a:endParaRPr lang="en-US" altLang="zh-CN" b="1">
              <a:latin typeface="微软雅黑" panose="020B0503020204020204" pitchFamily="34" charset="-122"/>
              <a:ea typeface="微软雅黑" panose="020B0503020204020204" pitchFamily="34" charset="-122"/>
            </a:endParaRPr>
          </a:p>
        </p:txBody>
      </p:sp>
      <p:sp>
        <p:nvSpPr>
          <p:cNvPr id="138243" name="Rectangle 3" descr="Rectangle: Click to edit Master text styles&#10;Second level&#10;Third level&#10;Fourth level&#10;Fifth level">
            <a:extLst>
              <a:ext uri="{FF2B5EF4-FFF2-40B4-BE49-F238E27FC236}">
                <a16:creationId xmlns:a16="http://schemas.microsoft.com/office/drawing/2014/main" id="{73020044-19A8-41D7-97FD-C006F9F0D981}"/>
              </a:ext>
            </a:extLst>
          </p:cNvPr>
          <p:cNvSpPr>
            <a:spLocks noGrp="1" noChangeArrowheads="1"/>
          </p:cNvSpPr>
          <p:nvPr>
            <p:ph type="body" idx="4294967295"/>
          </p:nvPr>
        </p:nvSpPr>
        <p:spPr>
          <a:xfrm>
            <a:off x="203173" y="990600"/>
            <a:ext cx="10159233" cy="3657600"/>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结点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Rank</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，也称“黑色高度”）</a:t>
            </a:r>
          </a:p>
          <a:p>
            <a:pPr lvl="1" eaLnBrk="1" hangingPunct="1"/>
            <a:r>
              <a:rPr lang="zh-CN" altLang="en-US" dirty="0">
                <a:latin typeface="楷体_GB2312" charset="-122"/>
                <a:ea typeface="微软雅黑" panose="020B0503020204020204" pitchFamily="34" charset="-122"/>
                <a:cs typeface="Times New Roman" panose="02020603050405020304" pitchFamily="18" charset="0"/>
              </a:rPr>
              <a:t>从该结点到外部结点的黑色结点数量</a:t>
            </a:r>
          </a:p>
          <a:p>
            <a:pPr lvl="1" eaLnBrk="1" hangingPunct="1"/>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不包括</a:t>
            </a:r>
            <a:r>
              <a:rPr lang="en-US" altLang="zh-CN"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X</a:t>
            </a:r>
            <a:r>
              <a:rPr lang="zh-CN" altLang="en-US"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结点本身，包括叶结点</a:t>
            </a:r>
          </a:p>
          <a:p>
            <a:pPr eaLnBrk="1" hangingPunct="1"/>
            <a:r>
              <a:rPr lang="zh-CN" altLang="en-US" dirty="0">
                <a:cs typeface="Times New Roman" panose="02020603050405020304" pitchFamily="18" charset="0"/>
              </a:rPr>
              <a:t>叶结点的阶是</a:t>
            </a:r>
            <a:r>
              <a:rPr lang="en-US" altLang="zh-CN" dirty="0">
                <a:cs typeface="Times New Roman" panose="02020603050405020304" pitchFamily="18" charset="0"/>
              </a:rPr>
              <a:t>0</a:t>
            </a:r>
            <a:endParaRPr lang="zh-CN" altLang="en-US" dirty="0">
              <a:cs typeface="Times New Roman" panose="02020603050405020304" pitchFamily="18" charset="0"/>
            </a:endParaRPr>
          </a:p>
          <a:p>
            <a:pPr eaLnBrk="1" hangingPunct="1"/>
            <a:r>
              <a:rPr lang="zh-CN" altLang="en-US" dirty="0">
                <a:cs typeface="Times New Roman" panose="02020603050405020304" pitchFamily="18" charset="0"/>
              </a:rPr>
              <a:t>根的阶称为该树的阶</a:t>
            </a:r>
            <a:endParaRPr lang="en-US" altLang="zh-CN" sz="2000" dirty="0">
              <a:solidFill>
                <a:schemeClr val="tx2"/>
              </a:solidFill>
              <a:cs typeface="Times New Roman" panose="02020603050405020304" pitchFamily="18" charset="0"/>
            </a:endParaRPr>
          </a:p>
        </p:txBody>
      </p:sp>
      <p:sp>
        <p:nvSpPr>
          <p:cNvPr id="138244" name="Text Box 40">
            <a:extLst>
              <a:ext uri="{FF2B5EF4-FFF2-40B4-BE49-F238E27FC236}">
                <a16:creationId xmlns:a16="http://schemas.microsoft.com/office/drawing/2014/main" id="{3A56B158-62B2-4AE4-BD23-A3FDA2B0514A}"/>
              </a:ext>
            </a:extLst>
          </p:cNvPr>
          <p:cNvSpPr txBox="1">
            <a:spLocks noChangeArrowheads="1"/>
          </p:cNvSpPr>
          <p:nvPr/>
        </p:nvSpPr>
        <p:spPr bwMode="auto">
          <a:xfrm>
            <a:off x="5269706" y="4441826"/>
            <a:ext cx="1296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r" eaLnBrk="1" hangingPunct="1">
              <a:lnSpc>
                <a:spcPct val="100000"/>
              </a:lnSpc>
              <a:spcBef>
                <a:spcPct val="50000"/>
              </a:spcBef>
              <a:buClrTx/>
              <a:buNone/>
            </a:pPr>
            <a:r>
              <a:rPr lang="en-US" altLang="zh-CN" sz="1800">
                <a:solidFill>
                  <a:srgbClr val="000000"/>
                </a:solidFill>
                <a:latin typeface="Arial" panose="020B0604020202020204" pitchFamily="34" charset="0"/>
                <a:ea typeface="宋体" panose="02010600030101010101" pitchFamily="2" charset="-122"/>
                <a:cs typeface="+mn-cs"/>
              </a:rPr>
              <a:t>rank=1</a:t>
            </a:r>
          </a:p>
        </p:txBody>
      </p:sp>
      <p:sp>
        <p:nvSpPr>
          <p:cNvPr id="138245" name="Text Box 41">
            <a:extLst>
              <a:ext uri="{FF2B5EF4-FFF2-40B4-BE49-F238E27FC236}">
                <a16:creationId xmlns:a16="http://schemas.microsoft.com/office/drawing/2014/main" id="{51902DDF-D6EB-4D5D-BF06-6DCFCB3C83BD}"/>
              </a:ext>
            </a:extLst>
          </p:cNvPr>
          <p:cNvSpPr txBox="1">
            <a:spLocks noChangeArrowheads="1"/>
          </p:cNvSpPr>
          <p:nvPr/>
        </p:nvSpPr>
        <p:spPr bwMode="auto">
          <a:xfrm>
            <a:off x="8851106" y="3375026"/>
            <a:ext cx="1296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800">
                <a:solidFill>
                  <a:srgbClr val="000000"/>
                </a:solidFill>
                <a:latin typeface="Arial" panose="020B0604020202020204" pitchFamily="34" charset="0"/>
                <a:ea typeface="宋体" panose="02010600030101010101" pitchFamily="2" charset="-122"/>
                <a:cs typeface="+mn-cs"/>
              </a:rPr>
              <a:t>rank=2</a:t>
            </a:r>
          </a:p>
        </p:txBody>
      </p:sp>
      <p:grpSp>
        <p:nvGrpSpPr>
          <p:cNvPr id="138246" name="组合 39">
            <a:extLst>
              <a:ext uri="{FF2B5EF4-FFF2-40B4-BE49-F238E27FC236}">
                <a16:creationId xmlns:a16="http://schemas.microsoft.com/office/drawing/2014/main" id="{CD238392-AFE1-4D54-9C43-BE8A967E32F0}"/>
              </a:ext>
            </a:extLst>
          </p:cNvPr>
          <p:cNvGrpSpPr>
            <a:grpSpLocks/>
          </p:cNvGrpSpPr>
          <p:nvPr/>
        </p:nvGrpSpPr>
        <p:grpSpPr bwMode="auto">
          <a:xfrm>
            <a:off x="6371432" y="3482975"/>
            <a:ext cx="4918075" cy="2330450"/>
            <a:chOff x="1066800" y="4070350"/>
            <a:chExt cx="4918075" cy="2330450"/>
          </a:xfrm>
        </p:grpSpPr>
        <p:sp>
          <p:nvSpPr>
            <p:cNvPr id="41" name="Oval 4">
              <a:extLst>
                <a:ext uri="{FF2B5EF4-FFF2-40B4-BE49-F238E27FC236}">
                  <a16:creationId xmlns:a16="http://schemas.microsoft.com/office/drawing/2014/main" id="{7988D775-032F-4975-ABAC-DA7876A4F8A1}"/>
                </a:ext>
              </a:extLst>
            </p:cNvPr>
            <p:cNvSpPr>
              <a:spLocks noChangeArrowheads="1"/>
            </p:cNvSpPr>
            <p:nvPr/>
          </p:nvSpPr>
          <p:spPr bwMode="auto">
            <a:xfrm>
              <a:off x="3260725" y="4070350"/>
              <a:ext cx="320675" cy="319087"/>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dirty="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9</a:t>
              </a:r>
            </a:p>
          </p:txBody>
        </p:sp>
        <p:sp>
          <p:nvSpPr>
            <p:cNvPr id="42" name="Oval 5">
              <a:extLst>
                <a:ext uri="{FF2B5EF4-FFF2-40B4-BE49-F238E27FC236}">
                  <a16:creationId xmlns:a16="http://schemas.microsoft.com/office/drawing/2014/main" id="{44D265EF-15A6-4854-9456-295F8E36096C}"/>
                </a:ext>
              </a:extLst>
            </p:cNvPr>
            <p:cNvSpPr>
              <a:spLocks noChangeArrowheads="1"/>
            </p:cNvSpPr>
            <p:nvPr/>
          </p:nvSpPr>
          <p:spPr bwMode="auto">
            <a:xfrm>
              <a:off x="4767263" y="4581525"/>
              <a:ext cx="319087"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15</a:t>
              </a:r>
            </a:p>
          </p:txBody>
        </p:sp>
        <p:sp>
          <p:nvSpPr>
            <p:cNvPr id="43" name="Oval 6">
              <a:extLst>
                <a:ext uri="{FF2B5EF4-FFF2-40B4-BE49-F238E27FC236}">
                  <a16:creationId xmlns:a16="http://schemas.microsoft.com/office/drawing/2014/main" id="{538B3A93-4A69-4A91-A181-F150FFCE8DF2}"/>
                </a:ext>
              </a:extLst>
            </p:cNvPr>
            <p:cNvSpPr>
              <a:spLocks noChangeArrowheads="1"/>
            </p:cNvSpPr>
            <p:nvPr/>
          </p:nvSpPr>
          <p:spPr bwMode="auto">
            <a:xfrm>
              <a:off x="1903413" y="4581525"/>
              <a:ext cx="319087" cy="320675"/>
            </a:xfrm>
            <a:prstGeom prst="ellipse">
              <a:avLst/>
            </a:prstGeom>
            <a:solidFill>
              <a:srgbClr val="FF0000"/>
            </a:solidFill>
            <a:ln w="19050">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4</a:t>
              </a:r>
            </a:p>
          </p:txBody>
        </p:sp>
        <p:sp>
          <p:nvSpPr>
            <p:cNvPr id="44" name="Oval 7">
              <a:extLst>
                <a:ext uri="{FF2B5EF4-FFF2-40B4-BE49-F238E27FC236}">
                  <a16:creationId xmlns:a16="http://schemas.microsoft.com/office/drawing/2014/main" id="{C3110F7E-CA0D-4F12-A5D0-6D97843ED85B}"/>
                </a:ext>
              </a:extLst>
            </p:cNvPr>
            <p:cNvSpPr>
              <a:spLocks noChangeArrowheads="1"/>
            </p:cNvSpPr>
            <p:nvPr/>
          </p:nvSpPr>
          <p:spPr bwMode="auto">
            <a:xfrm>
              <a:off x="2490788" y="5076825"/>
              <a:ext cx="320675"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6</a:t>
              </a:r>
            </a:p>
          </p:txBody>
        </p:sp>
        <p:sp>
          <p:nvSpPr>
            <p:cNvPr id="45" name="Rectangle 8">
              <a:extLst>
                <a:ext uri="{FF2B5EF4-FFF2-40B4-BE49-F238E27FC236}">
                  <a16:creationId xmlns:a16="http://schemas.microsoft.com/office/drawing/2014/main" id="{96408BE8-67D1-4EBF-8E75-3DC0262B5521}"/>
                </a:ext>
              </a:extLst>
            </p:cNvPr>
            <p:cNvSpPr>
              <a:spLocks noChangeAspect="1" noChangeArrowheads="1"/>
            </p:cNvSpPr>
            <p:nvPr/>
          </p:nvSpPr>
          <p:spPr bwMode="auto">
            <a:xfrm>
              <a:off x="2243138" y="5653088"/>
              <a:ext cx="230187"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8254" name="AutoShape 10">
              <a:extLst>
                <a:ext uri="{FF2B5EF4-FFF2-40B4-BE49-F238E27FC236}">
                  <a16:creationId xmlns:a16="http://schemas.microsoft.com/office/drawing/2014/main" id="{1E86F51D-E76D-4CB2-8E41-55C63DFE3898}"/>
                </a:ext>
              </a:extLst>
            </p:cNvPr>
            <p:cNvCxnSpPr>
              <a:cxnSpLocks noChangeShapeType="1"/>
              <a:stCxn id="41" idx="3"/>
            </p:cNvCxnSpPr>
            <p:nvPr/>
          </p:nvCxnSpPr>
          <p:spPr bwMode="auto">
            <a:xfrm flipH="1">
              <a:off x="2176463" y="4362450"/>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8255" name="AutoShape 11">
              <a:extLst>
                <a:ext uri="{FF2B5EF4-FFF2-40B4-BE49-F238E27FC236}">
                  <a16:creationId xmlns:a16="http://schemas.microsoft.com/office/drawing/2014/main" id="{3DC75FA7-62AD-4DF4-A76C-5991D999BD62}"/>
                </a:ext>
              </a:extLst>
            </p:cNvPr>
            <p:cNvCxnSpPr>
              <a:cxnSpLocks noChangeShapeType="1"/>
              <a:stCxn id="42" idx="1"/>
            </p:cNvCxnSpPr>
            <p:nvPr/>
          </p:nvCxnSpPr>
          <p:spPr bwMode="auto">
            <a:xfrm flipH="1" flipV="1">
              <a:off x="3533775" y="436245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8256" name="AutoShape 12">
              <a:extLst>
                <a:ext uri="{FF2B5EF4-FFF2-40B4-BE49-F238E27FC236}">
                  <a16:creationId xmlns:a16="http://schemas.microsoft.com/office/drawing/2014/main" id="{02821AC4-3BB3-4156-9126-CA03B96C2422}"/>
                </a:ext>
              </a:extLst>
            </p:cNvPr>
            <p:cNvCxnSpPr>
              <a:cxnSpLocks noChangeShapeType="1"/>
              <a:stCxn id="69" idx="0"/>
            </p:cNvCxnSpPr>
            <p:nvPr/>
          </p:nvCxnSpPr>
          <p:spPr bwMode="auto">
            <a:xfrm flipH="1" flipV="1">
              <a:off x="5040313" y="4873625"/>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8257" name="AutoShape 13">
              <a:extLst>
                <a:ext uri="{FF2B5EF4-FFF2-40B4-BE49-F238E27FC236}">
                  <a16:creationId xmlns:a16="http://schemas.microsoft.com/office/drawing/2014/main" id="{E13BC2A3-ADA4-4008-82E5-3D36C31F3D63}"/>
                </a:ext>
              </a:extLst>
            </p:cNvPr>
            <p:cNvCxnSpPr>
              <a:cxnSpLocks noChangeShapeType="1"/>
            </p:cNvCxnSpPr>
            <p:nvPr/>
          </p:nvCxnSpPr>
          <p:spPr bwMode="auto">
            <a:xfrm flipV="1">
              <a:off x="4394200" y="487362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8258" name="AutoShape 14">
              <a:extLst>
                <a:ext uri="{FF2B5EF4-FFF2-40B4-BE49-F238E27FC236}">
                  <a16:creationId xmlns:a16="http://schemas.microsoft.com/office/drawing/2014/main" id="{01D1D56F-040C-455E-85F0-3EC253CD2EC7}"/>
                </a:ext>
              </a:extLst>
            </p:cNvPr>
            <p:cNvCxnSpPr>
              <a:cxnSpLocks noChangeShapeType="1"/>
              <a:stCxn id="64" idx="1"/>
            </p:cNvCxnSpPr>
            <p:nvPr/>
          </p:nvCxnSpPr>
          <p:spPr bwMode="auto">
            <a:xfrm flipH="1" flipV="1">
              <a:off x="2763838" y="5368925"/>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8259" name="AutoShape 15">
              <a:extLst>
                <a:ext uri="{FF2B5EF4-FFF2-40B4-BE49-F238E27FC236}">
                  <a16:creationId xmlns:a16="http://schemas.microsoft.com/office/drawing/2014/main" id="{F518F742-F857-44B0-A3EE-DEBD99FE4669}"/>
                </a:ext>
              </a:extLst>
            </p:cNvPr>
            <p:cNvCxnSpPr>
              <a:cxnSpLocks noChangeShapeType="1"/>
              <a:stCxn id="45" idx="0"/>
              <a:endCxn id="44" idx="3"/>
            </p:cNvCxnSpPr>
            <p:nvPr/>
          </p:nvCxnSpPr>
          <p:spPr bwMode="auto">
            <a:xfrm flipV="1">
              <a:off x="2359025" y="5368925"/>
              <a:ext cx="179388"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8260" name="AutoShape 16">
              <a:extLst>
                <a:ext uri="{FF2B5EF4-FFF2-40B4-BE49-F238E27FC236}">
                  <a16:creationId xmlns:a16="http://schemas.microsoft.com/office/drawing/2014/main" id="{E3EB9C73-A766-494B-95FA-9A3564045422}"/>
                </a:ext>
              </a:extLst>
            </p:cNvPr>
            <p:cNvCxnSpPr>
              <a:cxnSpLocks noChangeShapeType="1"/>
            </p:cNvCxnSpPr>
            <p:nvPr/>
          </p:nvCxnSpPr>
          <p:spPr bwMode="auto">
            <a:xfrm flipV="1">
              <a:off x="1589088" y="486410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8261" name="AutoShape 17">
              <a:extLst>
                <a:ext uri="{FF2B5EF4-FFF2-40B4-BE49-F238E27FC236}">
                  <a16:creationId xmlns:a16="http://schemas.microsoft.com/office/drawing/2014/main" id="{58732201-BD28-4E7C-B4D2-D2A65DE90899}"/>
                </a:ext>
              </a:extLst>
            </p:cNvPr>
            <p:cNvCxnSpPr>
              <a:cxnSpLocks noChangeShapeType="1"/>
              <a:stCxn id="44" idx="1"/>
            </p:cNvCxnSpPr>
            <p:nvPr/>
          </p:nvCxnSpPr>
          <p:spPr bwMode="auto">
            <a:xfrm flipH="1" flipV="1">
              <a:off x="2176463" y="486410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4" name="Oval 18">
              <a:extLst>
                <a:ext uri="{FF2B5EF4-FFF2-40B4-BE49-F238E27FC236}">
                  <a16:creationId xmlns:a16="http://schemas.microsoft.com/office/drawing/2014/main" id="{24699BD6-01A7-4919-A8BC-2329A8860A6C}"/>
                </a:ext>
              </a:extLst>
            </p:cNvPr>
            <p:cNvSpPr>
              <a:spLocks noChangeArrowheads="1"/>
            </p:cNvSpPr>
            <p:nvPr/>
          </p:nvSpPr>
          <p:spPr bwMode="auto">
            <a:xfrm>
              <a:off x="1316038" y="5076825"/>
              <a:ext cx="319087"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2</a:t>
              </a:r>
            </a:p>
          </p:txBody>
        </p:sp>
        <p:sp>
          <p:nvSpPr>
            <p:cNvPr id="55" name="Rectangle 19">
              <a:extLst>
                <a:ext uri="{FF2B5EF4-FFF2-40B4-BE49-F238E27FC236}">
                  <a16:creationId xmlns:a16="http://schemas.microsoft.com/office/drawing/2014/main" id="{B4BD87CF-FB87-49B2-A8F3-E51A0C5DF26B}"/>
                </a:ext>
              </a:extLst>
            </p:cNvPr>
            <p:cNvSpPr>
              <a:spLocks noChangeAspect="1" noChangeArrowheads="1"/>
            </p:cNvSpPr>
            <p:nvPr/>
          </p:nvSpPr>
          <p:spPr bwMode="auto">
            <a:xfrm>
              <a:off x="1066800" y="5653088"/>
              <a:ext cx="23018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56" name="Rectangle 20">
              <a:extLst>
                <a:ext uri="{FF2B5EF4-FFF2-40B4-BE49-F238E27FC236}">
                  <a16:creationId xmlns:a16="http://schemas.microsoft.com/office/drawing/2014/main" id="{85F3D399-43F3-44C8-B281-D8417BFF5035}"/>
                </a:ext>
              </a:extLst>
            </p:cNvPr>
            <p:cNvSpPr>
              <a:spLocks noChangeAspect="1" noChangeArrowheads="1"/>
            </p:cNvSpPr>
            <p:nvPr/>
          </p:nvSpPr>
          <p:spPr bwMode="auto">
            <a:xfrm>
              <a:off x="1654175" y="5653088"/>
              <a:ext cx="23018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8265" name="AutoShape 21">
              <a:extLst>
                <a:ext uri="{FF2B5EF4-FFF2-40B4-BE49-F238E27FC236}">
                  <a16:creationId xmlns:a16="http://schemas.microsoft.com/office/drawing/2014/main" id="{7FCD086F-DAE1-4E4B-BB4A-00D207CF803C}"/>
                </a:ext>
              </a:extLst>
            </p:cNvPr>
            <p:cNvCxnSpPr>
              <a:cxnSpLocks noChangeShapeType="1"/>
              <a:stCxn id="56" idx="0"/>
            </p:cNvCxnSpPr>
            <p:nvPr/>
          </p:nvCxnSpPr>
          <p:spPr bwMode="auto">
            <a:xfrm flipH="1" flipV="1">
              <a:off x="1589088" y="5368925"/>
              <a:ext cx="180975"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8266" name="AutoShape 22">
              <a:extLst>
                <a:ext uri="{FF2B5EF4-FFF2-40B4-BE49-F238E27FC236}">
                  <a16:creationId xmlns:a16="http://schemas.microsoft.com/office/drawing/2014/main" id="{FC2AED0B-AFFD-4C4A-9F9D-0CA7A65760FF}"/>
                </a:ext>
              </a:extLst>
            </p:cNvPr>
            <p:cNvCxnSpPr>
              <a:cxnSpLocks noChangeShapeType="1"/>
              <a:stCxn id="55" idx="0"/>
              <a:endCxn id="54" idx="3"/>
            </p:cNvCxnSpPr>
            <p:nvPr/>
          </p:nvCxnSpPr>
          <p:spPr bwMode="auto">
            <a:xfrm flipV="1">
              <a:off x="1182688" y="5368925"/>
              <a:ext cx="179387"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59" name="Oval 23">
              <a:extLst>
                <a:ext uri="{FF2B5EF4-FFF2-40B4-BE49-F238E27FC236}">
                  <a16:creationId xmlns:a16="http://schemas.microsoft.com/office/drawing/2014/main" id="{0A8F6626-6E32-474F-AE8A-1CE97F670C7C}"/>
                </a:ext>
              </a:extLst>
            </p:cNvPr>
            <p:cNvSpPr>
              <a:spLocks noChangeArrowheads="1"/>
            </p:cNvSpPr>
            <p:nvPr/>
          </p:nvSpPr>
          <p:spPr bwMode="auto">
            <a:xfrm>
              <a:off x="4121150" y="5076825"/>
              <a:ext cx="320675"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12</a:t>
              </a:r>
            </a:p>
          </p:txBody>
        </p:sp>
        <p:sp>
          <p:nvSpPr>
            <p:cNvPr id="60" name="Rectangle 24">
              <a:extLst>
                <a:ext uri="{FF2B5EF4-FFF2-40B4-BE49-F238E27FC236}">
                  <a16:creationId xmlns:a16="http://schemas.microsoft.com/office/drawing/2014/main" id="{EB449EBD-191C-4738-83D1-2E4586F79F24}"/>
                </a:ext>
              </a:extLst>
            </p:cNvPr>
            <p:cNvSpPr>
              <a:spLocks noChangeAspect="1" noChangeArrowheads="1"/>
            </p:cNvSpPr>
            <p:nvPr/>
          </p:nvSpPr>
          <p:spPr bwMode="auto">
            <a:xfrm>
              <a:off x="3873500" y="5653088"/>
              <a:ext cx="23018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61" name="Rectangle 25">
              <a:extLst>
                <a:ext uri="{FF2B5EF4-FFF2-40B4-BE49-F238E27FC236}">
                  <a16:creationId xmlns:a16="http://schemas.microsoft.com/office/drawing/2014/main" id="{FCEDD142-FB6B-4D4A-B3FC-AC18D2333EB9}"/>
                </a:ext>
              </a:extLst>
            </p:cNvPr>
            <p:cNvSpPr>
              <a:spLocks noChangeAspect="1" noChangeArrowheads="1"/>
            </p:cNvSpPr>
            <p:nvPr/>
          </p:nvSpPr>
          <p:spPr bwMode="auto">
            <a:xfrm>
              <a:off x="4459288" y="5653088"/>
              <a:ext cx="231775"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8270" name="AutoShape 26">
              <a:extLst>
                <a:ext uri="{FF2B5EF4-FFF2-40B4-BE49-F238E27FC236}">
                  <a16:creationId xmlns:a16="http://schemas.microsoft.com/office/drawing/2014/main" id="{899FAD70-C636-4DA6-852F-8DB76106E175}"/>
                </a:ext>
              </a:extLst>
            </p:cNvPr>
            <p:cNvCxnSpPr>
              <a:cxnSpLocks noChangeShapeType="1"/>
              <a:stCxn id="61" idx="0"/>
            </p:cNvCxnSpPr>
            <p:nvPr/>
          </p:nvCxnSpPr>
          <p:spPr bwMode="auto">
            <a:xfrm flipH="1" flipV="1">
              <a:off x="4394200" y="5359400"/>
              <a:ext cx="180975"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8271" name="AutoShape 27">
              <a:extLst>
                <a:ext uri="{FF2B5EF4-FFF2-40B4-BE49-F238E27FC236}">
                  <a16:creationId xmlns:a16="http://schemas.microsoft.com/office/drawing/2014/main" id="{D40F1F48-EEFC-44CE-A51B-4ED7F09A500A}"/>
                </a:ext>
              </a:extLst>
            </p:cNvPr>
            <p:cNvCxnSpPr>
              <a:cxnSpLocks noChangeShapeType="1"/>
              <a:stCxn id="60" idx="0"/>
              <a:endCxn id="59" idx="3"/>
            </p:cNvCxnSpPr>
            <p:nvPr/>
          </p:nvCxnSpPr>
          <p:spPr bwMode="auto">
            <a:xfrm flipV="1">
              <a:off x="3989388" y="5359400"/>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64" name="Oval 28">
              <a:extLst>
                <a:ext uri="{FF2B5EF4-FFF2-40B4-BE49-F238E27FC236}">
                  <a16:creationId xmlns:a16="http://schemas.microsoft.com/office/drawing/2014/main" id="{45656C47-349B-47E0-BC0D-8C60AC8770F9}"/>
                </a:ext>
              </a:extLst>
            </p:cNvPr>
            <p:cNvSpPr>
              <a:spLocks noChangeArrowheads="1"/>
            </p:cNvSpPr>
            <p:nvPr/>
          </p:nvSpPr>
          <p:spPr bwMode="auto">
            <a:xfrm>
              <a:off x="2914650" y="5594350"/>
              <a:ext cx="320675"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7</a:t>
              </a:r>
            </a:p>
          </p:txBody>
        </p:sp>
        <p:sp>
          <p:nvSpPr>
            <p:cNvPr id="65" name="Rectangle 29">
              <a:extLst>
                <a:ext uri="{FF2B5EF4-FFF2-40B4-BE49-F238E27FC236}">
                  <a16:creationId xmlns:a16="http://schemas.microsoft.com/office/drawing/2014/main" id="{7F97EF31-81DA-4145-8B02-8CD24389442F}"/>
                </a:ext>
              </a:extLst>
            </p:cNvPr>
            <p:cNvSpPr>
              <a:spLocks noChangeAspect="1" noChangeArrowheads="1"/>
            </p:cNvSpPr>
            <p:nvPr/>
          </p:nvSpPr>
          <p:spPr bwMode="auto">
            <a:xfrm>
              <a:off x="2667000" y="6170613"/>
              <a:ext cx="23018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66" name="Rectangle 30">
              <a:extLst>
                <a:ext uri="{FF2B5EF4-FFF2-40B4-BE49-F238E27FC236}">
                  <a16:creationId xmlns:a16="http://schemas.microsoft.com/office/drawing/2014/main" id="{CC4731E5-0053-4AC8-B11D-3AF2AB4CC058}"/>
                </a:ext>
              </a:extLst>
            </p:cNvPr>
            <p:cNvSpPr>
              <a:spLocks noChangeAspect="1" noChangeArrowheads="1"/>
            </p:cNvSpPr>
            <p:nvPr/>
          </p:nvSpPr>
          <p:spPr bwMode="auto">
            <a:xfrm>
              <a:off x="3252788" y="6170613"/>
              <a:ext cx="231775"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8275" name="AutoShape 31">
              <a:extLst>
                <a:ext uri="{FF2B5EF4-FFF2-40B4-BE49-F238E27FC236}">
                  <a16:creationId xmlns:a16="http://schemas.microsoft.com/office/drawing/2014/main" id="{FFBAF59A-330E-4FA5-90AD-2CF13F2B37BA}"/>
                </a:ext>
              </a:extLst>
            </p:cNvPr>
            <p:cNvCxnSpPr>
              <a:cxnSpLocks noChangeShapeType="1"/>
              <a:stCxn id="66" idx="0"/>
            </p:cNvCxnSpPr>
            <p:nvPr/>
          </p:nvCxnSpPr>
          <p:spPr bwMode="auto">
            <a:xfrm flipH="1" flipV="1">
              <a:off x="3187700" y="5876925"/>
              <a:ext cx="180975"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8276" name="AutoShape 32">
              <a:extLst>
                <a:ext uri="{FF2B5EF4-FFF2-40B4-BE49-F238E27FC236}">
                  <a16:creationId xmlns:a16="http://schemas.microsoft.com/office/drawing/2014/main" id="{1633F1AC-56EC-4176-8E98-15CE7CA61161}"/>
                </a:ext>
              </a:extLst>
            </p:cNvPr>
            <p:cNvCxnSpPr>
              <a:cxnSpLocks noChangeShapeType="1"/>
              <a:stCxn id="65" idx="0"/>
              <a:endCxn id="64" idx="3"/>
            </p:cNvCxnSpPr>
            <p:nvPr/>
          </p:nvCxnSpPr>
          <p:spPr bwMode="auto">
            <a:xfrm flipV="1">
              <a:off x="2782888" y="5876925"/>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69" name="Oval 45">
              <a:extLst>
                <a:ext uri="{FF2B5EF4-FFF2-40B4-BE49-F238E27FC236}">
                  <a16:creationId xmlns:a16="http://schemas.microsoft.com/office/drawing/2014/main" id="{7637332E-961D-4151-ADAD-10F4E3522A23}"/>
                </a:ext>
              </a:extLst>
            </p:cNvPr>
            <p:cNvSpPr>
              <a:spLocks noChangeArrowheads="1"/>
            </p:cNvSpPr>
            <p:nvPr/>
          </p:nvSpPr>
          <p:spPr bwMode="auto">
            <a:xfrm>
              <a:off x="5416550" y="5057775"/>
              <a:ext cx="319088"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21</a:t>
              </a:r>
            </a:p>
          </p:txBody>
        </p:sp>
        <p:sp>
          <p:nvSpPr>
            <p:cNvPr id="70" name="Rectangle 46">
              <a:extLst>
                <a:ext uri="{FF2B5EF4-FFF2-40B4-BE49-F238E27FC236}">
                  <a16:creationId xmlns:a16="http://schemas.microsoft.com/office/drawing/2014/main" id="{1EB31F88-81E1-471F-A555-B5CAB1043AE6}"/>
                </a:ext>
              </a:extLst>
            </p:cNvPr>
            <p:cNvSpPr>
              <a:spLocks noChangeAspect="1" noChangeArrowheads="1"/>
            </p:cNvSpPr>
            <p:nvPr/>
          </p:nvSpPr>
          <p:spPr bwMode="auto">
            <a:xfrm>
              <a:off x="5167313" y="5634038"/>
              <a:ext cx="230187"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71" name="Rectangle 47">
              <a:extLst>
                <a:ext uri="{FF2B5EF4-FFF2-40B4-BE49-F238E27FC236}">
                  <a16:creationId xmlns:a16="http://schemas.microsoft.com/office/drawing/2014/main" id="{E7E1B22E-225B-46F9-8947-F7EB0152F5B6}"/>
                </a:ext>
              </a:extLst>
            </p:cNvPr>
            <p:cNvSpPr>
              <a:spLocks noChangeAspect="1" noChangeArrowheads="1"/>
            </p:cNvSpPr>
            <p:nvPr/>
          </p:nvSpPr>
          <p:spPr bwMode="auto">
            <a:xfrm>
              <a:off x="5754688" y="5634038"/>
              <a:ext cx="230187"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8280" name="AutoShape 48">
              <a:extLst>
                <a:ext uri="{FF2B5EF4-FFF2-40B4-BE49-F238E27FC236}">
                  <a16:creationId xmlns:a16="http://schemas.microsoft.com/office/drawing/2014/main" id="{7F0DB055-AE93-4610-8807-1CAC5CCC45A2}"/>
                </a:ext>
              </a:extLst>
            </p:cNvPr>
            <p:cNvCxnSpPr>
              <a:cxnSpLocks noChangeShapeType="1"/>
              <a:stCxn id="71" idx="0"/>
            </p:cNvCxnSpPr>
            <p:nvPr/>
          </p:nvCxnSpPr>
          <p:spPr bwMode="auto">
            <a:xfrm flipH="1" flipV="1">
              <a:off x="5689600" y="5340350"/>
              <a:ext cx="180975"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8281" name="AutoShape 49">
              <a:extLst>
                <a:ext uri="{FF2B5EF4-FFF2-40B4-BE49-F238E27FC236}">
                  <a16:creationId xmlns:a16="http://schemas.microsoft.com/office/drawing/2014/main" id="{A83B8D3A-FD13-477E-8A9B-6CDD8C321EA5}"/>
                </a:ext>
              </a:extLst>
            </p:cNvPr>
            <p:cNvCxnSpPr>
              <a:cxnSpLocks noChangeShapeType="1"/>
              <a:stCxn id="70" idx="0"/>
              <a:endCxn id="69" idx="3"/>
            </p:cNvCxnSpPr>
            <p:nvPr/>
          </p:nvCxnSpPr>
          <p:spPr bwMode="auto">
            <a:xfrm flipV="1">
              <a:off x="5283200" y="5340350"/>
              <a:ext cx="179388"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
        <p:nvSpPr>
          <p:cNvPr id="138247" name="Text Box 41">
            <a:extLst>
              <a:ext uri="{FF2B5EF4-FFF2-40B4-BE49-F238E27FC236}">
                <a16:creationId xmlns:a16="http://schemas.microsoft.com/office/drawing/2014/main" id="{3B3E410C-C0AA-440A-BBD2-64297B558BB7}"/>
              </a:ext>
            </a:extLst>
          </p:cNvPr>
          <p:cNvSpPr txBox="1">
            <a:spLocks noChangeArrowheads="1"/>
          </p:cNvSpPr>
          <p:nvPr/>
        </p:nvSpPr>
        <p:spPr bwMode="auto">
          <a:xfrm>
            <a:off x="7479506" y="3957638"/>
            <a:ext cx="12969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50000"/>
              </a:spcBef>
              <a:buClrTx/>
              <a:buNone/>
            </a:pPr>
            <a:r>
              <a:rPr lang="en-US" altLang="zh-CN" sz="1800">
                <a:solidFill>
                  <a:srgbClr val="000000"/>
                </a:solidFill>
                <a:latin typeface="Arial" panose="020B0604020202020204" pitchFamily="34" charset="0"/>
                <a:ea typeface="宋体" panose="02010600030101010101" pitchFamily="2" charset="-122"/>
                <a:cs typeface="+mn-cs"/>
              </a:rPr>
              <a:t>rank=2</a:t>
            </a:r>
          </a:p>
        </p:txBody>
      </p:sp>
      <p:sp>
        <p:nvSpPr>
          <p:cNvPr id="138248" name="灯片编号占位符 3">
            <a:extLst>
              <a:ext uri="{FF2B5EF4-FFF2-40B4-BE49-F238E27FC236}">
                <a16:creationId xmlns:a16="http://schemas.microsoft.com/office/drawing/2014/main" id="{B90CBBD9-4FEE-4325-99F9-7CC31C4CAA8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1C96B27-8BC1-4A71-A3EC-7441AD97598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7856BE5E-8B55-46F5-9BDF-E2A2A6ADE523}"/>
              </a:ext>
            </a:extLst>
          </p:cNvPr>
          <p:cNvSpPr>
            <a:spLocks noGrp="1" noChangeArrowheads="1"/>
          </p:cNvSpPr>
          <p:nvPr>
            <p:ph type="title" idx="4294967295"/>
          </p:nvPr>
        </p:nvSpPr>
        <p:spPr/>
        <p:txBody>
          <a:bodyPr/>
          <a:lstStyle/>
          <a:p>
            <a:pPr eaLnBrk="1" hangingPunct="1"/>
            <a:r>
              <a:rPr lang="en-US" altLang="zh-CN" sz="3800" b="1">
                <a:latin typeface="微软雅黑" panose="020B0503020204020204" pitchFamily="34" charset="-122"/>
                <a:ea typeface="微软雅黑" panose="020B0503020204020204" pitchFamily="34" charset="-122"/>
                <a:cs typeface="Times New Roman" panose="02020603050405020304" pitchFamily="18" charset="0"/>
              </a:rPr>
              <a:t>11.6.2 </a:t>
            </a:r>
            <a:r>
              <a:rPr lang="zh-CN" altLang="en-US" sz="3800" b="1">
                <a:latin typeface="微软雅黑" panose="020B0503020204020204" pitchFamily="34" charset="-122"/>
                <a:ea typeface="微软雅黑" panose="020B0503020204020204" pitchFamily="34" charset="-122"/>
                <a:cs typeface="Times New Roman" panose="02020603050405020304" pitchFamily="18" charset="0"/>
              </a:rPr>
              <a:t>红黑树的性质</a:t>
            </a:r>
          </a:p>
        </p:txBody>
      </p:sp>
      <p:sp>
        <p:nvSpPr>
          <p:cNvPr id="139267" name="Rectangle 3" descr="Rectangle: Click to edit Master text styles&#10;Second level&#10;Third level&#10;Fourth level&#10;Fifth level">
            <a:extLst>
              <a:ext uri="{FF2B5EF4-FFF2-40B4-BE49-F238E27FC236}">
                <a16:creationId xmlns:a16="http://schemas.microsoft.com/office/drawing/2014/main" id="{49F43DBC-FF4F-4677-8D17-E03ACE0E9CCE}"/>
              </a:ext>
            </a:extLst>
          </p:cNvPr>
          <p:cNvSpPr>
            <a:spLocks noGrp="1" noChangeArrowheads="1"/>
          </p:cNvSpPr>
          <p:nvPr>
            <p:ph type="body" idx="4294967295"/>
          </p:nvPr>
        </p:nvSpPr>
        <p:spPr>
          <a:xfrm>
            <a:off x="298383" y="876301"/>
            <a:ext cx="11557862" cy="5549900"/>
          </a:xfrm>
        </p:spPr>
        <p:txBody>
          <a:bodyPr/>
          <a:lstStyle/>
          <a:p>
            <a:pPr marL="609600" indent="-609600" eaLnBrk="1" hangingPunct="1">
              <a:buNone/>
            </a:pPr>
            <a:r>
              <a:rPr lang="zh-CN" altLang="en-US" dirty="0">
                <a:latin typeface="微软雅黑" panose="020B0503020204020204" pitchFamily="34" charset="-122"/>
                <a:ea typeface="微软雅黑" panose="020B0503020204020204" pitchFamily="34" charset="-122"/>
              </a:rPr>
              <a:t>性质</a:t>
            </a:r>
            <a:r>
              <a:rPr lang="en-US" altLang="zh-CN" dirty="0">
                <a:latin typeface="微软雅黑" panose="020B0503020204020204" pitchFamily="34" charset="-122"/>
                <a:ea typeface="微软雅黑" panose="020B0503020204020204" pitchFamily="34" charset="-122"/>
              </a:rPr>
              <a:t>1</a:t>
            </a:r>
            <a:r>
              <a:rPr lang="zh-CN" altLang="en-US" dirty="0"/>
              <a:t>：</a:t>
            </a:r>
            <a:r>
              <a:rPr lang="zh-CN" altLang="en-US" dirty="0">
                <a:latin typeface="微软雅黑" panose="020B0503020204020204" pitchFamily="34" charset="-122"/>
                <a:ea typeface="微软雅黑" panose="020B0503020204020204" pitchFamily="34" charset="-122"/>
              </a:rPr>
              <a:t>红黑树是满二叉树</a:t>
            </a:r>
          </a:p>
          <a:p>
            <a:pPr marL="990600" lvl="1" indent="-533400" eaLnBrk="1" hangingPunct="1"/>
            <a:r>
              <a:rPr lang="zh-CN" altLang="en-US" dirty="0"/>
              <a:t>空树叶也看作结点</a:t>
            </a:r>
          </a:p>
          <a:p>
            <a:pPr marL="609600" indent="-609600" eaLnBrk="1" hangingPunct="1">
              <a:buNone/>
            </a:pPr>
            <a:r>
              <a:rPr lang="zh-CN" altLang="en-US" dirty="0">
                <a:latin typeface="微软雅黑" panose="020B0503020204020204" pitchFamily="34" charset="-122"/>
                <a:ea typeface="微软雅黑" panose="020B0503020204020204" pitchFamily="34" charset="-122"/>
              </a:rPr>
              <a:t>性质</a:t>
            </a:r>
            <a:r>
              <a:rPr lang="en-US" altLang="zh-CN" dirty="0">
                <a:latin typeface="微软雅黑" panose="020B0503020204020204" pitchFamily="34" charset="-122"/>
                <a:ea typeface="微软雅黑" panose="020B0503020204020204" pitchFamily="34" charset="-122"/>
              </a:rPr>
              <a:t>2</a:t>
            </a:r>
            <a:r>
              <a:rPr lang="zh-CN" altLang="en-US" dirty="0"/>
              <a:t>：</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阶红黑树路径长度</a:t>
            </a:r>
          </a:p>
          <a:p>
            <a:pPr marL="990600" lvl="1" indent="-533400" eaLnBrk="1" hangingPunct="1"/>
            <a:r>
              <a:rPr lang="zh-CN" altLang="en-US" dirty="0"/>
              <a:t>从根到叶的简单</a:t>
            </a:r>
            <a:r>
              <a:rPr lang="zh-CN" altLang="en-US" dirty="0">
                <a:solidFill>
                  <a:srgbClr val="0B0C17"/>
                </a:solidFill>
              </a:rPr>
              <a:t>路径长度，</a:t>
            </a:r>
            <a:r>
              <a:rPr lang="zh-CN" altLang="en-US" dirty="0"/>
              <a:t>即介于</a:t>
            </a:r>
            <a:r>
              <a:rPr lang="en-US" altLang="zh-CN" dirty="0"/>
              <a:t>【k</a:t>
            </a:r>
            <a:r>
              <a:rPr lang="zh-CN" altLang="en-US" dirty="0"/>
              <a:t>，</a:t>
            </a:r>
            <a:r>
              <a:rPr lang="en-US" altLang="zh-CN" dirty="0"/>
              <a:t>2k】</a:t>
            </a:r>
          </a:p>
          <a:p>
            <a:pPr marL="990600" lvl="1" indent="-533400" eaLnBrk="1" hangingPunct="1"/>
            <a:r>
              <a:rPr lang="zh-CN" altLang="en-US" dirty="0"/>
              <a:t>或者说树高介于</a:t>
            </a:r>
            <a:r>
              <a:rPr lang="en-US" altLang="zh-CN" dirty="0"/>
              <a:t>【k+1</a:t>
            </a:r>
            <a:r>
              <a:rPr lang="zh-CN" altLang="en-US" dirty="0"/>
              <a:t>，</a:t>
            </a:r>
            <a:r>
              <a:rPr lang="en-US" altLang="zh-CN" dirty="0"/>
              <a:t>2k+1】</a:t>
            </a:r>
            <a:r>
              <a:rPr lang="zh-CN" altLang="en-US" dirty="0"/>
              <a:t>之间</a:t>
            </a:r>
          </a:p>
          <a:p>
            <a:pPr marL="609600" indent="-609600" eaLnBrk="1" hangingPunct="1">
              <a:buNone/>
            </a:pPr>
            <a:r>
              <a:rPr lang="zh-CN" altLang="en-US" dirty="0">
                <a:latin typeface="微软雅黑" panose="020B0503020204020204" pitchFamily="34" charset="-122"/>
                <a:ea typeface="微软雅黑" panose="020B0503020204020204" pitchFamily="34" charset="-122"/>
              </a:rPr>
              <a:t>性质</a:t>
            </a:r>
            <a:r>
              <a:rPr lang="en-US" altLang="zh-CN" dirty="0">
                <a:latin typeface="微软雅黑" panose="020B0503020204020204" pitchFamily="34" charset="-122"/>
                <a:ea typeface="微软雅黑" panose="020B0503020204020204" pitchFamily="34" charset="-122"/>
              </a:rPr>
              <a:t>3</a:t>
            </a:r>
            <a:r>
              <a:rPr lang="zh-CN" altLang="en-US" dirty="0"/>
              <a:t>：</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阶红黑树内部结点数</a:t>
            </a:r>
          </a:p>
          <a:p>
            <a:pPr marL="990600" lvl="1" indent="-533400" eaLnBrk="1" hangingPunct="1"/>
            <a:r>
              <a:rPr lang="zh-CN" altLang="en-US" dirty="0"/>
              <a:t>最少时是一棵</a:t>
            </a:r>
            <a:r>
              <a:rPr lang="zh-CN" altLang="en-US" dirty="0">
                <a:solidFill>
                  <a:srgbClr val="C00000"/>
                </a:solidFill>
              </a:rPr>
              <a:t>完全满二叉树</a:t>
            </a:r>
          </a:p>
          <a:p>
            <a:pPr marL="990600" lvl="1" indent="-533400" eaLnBrk="1" hangingPunct="1"/>
            <a:r>
              <a:rPr lang="zh-CN" altLang="en-US" dirty="0"/>
              <a:t>内部结点数最少是</a:t>
            </a:r>
            <a:r>
              <a:rPr lang="en-US" altLang="zh-CN" dirty="0"/>
              <a:t>2</a:t>
            </a:r>
            <a:r>
              <a:rPr lang="en-US" altLang="zh-CN" baseline="30000" dirty="0"/>
              <a:t>k</a:t>
            </a:r>
            <a:r>
              <a:rPr lang="en-US" altLang="zh-CN" dirty="0"/>
              <a:t>-1</a:t>
            </a:r>
            <a:endParaRPr lang="zh-CN" altLang="en-US" dirty="0"/>
          </a:p>
        </p:txBody>
      </p:sp>
      <p:sp>
        <p:nvSpPr>
          <p:cNvPr id="160811" name="Oval 43">
            <a:extLst>
              <a:ext uri="{FF2B5EF4-FFF2-40B4-BE49-F238E27FC236}">
                <a16:creationId xmlns:a16="http://schemas.microsoft.com/office/drawing/2014/main" id="{6F15D5EB-1332-4ADC-8A91-E21CEE5061F9}"/>
              </a:ext>
            </a:extLst>
          </p:cNvPr>
          <p:cNvSpPr>
            <a:spLocks noChangeArrowheads="1"/>
          </p:cNvSpPr>
          <p:nvPr/>
        </p:nvSpPr>
        <p:spPr bwMode="auto">
          <a:xfrm>
            <a:off x="9020970" y="4856164"/>
            <a:ext cx="320675" cy="319087"/>
          </a:xfrm>
          <a:prstGeom prst="ellipse">
            <a:avLst/>
          </a:prstGeom>
          <a:solidFill>
            <a:schemeClr val="tx2"/>
          </a:solidFill>
          <a:ln w="38100">
            <a:solidFill>
              <a:schemeClr val="tx1"/>
            </a:solidFill>
            <a:round/>
            <a:headEnd/>
            <a:tailEnd/>
          </a:ln>
        </p:spPr>
        <p:txBody>
          <a:bodyPr wrap="none" lIns="0" tIns="0" rIns="0" anchor="ctr" anchorCtr="1"/>
          <a:lstStyle/>
          <a:p>
            <a:pPr eaLnBrk="1" hangingPunct="1">
              <a:defRPr/>
            </a:pPr>
            <a:r>
              <a:rPr lang="en-US" altLang="zh-CN"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sym typeface="Symbol" pitchFamily="18" charset="2"/>
              </a:rPr>
              <a:t>6</a:t>
            </a:r>
          </a:p>
        </p:txBody>
      </p:sp>
      <p:sp>
        <p:nvSpPr>
          <p:cNvPr id="160814" name="Oval 46">
            <a:extLst>
              <a:ext uri="{FF2B5EF4-FFF2-40B4-BE49-F238E27FC236}">
                <a16:creationId xmlns:a16="http://schemas.microsoft.com/office/drawing/2014/main" id="{B3A9C9D6-C4BE-485A-BE5C-451D43D95BA2}"/>
              </a:ext>
            </a:extLst>
          </p:cNvPr>
          <p:cNvSpPr>
            <a:spLocks noChangeArrowheads="1"/>
          </p:cNvSpPr>
          <p:nvPr/>
        </p:nvSpPr>
        <p:spPr bwMode="auto">
          <a:xfrm>
            <a:off x="9592470" y="5343526"/>
            <a:ext cx="320675" cy="320675"/>
          </a:xfrm>
          <a:prstGeom prst="ellipse">
            <a:avLst/>
          </a:prstGeom>
          <a:solidFill>
            <a:schemeClr val="tx2"/>
          </a:solidFill>
          <a:ln w="38100">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sym typeface="Symbol" pitchFamily="18" charset="2"/>
              </a:rPr>
              <a:t>9</a:t>
            </a:r>
          </a:p>
        </p:txBody>
      </p:sp>
      <p:sp>
        <p:nvSpPr>
          <p:cNvPr id="160815" name="Rectangle 47">
            <a:extLst>
              <a:ext uri="{FF2B5EF4-FFF2-40B4-BE49-F238E27FC236}">
                <a16:creationId xmlns:a16="http://schemas.microsoft.com/office/drawing/2014/main" id="{5CACC57F-D0EB-4B58-B95C-B4C3D814FC16}"/>
              </a:ext>
            </a:extLst>
          </p:cNvPr>
          <p:cNvSpPr>
            <a:spLocks noChangeAspect="1" noChangeArrowheads="1"/>
          </p:cNvSpPr>
          <p:nvPr/>
        </p:nvSpPr>
        <p:spPr bwMode="auto">
          <a:xfrm>
            <a:off x="9344820" y="5919789"/>
            <a:ext cx="230187"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39271" name="AutoShape 53">
            <a:extLst>
              <a:ext uri="{FF2B5EF4-FFF2-40B4-BE49-F238E27FC236}">
                <a16:creationId xmlns:a16="http://schemas.microsoft.com/office/drawing/2014/main" id="{5BFBAE34-FD50-435E-BBEA-DA1074FB12AA}"/>
              </a:ext>
            </a:extLst>
          </p:cNvPr>
          <p:cNvCxnSpPr>
            <a:cxnSpLocks noChangeShapeType="1"/>
            <a:stCxn id="160815" idx="0"/>
            <a:endCxn id="160814" idx="3"/>
          </p:cNvCxnSpPr>
          <p:nvPr/>
        </p:nvCxnSpPr>
        <p:spPr bwMode="auto">
          <a:xfrm flipV="1">
            <a:off x="9460706" y="5635626"/>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272" name="AutoShape 54">
            <a:extLst>
              <a:ext uri="{FF2B5EF4-FFF2-40B4-BE49-F238E27FC236}">
                <a16:creationId xmlns:a16="http://schemas.microsoft.com/office/drawing/2014/main" id="{A2941948-6F68-4263-A919-4D5834C337D8}"/>
              </a:ext>
            </a:extLst>
          </p:cNvPr>
          <p:cNvCxnSpPr>
            <a:cxnSpLocks noChangeShapeType="1"/>
          </p:cNvCxnSpPr>
          <p:nvPr/>
        </p:nvCxnSpPr>
        <p:spPr bwMode="auto">
          <a:xfrm flipV="1">
            <a:off x="8690769" y="513080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273" name="AutoShape 55">
            <a:extLst>
              <a:ext uri="{FF2B5EF4-FFF2-40B4-BE49-F238E27FC236}">
                <a16:creationId xmlns:a16="http://schemas.microsoft.com/office/drawing/2014/main" id="{FCA56924-C21D-497C-B77A-6BB2FAF9C4A7}"/>
              </a:ext>
            </a:extLst>
          </p:cNvPr>
          <p:cNvCxnSpPr>
            <a:cxnSpLocks noChangeShapeType="1"/>
            <a:stCxn id="160814" idx="1"/>
          </p:cNvCxnSpPr>
          <p:nvPr/>
        </p:nvCxnSpPr>
        <p:spPr bwMode="auto">
          <a:xfrm flipH="1" flipV="1">
            <a:off x="9278144" y="513080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0824" name="Oval 56">
            <a:extLst>
              <a:ext uri="{FF2B5EF4-FFF2-40B4-BE49-F238E27FC236}">
                <a16:creationId xmlns:a16="http://schemas.microsoft.com/office/drawing/2014/main" id="{6618BA0B-8BB6-4758-A7AD-E15055776EC9}"/>
              </a:ext>
            </a:extLst>
          </p:cNvPr>
          <p:cNvSpPr>
            <a:spLocks noChangeArrowheads="1"/>
          </p:cNvSpPr>
          <p:nvPr/>
        </p:nvSpPr>
        <p:spPr bwMode="auto">
          <a:xfrm>
            <a:off x="8417720" y="5343526"/>
            <a:ext cx="319087" cy="320675"/>
          </a:xfrm>
          <a:prstGeom prst="ellipse">
            <a:avLst/>
          </a:prstGeom>
          <a:solidFill>
            <a:schemeClr val="tx2"/>
          </a:solidFill>
          <a:ln w="38100">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sym typeface="Symbol" pitchFamily="18" charset="2"/>
              </a:rPr>
              <a:t>2</a:t>
            </a:r>
          </a:p>
        </p:txBody>
      </p:sp>
      <p:sp>
        <p:nvSpPr>
          <p:cNvPr id="160825" name="Rectangle 57">
            <a:extLst>
              <a:ext uri="{FF2B5EF4-FFF2-40B4-BE49-F238E27FC236}">
                <a16:creationId xmlns:a16="http://schemas.microsoft.com/office/drawing/2014/main" id="{72373237-4898-4DA0-A687-4ADD774439B0}"/>
              </a:ext>
            </a:extLst>
          </p:cNvPr>
          <p:cNvSpPr>
            <a:spLocks noChangeAspect="1" noChangeArrowheads="1"/>
          </p:cNvSpPr>
          <p:nvPr/>
        </p:nvSpPr>
        <p:spPr bwMode="auto">
          <a:xfrm>
            <a:off x="8168481" y="5919789"/>
            <a:ext cx="23018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60826" name="Rectangle 58">
            <a:extLst>
              <a:ext uri="{FF2B5EF4-FFF2-40B4-BE49-F238E27FC236}">
                <a16:creationId xmlns:a16="http://schemas.microsoft.com/office/drawing/2014/main" id="{28D81CB5-74CD-4CE7-92C7-5E60D3C84DB3}"/>
              </a:ext>
            </a:extLst>
          </p:cNvPr>
          <p:cNvSpPr>
            <a:spLocks noChangeAspect="1" noChangeArrowheads="1"/>
          </p:cNvSpPr>
          <p:nvPr/>
        </p:nvSpPr>
        <p:spPr bwMode="auto">
          <a:xfrm>
            <a:off x="8755856" y="5919789"/>
            <a:ext cx="23018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39277" name="AutoShape 59">
            <a:extLst>
              <a:ext uri="{FF2B5EF4-FFF2-40B4-BE49-F238E27FC236}">
                <a16:creationId xmlns:a16="http://schemas.microsoft.com/office/drawing/2014/main" id="{890E9959-6584-468A-AF1E-E59CC31ECE9F}"/>
              </a:ext>
            </a:extLst>
          </p:cNvPr>
          <p:cNvCxnSpPr>
            <a:cxnSpLocks noChangeShapeType="1"/>
            <a:stCxn id="160826" idx="0"/>
          </p:cNvCxnSpPr>
          <p:nvPr/>
        </p:nvCxnSpPr>
        <p:spPr bwMode="auto">
          <a:xfrm flipH="1" flipV="1">
            <a:off x="8690770" y="5635626"/>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278" name="AutoShape 60">
            <a:extLst>
              <a:ext uri="{FF2B5EF4-FFF2-40B4-BE49-F238E27FC236}">
                <a16:creationId xmlns:a16="http://schemas.microsoft.com/office/drawing/2014/main" id="{367DD4C1-DE83-4ADB-92B2-E354613AA558}"/>
              </a:ext>
            </a:extLst>
          </p:cNvPr>
          <p:cNvCxnSpPr>
            <a:cxnSpLocks noChangeShapeType="1"/>
            <a:stCxn id="160825" idx="0"/>
            <a:endCxn id="160824" idx="3"/>
          </p:cNvCxnSpPr>
          <p:nvPr/>
        </p:nvCxnSpPr>
        <p:spPr bwMode="auto">
          <a:xfrm flipV="1">
            <a:off x="8284370" y="5635626"/>
            <a:ext cx="179387"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0836" name="Rectangle 68">
            <a:extLst>
              <a:ext uri="{FF2B5EF4-FFF2-40B4-BE49-F238E27FC236}">
                <a16:creationId xmlns:a16="http://schemas.microsoft.com/office/drawing/2014/main" id="{8E0BFBE6-B588-44BF-B40D-A6BF189DC370}"/>
              </a:ext>
            </a:extLst>
          </p:cNvPr>
          <p:cNvSpPr>
            <a:spLocks noChangeAspect="1" noChangeArrowheads="1"/>
          </p:cNvSpPr>
          <p:nvPr/>
        </p:nvSpPr>
        <p:spPr bwMode="auto">
          <a:xfrm>
            <a:off x="9902032" y="5942014"/>
            <a:ext cx="231775"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39280" name="AutoShape 69">
            <a:extLst>
              <a:ext uri="{FF2B5EF4-FFF2-40B4-BE49-F238E27FC236}">
                <a16:creationId xmlns:a16="http://schemas.microsoft.com/office/drawing/2014/main" id="{D53FE2E3-9035-40B2-9432-F33170A152C4}"/>
              </a:ext>
            </a:extLst>
          </p:cNvPr>
          <p:cNvCxnSpPr>
            <a:cxnSpLocks noChangeShapeType="1"/>
            <a:stCxn id="160836" idx="0"/>
          </p:cNvCxnSpPr>
          <p:nvPr/>
        </p:nvCxnSpPr>
        <p:spPr bwMode="auto">
          <a:xfrm flipH="1" flipV="1">
            <a:off x="9836945" y="56483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nvGrpSpPr>
          <p:cNvPr id="139281" name="组合 49">
            <a:extLst>
              <a:ext uri="{FF2B5EF4-FFF2-40B4-BE49-F238E27FC236}">
                <a16:creationId xmlns:a16="http://schemas.microsoft.com/office/drawing/2014/main" id="{D31EF1E4-5256-4E5D-BE28-560E629B7F08}"/>
              </a:ext>
            </a:extLst>
          </p:cNvPr>
          <p:cNvGrpSpPr>
            <a:grpSpLocks/>
          </p:cNvGrpSpPr>
          <p:nvPr/>
        </p:nvGrpSpPr>
        <p:grpSpPr bwMode="auto">
          <a:xfrm>
            <a:off x="7970045" y="1111250"/>
            <a:ext cx="3886200" cy="2330450"/>
            <a:chOff x="1066800" y="4070350"/>
            <a:chExt cx="4918075" cy="2330450"/>
          </a:xfrm>
        </p:grpSpPr>
        <p:sp>
          <p:nvSpPr>
            <p:cNvPr id="51" name="Oval 4">
              <a:extLst>
                <a:ext uri="{FF2B5EF4-FFF2-40B4-BE49-F238E27FC236}">
                  <a16:creationId xmlns:a16="http://schemas.microsoft.com/office/drawing/2014/main" id="{5F6ED822-8B2F-411F-9308-E5E655C80F08}"/>
                </a:ext>
              </a:extLst>
            </p:cNvPr>
            <p:cNvSpPr>
              <a:spLocks noChangeArrowheads="1"/>
            </p:cNvSpPr>
            <p:nvPr/>
          </p:nvSpPr>
          <p:spPr bwMode="auto">
            <a:xfrm>
              <a:off x="3260725" y="4070350"/>
              <a:ext cx="320675" cy="319087"/>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dirty="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9</a:t>
              </a:r>
            </a:p>
          </p:txBody>
        </p:sp>
        <p:sp>
          <p:nvSpPr>
            <p:cNvPr id="52" name="Oval 5">
              <a:extLst>
                <a:ext uri="{FF2B5EF4-FFF2-40B4-BE49-F238E27FC236}">
                  <a16:creationId xmlns:a16="http://schemas.microsoft.com/office/drawing/2014/main" id="{97C4FD3E-83C7-4D87-BCD6-DF2CC6EEDFC7}"/>
                </a:ext>
              </a:extLst>
            </p:cNvPr>
            <p:cNvSpPr>
              <a:spLocks noChangeArrowheads="1"/>
            </p:cNvSpPr>
            <p:nvPr/>
          </p:nvSpPr>
          <p:spPr bwMode="auto">
            <a:xfrm>
              <a:off x="4767263" y="4581525"/>
              <a:ext cx="319087"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15</a:t>
              </a:r>
            </a:p>
          </p:txBody>
        </p:sp>
        <p:sp>
          <p:nvSpPr>
            <p:cNvPr id="53" name="Oval 6">
              <a:extLst>
                <a:ext uri="{FF2B5EF4-FFF2-40B4-BE49-F238E27FC236}">
                  <a16:creationId xmlns:a16="http://schemas.microsoft.com/office/drawing/2014/main" id="{9E9E6D91-EEFC-4C28-ACA1-B436C533ECFB}"/>
                </a:ext>
              </a:extLst>
            </p:cNvPr>
            <p:cNvSpPr>
              <a:spLocks noChangeArrowheads="1"/>
            </p:cNvSpPr>
            <p:nvPr/>
          </p:nvSpPr>
          <p:spPr bwMode="auto">
            <a:xfrm>
              <a:off x="1903413" y="4581525"/>
              <a:ext cx="319087" cy="320675"/>
            </a:xfrm>
            <a:prstGeom prst="ellipse">
              <a:avLst/>
            </a:prstGeom>
            <a:solidFill>
              <a:srgbClr val="FF0000"/>
            </a:solidFill>
            <a:ln w="19050">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4</a:t>
              </a:r>
            </a:p>
          </p:txBody>
        </p:sp>
        <p:sp>
          <p:nvSpPr>
            <p:cNvPr id="54" name="Oval 7">
              <a:extLst>
                <a:ext uri="{FF2B5EF4-FFF2-40B4-BE49-F238E27FC236}">
                  <a16:creationId xmlns:a16="http://schemas.microsoft.com/office/drawing/2014/main" id="{6BD3A30B-C541-4B50-BFC2-1F3186F0E069}"/>
                </a:ext>
              </a:extLst>
            </p:cNvPr>
            <p:cNvSpPr>
              <a:spLocks noChangeArrowheads="1"/>
            </p:cNvSpPr>
            <p:nvPr/>
          </p:nvSpPr>
          <p:spPr bwMode="auto">
            <a:xfrm>
              <a:off x="2490788" y="5076825"/>
              <a:ext cx="320675"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6</a:t>
              </a:r>
            </a:p>
          </p:txBody>
        </p:sp>
        <p:sp>
          <p:nvSpPr>
            <p:cNvPr id="55" name="Rectangle 8">
              <a:extLst>
                <a:ext uri="{FF2B5EF4-FFF2-40B4-BE49-F238E27FC236}">
                  <a16:creationId xmlns:a16="http://schemas.microsoft.com/office/drawing/2014/main" id="{03BC7EC7-4F34-4961-829B-2333CC1F5F5E}"/>
                </a:ext>
              </a:extLst>
            </p:cNvPr>
            <p:cNvSpPr>
              <a:spLocks noChangeAspect="1" noChangeArrowheads="1"/>
            </p:cNvSpPr>
            <p:nvPr/>
          </p:nvSpPr>
          <p:spPr bwMode="auto">
            <a:xfrm>
              <a:off x="2244084" y="5653088"/>
              <a:ext cx="22902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9288" name="AutoShape 10">
              <a:extLst>
                <a:ext uri="{FF2B5EF4-FFF2-40B4-BE49-F238E27FC236}">
                  <a16:creationId xmlns:a16="http://schemas.microsoft.com/office/drawing/2014/main" id="{3D900E3A-F679-4704-A824-BAC2D1D7AED3}"/>
                </a:ext>
              </a:extLst>
            </p:cNvPr>
            <p:cNvCxnSpPr>
              <a:cxnSpLocks noChangeShapeType="1"/>
              <a:stCxn id="51" idx="3"/>
            </p:cNvCxnSpPr>
            <p:nvPr/>
          </p:nvCxnSpPr>
          <p:spPr bwMode="auto">
            <a:xfrm flipH="1">
              <a:off x="2176463" y="4362450"/>
              <a:ext cx="1131887" cy="2571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9289" name="AutoShape 11">
              <a:extLst>
                <a:ext uri="{FF2B5EF4-FFF2-40B4-BE49-F238E27FC236}">
                  <a16:creationId xmlns:a16="http://schemas.microsoft.com/office/drawing/2014/main" id="{E11B6516-AA30-4411-A0FA-459F953690E9}"/>
                </a:ext>
              </a:extLst>
            </p:cNvPr>
            <p:cNvCxnSpPr>
              <a:cxnSpLocks noChangeShapeType="1"/>
            </p:cNvCxnSpPr>
            <p:nvPr/>
          </p:nvCxnSpPr>
          <p:spPr bwMode="auto">
            <a:xfrm flipH="1" flipV="1">
              <a:off x="3533775" y="4343400"/>
              <a:ext cx="1279525" cy="24765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290" name="AutoShape 12">
              <a:extLst>
                <a:ext uri="{FF2B5EF4-FFF2-40B4-BE49-F238E27FC236}">
                  <a16:creationId xmlns:a16="http://schemas.microsoft.com/office/drawing/2014/main" id="{0CC650A4-9AC8-415C-9F77-C2F428E7CEE3}"/>
                </a:ext>
              </a:extLst>
            </p:cNvPr>
            <p:cNvCxnSpPr>
              <a:cxnSpLocks noChangeShapeType="1"/>
              <a:stCxn id="79" idx="0"/>
            </p:cNvCxnSpPr>
            <p:nvPr/>
          </p:nvCxnSpPr>
          <p:spPr bwMode="auto">
            <a:xfrm flipH="1" flipV="1">
              <a:off x="5040313" y="4873625"/>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9291" name="AutoShape 13">
              <a:extLst>
                <a:ext uri="{FF2B5EF4-FFF2-40B4-BE49-F238E27FC236}">
                  <a16:creationId xmlns:a16="http://schemas.microsoft.com/office/drawing/2014/main" id="{57693172-28F0-47BC-8526-BE23F7A243E0}"/>
                </a:ext>
              </a:extLst>
            </p:cNvPr>
            <p:cNvCxnSpPr>
              <a:cxnSpLocks noChangeShapeType="1"/>
            </p:cNvCxnSpPr>
            <p:nvPr/>
          </p:nvCxnSpPr>
          <p:spPr bwMode="auto">
            <a:xfrm flipV="1">
              <a:off x="4394200" y="4873625"/>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9292" name="AutoShape 14">
              <a:extLst>
                <a:ext uri="{FF2B5EF4-FFF2-40B4-BE49-F238E27FC236}">
                  <a16:creationId xmlns:a16="http://schemas.microsoft.com/office/drawing/2014/main" id="{8F252A9D-13F7-4C4E-ACE2-A3EB6BAA4ECE}"/>
                </a:ext>
              </a:extLst>
            </p:cNvPr>
            <p:cNvCxnSpPr>
              <a:cxnSpLocks noChangeShapeType="1"/>
              <a:stCxn id="74" idx="1"/>
            </p:cNvCxnSpPr>
            <p:nvPr/>
          </p:nvCxnSpPr>
          <p:spPr bwMode="auto">
            <a:xfrm flipH="1" flipV="1">
              <a:off x="2763838" y="5368925"/>
              <a:ext cx="198437" cy="2635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39293" name="AutoShape 15">
              <a:extLst>
                <a:ext uri="{FF2B5EF4-FFF2-40B4-BE49-F238E27FC236}">
                  <a16:creationId xmlns:a16="http://schemas.microsoft.com/office/drawing/2014/main" id="{4B39AD44-E061-4E50-8BB4-371632285B75}"/>
                </a:ext>
              </a:extLst>
            </p:cNvPr>
            <p:cNvCxnSpPr>
              <a:cxnSpLocks noChangeShapeType="1"/>
              <a:stCxn id="55" idx="0"/>
              <a:endCxn id="54" idx="3"/>
            </p:cNvCxnSpPr>
            <p:nvPr/>
          </p:nvCxnSpPr>
          <p:spPr bwMode="auto">
            <a:xfrm flipV="1">
              <a:off x="2359025" y="5368925"/>
              <a:ext cx="179388"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294" name="AutoShape 16">
              <a:extLst>
                <a:ext uri="{FF2B5EF4-FFF2-40B4-BE49-F238E27FC236}">
                  <a16:creationId xmlns:a16="http://schemas.microsoft.com/office/drawing/2014/main" id="{1788DC38-0C8C-4880-9937-9E3FA81E1F2B}"/>
                </a:ext>
              </a:extLst>
            </p:cNvPr>
            <p:cNvCxnSpPr>
              <a:cxnSpLocks noChangeShapeType="1"/>
            </p:cNvCxnSpPr>
            <p:nvPr/>
          </p:nvCxnSpPr>
          <p:spPr bwMode="auto">
            <a:xfrm flipV="1">
              <a:off x="1589088" y="4864100"/>
              <a:ext cx="360362"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295" name="AutoShape 17">
              <a:extLst>
                <a:ext uri="{FF2B5EF4-FFF2-40B4-BE49-F238E27FC236}">
                  <a16:creationId xmlns:a16="http://schemas.microsoft.com/office/drawing/2014/main" id="{5B4F5B7A-1132-43FE-B0F2-5A9DEF2672E5}"/>
                </a:ext>
              </a:extLst>
            </p:cNvPr>
            <p:cNvCxnSpPr>
              <a:cxnSpLocks noChangeShapeType="1"/>
              <a:stCxn id="54" idx="1"/>
            </p:cNvCxnSpPr>
            <p:nvPr/>
          </p:nvCxnSpPr>
          <p:spPr bwMode="auto">
            <a:xfrm flipH="1" flipV="1">
              <a:off x="2176463" y="4864100"/>
              <a:ext cx="361950" cy="2413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64" name="Oval 18">
              <a:extLst>
                <a:ext uri="{FF2B5EF4-FFF2-40B4-BE49-F238E27FC236}">
                  <a16:creationId xmlns:a16="http://schemas.microsoft.com/office/drawing/2014/main" id="{39F81DC1-C750-4C76-A038-B9CBA25C35C2}"/>
                </a:ext>
              </a:extLst>
            </p:cNvPr>
            <p:cNvSpPr>
              <a:spLocks noChangeArrowheads="1"/>
            </p:cNvSpPr>
            <p:nvPr/>
          </p:nvSpPr>
          <p:spPr bwMode="auto">
            <a:xfrm>
              <a:off x="1316038" y="5076825"/>
              <a:ext cx="319087"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spc="300">
                  <a:ln w="11430" cmpd="sng">
                    <a:solidFill>
                      <a:srgbClr val="BBE0E3">
                        <a:tint val="10000"/>
                      </a:srgbClr>
                    </a:solidFill>
                    <a:prstDash val="solid"/>
                    <a:miter lim="800000"/>
                  </a:ln>
                  <a:gradFill>
                    <a:gsLst>
                      <a:gs pos="10000">
                        <a:srgbClr val="BBE0E3">
                          <a:tint val="83000"/>
                          <a:shade val="100000"/>
                          <a:satMod val="200000"/>
                        </a:srgbClr>
                      </a:gs>
                      <a:gs pos="75000">
                        <a:srgbClr val="BBE0E3">
                          <a:tint val="100000"/>
                          <a:shade val="50000"/>
                          <a:satMod val="150000"/>
                        </a:srgbClr>
                      </a:gs>
                    </a:gsLst>
                    <a:lin ang="5400000"/>
                  </a:gradFill>
                  <a:effectLst>
                    <a:glow rad="45500">
                      <a:srgbClr val="BBE0E3">
                        <a:satMod val="220000"/>
                        <a:alpha val="35000"/>
                      </a:srgbClr>
                    </a:glow>
                  </a:effectLst>
                  <a:latin typeface="Times New Roman" pitchFamily="18" charset="0"/>
                  <a:ea typeface="宋体" panose="02010600030101010101" pitchFamily="2" charset="-122"/>
                  <a:cs typeface="+mn-cs"/>
                  <a:sym typeface="Symbol" pitchFamily="18" charset="2"/>
                </a:rPr>
                <a:t>2</a:t>
              </a:r>
            </a:p>
          </p:txBody>
        </p:sp>
        <p:sp>
          <p:nvSpPr>
            <p:cNvPr id="65" name="Rectangle 19">
              <a:extLst>
                <a:ext uri="{FF2B5EF4-FFF2-40B4-BE49-F238E27FC236}">
                  <a16:creationId xmlns:a16="http://schemas.microsoft.com/office/drawing/2014/main" id="{C31C4EBE-EE79-4616-9BD8-B6E733A54BC0}"/>
                </a:ext>
              </a:extLst>
            </p:cNvPr>
            <p:cNvSpPr>
              <a:spLocks noChangeAspect="1" noChangeArrowheads="1"/>
            </p:cNvSpPr>
            <p:nvPr/>
          </p:nvSpPr>
          <p:spPr bwMode="auto">
            <a:xfrm>
              <a:off x="1066800" y="5653088"/>
              <a:ext cx="23103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66" name="Rectangle 20">
              <a:extLst>
                <a:ext uri="{FF2B5EF4-FFF2-40B4-BE49-F238E27FC236}">
                  <a16:creationId xmlns:a16="http://schemas.microsoft.com/office/drawing/2014/main" id="{BC4AE3A7-539A-49F5-9715-5DF59B0302DB}"/>
                </a:ext>
              </a:extLst>
            </p:cNvPr>
            <p:cNvSpPr>
              <a:spLocks noChangeAspect="1" noChangeArrowheads="1"/>
            </p:cNvSpPr>
            <p:nvPr/>
          </p:nvSpPr>
          <p:spPr bwMode="auto">
            <a:xfrm>
              <a:off x="1653433" y="5653088"/>
              <a:ext cx="23103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9299" name="AutoShape 21">
              <a:extLst>
                <a:ext uri="{FF2B5EF4-FFF2-40B4-BE49-F238E27FC236}">
                  <a16:creationId xmlns:a16="http://schemas.microsoft.com/office/drawing/2014/main" id="{10BDD217-7ED2-4856-8D6B-38BEBB3870C5}"/>
                </a:ext>
              </a:extLst>
            </p:cNvPr>
            <p:cNvCxnSpPr>
              <a:cxnSpLocks noChangeShapeType="1"/>
              <a:stCxn id="66" idx="0"/>
            </p:cNvCxnSpPr>
            <p:nvPr/>
          </p:nvCxnSpPr>
          <p:spPr bwMode="auto">
            <a:xfrm flipH="1" flipV="1">
              <a:off x="1589088" y="5368925"/>
              <a:ext cx="180975"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300" name="AutoShape 22">
              <a:extLst>
                <a:ext uri="{FF2B5EF4-FFF2-40B4-BE49-F238E27FC236}">
                  <a16:creationId xmlns:a16="http://schemas.microsoft.com/office/drawing/2014/main" id="{4D44D9ED-4BB6-4DE2-9173-5223D88F90DF}"/>
                </a:ext>
              </a:extLst>
            </p:cNvPr>
            <p:cNvCxnSpPr>
              <a:cxnSpLocks noChangeShapeType="1"/>
              <a:stCxn id="65" idx="0"/>
              <a:endCxn id="64" idx="3"/>
            </p:cNvCxnSpPr>
            <p:nvPr/>
          </p:nvCxnSpPr>
          <p:spPr bwMode="auto">
            <a:xfrm flipV="1">
              <a:off x="1182688" y="5368925"/>
              <a:ext cx="179387" cy="2651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69" name="Oval 23">
              <a:extLst>
                <a:ext uri="{FF2B5EF4-FFF2-40B4-BE49-F238E27FC236}">
                  <a16:creationId xmlns:a16="http://schemas.microsoft.com/office/drawing/2014/main" id="{32D86CEB-A54C-42CF-8CD9-6E6EEC3FCC2C}"/>
                </a:ext>
              </a:extLst>
            </p:cNvPr>
            <p:cNvSpPr>
              <a:spLocks noChangeArrowheads="1"/>
            </p:cNvSpPr>
            <p:nvPr/>
          </p:nvSpPr>
          <p:spPr bwMode="auto">
            <a:xfrm>
              <a:off x="4121150" y="5076825"/>
              <a:ext cx="320675"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12</a:t>
              </a:r>
            </a:p>
          </p:txBody>
        </p:sp>
        <p:sp>
          <p:nvSpPr>
            <p:cNvPr id="70" name="Rectangle 24">
              <a:extLst>
                <a:ext uri="{FF2B5EF4-FFF2-40B4-BE49-F238E27FC236}">
                  <a16:creationId xmlns:a16="http://schemas.microsoft.com/office/drawing/2014/main" id="{DBAB15F6-12D5-430A-90CC-46F832FC27F5}"/>
                </a:ext>
              </a:extLst>
            </p:cNvPr>
            <p:cNvSpPr>
              <a:spLocks noChangeAspect="1" noChangeArrowheads="1"/>
            </p:cNvSpPr>
            <p:nvPr/>
          </p:nvSpPr>
          <p:spPr bwMode="auto">
            <a:xfrm>
              <a:off x="3873398" y="5653088"/>
              <a:ext cx="231036"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71" name="Rectangle 25">
              <a:extLst>
                <a:ext uri="{FF2B5EF4-FFF2-40B4-BE49-F238E27FC236}">
                  <a16:creationId xmlns:a16="http://schemas.microsoft.com/office/drawing/2014/main" id="{F3F8DC99-252C-4A25-A9CA-347AF6F41517}"/>
                </a:ext>
              </a:extLst>
            </p:cNvPr>
            <p:cNvSpPr>
              <a:spLocks noChangeAspect="1" noChangeArrowheads="1"/>
            </p:cNvSpPr>
            <p:nvPr/>
          </p:nvSpPr>
          <p:spPr bwMode="auto">
            <a:xfrm>
              <a:off x="4460031" y="5653088"/>
              <a:ext cx="231036"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9304" name="AutoShape 26">
              <a:extLst>
                <a:ext uri="{FF2B5EF4-FFF2-40B4-BE49-F238E27FC236}">
                  <a16:creationId xmlns:a16="http://schemas.microsoft.com/office/drawing/2014/main" id="{8B1F99FD-F3A8-42ED-916C-8A8EC9985634}"/>
                </a:ext>
              </a:extLst>
            </p:cNvPr>
            <p:cNvCxnSpPr>
              <a:cxnSpLocks noChangeShapeType="1"/>
              <a:stCxn id="71" idx="0"/>
            </p:cNvCxnSpPr>
            <p:nvPr/>
          </p:nvCxnSpPr>
          <p:spPr bwMode="auto">
            <a:xfrm flipH="1" flipV="1">
              <a:off x="4394200" y="5359400"/>
              <a:ext cx="180975"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305" name="AutoShape 27">
              <a:extLst>
                <a:ext uri="{FF2B5EF4-FFF2-40B4-BE49-F238E27FC236}">
                  <a16:creationId xmlns:a16="http://schemas.microsoft.com/office/drawing/2014/main" id="{5282E308-53E8-4C31-8CF0-DD1DA01D39CD}"/>
                </a:ext>
              </a:extLst>
            </p:cNvPr>
            <p:cNvCxnSpPr>
              <a:cxnSpLocks noChangeShapeType="1"/>
              <a:stCxn id="70" idx="0"/>
              <a:endCxn id="69" idx="3"/>
            </p:cNvCxnSpPr>
            <p:nvPr/>
          </p:nvCxnSpPr>
          <p:spPr bwMode="auto">
            <a:xfrm flipV="1">
              <a:off x="3989388" y="5359400"/>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4" name="Oval 28">
              <a:extLst>
                <a:ext uri="{FF2B5EF4-FFF2-40B4-BE49-F238E27FC236}">
                  <a16:creationId xmlns:a16="http://schemas.microsoft.com/office/drawing/2014/main" id="{9853B13A-A519-4B52-BF99-A31582B5B6B3}"/>
                </a:ext>
              </a:extLst>
            </p:cNvPr>
            <p:cNvSpPr>
              <a:spLocks noChangeArrowheads="1"/>
            </p:cNvSpPr>
            <p:nvPr/>
          </p:nvSpPr>
          <p:spPr bwMode="auto">
            <a:xfrm>
              <a:off x="2914650" y="5594350"/>
              <a:ext cx="320675"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7</a:t>
              </a:r>
            </a:p>
          </p:txBody>
        </p:sp>
        <p:sp>
          <p:nvSpPr>
            <p:cNvPr id="75" name="Rectangle 29">
              <a:extLst>
                <a:ext uri="{FF2B5EF4-FFF2-40B4-BE49-F238E27FC236}">
                  <a16:creationId xmlns:a16="http://schemas.microsoft.com/office/drawing/2014/main" id="{1564C46E-AAED-4DCB-92A6-2118E3234330}"/>
                </a:ext>
              </a:extLst>
            </p:cNvPr>
            <p:cNvSpPr>
              <a:spLocks noChangeAspect="1" noChangeArrowheads="1"/>
            </p:cNvSpPr>
            <p:nvPr/>
          </p:nvSpPr>
          <p:spPr bwMode="auto">
            <a:xfrm>
              <a:off x="2667988" y="6170613"/>
              <a:ext cx="22902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76" name="Rectangle 30">
              <a:extLst>
                <a:ext uri="{FF2B5EF4-FFF2-40B4-BE49-F238E27FC236}">
                  <a16:creationId xmlns:a16="http://schemas.microsoft.com/office/drawing/2014/main" id="{B4D73196-E99F-40CB-BC1B-69B97BB0ACDD}"/>
                </a:ext>
              </a:extLst>
            </p:cNvPr>
            <p:cNvSpPr>
              <a:spLocks noChangeAspect="1" noChangeArrowheads="1"/>
            </p:cNvSpPr>
            <p:nvPr/>
          </p:nvSpPr>
          <p:spPr bwMode="auto">
            <a:xfrm>
              <a:off x="3252611" y="6170613"/>
              <a:ext cx="231038"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9309" name="AutoShape 31">
              <a:extLst>
                <a:ext uri="{FF2B5EF4-FFF2-40B4-BE49-F238E27FC236}">
                  <a16:creationId xmlns:a16="http://schemas.microsoft.com/office/drawing/2014/main" id="{DEB7E521-246F-48CA-80B6-A4FACBED5AC9}"/>
                </a:ext>
              </a:extLst>
            </p:cNvPr>
            <p:cNvCxnSpPr>
              <a:cxnSpLocks noChangeShapeType="1"/>
              <a:stCxn id="76" idx="0"/>
            </p:cNvCxnSpPr>
            <p:nvPr/>
          </p:nvCxnSpPr>
          <p:spPr bwMode="auto">
            <a:xfrm flipH="1" flipV="1">
              <a:off x="3187700" y="5876925"/>
              <a:ext cx="180975"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310" name="AutoShape 32">
              <a:extLst>
                <a:ext uri="{FF2B5EF4-FFF2-40B4-BE49-F238E27FC236}">
                  <a16:creationId xmlns:a16="http://schemas.microsoft.com/office/drawing/2014/main" id="{B4011B58-6CC8-4482-A9E8-8990625677A4}"/>
                </a:ext>
              </a:extLst>
            </p:cNvPr>
            <p:cNvCxnSpPr>
              <a:cxnSpLocks noChangeShapeType="1"/>
              <a:stCxn id="75" idx="0"/>
              <a:endCxn id="74" idx="3"/>
            </p:cNvCxnSpPr>
            <p:nvPr/>
          </p:nvCxnSpPr>
          <p:spPr bwMode="auto">
            <a:xfrm flipV="1">
              <a:off x="2782888" y="5876925"/>
              <a:ext cx="179387"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79" name="Oval 45">
              <a:extLst>
                <a:ext uri="{FF2B5EF4-FFF2-40B4-BE49-F238E27FC236}">
                  <a16:creationId xmlns:a16="http://schemas.microsoft.com/office/drawing/2014/main" id="{74AA0C8C-AAA5-4CD4-88F1-16F949F813CF}"/>
                </a:ext>
              </a:extLst>
            </p:cNvPr>
            <p:cNvSpPr>
              <a:spLocks noChangeArrowheads="1"/>
            </p:cNvSpPr>
            <p:nvPr/>
          </p:nvSpPr>
          <p:spPr bwMode="auto">
            <a:xfrm>
              <a:off x="5416550" y="5057775"/>
              <a:ext cx="319088"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21</a:t>
              </a:r>
            </a:p>
          </p:txBody>
        </p:sp>
        <p:sp>
          <p:nvSpPr>
            <p:cNvPr id="80" name="Rectangle 46">
              <a:extLst>
                <a:ext uri="{FF2B5EF4-FFF2-40B4-BE49-F238E27FC236}">
                  <a16:creationId xmlns:a16="http://schemas.microsoft.com/office/drawing/2014/main" id="{2BFE0FC2-5468-40BD-8A08-B02FA1A9FBC7}"/>
                </a:ext>
              </a:extLst>
            </p:cNvPr>
            <p:cNvSpPr>
              <a:spLocks noChangeAspect="1" noChangeArrowheads="1"/>
            </p:cNvSpPr>
            <p:nvPr/>
          </p:nvSpPr>
          <p:spPr bwMode="auto">
            <a:xfrm>
              <a:off x="5167205" y="5634038"/>
              <a:ext cx="231036"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sp>
          <p:nvSpPr>
            <p:cNvPr id="81" name="Rectangle 47">
              <a:extLst>
                <a:ext uri="{FF2B5EF4-FFF2-40B4-BE49-F238E27FC236}">
                  <a16:creationId xmlns:a16="http://schemas.microsoft.com/office/drawing/2014/main" id="{F92C0E4F-0C16-4800-8933-B6B5DE0CE755}"/>
                </a:ext>
              </a:extLst>
            </p:cNvPr>
            <p:cNvSpPr>
              <a:spLocks noChangeAspect="1" noChangeArrowheads="1"/>
            </p:cNvSpPr>
            <p:nvPr/>
          </p:nvSpPr>
          <p:spPr bwMode="auto">
            <a:xfrm>
              <a:off x="5753839" y="5634038"/>
              <a:ext cx="231036" cy="230187"/>
            </a:xfrm>
            <a:prstGeom prst="rect">
              <a:avLst/>
            </a:prstGeom>
            <a:solidFill>
              <a:schemeClr val="tx2"/>
            </a:solidFill>
            <a:ln w="38100">
              <a:solidFill>
                <a:schemeClr val="tx1"/>
              </a:solidFill>
              <a:miter lim="800000"/>
              <a:headEnd/>
              <a:tailEnd/>
            </a:ln>
          </p:spPr>
          <p:txBody>
            <a:bodyPr wrap="none" anchor="ctr"/>
            <a:lstStyle/>
            <a:p>
              <a:pPr eaLnBrk="1" hangingPunct="1">
                <a:defRPr/>
              </a:pPr>
              <a:endParaRPr lang="zh-CN" altLang="en-US"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endParaRPr>
            </a:p>
          </p:txBody>
        </p:sp>
        <p:cxnSp>
          <p:nvCxnSpPr>
            <p:cNvPr id="139314" name="AutoShape 48">
              <a:extLst>
                <a:ext uri="{FF2B5EF4-FFF2-40B4-BE49-F238E27FC236}">
                  <a16:creationId xmlns:a16="http://schemas.microsoft.com/office/drawing/2014/main" id="{75675F83-BF4A-4ED8-94AF-71D861B39CAE}"/>
                </a:ext>
              </a:extLst>
            </p:cNvPr>
            <p:cNvCxnSpPr>
              <a:cxnSpLocks noChangeShapeType="1"/>
              <a:stCxn id="81" idx="0"/>
            </p:cNvCxnSpPr>
            <p:nvPr/>
          </p:nvCxnSpPr>
          <p:spPr bwMode="auto">
            <a:xfrm flipH="1" flipV="1">
              <a:off x="5689600" y="5340350"/>
              <a:ext cx="180975"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9315" name="AutoShape 49">
              <a:extLst>
                <a:ext uri="{FF2B5EF4-FFF2-40B4-BE49-F238E27FC236}">
                  <a16:creationId xmlns:a16="http://schemas.microsoft.com/office/drawing/2014/main" id="{C7C4205A-0DE6-45A1-BF3A-019F8C98C4DE}"/>
                </a:ext>
              </a:extLst>
            </p:cNvPr>
            <p:cNvCxnSpPr>
              <a:cxnSpLocks noChangeShapeType="1"/>
              <a:stCxn id="80" idx="0"/>
              <a:endCxn id="79" idx="3"/>
            </p:cNvCxnSpPr>
            <p:nvPr/>
          </p:nvCxnSpPr>
          <p:spPr bwMode="auto">
            <a:xfrm flipV="1">
              <a:off x="5283200" y="5340350"/>
              <a:ext cx="179388" cy="2746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grpSp>
      <p:sp>
        <p:nvSpPr>
          <p:cNvPr id="139282" name="灯片编号占位符 3">
            <a:extLst>
              <a:ext uri="{FF2B5EF4-FFF2-40B4-BE49-F238E27FC236}">
                <a16:creationId xmlns:a16="http://schemas.microsoft.com/office/drawing/2014/main" id="{FAEE9B41-B87E-4215-A128-2864ACC2A9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9400514-2258-4F3B-9777-4A9E438754F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79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00">
            <a:extLst>
              <a:ext uri="{FF2B5EF4-FFF2-40B4-BE49-F238E27FC236}">
                <a16:creationId xmlns:a16="http://schemas.microsoft.com/office/drawing/2014/main" id="{7909DCE2-663B-41D1-B263-2E2A2D157F85}"/>
              </a:ext>
            </a:extLst>
          </p:cNvPr>
          <p:cNvSpPr txBox="1">
            <a:spLocks noChangeArrowheads="1"/>
          </p:cNvSpPr>
          <p:nvPr/>
        </p:nvSpPr>
        <p:spPr bwMode="auto">
          <a:xfrm>
            <a:off x="259976" y="34926"/>
            <a:ext cx="491130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50000"/>
              </a:spcBef>
              <a:buClrTx/>
              <a:buNone/>
            </a:pPr>
            <a:r>
              <a:rPr lang="zh-CN" altLang="en-US" sz="4000" dirty="0">
                <a:solidFill>
                  <a:srgbClr val="FFFF66"/>
                </a:solidFill>
                <a:latin typeface="微软雅黑" panose="020B0503020204020204" pitchFamily="34" charset="-122"/>
                <a:ea typeface="微软雅黑" panose="020B0503020204020204" pitchFamily="34" charset="-122"/>
                <a:cs typeface="+mn-cs"/>
              </a:rPr>
              <a:t>稠密索引示例</a:t>
            </a:r>
          </a:p>
        </p:txBody>
      </p:sp>
      <p:grpSp>
        <p:nvGrpSpPr>
          <p:cNvPr id="20483" name="Group 327">
            <a:extLst>
              <a:ext uri="{FF2B5EF4-FFF2-40B4-BE49-F238E27FC236}">
                <a16:creationId xmlns:a16="http://schemas.microsoft.com/office/drawing/2014/main" id="{90212426-A91F-4647-BACC-C9AEC06769A0}"/>
              </a:ext>
            </a:extLst>
          </p:cNvPr>
          <p:cNvGrpSpPr>
            <a:grpSpLocks/>
          </p:cNvGrpSpPr>
          <p:nvPr/>
        </p:nvGrpSpPr>
        <p:grpSpPr bwMode="auto">
          <a:xfrm>
            <a:off x="6288881" y="1538289"/>
            <a:ext cx="3271838" cy="4186237"/>
            <a:chOff x="3002" y="1168"/>
            <a:chExt cx="2061" cy="2637"/>
          </a:xfrm>
        </p:grpSpPr>
        <p:sp>
          <p:nvSpPr>
            <p:cNvPr id="20505" name="Rectangle 308">
              <a:extLst>
                <a:ext uri="{FF2B5EF4-FFF2-40B4-BE49-F238E27FC236}">
                  <a16:creationId xmlns:a16="http://schemas.microsoft.com/office/drawing/2014/main" id="{7D5799D7-D44A-404B-9A5F-8FDAB9719E1B}"/>
                </a:ext>
              </a:extLst>
            </p:cNvPr>
            <p:cNvSpPr>
              <a:spLocks noChangeArrowheads="1"/>
            </p:cNvSpPr>
            <p:nvPr/>
          </p:nvSpPr>
          <p:spPr bwMode="auto">
            <a:xfrm>
              <a:off x="3267" y="1472"/>
              <a:ext cx="1665" cy="1992"/>
            </a:xfrm>
            <a:prstGeom prst="rect">
              <a:avLst/>
            </a:prstGeom>
            <a:solidFill>
              <a:schemeClr val="hlink"/>
            </a:solidFill>
            <a:ln w="28575">
              <a:solidFill>
                <a:schemeClr val="accent1"/>
              </a:solidFill>
              <a:miter lim="800000"/>
              <a:headEnd/>
              <a:tailEnd/>
            </a:ln>
          </p:spPr>
          <p:txBody>
            <a:bodyPr lIns="180000" t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5000"/>
                </a:lnSpc>
                <a:spcBef>
                  <a:spcPct val="0"/>
                </a:spcBef>
                <a:buClrTx/>
                <a:buNone/>
              </a:pPr>
              <a:r>
                <a:rPr lang="zh-CN" altLang="en-US" sz="2400">
                  <a:solidFill>
                    <a:srgbClr val="000000"/>
                  </a:solidFill>
                  <a:ea typeface="宋体" panose="02010600030101010101" pitchFamily="2" charset="-122"/>
                  <a:cs typeface="Angsana New" panose="02020603050405020304" pitchFamily="18" charset="-34"/>
                </a:rPr>
                <a:t> </a:t>
              </a:r>
              <a:r>
                <a:rPr lang="en-US" altLang="zh-CN">
                  <a:solidFill>
                    <a:srgbClr val="000000"/>
                  </a:solidFill>
                  <a:ea typeface="宋体" panose="02010600030101010101" pitchFamily="2" charset="-122"/>
                  <a:cs typeface="Angsana New" panose="02020603050405020304" pitchFamily="18" charset="-34"/>
                </a:rPr>
                <a:t>8        …</a:t>
              </a:r>
              <a:endParaRPr lang="en-US" altLang="zh-CN">
                <a:solidFill>
                  <a:srgbClr val="000000"/>
                </a:solidFill>
                <a:latin typeface="Angsana New" panose="02020603050405020304" pitchFamily="18" charset="-34"/>
                <a:ea typeface="宋体" panose="02010600030101010101" pitchFamily="2" charset="-122"/>
                <a:cs typeface="Angsana New" panose="02020603050405020304" pitchFamily="18" charset="-34"/>
              </a:endParaRP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20       …</a:t>
              </a:r>
              <a:endParaRPr lang="en-US" altLang="zh-CN">
                <a:solidFill>
                  <a:srgbClr val="000000"/>
                </a:solidFill>
                <a:latin typeface="Angsana New" panose="02020603050405020304" pitchFamily="18" charset="-34"/>
                <a:ea typeface="宋体" panose="02010600030101010101" pitchFamily="2" charset="-122"/>
                <a:cs typeface="Angsana New" panose="02020603050405020304" pitchFamily="18" charset="-34"/>
              </a:endParaRP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52       …</a:t>
              </a:r>
              <a:endParaRPr lang="en-US" altLang="zh-CN">
                <a:solidFill>
                  <a:srgbClr val="000000"/>
                </a:solidFill>
                <a:latin typeface="Angsana New" panose="02020603050405020304" pitchFamily="18" charset="-34"/>
                <a:ea typeface="宋体" panose="02010600030101010101" pitchFamily="2" charset="-122"/>
                <a:cs typeface="Angsana New" panose="02020603050405020304" pitchFamily="18" charset="-34"/>
              </a:endParaRP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35       …</a:t>
              </a:r>
              <a:endParaRPr lang="en-US" altLang="zh-CN">
                <a:solidFill>
                  <a:srgbClr val="000000"/>
                </a:solidFill>
                <a:latin typeface="Angsana New" panose="02020603050405020304" pitchFamily="18" charset="-34"/>
                <a:ea typeface="宋体" panose="02010600030101010101" pitchFamily="2" charset="-122"/>
                <a:cs typeface="Angsana New" panose="02020603050405020304" pitchFamily="18" charset="-34"/>
              </a:endParaRP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40       …</a:t>
              </a:r>
              <a:endParaRPr lang="en-US" altLang="zh-CN">
                <a:solidFill>
                  <a:srgbClr val="000000"/>
                </a:solidFill>
                <a:latin typeface="Angsana New" panose="02020603050405020304" pitchFamily="18" charset="-34"/>
                <a:ea typeface="宋体" panose="02010600030101010101" pitchFamily="2" charset="-122"/>
                <a:cs typeface="Angsana New" panose="02020603050405020304" pitchFamily="18" charset="-34"/>
              </a:endParaRP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61       …</a:t>
              </a:r>
              <a:endParaRPr lang="en-US" altLang="zh-CN">
                <a:solidFill>
                  <a:srgbClr val="000000"/>
                </a:solidFill>
                <a:latin typeface="Angsana New" panose="02020603050405020304" pitchFamily="18" charset="-34"/>
                <a:ea typeface="宋体" panose="02010600030101010101" pitchFamily="2" charset="-122"/>
                <a:cs typeface="Angsana New" panose="02020603050405020304" pitchFamily="18" charset="-34"/>
              </a:endParaRP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56       …</a:t>
              </a:r>
              <a:endParaRPr lang="en-US" altLang="zh-CN">
                <a:solidFill>
                  <a:srgbClr val="000000"/>
                </a:solidFill>
                <a:latin typeface="Arial" panose="020B0604020202020204" pitchFamily="34" charset="0"/>
                <a:ea typeface="宋体" panose="02010600030101010101" pitchFamily="2" charset="-122"/>
                <a:cs typeface="Angsana New" panose="02020603050405020304" pitchFamily="18" charset="-34"/>
              </a:endParaRPr>
            </a:p>
          </p:txBody>
        </p:sp>
        <p:sp>
          <p:nvSpPr>
            <p:cNvPr id="20506" name="Line 309">
              <a:extLst>
                <a:ext uri="{FF2B5EF4-FFF2-40B4-BE49-F238E27FC236}">
                  <a16:creationId xmlns:a16="http://schemas.microsoft.com/office/drawing/2014/main" id="{FCF50BFC-D9EA-4B49-BD6F-C125F56603CF}"/>
                </a:ext>
              </a:extLst>
            </p:cNvPr>
            <p:cNvSpPr>
              <a:spLocks noChangeShapeType="1"/>
            </p:cNvSpPr>
            <p:nvPr/>
          </p:nvSpPr>
          <p:spPr bwMode="auto">
            <a:xfrm flipH="1">
              <a:off x="3787" y="1472"/>
              <a:ext cx="15" cy="199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lIns="18000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07" name="Text Box 317">
              <a:extLst>
                <a:ext uri="{FF2B5EF4-FFF2-40B4-BE49-F238E27FC236}">
                  <a16:creationId xmlns:a16="http://schemas.microsoft.com/office/drawing/2014/main" id="{E7B4ADA9-1DB6-4653-8EF4-FE34AFD3FEA7}"/>
                </a:ext>
              </a:extLst>
            </p:cNvPr>
            <p:cNvSpPr txBox="1">
              <a:spLocks noChangeArrowheads="1"/>
            </p:cNvSpPr>
            <p:nvPr/>
          </p:nvSpPr>
          <p:spPr bwMode="auto">
            <a:xfrm>
              <a:off x="3249" y="1168"/>
              <a:ext cx="181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zh-CN" altLang="en-US" sz="2400">
                  <a:solidFill>
                    <a:srgbClr val="000000"/>
                  </a:solidFill>
                  <a:ea typeface="宋体" panose="02010600030101010101" pitchFamily="2" charset="-122"/>
                  <a:cs typeface="Angsana New" panose="02020603050405020304" pitchFamily="18" charset="-34"/>
                </a:rPr>
                <a:t>关键码  其它数据项</a:t>
              </a:r>
              <a:endParaRPr lang="zh-CN" altLang="en-US" sz="2400">
                <a:solidFill>
                  <a:srgbClr val="000000"/>
                </a:solidFill>
                <a:latin typeface="Arial" panose="020B0604020202020204" pitchFamily="34" charset="0"/>
                <a:ea typeface="宋体" panose="02010600030101010101" pitchFamily="2" charset="-122"/>
                <a:cs typeface="Angsana New" panose="02020603050405020304" pitchFamily="18" charset="-34"/>
              </a:endParaRPr>
            </a:p>
          </p:txBody>
        </p:sp>
        <p:sp>
          <p:nvSpPr>
            <p:cNvPr id="20508" name="Text Box 318">
              <a:extLst>
                <a:ext uri="{FF2B5EF4-FFF2-40B4-BE49-F238E27FC236}">
                  <a16:creationId xmlns:a16="http://schemas.microsoft.com/office/drawing/2014/main" id="{AEFA26AB-AABE-4F49-9AEB-64270DECBC3A}"/>
                </a:ext>
              </a:extLst>
            </p:cNvPr>
            <p:cNvSpPr txBox="1">
              <a:spLocks noChangeArrowheads="1"/>
            </p:cNvSpPr>
            <p:nvPr/>
          </p:nvSpPr>
          <p:spPr bwMode="auto">
            <a:xfrm>
              <a:off x="3929" y="3549"/>
              <a:ext cx="658"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zh-CN" altLang="en-US" sz="2400">
                  <a:solidFill>
                    <a:srgbClr val="000000"/>
                  </a:solidFill>
                  <a:ea typeface="宋体" panose="02010600030101010101" pitchFamily="2" charset="-122"/>
                  <a:cs typeface="Angsana New" panose="02020603050405020304" pitchFamily="18" charset="-34"/>
                </a:rPr>
                <a:t>文件</a:t>
              </a:r>
              <a:endParaRPr lang="zh-CN" altLang="en-US" sz="2400">
                <a:solidFill>
                  <a:srgbClr val="000000"/>
                </a:solidFill>
                <a:latin typeface="Arial" panose="020B0604020202020204" pitchFamily="34" charset="0"/>
                <a:ea typeface="宋体" panose="02010600030101010101" pitchFamily="2" charset="-122"/>
                <a:cs typeface="Angsana New" panose="02020603050405020304" pitchFamily="18" charset="-34"/>
              </a:endParaRPr>
            </a:p>
          </p:txBody>
        </p:sp>
        <p:sp>
          <p:nvSpPr>
            <p:cNvPr id="20509" name="Line 320">
              <a:extLst>
                <a:ext uri="{FF2B5EF4-FFF2-40B4-BE49-F238E27FC236}">
                  <a16:creationId xmlns:a16="http://schemas.microsoft.com/office/drawing/2014/main" id="{CFB948AC-0B7A-42AA-8EA0-882848EEAFDC}"/>
                </a:ext>
              </a:extLst>
            </p:cNvPr>
            <p:cNvSpPr>
              <a:spLocks noChangeShapeType="1"/>
            </p:cNvSpPr>
            <p:nvPr/>
          </p:nvSpPr>
          <p:spPr bwMode="auto">
            <a:xfrm>
              <a:off x="3277" y="1763"/>
              <a:ext cx="164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10" name="Line 321">
              <a:extLst>
                <a:ext uri="{FF2B5EF4-FFF2-40B4-BE49-F238E27FC236}">
                  <a16:creationId xmlns:a16="http://schemas.microsoft.com/office/drawing/2014/main" id="{415394B9-8C10-41D9-A808-1C44580010DF}"/>
                </a:ext>
              </a:extLst>
            </p:cNvPr>
            <p:cNvSpPr>
              <a:spLocks noChangeShapeType="1"/>
            </p:cNvSpPr>
            <p:nvPr/>
          </p:nvSpPr>
          <p:spPr bwMode="auto">
            <a:xfrm>
              <a:off x="3277" y="2047"/>
              <a:ext cx="164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11" name="Line 322">
              <a:extLst>
                <a:ext uri="{FF2B5EF4-FFF2-40B4-BE49-F238E27FC236}">
                  <a16:creationId xmlns:a16="http://schemas.microsoft.com/office/drawing/2014/main" id="{2AB1B6FB-623E-4D06-8C51-F770E350DEDC}"/>
                </a:ext>
              </a:extLst>
            </p:cNvPr>
            <p:cNvSpPr>
              <a:spLocks noChangeShapeType="1"/>
            </p:cNvSpPr>
            <p:nvPr/>
          </p:nvSpPr>
          <p:spPr bwMode="auto">
            <a:xfrm>
              <a:off x="3277" y="2330"/>
              <a:ext cx="164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12" name="Line 323">
              <a:extLst>
                <a:ext uri="{FF2B5EF4-FFF2-40B4-BE49-F238E27FC236}">
                  <a16:creationId xmlns:a16="http://schemas.microsoft.com/office/drawing/2014/main" id="{C7A12DD3-55E3-44A5-8D38-1B64A536594E}"/>
                </a:ext>
              </a:extLst>
            </p:cNvPr>
            <p:cNvSpPr>
              <a:spLocks noChangeShapeType="1"/>
            </p:cNvSpPr>
            <p:nvPr/>
          </p:nvSpPr>
          <p:spPr bwMode="auto">
            <a:xfrm>
              <a:off x="3277" y="2614"/>
              <a:ext cx="164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13" name="Line 324">
              <a:extLst>
                <a:ext uri="{FF2B5EF4-FFF2-40B4-BE49-F238E27FC236}">
                  <a16:creationId xmlns:a16="http://schemas.microsoft.com/office/drawing/2014/main" id="{B0FD764F-B53C-484D-B3BB-845DF74BFB12}"/>
                </a:ext>
              </a:extLst>
            </p:cNvPr>
            <p:cNvSpPr>
              <a:spLocks noChangeShapeType="1"/>
            </p:cNvSpPr>
            <p:nvPr/>
          </p:nvSpPr>
          <p:spPr bwMode="auto">
            <a:xfrm>
              <a:off x="3277" y="2897"/>
              <a:ext cx="164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14" name="Line 325">
              <a:extLst>
                <a:ext uri="{FF2B5EF4-FFF2-40B4-BE49-F238E27FC236}">
                  <a16:creationId xmlns:a16="http://schemas.microsoft.com/office/drawing/2014/main" id="{2542BFE3-6AFD-4CBF-BC54-00D9794292A2}"/>
                </a:ext>
              </a:extLst>
            </p:cNvPr>
            <p:cNvSpPr>
              <a:spLocks noChangeShapeType="1"/>
            </p:cNvSpPr>
            <p:nvPr/>
          </p:nvSpPr>
          <p:spPr bwMode="auto">
            <a:xfrm>
              <a:off x="3277" y="3181"/>
              <a:ext cx="1644"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15" name="Rectangle 326">
              <a:extLst>
                <a:ext uri="{FF2B5EF4-FFF2-40B4-BE49-F238E27FC236}">
                  <a16:creationId xmlns:a16="http://schemas.microsoft.com/office/drawing/2014/main" id="{A95CAFF8-7688-4DC5-81DA-4CB2061866D1}"/>
                </a:ext>
              </a:extLst>
            </p:cNvPr>
            <p:cNvSpPr>
              <a:spLocks noChangeArrowheads="1"/>
            </p:cNvSpPr>
            <p:nvPr/>
          </p:nvSpPr>
          <p:spPr bwMode="auto">
            <a:xfrm>
              <a:off x="3002" y="1423"/>
              <a:ext cx="312" cy="1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10800" rIns="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5000"/>
                </a:lnSpc>
                <a:spcBef>
                  <a:spcPct val="0"/>
                </a:spcBef>
                <a:buClrTx/>
                <a:buNone/>
              </a:pPr>
              <a:r>
                <a:rPr lang="en-US" altLang="zh-CN" i="1">
                  <a:solidFill>
                    <a:srgbClr val="000000"/>
                  </a:solidFill>
                  <a:ea typeface="宋体" panose="02010600030101010101" pitchFamily="2" charset="-122"/>
                  <a:cs typeface="Angsana New" panose="02020603050405020304" pitchFamily="18" charset="-34"/>
                </a:rPr>
                <a:t>r</a:t>
              </a:r>
              <a:r>
                <a:rPr lang="en-US" altLang="zh-CN" baseline="-25000">
                  <a:solidFill>
                    <a:srgbClr val="000000"/>
                  </a:solidFill>
                  <a:ea typeface="宋体" panose="02010600030101010101" pitchFamily="2" charset="-122"/>
                  <a:cs typeface="Angsana New" panose="02020603050405020304" pitchFamily="18" charset="-34"/>
                </a:rPr>
                <a:t>1</a:t>
              </a:r>
            </a:p>
            <a:p>
              <a:pPr algn="just" eaLnBrk="1" hangingPunct="1">
                <a:lnSpc>
                  <a:spcPct val="105000"/>
                </a:lnSpc>
                <a:spcBef>
                  <a:spcPct val="0"/>
                </a:spcBef>
                <a:buClrTx/>
                <a:buNone/>
              </a:pPr>
              <a:r>
                <a:rPr lang="en-US" altLang="zh-CN" i="1">
                  <a:solidFill>
                    <a:srgbClr val="000000"/>
                  </a:solidFill>
                  <a:ea typeface="宋体" panose="02010600030101010101" pitchFamily="2" charset="-122"/>
                  <a:cs typeface="Angsana New" panose="02020603050405020304" pitchFamily="18" charset="-34"/>
                </a:rPr>
                <a:t>r</a:t>
              </a:r>
              <a:r>
                <a:rPr lang="en-US" altLang="zh-CN" baseline="-25000">
                  <a:solidFill>
                    <a:srgbClr val="000000"/>
                  </a:solidFill>
                  <a:ea typeface="宋体" panose="02010600030101010101" pitchFamily="2" charset="-122"/>
                  <a:cs typeface="Angsana New" panose="02020603050405020304" pitchFamily="18" charset="-34"/>
                </a:rPr>
                <a:t>2</a:t>
              </a:r>
            </a:p>
            <a:p>
              <a:pPr algn="just" eaLnBrk="1" hangingPunct="1">
                <a:lnSpc>
                  <a:spcPct val="105000"/>
                </a:lnSpc>
                <a:spcBef>
                  <a:spcPct val="0"/>
                </a:spcBef>
                <a:buClrTx/>
                <a:buNone/>
              </a:pPr>
              <a:r>
                <a:rPr lang="en-US" altLang="zh-CN" i="1">
                  <a:solidFill>
                    <a:srgbClr val="000000"/>
                  </a:solidFill>
                  <a:ea typeface="宋体" panose="02010600030101010101" pitchFamily="2" charset="-122"/>
                  <a:cs typeface="Angsana New" panose="02020603050405020304" pitchFamily="18" charset="-34"/>
                </a:rPr>
                <a:t>r</a:t>
              </a:r>
              <a:r>
                <a:rPr lang="en-US" altLang="zh-CN" baseline="-25000">
                  <a:solidFill>
                    <a:srgbClr val="000000"/>
                  </a:solidFill>
                  <a:ea typeface="宋体" panose="02010600030101010101" pitchFamily="2" charset="-122"/>
                  <a:cs typeface="Angsana New" panose="02020603050405020304" pitchFamily="18" charset="-34"/>
                </a:rPr>
                <a:t>3</a:t>
              </a:r>
            </a:p>
            <a:p>
              <a:pPr algn="just" eaLnBrk="1" hangingPunct="1">
                <a:lnSpc>
                  <a:spcPct val="105000"/>
                </a:lnSpc>
                <a:spcBef>
                  <a:spcPct val="0"/>
                </a:spcBef>
                <a:buClrTx/>
                <a:buNone/>
              </a:pPr>
              <a:r>
                <a:rPr lang="en-US" altLang="zh-CN" i="1">
                  <a:solidFill>
                    <a:srgbClr val="000000"/>
                  </a:solidFill>
                  <a:ea typeface="宋体" panose="02010600030101010101" pitchFamily="2" charset="-122"/>
                  <a:cs typeface="Angsana New" panose="02020603050405020304" pitchFamily="18" charset="-34"/>
                </a:rPr>
                <a:t>r</a:t>
              </a:r>
              <a:r>
                <a:rPr lang="en-US" altLang="zh-CN" baseline="-25000">
                  <a:solidFill>
                    <a:srgbClr val="000000"/>
                  </a:solidFill>
                  <a:ea typeface="宋体" panose="02010600030101010101" pitchFamily="2" charset="-122"/>
                  <a:cs typeface="Angsana New" panose="02020603050405020304" pitchFamily="18" charset="-34"/>
                </a:rPr>
                <a:t>4</a:t>
              </a:r>
            </a:p>
            <a:p>
              <a:pPr algn="just" eaLnBrk="1" hangingPunct="1">
                <a:lnSpc>
                  <a:spcPct val="105000"/>
                </a:lnSpc>
                <a:spcBef>
                  <a:spcPct val="0"/>
                </a:spcBef>
                <a:buClrTx/>
                <a:buNone/>
              </a:pPr>
              <a:r>
                <a:rPr lang="en-US" altLang="zh-CN" i="1">
                  <a:solidFill>
                    <a:srgbClr val="000000"/>
                  </a:solidFill>
                  <a:ea typeface="宋体" panose="02010600030101010101" pitchFamily="2" charset="-122"/>
                  <a:cs typeface="Angsana New" panose="02020603050405020304" pitchFamily="18" charset="-34"/>
                </a:rPr>
                <a:t>r</a:t>
              </a:r>
              <a:r>
                <a:rPr lang="en-US" altLang="zh-CN" baseline="-25000">
                  <a:solidFill>
                    <a:srgbClr val="000000"/>
                  </a:solidFill>
                  <a:ea typeface="宋体" panose="02010600030101010101" pitchFamily="2" charset="-122"/>
                  <a:cs typeface="Angsana New" panose="02020603050405020304" pitchFamily="18" charset="-34"/>
                </a:rPr>
                <a:t>5</a:t>
              </a:r>
            </a:p>
            <a:p>
              <a:pPr algn="just" eaLnBrk="1" hangingPunct="1">
                <a:lnSpc>
                  <a:spcPct val="105000"/>
                </a:lnSpc>
                <a:spcBef>
                  <a:spcPct val="0"/>
                </a:spcBef>
                <a:buClrTx/>
                <a:buNone/>
              </a:pPr>
              <a:r>
                <a:rPr lang="en-US" altLang="zh-CN" i="1">
                  <a:solidFill>
                    <a:srgbClr val="000000"/>
                  </a:solidFill>
                  <a:ea typeface="宋体" panose="02010600030101010101" pitchFamily="2" charset="-122"/>
                  <a:cs typeface="Angsana New" panose="02020603050405020304" pitchFamily="18" charset="-34"/>
                </a:rPr>
                <a:t>r</a:t>
              </a:r>
              <a:r>
                <a:rPr lang="en-US" altLang="zh-CN" baseline="-25000">
                  <a:solidFill>
                    <a:srgbClr val="000000"/>
                  </a:solidFill>
                  <a:ea typeface="宋体" panose="02010600030101010101" pitchFamily="2" charset="-122"/>
                  <a:cs typeface="Angsana New" panose="02020603050405020304" pitchFamily="18" charset="-34"/>
                </a:rPr>
                <a:t>6</a:t>
              </a:r>
            </a:p>
            <a:p>
              <a:pPr algn="just" eaLnBrk="1" hangingPunct="1">
                <a:lnSpc>
                  <a:spcPct val="105000"/>
                </a:lnSpc>
                <a:spcBef>
                  <a:spcPct val="0"/>
                </a:spcBef>
                <a:buClrTx/>
                <a:buNone/>
              </a:pPr>
              <a:r>
                <a:rPr lang="en-US" altLang="zh-CN" i="1">
                  <a:solidFill>
                    <a:srgbClr val="000000"/>
                  </a:solidFill>
                  <a:ea typeface="宋体" panose="02010600030101010101" pitchFamily="2" charset="-122"/>
                  <a:cs typeface="Angsana New" panose="02020603050405020304" pitchFamily="18" charset="-34"/>
                </a:rPr>
                <a:t>r</a:t>
              </a:r>
              <a:r>
                <a:rPr lang="en-US" altLang="zh-CN" baseline="-25000">
                  <a:solidFill>
                    <a:srgbClr val="000000"/>
                  </a:solidFill>
                  <a:ea typeface="宋体" panose="02010600030101010101" pitchFamily="2" charset="-122"/>
                  <a:cs typeface="Angsana New" panose="02020603050405020304" pitchFamily="18" charset="-34"/>
                </a:rPr>
                <a:t>7</a:t>
              </a:r>
            </a:p>
          </p:txBody>
        </p:sp>
      </p:grpSp>
      <p:grpSp>
        <p:nvGrpSpPr>
          <p:cNvPr id="20484" name="Group 348">
            <a:extLst>
              <a:ext uri="{FF2B5EF4-FFF2-40B4-BE49-F238E27FC236}">
                <a16:creationId xmlns:a16="http://schemas.microsoft.com/office/drawing/2014/main" id="{F2149ED5-C5B1-493A-9B62-E14D7635D90A}"/>
              </a:ext>
            </a:extLst>
          </p:cNvPr>
          <p:cNvGrpSpPr>
            <a:grpSpLocks/>
          </p:cNvGrpSpPr>
          <p:nvPr/>
        </p:nvGrpSpPr>
        <p:grpSpPr bwMode="auto">
          <a:xfrm>
            <a:off x="2674145" y="1524000"/>
            <a:ext cx="2293937" cy="4235450"/>
            <a:chOff x="725" y="1159"/>
            <a:chExt cx="1445" cy="2668"/>
          </a:xfrm>
        </p:grpSpPr>
        <p:sp>
          <p:nvSpPr>
            <p:cNvPr id="20495" name="Rectangle 328">
              <a:extLst>
                <a:ext uri="{FF2B5EF4-FFF2-40B4-BE49-F238E27FC236}">
                  <a16:creationId xmlns:a16="http://schemas.microsoft.com/office/drawing/2014/main" id="{0939D06C-4535-4366-87E3-049C530CF231}"/>
                </a:ext>
              </a:extLst>
            </p:cNvPr>
            <p:cNvSpPr>
              <a:spLocks noChangeArrowheads="1"/>
            </p:cNvSpPr>
            <p:nvPr/>
          </p:nvSpPr>
          <p:spPr bwMode="auto">
            <a:xfrm>
              <a:off x="725" y="1468"/>
              <a:ext cx="1271" cy="1982"/>
            </a:xfrm>
            <a:prstGeom prst="rect">
              <a:avLst/>
            </a:prstGeom>
            <a:solidFill>
              <a:schemeClr val="hlink"/>
            </a:solidFill>
            <a:ln w="28575">
              <a:solidFill>
                <a:schemeClr val="accent1"/>
              </a:solidFill>
              <a:miter lim="800000"/>
              <a:headEnd/>
              <a:tailEnd/>
            </a:ln>
          </p:spPr>
          <p:txBody>
            <a:bodyPr lIns="180000" tIns="108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5000"/>
                </a:lnSpc>
                <a:spcBef>
                  <a:spcPct val="0"/>
                </a:spcBef>
                <a:buClrTx/>
                <a:buNone/>
              </a:pPr>
              <a:r>
                <a:rPr lang="zh-CN" altLang="en-US">
                  <a:solidFill>
                    <a:srgbClr val="000000"/>
                  </a:solidFill>
                  <a:ea typeface="宋体" panose="02010600030101010101" pitchFamily="2" charset="-122"/>
                  <a:cs typeface="Angsana New" panose="02020603050405020304" pitchFamily="18" charset="-34"/>
                </a:rPr>
                <a:t> </a:t>
              </a:r>
              <a:r>
                <a:rPr lang="en-US" altLang="zh-CN">
                  <a:solidFill>
                    <a:srgbClr val="000000"/>
                  </a:solidFill>
                  <a:ea typeface="宋体" panose="02010600030101010101" pitchFamily="2" charset="-122"/>
                  <a:cs typeface="Angsana New" panose="02020603050405020304" pitchFamily="18" charset="-34"/>
                </a:rPr>
                <a:t>8</a:t>
              </a: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20</a:t>
              </a: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35</a:t>
              </a: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40</a:t>
              </a: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52</a:t>
              </a: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56</a:t>
              </a:r>
            </a:p>
            <a:p>
              <a:pPr algn="just" eaLnBrk="1" hangingPunct="1">
                <a:lnSpc>
                  <a:spcPct val="105000"/>
                </a:lnSpc>
                <a:spcBef>
                  <a:spcPct val="0"/>
                </a:spcBef>
                <a:buClrTx/>
                <a:buNone/>
              </a:pPr>
              <a:r>
                <a:rPr lang="en-US" altLang="zh-CN">
                  <a:solidFill>
                    <a:srgbClr val="000000"/>
                  </a:solidFill>
                  <a:ea typeface="宋体" panose="02010600030101010101" pitchFamily="2" charset="-122"/>
                  <a:cs typeface="Angsana New" panose="02020603050405020304" pitchFamily="18" charset="-34"/>
                </a:rPr>
                <a:t>61</a:t>
              </a:r>
              <a:endParaRPr lang="en-US" altLang="zh-CN">
                <a:solidFill>
                  <a:srgbClr val="000000"/>
                </a:solidFill>
                <a:latin typeface="Arial" panose="020B0604020202020204" pitchFamily="34" charset="0"/>
                <a:ea typeface="宋体" panose="02010600030101010101" pitchFamily="2" charset="-122"/>
                <a:cs typeface="Angsana New" panose="02020603050405020304" pitchFamily="18" charset="-34"/>
              </a:endParaRPr>
            </a:p>
          </p:txBody>
        </p:sp>
        <p:sp>
          <p:nvSpPr>
            <p:cNvPr id="20496" name="Line 329">
              <a:extLst>
                <a:ext uri="{FF2B5EF4-FFF2-40B4-BE49-F238E27FC236}">
                  <a16:creationId xmlns:a16="http://schemas.microsoft.com/office/drawing/2014/main" id="{0D2C6746-A122-40A2-BFC2-13F61AEB4A6E}"/>
                </a:ext>
              </a:extLst>
            </p:cNvPr>
            <p:cNvSpPr>
              <a:spLocks noChangeShapeType="1"/>
            </p:cNvSpPr>
            <p:nvPr/>
          </p:nvSpPr>
          <p:spPr bwMode="auto">
            <a:xfrm>
              <a:off x="1397" y="1468"/>
              <a:ext cx="0" cy="1982"/>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497" name="Line 330">
              <a:extLst>
                <a:ext uri="{FF2B5EF4-FFF2-40B4-BE49-F238E27FC236}">
                  <a16:creationId xmlns:a16="http://schemas.microsoft.com/office/drawing/2014/main" id="{B7397159-38EE-4BB2-90D2-804F03613B7F}"/>
                </a:ext>
              </a:extLst>
            </p:cNvPr>
            <p:cNvSpPr>
              <a:spLocks noChangeShapeType="1"/>
            </p:cNvSpPr>
            <p:nvPr/>
          </p:nvSpPr>
          <p:spPr bwMode="auto">
            <a:xfrm>
              <a:off x="725" y="1764"/>
              <a:ext cx="1271"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498" name="Line 331">
              <a:extLst>
                <a:ext uri="{FF2B5EF4-FFF2-40B4-BE49-F238E27FC236}">
                  <a16:creationId xmlns:a16="http://schemas.microsoft.com/office/drawing/2014/main" id="{E3E8CCDE-ADF2-4393-84A1-EF98F9F545E7}"/>
                </a:ext>
              </a:extLst>
            </p:cNvPr>
            <p:cNvSpPr>
              <a:spLocks noChangeShapeType="1"/>
            </p:cNvSpPr>
            <p:nvPr/>
          </p:nvSpPr>
          <p:spPr bwMode="auto">
            <a:xfrm>
              <a:off x="725" y="2044"/>
              <a:ext cx="1271"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499" name="Line 332">
              <a:extLst>
                <a:ext uri="{FF2B5EF4-FFF2-40B4-BE49-F238E27FC236}">
                  <a16:creationId xmlns:a16="http://schemas.microsoft.com/office/drawing/2014/main" id="{08C79905-26B8-4E69-97D3-2083A8B2D92D}"/>
                </a:ext>
              </a:extLst>
            </p:cNvPr>
            <p:cNvSpPr>
              <a:spLocks noChangeShapeType="1"/>
            </p:cNvSpPr>
            <p:nvPr/>
          </p:nvSpPr>
          <p:spPr bwMode="auto">
            <a:xfrm>
              <a:off x="725" y="2328"/>
              <a:ext cx="1271"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00" name="Line 333">
              <a:extLst>
                <a:ext uri="{FF2B5EF4-FFF2-40B4-BE49-F238E27FC236}">
                  <a16:creationId xmlns:a16="http://schemas.microsoft.com/office/drawing/2014/main" id="{4DE249F4-1C91-4BD3-8312-317AAFE4523E}"/>
                </a:ext>
              </a:extLst>
            </p:cNvPr>
            <p:cNvSpPr>
              <a:spLocks noChangeShapeType="1"/>
            </p:cNvSpPr>
            <p:nvPr/>
          </p:nvSpPr>
          <p:spPr bwMode="auto">
            <a:xfrm>
              <a:off x="725" y="2608"/>
              <a:ext cx="1271"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01" name="Line 334">
              <a:extLst>
                <a:ext uri="{FF2B5EF4-FFF2-40B4-BE49-F238E27FC236}">
                  <a16:creationId xmlns:a16="http://schemas.microsoft.com/office/drawing/2014/main" id="{8AF11609-3BB6-4017-9012-C7889C8EA6A0}"/>
                </a:ext>
              </a:extLst>
            </p:cNvPr>
            <p:cNvSpPr>
              <a:spLocks noChangeShapeType="1"/>
            </p:cNvSpPr>
            <p:nvPr/>
          </p:nvSpPr>
          <p:spPr bwMode="auto">
            <a:xfrm>
              <a:off x="725" y="2897"/>
              <a:ext cx="1271"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02" name="Line 335">
              <a:extLst>
                <a:ext uri="{FF2B5EF4-FFF2-40B4-BE49-F238E27FC236}">
                  <a16:creationId xmlns:a16="http://schemas.microsoft.com/office/drawing/2014/main" id="{43DA9A1A-1373-42A2-ABD0-9CFF33B24A4D}"/>
                </a:ext>
              </a:extLst>
            </p:cNvPr>
            <p:cNvSpPr>
              <a:spLocks noChangeShapeType="1"/>
            </p:cNvSpPr>
            <p:nvPr/>
          </p:nvSpPr>
          <p:spPr bwMode="auto">
            <a:xfrm>
              <a:off x="725" y="3175"/>
              <a:ext cx="1271"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503" name="Text Box 336">
              <a:extLst>
                <a:ext uri="{FF2B5EF4-FFF2-40B4-BE49-F238E27FC236}">
                  <a16:creationId xmlns:a16="http://schemas.microsoft.com/office/drawing/2014/main" id="{3AE42BB8-29EB-417A-BE76-5E21022C2F80}"/>
                </a:ext>
              </a:extLst>
            </p:cNvPr>
            <p:cNvSpPr txBox="1">
              <a:spLocks noChangeArrowheads="1"/>
            </p:cNvSpPr>
            <p:nvPr/>
          </p:nvSpPr>
          <p:spPr bwMode="auto">
            <a:xfrm>
              <a:off x="725" y="1159"/>
              <a:ext cx="144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zh-CN" altLang="en-US" sz="2400">
                  <a:solidFill>
                    <a:srgbClr val="000000"/>
                  </a:solidFill>
                  <a:ea typeface="宋体" panose="02010600030101010101" pitchFamily="2" charset="-122"/>
                  <a:cs typeface="Angsana New" panose="02020603050405020304" pitchFamily="18" charset="-34"/>
                </a:rPr>
                <a:t>关键码    指针</a:t>
              </a:r>
              <a:endParaRPr lang="zh-CN" altLang="en-US" sz="2400">
                <a:solidFill>
                  <a:srgbClr val="000000"/>
                </a:solidFill>
                <a:latin typeface="Arial" panose="020B0604020202020204" pitchFamily="34" charset="0"/>
                <a:ea typeface="宋体" panose="02010600030101010101" pitchFamily="2" charset="-122"/>
                <a:cs typeface="Angsana New" panose="02020603050405020304" pitchFamily="18" charset="-34"/>
              </a:endParaRPr>
            </a:p>
          </p:txBody>
        </p:sp>
        <p:sp>
          <p:nvSpPr>
            <p:cNvPr id="20504" name="Text Box 337">
              <a:extLst>
                <a:ext uri="{FF2B5EF4-FFF2-40B4-BE49-F238E27FC236}">
                  <a16:creationId xmlns:a16="http://schemas.microsoft.com/office/drawing/2014/main" id="{993C0E58-39DC-4EC2-97D8-4882157E1493}"/>
                </a:ext>
              </a:extLst>
            </p:cNvPr>
            <p:cNvSpPr txBox="1">
              <a:spLocks noChangeArrowheads="1"/>
            </p:cNvSpPr>
            <p:nvPr/>
          </p:nvSpPr>
          <p:spPr bwMode="auto">
            <a:xfrm>
              <a:off x="1037" y="3549"/>
              <a:ext cx="801" cy="2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zh-CN" altLang="en-US" sz="2400">
                  <a:solidFill>
                    <a:srgbClr val="000000"/>
                  </a:solidFill>
                  <a:ea typeface="宋体" panose="02010600030101010101" pitchFamily="2" charset="-122"/>
                  <a:cs typeface="Angsana New" panose="02020603050405020304" pitchFamily="18" charset="-34"/>
                </a:rPr>
                <a:t>索引表</a:t>
              </a:r>
              <a:endParaRPr lang="zh-CN" altLang="en-US" sz="2400">
                <a:solidFill>
                  <a:srgbClr val="000000"/>
                </a:solidFill>
                <a:latin typeface="Arial" panose="020B0604020202020204" pitchFamily="34" charset="0"/>
                <a:ea typeface="宋体" panose="02010600030101010101" pitchFamily="2" charset="-122"/>
                <a:cs typeface="Angsana New" panose="02020603050405020304" pitchFamily="18" charset="-34"/>
              </a:endParaRPr>
            </a:p>
          </p:txBody>
        </p:sp>
      </p:grpSp>
      <p:grpSp>
        <p:nvGrpSpPr>
          <p:cNvPr id="20485" name="Group 347">
            <a:extLst>
              <a:ext uri="{FF2B5EF4-FFF2-40B4-BE49-F238E27FC236}">
                <a16:creationId xmlns:a16="http://schemas.microsoft.com/office/drawing/2014/main" id="{85CF4CB5-F78D-4102-86E2-AA05E2D9C20D}"/>
              </a:ext>
            </a:extLst>
          </p:cNvPr>
          <p:cNvGrpSpPr>
            <a:grpSpLocks/>
          </p:cNvGrpSpPr>
          <p:nvPr/>
        </p:nvGrpSpPr>
        <p:grpSpPr bwMode="auto">
          <a:xfrm>
            <a:off x="4294982" y="2241550"/>
            <a:ext cx="1979613" cy="2700338"/>
            <a:chOff x="1443" y="2775"/>
            <a:chExt cx="933" cy="782"/>
          </a:xfrm>
        </p:grpSpPr>
        <p:sp>
          <p:nvSpPr>
            <p:cNvPr id="20488" name="Freeform 340">
              <a:extLst>
                <a:ext uri="{FF2B5EF4-FFF2-40B4-BE49-F238E27FC236}">
                  <a16:creationId xmlns:a16="http://schemas.microsoft.com/office/drawing/2014/main" id="{5CA318B8-9B3B-42F0-9EB5-F65AE81B48BF}"/>
                </a:ext>
              </a:extLst>
            </p:cNvPr>
            <p:cNvSpPr>
              <a:spLocks/>
            </p:cNvSpPr>
            <p:nvPr/>
          </p:nvSpPr>
          <p:spPr bwMode="auto">
            <a:xfrm>
              <a:off x="1443" y="2775"/>
              <a:ext cx="924" cy="1"/>
            </a:xfrm>
            <a:custGeom>
              <a:avLst/>
              <a:gdLst>
                <a:gd name="T0" fmla="*/ 0 w 2310"/>
                <a:gd name="T1" fmla="*/ 0 h 4"/>
                <a:gd name="T2" fmla="*/ 0 w 2310"/>
                <a:gd name="T3" fmla="*/ 0 h 4"/>
                <a:gd name="T4" fmla="*/ 0 w 2310"/>
                <a:gd name="T5" fmla="*/ 0 h 4"/>
                <a:gd name="T6" fmla="*/ 0 60000 65536"/>
                <a:gd name="T7" fmla="*/ 0 60000 65536"/>
                <a:gd name="T8" fmla="*/ 0 60000 65536"/>
                <a:gd name="T9" fmla="*/ 0 w 2310"/>
                <a:gd name="T10" fmla="*/ 0 h 4"/>
                <a:gd name="T11" fmla="*/ 2310 w 2310"/>
                <a:gd name="T12" fmla="*/ 4 h 4"/>
              </a:gdLst>
              <a:ahLst/>
              <a:cxnLst>
                <a:cxn ang="T6">
                  <a:pos x="T0" y="T1"/>
                </a:cxn>
                <a:cxn ang="T7">
                  <a:pos x="T2" y="T3"/>
                </a:cxn>
                <a:cxn ang="T8">
                  <a:pos x="T4" y="T5"/>
                </a:cxn>
              </a:cxnLst>
              <a:rect l="T9" t="T10" r="T11" b="T12"/>
              <a:pathLst>
                <a:path w="2310" h="4">
                  <a:moveTo>
                    <a:pt x="0" y="3"/>
                  </a:moveTo>
                  <a:lnTo>
                    <a:pt x="832" y="0"/>
                  </a:lnTo>
                  <a:lnTo>
                    <a:pt x="2310" y="4"/>
                  </a:lnTo>
                </a:path>
              </a:pathLst>
            </a:custGeom>
            <a:noFill/>
            <a:ln w="38100" cmpd="sng">
              <a:solidFill>
                <a:srgbClr val="00808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489" name="Freeform 341">
              <a:extLst>
                <a:ext uri="{FF2B5EF4-FFF2-40B4-BE49-F238E27FC236}">
                  <a16:creationId xmlns:a16="http://schemas.microsoft.com/office/drawing/2014/main" id="{5E868288-DA99-4950-9A26-43487AA5486F}"/>
                </a:ext>
              </a:extLst>
            </p:cNvPr>
            <p:cNvSpPr>
              <a:spLocks/>
            </p:cNvSpPr>
            <p:nvPr/>
          </p:nvSpPr>
          <p:spPr bwMode="auto">
            <a:xfrm>
              <a:off x="1446" y="3052"/>
              <a:ext cx="930" cy="240"/>
            </a:xfrm>
            <a:custGeom>
              <a:avLst/>
              <a:gdLst>
                <a:gd name="T0" fmla="*/ 0 w 2324"/>
                <a:gd name="T1" fmla="*/ 0 h 602"/>
                <a:gd name="T2" fmla="*/ 0 w 2324"/>
                <a:gd name="T3" fmla="*/ 0 h 602"/>
                <a:gd name="T4" fmla="*/ 0 60000 65536"/>
                <a:gd name="T5" fmla="*/ 0 60000 65536"/>
                <a:gd name="T6" fmla="*/ 0 w 2324"/>
                <a:gd name="T7" fmla="*/ 0 h 602"/>
                <a:gd name="T8" fmla="*/ 2324 w 2324"/>
                <a:gd name="T9" fmla="*/ 602 h 602"/>
              </a:gdLst>
              <a:ahLst/>
              <a:cxnLst>
                <a:cxn ang="T4">
                  <a:pos x="T0" y="T1"/>
                </a:cxn>
                <a:cxn ang="T5">
                  <a:pos x="T2" y="T3"/>
                </a:cxn>
              </a:cxnLst>
              <a:rect l="T6" t="T7" r="T8" b="T9"/>
              <a:pathLst>
                <a:path w="2324" h="602">
                  <a:moveTo>
                    <a:pt x="0" y="602"/>
                  </a:moveTo>
                  <a:lnTo>
                    <a:pt x="2324" y="0"/>
                  </a:lnTo>
                </a:path>
              </a:pathLst>
            </a:custGeom>
            <a:noFill/>
            <a:ln w="38100" cmpd="sng">
              <a:solidFill>
                <a:srgbClr val="00808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490" name="Freeform 342">
              <a:extLst>
                <a:ext uri="{FF2B5EF4-FFF2-40B4-BE49-F238E27FC236}">
                  <a16:creationId xmlns:a16="http://schemas.microsoft.com/office/drawing/2014/main" id="{B67F9834-BF69-4038-8C63-3775D0246A07}"/>
                </a:ext>
              </a:extLst>
            </p:cNvPr>
            <p:cNvSpPr>
              <a:spLocks/>
            </p:cNvSpPr>
            <p:nvPr/>
          </p:nvSpPr>
          <p:spPr bwMode="auto">
            <a:xfrm>
              <a:off x="1464" y="3416"/>
              <a:ext cx="900" cy="128"/>
            </a:xfrm>
            <a:custGeom>
              <a:avLst/>
              <a:gdLst>
                <a:gd name="T0" fmla="*/ 0 w 2250"/>
                <a:gd name="T1" fmla="*/ 0 h 321"/>
                <a:gd name="T2" fmla="*/ 0 w 2250"/>
                <a:gd name="T3" fmla="*/ 0 h 321"/>
                <a:gd name="T4" fmla="*/ 0 60000 65536"/>
                <a:gd name="T5" fmla="*/ 0 60000 65536"/>
                <a:gd name="T6" fmla="*/ 0 w 2250"/>
                <a:gd name="T7" fmla="*/ 0 h 321"/>
                <a:gd name="T8" fmla="*/ 2250 w 2250"/>
                <a:gd name="T9" fmla="*/ 321 h 321"/>
              </a:gdLst>
              <a:ahLst/>
              <a:cxnLst>
                <a:cxn ang="T4">
                  <a:pos x="T0" y="T1"/>
                </a:cxn>
                <a:cxn ang="T5">
                  <a:pos x="T2" y="T3"/>
                </a:cxn>
              </a:cxnLst>
              <a:rect l="T6" t="T7" r="T8" b="T9"/>
              <a:pathLst>
                <a:path w="2250" h="321">
                  <a:moveTo>
                    <a:pt x="0" y="0"/>
                  </a:moveTo>
                  <a:lnTo>
                    <a:pt x="2250" y="321"/>
                  </a:lnTo>
                </a:path>
              </a:pathLst>
            </a:custGeom>
            <a:noFill/>
            <a:ln w="38100" cmpd="sng">
              <a:solidFill>
                <a:srgbClr val="00808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491" name="Freeform 343">
              <a:extLst>
                <a:ext uri="{FF2B5EF4-FFF2-40B4-BE49-F238E27FC236}">
                  <a16:creationId xmlns:a16="http://schemas.microsoft.com/office/drawing/2014/main" id="{CC6CEECA-C868-43C5-AD53-06A612145315}"/>
                </a:ext>
              </a:extLst>
            </p:cNvPr>
            <p:cNvSpPr>
              <a:spLocks/>
            </p:cNvSpPr>
            <p:nvPr/>
          </p:nvSpPr>
          <p:spPr bwMode="auto">
            <a:xfrm>
              <a:off x="1449" y="2906"/>
              <a:ext cx="915" cy="1"/>
            </a:xfrm>
            <a:custGeom>
              <a:avLst/>
              <a:gdLst>
                <a:gd name="T0" fmla="*/ 0 w 2286"/>
                <a:gd name="T1" fmla="*/ 0 h 18"/>
                <a:gd name="T2" fmla="*/ 0 w 2286"/>
                <a:gd name="T3" fmla="*/ 0 h 18"/>
                <a:gd name="T4" fmla="*/ 0 60000 65536"/>
                <a:gd name="T5" fmla="*/ 0 60000 65536"/>
                <a:gd name="T6" fmla="*/ 0 w 2286"/>
                <a:gd name="T7" fmla="*/ 0 h 18"/>
                <a:gd name="T8" fmla="*/ 2286 w 2286"/>
                <a:gd name="T9" fmla="*/ 18 h 18"/>
              </a:gdLst>
              <a:ahLst/>
              <a:cxnLst>
                <a:cxn ang="T4">
                  <a:pos x="T0" y="T1"/>
                </a:cxn>
                <a:cxn ang="T5">
                  <a:pos x="T2" y="T3"/>
                </a:cxn>
              </a:cxnLst>
              <a:rect l="T6" t="T7" r="T8" b="T9"/>
              <a:pathLst>
                <a:path w="2286" h="18">
                  <a:moveTo>
                    <a:pt x="0" y="0"/>
                  </a:moveTo>
                  <a:lnTo>
                    <a:pt x="2286" y="18"/>
                  </a:lnTo>
                </a:path>
              </a:pathLst>
            </a:custGeom>
            <a:noFill/>
            <a:ln w="38100" cmpd="sng">
              <a:solidFill>
                <a:srgbClr val="00808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492" name="Freeform 344">
              <a:extLst>
                <a:ext uri="{FF2B5EF4-FFF2-40B4-BE49-F238E27FC236}">
                  <a16:creationId xmlns:a16="http://schemas.microsoft.com/office/drawing/2014/main" id="{0BE635BD-65D9-4FBE-A1A7-9AB34D0E33AF}"/>
                </a:ext>
              </a:extLst>
            </p:cNvPr>
            <p:cNvSpPr>
              <a:spLocks/>
            </p:cNvSpPr>
            <p:nvPr/>
          </p:nvSpPr>
          <p:spPr bwMode="auto">
            <a:xfrm>
              <a:off x="1443" y="3049"/>
              <a:ext cx="921" cy="129"/>
            </a:xfrm>
            <a:custGeom>
              <a:avLst/>
              <a:gdLst>
                <a:gd name="T0" fmla="*/ 0 w 2301"/>
                <a:gd name="T1" fmla="*/ 0 h 322"/>
                <a:gd name="T2" fmla="*/ 0 w 2301"/>
                <a:gd name="T3" fmla="*/ 0 h 322"/>
                <a:gd name="T4" fmla="*/ 0 60000 65536"/>
                <a:gd name="T5" fmla="*/ 0 60000 65536"/>
                <a:gd name="T6" fmla="*/ 0 w 2301"/>
                <a:gd name="T7" fmla="*/ 0 h 322"/>
                <a:gd name="T8" fmla="*/ 2301 w 2301"/>
                <a:gd name="T9" fmla="*/ 322 h 322"/>
              </a:gdLst>
              <a:ahLst/>
              <a:cxnLst>
                <a:cxn ang="T4">
                  <a:pos x="T0" y="T1"/>
                </a:cxn>
                <a:cxn ang="T5">
                  <a:pos x="T2" y="T3"/>
                </a:cxn>
              </a:cxnLst>
              <a:rect l="T6" t="T7" r="T8" b="T9"/>
              <a:pathLst>
                <a:path w="2301" h="322">
                  <a:moveTo>
                    <a:pt x="0" y="0"/>
                  </a:moveTo>
                  <a:lnTo>
                    <a:pt x="2301" y="322"/>
                  </a:lnTo>
                </a:path>
              </a:pathLst>
            </a:custGeom>
            <a:noFill/>
            <a:ln w="38100" cmpd="sng">
              <a:solidFill>
                <a:srgbClr val="00808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493" name="Freeform 345">
              <a:extLst>
                <a:ext uri="{FF2B5EF4-FFF2-40B4-BE49-F238E27FC236}">
                  <a16:creationId xmlns:a16="http://schemas.microsoft.com/office/drawing/2014/main" id="{1B4F5AF9-8F77-4653-8368-612283BB69B7}"/>
                </a:ext>
              </a:extLst>
            </p:cNvPr>
            <p:cNvSpPr>
              <a:spLocks/>
            </p:cNvSpPr>
            <p:nvPr/>
          </p:nvSpPr>
          <p:spPr bwMode="auto">
            <a:xfrm>
              <a:off x="1443" y="3174"/>
              <a:ext cx="915" cy="136"/>
            </a:xfrm>
            <a:custGeom>
              <a:avLst/>
              <a:gdLst>
                <a:gd name="T0" fmla="*/ 0 w 2286"/>
                <a:gd name="T1" fmla="*/ 0 h 340"/>
                <a:gd name="T2" fmla="*/ 0 w 2286"/>
                <a:gd name="T3" fmla="*/ 0 h 340"/>
                <a:gd name="T4" fmla="*/ 0 60000 65536"/>
                <a:gd name="T5" fmla="*/ 0 60000 65536"/>
                <a:gd name="T6" fmla="*/ 0 w 2286"/>
                <a:gd name="T7" fmla="*/ 0 h 340"/>
                <a:gd name="T8" fmla="*/ 2286 w 2286"/>
                <a:gd name="T9" fmla="*/ 340 h 340"/>
              </a:gdLst>
              <a:ahLst/>
              <a:cxnLst>
                <a:cxn ang="T4">
                  <a:pos x="T0" y="T1"/>
                </a:cxn>
                <a:cxn ang="T5">
                  <a:pos x="T2" y="T3"/>
                </a:cxn>
              </a:cxnLst>
              <a:rect l="T6" t="T7" r="T8" b="T9"/>
              <a:pathLst>
                <a:path w="2286" h="340">
                  <a:moveTo>
                    <a:pt x="0" y="0"/>
                  </a:moveTo>
                  <a:lnTo>
                    <a:pt x="2286" y="340"/>
                  </a:lnTo>
                </a:path>
              </a:pathLst>
            </a:custGeom>
            <a:noFill/>
            <a:ln w="38100" cmpd="sng">
              <a:solidFill>
                <a:srgbClr val="00808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0494" name="Freeform 346">
              <a:extLst>
                <a:ext uri="{FF2B5EF4-FFF2-40B4-BE49-F238E27FC236}">
                  <a16:creationId xmlns:a16="http://schemas.microsoft.com/office/drawing/2014/main" id="{BB9FBCC6-F1B9-4D72-A22F-ABBAABBFB8A4}"/>
                </a:ext>
              </a:extLst>
            </p:cNvPr>
            <p:cNvSpPr>
              <a:spLocks/>
            </p:cNvSpPr>
            <p:nvPr/>
          </p:nvSpPr>
          <p:spPr bwMode="auto">
            <a:xfrm>
              <a:off x="1470" y="3406"/>
              <a:ext cx="876" cy="151"/>
            </a:xfrm>
            <a:custGeom>
              <a:avLst/>
              <a:gdLst>
                <a:gd name="T0" fmla="*/ 0 w 2189"/>
                <a:gd name="T1" fmla="*/ 0 h 379"/>
                <a:gd name="T2" fmla="*/ 0 w 2189"/>
                <a:gd name="T3" fmla="*/ 0 h 379"/>
                <a:gd name="T4" fmla="*/ 0 60000 65536"/>
                <a:gd name="T5" fmla="*/ 0 60000 65536"/>
                <a:gd name="T6" fmla="*/ 0 w 2189"/>
                <a:gd name="T7" fmla="*/ 0 h 379"/>
                <a:gd name="T8" fmla="*/ 2189 w 2189"/>
                <a:gd name="T9" fmla="*/ 379 h 379"/>
              </a:gdLst>
              <a:ahLst/>
              <a:cxnLst>
                <a:cxn ang="T4">
                  <a:pos x="T0" y="T1"/>
                </a:cxn>
                <a:cxn ang="T5">
                  <a:pos x="T2" y="T3"/>
                </a:cxn>
              </a:cxnLst>
              <a:rect l="T6" t="T7" r="T8" b="T9"/>
              <a:pathLst>
                <a:path w="2189" h="379">
                  <a:moveTo>
                    <a:pt x="0" y="379"/>
                  </a:moveTo>
                  <a:lnTo>
                    <a:pt x="2189" y="0"/>
                  </a:lnTo>
                </a:path>
              </a:pathLst>
            </a:custGeom>
            <a:noFill/>
            <a:ln w="38100" cmpd="sng">
              <a:solidFill>
                <a:srgbClr val="008080"/>
              </a:solidFill>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
        <p:nvSpPr>
          <p:cNvPr id="20486" name="AutoShape 349">
            <a:extLst>
              <a:ext uri="{FF2B5EF4-FFF2-40B4-BE49-F238E27FC236}">
                <a16:creationId xmlns:a16="http://schemas.microsoft.com/office/drawing/2014/main" id="{959C1F24-7FE5-4B3D-9E9A-391B132C154A}"/>
              </a:ext>
            </a:extLst>
          </p:cNvPr>
          <p:cNvSpPr>
            <a:spLocks noChangeArrowheads="1"/>
          </p:cNvSpPr>
          <p:nvPr/>
        </p:nvSpPr>
        <p:spPr bwMode="auto">
          <a:xfrm>
            <a:off x="1955007" y="5634038"/>
            <a:ext cx="944563" cy="493712"/>
          </a:xfrm>
          <a:prstGeom prst="wedgeRoundRectCallout">
            <a:avLst>
              <a:gd name="adj1" fmla="val 77741"/>
              <a:gd name="adj2" fmla="val -129815"/>
              <a:gd name="adj3" fmla="val 16667"/>
            </a:avLst>
          </a:prstGeom>
          <a:solidFill>
            <a:schemeClr val="hlink"/>
          </a:solidFill>
          <a:ln w="28575">
            <a:solidFill>
              <a:schemeClr val="tx1"/>
            </a:solidFill>
            <a:miter lim="800000"/>
            <a:headEnd/>
            <a:tailEnd/>
          </a:ln>
        </p:spPr>
        <p:txBody>
          <a:bodyPr tIns="10800" bIns="0"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400">
                <a:solidFill>
                  <a:srgbClr val="FFFF66"/>
                </a:solidFill>
                <a:latin typeface="Arial" panose="020B0604020202020204" pitchFamily="34" charset="0"/>
                <a:ea typeface="宋体" panose="02010600030101010101" pitchFamily="2" charset="-122"/>
                <a:cs typeface="+mn-cs"/>
              </a:rPr>
              <a:t>有序</a:t>
            </a:r>
          </a:p>
        </p:txBody>
      </p:sp>
      <p:sp>
        <p:nvSpPr>
          <p:cNvPr id="20487" name="AutoShape 350">
            <a:extLst>
              <a:ext uri="{FF2B5EF4-FFF2-40B4-BE49-F238E27FC236}">
                <a16:creationId xmlns:a16="http://schemas.microsoft.com/office/drawing/2014/main" id="{7FD97D0D-2DA3-42B1-A88B-77EAADCE439F}"/>
              </a:ext>
            </a:extLst>
          </p:cNvPr>
          <p:cNvSpPr>
            <a:spLocks noChangeArrowheads="1"/>
          </p:cNvSpPr>
          <p:nvPr/>
        </p:nvSpPr>
        <p:spPr bwMode="auto">
          <a:xfrm>
            <a:off x="5330032" y="5678488"/>
            <a:ext cx="1889125" cy="493712"/>
          </a:xfrm>
          <a:prstGeom prst="wedgeRoundRectCallout">
            <a:avLst>
              <a:gd name="adj1" fmla="val 46218"/>
              <a:gd name="adj2" fmla="val -164468"/>
              <a:gd name="adj3" fmla="val 16667"/>
            </a:avLst>
          </a:prstGeom>
          <a:solidFill>
            <a:schemeClr val="hlink"/>
          </a:solidFill>
          <a:ln w="28575">
            <a:solidFill>
              <a:schemeClr val="tx1"/>
            </a:solidFill>
            <a:miter lim="800000"/>
            <a:headEnd/>
            <a:tailEnd/>
          </a:ln>
        </p:spPr>
        <p:txBody>
          <a:bodyPr tIns="10800" bIns="0"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400">
                <a:solidFill>
                  <a:srgbClr val="FFFF66"/>
                </a:solidFill>
                <a:latin typeface="Arial" panose="020B0604020202020204" pitchFamily="34" charset="0"/>
                <a:ea typeface="宋体" panose="02010600030101010101" pitchFamily="2" charset="-122"/>
                <a:cs typeface="+mn-cs"/>
              </a:rPr>
              <a:t>无序或有序</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04233573-3436-41B3-855F-CA7B17E22364}"/>
              </a:ext>
            </a:extLst>
          </p:cNvPr>
          <p:cNvSpPr>
            <a:spLocks noGrp="1" noChangeArrowheads="1"/>
          </p:cNvSpPr>
          <p:nvPr>
            <p:ph type="title" idx="4294967295"/>
          </p:nvPr>
        </p:nvSpPr>
        <p:spPr/>
        <p:txBody>
          <a:bodyPr/>
          <a:lstStyle/>
          <a:p>
            <a:pPr eaLnBrk="1" hangingPunct="1"/>
            <a:r>
              <a:rPr lang="zh-CN" altLang="en-US" b="1">
                <a:latin typeface="微软雅黑" panose="020B0503020204020204" pitchFamily="34" charset="-122"/>
                <a:ea typeface="微软雅黑" panose="020B0503020204020204" pitchFamily="34" charset="-122"/>
              </a:rPr>
              <a:t>红黑树性质</a:t>
            </a: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续</a:t>
            </a:r>
            <a:r>
              <a:rPr lang="en-US" altLang="zh-CN" b="1">
                <a:latin typeface="微软雅黑" panose="020B0503020204020204" pitchFamily="34" charset="-122"/>
                <a:ea typeface="微软雅黑" panose="020B0503020204020204" pitchFamily="34" charset="-122"/>
              </a:rPr>
              <a:t>)</a:t>
            </a:r>
            <a:endParaRPr lang="zh-CN" altLang="en-US" b="1">
              <a:latin typeface="微软雅黑" panose="020B0503020204020204" pitchFamily="34" charset="-122"/>
              <a:ea typeface="微软雅黑" panose="020B0503020204020204" pitchFamily="34" charset="-122"/>
            </a:endParaRPr>
          </a:p>
        </p:txBody>
      </p:sp>
      <p:sp>
        <p:nvSpPr>
          <p:cNvPr id="142339" name="Rectangle 3" descr="Rectangle: Click to edit Master text styles&#10;Second level&#10;Third level&#10;Fourth level&#10;Fifth level">
            <a:extLst>
              <a:ext uri="{FF2B5EF4-FFF2-40B4-BE49-F238E27FC236}">
                <a16:creationId xmlns:a16="http://schemas.microsoft.com/office/drawing/2014/main" id="{8F3B41C5-2F3D-45A5-A365-EE6454A53B73}"/>
              </a:ext>
            </a:extLst>
          </p:cNvPr>
          <p:cNvSpPr>
            <a:spLocks noGrp="1" noChangeArrowheads="1"/>
          </p:cNvSpPr>
          <p:nvPr>
            <p:ph type="body" idx="4294967295"/>
          </p:nvPr>
        </p:nvSpPr>
        <p:spPr>
          <a:xfrm>
            <a:off x="203173" y="1066800"/>
            <a:ext cx="11616650" cy="5334000"/>
          </a:xfrm>
        </p:spPr>
        <p:txBody>
          <a:bodyPr/>
          <a:lstStyle/>
          <a:p>
            <a:pPr marL="609600" indent="-609600" eaLnBrk="1" hangingPunct="1">
              <a:buNone/>
              <a:defRPr/>
            </a:pPr>
            <a:r>
              <a:rPr lang="zh-CN" altLang="en-US" dirty="0">
                <a:latin typeface="微软雅黑" panose="020B0503020204020204" pitchFamily="34" charset="-122"/>
                <a:ea typeface="微软雅黑" panose="020B0503020204020204" pitchFamily="34" charset="-122"/>
              </a:rPr>
              <a:t>性质</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个内部结点红黑树最大高度：</a:t>
            </a:r>
            <a:r>
              <a:rPr lang="en-US" altLang="zh-CN"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log</a:t>
            </a:r>
            <a:r>
              <a:rPr lang="en-US" altLang="zh-CN"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(n+1)+1</a:t>
            </a:r>
            <a:endParaRPr lang="zh-CN" altLang="en-US" sz="2400" dirty="0">
              <a:latin typeface="微软雅黑" panose="020B0503020204020204" pitchFamily="34" charset="-122"/>
              <a:ea typeface="微软雅黑" panose="020B0503020204020204" pitchFamily="34" charset="-122"/>
              <a:cs typeface="Times New Roman" panose="02020603050405020304" pitchFamily="18" charset="0"/>
            </a:endParaRPr>
          </a:p>
          <a:p>
            <a:pPr lvl="1" indent="-657225" eaLnBrk="1" hangingPunct="1">
              <a:buNone/>
              <a:defRPr/>
            </a:pPr>
            <a:r>
              <a:rPr lang="zh-CN" altLang="en-US" dirty="0">
                <a:cs typeface="Times New Roman" panose="02020603050405020304" pitchFamily="18" charset="0"/>
              </a:rPr>
              <a:t>证明：</a:t>
            </a:r>
          </a:p>
          <a:p>
            <a:pPr lvl="1" eaLnBrk="1" hangingPunct="1">
              <a:buFontTx/>
              <a:buNone/>
              <a:defRPr/>
            </a:pPr>
            <a:r>
              <a:rPr lang="en-US" altLang="zh-CN" dirty="0">
                <a:cs typeface="Times New Roman" panose="02020603050405020304" pitchFamily="18" charset="0"/>
              </a:rPr>
              <a:t>	</a:t>
            </a:r>
            <a:r>
              <a:rPr lang="zh-CN" altLang="en-US" dirty="0">
                <a:cs typeface="Times New Roman" panose="02020603050405020304" pitchFamily="18" charset="0"/>
              </a:rPr>
              <a:t>设红黑树的阶为</a:t>
            </a:r>
            <a:r>
              <a:rPr lang="en-US" altLang="zh-CN" dirty="0">
                <a:cs typeface="Times New Roman" panose="02020603050405020304" pitchFamily="18" charset="0"/>
              </a:rPr>
              <a:t>k</a:t>
            </a:r>
            <a:r>
              <a:rPr lang="zh-CN" altLang="en-US" dirty="0">
                <a:cs typeface="Times New Roman" panose="02020603050405020304" pitchFamily="18" charset="0"/>
              </a:rPr>
              <a:t>，高为</a:t>
            </a:r>
            <a:r>
              <a:rPr lang="en-US" altLang="zh-CN" dirty="0">
                <a:cs typeface="Times New Roman" panose="02020603050405020304" pitchFamily="18" charset="0"/>
              </a:rPr>
              <a:t>h</a:t>
            </a:r>
            <a:r>
              <a:rPr lang="zh-CN" altLang="en-US" dirty="0">
                <a:cs typeface="Times New Roman" panose="02020603050405020304" pitchFamily="18" charset="0"/>
              </a:rPr>
              <a:t>。</a:t>
            </a:r>
          </a:p>
          <a:p>
            <a:pPr lvl="1" eaLnBrk="1" hangingPunct="1">
              <a:buFontTx/>
              <a:buNone/>
              <a:defRPr/>
            </a:pPr>
            <a:r>
              <a:rPr lang="en-US" altLang="zh-CN" dirty="0">
                <a:cs typeface="Times New Roman" panose="02020603050405020304" pitchFamily="18" charset="0"/>
              </a:rPr>
              <a:t>	</a:t>
            </a:r>
            <a:r>
              <a:rPr lang="zh-CN" altLang="en-US" dirty="0">
                <a:cs typeface="Times New Roman" panose="02020603050405020304" pitchFamily="18" charset="0"/>
              </a:rPr>
              <a:t>由性质（</a:t>
            </a:r>
            <a:r>
              <a:rPr lang="en-US" altLang="zh-CN" dirty="0">
                <a:cs typeface="Times New Roman" panose="02020603050405020304" pitchFamily="18" charset="0"/>
              </a:rPr>
              <a:t>2</a:t>
            </a:r>
            <a:r>
              <a:rPr lang="zh-CN" altLang="en-US" dirty="0">
                <a:cs typeface="Times New Roman" panose="02020603050405020304" pitchFamily="18" charset="0"/>
              </a:rPr>
              <a:t>）得</a:t>
            </a:r>
            <a:r>
              <a:rPr lang="en-US" altLang="zh-CN" dirty="0">
                <a:cs typeface="Times New Roman" panose="02020603050405020304" pitchFamily="18" charset="0"/>
              </a:rPr>
              <a:t>h &lt;= 2k+1</a:t>
            </a:r>
          </a:p>
          <a:p>
            <a:pPr lvl="2" eaLnBrk="1" hangingPunct="1">
              <a:defRPr/>
            </a:pPr>
            <a:r>
              <a:rPr lang="zh-CN" altLang="en-US" sz="1800" dirty="0">
                <a:cs typeface="Times New Roman" panose="02020603050405020304" pitchFamily="18" charset="0"/>
              </a:rPr>
              <a:t>则 </a:t>
            </a:r>
            <a:r>
              <a:rPr lang="en-US" altLang="zh-CN" sz="1800" dirty="0">
                <a:cs typeface="Times New Roman" panose="02020603050405020304" pitchFamily="18" charset="0"/>
              </a:rPr>
              <a:t>k &gt;= (h-1) / 2</a:t>
            </a:r>
          </a:p>
          <a:p>
            <a:pPr lvl="1" eaLnBrk="1" hangingPunct="1">
              <a:buFontTx/>
              <a:buNone/>
              <a:defRPr/>
            </a:pPr>
            <a:r>
              <a:rPr lang="en-US" altLang="zh-CN" dirty="0">
                <a:cs typeface="Times New Roman" panose="02020603050405020304" pitchFamily="18" charset="0"/>
              </a:rPr>
              <a:t>	</a:t>
            </a:r>
            <a:r>
              <a:rPr lang="zh-CN" altLang="en-US" dirty="0">
                <a:cs typeface="Times New Roman" panose="02020603050405020304" pitchFamily="18" charset="0"/>
              </a:rPr>
              <a:t>由性质（</a:t>
            </a:r>
            <a:r>
              <a:rPr lang="en-US" altLang="zh-CN" dirty="0">
                <a:cs typeface="Times New Roman" panose="02020603050405020304" pitchFamily="18" charset="0"/>
              </a:rPr>
              <a:t>3</a:t>
            </a:r>
            <a:r>
              <a:rPr lang="zh-CN" altLang="en-US" dirty="0">
                <a:cs typeface="Times New Roman" panose="02020603050405020304" pitchFamily="18" charset="0"/>
              </a:rPr>
              <a:t>）得</a:t>
            </a:r>
            <a:r>
              <a:rPr lang="en-US" altLang="zh-CN" dirty="0">
                <a:cs typeface="Times New Roman" panose="02020603050405020304" pitchFamily="18" charset="0"/>
              </a:rPr>
              <a:t>n &gt;= 2</a:t>
            </a:r>
            <a:r>
              <a:rPr lang="en-US" altLang="zh-CN" baseline="30000" dirty="0">
                <a:cs typeface="Times New Roman" panose="02020603050405020304" pitchFamily="18" charset="0"/>
              </a:rPr>
              <a:t>k</a:t>
            </a:r>
            <a:r>
              <a:rPr lang="en-US" altLang="zh-CN" dirty="0">
                <a:cs typeface="Times New Roman" panose="02020603050405020304" pitchFamily="18" charset="0"/>
              </a:rPr>
              <a:t> – 1</a:t>
            </a:r>
          </a:p>
          <a:p>
            <a:pPr lvl="2" eaLnBrk="1" hangingPunct="1">
              <a:defRPr/>
            </a:pPr>
            <a:r>
              <a:rPr lang="zh-CN" altLang="en-US" sz="1800" dirty="0">
                <a:cs typeface="Times New Roman" panose="02020603050405020304" pitchFamily="18" charset="0"/>
              </a:rPr>
              <a:t>即 </a:t>
            </a:r>
            <a:r>
              <a:rPr lang="en-US" altLang="zh-CN" sz="1800" dirty="0">
                <a:cs typeface="Times New Roman" panose="02020603050405020304" pitchFamily="18" charset="0"/>
              </a:rPr>
              <a:t>n &gt;= 2 </a:t>
            </a:r>
            <a:r>
              <a:rPr lang="en-US" altLang="zh-CN" sz="2400" baseline="30000" dirty="0">
                <a:cs typeface="Times New Roman" panose="02020603050405020304" pitchFamily="18" charset="0"/>
              </a:rPr>
              <a:t>(h-1)/2</a:t>
            </a:r>
            <a:r>
              <a:rPr lang="en-US" altLang="zh-CN" sz="1800" dirty="0">
                <a:cs typeface="Times New Roman" panose="02020603050405020304" pitchFamily="18" charset="0"/>
              </a:rPr>
              <a:t> – 1</a:t>
            </a:r>
          </a:p>
          <a:p>
            <a:pPr lvl="1" eaLnBrk="1" hangingPunct="1">
              <a:buFontTx/>
              <a:buNone/>
              <a:defRPr/>
            </a:pPr>
            <a:r>
              <a:rPr lang="en-US" altLang="zh-CN" dirty="0">
                <a:cs typeface="Times New Roman" panose="02020603050405020304" pitchFamily="18" charset="0"/>
              </a:rPr>
              <a:t>	</a:t>
            </a:r>
            <a:r>
              <a:rPr lang="zh-CN" altLang="en-US" dirty="0">
                <a:cs typeface="Times New Roman" panose="02020603050405020304" pitchFamily="18" charset="0"/>
              </a:rPr>
              <a:t>可得出 </a:t>
            </a:r>
            <a:r>
              <a:rPr lang="en-US" altLang="zh-CN" dirty="0">
                <a:cs typeface="Times New Roman" panose="02020603050405020304" pitchFamily="18" charset="0"/>
              </a:rPr>
              <a:t>h &lt;= 2 log</a:t>
            </a:r>
            <a:r>
              <a:rPr lang="en-US" altLang="zh-CN" baseline="-25000" dirty="0">
                <a:cs typeface="Times New Roman" panose="02020603050405020304" pitchFamily="18" charset="0"/>
              </a:rPr>
              <a:t>2</a:t>
            </a:r>
            <a:r>
              <a:rPr lang="en-US" altLang="zh-CN" dirty="0">
                <a:cs typeface="Times New Roman" panose="02020603050405020304" pitchFamily="18" charset="0"/>
              </a:rPr>
              <a:t> (n+1)+1</a:t>
            </a:r>
            <a:endParaRPr lang="zh-CN" altLang="en-US" dirty="0">
              <a:cs typeface="Times New Roman" panose="02020603050405020304" pitchFamily="18" charset="0"/>
            </a:endParaRPr>
          </a:p>
        </p:txBody>
      </p:sp>
      <p:sp>
        <p:nvSpPr>
          <p:cNvPr id="140292" name="灯片编号占位符 3">
            <a:extLst>
              <a:ext uri="{FF2B5EF4-FFF2-40B4-BE49-F238E27FC236}">
                <a16:creationId xmlns:a16="http://schemas.microsoft.com/office/drawing/2014/main" id="{C1EEDECC-EEAF-4E04-AB96-70D0866B9D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BDF6929-1883-461B-AFBB-6B8797457FD7}"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80</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DA874F75-4281-46C8-A009-F8C27228032D}"/>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cs typeface="Times New Roman" panose="02020603050405020304" pitchFamily="18" charset="0"/>
              </a:rPr>
              <a:t>11.5.3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插入算法</a:t>
            </a:r>
          </a:p>
        </p:txBody>
      </p:sp>
      <p:sp>
        <p:nvSpPr>
          <p:cNvPr id="141315" name="Rectangle 3" descr="Rectangle: Click to edit Master text styles&#10;Second level&#10;Third level&#10;Fourth level&#10;Fifth level">
            <a:extLst>
              <a:ext uri="{FF2B5EF4-FFF2-40B4-BE49-F238E27FC236}">
                <a16:creationId xmlns:a16="http://schemas.microsoft.com/office/drawing/2014/main" id="{EFA8DE99-6246-4FE5-AF13-B7981A179EB1}"/>
              </a:ext>
            </a:extLst>
          </p:cNvPr>
          <p:cNvSpPr>
            <a:spLocks noGrp="1" noChangeArrowheads="1"/>
          </p:cNvSpPr>
          <p:nvPr>
            <p:ph type="body" idx="4294967295"/>
          </p:nvPr>
        </p:nvSpPr>
        <p:spPr/>
        <p:txBody>
          <a:bodyPr/>
          <a:lstStyle/>
          <a:p>
            <a:pPr eaLnBrk="1" hangingPunct="1"/>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先调用</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BST</a:t>
            </a: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的插入算法，将待插记录定位</a:t>
            </a:r>
          </a:p>
          <a:p>
            <a:pPr lvl="1" eaLnBrk="1" hangingPunct="1"/>
            <a:r>
              <a:rPr lang="zh-CN" altLang="en-US" sz="2800" dirty="0">
                <a:latin typeface="微软雅黑" panose="020B0503020204020204" pitchFamily="34" charset="-122"/>
                <a:ea typeface="微软雅黑" panose="020B0503020204020204" pitchFamily="34" charset="-122"/>
                <a:cs typeface="Times New Roman" panose="02020603050405020304" pitchFamily="18" charset="0"/>
              </a:rPr>
              <a:t>约定：新插入记录标记为</a:t>
            </a:r>
            <a:r>
              <a:rPr lang="zh-CN" altLang="en-US" sz="28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红色</a:t>
            </a:r>
          </a:p>
          <a:p>
            <a:pPr lvl="1" eaLnBrk="1" hangingPunct="1"/>
            <a:r>
              <a:rPr lang="zh-CN" altLang="en-US" sz="2800" dirty="0">
                <a:latin typeface="楷体_GB2312" charset="-122"/>
                <a:cs typeface="Times New Roman" panose="02020603050405020304" pitchFamily="18" charset="0"/>
              </a:rPr>
              <a:t>若父结点是黑色，则插入完成</a:t>
            </a:r>
          </a:p>
          <a:p>
            <a:pPr lvl="1" eaLnBrk="1" hangingPunct="1"/>
            <a:r>
              <a:rPr lang="zh-CN" altLang="en-US" dirty="0">
                <a:cs typeface="Times New Roman" panose="02020603050405020304" pitchFamily="18" charset="0"/>
              </a:rPr>
              <a:t>否则，</a:t>
            </a:r>
            <a:r>
              <a:rPr lang="zh-CN" altLang="en-US" dirty="0">
                <a:solidFill>
                  <a:srgbClr val="C00000"/>
                </a:solidFill>
                <a:latin typeface="微软雅黑" panose="020B0503020204020204" pitchFamily="34" charset="-122"/>
                <a:ea typeface="微软雅黑" panose="020B0503020204020204" pitchFamily="34" charset="-122"/>
              </a:rPr>
              <a:t>双红调整</a:t>
            </a:r>
          </a:p>
        </p:txBody>
      </p:sp>
      <p:sp>
        <p:nvSpPr>
          <p:cNvPr id="1104900" name="Oval 26">
            <a:extLst>
              <a:ext uri="{FF2B5EF4-FFF2-40B4-BE49-F238E27FC236}">
                <a16:creationId xmlns:a16="http://schemas.microsoft.com/office/drawing/2014/main" id="{C5B04E7F-024D-4A82-B6CB-119F39E6AD2C}"/>
              </a:ext>
            </a:extLst>
          </p:cNvPr>
          <p:cNvSpPr>
            <a:spLocks noChangeArrowheads="1"/>
          </p:cNvSpPr>
          <p:nvPr/>
        </p:nvSpPr>
        <p:spPr bwMode="auto">
          <a:xfrm>
            <a:off x="4060031" y="4311651"/>
            <a:ext cx="319088" cy="320675"/>
          </a:xfrm>
          <a:prstGeom prst="ellipse">
            <a:avLst/>
          </a:prstGeom>
          <a:solidFill>
            <a:schemeClr val="tx1"/>
          </a:solidFill>
          <a:ln w="38100">
            <a:solidFill>
              <a:schemeClr val="tx1"/>
            </a:solidFill>
            <a:round/>
            <a:headEnd/>
            <a:tailEnd/>
          </a:ln>
        </p:spPr>
        <p:txBody>
          <a:bodyPr wrap="none" lIns="0" tIns="0" rIns="0" anchor="ctr" anchorCtr="1"/>
          <a:lstStyle/>
          <a:p>
            <a:pPr eaLnBrk="1" hangingPunct="1">
              <a:defRPr/>
            </a:pPr>
            <a:r>
              <a:rPr lang="en-US" altLang="zh-CN"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Times New Roman" pitchFamily="18" charset="0"/>
                <a:ea typeface="宋体" panose="02010600030101010101" pitchFamily="2" charset="-122"/>
                <a:cs typeface="+mn-cs"/>
                <a:sym typeface="Symbol" pitchFamily="18" charset="2"/>
              </a:rPr>
              <a:t>6</a:t>
            </a:r>
          </a:p>
        </p:txBody>
      </p:sp>
      <p:cxnSp>
        <p:nvCxnSpPr>
          <p:cNvPr id="141317" name="AutoShape 27">
            <a:extLst>
              <a:ext uri="{FF2B5EF4-FFF2-40B4-BE49-F238E27FC236}">
                <a16:creationId xmlns:a16="http://schemas.microsoft.com/office/drawing/2014/main" id="{CFD58E78-3DBC-4788-99EA-0378577147A8}"/>
              </a:ext>
            </a:extLst>
          </p:cNvPr>
          <p:cNvCxnSpPr>
            <a:cxnSpLocks noChangeShapeType="1"/>
            <a:stCxn id="1104908" idx="0"/>
          </p:cNvCxnSpPr>
          <p:nvPr/>
        </p:nvCxnSpPr>
        <p:spPr bwMode="auto">
          <a:xfrm flipH="1" flipV="1">
            <a:off x="4333082" y="4603751"/>
            <a:ext cx="536575"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41318" name="AutoShape 28">
            <a:extLst>
              <a:ext uri="{FF2B5EF4-FFF2-40B4-BE49-F238E27FC236}">
                <a16:creationId xmlns:a16="http://schemas.microsoft.com/office/drawing/2014/main" id="{B8E3A8DF-DE58-40E8-BB8E-B04BB88E5610}"/>
              </a:ext>
            </a:extLst>
          </p:cNvPr>
          <p:cNvCxnSpPr>
            <a:cxnSpLocks noChangeShapeType="1"/>
          </p:cNvCxnSpPr>
          <p:nvPr/>
        </p:nvCxnSpPr>
        <p:spPr bwMode="auto">
          <a:xfrm flipV="1">
            <a:off x="3686969" y="4603750"/>
            <a:ext cx="419100"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04903" name="Oval 29">
            <a:extLst>
              <a:ext uri="{FF2B5EF4-FFF2-40B4-BE49-F238E27FC236}">
                <a16:creationId xmlns:a16="http://schemas.microsoft.com/office/drawing/2014/main" id="{43DD080F-B339-4DD3-92B8-41354080619E}"/>
              </a:ext>
            </a:extLst>
          </p:cNvPr>
          <p:cNvSpPr>
            <a:spLocks noChangeArrowheads="1"/>
          </p:cNvSpPr>
          <p:nvPr/>
        </p:nvSpPr>
        <p:spPr bwMode="auto">
          <a:xfrm>
            <a:off x="3413920" y="4806951"/>
            <a:ext cx="320675"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3</a:t>
            </a:r>
          </a:p>
        </p:txBody>
      </p:sp>
      <p:sp>
        <p:nvSpPr>
          <p:cNvPr id="1104904" name="Rectangle 30">
            <a:extLst>
              <a:ext uri="{FF2B5EF4-FFF2-40B4-BE49-F238E27FC236}">
                <a16:creationId xmlns:a16="http://schemas.microsoft.com/office/drawing/2014/main" id="{2A21BB06-D5B8-4327-BCF8-1D27C41C48C0}"/>
              </a:ext>
            </a:extLst>
          </p:cNvPr>
          <p:cNvSpPr>
            <a:spLocks noChangeAspect="1" noChangeArrowheads="1"/>
          </p:cNvSpPr>
          <p:nvPr/>
        </p:nvSpPr>
        <p:spPr bwMode="auto">
          <a:xfrm>
            <a:off x="3166270" y="5383214"/>
            <a:ext cx="230187"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Arial" charset="0"/>
              <a:ea typeface="宋体" panose="02010600030101010101" pitchFamily="2" charset="-122"/>
              <a:cs typeface="+mn-cs"/>
            </a:endParaRPr>
          </a:p>
        </p:txBody>
      </p:sp>
      <p:sp>
        <p:nvSpPr>
          <p:cNvPr id="1104905" name="Rectangle 31">
            <a:extLst>
              <a:ext uri="{FF2B5EF4-FFF2-40B4-BE49-F238E27FC236}">
                <a16:creationId xmlns:a16="http://schemas.microsoft.com/office/drawing/2014/main" id="{44B44AB9-7B61-46E1-8918-86007A9BCD03}"/>
              </a:ext>
            </a:extLst>
          </p:cNvPr>
          <p:cNvSpPr>
            <a:spLocks noChangeAspect="1" noChangeArrowheads="1"/>
          </p:cNvSpPr>
          <p:nvPr/>
        </p:nvSpPr>
        <p:spPr bwMode="auto">
          <a:xfrm>
            <a:off x="3752057" y="5383214"/>
            <a:ext cx="231775"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Arial" charset="0"/>
              <a:ea typeface="宋体" panose="02010600030101010101" pitchFamily="2" charset="-122"/>
              <a:cs typeface="+mn-cs"/>
            </a:endParaRPr>
          </a:p>
        </p:txBody>
      </p:sp>
      <p:cxnSp>
        <p:nvCxnSpPr>
          <p:cNvPr id="141322" name="AutoShape 32">
            <a:extLst>
              <a:ext uri="{FF2B5EF4-FFF2-40B4-BE49-F238E27FC236}">
                <a16:creationId xmlns:a16="http://schemas.microsoft.com/office/drawing/2014/main" id="{7DA19D6A-8B0F-4730-A953-F5D71932F14D}"/>
              </a:ext>
            </a:extLst>
          </p:cNvPr>
          <p:cNvCxnSpPr>
            <a:cxnSpLocks noChangeShapeType="1"/>
            <a:stCxn id="1104905" idx="0"/>
          </p:cNvCxnSpPr>
          <p:nvPr/>
        </p:nvCxnSpPr>
        <p:spPr bwMode="auto">
          <a:xfrm flipH="1" flipV="1">
            <a:off x="3686970" y="508952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1323" name="AutoShape 33">
            <a:extLst>
              <a:ext uri="{FF2B5EF4-FFF2-40B4-BE49-F238E27FC236}">
                <a16:creationId xmlns:a16="http://schemas.microsoft.com/office/drawing/2014/main" id="{1527818B-D2BC-4873-B181-B4E7E5CD9896}"/>
              </a:ext>
            </a:extLst>
          </p:cNvPr>
          <p:cNvCxnSpPr>
            <a:cxnSpLocks noChangeShapeType="1"/>
            <a:stCxn id="1104904" idx="0"/>
            <a:endCxn id="1104903" idx="3"/>
          </p:cNvCxnSpPr>
          <p:nvPr/>
        </p:nvCxnSpPr>
        <p:spPr bwMode="auto">
          <a:xfrm flipV="1">
            <a:off x="3282156" y="50895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04908" name="Oval 34">
            <a:extLst>
              <a:ext uri="{FF2B5EF4-FFF2-40B4-BE49-F238E27FC236}">
                <a16:creationId xmlns:a16="http://schemas.microsoft.com/office/drawing/2014/main" id="{5C1DFDAE-FA4A-4289-BBCB-2B2CBADBF335}"/>
              </a:ext>
            </a:extLst>
          </p:cNvPr>
          <p:cNvSpPr>
            <a:spLocks noChangeArrowheads="1"/>
          </p:cNvSpPr>
          <p:nvPr/>
        </p:nvSpPr>
        <p:spPr bwMode="auto">
          <a:xfrm>
            <a:off x="4709320" y="4787901"/>
            <a:ext cx="319087"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8</a:t>
            </a:r>
          </a:p>
        </p:txBody>
      </p:sp>
      <p:sp>
        <p:nvSpPr>
          <p:cNvPr id="1104909" name="Rectangle 35">
            <a:extLst>
              <a:ext uri="{FF2B5EF4-FFF2-40B4-BE49-F238E27FC236}">
                <a16:creationId xmlns:a16="http://schemas.microsoft.com/office/drawing/2014/main" id="{219AE12B-634E-44D6-9961-E39377E890B5}"/>
              </a:ext>
            </a:extLst>
          </p:cNvPr>
          <p:cNvSpPr>
            <a:spLocks noChangeAspect="1" noChangeArrowheads="1"/>
          </p:cNvSpPr>
          <p:nvPr/>
        </p:nvSpPr>
        <p:spPr bwMode="auto">
          <a:xfrm>
            <a:off x="4460081" y="5364164"/>
            <a:ext cx="230188"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Arial" charset="0"/>
              <a:ea typeface="宋体" panose="02010600030101010101" pitchFamily="2" charset="-122"/>
              <a:cs typeface="+mn-cs"/>
            </a:endParaRPr>
          </a:p>
        </p:txBody>
      </p:sp>
      <p:sp>
        <p:nvSpPr>
          <p:cNvPr id="1104910" name="Rectangle 36">
            <a:extLst>
              <a:ext uri="{FF2B5EF4-FFF2-40B4-BE49-F238E27FC236}">
                <a16:creationId xmlns:a16="http://schemas.microsoft.com/office/drawing/2014/main" id="{6AD18DD5-4D3D-432D-BFB4-C556FE57ACFA}"/>
              </a:ext>
            </a:extLst>
          </p:cNvPr>
          <p:cNvSpPr>
            <a:spLocks noChangeAspect="1" noChangeArrowheads="1"/>
          </p:cNvSpPr>
          <p:nvPr/>
        </p:nvSpPr>
        <p:spPr bwMode="auto">
          <a:xfrm>
            <a:off x="5047456" y="5364164"/>
            <a:ext cx="230188"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Arial" charset="0"/>
              <a:ea typeface="宋体" panose="02010600030101010101" pitchFamily="2" charset="-122"/>
              <a:cs typeface="+mn-cs"/>
            </a:endParaRPr>
          </a:p>
        </p:txBody>
      </p:sp>
      <p:cxnSp>
        <p:nvCxnSpPr>
          <p:cNvPr id="141327" name="AutoShape 37">
            <a:extLst>
              <a:ext uri="{FF2B5EF4-FFF2-40B4-BE49-F238E27FC236}">
                <a16:creationId xmlns:a16="http://schemas.microsoft.com/office/drawing/2014/main" id="{A1E41056-C32E-452D-8E6A-64C43F1757BE}"/>
              </a:ext>
            </a:extLst>
          </p:cNvPr>
          <p:cNvCxnSpPr>
            <a:cxnSpLocks noChangeShapeType="1"/>
            <a:stCxn id="1104910" idx="0"/>
          </p:cNvCxnSpPr>
          <p:nvPr/>
        </p:nvCxnSpPr>
        <p:spPr bwMode="auto">
          <a:xfrm flipH="1" flipV="1">
            <a:off x="4982370" y="50704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1328" name="AutoShape 38">
            <a:extLst>
              <a:ext uri="{FF2B5EF4-FFF2-40B4-BE49-F238E27FC236}">
                <a16:creationId xmlns:a16="http://schemas.microsoft.com/office/drawing/2014/main" id="{DFB59316-4802-4C89-8535-9FC4D726662E}"/>
              </a:ext>
            </a:extLst>
          </p:cNvPr>
          <p:cNvCxnSpPr>
            <a:cxnSpLocks noChangeShapeType="1"/>
            <a:stCxn id="1104909" idx="0"/>
            <a:endCxn id="1104908" idx="3"/>
          </p:cNvCxnSpPr>
          <p:nvPr/>
        </p:nvCxnSpPr>
        <p:spPr bwMode="auto">
          <a:xfrm flipV="1">
            <a:off x="4575970" y="507047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879" name="Oval 39">
            <a:extLst>
              <a:ext uri="{FF2B5EF4-FFF2-40B4-BE49-F238E27FC236}">
                <a16:creationId xmlns:a16="http://schemas.microsoft.com/office/drawing/2014/main" id="{A71638A7-F703-4516-8617-DBE6C2467F9F}"/>
              </a:ext>
            </a:extLst>
          </p:cNvPr>
          <p:cNvSpPr>
            <a:spLocks noChangeArrowheads="1"/>
          </p:cNvSpPr>
          <p:nvPr/>
        </p:nvSpPr>
        <p:spPr bwMode="auto">
          <a:xfrm>
            <a:off x="8160545" y="4311651"/>
            <a:ext cx="319087" cy="320675"/>
          </a:xfrm>
          <a:prstGeom prst="ellipse">
            <a:avLst/>
          </a:prstGeom>
          <a:solidFill>
            <a:schemeClr val="tx2"/>
          </a:solidFill>
          <a:ln w="38100">
            <a:solidFill>
              <a:schemeClr val="tx2"/>
            </a:solidFill>
            <a:round/>
            <a:headEnd/>
            <a:tailEnd/>
          </a:ln>
        </p:spPr>
        <p:txBody>
          <a:bodyPr wrap="none" lIns="0" tIns="0" rIns="0" anchor="ctr" anchorCtr="1"/>
          <a:lstStyle/>
          <a:p>
            <a:pPr eaLnBrk="1" hangingPunct="1">
              <a:defRPr/>
            </a:pPr>
            <a:r>
              <a:rPr lang="en-US" altLang="zh-CN" sz="1800" b="1" dirty="0">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Times New Roman" pitchFamily="18" charset="0"/>
                <a:ea typeface="宋体" panose="02010600030101010101" pitchFamily="2" charset="-122"/>
                <a:cs typeface="+mn-cs"/>
                <a:sym typeface="Symbol" pitchFamily="18" charset="2"/>
              </a:rPr>
              <a:t>6</a:t>
            </a:r>
          </a:p>
        </p:txBody>
      </p:sp>
      <p:cxnSp>
        <p:nvCxnSpPr>
          <p:cNvPr id="141330" name="AutoShape 40">
            <a:extLst>
              <a:ext uri="{FF2B5EF4-FFF2-40B4-BE49-F238E27FC236}">
                <a16:creationId xmlns:a16="http://schemas.microsoft.com/office/drawing/2014/main" id="{F77801C9-5D8F-48EB-952B-3E9150F0DF66}"/>
              </a:ext>
            </a:extLst>
          </p:cNvPr>
          <p:cNvCxnSpPr>
            <a:cxnSpLocks noChangeShapeType="1"/>
            <a:stCxn id="163885" idx="0"/>
          </p:cNvCxnSpPr>
          <p:nvPr/>
        </p:nvCxnSpPr>
        <p:spPr bwMode="auto">
          <a:xfrm flipH="1" flipV="1">
            <a:off x="8433594" y="4603751"/>
            <a:ext cx="703262" cy="17462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41331" name="AutoShape 41">
            <a:extLst>
              <a:ext uri="{FF2B5EF4-FFF2-40B4-BE49-F238E27FC236}">
                <a16:creationId xmlns:a16="http://schemas.microsoft.com/office/drawing/2014/main" id="{41BD0E46-64AC-479F-8DFA-77A184494955}"/>
              </a:ext>
            </a:extLst>
          </p:cNvPr>
          <p:cNvCxnSpPr>
            <a:cxnSpLocks noChangeShapeType="1"/>
          </p:cNvCxnSpPr>
          <p:nvPr/>
        </p:nvCxnSpPr>
        <p:spPr bwMode="auto">
          <a:xfrm flipV="1">
            <a:off x="7516019" y="4603750"/>
            <a:ext cx="690562" cy="241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63882" name="Oval 42">
            <a:extLst>
              <a:ext uri="{FF2B5EF4-FFF2-40B4-BE49-F238E27FC236}">
                <a16:creationId xmlns:a16="http://schemas.microsoft.com/office/drawing/2014/main" id="{25D4DDCC-A94B-4FFB-8E0C-0D20992AAB62}"/>
              </a:ext>
            </a:extLst>
          </p:cNvPr>
          <p:cNvSpPr>
            <a:spLocks noChangeArrowheads="1"/>
          </p:cNvSpPr>
          <p:nvPr/>
        </p:nvSpPr>
        <p:spPr bwMode="auto">
          <a:xfrm>
            <a:off x="7242970" y="4806951"/>
            <a:ext cx="320675"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3</a:t>
            </a:r>
          </a:p>
        </p:txBody>
      </p:sp>
      <p:sp>
        <p:nvSpPr>
          <p:cNvPr id="163883" name="Rectangle 43">
            <a:extLst>
              <a:ext uri="{FF2B5EF4-FFF2-40B4-BE49-F238E27FC236}">
                <a16:creationId xmlns:a16="http://schemas.microsoft.com/office/drawing/2014/main" id="{BF15DC86-D247-47C2-9458-07F96205E762}"/>
              </a:ext>
            </a:extLst>
          </p:cNvPr>
          <p:cNvSpPr>
            <a:spLocks noChangeAspect="1" noChangeArrowheads="1"/>
          </p:cNvSpPr>
          <p:nvPr/>
        </p:nvSpPr>
        <p:spPr bwMode="auto">
          <a:xfrm>
            <a:off x="6877845" y="5383214"/>
            <a:ext cx="230187" cy="230187"/>
          </a:xfrm>
          <a:prstGeom prst="rect">
            <a:avLst/>
          </a:prstGeom>
          <a:solidFill>
            <a:schemeClr val="tx2"/>
          </a:solidFill>
          <a:ln w="38100">
            <a:solidFill>
              <a:schemeClr val="tx2"/>
            </a:solidFill>
            <a:miter lim="800000"/>
            <a:headEnd/>
            <a:tailEnd/>
          </a:ln>
        </p:spPr>
        <p:txBody>
          <a:bodyPr wrap="none" anchor="ctr"/>
          <a:lstStyle/>
          <a:p>
            <a:pPr eaLnBrk="1" hangingPunct="1">
              <a:defRPr/>
            </a:pPr>
            <a:endParaRPr lang="zh-CN" altLang="en-US"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Arial" charset="0"/>
              <a:ea typeface="宋体" panose="02010600030101010101" pitchFamily="2" charset="-122"/>
              <a:cs typeface="+mn-cs"/>
            </a:endParaRPr>
          </a:p>
        </p:txBody>
      </p:sp>
      <p:cxnSp>
        <p:nvCxnSpPr>
          <p:cNvPr id="141334" name="AutoShape 44">
            <a:extLst>
              <a:ext uri="{FF2B5EF4-FFF2-40B4-BE49-F238E27FC236}">
                <a16:creationId xmlns:a16="http://schemas.microsoft.com/office/drawing/2014/main" id="{AE5100C7-6BEE-434C-B801-A79B01C77EAC}"/>
              </a:ext>
            </a:extLst>
          </p:cNvPr>
          <p:cNvCxnSpPr>
            <a:cxnSpLocks noChangeShapeType="1"/>
            <a:stCxn id="163883" idx="0"/>
            <a:endCxn id="163882" idx="3"/>
          </p:cNvCxnSpPr>
          <p:nvPr/>
        </p:nvCxnSpPr>
        <p:spPr bwMode="auto">
          <a:xfrm flipV="1">
            <a:off x="6993732" y="5089525"/>
            <a:ext cx="296863"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885" name="Oval 45">
            <a:extLst>
              <a:ext uri="{FF2B5EF4-FFF2-40B4-BE49-F238E27FC236}">
                <a16:creationId xmlns:a16="http://schemas.microsoft.com/office/drawing/2014/main" id="{730E2E8C-E918-4A7C-9DFC-1A3DCB2064F9}"/>
              </a:ext>
            </a:extLst>
          </p:cNvPr>
          <p:cNvSpPr>
            <a:spLocks noChangeArrowheads="1"/>
          </p:cNvSpPr>
          <p:nvPr/>
        </p:nvSpPr>
        <p:spPr bwMode="auto">
          <a:xfrm>
            <a:off x="8976520" y="4787901"/>
            <a:ext cx="319087"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8</a:t>
            </a:r>
          </a:p>
        </p:txBody>
      </p:sp>
      <p:sp>
        <p:nvSpPr>
          <p:cNvPr id="163886" name="Rectangle 46">
            <a:extLst>
              <a:ext uri="{FF2B5EF4-FFF2-40B4-BE49-F238E27FC236}">
                <a16:creationId xmlns:a16="http://schemas.microsoft.com/office/drawing/2014/main" id="{075C64FA-AF39-494E-8D6F-3385699CD75C}"/>
              </a:ext>
            </a:extLst>
          </p:cNvPr>
          <p:cNvSpPr>
            <a:spLocks noChangeAspect="1" noChangeArrowheads="1"/>
          </p:cNvSpPr>
          <p:nvPr/>
        </p:nvSpPr>
        <p:spPr bwMode="auto">
          <a:xfrm>
            <a:off x="8727281" y="5364164"/>
            <a:ext cx="230188" cy="230187"/>
          </a:xfrm>
          <a:prstGeom prst="rect">
            <a:avLst/>
          </a:prstGeom>
          <a:solidFill>
            <a:schemeClr val="tx2"/>
          </a:solidFill>
          <a:ln w="38100">
            <a:solidFill>
              <a:schemeClr val="tx2"/>
            </a:solidFill>
            <a:miter lim="800000"/>
            <a:headEnd/>
            <a:tailEnd/>
          </a:ln>
        </p:spPr>
        <p:txBody>
          <a:bodyPr wrap="none" anchor="ctr"/>
          <a:lstStyle/>
          <a:p>
            <a:pPr eaLnBrk="1" hangingPunct="1">
              <a:defRPr/>
            </a:pPr>
            <a:endParaRPr lang="zh-CN" altLang="en-US"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Arial" charset="0"/>
              <a:ea typeface="宋体" panose="02010600030101010101" pitchFamily="2" charset="-122"/>
              <a:cs typeface="+mn-cs"/>
            </a:endParaRPr>
          </a:p>
        </p:txBody>
      </p:sp>
      <p:sp>
        <p:nvSpPr>
          <p:cNvPr id="163887" name="Rectangle 47">
            <a:extLst>
              <a:ext uri="{FF2B5EF4-FFF2-40B4-BE49-F238E27FC236}">
                <a16:creationId xmlns:a16="http://schemas.microsoft.com/office/drawing/2014/main" id="{A4920FB1-2C74-44E3-9338-D797D93E699D}"/>
              </a:ext>
            </a:extLst>
          </p:cNvPr>
          <p:cNvSpPr>
            <a:spLocks noChangeAspect="1" noChangeArrowheads="1"/>
          </p:cNvSpPr>
          <p:nvPr/>
        </p:nvSpPr>
        <p:spPr bwMode="auto">
          <a:xfrm>
            <a:off x="9314656" y="5364164"/>
            <a:ext cx="230188" cy="230187"/>
          </a:xfrm>
          <a:prstGeom prst="rect">
            <a:avLst/>
          </a:prstGeom>
          <a:solidFill>
            <a:schemeClr val="tx2"/>
          </a:solidFill>
          <a:ln w="38100">
            <a:solidFill>
              <a:schemeClr val="tx2"/>
            </a:solidFill>
            <a:miter lim="800000"/>
            <a:headEnd/>
            <a:tailEnd/>
          </a:ln>
        </p:spPr>
        <p:txBody>
          <a:bodyPr wrap="none" anchor="ctr"/>
          <a:lstStyle/>
          <a:p>
            <a:pPr eaLnBrk="1" hangingPunct="1">
              <a:defRPr/>
            </a:pPr>
            <a:endParaRPr lang="zh-CN" altLang="en-US"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Arial" charset="0"/>
              <a:ea typeface="宋体" panose="02010600030101010101" pitchFamily="2" charset="-122"/>
              <a:cs typeface="+mn-cs"/>
            </a:endParaRPr>
          </a:p>
        </p:txBody>
      </p:sp>
      <p:cxnSp>
        <p:nvCxnSpPr>
          <p:cNvPr id="141338" name="AutoShape 48">
            <a:extLst>
              <a:ext uri="{FF2B5EF4-FFF2-40B4-BE49-F238E27FC236}">
                <a16:creationId xmlns:a16="http://schemas.microsoft.com/office/drawing/2014/main" id="{023B15DE-5C8A-44DB-B642-7C52701773B7}"/>
              </a:ext>
            </a:extLst>
          </p:cNvPr>
          <p:cNvCxnSpPr>
            <a:cxnSpLocks noChangeShapeType="1"/>
            <a:stCxn id="163887" idx="0"/>
          </p:cNvCxnSpPr>
          <p:nvPr/>
        </p:nvCxnSpPr>
        <p:spPr bwMode="auto">
          <a:xfrm flipH="1" flipV="1">
            <a:off x="9249570" y="5070475"/>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1339" name="AutoShape 49">
            <a:extLst>
              <a:ext uri="{FF2B5EF4-FFF2-40B4-BE49-F238E27FC236}">
                <a16:creationId xmlns:a16="http://schemas.microsoft.com/office/drawing/2014/main" id="{1EA81F36-7FC7-4C80-A0CE-E633186BF3A9}"/>
              </a:ext>
            </a:extLst>
          </p:cNvPr>
          <p:cNvCxnSpPr>
            <a:cxnSpLocks noChangeShapeType="1"/>
            <a:stCxn id="163886" idx="0"/>
            <a:endCxn id="163885" idx="3"/>
          </p:cNvCxnSpPr>
          <p:nvPr/>
        </p:nvCxnSpPr>
        <p:spPr bwMode="auto">
          <a:xfrm flipV="1">
            <a:off x="8843170" y="507047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890" name="Oval 50">
            <a:extLst>
              <a:ext uri="{FF2B5EF4-FFF2-40B4-BE49-F238E27FC236}">
                <a16:creationId xmlns:a16="http://schemas.microsoft.com/office/drawing/2014/main" id="{DD59286F-857C-460F-960D-4505D509631F}"/>
              </a:ext>
            </a:extLst>
          </p:cNvPr>
          <p:cNvSpPr>
            <a:spLocks noChangeArrowheads="1"/>
          </p:cNvSpPr>
          <p:nvPr/>
        </p:nvSpPr>
        <p:spPr bwMode="auto">
          <a:xfrm>
            <a:off x="7662070" y="5378451"/>
            <a:ext cx="319087"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4</a:t>
            </a:r>
          </a:p>
        </p:txBody>
      </p:sp>
      <p:cxnSp>
        <p:nvCxnSpPr>
          <p:cNvPr id="141341" name="AutoShape 55">
            <a:extLst>
              <a:ext uri="{FF2B5EF4-FFF2-40B4-BE49-F238E27FC236}">
                <a16:creationId xmlns:a16="http://schemas.microsoft.com/office/drawing/2014/main" id="{2C992627-C1B9-4676-A76C-FB84A4B3D1B4}"/>
              </a:ext>
            </a:extLst>
          </p:cNvPr>
          <p:cNvCxnSpPr>
            <a:cxnSpLocks noChangeShapeType="1"/>
            <a:stCxn id="163890" idx="0"/>
          </p:cNvCxnSpPr>
          <p:nvPr/>
        </p:nvCxnSpPr>
        <p:spPr bwMode="auto">
          <a:xfrm flipH="1" flipV="1">
            <a:off x="7516020" y="5089525"/>
            <a:ext cx="306387" cy="2794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41342" name="Text Box 56">
            <a:extLst>
              <a:ext uri="{FF2B5EF4-FFF2-40B4-BE49-F238E27FC236}">
                <a16:creationId xmlns:a16="http://schemas.microsoft.com/office/drawing/2014/main" id="{061E6B3C-319E-415D-924C-78DDB159EA20}"/>
              </a:ext>
            </a:extLst>
          </p:cNvPr>
          <p:cNvSpPr txBox="1">
            <a:spLocks noChangeArrowheads="1"/>
          </p:cNvSpPr>
          <p:nvPr/>
        </p:nvSpPr>
        <p:spPr bwMode="auto">
          <a:xfrm>
            <a:off x="3907631" y="4997450"/>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X</a:t>
            </a:r>
          </a:p>
        </p:txBody>
      </p:sp>
      <p:sp>
        <p:nvSpPr>
          <p:cNvPr id="141343" name="Text Box 57">
            <a:extLst>
              <a:ext uri="{FF2B5EF4-FFF2-40B4-BE49-F238E27FC236}">
                <a16:creationId xmlns:a16="http://schemas.microsoft.com/office/drawing/2014/main" id="{E7AD7E74-397F-4A4B-853E-6EC002A835B9}"/>
              </a:ext>
            </a:extLst>
          </p:cNvPr>
          <p:cNvSpPr txBox="1">
            <a:spLocks noChangeArrowheads="1"/>
          </p:cNvSpPr>
          <p:nvPr/>
        </p:nvSpPr>
        <p:spPr bwMode="auto">
          <a:xfrm>
            <a:off x="3221831" y="4464050"/>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A</a:t>
            </a:r>
          </a:p>
        </p:txBody>
      </p:sp>
      <p:sp>
        <p:nvSpPr>
          <p:cNvPr id="141344" name="Text Box 58">
            <a:extLst>
              <a:ext uri="{FF2B5EF4-FFF2-40B4-BE49-F238E27FC236}">
                <a16:creationId xmlns:a16="http://schemas.microsoft.com/office/drawing/2014/main" id="{7C3F0762-6329-4579-A0F1-960FD6AD74C3}"/>
              </a:ext>
            </a:extLst>
          </p:cNvPr>
          <p:cNvSpPr txBox="1">
            <a:spLocks noChangeArrowheads="1"/>
          </p:cNvSpPr>
          <p:nvPr/>
        </p:nvSpPr>
        <p:spPr bwMode="auto">
          <a:xfrm>
            <a:off x="7030244" y="4464050"/>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A</a:t>
            </a:r>
          </a:p>
        </p:txBody>
      </p:sp>
      <p:sp>
        <p:nvSpPr>
          <p:cNvPr id="141345" name="Text Box 59">
            <a:extLst>
              <a:ext uri="{FF2B5EF4-FFF2-40B4-BE49-F238E27FC236}">
                <a16:creationId xmlns:a16="http://schemas.microsoft.com/office/drawing/2014/main" id="{E31DF536-90F7-408E-926E-46A09EBF505A}"/>
              </a:ext>
            </a:extLst>
          </p:cNvPr>
          <p:cNvSpPr txBox="1">
            <a:spLocks noChangeArrowheads="1"/>
          </p:cNvSpPr>
          <p:nvPr/>
        </p:nvSpPr>
        <p:spPr bwMode="auto">
          <a:xfrm>
            <a:off x="7868444" y="4997450"/>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X</a:t>
            </a:r>
          </a:p>
        </p:txBody>
      </p:sp>
      <p:sp>
        <p:nvSpPr>
          <p:cNvPr id="141346" name="AutoShape 60">
            <a:extLst>
              <a:ext uri="{FF2B5EF4-FFF2-40B4-BE49-F238E27FC236}">
                <a16:creationId xmlns:a16="http://schemas.microsoft.com/office/drawing/2014/main" id="{43614D50-4812-4304-90AE-627870BB09DD}"/>
              </a:ext>
            </a:extLst>
          </p:cNvPr>
          <p:cNvSpPr>
            <a:spLocks noChangeArrowheads="1"/>
          </p:cNvSpPr>
          <p:nvPr/>
        </p:nvSpPr>
        <p:spPr bwMode="auto">
          <a:xfrm>
            <a:off x="5561806" y="4845050"/>
            <a:ext cx="990600" cy="488950"/>
          </a:xfrm>
          <a:prstGeom prst="rightArrow">
            <a:avLst>
              <a:gd name="adj1" fmla="val 50000"/>
              <a:gd name="adj2" fmla="val 3500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63901" name="Rectangle 61">
            <a:extLst>
              <a:ext uri="{FF2B5EF4-FFF2-40B4-BE49-F238E27FC236}">
                <a16:creationId xmlns:a16="http://schemas.microsoft.com/office/drawing/2014/main" id="{1CC10548-3D2B-4AA3-B45D-C5924B013FA1}"/>
              </a:ext>
            </a:extLst>
          </p:cNvPr>
          <p:cNvSpPr>
            <a:spLocks noChangeAspect="1" noChangeArrowheads="1"/>
          </p:cNvSpPr>
          <p:nvPr/>
        </p:nvSpPr>
        <p:spPr bwMode="auto">
          <a:xfrm>
            <a:off x="7414420" y="5942014"/>
            <a:ext cx="230187" cy="230187"/>
          </a:xfrm>
          <a:prstGeom prst="rect">
            <a:avLst/>
          </a:prstGeom>
          <a:solidFill>
            <a:schemeClr val="tx2"/>
          </a:solidFill>
          <a:ln w="38100">
            <a:solidFill>
              <a:schemeClr val="tx2"/>
            </a:solidFill>
            <a:miter lim="800000"/>
            <a:headEnd/>
            <a:tailEnd/>
          </a:ln>
        </p:spPr>
        <p:txBody>
          <a:bodyPr wrap="none" anchor="ctr"/>
          <a:lstStyle/>
          <a:p>
            <a:pPr eaLnBrk="1" hangingPunct="1">
              <a:defRPr/>
            </a:pPr>
            <a:endParaRPr lang="zh-CN" altLang="en-US"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Arial" charset="0"/>
              <a:ea typeface="宋体" panose="02010600030101010101" pitchFamily="2" charset="-122"/>
              <a:cs typeface="+mn-cs"/>
            </a:endParaRPr>
          </a:p>
        </p:txBody>
      </p:sp>
      <p:sp>
        <p:nvSpPr>
          <p:cNvPr id="163902" name="Rectangle 62">
            <a:extLst>
              <a:ext uri="{FF2B5EF4-FFF2-40B4-BE49-F238E27FC236}">
                <a16:creationId xmlns:a16="http://schemas.microsoft.com/office/drawing/2014/main" id="{F089F25B-2F4C-4364-B85E-CA3D02EF4B1D}"/>
              </a:ext>
            </a:extLst>
          </p:cNvPr>
          <p:cNvSpPr>
            <a:spLocks noChangeAspect="1" noChangeArrowheads="1"/>
          </p:cNvSpPr>
          <p:nvPr/>
        </p:nvSpPr>
        <p:spPr bwMode="auto">
          <a:xfrm>
            <a:off x="8060531" y="5942014"/>
            <a:ext cx="230188" cy="230187"/>
          </a:xfrm>
          <a:prstGeom prst="rect">
            <a:avLst/>
          </a:prstGeom>
          <a:solidFill>
            <a:schemeClr val="tx2"/>
          </a:solidFill>
          <a:ln w="38100">
            <a:solidFill>
              <a:schemeClr val="tx2"/>
            </a:solidFill>
            <a:miter lim="800000"/>
            <a:headEnd/>
            <a:tailEnd/>
          </a:ln>
        </p:spPr>
        <p:txBody>
          <a:bodyPr wrap="none" anchor="ctr"/>
          <a:lstStyle/>
          <a:p>
            <a:pPr eaLnBrk="1" hangingPunct="1">
              <a:defRPr/>
            </a:pPr>
            <a:endParaRPr lang="zh-CN" altLang="en-US" sz="1800" b="1">
              <a:ln w="19050">
                <a:solidFill>
                  <a:srgbClr val="000000">
                    <a:tint val="1000"/>
                  </a:srgbClr>
                </a:solidFill>
                <a:prstDash val="solid"/>
              </a:ln>
              <a:solidFill>
                <a:srgbClr val="FFFFFF"/>
              </a:solidFill>
              <a:effectLst>
                <a:outerShdw blurRad="50000" dist="50800" dir="7500000" algn="tl">
                  <a:srgbClr val="000000">
                    <a:shade val="5000"/>
                    <a:alpha val="35000"/>
                  </a:srgbClr>
                </a:outerShdw>
              </a:effectLst>
              <a:latin typeface="Arial" charset="0"/>
              <a:ea typeface="宋体" panose="02010600030101010101" pitchFamily="2" charset="-122"/>
              <a:cs typeface="+mn-cs"/>
            </a:endParaRPr>
          </a:p>
        </p:txBody>
      </p:sp>
      <p:cxnSp>
        <p:nvCxnSpPr>
          <p:cNvPr id="141349" name="AutoShape 63">
            <a:extLst>
              <a:ext uri="{FF2B5EF4-FFF2-40B4-BE49-F238E27FC236}">
                <a16:creationId xmlns:a16="http://schemas.microsoft.com/office/drawing/2014/main" id="{0CC48E6C-F17D-40D4-B37B-5B5A6DA9D54B}"/>
              </a:ext>
            </a:extLst>
          </p:cNvPr>
          <p:cNvCxnSpPr>
            <a:cxnSpLocks noChangeShapeType="1"/>
            <a:stCxn id="163902" idx="0"/>
          </p:cNvCxnSpPr>
          <p:nvPr/>
        </p:nvCxnSpPr>
        <p:spPr bwMode="auto">
          <a:xfrm flipH="1" flipV="1">
            <a:off x="7936707" y="564832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1350" name="AutoShape 64">
            <a:extLst>
              <a:ext uri="{FF2B5EF4-FFF2-40B4-BE49-F238E27FC236}">
                <a16:creationId xmlns:a16="http://schemas.microsoft.com/office/drawing/2014/main" id="{91E79C86-8073-47A5-9879-F05E5630B4CE}"/>
              </a:ext>
            </a:extLst>
          </p:cNvPr>
          <p:cNvCxnSpPr>
            <a:cxnSpLocks noChangeShapeType="1"/>
            <a:stCxn id="163901" idx="0"/>
          </p:cNvCxnSpPr>
          <p:nvPr/>
        </p:nvCxnSpPr>
        <p:spPr bwMode="auto">
          <a:xfrm flipV="1">
            <a:off x="7530306" y="564832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63905" name="Text Box 65">
            <a:extLst>
              <a:ext uri="{FF2B5EF4-FFF2-40B4-BE49-F238E27FC236}">
                <a16:creationId xmlns:a16="http://schemas.microsoft.com/office/drawing/2014/main" id="{9075C0B2-0D9C-4E3B-AA34-74230876DD17}"/>
              </a:ext>
            </a:extLst>
          </p:cNvPr>
          <p:cNvSpPr txBox="1">
            <a:spLocks noChangeArrowheads="1"/>
          </p:cNvSpPr>
          <p:nvPr/>
        </p:nvSpPr>
        <p:spPr bwMode="auto">
          <a:xfrm>
            <a:off x="5469732" y="4279901"/>
            <a:ext cx="1223963" cy="404813"/>
          </a:xfrm>
          <a:prstGeom prst="rect">
            <a:avLst/>
          </a:prstGeom>
          <a:noFill/>
          <a:ln w="9525">
            <a:noFill/>
            <a:miter lim="800000"/>
            <a:headEnd/>
            <a:tailEnd/>
          </a:ln>
        </p:spPr>
        <p:txBody>
          <a:bodyPr/>
          <a:lstStyle/>
          <a:p>
            <a:pPr algn="just" eaLnBrk="1" hangingPunct="1">
              <a:lnSpc>
                <a:spcPct val="110000"/>
              </a:lnSpc>
              <a:defRPr/>
            </a:pPr>
            <a:r>
              <a:rPr lang="zh-CN" altLang="en-US" sz="2800" b="1" dirty="0">
                <a:solidFill>
                  <a:srgbClr val="000000"/>
                </a:solidFill>
                <a:latin typeface="+mn-ea"/>
                <a:ea typeface="楷体_GB2312"/>
                <a:cs typeface="+mn-cs"/>
              </a:rPr>
              <a:t>插入</a:t>
            </a:r>
            <a:r>
              <a:rPr lang="en-US" altLang="zh-CN" sz="2800" b="1" dirty="0">
                <a:solidFill>
                  <a:srgbClr val="000000"/>
                </a:solidFill>
                <a:latin typeface="+mn-ea"/>
                <a:ea typeface="楷体_GB2312"/>
                <a:cs typeface="+mn-cs"/>
              </a:rPr>
              <a:t>4</a:t>
            </a:r>
          </a:p>
        </p:txBody>
      </p:sp>
      <p:sp>
        <p:nvSpPr>
          <p:cNvPr id="141352" name="灯片编号占位符 3">
            <a:extLst>
              <a:ext uri="{FF2B5EF4-FFF2-40B4-BE49-F238E27FC236}">
                <a16:creationId xmlns:a16="http://schemas.microsoft.com/office/drawing/2014/main" id="{56B1869F-8B42-4A98-BFDF-6A37023176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69E028D1-C5DF-49E3-8A7F-BD5D1A546B6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81</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2541792E-44C2-4FD6-9545-67018F47F314}"/>
              </a:ext>
            </a:extLst>
          </p:cNvPr>
          <p:cNvSpPr>
            <a:spLocks noGrp="1" noChangeArrowheads="1"/>
          </p:cNvSpPr>
          <p:nvPr>
            <p:ph type="title" idx="4294967295"/>
          </p:nvPr>
        </p:nvSpPr>
        <p:spPr/>
        <p:txBody>
          <a:bodyPr/>
          <a:lstStyle/>
          <a:p>
            <a:pPr eaLnBrk="1" hangingPunct="1"/>
            <a:r>
              <a:rPr lang="zh-CN" altLang="en-US" b="1">
                <a:latin typeface="微软雅黑" panose="020B0503020204020204" pitchFamily="34" charset="-122"/>
                <a:ea typeface="微软雅黑" panose="020B0503020204020204" pitchFamily="34" charset="-122"/>
              </a:rPr>
              <a:t>双红调整</a:t>
            </a:r>
            <a:r>
              <a:rPr lang="en-US" altLang="zh-CN" b="1">
                <a:latin typeface="微软雅黑" panose="020B0503020204020204" pitchFamily="34" charset="-122"/>
                <a:ea typeface="微软雅黑" panose="020B0503020204020204" pitchFamily="34" charset="-122"/>
              </a:rPr>
              <a:t>1</a:t>
            </a:r>
            <a:r>
              <a:rPr lang="zh-CN" altLang="en-US" b="1">
                <a:latin typeface="微软雅黑" panose="020B0503020204020204" pitchFamily="34" charset="-122"/>
                <a:ea typeface="微软雅黑" panose="020B0503020204020204" pitchFamily="34" charset="-122"/>
              </a:rPr>
              <a:t>：</a:t>
            </a:r>
            <a:r>
              <a:rPr lang="zh-CN" altLang="en-US" b="1">
                <a:solidFill>
                  <a:schemeClr val="bg1"/>
                </a:solidFill>
                <a:latin typeface="微软雅黑" panose="020B0503020204020204" pitchFamily="34" charset="-122"/>
                <a:ea typeface="微软雅黑" panose="020B0503020204020204" pitchFamily="34" charset="-122"/>
              </a:rPr>
              <a:t>红黑旋转</a:t>
            </a:r>
          </a:p>
        </p:txBody>
      </p:sp>
      <p:sp>
        <p:nvSpPr>
          <p:cNvPr id="142339" name="Rectangle 3" descr="Rectangle: Click to edit Master text styles&#10;Second level&#10;Third level&#10;Fourth level&#10;Fifth level">
            <a:extLst>
              <a:ext uri="{FF2B5EF4-FFF2-40B4-BE49-F238E27FC236}">
                <a16:creationId xmlns:a16="http://schemas.microsoft.com/office/drawing/2014/main" id="{D3C7149F-5A77-4E93-A434-32459D8B641F}"/>
              </a:ext>
            </a:extLst>
          </p:cNvPr>
          <p:cNvSpPr>
            <a:spLocks noGrp="1" noChangeArrowheads="1"/>
          </p:cNvSpPr>
          <p:nvPr>
            <p:ph type="body" idx="4294967295"/>
          </p:nvPr>
        </p:nvSpPr>
        <p:spPr/>
        <p:txBody>
          <a:bodyPr/>
          <a:lstStyle/>
          <a:p>
            <a:pPr eaLnBrk="1" hangingPunct="1"/>
            <a:r>
              <a:rPr lang="zh-CN" altLang="en-US">
                <a:latin typeface="微软雅黑" panose="020B0503020204020204" pitchFamily="34" charset="-122"/>
                <a:ea typeface="微软雅黑" panose="020B0503020204020204" pitchFamily="34" charset="-122"/>
                <a:cs typeface="Times New Roman" panose="02020603050405020304" pitchFamily="18" charset="0"/>
              </a:rPr>
              <a:t>情况</a:t>
            </a:r>
            <a:r>
              <a:rPr lang="en-US" altLang="zh-CN">
                <a:latin typeface="微软雅黑" panose="020B0503020204020204" pitchFamily="34" charset="-122"/>
                <a:ea typeface="微软雅黑" panose="020B0503020204020204" pitchFamily="34" charset="-122"/>
                <a:cs typeface="Times New Roman" panose="02020603050405020304" pitchFamily="18" charset="0"/>
              </a:rPr>
              <a:t>1</a:t>
            </a:r>
            <a:r>
              <a:rPr lang="zh-CN" altLang="en-US">
                <a:ea typeface="微软雅黑" panose="020B0503020204020204" pitchFamily="34" charset="-122"/>
                <a:cs typeface="Times New Roman" panose="02020603050405020304" pitchFamily="18" charset="0"/>
              </a:rPr>
              <a:t>：</a:t>
            </a:r>
            <a:r>
              <a:rPr lang="zh-CN" altLang="en-US">
                <a:latin typeface="微软雅黑" panose="020B0503020204020204" pitchFamily="34" charset="-122"/>
                <a:ea typeface="微软雅黑" panose="020B0503020204020204" pitchFamily="34" charset="-122"/>
                <a:cs typeface="Times New Roman" panose="02020603050405020304" pitchFamily="18" charset="0"/>
              </a:rPr>
              <a:t>新增结点</a:t>
            </a:r>
            <a:r>
              <a:rPr lang="en-US" altLang="zh-CN">
                <a:latin typeface="微软雅黑" panose="020B0503020204020204" pitchFamily="34" charset="-122"/>
                <a:ea typeface="微软雅黑" panose="020B0503020204020204" pitchFamily="34" charset="-122"/>
                <a:cs typeface="Times New Roman" panose="02020603050405020304" pitchFamily="18" charset="0"/>
              </a:rPr>
              <a:t>X</a:t>
            </a:r>
            <a:r>
              <a:rPr lang="zh-CN" altLang="en-US">
                <a:latin typeface="微软雅黑" panose="020B0503020204020204" pitchFamily="34" charset="-122"/>
                <a:ea typeface="微软雅黑" panose="020B0503020204020204" pitchFamily="34" charset="-122"/>
                <a:cs typeface="Times New Roman" panose="02020603050405020304" pitchFamily="18" charset="0"/>
              </a:rPr>
              <a:t>的叔叔结点是黑色，或者</a:t>
            </a:r>
            <a:r>
              <a:rPr lang="en-US" altLang="zh-CN">
                <a:latin typeface="微软雅黑" panose="020B0503020204020204" pitchFamily="34" charset="-122"/>
                <a:ea typeface="微软雅黑" panose="020B0503020204020204" pitchFamily="34" charset="-122"/>
                <a:cs typeface="Times New Roman" panose="02020603050405020304" pitchFamily="18" charset="0"/>
              </a:rPr>
              <a:t>NIL</a:t>
            </a:r>
            <a:endParaRPr lang="zh-CN" altLang="en-US">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endParaRPr lang="zh-CN" altLang="en-US">
              <a:ea typeface="微软雅黑" panose="020B0503020204020204" pitchFamily="34" charset="-122"/>
              <a:cs typeface="Times New Roman" panose="02020603050405020304" pitchFamily="18" charset="0"/>
            </a:endParaRPr>
          </a:p>
          <a:p>
            <a:pPr eaLnBrk="1" hangingPunct="1"/>
            <a:endParaRPr lang="zh-CN" altLang="en-US">
              <a:ea typeface="微软雅黑" panose="020B0503020204020204" pitchFamily="34" charset="-122"/>
              <a:cs typeface="Times New Roman" panose="02020603050405020304" pitchFamily="18" charset="0"/>
            </a:endParaRPr>
          </a:p>
          <a:p>
            <a:pPr eaLnBrk="1" hangingPunct="1">
              <a:lnSpc>
                <a:spcPct val="250000"/>
              </a:lnSpc>
              <a:spcBef>
                <a:spcPts val="2400"/>
              </a:spcBef>
            </a:pPr>
            <a:r>
              <a:rPr lang="zh-CN" altLang="en-US">
                <a:latin typeface="微软雅黑" panose="020B0503020204020204" pitchFamily="34" charset="-122"/>
                <a:ea typeface="微软雅黑" panose="020B0503020204020204" pitchFamily="34" charset="-122"/>
                <a:cs typeface="Times New Roman" panose="02020603050405020304" pitchFamily="18" charset="0"/>
              </a:rPr>
              <a:t>旋转调整后，调整子树的</a:t>
            </a:r>
            <a:endParaRPr lang="en-US" altLang="zh-CN">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spcBef>
                <a:spcPct val="0"/>
              </a:spcBef>
            </a:pPr>
            <a:r>
              <a:rPr lang="zh-CN" altLang="en-US">
                <a:ea typeface="宋体" panose="02010600030101010101" pitchFamily="2" charset="-122"/>
                <a:cs typeface="Times New Roman" panose="02020603050405020304" pitchFamily="18" charset="0"/>
              </a:rPr>
              <a:t>根结点为黑色，左右兄弟为红色</a:t>
            </a:r>
            <a:endParaRPr lang="en-US" altLang="zh-CN">
              <a:ea typeface="宋体" panose="02010600030101010101" pitchFamily="2" charset="-122"/>
              <a:cs typeface="Times New Roman" panose="02020603050405020304" pitchFamily="18" charset="0"/>
            </a:endParaRPr>
          </a:p>
          <a:p>
            <a:pPr lvl="1" eaLnBrk="1" hangingPunct="1">
              <a:spcBef>
                <a:spcPct val="0"/>
              </a:spcBef>
            </a:pPr>
            <a:r>
              <a:rPr lang="zh-CN" altLang="en-US">
                <a:ea typeface="宋体" panose="02010600030101010101" pitchFamily="2" charset="-122"/>
                <a:cs typeface="Times New Roman" panose="02020603050405020304" pitchFamily="18" charset="0"/>
              </a:rPr>
              <a:t>每个结点的阶都保持原值，调整完成</a:t>
            </a:r>
            <a:endParaRPr lang="en-US" altLang="zh-CN">
              <a:ea typeface="宋体" panose="02010600030101010101" pitchFamily="2" charset="-122"/>
              <a:cs typeface="Times New Roman" panose="02020603050405020304" pitchFamily="18" charset="0"/>
            </a:endParaRPr>
          </a:p>
          <a:p>
            <a:pPr lvl="1" eaLnBrk="1" hangingPunct="1">
              <a:spcBef>
                <a:spcPct val="0"/>
              </a:spcBef>
            </a:pPr>
            <a:r>
              <a:rPr lang="zh-CN" altLang="en-US">
                <a:ea typeface="宋体" panose="02010600030101010101" pitchFamily="2" charset="-122"/>
                <a:cs typeface="Times New Roman" panose="02020603050405020304" pitchFamily="18" charset="0"/>
              </a:rPr>
              <a:t>保持树的稳定性！</a:t>
            </a:r>
          </a:p>
        </p:txBody>
      </p:sp>
      <p:grpSp>
        <p:nvGrpSpPr>
          <p:cNvPr id="142340" name="组合 28">
            <a:extLst>
              <a:ext uri="{FF2B5EF4-FFF2-40B4-BE49-F238E27FC236}">
                <a16:creationId xmlns:a16="http://schemas.microsoft.com/office/drawing/2014/main" id="{CA4068D2-E725-470A-8824-AAA728C4CCE9}"/>
              </a:ext>
            </a:extLst>
          </p:cNvPr>
          <p:cNvGrpSpPr>
            <a:grpSpLocks/>
          </p:cNvGrpSpPr>
          <p:nvPr/>
        </p:nvGrpSpPr>
        <p:grpSpPr bwMode="auto">
          <a:xfrm>
            <a:off x="2523331" y="1905000"/>
            <a:ext cx="6840538" cy="2160588"/>
            <a:chOff x="1000125" y="2625725"/>
            <a:chExt cx="6840538" cy="2160588"/>
          </a:xfrm>
        </p:grpSpPr>
        <p:sp>
          <p:nvSpPr>
            <p:cNvPr id="142342" name="Line 4">
              <a:extLst>
                <a:ext uri="{FF2B5EF4-FFF2-40B4-BE49-F238E27FC236}">
                  <a16:creationId xmlns:a16="http://schemas.microsoft.com/office/drawing/2014/main" id="{9A46DA02-D4F1-4282-8436-766F7CE88639}"/>
                </a:ext>
              </a:extLst>
            </p:cNvPr>
            <p:cNvSpPr>
              <a:spLocks noChangeShapeType="1"/>
            </p:cNvSpPr>
            <p:nvPr/>
          </p:nvSpPr>
          <p:spPr bwMode="auto">
            <a:xfrm flipH="1">
              <a:off x="2185988" y="3098800"/>
              <a:ext cx="342900" cy="2968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2343" name="Line 5">
              <a:extLst>
                <a:ext uri="{FF2B5EF4-FFF2-40B4-BE49-F238E27FC236}">
                  <a16:creationId xmlns:a16="http://schemas.microsoft.com/office/drawing/2014/main" id="{9F7E1E82-E1B1-42E9-AC94-EAA8FA5D0478}"/>
                </a:ext>
              </a:extLst>
            </p:cNvPr>
            <p:cNvSpPr>
              <a:spLocks noChangeShapeType="1"/>
            </p:cNvSpPr>
            <p:nvPr/>
          </p:nvSpPr>
          <p:spPr bwMode="auto">
            <a:xfrm flipH="1">
              <a:off x="1639888" y="3735388"/>
              <a:ext cx="342900" cy="29686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2344" name="Line 6">
              <a:extLst>
                <a:ext uri="{FF2B5EF4-FFF2-40B4-BE49-F238E27FC236}">
                  <a16:creationId xmlns:a16="http://schemas.microsoft.com/office/drawing/2014/main" id="{3E207413-BA97-4F1D-860A-7D56D6D265A0}"/>
                </a:ext>
              </a:extLst>
            </p:cNvPr>
            <p:cNvSpPr>
              <a:spLocks noChangeShapeType="1"/>
            </p:cNvSpPr>
            <p:nvPr/>
          </p:nvSpPr>
          <p:spPr bwMode="auto">
            <a:xfrm>
              <a:off x="2871788" y="3071813"/>
              <a:ext cx="455612" cy="3968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62823" name="Oval 7">
              <a:extLst>
                <a:ext uri="{FF2B5EF4-FFF2-40B4-BE49-F238E27FC236}">
                  <a16:creationId xmlns:a16="http://schemas.microsoft.com/office/drawing/2014/main" id="{CD305C31-7068-413F-AF0E-21930A778BD5}"/>
                </a:ext>
              </a:extLst>
            </p:cNvPr>
            <p:cNvSpPr>
              <a:spLocks noChangeArrowheads="1"/>
            </p:cNvSpPr>
            <p:nvPr/>
          </p:nvSpPr>
          <p:spPr bwMode="auto">
            <a:xfrm>
              <a:off x="5756275" y="3489325"/>
              <a:ext cx="404813" cy="3968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X</a:t>
              </a:r>
            </a:p>
          </p:txBody>
        </p:sp>
        <p:sp>
          <p:nvSpPr>
            <p:cNvPr id="142346" name="Line 8">
              <a:extLst>
                <a:ext uri="{FF2B5EF4-FFF2-40B4-BE49-F238E27FC236}">
                  <a16:creationId xmlns:a16="http://schemas.microsoft.com/office/drawing/2014/main" id="{874EDE95-121C-4F92-87C1-C4A0F55026B5}"/>
                </a:ext>
              </a:extLst>
            </p:cNvPr>
            <p:cNvSpPr>
              <a:spLocks noChangeShapeType="1"/>
            </p:cNvSpPr>
            <p:nvPr/>
          </p:nvSpPr>
          <p:spPr bwMode="auto">
            <a:xfrm flipH="1">
              <a:off x="6754813" y="3890963"/>
              <a:ext cx="227012" cy="1984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2347" name="Line 9">
              <a:extLst>
                <a:ext uri="{FF2B5EF4-FFF2-40B4-BE49-F238E27FC236}">
                  <a16:creationId xmlns:a16="http://schemas.microsoft.com/office/drawing/2014/main" id="{3CCFBAC2-05A0-4A01-9A24-45A9534D79A1}"/>
                </a:ext>
              </a:extLst>
            </p:cNvPr>
            <p:cNvSpPr>
              <a:spLocks noChangeShapeType="1"/>
            </p:cNvSpPr>
            <p:nvPr/>
          </p:nvSpPr>
          <p:spPr bwMode="auto">
            <a:xfrm flipH="1">
              <a:off x="6080125" y="3179763"/>
              <a:ext cx="360363" cy="36036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2348" name="Line 10">
              <a:extLst>
                <a:ext uri="{FF2B5EF4-FFF2-40B4-BE49-F238E27FC236}">
                  <a16:creationId xmlns:a16="http://schemas.microsoft.com/office/drawing/2014/main" id="{8784246C-E0EB-4109-A3B3-5261F5EBA646}"/>
                </a:ext>
              </a:extLst>
            </p:cNvPr>
            <p:cNvSpPr>
              <a:spLocks noChangeShapeType="1"/>
            </p:cNvSpPr>
            <p:nvPr/>
          </p:nvSpPr>
          <p:spPr bwMode="auto">
            <a:xfrm>
              <a:off x="6727825" y="3179763"/>
              <a:ext cx="369888" cy="41433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2349" name="Line 12">
              <a:extLst>
                <a:ext uri="{FF2B5EF4-FFF2-40B4-BE49-F238E27FC236}">
                  <a16:creationId xmlns:a16="http://schemas.microsoft.com/office/drawing/2014/main" id="{1FC74D84-84CB-430C-AB4D-015C13D90F80}"/>
                </a:ext>
              </a:extLst>
            </p:cNvPr>
            <p:cNvSpPr>
              <a:spLocks noChangeShapeType="1"/>
            </p:cNvSpPr>
            <p:nvPr/>
          </p:nvSpPr>
          <p:spPr bwMode="auto">
            <a:xfrm>
              <a:off x="2178050" y="3754438"/>
              <a:ext cx="360363" cy="287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2350" name="Text Box 13">
              <a:extLst>
                <a:ext uri="{FF2B5EF4-FFF2-40B4-BE49-F238E27FC236}">
                  <a16:creationId xmlns:a16="http://schemas.microsoft.com/office/drawing/2014/main" id="{E6D25A9D-B72A-4C07-A92D-62D464E143A9}"/>
                </a:ext>
              </a:extLst>
            </p:cNvPr>
            <p:cNvSpPr txBox="1">
              <a:spLocks noChangeArrowheads="1"/>
            </p:cNvSpPr>
            <p:nvPr/>
          </p:nvSpPr>
          <p:spPr bwMode="auto">
            <a:xfrm>
              <a:off x="2393950" y="4186238"/>
              <a:ext cx="341313" cy="29686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142351" name="Line 14">
              <a:extLst>
                <a:ext uri="{FF2B5EF4-FFF2-40B4-BE49-F238E27FC236}">
                  <a16:creationId xmlns:a16="http://schemas.microsoft.com/office/drawing/2014/main" id="{DB3C69AF-B307-4355-8DD5-B3F79289FD20}"/>
                </a:ext>
              </a:extLst>
            </p:cNvPr>
            <p:cNvSpPr>
              <a:spLocks noChangeShapeType="1"/>
            </p:cNvSpPr>
            <p:nvPr/>
          </p:nvSpPr>
          <p:spPr bwMode="auto">
            <a:xfrm>
              <a:off x="7304088" y="3900488"/>
              <a:ext cx="288925" cy="2159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2352" name="Text Box 15">
              <a:extLst>
                <a:ext uri="{FF2B5EF4-FFF2-40B4-BE49-F238E27FC236}">
                  <a16:creationId xmlns:a16="http://schemas.microsoft.com/office/drawing/2014/main" id="{9F0F172B-536B-4AF8-A5B8-9A112E56017B}"/>
                </a:ext>
              </a:extLst>
            </p:cNvPr>
            <p:cNvSpPr txBox="1">
              <a:spLocks noChangeArrowheads="1"/>
            </p:cNvSpPr>
            <p:nvPr/>
          </p:nvSpPr>
          <p:spPr bwMode="auto">
            <a:xfrm>
              <a:off x="3581400" y="3033712"/>
              <a:ext cx="18669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以祖父结点为轴旋转父结点</a:t>
              </a:r>
            </a:p>
          </p:txBody>
        </p:sp>
        <p:sp>
          <p:nvSpPr>
            <p:cNvPr id="1105935" name="Oval 17">
              <a:extLst>
                <a:ext uri="{FF2B5EF4-FFF2-40B4-BE49-F238E27FC236}">
                  <a16:creationId xmlns:a16="http://schemas.microsoft.com/office/drawing/2014/main" id="{3B2556A0-8896-4622-998B-73E94A918D69}"/>
                </a:ext>
              </a:extLst>
            </p:cNvPr>
            <p:cNvSpPr>
              <a:spLocks noChangeArrowheads="1"/>
            </p:cNvSpPr>
            <p:nvPr/>
          </p:nvSpPr>
          <p:spPr bwMode="auto">
            <a:xfrm>
              <a:off x="1890713" y="3394075"/>
              <a:ext cx="404812" cy="3968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A</a:t>
              </a:r>
            </a:p>
          </p:txBody>
        </p:sp>
        <p:sp>
          <p:nvSpPr>
            <p:cNvPr id="1105936" name="Oval 19">
              <a:extLst>
                <a:ext uri="{FF2B5EF4-FFF2-40B4-BE49-F238E27FC236}">
                  <a16:creationId xmlns:a16="http://schemas.microsoft.com/office/drawing/2014/main" id="{8FDBB91E-5F50-4006-AF97-FEC2C0778116}"/>
                </a:ext>
              </a:extLst>
            </p:cNvPr>
            <p:cNvSpPr>
              <a:spLocks noChangeArrowheads="1"/>
            </p:cNvSpPr>
            <p:nvPr/>
          </p:nvSpPr>
          <p:spPr bwMode="auto">
            <a:xfrm>
              <a:off x="1385888" y="3970338"/>
              <a:ext cx="404812" cy="3968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X</a:t>
              </a:r>
            </a:p>
          </p:txBody>
        </p:sp>
        <p:sp>
          <p:nvSpPr>
            <p:cNvPr id="162837" name="Oval 21">
              <a:extLst>
                <a:ext uri="{FF2B5EF4-FFF2-40B4-BE49-F238E27FC236}">
                  <a16:creationId xmlns:a16="http://schemas.microsoft.com/office/drawing/2014/main" id="{B27AFB78-32B5-4040-AD76-D918524D5E5F}"/>
                </a:ext>
              </a:extLst>
            </p:cNvPr>
            <p:cNvSpPr>
              <a:spLocks noChangeArrowheads="1"/>
            </p:cNvSpPr>
            <p:nvPr/>
          </p:nvSpPr>
          <p:spPr bwMode="auto">
            <a:xfrm>
              <a:off x="6931025" y="3573463"/>
              <a:ext cx="404813" cy="3968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B</a:t>
              </a:r>
            </a:p>
          </p:txBody>
        </p:sp>
        <p:sp>
          <p:nvSpPr>
            <p:cNvPr id="1105938" name="Oval 23">
              <a:extLst>
                <a:ext uri="{FF2B5EF4-FFF2-40B4-BE49-F238E27FC236}">
                  <a16:creationId xmlns:a16="http://schemas.microsoft.com/office/drawing/2014/main" id="{03493116-1FC0-45BE-A9C3-2DBF1293878E}"/>
                </a:ext>
              </a:extLst>
            </p:cNvPr>
            <p:cNvSpPr>
              <a:spLocks noChangeArrowheads="1"/>
            </p:cNvSpPr>
            <p:nvPr/>
          </p:nvSpPr>
          <p:spPr bwMode="auto">
            <a:xfrm>
              <a:off x="2466975" y="2817813"/>
              <a:ext cx="404813" cy="396875"/>
            </a:xfrm>
            <a:prstGeom prst="ellipse">
              <a:avLst/>
            </a:prstGeom>
            <a:solidFill>
              <a:schemeClr val="tx2"/>
            </a:solidFill>
            <a:ln w="38100" algn="ctr">
              <a:solidFill>
                <a:schemeClr val="tx1"/>
              </a:solidFill>
              <a:round/>
              <a:headEnd/>
              <a:tailEnd/>
            </a:ln>
          </p:spPr>
          <p:txBody>
            <a:bodyPr wrap="none" lIns="0" tIns="0" rIns="0" anchor="ctr" anchorCtr="1"/>
            <a:lstStyle/>
            <a:p>
              <a:pPr eaLnBrk="1" hangingPunct="1">
                <a:defRPr/>
              </a:pPr>
              <a:r>
                <a:rPr lang="en-US" altLang="zh-CN"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B</a:t>
              </a:r>
            </a:p>
          </p:txBody>
        </p:sp>
        <p:sp>
          <p:nvSpPr>
            <p:cNvPr id="162840" name="Oval 24">
              <a:extLst>
                <a:ext uri="{FF2B5EF4-FFF2-40B4-BE49-F238E27FC236}">
                  <a16:creationId xmlns:a16="http://schemas.microsoft.com/office/drawing/2014/main" id="{2E422466-E050-49C8-94A8-F9CACEBEB996}"/>
                </a:ext>
              </a:extLst>
            </p:cNvPr>
            <p:cNvSpPr>
              <a:spLocks noChangeArrowheads="1"/>
            </p:cNvSpPr>
            <p:nvPr/>
          </p:nvSpPr>
          <p:spPr bwMode="auto">
            <a:xfrm>
              <a:off x="6381750" y="2852738"/>
              <a:ext cx="404813" cy="396875"/>
            </a:xfrm>
            <a:prstGeom prst="ellipse">
              <a:avLst/>
            </a:prstGeom>
            <a:solidFill>
              <a:schemeClr val="tx2"/>
            </a:solidFill>
            <a:ln w="38100" algn="ctr">
              <a:solidFill>
                <a:schemeClr val="tx1"/>
              </a:solidFill>
              <a:round/>
              <a:headEnd/>
              <a:tailEnd/>
            </a:ln>
          </p:spPr>
          <p:txBody>
            <a:bodyPr wrap="none" lIns="0" tIns="0" rIns="0" anchor="ctr" anchorCtr="1"/>
            <a:lstStyle/>
            <a:p>
              <a:pPr eaLnBrk="1" hangingPunct="1">
                <a:defRPr/>
              </a:pPr>
              <a:r>
                <a:rPr lang="en-US" altLang="zh-CN"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A</a:t>
              </a:r>
            </a:p>
          </p:txBody>
        </p:sp>
        <p:sp>
          <p:nvSpPr>
            <p:cNvPr id="162841" name="Oval 25">
              <a:extLst>
                <a:ext uri="{FF2B5EF4-FFF2-40B4-BE49-F238E27FC236}">
                  <a16:creationId xmlns:a16="http://schemas.microsoft.com/office/drawing/2014/main" id="{685BF419-03F3-4C22-AC7B-C10BD88409A3}"/>
                </a:ext>
              </a:extLst>
            </p:cNvPr>
            <p:cNvSpPr>
              <a:spLocks noChangeArrowheads="1"/>
            </p:cNvSpPr>
            <p:nvPr/>
          </p:nvSpPr>
          <p:spPr bwMode="auto">
            <a:xfrm>
              <a:off x="3114675" y="3465513"/>
              <a:ext cx="404813" cy="396875"/>
            </a:xfrm>
            <a:prstGeom prst="ellipse">
              <a:avLst/>
            </a:prstGeom>
            <a:solidFill>
              <a:schemeClr val="tx2"/>
            </a:solidFill>
            <a:ln w="38100" algn="ctr">
              <a:solidFill>
                <a:schemeClr val="tx1"/>
              </a:solidFill>
              <a:round/>
              <a:headEnd/>
              <a:tailEnd/>
            </a:ln>
          </p:spPr>
          <p:txBody>
            <a:bodyPr wrap="none" lIns="0" tIns="0" rIns="0" anchor="ctr" anchorCtr="1"/>
            <a:lstStyle/>
            <a:p>
              <a:pPr eaLnBrk="1" hangingPunct="1">
                <a:defRPr/>
              </a:pPr>
              <a:r>
                <a:rPr lang="en-US" altLang="zh-CN"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C</a:t>
              </a:r>
            </a:p>
          </p:txBody>
        </p:sp>
        <p:sp>
          <p:nvSpPr>
            <p:cNvPr id="162842" name="Oval 26">
              <a:extLst>
                <a:ext uri="{FF2B5EF4-FFF2-40B4-BE49-F238E27FC236}">
                  <a16:creationId xmlns:a16="http://schemas.microsoft.com/office/drawing/2014/main" id="{452D647C-D48C-4183-B4FA-203A4B3A750E}"/>
                </a:ext>
              </a:extLst>
            </p:cNvPr>
            <p:cNvSpPr>
              <a:spLocks noChangeArrowheads="1"/>
            </p:cNvSpPr>
            <p:nvPr/>
          </p:nvSpPr>
          <p:spPr bwMode="auto">
            <a:xfrm>
              <a:off x="7435850" y="4114800"/>
              <a:ext cx="404813" cy="396875"/>
            </a:xfrm>
            <a:prstGeom prst="ellipse">
              <a:avLst/>
            </a:prstGeom>
            <a:solidFill>
              <a:schemeClr val="tx2"/>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C</a:t>
              </a:r>
            </a:p>
          </p:txBody>
        </p:sp>
        <p:sp>
          <p:nvSpPr>
            <p:cNvPr id="142360" name="Oval 27">
              <a:extLst>
                <a:ext uri="{FF2B5EF4-FFF2-40B4-BE49-F238E27FC236}">
                  <a16:creationId xmlns:a16="http://schemas.microsoft.com/office/drawing/2014/main" id="{FB3742DB-FFFD-400A-8672-7802EA22BC6C}"/>
                </a:ext>
              </a:extLst>
            </p:cNvPr>
            <p:cNvSpPr>
              <a:spLocks noChangeArrowheads="1"/>
            </p:cNvSpPr>
            <p:nvPr/>
          </p:nvSpPr>
          <p:spPr bwMode="auto">
            <a:xfrm>
              <a:off x="2393950" y="4029075"/>
              <a:ext cx="431800" cy="71913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sp>
          <p:nvSpPr>
            <p:cNvPr id="142361" name="Text Box 28">
              <a:extLst>
                <a:ext uri="{FF2B5EF4-FFF2-40B4-BE49-F238E27FC236}">
                  <a16:creationId xmlns:a16="http://schemas.microsoft.com/office/drawing/2014/main" id="{AF2278A2-2B6C-4501-A025-D58EF2E1C88F}"/>
                </a:ext>
              </a:extLst>
            </p:cNvPr>
            <p:cNvSpPr txBox="1">
              <a:spLocks noChangeArrowheads="1"/>
            </p:cNvSpPr>
            <p:nvPr/>
          </p:nvSpPr>
          <p:spPr bwMode="auto">
            <a:xfrm>
              <a:off x="6473825" y="4198938"/>
              <a:ext cx="341313" cy="29686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142362" name="Oval 29">
              <a:extLst>
                <a:ext uri="{FF2B5EF4-FFF2-40B4-BE49-F238E27FC236}">
                  <a16:creationId xmlns:a16="http://schemas.microsoft.com/office/drawing/2014/main" id="{364EBABC-DFA0-4C68-AA92-770D50BA5F67}"/>
                </a:ext>
              </a:extLst>
            </p:cNvPr>
            <p:cNvSpPr>
              <a:spLocks noChangeArrowheads="1"/>
            </p:cNvSpPr>
            <p:nvPr/>
          </p:nvSpPr>
          <p:spPr bwMode="auto">
            <a:xfrm>
              <a:off x="6473825" y="4067175"/>
              <a:ext cx="431800" cy="71913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sp>
          <p:nvSpPr>
            <p:cNvPr id="142363" name="Freeform 104">
              <a:extLst>
                <a:ext uri="{FF2B5EF4-FFF2-40B4-BE49-F238E27FC236}">
                  <a16:creationId xmlns:a16="http://schemas.microsoft.com/office/drawing/2014/main" id="{0E30DDEF-D9BD-4E03-A843-CC2C98E3387D}"/>
                </a:ext>
              </a:extLst>
            </p:cNvPr>
            <p:cNvSpPr>
              <a:spLocks/>
            </p:cNvSpPr>
            <p:nvPr/>
          </p:nvSpPr>
          <p:spPr bwMode="auto">
            <a:xfrm>
              <a:off x="1000125" y="2625725"/>
              <a:ext cx="2276475" cy="1873250"/>
            </a:xfrm>
            <a:custGeom>
              <a:avLst/>
              <a:gdLst>
                <a:gd name="T0" fmla="*/ 2147483646 w 1071"/>
                <a:gd name="T1" fmla="*/ 2147483646 h 865"/>
                <a:gd name="T2" fmla="*/ 2147483646 w 1071"/>
                <a:gd name="T3" fmla="*/ 2147483646 h 865"/>
                <a:gd name="T4" fmla="*/ 2147483646 w 1071"/>
                <a:gd name="T5" fmla="*/ 2147483646 h 865"/>
                <a:gd name="T6" fmla="*/ 2147483646 w 1071"/>
                <a:gd name="T7" fmla="*/ 2147483646 h 865"/>
                <a:gd name="T8" fmla="*/ 2147483646 w 1071"/>
                <a:gd name="T9" fmla="*/ 2147483646 h 865"/>
                <a:gd name="T10" fmla="*/ 2147483646 w 1071"/>
                <a:gd name="T11" fmla="*/ 2147483646 h 865"/>
                <a:gd name="T12" fmla="*/ 2147483646 w 1071"/>
                <a:gd name="T13" fmla="*/ 2147483646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2364" name="Freeform 105">
              <a:extLst>
                <a:ext uri="{FF2B5EF4-FFF2-40B4-BE49-F238E27FC236}">
                  <a16:creationId xmlns:a16="http://schemas.microsoft.com/office/drawing/2014/main" id="{2EB2047A-DE98-4BF9-9C60-881A46414A01}"/>
                </a:ext>
              </a:extLst>
            </p:cNvPr>
            <p:cNvSpPr>
              <a:spLocks/>
            </p:cNvSpPr>
            <p:nvPr/>
          </p:nvSpPr>
          <p:spPr bwMode="auto">
            <a:xfrm>
              <a:off x="5465763" y="2770188"/>
              <a:ext cx="2286000" cy="1293812"/>
            </a:xfrm>
            <a:custGeom>
              <a:avLst/>
              <a:gdLst>
                <a:gd name="T0" fmla="*/ 2147483646 w 1440"/>
                <a:gd name="T1" fmla="*/ 0 h 815"/>
                <a:gd name="T2" fmla="*/ 2147483646 w 1440"/>
                <a:gd name="T3" fmla="*/ 2147483646 h 815"/>
                <a:gd name="T4" fmla="*/ 2147483646 w 1440"/>
                <a:gd name="T5" fmla="*/ 2147483646 h 815"/>
                <a:gd name="T6" fmla="*/ 2147483646 w 1440"/>
                <a:gd name="T7" fmla="*/ 2147483646 h 815"/>
                <a:gd name="T8" fmla="*/ 2147483646 w 1440"/>
                <a:gd name="T9" fmla="*/ 2147483646 h 815"/>
                <a:gd name="T10" fmla="*/ 2147483646 w 1440"/>
                <a:gd name="T11" fmla="*/ 2147483646 h 815"/>
                <a:gd name="T12" fmla="*/ 2147483646 w 1440"/>
                <a:gd name="T13" fmla="*/ 2147483646 h 815"/>
                <a:gd name="T14" fmla="*/ 2147483646 w 1440"/>
                <a:gd name="T15" fmla="*/ 2147483646 h 815"/>
                <a:gd name="T16" fmla="*/ 2147483646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2365" name="AutoShape 106">
              <a:extLst>
                <a:ext uri="{FF2B5EF4-FFF2-40B4-BE49-F238E27FC236}">
                  <a16:creationId xmlns:a16="http://schemas.microsoft.com/office/drawing/2014/main" id="{0CB0D43B-1D63-45CD-A295-970FBC296E0B}"/>
                </a:ext>
              </a:extLst>
            </p:cNvPr>
            <p:cNvSpPr>
              <a:spLocks noChangeArrowheads="1"/>
            </p:cNvSpPr>
            <p:nvPr/>
          </p:nvSpPr>
          <p:spPr bwMode="auto">
            <a:xfrm>
              <a:off x="3836988" y="3706813"/>
              <a:ext cx="1454150" cy="381000"/>
            </a:xfrm>
            <a:prstGeom prst="rightArrow">
              <a:avLst>
                <a:gd name="adj1" fmla="val 50000"/>
                <a:gd name="adj2" fmla="val 67286"/>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grpSp>
      <p:sp>
        <p:nvSpPr>
          <p:cNvPr id="142341" name="灯片编号占位符 3">
            <a:extLst>
              <a:ext uri="{FF2B5EF4-FFF2-40B4-BE49-F238E27FC236}">
                <a16:creationId xmlns:a16="http://schemas.microsoft.com/office/drawing/2014/main" id="{3A4BBA51-B6B5-4168-9325-E800F21089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CE56240-4EA0-46BC-B2D1-B7F38A19E637}"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57F51ED2-2357-4140-8EED-88C260B8B9D3}"/>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rPr>
              <a:t>4</a:t>
            </a:r>
            <a:r>
              <a:rPr lang="zh-CN" altLang="en-US" b="1">
                <a:latin typeface="微软雅黑" panose="020B0503020204020204" pitchFamily="34" charset="-122"/>
                <a:ea typeface="微软雅黑" panose="020B0503020204020204" pitchFamily="34" charset="-122"/>
              </a:rPr>
              <a:t>种形式的结构调整</a:t>
            </a:r>
            <a:endParaRPr lang="en-US" altLang="zh-CN" b="1">
              <a:latin typeface="微软雅黑" panose="020B0503020204020204" pitchFamily="34" charset="-122"/>
              <a:ea typeface="微软雅黑" panose="020B0503020204020204" pitchFamily="34" charset="-122"/>
            </a:endParaRPr>
          </a:p>
        </p:txBody>
      </p:sp>
      <p:sp>
        <p:nvSpPr>
          <p:cNvPr id="143363" name="Rectangle 3" descr="Rectangle: Click to edit Master text styles&#10;Second level&#10;Third level&#10;Fourth level&#10;Fifth level">
            <a:extLst>
              <a:ext uri="{FF2B5EF4-FFF2-40B4-BE49-F238E27FC236}">
                <a16:creationId xmlns:a16="http://schemas.microsoft.com/office/drawing/2014/main" id="{FB222BCD-542C-4026-8838-97EF9D018979}"/>
              </a:ext>
            </a:extLst>
          </p:cNvPr>
          <p:cNvSpPr>
            <a:spLocks noGrp="1" noChangeArrowheads="1"/>
          </p:cNvSpPr>
          <p:nvPr>
            <p:ph type="body" idx="4294967295"/>
          </p:nvPr>
        </p:nvSpPr>
        <p:spPr>
          <a:xfrm>
            <a:off x="1904206" y="5638800"/>
            <a:ext cx="7772400" cy="838200"/>
          </a:xfrm>
        </p:spPr>
        <p:txBody>
          <a:bodyPr/>
          <a:lstStyle/>
          <a:p>
            <a:pPr eaLnBrk="1" hangingPunct="1"/>
            <a:r>
              <a:rPr lang="zh-CN" altLang="en-US">
                <a:cs typeface="Times New Roman" panose="02020603050405020304" pitchFamily="18" charset="0"/>
              </a:rPr>
              <a:t>原则：保持</a:t>
            </a:r>
            <a:r>
              <a:rPr lang="en-US" altLang="zh-CN">
                <a:cs typeface="Times New Roman" panose="02020603050405020304" pitchFamily="18" charset="0"/>
              </a:rPr>
              <a:t>BST</a:t>
            </a:r>
            <a:r>
              <a:rPr lang="zh-CN" altLang="en-US">
                <a:cs typeface="Times New Roman" panose="02020603050405020304" pitchFamily="18" charset="0"/>
              </a:rPr>
              <a:t>的中序性质</a:t>
            </a:r>
          </a:p>
        </p:txBody>
      </p:sp>
      <p:sp>
        <p:nvSpPr>
          <p:cNvPr id="1106948" name="Oval 4">
            <a:extLst>
              <a:ext uri="{FF2B5EF4-FFF2-40B4-BE49-F238E27FC236}">
                <a16:creationId xmlns:a16="http://schemas.microsoft.com/office/drawing/2014/main" id="{693E4FD9-C3C6-4C5C-AAAB-6B5CB214D120}"/>
              </a:ext>
            </a:extLst>
          </p:cNvPr>
          <p:cNvSpPr>
            <a:spLocks noChangeArrowheads="1"/>
          </p:cNvSpPr>
          <p:nvPr/>
        </p:nvSpPr>
        <p:spPr bwMode="auto">
          <a:xfrm>
            <a:off x="2663031" y="1970088"/>
            <a:ext cx="311150" cy="311150"/>
          </a:xfrm>
          <a:prstGeom prst="ellipse">
            <a:avLst/>
          </a:prstGeom>
          <a:solidFill>
            <a:schemeClr val="tx1"/>
          </a:solidFill>
          <a:ln w="38100">
            <a:solidFill>
              <a:schemeClr val="tx1"/>
            </a:solidFill>
            <a:round/>
            <a:headEnd/>
            <a:tailEnd/>
          </a:ln>
        </p:spPr>
        <p:txBody>
          <a:bodyPr wrap="none" anchor="ctr"/>
          <a:lstStyle/>
          <a:p>
            <a:pPr eaLnBrk="1" hangingPunct="1">
              <a:defRPr/>
            </a:pPr>
            <a:r>
              <a:rPr lang="en-US" altLang="zh-CN"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rPr>
              <a:t>2</a:t>
            </a:r>
          </a:p>
        </p:txBody>
      </p:sp>
      <p:cxnSp>
        <p:nvCxnSpPr>
          <p:cNvPr id="143365" name="AutoShape 5">
            <a:extLst>
              <a:ext uri="{FF2B5EF4-FFF2-40B4-BE49-F238E27FC236}">
                <a16:creationId xmlns:a16="http://schemas.microsoft.com/office/drawing/2014/main" id="{AE8A486F-A55A-463B-B894-C46796C8FC08}"/>
              </a:ext>
            </a:extLst>
          </p:cNvPr>
          <p:cNvCxnSpPr>
            <a:cxnSpLocks noChangeShapeType="1"/>
          </p:cNvCxnSpPr>
          <p:nvPr/>
        </p:nvCxnSpPr>
        <p:spPr bwMode="auto">
          <a:xfrm>
            <a:off x="2928144" y="2254250"/>
            <a:ext cx="615950" cy="114300"/>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43366" name="AutoShape 6">
            <a:extLst>
              <a:ext uri="{FF2B5EF4-FFF2-40B4-BE49-F238E27FC236}">
                <a16:creationId xmlns:a16="http://schemas.microsoft.com/office/drawing/2014/main" id="{BB26C57F-4092-48D1-A724-812A7D365B1F}"/>
              </a:ext>
            </a:extLst>
          </p:cNvPr>
          <p:cNvCxnSpPr>
            <a:cxnSpLocks noChangeShapeType="1"/>
            <a:stCxn id="1106954" idx="3"/>
            <a:endCxn id="1106951" idx="0"/>
          </p:cNvCxnSpPr>
          <p:nvPr/>
        </p:nvCxnSpPr>
        <p:spPr bwMode="auto">
          <a:xfrm flipH="1">
            <a:off x="3232944" y="2606676"/>
            <a:ext cx="311150" cy="13176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06951" name="Oval 7">
            <a:extLst>
              <a:ext uri="{FF2B5EF4-FFF2-40B4-BE49-F238E27FC236}">
                <a16:creationId xmlns:a16="http://schemas.microsoft.com/office/drawing/2014/main" id="{FAF88AFA-1E21-404F-8CE7-53FBCA6CCFF8}"/>
              </a:ext>
            </a:extLst>
          </p:cNvPr>
          <p:cNvSpPr>
            <a:spLocks noChangeArrowheads="1"/>
          </p:cNvSpPr>
          <p:nvPr/>
        </p:nvSpPr>
        <p:spPr bwMode="auto">
          <a:xfrm>
            <a:off x="3077369" y="2747963"/>
            <a:ext cx="311150" cy="311150"/>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4</a:t>
            </a:r>
          </a:p>
        </p:txBody>
      </p:sp>
      <p:cxnSp>
        <p:nvCxnSpPr>
          <p:cNvPr id="143368" name="AutoShape 8">
            <a:extLst>
              <a:ext uri="{FF2B5EF4-FFF2-40B4-BE49-F238E27FC236}">
                <a16:creationId xmlns:a16="http://schemas.microsoft.com/office/drawing/2014/main" id="{7285598D-CE15-40FE-B472-0274D05AC1B1}"/>
              </a:ext>
            </a:extLst>
          </p:cNvPr>
          <p:cNvCxnSpPr>
            <a:cxnSpLocks noChangeShapeType="1"/>
          </p:cNvCxnSpPr>
          <p:nvPr/>
        </p:nvCxnSpPr>
        <p:spPr bwMode="auto">
          <a:xfrm>
            <a:off x="3342481" y="3022601"/>
            <a:ext cx="141288"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369" name="AutoShape 9">
            <a:extLst>
              <a:ext uri="{FF2B5EF4-FFF2-40B4-BE49-F238E27FC236}">
                <a16:creationId xmlns:a16="http://schemas.microsoft.com/office/drawing/2014/main" id="{EA7D4175-64A2-41AB-AB61-450CFF8D2EF6}"/>
              </a:ext>
            </a:extLst>
          </p:cNvPr>
          <p:cNvCxnSpPr>
            <a:cxnSpLocks noChangeShapeType="1"/>
            <a:stCxn id="1106951" idx="3"/>
          </p:cNvCxnSpPr>
          <p:nvPr/>
        </p:nvCxnSpPr>
        <p:spPr bwMode="auto">
          <a:xfrm flipH="1">
            <a:off x="2972594" y="3022601"/>
            <a:ext cx="150812" cy="24606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06954" name="Oval 10">
            <a:extLst>
              <a:ext uri="{FF2B5EF4-FFF2-40B4-BE49-F238E27FC236}">
                <a16:creationId xmlns:a16="http://schemas.microsoft.com/office/drawing/2014/main" id="{CD9DBC6D-485A-43A2-9C1C-B2D4B2F3D2F2}"/>
              </a:ext>
            </a:extLst>
          </p:cNvPr>
          <p:cNvSpPr>
            <a:spLocks noChangeArrowheads="1"/>
          </p:cNvSpPr>
          <p:nvPr/>
        </p:nvSpPr>
        <p:spPr bwMode="auto">
          <a:xfrm>
            <a:off x="3498056" y="2332038"/>
            <a:ext cx="311150" cy="311150"/>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6</a:t>
            </a:r>
          </a:p>
        </p:txBody>
      </p:sp>
      <p:cxnSp>
        <p:nvCxnSpPr>
          <p:cNvPr id="143371" name="AutoShape 11">
            <a:extLst>
              <a:ext uri="{FF2B5EF4-FFF2-40B4-BE49-F238E27FC236}">
                <a16:creationId xmlns:a16="http://schemas.microsoft.com/office/drawing/2014/main" id="{9317A3B1-FC68-40E7-B642-36547F00B225}"/>
              </a:ext>
            </a:extLst>
          </p:cNvPr>
          <p:cNvCxnSpPr>
            <a:cxnSpLocks noChangeShapeType="1"/>
          </p:cNvCxnSpPr>
          <p:nvPr/>
        </p:nvCxnSpPr>
        <p:spPr bwMode="auto">
          <a:xfrm>
            <a:off x="3763170" y="2606675"/>
            <a:ext cx="230187" cy="1905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372" name="AutoShape 12">
            <a:extLst>
              <a:ext uri="{FF2B5EF4-FFF2-40B4-BE49-F238E27FC236}">
                <a16:creationId xmlns:a16="http://schemas.microsoft.com/office/drawing/2014/main" id="{8A6AD8A5-38B7-487C-AF8B-4F14383B3F0D}"/>
              </a:ext>
            </a:extLst>
          </p:cNvPr>
          <p:cNvCxnSpPr>
            <a:cxnSpLocks noChangeShapeType="1"/>
            <a:stCxn id="1106948" idx="3"/>
          </p:cNvCxnSpPr>
          <p:nvPr/>
        </p:nvCxnSpPr>
        <p:spPr bwMode="auto">
          <a:xfrm flipH="1">
            <a:off x="2361407" y="2254251"/>
            <a:ext cx="347663" cy="1174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43373" name="Freeform 17">
            <a:extLst>
              <a:ext uri="{FF2B5EF4-FFF2-40B4-BE49-F238E27FC236}">
                <a16:creationId xmlns:a16="http://schemas.microsoft.com/office/drawing/2014/main" id="{5A401D13-B7DB-4E1D-A003-87360F595901}"/>
              </a:ext>
            </a:extLst>
          </p:cNvPr>
          <p:cNvSpPr>
            <a:spLocks/>
          </p:cNvSpPr>
          <p:nvPr/>
        </p:nvSpPr>
        <p:spPr bwMode="auto">
          <a:xfrm>
            <a:off x="2507456" y="1828800"/>
            <a:ext cx="1536700" cy="1404938"/>
          </a:xfrm>
          <a:custGeom>
            <a:avLst/>
            <a:gdLst>
              <a:gd name="T0" fmla="*/ 2147483646 w 1166"/>
              <a:gd name="T1" fmla="*/ 2147483646 h 1066"/>
              <a:gd name="T2" fmla="*/ 2147483646 w 1166"/>
              <a:gd name="T3" fmla="*/ 2147483646 h 1066"/>
              <a:gd name="T4" fmla="*/ 2147483646 w 1166"/>
              <a:gd name="T5" fmla="*/ 2147483646 h 1066"/>
              <a:gd name="T6" fmla="*/ 2147483646 w 1166"/>
              <a:gd name="T7" fmla="*/ 2147483646 h 1066"/>
              <a:gd name="T8" fmla="*/ 2147483646 w 1166"/>
              <a:gd name="T9" fmla="*/ 2147483646 h 1066"/>
              <a:gd name="T10" fmla="*/ 2147483646 w 1166"/>
              <a:gd name="T11" fmla="*/ 2147483646 h 1066"/>
              <a:gd name="T12" fmla="*/ 2147483646 w 1166"/>
              <a:gd name="T13" fmla="*/ 2147483646 h 1066"/>
              <a:gd name="T14" fmla="*/ 2147483646 w 1166"/>
              <a:gd name="T15" fmla="*/ 2147483646 h 1066"/>
              <a:gd name="T16" fmla="*/ 2147483646 w 1166"/>
              <a:gd name="T17" fmla="*/ 2147483646 h 1066"/>
              <a:gd name="T18" fmla="*/ 2147483646 w 1166"/>
              <a:gd name="T19" fmla="*/ 2147483646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nvGrpSpPr>
          <p:cNvPr id="143374" name="Group 42">
            <a:extLst>
              <a:ext uri="{FF2B5EF4-FFF2-40B4-BE49-F238E27FC236}">
                <a16:creationId xmlns:a16="http://schemas.microsoft.com/office/drawing/2014/main" id="{933DDCBF-D462-4271-B892-6107C461C1B1}"/>
              </a:ext>
            </a:extLst>
          </p:cNvPr>
          <p:cNvGrpSpPr>
            <a:grpSpLocks/>
          </p:cNvGrpSpPr>
          <p:nvPr/>
        </p:nvGrpSpPr>
        <p:grpSpPr bwMode="auto">
          <a:xfrm>
            <a:off x="6171406" y="1828800"/>
            <a:ext cx="1758950" cy="1454150"/>
            <a:chOff x="3068" y="2055"/>
            <a:chExt cx="1108" cy="916"/>
          </a:xfrm>
        </p:grpSpPr>
        <p:sp>
          <p:nvSpPr>
            <p:cNvPr id="1106959" name="Oval 20">
              <a:extLst>
                <a:ext uri="{FF2B5EF4-FFF2-40B4-BE49-F238E27FC236}">
                  <a16:creationId xmlns:a16="http://schemas.microsoft.com/office/drawing/2014/main" id="{D94CFEF9-6B24-4EC8-9DCE-6C6D661FFB3C}"/>
                </a:ext>
              </a:extLst>
            </p:cNvPr>
            <p:cNvSpPr>
              <a:spLocks noChangeArrowheads="1"/>
            </p:cNvSpPr>
            <p:nvPr/>
          </p:nvSpPr>
          <p:spPr bwMode="auto">
            <a:xfrm flipH="1">
              <a:off x="3790" y="2153"/>
              <a:ext cx="196" cy="196"/>
            </a:xfrm>
            <a:prstGeom prst="ellipse">
              <a:avLst/>
            </a:prstGeom>
            <a:solidFill>
              <a:schemeClr val="tx1"/>
            </a:solidFill>
            <a:ln w="38100">
              <a:solidFill>
                <a:schemeClr val="tx1"/>
              </a:solidFill>
              <a:round/>
              <a:headEnd/>
              <a:tailEnd/>
            </a:ln>
          </p:spPr>
          <p:txBody>
            <a:bodyPr wrap="none" anchor="ctr">
              <a:scene3d>
                <a:camera prst="orthographicFront"/>
                <a:lightRig rig="soft" dir="t">
                  <a:rot lat="0" lon="0" rev="10800000"/>
                </a:lightRig>
              </a:scene3d>
              <a:sp3d>
                <a:bevelT w="27940" h="12700"/>
                <a:contourClr>
                  <a:srgbClr val="DDDDDD"/>
                </a:contourClr>
              </a:sp3d>
            </a:bodyPr>
            <a:lstStyle/>
            <a:p>
              <a:pPr eaLnBrk="1" hangingPunct="1">
                <a:defRPr/>
              </a:pPr>
              <a:r>
                <a:rPr lang="en-US" altLang="zh-CN" sz="1800" b="1" spc="150" dirty="0">
                  <a:ln w="11430"/>
                  <a:solidFill>
                    <a:srgbClr val="F8F8F8"/>
                  </a:solidFill>
                  <a:effectLst>
                    <a:outerShdw blurRad="25400" algn="tl" rotWithShape="0">
                      <a:srgbClr val="000000">
                        <a:alpha val="43000"/>
                      </a:srgbClr>
                    </a:outerShdw>
                  </a:effectLst>
                  <a:latin typeface="Arial" charset="0"/>
                  <a:ea typeface="宋体" panose="02010600030101010101" pitchFamily="2" charset="-122"/>
                  <a:cs typeface="+mn-cs"/>
                </a:rPr>
                <a:t>6</a:t>
              </a:r>
            </a:p>
          </p:txBody>
        </p:sp>
        <p:cxnSp>
          <p:nvCxnSpPr>
            <p:cNvPr id="143419" name="AutoShape 21">
              <a:extLst>
                <a:ext uri="{FF2B5EF4-FFF2-40B4-BE49-F238E27FC236}">
                  <a16:creationId xmlns:a16="http://schemas.microsoft.com/office/drawing/2014/main" id="{FC780063-C301-4B7A-832E-D8FA34631094}"/>
                </a:ext>
              </a:extLst>
            </p:cNvPr>
            <p:cNvCxnSpPr>
              <a:cxnSpLocks noChangeShapeType="1"/>
            </p:cNvCxnSpPr>
            <p:nvPr/>
          </p:nvCxnSpPr>
          <p:spPr bwMode="auto">
            <a:xfrm flipH="1">
              <a:off x="3576" y="2332"/>
              <a:ext cx="242" cy="4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43420" name="AutoShape 22">
              <a:extLst>
                <a:ext uri="{FF2B5EF4-FFF2-40B4-BE49-F238E27FC236}">
                  <a16:creationId xmlns:a16="http://schemas.microsoft.com/office/drawing/2014/main" id="{F30F34E6-F3D9-4356-9497-D65E7AFE8A89}"/>
                </a:ext>
              </a:extLst>
            </p:cNvPr>
            <p:cNvCxnSpPr>
              <a:cxnSpLocks noChangeShapeType="1"/>
              <a:stCxn id="1106965" idx="3"/>
              <a:endCxn id="1106962" idx="0"/>
            </p:cNvCxnSpPr>
            <p:nvPr/>
          </p:nvCxnSpPr>
          <p:spPr bwMode="auto">
            <a:xfrm flipH="1">
              <a:off x="3311" y="2554"/>
              <a:ext cx="196" cy="8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06962" name="Oval 23">
              <a:extLst>
                <a:ext uri="{FF2B5EF4-FFF2-40B4-BE49-F238E27FC236}">
                  <a16:creationId xmlns:a16="http://schemas.microsoft.com/office/drawing/2014/main" id="{F7B50367-5C74-45B3-B798-31A79F356A08}"/>
                </a:ext>
              </a:extLst>
            </p:cNvPr>
            <p:cNvSpPr>
              <a:spLocks noChangeArrowheads="1"/>
            </p:cNvSpPr>
            <p:nvPr/>
          </p:nvSpPr>
          <p:spPr bwMode="auto">
            <a:xfrm>
              <a:off x="3213" y="2643"/>
              <a:ext cx="196" cy="196"/>
            </a:xfrm>
            <a:prstGeom prst="ellipse">
              <a:avLst/>
            </a:prstGeom>
            <a:solidFill>
              <a:srgbClr val="FF0000"/>
            </a:solidFill>
            <a:ln w="19050">
              <a:solidFill>
                <a:srgbClr val="FF0000"/>
              </a:solidFill>
              <a:round/>
              <a:headEnd/>
              <a:tailEnd/>
            </a:ln>
          </p:spPr>
          <p:txBody>
            <a:bodyPr wrap="none" anchor="ctr"/>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rPr>
                <a:t>2</a:t>
              </a:r>
            </a:p>
          </p:txBody>
        </p:sp>
        <p:cxnSp>
          <p:nvCxnSpPr>
            <p:cNvPr id="143422" name="AutoShape 24">
              <a:extLst>
                <a:ext uri="{FF2B5EF4-FFF2-40B4-BE49-F238E27FC236}">
                  <a16:creationId xmlns:a16="http://schemas.microsoft.com/office/drawing/2014/main" id="{24D3C6CD-DEC4-4D0B-BA3F-A4F4716BB833}"/>
                </a:ext>
              </a:extLst>
            </p:cNvPr>
            <p:cNvCxnSpPr>
              <a:cxnSpLocks noChangeShapeType="1"/>
            </p:cNvCxnSpPr>
            <p:nvPr/>
          </p:nvCxnSpPr>
          <p:spPr bwMode="auto">
            <a:xfrm>
              <a:off x="3380" y="2816"/>
              <a:ext cx="89" cy="15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423" name="AutoShape 25">
              <a:extLst>
                <a:ext uri="{FF2B5EF4-FFF2-40B4-BE49-F238E27FC236}">
                  <a16:creationId xmlns:a16="http://schemas.microsoft.com/office/drawing/2014/main" id="{E46231D6-6DAC-4814-9E38-F7B0D15EB1F9}"/>
                </a:ext>
              </a:extLst>
            </p:cNvPr>
            <p:cNvCxnSpPr>
              <a:cxnSpLocks noChangeShapeType="1"/>
              <a:stCxn id="1106962" idx="3"/>
            </p:cNvCxnSpPr>
            <p:nvPr/>
          </p:nvCxnSpPr>
          <p:spPr bwMode="auto">
            <a:xfrm flipH="1">
              <a:off x="3147" y="2816"/>
              <a:ext cx="95" cy="15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06965" name="Oval 26">
              <a:extLst>
                <a:ext uri="{FF2B5EF4-FFF2-40B4-BE49-F238E27FC236}">
                  <a16:creationId xmlns:a16="http://schemas.microsoft.com/office/drawing/2014/main" id="{81C7BF19-1914-42D4-8D88-BF4229EFCE5D}"/>
                </a:ext>
              </a:extLst>
            </p:cNvPr>
            <p:cNvSpPr>
              <a:spLocks noChangeArrowheads="1"/>
            </p:cNvSpPr>
            <p:nvPr/>
          </p:nvSpPr>
          <p:spPr bwMode="auto">
            <a:xfrm>
              <a:off x="3478" y="2381"/>
              <a:ext cx="196" cy="196"/>
            </a:xfrm>
            <a:prstGeom prst="ellipse">
              <a:avLst/>
            </a:prstGeom>
            <a:solidFill>
              <a:srgbClr val="FF0000"/>
            </a:solidFill>
            <a:ln w="19050">
              <a:solidFill>
                <a:srgbClr val="FF0000"/>
              </a:solidFill>
              <a:round/>
              <a:headEnd/>
              <a:tailEnd/>
            </a:ln>
          </p:spPr>
          <p:txBody>
            <a:bodyPr wrap="none" anchor="ctr"/>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rPr>
                <a:t>4</a:t>
              </a:r>
            </a:p>
          </p:txBody>
        </p:sp>
        <p:cxnSp>
          <p:nvCxnSpPr>
            <p:cNvPr id="143425" name="AutoShape 27">
              <a:extLst>
                <a:ext uri="{FF2B5EF4-FFF2-40B4-BE49-F238E27FC236}">
                  <a16:creationId xmlns:a16="http://schemas.microsoft.com/office/drawing/2014/main" id="{CA830F20-CAA2-4483-B4D2-8268D7A2D788}"/>
                </a:ext>
              </a:extLst>
            </p:cNvPr>
            <p:cNvCxnSpPr>
              <a:cxnSpLocks noChangeShapeType="1"/>
            </p:cNvCxnSpPr>
            <p:nvPr/>
          </p:nvCxnSpPr>
          <p:spPr bwMode="auto">
            <a:xfrm>
              <a:off x="3645" y="2554"/>
              <a:ext cx="145" cy="12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426" name="AutoShape 28">
              <a:extLst>
                <a:ext uri="{FF2B5EF4-FFF2-40B4-BE49-F238E27FC236}">
                  <a16:creationId xmlns:a16="http://schemas.microsoft.com/office/drawing/2014/main" id="{617712FF-B6FA-43E7-BD15-7B51C6A10B1C}"/>
                </a:ext>
              </a:extLst>
            </p:cNvPr>
            <p:cNvCxnSpPr>
              <a:cxnSpLocks noChangeShapeType="1"/>
              <a:stCxn id="1106959" idx="3"/>
            </p:cNvCxnSpPr>
            <p:nvPr/>
          </p:nvCxnSpPr>
          <p:spPr bwMode="auto">
            <a:xfrm>
              <a:off x="3957" y="2332"/>
              <a:ext cx="219" cy="7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43427" name="Freeform 29">
              <a:extLst>
                <a:ext uri="{FF2B5EF4-FFF2-40B4-BE49-F238E27FC236}">
                  <a16:creationId xmlns:a16="http://schemas.microsoft.com/office/drawing/2014/main" id="{18DC0190-ACFD-4610-802F-AE18F3F08E75}"/>
                </a:ext>
              </a:extLst>
            </p:cNvPr>
            <p:cNvSpPr>
              <a:spLocks/>
            </p:cNvSpPr>
            <p:nvPr/>
          </p:nvSpPr>
          <p:spPr bwMode="auto">
            <a:xfrm>
              <a:off x="3068" y="2055"/>
              <a:ext cx="1071" cy="865"/>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43375" name="Group 30">
            <a:extLst>
              <a:ext uri="{FF2B5EF4-FFF2-40B4-BE49-F238E27FC236}">
                <a16:creationId xmlns:a16="http://schemas.microsoft.com/office/drawing/2014/main" id="{587A4B1D-0C6E-414E-9B5F-9D75C0B0E9AA}"/>
              </a:ext>
            </a:extLst>
          </p:cNvPr>
          <p:cNvGrpSpPr>
            <a:grpSpLocks/>
          </p:cNvGrpSpPr>
          <p:nvPr/>
        </p:nvGrpSpPr>
        <p:grpSpPr bwMode="auto">
          <a:xfrm flipH="1">
            <a:off x="4266406" y="1828801"/>
            <a:ext cx="1682750" cy="1438275"/>
            <a:chOff x="1292" y="2058"/>
            <a:chExt cx="1277" cy="1091"/>
          </a:xfrm>
        </p:grpSpPr>
        <p:sp>
          <p:nvSpPr>
            <p:cNvPr id="1106970" name="Oval 31">
              <a:extLst>
                <a:ext uri="{FF2B5EF4-FFF2-40B4-BE49-F238E27FC236}">
                  <a16:creationId xmlns:a16="http://schemas.microsoft.com/office/drawing/2014/main" id="{6983C429-42B5-46B5-B706-D3B8AE2D4E29}"/>
                </a:ext>
              </a:extLst>
            </p:cNvPr>
            <p:cNvSpPr>
              <a:spLocks noChangeArrowheads="1"/>
            </p:cNvSpPr>
            <p:nvPr/>
          </p:nvSpPr>
          <p:spPr bwMode="auto">
            <a:xfrm>
              <a:off x="1521" y="2165"/>
              <a:ext cx="236" cy="236"/>
            </a:xfrm>
            <a:prstGeom prst="ellipse">
              <a:avLst/>
            </a:prstGeom>
            <a:solidFill>
              <a:schemeClr val="tx1"/>
            </a:solidFill>
            <a:ln w="38100">
              <a:solidFill>
                <a:schemeClr val="tx2"/>
              </a:solidFill>
              <a:round/>
              <a:headEnd/>
              <a:tailEnd/>
            </a:ln>
          </p:spPr>
          <p:txBody>
            <a:bodyPr wrap="none" anchor="ctr">
              <a:scene3d>
                <a:camera prst="orthographicFront"/>
                <a:lightRig rig="soft" dir="t">
                  <a:rot lat="0" lon="0" rev="10800000"/>
                </a:lightRig>
              </a:scene3d>
              <a:sp3d>
                <a:bevelT w="27940" h="12700"/>
                <a:contourClr>
                  <a:srgbClr val="DDDDDD"/>
                </a:contourClr>
              </a:sp3d>
            </a:bodyPr>
            <a:lstStyle/>
            <a:p>
              <a:pPr eaLnBrk="1" hangingPunct="1">
                <a:defRPr/>
              </a:pPr>
              <a:r>
                <a:rPr lang="en-US" altLang="zh-CN" sz="1800" b="1" spc="150" dirty="0">
                  <a:ln w="11430"/>
                  <a:solidFill>
                    <a:srgbClr val="F8F8F8"/>
                  </a:solidFill>
                  <a:effectLst>
                    <a:outerShdw blurRad="25400" algn="tl" rotWithShape="0">
                      <a:srgbClr val="000000">
                        <a:alpha val="43000"/>
                      </a:srgbClr>
                    </a:outerShdw>
                  </a:effectLst>
                  <a:latin typeface="Arial" charset="0"/>
                  <a:ea typeface="宋体" panose="02010600030101010101" pitchFamily="2" charset="-122"/>
                  <a:cs typeface="+mn-cs"/>
                </a:rPr>
                <a:t>6</a:t>
              </a:r>
            </a:p>
          </p:txBody>
        </p:sp>
        <p:cxnSp>
          <p:nvCxnSpPr>
            <p:cNvPr id="143409" name="AutoShape 32">
              <a:extLst>
                <a:ext uri="{FF2B5EF4-FFF2-40B4-BE49-F238E27FC236}">
                  <a16:creationId xmlns:a16="http://schemas.microsoft.com/office/drawing/2014/main" id="{A9A899A9-4A46-45D1-B865-926FF2E1D209}"/>
                </a:ext>
              </a:extLst>
            </p:cNvPr>
            <p:cNvCxnSpPr>
              <a:cxnSpLocks noChangeShapeType="1"/>
            </p:cNvCxnSpPr>
            <p:nvPr/>
          </p:nvCxnSpPr>
          <p:spPr bwMode="auto">
            <a:xfrm>
              <a:off x="1723" y="2376"/>
              <a:ext cx="466" cy="94"/>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43410" name="AutoShape 33">
              <a:extLst>
                <a:ext uri="{FF2B5EF4-FFF2-40B4-BE49-F238E27FC236}">
                  <a16:creationId xmlns:a16="http://schemas.microsoft.com/office/drawing/2014/main" id="{7DF1A339-BF2A-4A77-B428-542C71A25FA0}"/>
                </a:ext>
              </a:extLst>
            </p:cNvPr>
            <p:cNvCxnSpPr>
              <a:cxnSpLocks noChangeShapeType="1"/>
              <a:stCxn id="1106976" idx="3"/>
              <a:endCxn id="1106973" idx="0"/>
            </p:cNvCxnSpPr>
            <p:nvPr/>
          </p:nvCxnSpPr>
          <p:spPr bwMode="auto">
            <a:xfrm flipH="1">
              <a:off x="1953" y="2647"/>
              <a:ext cx="236" cy="104"/>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06973" name="Oval 34">
              <a:extLst>
                <a:ext uri="{FF2B5EF4-FFF2-40B4-BE49-F238E27FC236}">
                  <a16:creationId xmlns:a16="http://schemas.microsoft.com/office/drawing/2014/main" id="{7D50597F-DF7D-49E8-B02E-5E84EA6DC981}"/>
                </a:ext>
              </a:extLst>
            </p:cNvPr>
            <p:cNvSpPr>
              <a:spLocks noChangeArrowheads="1"/>
            </p:cNvSpPr>
            <p:nvPr/>
          </p:nvSpPr>
          <p:spPr bwMode="auto">
            <a:xfrm>
              <a:off x="1835" y="2755"/>
              <a:ext cx="236" cy="236"/>
            </a:xfrm>
            <a:prstGeom prst="ellipse">
              <a:avLst/>
            </a:prstGeom>
            <a:solidFill>
              <a:srgbClr val="FF0000"/>
            </a:solidFill>
            <a:ln w="19050">
              <a:solidFill>
                <a:srgbClr val="FF0000"/>
              </a:solidFill>
              <a:round/>
              <a:headEnd/>
              <a:tailEnd/>
            </a:ln>
          </p:spPr>
          <p:txBody>
            <a:bodyPr wrap="none" anchor="ctr"/>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rPr>
                <a:t>4</a:t>
              </a:r>
            </a:p>
          </p:txBody>
        </p:sp>
        <p:cxnSp>
          <p:nvCxnSpPr>
            <p:cNvPr id="143412" name="AutoShape 35">
              <a:extLst>
                <a:ext uri="{FF2B5EF4-FFF2-40B4-BE49-F238E27FC236}">
                  <a16:creationId xmlns:a16="http://schemas.microsoft.com/office/drawing/2014/main" id="{C87BD722-6FFC-4A87-AF11-682C808CE9A9}"/>
                </a:ext>
              </a:extLst>
            </p:cNvPr>
            <p:cNvCxnSpPr>
              <a:cxnSpLocks noChangeShapeType="1"/>
            </p:cNvCxnSpPr>
            <p:nvPr/>
          </p:nvCxnSpPr>
          <p:spPr bwMode="auto">
            <a:xfrm>
              <a:off x="2036" y="2962"/>
              <a:ext cx="108" cy="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413" name="AutoShape 36">
              <a:extLst>
                <a:ext uri="{FF2B5EF4-FFF2-40B4-BE49-F238E27FC236}">
                  <a16:creationId xmlns:a16="http://schemas.microsoft.com/office/drawing/2014/main" id="{43BB2473-69B7-46F5-BC6E-F6BA8291E3F5}"/>
                </a:ext>
              </a:extLst>
            </p:cNvPr>
            <p:cNvCxnSpPr>
              <a:cxnSpLocks noChangeShapeType="1"/>
              <a:stCxn id="1106973" idx="3"/>
            </p:cNvCxnSpPr>
            <p:nvPr/>
          </p:nvCxnSpPr>
          <p:spPr bwMode="auto">
            <a:xfrm flipH="1">
              <a:off x="1756" y="2962"/>
              <a:ext cx="114" cy="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06976" name="Oval 37">
              <a:extLst>
                <a:ext uri="{FF2B5EF4-FFF2-40B4-BE49-F238E27FC236}">
                  <a16:creationId xmlns:a16="http://schemas.microsoft.com/office/drawing/2014/main" id="{B804BA0A-E349-4E71-A0E2-781808638C65}"/>
                </a:ext>
              </a:extLst>
            </p:cNvPr>
            <p:cNvSpPr>
              <a:spLocks noChangeArrowheads="1"/>
            </p:cNvSpPr>
            <p:nvPr/>
          </p:nvSpPr>
          <p:spPr bwMode="auto">
            <a:xfrm>
              <a:off x="2155" y="2440"/>
              <a:ext cx="236" cy="236"/>
            </a:xfrm>
            <a:prstGeom prst="ellipse">
              <a:avLst/>
            </a:prstGeom>
            <a:solidFill>
              <a:srgbClr val="FF0000"/>
            </a:solidFill>
            <a:ln w="19050">
              <a:solidFill>
                <a:srgbClr val="FF0000"/>
              </a:solidFill>
              <a:round/>
              <a:headEnd/>
              <a:tailEnd/>
            </a:ln>
          </p:spPr>
          <p:txBody>
            <a:bodyPr wrap="none" anchor="ctr"/>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rPr>
                <a:t>2</a:t>
              </a:r>
            </a:p>
          </p:txBody>
        </p:sp>
        <p:cxnSp>
          <p:nvCxnSpPr>
            <p:cNvPr id="143415" name="AutoShape 38">
              <a:extLst>
                <a:ext uri="{FF2B5EF4-FFF2-40B4-BE49-F238E27FC236}">
                  <a16:creationId xmlns:a16="http://schemas.microsoft.com/office/drawing/2014/main" id="{7B6315D1-8DA7-4FC9-9052-008F429E793C}"/>
                </a:ext>
              </a:extLst>
            </p:cNvPr>
            <p:cNvCxnSpPr>
              <a:cxnSpLocks noChangeShapeType="1"/>
            </p:cNvCxnSpPr>
            <p:nvPr/>
          </p:nvCxnSpPr>
          <p:spPr bwMode="auto">
            <a:xfrm>
              <a:off x="2356" y="2647"/>
              <a:ext cx="174" cy="14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416" name="AutoShape 39">
              <a:extLst>
                <a:ext uri="{FF2B5EF4-FFF2-40B4-BE49-F238E27FC236}">
                  <a16:creationId xmlns:a16="http://schemas.microsoft.com/office/drawing/2014/main" id="{0C6E5C3F-9307-4712-A1CD-C8D9CA4DA911}"/>
                </a:ext>
              </a:extLst>
            </p:cNvPr>
            <p:cNvCxnSpPr>
              <a:cxnSpLocks noChangeShapeType="1"/>
              <a:stCxn id="1106970" idx="3"/>
            </p:cNvCxnSpPr>
            <p:nvPr/>
          </p:nvCxnSpPr>
          <p:spPr bwMode="auto">
            <a:xfrm flipH="1">
              <a:off x="1292" y="2377"/>
              <a:ext cx="264" cy="89"/>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43417" name="Freeform 40">
              <a:extLst>
                <a:ext uri="{FF2B5EF4-FFF2-40B4-BE49-F238E27FC236}">
                  <a16:creationId xmlns:a16="http://schemas.microsoft.com/office/drawing/2014/main" id="{EAD501E5-A47B-48A8-A860-5D0B5AD05E2F}"/>
                </a:ext>
              </a:extLst>
            </p:cNvPr>
            <p:cNvSpPr>
              <a:spLocks/>
            </p:cNvSpPr>
            <p:nvPr/>
          </p:nvSpPr>
          <p:spPr bwMode="auto">
            <a:xfrm>
              <a:off x="1403" y="2058"/>
              <a:ext cx="1166" cy="1066"/>
            </a:xfrm>
            <a:custGeom>
              <a:avLst/>
              <a:gdLst>
                <a:gd name="T0" fmla="*/ 273 w 1166"/>
                <a:gd name="T1" fmla="*/ 11 h 1066"/>
                <a:gd name="T2" fmla="*/ 21 w 1166"/>
                <a:gd name="T3" fmla="*/ 185 h 1066"/>
                <a:gd name="T4" fmla="*/ 147 w 1166"/>
                <a:gd name="T5" fmla="*/ 473 h 1066"/>
                <a:gd name="T6" fmla="*/ 597 w 1166"/>
                <a:gd name="T7" fmla="*/ 515 h 1066"/>
                <a:gd name="T8" fmla="*/ 189 w 1166"/>
                <a:gd name="T9" fmla="*/ 707 h 1066"/>
                <a:gd name="T10" fmla="*/ 537 w 1166"/>
                <a:gd name="T11" fmla="*/ 1055 h 1066"/>
                <a:gd name="T12" fmla="*/ 861 w 1166"/>
                <a:gd name="T13" fmla="*/ 773 h 1066"/>
                <a:gd name="T14" fmla="*/ 1143 w 1166"/>
                <a:gd name="T15" fmla="*/ 491 h 1066"/>
                <a:gd name="T16" fmla="*/ 999 w 1166"/>
                <a:gd name="T17" fmla="*/ 215 h 1066"/>
                <a:gd name="T18" fmla="*/ 273 w 1166"/>
                <a:gd name="T19" fmla="*/ 11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grpSp>
        <p:nvGrpSpPr>
          <p:cNvPr id="143376" name="Group 43">
            <a:extLst>
              <a:ext uri="{FF2B5EF4-FFF2-40B4-BE49-F238E27FC236}">
                <a16:creationId xmlns:a16="http://schemas.microsoft.com/office/drawing/2014/main" id="{05C97AAA-81A9-40ED-8681-F2A647093F70}"/>
              </a:ext>
            </a:extLst>
          </p:cNvPr>
          <p:cNvGrpSpPr>
            <a:grpSpLocks/>
          </p:cNvGrpSpPr>
          <p:nvPr/>
        </p:nvGrpSpPr>
        <p:grpSpPr bwMode="auto">
          <a:xfrm flipH="1">
            <a:off x="8152606" y="1828800"/>
            <a:ext cx="1758950" cy="1454150"/>
            <a:chOff x="3068" y="2055"/>
            <a:chExt cx="1108" cy="916"/>
          </a:xfrm>
        </p:grpSpPr>
        <p:sp>
          <p:nvSpPr>
            <p:cNvPr id="1106981" name="Oval 44">
              <a:extLst>
                <a:ext uri="{FF2B5EF4-FFF2-40B4-BE49-F238E27FC236}">
                  <a16:creationId xmlns:a16="http://schemas.microsoft.com/office/drawing/2014/main" id="{D554EEC1-AF68-4B6D-9BF2-B90B09DC7D60}"/>
                </a:ext>
              </a:extLst>
            </p:cNvPr>
            <p:cNvSpPr>
              <a:spLocks noChangeArrowheads="1"/>
            </p:cNvSpPr>
            <p:nvPr/>
          </p:nvSpPr>
          <p:spPr bwMode="auto">
            <a:xfrm flipH="1">
              <a:off x="3790" y="2153"/>
              <a:ext cx="196" cy="196"/>
            </a:xfrm>
            <a:prstGeom prst="ellipse">
              <a:avLst/>
            </a:prstGeom>
            <a:solidFill>
              <a:schemeClr val="tx1"/>
            </a:solidFill>
            <a:ln w="38100">
              <a:solidFill>
                <a:schemeClr val="tx1"/>
              </a:solidFill>
              <a:round/>
              <a:headEnd/>
              <a:tailEnd/>
            </a:ln>
          </p:spPr>
          <p:txBody>
            <a:bodyPr wrap="none" anchor="ctr">
              <a:scene3d>
                <a:camera prst="orthographicFront"/>
                <a:lightRig rig="soft" dir="t">
                  <a:rot lat="0" lon="0" rev="10800000"/>
                </a:lightRig>
              </a:scene3d>
              <a:sp3d>
                <a:bevelT w="27940" h="12700"/>
                <a:contourClr>
                  <a:srgbClr val="DDDDDD"/>
                </a:contourClr>
              </a:sp3d>
            </a:bodyPr>
            <a:lstStyle/>
            <a:p>
              <a:pPr eaLnBrk="1" hangingPunct="1">
                <a:defRPr/>
              </a:pPr>
              <a:r>
                <a:rPr lang="en-US" altLang="zh-CN" sz="1800" b="1" spc="150" dirty="0">
                  <a:ln w="11430"/>
                  <a:solidFill>
                    <a:srgbClr val="F8F8F8"/>
                  </a:solidFill>
                  <a:effectLst>
                    <a:outerShdw blurRad="25400" algn="tl" rotWithShape="0">
                      <a:srgbClr val="000000">
                        <a:alpha val="43000"/>
                      </a:srgbClr>
                    </a:outerShdw>
                  </a:effectLst>
                  <a:latin typeface="Arial" charset="0"/>
                  <a:ea typeface="宋体" panose="02010600030101010101" pitchFamily="2" charset="-122"/>
                  <a:cs typeface="+mn-cs"/>
                </a:rPr>
                <a:t>2</a:t>
              </a:r>
            </a:p>
          </p:txBody>
        </p:sp>
        <p:cxnSp>
          <p:nvCxnSpPr>
            <p:cNvPr id="143399" name="AutoShape 45">
              <a:extLst>
                <a:ext uri="{FF2B5EF4-FFF2-40B4-BE49-F238E27FC236}">
                  <a16:creationId xmlns:a16="http://schemas.microsoft.com/office/drawing/2014/main" id="{C85E9575-B938-4202-9F92-FCC65EB4CC82}"/>
                </a:ext>
              </a:extLst>
            </p:cNvPr>
            <p:cNvCxnSpPr>
              <a:cxnSpLocks noChangeShapeType="1"/>
            </p:cNvCxnSpPr>
            <p:nvPr/>
          </p:nvCxnSpPr>
          <p:spPr bwMode="auto">
            <a:xfrm flipH="1">
              <a:off x="3576" y="2332"/>
              <a:ext cx="242" cy="4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43400" name="AutoShape 46">
              <a:extLst>
                <a:ext uri="{FF2B5EF4-FFF2-40B4-BE49-F238E27FC236}">
                  <a16:creationId xmlns:a16="http://schemas.microsoft.com/office/drawing/2014/main" id="{F492C13F-63DF-487B-8705-15389DAF22A4}"/>
                </a:ext>
              </a:extLst>
            </p:cNvPr>
            <p:cNvCxnSpPr>
              <a:cxnSpLocks noChangeShapeType="1"/>
              <a:stCxn id="1106987" idx="3"/>
              <a:endCxn id="1106984" idx="0"/>
            </p:cNvCxnSpPr>
            <p:nvPr/>
          </p:nvCxnSpPr>
          <p:spPr bwMode="auto">
            <a:xfrm flipH="1">
              <a:off x="3311" y="2554"/>
              <a:ext cx="196" cy="83"/>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06984" name="Oval 47">
              <a:extLst>
                <a:ext uri="{FF2B5EF4-FFF2-40B4-BE49-F238E27FC236}">
                  <a16:creationId xmlns:a16="http://schemas.microsoft.com/office/drawing/2014/main" id="{A775C79D-9A7D-4A70-8334-F446AF64B427}"/>
                </a:ext>
              </a:extLst>
            </p:cNvPr>
            <p:cNvSpPr>
              <a:spLocks noChangeArrowheads="1"/>
            </p:cNvSpPr>
            <p:nvPr/>
          </p:nvSpPr>
          <p:spPr bwMode="auto">
            <a:xfrm>
              <a:off x="3213" y="2643"/>
              <a:ext cx="196" cy="196"/>
            </a:xfrm>
            <a:prstGeom prst="ellipse">
              <a:avLst/>
            </a:prstGeom>
            <a:solidFill>
              <a:srgbClr val="FF0000"/>
            </a:solidFill>
            <a:ln w="19050">
              <a:solidFill>
                <a:srgbClr val="FF0000"/>
              </a:solidFill>
              <a:round/>
              <a:headEnd/>
              <a:tailEnd/>
            </a:ln>
          </p:spPr>
          <p:txBody>
            <a:bodyPr wrap="none" anchor="ctr"/>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rPr>
                <a:t>6</a:t>
              </a:r>
            </a:p>
          </p:txBody>
        </p:sp>
        <p:cxnSp>
          <p:nvCxnSpPr>
            <p:cNvPr id="143402" name="AutoShape 48">
              <a:extLst>
                <a:ext uri="{FF2B5EF4-FFF2-40B4-BE49-F238E27FC236}">
                  <a16:creationId xmlns:a16="http://schemas.microsoft.com/office/drawing/2014/main" id="{FA3A63E9-C5FA-4171-8EDC-935B2869ED0D}"/>
                </a:ext>
              </a:extLst>
            </p:cNvPr>
            <p:cNvCxnSpPr>
              <a:cxnSpLocks noChangeShapeType="1"/>
            </p:cNvCxnSpPr>
            <p:nvPr/>
          </p:nvCxnSpPr>
          <p:spPr bwMode="auto">
            <a:xfrm>
              <a:off x="3380" y="2816"/>
              <a:ext cx="89" cy="15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403" name="AutoShape 49">
              <a:extLst>
                <a:ext uri="{FF2B5EF4-FFF2-40B4-BE49-F238E27FC236}">
                  <a16:creationId xmlns:a16="http://schemas.microsoft.com/office/drawing/2014/main" id="{B072AAB2-4E9B-4084-8413-F8A6BDDFBA32}"/>
                </a:ext>
              </a:extLst>
            </p:cNvPr>
            <p:cNvCxnSpPr>
              <a:cxnSpLocks noChangeShapeType="1"/>
              <a:stCxn id="1106984" idx="3"/>
            </p:cNvCxnSpPr>
            <p:nvPr/>
          </p:nvCxnSpPr>
          <p:spPr bwMode="auto">
            <a:xfrm flipH="1">
              <a:off x="3147" y="2816"/>
              <a:ext cx="95" cy="15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06987" name="Oval 50">
              <a:extLst>
                <a:ext uri="{FF2B5EF4-FFF2-40B4-BE49-F238E27FC236}">
                  <a16:creationId xmlns:a16="http://schemas.microsoft.com/office/drawing/2014/main" id="{686A8170-B09F-4E29-B09F-AFFF36060175}"/>
                </a:ext>
              </a:extLst>
            </p:cNvPr>
            <p:cNvSpPr>
              <a:spLocks noChangeArrowheads="1"/>
            </p:cNvSpPr>
            <p:nvPr/>
          </p:nvSpPr>
          <p:spPr bwMode="auto">
            <a:xfrm>
              <a:off x="3478" y="2381"/>
              <a:ext cx="196" cy="196"/>
            </a:xfrm>
            <a:prstGeom prst="ellipse">
              <a:avLst/>
            </a:prstGeom>
            <a:solidFill>
              <a:srgbClr val="FF0000"/>
            </a:solidFill>
            <a:ln w="19050">
              <a:solidFill>
                <a:srgbClr val="FF0000"/>
              </a:solidFill>
              <a:round/>
              <a:headEnd/>
              <a:tailEnd/>
            </a:ln>
          </p:spPr>
          <p:txBody>
            <a:bodyPr wrap="none" anchor="ctr"/>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Arial" charset="0"/>
                  <a:ea typeface="宋体" panose="02010600030101010101" pitchFamily="2" charset="-122"/>
                  <a:cs typeface="+mn-cs"/>
                </a:rPr>
                <a:t>4</a:t>
              </a:r>
            </a:p>
          </p:txBody>
        </p:sp>
        <p:cxnSp>
          <p:nvCxnSpPr>
            <p:cNvPr id="143405" name="AutoShape 51">
              <a:extLst>
                <a:ext uri="{FF2B5EF4-FFF2-40B4-BE49-F238E27FC236}">
                  <a16:creationId xmlns:a16="http://schemas.microsoft.com/office/drawing/2014/main" id="{DFCE6346-187C-4EEF-8FE9-C071C8601CA9}"/>
                </a:ext>
              </a:extLst>
            </p:cNvPr>
            <p:cNvCxnSpPr>
              <a:cxnSpLocks noChangeShapeType="1"/>
            </p:cNvCxnSpPr>
            <p:nvPr/>
          </p:nvCxnSpPr>
          <p:spPr bwMode="auto">
            <a:xfrm>
              <a:off x="3645" y="2554"/>
              <a:ext cx="145" cy="12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406" name="AutoShape 52">
              <a:extLst>
                <a:ext uri="{FF2B5EF4-FFF2-40B4-BE49-F238E27FC236}">
                  <a16:creationId xmlns:a16="http://schemas.microsoft.com/office/drawing/2014/main" id="{4E9EA217-8262-4C3A-A18E-FA808CD9DA87}"/>
                </a:ext>
              </a:extLst>
            </p:cNvPr>
            <p:cNvCxnSpPr>
              <a:cxnSpLocks noChangeShapeType="1"/>
              <a:stCxn id="1106981" idx="3"/>
            </p:cNvCxnSpPr>
            <p:nvPr/>
          </p:nvCxnSpPr>
          <p:spPr bwMode="auto">
            <a:xfrm>
              <a:off x="3957" y="2332"/>
              <a:ext cx="219" cy="74"/>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43407" name="Freeform 53">
              <a:extLst>
                <a:ext uri="{FF2B5EF4-FFF2-40B4-BE49-F238E27FC236}">
                  <a16:creationId xmlns:a16="http://schemas.microsoft.com/office/drawing/2014/main" id="{F7CA96AC-7FC1-454D-8D17-2988B9A0E40C}"/>
                </a:ext>
              </a:extLst>
            </p:cNvPr>
            <p:cNvSpPr>
              <a:spLocks/>
            </p:cNvSpPr>
            <p:nvPr/>
          </p:nvSpPr>
          <p:spPr bwMode="auto">
            <a:xfrm>
              <a:off x="3068" y="2055"/>
              <a:ext cx="1071" cy="865"/>
            </a:xfrm>
            <a:custGeom>
              <a:avLst/>
              <a:gdLst>
                <a:gd name="T0" fmla="*/ 808 w 1071"/>
                <a:gd name="T1" fmla="*/ 9 h 865"/>
                <a:gd name="T2" fmla="*/ 1042 w 1071"/>
                <a:gd name="T3" fmla="*/ 231 h 865"/>
                <a:gd name="T4" fmla="*/ 634 w 1071"/>
                <a:gd name="T5" fmla="*/ 543 h 865"/>
                <a:gd name="T6" fmla="*/ 436 w 1071"/>
                <a:gd name="T7" fmla="*/ 813 h 865"/>
                <a:gd name="T8" fmla="*/ 16 w 1071"/>
                <a:gd name="T9" fmla="*/ 777 h 865"/>
                <a:gd name="T10" fmla="*/ 340 w 1071"/>
                <a:gd name="T11" fmla="*/ 285 h 865"/>
                <a:gd name="T12" fmla="*/ 808 w 1071"/>
                <a:gd name="T13" fmla="*/ 9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sp>
        <p:nvSpPr>
          <p:cNvPr id="1106991" name="Oval 55">
            <a:extLst>
              <a:ext uri="{FF2B5EF4-FFF2-40B4-BE49-F238E27FC236}">
                <a16:creationId xmlns:a16="http://schemas.microsoft.com/office/drawing/2014/main" id="{B0861DE4-FFD5-4CD1-8EDD-DC07AEC74C45}"/>
              </a:ext>
            </a:extLst>
          </p:cNvPr>
          <p:cNvSpPr>
            <a:spLocks noChangeArrowheads="1"/>
          </p:cNvSpPr>
          <p:nvPr/>
        </p:nvSpPr>
        <p:spPr bwMode="auto">
          <a:xfrm>
            <a:off x="5336381" y="4660900"/>
            <a:ext cx="311150" cy="311150"/>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2</a:t>
            </a:r>
          </a:p>
        </p:txBody>
      </p:sp>
      <p:cxnSp>
        <p:nvCxnSpPr>
          <p:cNvPr id="143378" name="AutoShape 56">
            <a:extLst>
              <a:ext uri="{FF2B5EF4-FFF2-40B4-BE49-F238E27FC236}">
                <a16:creationId xmlns:a16="http://schemas.microsoft.com/office/drawing/2014/main" id="{D96EC651-E559-443C-AC08-D0669308CEF0}"/>
              </a:ext>
            </a:extLst>
          </p:cNvPr>
          <p:cNvCxnSpPr>
            <a:cxnSpLocks noChangeShapeType="1"/>
            <a:stCxn id="1106991" idx="0"/>
          </p:cNvCxnSpPr>
          <p:nvPr/>
        </p:nvCxnSpPr>
        <p:spPr bwMode="auto">
          <a:xfrm flipV="1">
            <a:off x="5491956" y="4487863"/>
            <a:ext cx="425450" cy="16351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cxnSp>
        <p:nvCxnSpPr>
          <p:cNvPr id="143379" name="AutoShape 57">
            <a:extLst>
              <a:ext uri="{FF2B5EF4-FFF2-40B4-BE49-F238E27FC236}">
                <a16:creationId xmlns:a16="http://schemas.microsoft.com/office/drawing/2014/main" id="{100F44E9-F382-4A66-88BE-3441A57FE32F}"/>
              </a:ext>
            </a:extLst>
          </p:cNvPr>
          <p:cNvCxnSpPr>
            <a:cxnSpLocks noChangeShapeType="1"/>
            <a:stCxn id="1106997" idx="3"/>
            <a:endCxn id="1106994" idx="0"/>
          </p:cNvCxnSpPr>
          <p:nvPr/>
        </p:nvCxnSpPr>
        <p:spPr bwMode="auto">
          <a:xfrm>
            <a:off x="6138070" y="4487863"/>
            <a:ext cx="422275" cy="182562"/>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06994" name="Oval 58">
            <a:extLst>
              <a:ext uri="{FF2B5EF4-FFF2-40B4-BE49-F238E27FC236}">
                <a16:creationId xmlns:a16="http://schemas.microsoft.com/office/drawing/2014/main" id="{0C29B7D3-39F1-4B78-97BB-BF785C163053}"/>
              </a:ext>
            </a:extLst>
          </p:cNvPr>
          <p:cNvSpPr>
            <a:spLocks noChangeArrowheads="1"/>
          </p:cNvSpPr>
          <p:nvPr/>
        </p:nvSpPr>
        <p:spPr bwMode="auto">
          <a:xfrm flipH="1">
            <a:off x="6404769" y="4679950"/>
            <a:ext cx="311150" cy="311150"/>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6</a:t>
            </a:r>
          </a:p>
        </p:txBody>
      </p:sp>
      <p:cxnSp>
        <p:nvCxnSpPr>
          <p:cNvPr id="143381" name="AutoShape 59">
            <a:extLst>
              <a:ext uri="{FF2B5EF4-FFF2-40B4-BE49-F238E27FC236}">
                <a16:creationId xmlns:a16="http://schemas.microsoft.com/office/drawing/2014/main" id="{61B04825-E674-43C9-A769-45E96083FAB4}"/>
              </a:ext>
            </a:extLst>
          </p:cNvPr>
          <p:cNvCxnSpPr>
            <a:cxnSpLocks noChangeShapeType="1"/>
          </p:cNvCxnSpPr>
          <p:nvPr/>
        </p:nvCxnSpPr>
        <p:spPr bwMode="auto">
          <a:xfrm flipH="1">
            <a:off x="6253957" y="4954588"/>
            <a:ext cx="195263" cy="1635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382" name="AutoShape 60">
            <a:extLst>
              <a:ext uri="{FF2B5EF4-FFF2-40B4-BE49-F238E27FC236}">
                <a16:creationId xmlns:a16="http://schemas.microsoft.com/office/drawing/2014/main" id="{CE2B1388-AD64-422B-A2BF-418A1CDD4BF7}"/>
              </a:ext>
            </a:extLst>
          </p:cNvPr>
          <p:cNvCxnSpPr>
            <a:cxnSpLocks noChangeShapeType="1"/>
            <a:stCxn id="1106994" idx="3"/>
          </p:cNvCxnSpPr>
          <p:nvPr/>
        </p:nvCxnSpPr>
        <p:spPr bwMode="auto">
          <a:xfrm>
            <a:off x="6669882" y="4954588"/>
            <a:ext cx="193675" cy="16351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06997" name="Oval 61">
            <a:extLst>
              <a:ext uri="{FF2B5EF4-FFF2-40B4-BE49-F238E27FC236}">
                <a16:creationId xmlns:a16="http://schemas.microsoft.com/office/drawing/2014/main" id="{DD283351-4BBC-4247-9C30-0B540F896B1D}"/>
              </a:ext>
            </a:extLst>
          </p:cNvPr>
          <p:cNvSpPr>
            <a:spLocks noChangeArrowheads="1"/>
          </p:cNvSpPr>
          <p:nvPr/>
        </p:nvSpPr>
        <p:spPr bwMode="auto">
          <a:xfrm flipH="1">
            <a:off x="5872956" y="4203700"/>
            <a:ext cx="311150" cy="311150"/>
          </a:xfrm>
          <a:prstGeom prst="ellipse">
            <a:avLst/>
          </a:prstGeom>
          <a:solidFill>
            <a:schemeClr val="tx1"/>
          </a:solidFill>
          <a:ln w="38100">
            <a:solidFill>
              <a:schemeClr val="tx1"/>
            </a:solidFill>
            <a:round/>
            <a:headEnd/>
            <a:tailEnd/>
          </a:ln>
        </p:spPr>
        <p:txBody>
          <a:bodyPr wrap="none" anchor="ctr">
            <a:scene3d>
              <a:camera prst="orthographicFront"/>
              <a:lightRig rig="soft" dir="t">
                <a:rot lat="0" lon="0" rev="10800000"/>
              </a:lightRig>
            </a:scene3d>
            <a:sp3d>
              <a:bevelT w="27940" h="12700"/>
              <a:contourClr>
                <a:srgbClr val="DDDDDD"/>
              </a:contourClr>
            </a:sp3d>
          </a:bodyPr>
          <a:lstStyle/>
          <a:p>
            <a:pPr eaLnBrk="1" hangingPunct="1">
              <a:defRPr/>
            </a:pPr>
            <a:r>
              <a:rPr lang="en-US" altLang="zh-CN" sz="1800" b="1" spc="150" dirty="0">
                <a:ln w="11430"/>
                <a:solidFill>
                  <a:srgbClr val="F8F8F8"/>
                </a:solidFill>
                <a:effectLst>
                  <a:outerShdw blurRad="25400" algn="tl" rotWithShape="0">
                    <a:srgbClr val="000000">
                      <a:alpha val="43000"/>
                    </a:srgbClr>
                  </a:outerShdw>
                </a:effectLst>
                <a:latin typeface="Arial" charset="0"/>
                <a:ea typeface="宋体" panose="02010600030101010101" pitchFamily="2" charset="-122"/>
                <a:cs typeface="+mn-cs"/>
              </a:rPr>
              <a:t>4</a:t>
            </a:r>
          </a:p>
        </p:txBody>
      </p:sp>
      <p:cxnSp>
        <p:nvCxnSpPr>
          <p:cNvPr id="143384" name="AutoShape 62">
            <a:extLst>
              <a:ext uri="{FF2B5EF4-FFF2-40B4-BE49-F238E27FC236}">
                <a16:creationId xmlns:a16="http://schemas.microsoft.com/office/drawing/2014/main" id="{17F78E4B-B1D6-4C74-B105-DB88EC737C7A}"/>
              </a:ext>
            </a:extLst>
          </p:cNvPr>
          <p:cNvCxnSpPr>
            <a:cxnSpLocks noChangeShapeType="1"/>
          </p:cNvCxnSpPr>
          <p:nvPr/>
        </p:nvCxnSpPr>
        <p:spPr bwMode="auto">
          <a:xfrm flipH="1" flipV="1">
            <a:off x="5601494" y="4935539"/>
            <a:ext cx="195262" cy="1730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3385" name="AutoShape 63">
            <a:extLst>
              <a:ext uri="{FF2B5EF4-FFF2-40B4-BE49-F238E27FC236}">
                <a16:creationId xmlns:a16="http://schemas.microsoft.com/office/drawing/2014/main" id="{004CACD7-C7D1-46D5-883B-D7085132BB09}"/>
              </a:ext>
            </a:extLst>
          </p:cNvPr>
          <p:cNvCxnSpPr>
            <a:cxnSpLocks noChangeShapeType="1"/>
            <a:stCxn id="1106991" idx="3"/>
          </p:cNvCxnSpPr>
          <p:nvPr/>
        </p:nvCxnSpPr>
        <p:spPr bwMode="auto">
          <a:xfrm flipH="1">
            <a:off x="5187157" y="4935539"/>
            <a:ext cx="195263" cy="17303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43386" name="Freeform 65">
            <a:extLst>
              <a:ext uri="{FF2B5EF4-FFF2-40B4-BE49-F238E27FC236}">
                <a16:creationId xmlns:a16="http://schemas.microsoft.com/office/drawing/2014/main" id="{AE50B096-9873-43A5-93C1-D8FB924D7CE6}"/>
              </a:ext>
            </a:extLst>
          </p:cNvPr>
          <p:cNvSpPr>
            <a:spLocks/>
          </p:cNvSpPr>
          <p:nvPr/>
        </p:nvSpPr>
        <p:spPr bwMode="auto">
          <a:xfrm>
            <a:off x="5149056" y="4070350"/>
            <a:ext cx="1828800" cy="1111250"/>
          </a:xfrm>
          <a:custGeom>
            <a:avLst/>
            <a:gdLst>
              <a:gd name="T0" fmla="*/ 2147483646 w 1440"/>
              <a:gd name="T1" fmla="*/ 0 h 815"/>
              <a:gd name="T2" fmla="*/ 2147483646 w 1440"/>
              <a:gd name="T3" fmla="*/ 2147483646 h 815"/>
              <a:gd name="T4" fmla="*/ 2147483646 w 1440"/>
              <a:gd name="T5" fmla="*/ 2147483646 h 815"/>
              <a:gd name="T6" fmla="*/ 2147483646 w 1440"/>
              <a:gd name="T7" fmla="*/ 2147483646 h 815"/>
              <a:gd name="T8" fmla="*/ 2147483646 w 1440"/>
              <a:gd name="T9" fmla="*/ 2147483646 h 815"/>
              <a:gd name="T10" fmla="*/ 2147483646 w 1440"/>
              <a:gd name="T11" fmla="*/ 2147483646 h 815"/>
              <a:gd name="T12" fmla="*/ 2147483646 w 1440"/>
              <a:gd name="T13" fmla="*/ 2147483646 h 815"/>
              <a:gd name="T14" fmla="*/ 2147483646 w 1440"/>
              <a:gd name="T15" fmla="*/ 2147483646 h 815"/>
              <a:gd name="T16" fmla="*/ 2147483646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3387" name="AutoShape 67">
            <a:extLst>
              <a:ext uri="{FF2B5EF4-FFF2-40B4-BE49-F238E27FC236}">
                <a16:creationId xmlns:a16="http://schemas.microsoft.com/office/drawing/2014/main" id="{7500717F-E466-4679-A755-100D03AC2F11}"/>
              </a:ext>
            </a:extLst>
          </p:cNvPr>
          <p:cNvSpPr>
            <a:spLocks noChangeArrowheads="1"/>
          </p:cNvSpPr>
          <p:nvPr/>
        </p:nvSpPr>
        <p:spPr bwMode="auto">
          <a:xfrm rot="19800000">
            <a:off x="5110956" y="34671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43388" name="AutoShape 68">
            <a:extLst>
              <a:ext uri="{FF2B5EF4-FFF2-40B4-BE49-F238E27FC236}">
                <a16:creationId xmlns:a16="http://schemas.microsoft.com/office/drawing/2014/main" id="{C1E231B0-2472-4EE4-99BC-872142CB8502}"/>
              </a:ext>
            </a:extLst>
          </p:cNvPr>
          <p:cNvSpPr>
            <a:spLocks noChangeArrowheads="1"/>
          </p:cNvSpPr>
          <p:nvPr/>
        </p:nvSpPr>
        <p:spPr bwMode="auto">
          <a:xfrm rot="2962375">
            <a:off x="8006556" y="34671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43389" name="AutoShape 69">
            <a:extLst>
              <a:ext uri="{FF2B5EF4-FFF2-40B4-BE49-F238E27FC236}">
                <a16:creationId xmlns:a16="http://schemas.microsoft.com/office/drawing/2014/main" id="{DD550B5E-8CF9-4B92-8807-AB5E61DDEB0E}"/>
              </a:ext>
            </a:extLst>
          </p:cNvPr>
          <p:cNvSpPr>
            <a:spLocks noChangeArrowheads="1"/>
          </p:cNvSpPr>
          <p:nvPr/>
        </p:nvSpPr>
        <p:spPr bwMode="auto">
          <a:xfrm rot="1800000" flipH="1">
            <a:off x="6482556" y="34671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43390" name="AutoShape 70">
            <a:extLst>
              <a:ext uri="{FF2B5EF4-FFF2-40B4-BE49-F238E27FC236}">
                <a16:creationId xmlns:a16="http://schemas.microsoft.com/office/drawing/2014/main" id="{5E0D8F56-D872-4ED2-8543-C5E7BE9D81D9}"/>
              </a:ext>
            </a:extLst>
          </p:cNvPr>
          <p:cNvSpPr>
            <a:spLocks noChangeArrowheads="1"/>
          </p:cNvSpPr>
          <p:nvPr/>
        </p:nvSpPr>
        <p:spPr bwMode="auto">
          <a:xfrm rot="18637625" flipH="1">
            <a:off x="3510756" y="34671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43391" name="灯片编号占位符 3">
            <a:extLst>
              <a:ext uri="{FF2B5EF4-FFF2-40B4-BE49-F238E27FC236}">
                <a16:creationId xmlns:a16="http://schemas.microsoft.com/office/drawing/2014/main" id="{DAA41468-BC97-4FEB-B979-4E9B522C08D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7D45F6D-8FAA-461A-8648-CFF3F3AF432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83</a:t>
            </a:fld>
            <a:endParaRPr lang="zh-CN" altLang="zh-CN" sz="1400" b="0">
              <a:solidFill>
                <a:srgbClr val="FFFFFF"/>
              </a:solidFill>
              <a:latin typeface="Arial" panose="020B0604020202020204" pitchFamily="34" charset="0"/>
              <a:ea typeface="宋体" panose="02010600030101010101" pitchFamily="2" charset="-122"/>
              <a:cs typeface="+mn-cs"/>
            </a:endParaRPr>
          </a:p>
        </p:txBody>
      </p:sp>
      <p:grpSp>
        <p:nvGrpSpPr>
          <p:cNvPr id="4" name="组合 3">
            <a:extLst>
              <a:ext uri="{FF2B5EF4-FFF2-40B4-BE49-F238E27FC236}">
                <a16:creationId xmlns:a16="http://schemas.microsoft.com/office/drawing/2014/main" id="{DAE38F05-CD85-4385-9652-367DF70C0FE2}"/>
              </a:ext>
            </a:extLst>
          </p:cNvPr>
          <p:cNvGrpSpPr>
            <a:grpSpLocks/>
          </p:cNvGrpSpPr>
          <p:nvPr/>
        </p:nvGrpSpPr>
        <p:grpSpPr bwMode="auto">
          <a:xfrm>
            <a:off x="3580607" y="2833688"/>
            <a:ext cx="1217613" cy="2119312"/>
            <a:chOff x="2109202" y="1145143"/>
            <a:chExt cx="1217000" cy="2118758"/>
          </a:xfrm>
        </p:grpSpPr>
        <p:sp>
          <p:nvSpPr>
            <p:cNvPr id="2" name="上箭头 1">
              <a:extLst>
                <a:ext uri="{FF2B5EF4-FFF2-40B4-BE49-F238E27FC236}">
                  <a16:creationId xmlns:a16="http://schemas.microsoft.com/office/drawing/2014/main" id="{4C525911-6759-46A8-8912-512CAE3E065E}"/>
                </a:ext>
              </a:extLst>
            </p:cNvPr>
            <p:cNvSpPr/>
            <p:nvPr/>
          </p:nvSpPr>
          <p:spPr>
            <a:xfrm>
              <a:off x="2355141" y="1524456"/>
              <a:ext cx="621987" cy="1739445"/>
            </a:xfrm>
            <a:prstGeom prst="upArrow">
              <a:avLst/>
            </a:prstGeom>
            <a:solidFill>
              <a:srgbClr val="3333FF"/>
            </a:solidFill>
            <a:ln>
              <a:solidFill>
                <a:srgbClr val="FF0000"/>
              </a:solidFill>
            </a:ln>
          </p:spPr>
          <p:style>
            <a:lnRef idx="3">
              <a:schemeClr val="lt1"/>
            </a:lnRef>
            <a:fillRef idx="1">
              <a:schemeClr val="accent6"/>
            </a:fillRef>
            <a:effectRef idx="1">
              <a:schemeClr val="accent6"/>
            </a:effectRef>
            <a:fontRef idx="minor">
              <a:schemeClr val="lt1"/>
            </a:fontRef>
          </p:style>
          <p:txBody>
            <a:bodyPr anchor="ctr"/>
            <a:lstStyle/>
            <a:p>
              <a:pPr algn="ctr" eaLnBrk="1" hangingPunct="1">
                <a:defRPr/>
              </a:pPr>
              <a:endParaRPr lang="zh-CN" altLang="en-US" sz="1800" b="1">
                <a:ln w="18000">
                  <a:solidFill>
                    <a:srgbClr val="333399">
                      <a:satMod val="140000"/>
                    </a:srgbClr>
                  </a:solidFill>
                  <a:prstDash val="solid"/>
                  <a:miter lim="800000"/>
                </a:ln>
                <a:noFill/>
                <a:effectLst>
                  <a:outerShdw blurRad="25500" dist="23000" dir="7020000" algn="tl">
                    <a:srgbClr val="000000">
                      <a:alpha val="50000"/>
                    </a:srgbClr>
                  </a:outerShdw>
                </a:effectLst>
                <a:latin typeface="Times New Roman"/>
                <a:ea typeface="楷体_GB2312"/>
              </a:endParaRPr>
            </a:p>
          </p:txBody>
        </p:sp>
        <p:sp>
          <p:nvSpPr>
            <p:cNvPr id="143397" name="TextBox 2">
              <a:extLst>
                <a:ext uri="{FF2B5EF4-FFF2-40B4-BE49-F238E27FC236}">
                  <a16:creationId xmlns:a16="http://schemas.microsoft.com/office/drawing/2014/main" id="{25CBF8ED-03A7-43B3-9F0A-F71C31F1B5A5}"/>
                </a:ext>
              </a:extLst>
            </p:cNvPr>
            <p:cNvSpPr txBox="1">
              <a:spLocks noChangeArrowheads="1"/>
            </p:cNvSpPr>
            <p:nvPr/>
          </p:nvSpPr>
          <p:spPr bwMode="auto">
            <a:xfrm>
              <a:off x="2109202" y="1145143"/>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000">
                  <a:solidFill>
                    <a:srgbClr val="FF0000"/>
                  </a:solidFill>
                  <a:latin typeface="微软雅黑" panose="020B0503020204020204" pitchFamily="34" charset="-122"/>
                  <a:ea typeface="微软雅黑" panose="020B0503020204020204" pitchFamily="34" charset="-122"/>
                  <a:cs typeface="+mn-cs"/>
                </a:rPr>
                <a:t>提升操作</a:t>
              </a:r>
            </a:p>
          </p:txBody>
        </p:sp>
      </p:grpSp>
      <p:grpSp>
        <p:nvGrpSpPr>
          <p:cNvPr id="65" name="组合 64">
            <a:extLst>
              <a:ext uri="{FF2B5EF4-FFF2-40B4-BE49-F238E27FC236}">
                <a16:creationId xmlns:a16="http://schemas.microsoft.com/office/drawing/2014/main" id="{40A95EF8-80B4-4CE2-9C8C-C30E83821CF2}"/>
              </a:ext>
            </a:extLst>
          </p:cNvPr>
          <p:cNvGrpSpPr>
            <a:grpSpLocks/>
          </p:cNvGrpSpPr>
          <p:nvPr/>
        </p:nvGrpSpPr>
        <p:grpSpPr bwMode="auto">
          <a:xfrm>
            <a:off x="7428707" y="2805114"/>
            <a:ext cx="1209675" cy="2117725"/>
            <a:chOff x="2109202" y="1145143"/>
            <a:chExt cx="1210588" cy="2118758"/>
          </a:xfrm>
        </p:grpSpPr>
        <p:sp>
          <p:nvSpPr>
            <p:cNvPr id="66" name="上箭头 65">
              <a:extLst>
                <a:ext uri="{FF2B5EF4-FFF2-40B4-BE49-F238E27FC236}">
                  <a16:creationId xmlns:a16="http://schemas.microsoft.com/office/drawing/2014/main" id="{8214CD1F-D592-4E88-9CD3-1A80DF1E967F}"/>
                </a:ext>
              </a:extLst>
            </p:cNvPr>
            <p:cNvSpPr/>
            <p:nvPr/>
          </p:nvSpPr>
          <p:spPr>
            <a:xfrm>
              <a:off x="2355451" y="1524740"/>
              <a:ext cx="622770" cy="1739161"/>
            </a:xfrm>
            <a:prstGeom prst="upArrow">
              <a:avLst/>
            </a:prstGeom>
            <a:solidFill>
              <a:srgbClr val="3333FF"/>
            </a:solidFill>
            <a:ln>
              <a:solidFill>
                <a:srgbClr val="FF0000"/>
              </a:solidFill>
            </a:ln>
          </p:spPr>
          <p:style>
            <a:lnRef idx="3">
              <a:schemeClr val="lt1"/>
            </a:lnRef>
            <a:fillRef idx="1">
              <a:schemeClr val="accent6"/>
            </a:fillRef>
            <a:effectRef idx="1">
              <a:schemeClr val="accent6"/>
            </a:effectRef>
            <a:fontRef idx="minor">
              <a:schemeClr val="lt1"/>
            </a:fontRef>
          </p:style>
          <p:txBody>
            <a:bodyPr anchor="ctr"/>
            <a:lstStyle/>
            <a:p>
              <a:pPr algn="ctr" eaLnBrk="1" hangingPunct="1">
                <a:defRPr/>
              </a:pPr>
              <a:endParaRPr lang="zh-CN" altLang="en-US" sz="1800" b="1">
                <a:ln w="18000">
                  <a:solidFill>
                    <a:srgbClr val="333399">
                      <a:satMod val="140000"/>
                    </a:srgbClr>
                  </a:solidFill>
                  <a:prstDash val="solid"/>
                  <a:miter lim="800000"/>
                </a:ln>
                <a:noFill/>
                <a:effectLst>
                  <a:outerShdw blurRad="25500" dist="23000" dir="7020000" algn="tl">
                    <a:srgbClr val="000000">
                      <a:alpha val="50000"/>
                    </a:srgbClr>
                  </a:outerShdw>
                </a:effectLst>
                <a:latin typeface="Times New Roman"/>
                <a:ea typeface="楷体_GB2312"/>
              </a:endParaRPr>
            </a:p>
          </p:txBody>
        </p:sp>
        <p:sp>
          <p:nvSpPr>
            <p:cNvPr id="143395" name="TextBox 66">
              <a:extLst>
                <a:ext uri="{FF2B5EF4-FFF2-40B4-BE49-F238E27FC236}">
                  <a16:creationId xmlns:a16="http://schemas.microsoft.com/office/drawing/2014/main" id="{404CDB88-F473-49B9-8DBE-41AF4F0A0735}"/>
                </a:ext>
              </a:extLst>
            </p:cNvPr>
            <p:cNvSpPr txBox="1">
              <a:spLocks noChangeArrowheads="1"/>
            </p:cNvSpPr>
            <p:nvPr/>
          </p:nvSpPr>
          <p:spPr bwMode="auto">
            <a:xfrm>
              <a:off x="2109202" y="114514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000">
                  <a:solidFill>
                    <a:srgbClr val="FF0000"/>
                  </a:solidFill>
                  <a:latin typeface="微软雅黑" panose="020B0503020204020204" pitchFamily="34" charset="-122"/>
                  <a:ea typeface="微软雅黑" panose="020B0503020204020204" pitchFamily="34" charset="-122"/>
                  <a:cs typeface="+mn-cs"/>
                </a:rPr>
                <a:t>旋转操作</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5"/>
                                        </p:tgtEl>
                                        <p:attrNameLst>
                                          <p:attrName>style.visibility</p:attrName>
                                        </p:attrNameLst>
                                      </p:cBhvr>
                                      <p:to>
                                        <p:strVal val="visible"/>
                                      </p:to>
                                    </p:set>
                                    <p:anim calcmode="lin" valueType="num">
                                      <p:cBhvr additive="base">
                                        <p:cTn id="13" dur="500" fill="hold"/>
                                        <p:tgtEl>
                                          <p:spTgt spid="65"/>
                                        </p:tgtEl>
                                        <p:attrNameLst>
                                          <p:attrName>ppt_x</p:attrName>
                                        </p:attrNameLst>
                                      </p:cBhvr>
                                      <p:tavLst>
                                        <p:tav tm="0">
                                          <p:val>
                                            <p:strVal val="#ppt_x"/>
                                          </p:val>
                                        </p:tav>
                                        <p:tav tm="100000">
                                          <p:val>
                                            <p:strVal val="#ppt_x"/>
                                          </p:val>
                                        </p:tav>
                                      </p:tavLst>
                                    </p:anim>
                                    <p:anim calcmode="lin" valueType="num">
                                      <p:cBhvr additive="base">
                                        <p:cTn id="14"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88C18EC9-2359-4983-8D42-F3A4C7E2F5C7}"/>
              </a:ext>
            </a:extLst>
          </p:cNvPr>
          <p:cNvSpPr>
            <a:spLocks noGrp="1" noChangeArrowheads="1"/>
          </p:cNvSpPr>
          <p:nvPr>
            <p:ph type="title" idx="4294967295"/>
          </p:nvPr>
        </p:nvSpPr>
        <p:spPr/>
        <p:txBody>
          <a:bodyPr/>
          <a:lstStyle/>
          <a:p>
            <a:pPr eaLnBrk="1" hangingPunct="1"/>
            <a:r>
              <a:rPr lang="zh-CN" altLang="en-US" b="1">
                <a:latin typeface="微软雅黑" panose="020B0503020204020204" pitchFamily="34" charset="-122"/>
                <a:ea typeface="微软雅黑" panose="020B0503020204020204" pitchFamily="34" charset="-122"/>
              </a:rPr>
              <a:t>双红调整</a:t>
            </a:r>
            <a:r>
              <a:rPr lang="en-US" altLang="zh-CN" b="1">
                <a:latin typeface="微软雅黑" panose="020B0503020204020204" pitchFamily="34" charset="-122"/>
                <a:ea typeface="微软雅黑" panose="020B0503020204020204" pitchFamily="34" charset="-122"/>
              </a:rPr>
              <a:t>2</a:t>
            </a:r>
            <a:r>
              <a:rPr lang="zh-CN" altLang="en-US" b="1">
                <a:latin typeface="微软雅黑" panose="020B0503020204020204" pitchFamily="34" charset="-122"/>
                <a:ea typeface="微软雅黑" panose="020B0503020204020204" pitchFamily="34" charset="-122"/>
              </a:rPr>
              <a:t>：</a:t>
            </a:r>
            <a:r>
              <a:rPr lang="zh-CN" altLang="en-US" b="1">
                <a:solidFill>
                  <a:schemeClr val="bg1"/>
                </a:solidFill>
                <a:latin typeface="微软雅黑" panose="020B0503020204020204" pitchFamily="34" charset="-122"/>
                <a:ea typeface="微软雅黑" panose="020B0503020204020204" pitchFamily="34" charset="-122"/>
              </a:rPr>
              <a:t>红红换色</a:t>
            </a:r>
          </a:p>
        </p:txBody>
      </p:sp>
      <p:sp>
        <p:nvSpPr>
          <p:cNvPr id="144387" name="Rectangle 3" descr="Rectangle: Click to edit Master text styles&#10;Second level&#10;Third level&#10;Fourth level&#10;Fifth level">
            <a:extLst>
              <a:ext uri="{FF2B5EF4-FFF2-40B4-BE49-F238E27FC236}">
                <a16:creationId xmlns:a16="http://schemas.microsoft.com/office/drawing/2014/main" id="{CA2F18D8-6F46-41CD-97CC-473C75A91609}"/>
              </a:ext>
            </a:extLst>
          </p:cNvPr>
          <p:cNvSpPr>
            <a:spLocks noGrp="1" noChangeArrowheads="1"/>
          </p:cNvSpPr>
          <p:nvPr>
            <p:ph type="body" idx="4294967295"/>
          </p:nvPr>
        </p:nvSpPr>
        <p:spPr>
          <a:xfrm>
            <a:off x="250371" y="954088"/>
            <a:ext cx="11587843" cy="798512"/>
          </a:xfrm>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情况</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：新增结点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的叔父结点也是红色</a:t>
            </a:r>
          </a:p>
        </p:txBody>
      </p:sp>
      <p:grpSp>
        <p:nvGrpSpPr>
          <p:cNvPr id="144388" name="组合 27">
            <a:extLst>
              <a:ext uri="{FF2B5EF4-FFF2-40B4-BE49-F238E27FC236}">
                <a16:creationId xmlns:a16="http://schemas.microsoft.com/office/drawing/2014/main" id="{68BE5F2D-E058-4DC0-A1A1-1571E9B7441D}"/>
              </a:ext>
            </a:extLst>
          </p:cNvPr>
          <p:cNvGrpSpPr>
            <a:grpSpLocks/>
          </p:cNvGrpSpPr>
          <p:nvPr/>
        </p:nvGrpSpPr>
        <p:grpSpPr bwMode="auto">
          <a:xfrm>
            <a:off x="2451894" y="2797175"/>
            <a:ext cx="6337300" cy="2089150"/>
            <a:chOff x="928688" y="2859088"/>
            <a:chExt cx="6337300" cy="2089150"/>
          </a:xfrm>
        </p:grpSpPr>
        <p:sp>
          <p:nvSpPr>
            <p:cNvPr id="144394" name="Line 26">
              <a:extLst>
                <a:ext uri="{FF2B5EF4-FFF2-40B4-BE49-F238E27FC236}">
                  <a16:creationId xmlns:a16="http://schemas.microsoft.com/office/drawing/2014/main" id="{0AF47314-24C0-4556-8356-9A6D2EBBB022}"/>
                </a:ext>
              </a:extLst>
            </p:cNvPr>
            <p:cNvSpPr>
              <a:spLocks noChangeShapeType="1"/>
            </p:cNvSpPr>
            <p:nvPr/>
          </p:nvSpPr>
          <p:spPr bwMode="auto">
            <a:xfrm flipH="1">
              <a:off x="1728788" y="3140075"/>
              <a:ext cx="342900" cy="2968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4395" name="Line 27">
              <a:extLst>
                <a:ext uri="{FF2B5EF4-FFF2-40B4-BE49-F238E27FC236}">
                  <a16:creationId xmlns:a16="http://schemas.microsoft.com/office/drawing/2014/main" id="{151DE3E2-6C5D-49B6-8A54-E0398DAF0E49}"/>
                </a:ext>
              </a:extLst>
            </p:cNvPr>
            <p:cNvSpPr>
              <a:spLocks noChangeShapeType="1"/>
            </p:cNvSpPr>
            <p:nvPr/>
          </p:nvSpPr>
          <p:spPr bwMode="auto">
            <a:xfrm flipH="1">
              <a:off x="1182688" y="3776663"/>
              <a:ext cx="342900" cy="296862"/>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4396" name="Line 28">
              <a:extLst>
                <a:ext uri="{FF2B5EF4-FFF2-40B4-BE49-F238E27FC236}">
                  <a16:creationId xmlns:a16="http://schemas.microsoft.com/office/drawing/2014/main" id="{50A4261B-F216-482B-9717-0E87B2E22023}"/>
                </a:ext>
              </a:extLst>
            </p:cNvPr>
            <p:cNvSpPr>
              <a:spLocks noChangeShapeType="1"/>
            </p:cNvSpPr>
            <p:nvPr/>
          </p:nvSpPr>
          <p:spPr bwMode="auto">
            <a:xfrm>
              <a:off x="2414588" y="3113088"/>
              <a:ext cx="455612" cy="39687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64893" name="Oval 29">
              <a:extLst>
                <a:ext uri="{FF2B5EF4-FFF2-40B4-BE49-F238E27FC236}">
                  <a16:creationId xmlns:a16="http://schemas.microsoft.com/office/drawing/2014/main" id="{56C777E1-FCB2-4867-AE2B-3DEA61440074}"/>
                </a:ext>
              </a:extLst>
            </p:cNvPr>
            <p:cNvSpPr>
              <a:spLocks noChangeArrowheads="1"/>
            </p:cNvSpPr>
            <p:nvPr/>
          </p:nvSpPr>
          <p:spPr bwMode="auto">
            <a:xfrm>
              <a:off x="4962525" y="4265613"/>
              <a:ext cx="404813" cy="396875"/>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X</a:t>
              </a:r>
            </a:p>
          </p:txBody>
        </p:sp>
        <p:sp>
          <p:nvSpPr>
            <p:cNvPr id="144398" name="Line 30">
              <a:extLst>
                <a:ext uri="{FF2B5EF4-FFF2-40B4-BE49-F238E27FC236}">
                  <a16:creationId xmlns:a16="http://schemas.microsoft.com/office/drawing/2014/main" id="{2E6C5B3B-DB05-4CC1-AC3D-80E79FA6C202}"/>
                </a:ext>
              </a:extLst>
            </p:cNvPr>
            <p:cNvSpPr>
              <a:spLocks noChangeShapeType="1"/>
            </p:cNvSpPr>
            <p:nvPr/>
          </p:nvSpPr>
          <p:spPr bwMode="auto">
            <a:xfrm flipH="1">
              <a:off x="5754688" y="3292475"/>
              <a:ext cx="431800" cy="3032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4399" name="Line 31">
              <a:extLst>
                <a:ext uri="{FF2B5EF4-FFF2-40B4-BE49-F238E27FC236}">
                  <a16:creationId xmlns:a16="http://schemas.microsoft.com/office/drawing/2014/main" id="{AB63FC67-8498-4AA8-9D26-67EDC649AC1F}"/>
                </a:ext>
              </a:extLst>
            </p:cNvPr>
            <p:cNvSpPr>
              <a:spLocks noChangeShapeType="1"/>
            </p:cNvSpPr>
            <p:nvPr/>
          </p:nvSpPr>
          <p:spPr bwMode="auto">
            <a:xfrm flipH="1">
              <a:off x="5286375" y="3956050"/>
              <a:ext cx="360363" cy="360363"/>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4400" name="Line 32">
              <a:extLst>
                <a:ext uri="{FF2B5EF4-FFF2-40B4-BE49-F238E27FC236}">
                  <a16:creationId xmlns:a16="http://schemas.microsoft.com/office/drawing/2014/main" id="{B953F298-CCE9-41BD-B603-CC9A281AD70C}"/>
                </a:ext>
              </a:extLst>
            </p:cNvPr>
            <p:cNvSpPr>
              <a:spLocks noChangeShapeType="1"/>
            </p:cNvSpPr>
            <p:nvPr/>
          </p:nvSpPr>
          <p:spPr bwMode="auto">
            <a:xfrm>
              <a:off x="6402388" y="3292475"/>
              <a:ext cx="598487" cy="3444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4401" name="Line 34">
              <a:extLst>
                <a:ext uri="{FF2B5EF4-FFF2-40B4-BE49-F238E27FC236}">
                  <a16:creationId xmlns:a16="http://schemas.microsoft.com/office/drawing/2014/main" id="{89E4B899-BFD0-4960-8C30-4BB8A97A96F8}"/>
                </a:ext>
              </a:extLst>
            </p:cNvPr>
            <p:cNvSpPr>
              <a:spLocks noChangeShapeType="1"/>
            </p:cNvSpPr>
            <p:nvPr/>
          </p:nvSpPr>
          <p:spPr bwMode="auto">
            <a:xfrm>
              <a:off x="1720850" y="3795713"/>
              <a:ext cx="360363" cy="287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4402" name="Text Box 35">
              <a:extLst>
                <a:ext uri="{FF2B5EF4-FFF2-40B4-BE49-F238E27FC236}">
                  <a16:creationId xmlns:a16="http://schemas.microsoft.com/office/drawing/2014/main" id="{3658F631-F808-4F39-955F-62123AC8136D}"/>
                </a:ext>
              </a:extLst>
            </p:cNvPr>
            <p:cNvSpPr txBox="1">
              <a:spLocks noChangeArrowheads="1"/>
            </p:cNvSpPr>
            <p:nvPr/>
          </p:nvSpPr>
          <p:spPr bwMode="auto">
            <a:xfrm>
              <a:off x="3153569" y="3040847"/>
              <a:ext cx="1800225"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父祖换色</a:t>
              </a:r>
              <a:endParaRPr lang="en-US" altLang="zh-CN" sz="1800">
                <a:solidFill>
                  <a:srgbClr val="3333FF"/>
                </a:solidFill>
                <a:latin typeface="微软雅黑" panose="020B0503020204020204" pitchFamily="34" charset="-122"/>
                <a:ea typeface="微软雅黑" panose="020B0503020204020204" pitchFamily="34" charset="-122"/>
                <a:cs typeface="+mn-cs"/>
              </a:endParaRPr>
            </a:p>
            <a:p>
              <a:pPr algn="ctr" eaLnBrk="1" hangingPunct="1">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叔父变黑</a:t>
              </a:r>
            </a:p>
          </p:txBody>
        </p:sp>
        <p:sp>
          <p:nvSpPr>
            <p:cNvPr id="164901" name="Oval 37">
              <a:extLst>
                <a:ext uri="{FF2B5EF4-FFF2-40B4-BE49-F238E27FC236}">
                  <a16:creationId xmlns:a16="http://schemas.microsoft.com/office/drawing/2014/main" id="{DCD47E4B-FED3-48B6-B096-E20BE004FC41}"/>
                </a:ext>
              </a:extLst>
            </p:cNvPr>
            <p:cNvSpPr>
              <a:spLocks noChangeArrowheads="1"/>
            </p:cNvSpPr>
            <p:nvPr/>
          </p:nvSpPr>
          <p:spPr bwMode="auto">
            <a:xfrm>
              <a:off x="1433513" y="3435350"/>
              <a:ext cx="404812" cy="396875"/>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A</a:t>
              </a:r>
            </a:p>
          </p:txBody>
        </p:sp>
        <p:sp>
          <p:nvSpPr>
            <p:cNvPr id="1107982" name="Oval 39">
              <a:extLst>
                <a:ext uri="{FF2B5EF4-FFF2-40B4-BE49-F238E27FC236}">
                  <a16:creationId xmlns:a16="http://schemas.microsoft.com/office/drawing/2014/main" id="{2D403588-17ED-4368-A3A5-A3E2C61E4FD0}"/>
                </a:ext>
              </a:extLst>
            </p:cNvPr>
            <p:cNvSpPr>
              <a:spLocks noChangeArrowheads="1"/>
            </p:cNvSpPr>
            <p:nvPr/>
          </p:nvSpPr>
          <p:spPr bwMode="auto">
            <a:xfrm>
              <a:off x="928688" y="4011613"/>
              <a:ext cx="404812" cy="396875"/>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X</a:t>
              </a:r>
            </a:p>
          </p:txBody>
        </p:sp>
        <p:sp>
          <p:nvSpPr>
            <p:cNvPr id="164905" name="Oval 41">
              <a:extLst>
                <a:ext uri="{FF2B5EF4-FFF2-40B4-BE49-F238E27FC236}">
                  <a16:creationId xmlns:a16="http://schemas.microsoft.com/office/drawing/2014/main" id="{BC1C5C7D-1C71-4D9B-83C9-D1648FA75A21}"/>
                </a:ext>
              </a:extLst>
            </p:cNvPr>
            <p:cNvSpPr>
              <a:spLocks noChangeArrowheads="1"/>
            </p:cNvSpPr>
            <p:nvPr/>
          </p:nvSpPr>
          <p:spPr bwMode="auto">
            <a:xfrm>
              <a:off x="6140450" y="2932113"/>
              <a:ext cx="404813" cy="396875"/>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B</a:t>
              </a:r>
            </a:p>
          </p:txBody>
        </p:sp>
        <p:sp>
          <p:nvSpPr>
            <p:cNvPr id="164907" name="Oval 43">
              <a:extLst>
                <a:ext uri="{FF2B5EF4-FFF2-40B4-BE49-F238E27FC236}">
                  <a16:creationId xmlns:a16="http://schemas.microsoft.com/office/drawing/2014/main" id="{33242B1E-F8A1-4C7F-BEBD-89172483DF2C}"/>
                </a:ext>
              </a:extLst>
            </p:cNvPr>
            <p:cNvSpPr>
              <a:spLocks noChangeArrowheads="1"/>
            </p:cNvSpPr>
            <p:nvPr/>
          </p:nvSpPr>
          <p:spPr bwMode="auto">
            <a:xfrm>
              <a:off x="2009775" y="2859088"/>
              <a:ext cx="404813" cy="396875"/>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B</a:t>
              </a:r>
            </a:p>
          </p:txBody>
        </p:sp>
        <p:sp>
          <p:nvSpPr>
            <p:cNvPr id="164908" name="Oval 44">
              <a:extLst>
                <a:ext uri="{FF2B5EF4-FFF2-40B4-BE49-F238E27FC236}">
                  <a16:creationId xmlns:a16="http://schemas.microsoft.com/office/drawing/2014/main" id="{81EF8894-3F8D-473D-BFF3-ABCA06EB5519}"/>
                </a:ext>
              </a:extLst>
            </p:cNvPr>
            <p:cNvSpPr>
              <a:spLocks noChangeArrowheads="1"/>
            </p:cNvSpPr>
            <p:nvPr/>
          </p:nvSpPr>
          <p:spPr bwMode="auto">
            <a:xfrm>
              <a:off x="5465763" y="3595688"/>
              <a:ext cx="404812" cy="396875"/>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A</a:t>
              </a:r>
            </a:p>
          </p:txBody>
        </p:sp>
        <p:sp>
          <p:nvSpPr>
            <p:cNvPr id="164909" name="Oval 45">
              <a:extLst>
                <a:ext uri="{FF2B5EF4-FFF2-40B4-BE49-F238E27FC236}">
                  <a16:creationId xmlns:a16="http://schemas.microsoft.com/office/drawing/2014/main" id="{0E2B4CC2-CACD-4002-83D1-AE5C67A5EDD9}"/>
                </a:ext>
              </a:extLst>
            </p:cNvPr>
            <p:cNvSpPr>
              <a:spLocks noChangeArrowheads="1"/>
            </p:cNvSpPr>
            <p:nvPr/>
          </p:nvSpPr>
          <p:spPr bwMode="auto">
            <a:xfrm>
              <a:off x="6861175" y="3581400"/>
              <a:ext cx="404813" cy="396875"/>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C</a:t>
              </a:r>
            </a:p>
          </p:txBody>
        </p:sp>
        <p:sp>
          <p:nvSpPr>
            <p:cNvPr id="1107987" name="Oval 46">
              <a:extLst>
                <a:ext uri="{FF2B5EF4-FFF2-40B4-BE49-F238E27FC236}">
                  <a16:creationId xmlns:a16="http://schemas.microsoft.com/office/drawing/2014/main" id="{5EDBC6E0-B315-49F6-B798-A4849CE7BE78}"/>
                </a:ext>
              </a:extLst>
            </p:cNvPr>
            <p:cNvSpPr>
              <a:spLocks noChangeArrowheads="1"/>
            </p:cNvSpPr>
            <p:nvPr/>
          </p:nvSpPr>
          <p:spPr bwMode="auto">
            <a:xfrm>
              <a:off x="2684463" y="3506788"/>
              <a:ext cx="404812" cy="396875"/>
            </a:xfrm>
            <a:prstGeom prst="ellips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C</a:t>
              </a:r>
            </a:p>
          </p:txBody>
        </p:sp>
        <p:sp>
          <p:nvSpPr>
            <p:cNvPr id="144410" name="Text Box 49">
              <a:extLst>
                <a:ext uri="{FF2B5EF4-FFF2-40B4-BE49-F238E27FC236}">
                  <a16:creationId xmlns:a16="http://schemas.microsoft.com/office/drawing/2014/main" id="{BFF0893B-2A35-4681-8E04-FAFCD6CFEF5C}"/>
                </a:ext>
              </a:extLst>
            </p:cNvPr>
            <p:cNvSpPr txBox="1">
              <a:spLocks noChangeArrowheads="1"/>
            </p:cNvSpPr>
            <p:nvPr/>
          </p:nvSpPr>
          <p:spPr bwMode="auto">
            <a:xfrm>
              <a:off x="1878013" y="4202113"/>
              <a:ext cx="341312" cy="29686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144411" name="Oval 50">
              <a:extLst>
                <a:ext uri="{FF2B5EF4-FFF2-40B4-BE49-F238E27FC236}">
                  <a16:creationId xmlns:a16="http://schemas.microsoft.com/office/drawing/2014/main" id="{97D25641-A124-490C-A15F-39B0BD3054F3}"/>
                </a:ext>
              </a:extLst>
            </p:cNvPr>
            <p:cNvSpPr>
              <a:spLocks noChangeArrowheads="1"/>
            </p:cNvSpPr>
            <p:nvPr/>
          </p:nvSpPr>
          <p:spPr bwMode="auto">
            <a:xfrm>
              <a:off x="1878013" y="4070350"/>
              <a:ext cx="431800" cy="71913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sp>
          <p:nvSpPr>
            <p:cNvPr id="144412" name="Line 65">
              <a:extLst>
                <a:ext uri="{FF2B5EF4-FFF2-40B4-BE49-F238E27FC236}">
                  <a16:creationId xmlns:a16="http://schemas.microsoft.com/office/drawing/2014/main" id="{26699173-43CB-4A88-86A3-086F2F48F34D}"/>
                </a:ext>
              </a:extLst>
            </p:cNvPr>
            <p:cNvSpPr>
              <a:spLocks noChangeShapeType="1"/>
            </p:cNvSpPr>
            <p:nvPr/>
          </p:nvSpPr>
          <p:spPr bwMode="auto">
            <a:xfrm>
              <a:off x="5754688" y="3954463"/>
              <a:ext cx="360362" cy="287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4413" name="Text Box 66">
              <a:extLst>
                <a:ext uri="{FF2B5EF4-FFF2-40B4-BE49-F238E27FC236}">
                  <a16:creationId xmlns:a16="http://schemas.microsoft.com/office/drawing/2014/main" id="{401869FB-6429-47F5-A287-3A6760872928}"/>
                </a:ext>
              </a:extLst>
            </p:cNvPr>
            <p:cNvSpPr txBox="1">
              <a:spLocks noChangeArrowheads="1"/>
            </p:cNvSpPr>
            <p:nvPr/>
          </p:nvSpPr>
          <p:spPr bwMode="auto">
            <a:xfrm>
              <a:off x="5911850" y="4360863"/>
              <a:ext cx="341313" cy="29686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144414" name="Oval 67">
              <a:extLst>
                <a:ext uri="{FF2B5EF4-FFF2-40B4-BE49-F238E27FC236}">
                  <a16:creationId xmlns:a16="http://schemas.microsoft.com/office/drawing/2014/main" id="{149334DA-3D3F-4A6E-82F4-1FAB20A294CD}"/>
                </a:ext>
              </a:extLst>
            </p:cNvPr>
            <p:cNvSpPr>
              <a:spLocks noChangeArrowheads="1"/>
            </p:cNvSpPr>
            <p:nvPr/>
          </p:nvSpPr>
          <p:spPr bwMode="auto">
            <a:xfrm>
              <a:off x="5911850" y="4229100"/>
              <a:ext cx="431800" cy="71913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sp>
          <p:nvSpPr>
            <p:cNvPr id="144415" name="AutoShape 69">
              <a:extLst>
                <a:ext uri="{FF2B5EF4-FFF2-40B4-BE49-F238E27FC236}">
                  <a16:creationId xmlns:a16="http://schemas.microsoft.com/office/drawing/2014/main" id="{A1B7498D-9934-45BB-B511-08AA870A3C9D}"/>
                </a:ext>
              </a:extLst>
            </p:cNvPr>
            <p:cNvSpPr>
              <a:spLocks noChangeArrowheads="1"/>
            </p:cNvSpPr>
            <p:nvPr/>
          </p:nvSpPr>
          <p:spPr bwMode="auto">
            <a:xfrm>
              <a:off x="3321050" y="3810000"/>
              <a:ext cx="1649412" cy="476250"/>
            </a:xfrm>
            <a:prstGeom prst="rightArrow">
              <a:avLst>
                <a:gd name="adj1" fmla="val 50000"/>
                <a:gd name="adj2" fmla="val 67294"/>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grpSp>
      <p:sp>
        <p:nvSpPr>
          <p:cNvPr id="144389" name="灯片编号占位符 3">
            <a:extLst>
              <a:ext uri="{FF2B5EF4-FFF2-40B4-BE49-F238E27FC236}">
                <a16:creationId xmlns:a16="http://schemas.microsoft.com/office/drawing/2014/main" id="{34651D35-F5CA-4EFF-BF90-62999AB847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E81FCC9-293E-4B9E-8963-1EB98EE55847}"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 name="圆角矩形标注 1">
            <a:extLst>
              <a:ext uri="{FF2B5EF4-FFF2-40B4-BE49-F238E27FC236}">
                <a16:creationId xmlns:a16="http://schemas.microsoft.com/office/drawing/2014/main" id="{24E54266-CF7A-4401-AD6B-31DA3094E3D9}"/>
              </a:ext>
            </a:extLst>
          </p:cNvPr>
          <p:cNvSpPr/>
          <p:nvPr/>
        </p:nvSpPr>
        <p:spPr>
          <a:xfrm>
            <a:off x="8384382" y="1752601"/>
            <a:ext cx="1597025" cy="847725"/>
          </a:xfrm>
          <a:prstGeom prst="wedgeRoundRectCallout">
            <a:avLst>
              <a:gd name="adj1" fmla="val -71861"/>
              <a:gd name="adj2" fmla="val 83552"/>
              <a:gd name="adj3" fmla="val 16667"/>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lnSpc>
                <a:spcPct val="150000"/>
              </a:lnSpc>
              <a:defRPr/>
            </a:pPr>
            <a:r>
              <a:rPr lang="zh-CN" altLang="en-US" sz="1800" b="1" dirty="0">
                <a:solidFill>
                  <a:srgbClr val="FF0000"/>
                </a:solidFill>
                <a:latin typeface="微软雅黑" pitchFamily="34" charset="-122"/>
                <a:ea typeface="微软雅黑" pitchFamily="34" charset="-122"/>
              </a:rPr>
              <a:t>对</a:t>
            </a:r>
            <a:r>
              <a:rPr lang="en-US" altLang="zh-CN" sz="1800" b="1" dirty="0">
                <a:solidFill>
                  <a:srgbClr val="FF0000"/>
                </a:solidFill>
                <a:latin typeface="微软雅黑" pitchFamily="34" charset="-122"/>
                <a:ea typeface="微软雅黑" pitchFamily="34" charset="-122"/>
              </a:rPr>
              <a:t>B</a:t>
            </a:r>
            <a:r>
              <a:rPr lang="zh-CN" altLang="en-US" sz="1800" b="1" dirty="0">
                <a:solidFill>
                  <a:srgbClr val="FF0000"/>
                </a:solidFill>
                <a:latin typeface="微软雅黑" pitchFamily="34" charset="-122"/>
                <a:ea typeface="微软雅黑" pitchFamily="34" charset="-122"/>
              </a:rPr>
              <a:t>继续红红检查</a:t>
            </a:r>
          </a:p>
        </p:txBody>
      </p:sp>
      <p:cxnSp>
        <p:nvCxnSpPr>
          <p:cNvPr id="4" name="直接连接符 3">
            <a:extLst>
              <a:ext uri="{FF2B5EF4-FFF2-40B4-BE49-F238E27FC236}">
                <a16:creationId xmlns:a16="http://schemas.microsoft.com/office/drawing/2014/main" id="{EDF75ED3-E103-4CB2-A9EF-4563360073C2}"/>
              </a:ext>
            </a:extLst>
          </p:cNvPr>
          <p:cNvCxnSpPr>
            <a:endCxn id="164907" idx="0"/>
          </p:cNvCxnSpPr>
          <p:nvPr/>
        </p:nvCxnSpPr>
        <p:spPr>
          <a:xfrm>
            <a:off x="3594895" y="2219325"/>
            <a:ext cx="141287" cy="577850"/>
          </a:xfrm>
          <a:prstGeom prst="line">
            <a:avLst/>
          </a:prstGeom>
        </p:spPr>
        <p:style>
          <a:lnRef idx="1">
            <a:schemeClr val="accent4"/>
          </a:lnRef>
          <a:fillRef idx="0">
            <a:schemeClr val="accent4"/>
          </a:fillRef>
          <a:effectRef idx="0">
            <a:schemeClr val="accent4"/>
          </a:effectRef>
          <a:fontRef idx="minor">
            <a:schemeClr val="tx1"/>
          </a:fontRef>
        </p:style>
      </p:cxnSp>
      <p:cxnSp>
        <p:nvCxnSpPr>
          <p:cNvPr id="32" name="直接连接符 31">
            <a:extLst>
              <a:ext uri="{FF2B5EF4-FFF2-40B4-BE49-F238E27FC236}">
                <a16:creationId xmlns:a16="http://schemas.microsoft.com/office/drawing/2014/main" id="{8B493D3A-3F2E-47E2-B29D-59B2153E18B8}"/>
              </a:ext>
            </a:extLst>
          </p:cNvPr>
          <p:cNvCxnSpPr/>
          <p:nvPr/>
        </p:nvCxnSpPr>
        <p:spPr>
          <a:xfrm>
            <a:off x="7725569" y="2292350"/>
            <a:ext cx="139700" cy="577850"/>
          </a:xfrm>
          <a:prstGeom prst="line">
            <a:avLst/>
          </a:prstGeom>
        </p:spPr>
        <p:style>
          <a:lnRef idx="1">
            <a:schemeClr val="accent4"/>
          </a:lnRef>
          <a:fillRef idx="0">
            <a:schemeClr val="accent4"/>
          </a:fillRef>
          <a:effectRef idx="0">
            <a:schemeClr val="accent4"/>
          </a:effectRef>
          <a:fontRef idx="minor">
            <a:schemeClr val="tx1"/>
          </a:fontRef>
        </p:style>
      </p:cxnSp>
      <p:sp>
        <p:nvSpPr>
          <p:cNvPr id="3" name="TextBox 2">
            <a:extLst>
              <a:ext uri="{FF2B5EF4-FFF2-40B4-BE49-F238E27FC236}">
                <a16:creationId xmlns:a16="http://schemas.microsoft.com/office/drawing/2014/main" id="{1891CFAC-839D-4A5D-9EA6-F3E67C502E23}"/>
              </a:ext>
            </a:extLst>
          </p:cNvPr>
          <p:cNvSpPr txBox="1">
            <a:spLocks noChangeArrowheads="1"/>
          </p:cNvSpPr>
          <p:nvPr/>
        </p:nvSpPr>
        <p:spPr bwMode="auto">
          <a:xfrm>
            <a:off x="1923257" y="5024438"/>
            <a:ext cx="8315325" cy="1308100"/>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spcBef>
                <a:spcPct val="0"/>
              </a:spcBef>
              <a:buClrTx/>
              <a:buNone/>
              <a:defRPr/>
            </a:pPr>
            <a:r>
              <a:rPr lang="en-US" altLang="zh-CN" dirty="0">
                <a:solidFill>
                  <a:srgbClr val="FF0000"/>
                </a:solidFill>
                <a:latin typeface="微软雅黑" panose="020B0503020204020204" pitchFamily="34" charset="-122"/>
                <a:ea typeface="微软雅黑" panose="020B0503020204020204" pitchFamily="34" charset="-122"/>
              </a:rPr>
              <a:t>Attention Please</a:t>
            </a:r>
          </a:p>
          <a:p>
            <a:pPr algn="ctr" eaLnBrk="1" hangingPunct="1">
              <a:spcBef>
                <a:spcPct val="0"/>
              </a:spcBef>
              <a:buClrTx/>
              <a:buNone/>
              <a:defRPr/>
            </a:pPr>
            <a:r>
              <a:rPr lang="zh-CN" altLang="en-US" dirty="0">
                <a:solidFill>
                  <a:srgbClr val="000000"/>
                </a:solidFill>
                <a:latin typeface="微软雅黑" panose="020B0503020204020204" pitchFamily="34" charset="-122"/>
                <a:ea typeface="微软雅黑" panose="020B0503020204020204" pitchFamily="34" charset="-122"/>
              </a:rPr>
              <a:t>如果</a:t>
            </a:r>
            <a:r>
              <a:rPr lang="en-US" altLang="zh-CN" dirty="0">
                <a:solidFill>
                  <a:srgbClr val="000000"/>
                </a:solidFill>
                <a:latin typeface="微软雅黑" panose="020B0503020204020204" pitchFamily="34" charset="-122"/>
                <a:ea typeface="微软雅黑" panose="020B0503020204020204" pitchFamily="34" charset="-122"/>
              </a:rPr>
              <a:t>B</a:t>
            </a:r>
            <a:r>
              <a:rPr lang="zh-CN" altLang="en-US" dirty="0">
                <a:solidFill>
                  <a:srgbClr val="000000"/>
                </a:solidFill>
                <a:latin typeface="微软雅黑" panose="020B0503020204020204" pitchFamily="34" charset="-122"/>
                <a:ea typeface="微软雅黑" panose="020B0503020204020204" pitchFamily="34" charset="-122"/>
              </a:rPr>
              <a:t>是根，则父（父</a:t>
            </a:r>
            <a:r>
              <a:rPr lang="en-US" altLang="zh-CN" dirty="0">
                <a:solidFill>
                  <a:srgbClr val="000000"/>
                </a:solidFill>
                <a:latin typeface="微软雅黑" panose="020B0503020204020204" pitchFamily="34" charset="-122"/>
                <a:ea typeface="微软雅黑" panose="020B0503020204020204" pitchFamily="34" charset="-122"/>
              </a:rPr>
              <a:t>&amp;</a:t>
            </a:r>
            <a:r>
              <a:rPr lang="zh-CN" altLang="en-US" dirty="0">
                <a:solidFill>
                  <a:srgbClr val="000000"/>
                </a:solidFill>
                <a:latin typeface="微软雅黑" panose="020B0503020204020204" pitchFamily="34" charset="-122"/>
                <a:ea typeface="微软雅黑" panose="020B0503020204020204" pitchFamily="34" charset="-122"/>
              </a:rPr>
              <a:t>叔父）换色，祖不变！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a:extLst>
              <a:ext uri="{FF2B5EF4-FFF2-40B4-BE49-F238E27FC236}">
                <a16:creationId xmlns:a16="http://schemas.microsoft.com/office/drawing/2014/main" id="{38BC49FE-20E3-4BFC-8B85-18806A3BFA54}"/>
              </a:ext>
            </a:extLst>
          </p:cNvPr>
          <p:cNvSpPr>
            <a:spLocks noGrp="1" noChangeArrowheads="1"/>
          </p:cNvSpPr>
          <p:nvPr>
            <p:ph type="title"/>
          </p:nvPr>
        </p:nvSpPr>
        <p:spPr/>
        <p:txBody>
          <a:bodyPr/>
          <a:lstStyle/>
          <a:p>
            <a:r>
              <a:rPr lang="zh-CN" altLang="en-US" b="1">
                <a:latin typeface="微软雅黑" panose="020B0503020204020204" pitchFamily="34" charset="-122"/>
                <a:ea typeface="微软雅黑" panose="020B0503020204020204" pitchFamily="34" charset="-122"/>
              </a:rPr>
              <a:t>插入操作规则</a:t>
            </a:r>
          </a:p>
        </p:txBody>
      </p:sp>
      <p:sp>
        <p:nvSpPr>
          <p:cNvPr id="145411" name="灯片编号占位符 3">
            <a:extLst>
              <a:ext uri="{FF2B5EF4-FFF2-40B4-BE49-F238E27FC236}">
                <a16:creationId xmlns:a16="http://schemas.microsoft.com/office/drawing/2014/main" id="{E4F1542F-1E6D-43C3-8A36-EBFE96D646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B03FB16-E92A-44CD-AE23-D7120CBACC0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85</a:t>
            </a:fld>
            <a:endParaRPr lang="zh-CN" altLang="zh-CN" sz="1400" b="0">
              <a:solidFill>
                <a:srgbClr val="FFFFFF"/>
              </a:solidFill>
              <a:latin typeface="Arial" panose="020B0604020202020204" pitchFamily="34" charset="0"/>
              <a:ea typeface="宋体" panose="02010600030101010101" pitchFamily="2" charset="-122"/>
              <a:cs typeface="+mn-cs"/>
            </a:endParaRPr>
          </a:p>
        </p:txBody>
      </p:sp>
      <p:grpSp>
        <p:nvGrpSpPr>
          <p:cNvPr id="2" name="组合 1"/>
          <p:cNvGrpSpPr/>
          <p:nvPr/>
        </p:nvGrpSpPr>
        <p:grpSpPr>
          <a:xfrm>
            <a:off x="1999456" y="2066926"/>
            <a:ext cx="8153400" cy="3139321"/>
            <a:chOff x="1999456" y="2066926"/>
            <a:chExt cx="8153400" cy="3139321"/>
          </a:xfrm>
        </p:grpSpPr>
        <p:sp>
          <p:nvSpPr>
            <p:cNvPr id="5" name="文本框 4">
              <a:extLst>
                <a:ext uri="{FF2B5EF4-FFF2-40B4-BE49-F238E27FC236}">
                  <a16:creationId xmlns:a16="http://schemas.microsoft.com/office/drawing/2014/main" id="{54D4E707-DE64-45E4-B205-629C19675390}"/>
                </a:ext>
              </a:extLst>
            </p:cNvPr>
            <p:cNvSpPr txBox="1"/>
            <p:nvPr/>
          </p:nvSpPr>
          <p:spPr>
            <a:xfrm>
              <a:off x="1999456" y="2066926"/>
              <a:ext cx="8153400" cy="3139321"/>
            </a:xfrm>
            <a:prstGeom prst="rect">
              <a:avLst/>
            </a:prstGeom>
            <a:ln>
              <a:solidFill>
                <a:srgbClr val="C00000"/>
              </a:solidFill>
            </a:ln>
          </p:spPr>
          <p:style>
            <a:lnRef idx="1">
              <a:schemeClr val="accent1"/>
            </a:lnRef>
            <a:fillRef idx="2">
              <a:schemeClr val="accent1"/>
            </a:fillRef>
            <a:effectRef idx="1">
              <a:schemeClr val="accent1"/>
            </a:effectRef>
            <a:fontRef idx="minor">
              <a:schemeClr val="dk1"/>
            </a:fontRef>
          </p:style>
          <p:txBody>
            <a:bodyPr>
              <a:spAutoFit/>
            </a:bodyPr>
            <a:lstStyle/>
            <a:p>
              <a:pPr algn="ctr">
                <a:lnSpc>
                  <a:spcPct val="150000"/>
                </a:lnSpc>
                <a:defRPr/>
              </a:pPr>
              <a:r>
                <a:rPr lang="zh-CN" altLang="en-US" sz="4400" b="1" dirty="0">
                  <a:solidFill>
                    <a:srgbClr val="C00000"/>
                  </a:solidFill>
                  <a:latin typeface="微软雅黑" panose="020B0503020204020204" pitchFamily="34" charset="-122"/>
                  <a:ea typeface="微软雅黑" panose="020B0503020204020204" pitchFamily="34" charset="-122"/>
                </a:rPr>
                <a:t>父</a:t>
              </a:r>
              <a:r>
                <a:rPr lang="en-US" altLang="zh-CN" sz="4400" b="1" dirty="0">
                  <a:solidFill>
                    <a:srgbClr val="C00000"/>
                  </a:solidFill>
                  <a:latin typeface="微软雅黑" panose="020B0503020204020204" pitchFamily="34" charset="-122"/>
                  <a:ea typeface="微软雅黑" panose="020B0503020204020204" pitchFamily="34" charset="-122"/>
                </a:rPr>
                <a:t>&amp;</a:t>
              </a:r>
              <a:r>
                <a:rPr lang="zh-CN" altLang="en-US" sz="4400" b="1" dirty="0">
                  <a:solidFill>
                    <a:srgbClr val="C00000"/>
                  </a:solidFill>
                  <a:latin typeface="微软雅黑" panose="020B0503020204020204" pitchFamily="34" charset="-122"/>
                  <a:ea typeface="微软雅黑" panose="020B0503020204020204" pitchFamily="34" charset="-122"/>
                </a:rPr>
                <a:t>叔颜色</a:t>
              </a:r>
              <a:endParaRPr lang="en-US" altLang="zh-CN" sz="4400" b="1" dirty="0">
                <a:solidFill>
                  <a:srgbClr val="C00000"/>
                </a:solidFill>
                <a:latin typeface="微软雅黑" panose="020B0503020204020204" pitchFamily="34" charset="-122"/>
                <a:ea typeface="微软雅黑" panose="020B0503020204020204" pitchFamily="34" charset="-122"/>
              </a:endParaRPr>
            </a:p>
            <a:p>
              <a:pPr algn="ctr">
                <a:lnSpc>
                  <a:spcPct val="150000"/>
                </a:lnSpc>
                <a:defRPr/>
              </a:pPr>
              <a:r>
                <a:rPr lang="zh-CN" altLang="en-US" sz="4400" b="1" dirty="0">
                  <a:solidFill>
                    <a:srgbClr val="000066"/>
                  </a:solidFill>
                  <a:latin typeface="微软雅黑" panose="020B0503020204020204" pitchFamily="34" charset="-122"/>
                  <a:ea typeface="微软雅黑" panose="020B0503020204020204" pitchFamily="34" charset="-122"/>
                </a:rPr>
                <a:t>红黑旋转</a:t>
              </a:r>
              <a:r>
                <a:rPr lang="en-US" altLang="zh-CN" sz="4400" b="1" dirty="0">
                  <a:solidFill>
                    <a:srgbClr val="000066"/>
                  </a:solidFill>
                  <a:latin typeface="微软雅黑" panose="020B0503020204020204" pitchFamily="34" charset="-122"/>
                  <a:ea typeface="微软雅黑" panose="020B0503020204020204" pitchFamily="34" charset="-122"/>
                </a:rPr>
                <a:t>    </a:t>
              </a:r>
              <a:r>
                <a:rPr lang="zh-CN" altLang="en-US" sz="4400" b="1" dirty="0">
                  <a:solidFill>
                    <a:srgbClr val="000066"/>
                  </a:solidFill>
                  <a:latin typeface="微软雅黑" panose="020B0503020204020204" pitchFamily="34" charset="-122"/>
                  <a:ea typeface="微软雅黑" panose="020B0503020204020204" pitchFamily="34" charset="-122"/>
                </a:rPr>
                <a:t>阶数平衡，停止</a:t>
              </a:r>
              <a:endParaRPr lang="en-US" altLang="zh-CN" sz="4400" b="1" dirty="0">
                <a:solidFill>
                  <a:srgbClr val="000066"/>
                </a:solidFill>
                <a:latin typeface="微软雅黑" panose="020B0503020204020204" pitchFamily="34" charset="-122"/>
                <a:ea typeface="微软雅黑" panose="020B0503020204020204" pitchFamily="34" charset="-122"/>
              </a:endParaRPr>
            </a:p>
            <a:p>
              <a:pPr algn="ctr">
                <a:lnSpc>
                  <a:spcPct val="150000"/>
                </a:lnSpc>
                <a:spcAft>
                  <a:spcPts val="600"/>
                </a:spcAft>
                <a:defRPr/>
              </a:pPr>
              <a:r>
                <a:rPr lang="zh-CN" altLang="en-US" sz="4400" b="1" dirty="0">
                  <a:solidFill>
                    <a:srgbClr val="000066"/>
                  </a:solidFill>
                  <a:latin typeface="微软雅黑" panose="020B0503020204020204" pitchFamily="34" charset="-122"/>
                  <a:ea typeface="微软雅黑" panose="020B0503020204020204" pitchFamily="34" charset="-122"/>
                </a:rPr>
                <a:t>红红变色    双红递归，继续</a:t>
              </a:r>
            </a:p>
          </p:txBody>
        </p:sp>
        <p:sp>
          <p:nvSpPr>
            <p:cNvPr id="6" name="右箭头 5">
              <a:extLst>
                <a:ext uri="{FF2B5EF4-FFF2-40B4-BE49-F238E27FC236}">
                  <a16:creationId xmlns:a16="http://schemas.microsoft.com/office/drawing/2014/main" id="{520A24FF-888D-4D58-A09B-0BE1E292D31B}"/>
                </a:ext>
              </a:extLst>
            </p:cNvPr>
            <p:cNvSpPr/>
            <p:nvPr/>
          </p:nvSpPr>
          <p:spPr>
            <a:xfrm>
              <a:off x="5005273" y="3455988"/>
              <a:ext cx="457200" cy="457200"/>
            </a:xfrm>
            <a:prstGeom prst="rightArrow">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zh-CN" altLang="en-US" sz="1800" b="1">
                <a:solidFill>
                  <a:srgbClr val="FFFFFF"/>
                </a:solidFill>
                <a:latin typeface="Times New Roman"/>
                <a:ea typeface="楷体_GB2312"/>
              </a:endParaRPr>
            </a:p>
          </p:txBody>
        </p:sp>
        <p:sp>
          <p:nvSpPr>
            <p:cNvPr id="7" name="右箭头 6">
              <a:extLst>
                <a:ext uri="{FF2B5EF4-FFF2-40B4-BE49-F238E27FC236}">
                  <a16:creationId xmlns:a16="http://schemas.microsoft.com/office/drawing/2014/main" id="{DC4CF9BF-E9FA-4A6C-B3C4-A9B6C3BDFAF6}"/>
                </a:ext>
              </a:extLst>
            </p:cNvPr>
            <p:cNvSpPr/>
            <p:nvPr/>
          </p:nvSpPr>
          <p:spPr>
            <a:xfrm>
              <a:off x="5005273" y="4457700"/>
              <a:ext cx="457200" cy="457200"/>
            </a:xfrm>
            <a:prstGeom prst="rightArrow">
              <a:avLst/>
            </a:prstGeom>
            <a:solidFill>
              <a:srgbClr val="92D050"/>
            </a:solidFill>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zh-CN" altLang="en-US" sz="1800" b="1">
                <a:solidFill>
                  <a:srgbClr val="FFFFFF"/>
                </a:solidFill>
                <a:latin typeface="Times New Roman"/>
                <a:ea typeface="楷体_GB2312"/>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6F7C19CC-F306-4E2D-AEDB-D9310B518776}"/>
              </a:ext>
            </a:extLst>
          </p:cNvPr>
          <p:cNvSpPr>
            <a:spLocks noGrp="1" noChangeArrowheads="1"/>
          </p:cNvSpPr>
          <p:nvPr>
            <p:ph type="title" idx="4294967295"/>
          </p:nvPr>
        </p:nvSpPr>
        <p:spPr/>
        <p:txBody>
          <a:bodyPr/>
          <a:lstStyle/>
          <a:p>
            <a:pPr eaLnBrk="1" hangingPunct="1"/>
            <a:r>
              <a:rPr lang="zh-CN" altLang="en-US" b="1" dirty="0">
                <a:latin typeface="微软雅黑" panose="020B0503020204020204" pitchFamily="34" charset="-122"/>
                <a:ea typeface="微软雅黑" panose="020B0503020204020204" pitchFamily="34" charset="-122"/>
              </a:rPr>
              <a:t>例子：插入</a:t>
            </a:r>
            <a:r>
              <a:rPr lang="en-US" altLang="zh-CN" b="1" dirty="0">
                <a:latin typeface="微软雅黑" panose="020B0503020204020204" pitchFamily="34" charset="-122"/>
                <a:ea typeface="微软雅黑" panose="020B0503020204020204" pitchFamily="34" charset="-122"/>
              </a:rPr>
              <a:t>4</a:t>
            </a:r>
          </a:p>
        </p:txBody>
      </p:sp>
      <p:sp>
        <p:nvSpPr>
          <p:cNvPr id="165891" name="Rectangle 3" descr="Rectangle: Click to edit Master text styles&#10;Second level&#10;Third level&#10;Fourth level&#10;Fifth level">
            <a:extLst>
              <a:ext uri="{FF2B5EF4-FFF2-40B4-BE49-F238E27FC236}">
                <a16:creationId xmlns:a16="http://schemas.microsoft.com/office/drawing/2014/main" id="{7AAB8F46-2D8A-4C09-9B76-BFF21196B96D}"/>
              </a:ext>
            </a:extLst>
          </p:cNvPr>
          <p:cNvSpPr>
            <a:spLocks noGrp="1" noChangeArrowheads="1"/>
          </p:cNvSpPr>
          <p:nvPr>
            <p:ph type="body" idx="4294967295"/>
          </p:nvPr>
        </p:nvSpPr>
        <p:spPr/>
        <p:txBody>
          <a:bodyPr/>
          <a:lstStyle/>
          <a:p>
            <a:pPr eaLnBrk="1" hangingPunct="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情况 </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：红红冲突</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r>
              <a:rPr lang="zh-CN" altLang="en-US" sz="2800" dirty="0">
                <a:ea typeface="宋体" panose="02010600030101010101" pitchFamily="2" charset="-122"/>
                <a:cs typeface="Times New Roman" panose="02020603050405020304" pitchFamily="18" charset="0"/>
              </a:rPr>
              <a:t>父和叔父也是红</a:t>
            </a:r>
          </a:p>
          <a:p>
            <a:pPr eaLnBrk="1" hangingPunct="1"/>
            <a:r>
              <a:rPr lang="zh-CN" altLang="en-US" dirty="0">
                <a:ea typeface="宋体" panose="02010600030101010101" pitchFamily="2" charset="-122"/>
                <a:cs typeface="Times New Roman" panose="02020603050405020304" pitchFamily="18" charset="0"/>
              </a:rPr>
              <a:t>父祖换色</a:t>
            </a:r>
          </a:p>
        </p:txBody>
      </p:sp>
      <p:sp>
        <p:nvSpPr>
          <p:cNvPr id="146436" name="Rectangle 5">
            <a:extLst>
              <a:ext uri="{FF2B5EF4-FFF2-40B4-BE49-F238E27FC236}">
                <a16:creationId xmlns:a16="http://schemas.microsoft.com/office/drawing/2014/main" id="{518A91C1-D6A2-411E-8A06-177B4DFF64A2}"/>
              </a:ext>
            </a:extLst>
          </p:cNvPr>
          <p:cNvSpPr>
            <a:spLocks noChangeArrowheads="1"/>
          </p:cNvSpPr>
          <p:nvPr/>
        </p:nvSpPr>
        <p:spPr bwMode="auto">
          <a:xfrm>
            <a:off x="1523207" y="1553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108997" name="Oval 6">
            <a:extLst>
              <a:ext uri="{FF2B5EF4-FFF2-40B4-BE49-F238E27FC236}">
                <a16:creationId xmlns:a16="http://schemas.microsoft.com/office/drawing/2014/main" id="{D48E32BE-1D0E-414D-AC0B-C38AF2552831}"/>
              </a:ext>
            </a:extLst>
          </p:cNvPr>
          <p:cNvSpPr>
            <a:spLocks noChangeAspect="1" noChangeArrowheads="1"/>
          </p:cNvSpPr>
          <p:nvPr/>
        </p:nvSpPr>
        <p:spPr bwMode="auto">
          <a:xfrm>
            <a:off x="7933531" y="2479675"/>
            <a:ext cx="349250" cy="336550"/>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11</a:t>
            </a:r>
          </a:p>
        </p:txBody>
      </p:sp>
      <p:sp>
        <p:nvSpPr>
          <p:cNvPr id="1108998" name="Oval 8">
            <a:extLst>
              <a:ext uri="{FF2B5EF4-FFF2-40B4-BE49-F238E27FC236}">
                <a16:creationId xmlns:a16="http://schemas.microsoft.com/office/drawing/2014/main" id="{93482FE1-2415-456F-953E-1ADC0D627C16}"/>
              </a:ext>
            </a:extLst>
          </p:cNvPr>
          <p:cNvSpPr>
            <a:spLocks noChangeAspect="1" noChangeArrowheads="1"/>
          </p:cNvSpPr>
          <p:nvPr/>
        </p:nvSpPr>
        <p:spPr bwMode="auto">
          <a:xfrm>
            <a:off x="7084219" y="2989264"/>
            <a:ext cx="349250" cy="338137"/>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2</a:t>
            </a:r>
          </a:p>
        </p:txBody>
      </p:sp>
      <p:sp>
        <p:nvSpPr>
          <p:cNvPr id="1108999" name="Oval 9">
            <a:extLst>
              <a:ext uri="{FF2B5EF4-FFF2-40B4-BE49-F238E27FC236}">
                <a16:creationId xmlns:a16="http://schemas.microsoft.com/office/drawing/2014/main" id="{D9891703-7754-4B57-9E69-4A2243A4F993}"/>
              </a:ext>
            </a:extLst>
          </p:cNvPr>
          <p:cNvSpPr>
            <a:spLocks noChangeAspect="1" noChangeArrowheads="1"/>
          </p:cNvSpPr>
          <p:nvPr/>
        </p:nvSpPr>
        <p:spPr bwMode="auto">
          <a:xfrm>
            <a:off x="8781256" y="2989264"/>
            <a:ext cx="349250" cy="338137"/>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14</a:t>
            </a:r>
          </a:p>
        </p:txBody>
      </p:sp>
      <p:sp>
        <p:nvSpPr>
          <p:cNvPr id="1109000" name="Oval 10">
            <a:extLst>
              <a:ext uri="{FF2B5EF4-FFF2-40B4-BE49-F238E27FC236}">
                <a16:creationId xmlns:a16="http://schemas.microsoft.com/office/drawing/2014/main" id="{0C250461-C1DE-48DD-82B0-E202AC115917}"/>
              </a:ext>
            </a:extLst>
          </p:cNvPr>
          <p:cNvSpPr>
            <a:spLocks noChangeAspect="1" noChangeArrowheads="1"/>
          </p:cNvSpPr>
          <p:nvPr/>
        </p:nvSpPr>
        <p:spPr bwMode="auto">
          <a:xfrm>
            <a:off x="6222206" y="3511550"/>
            <a:ext cx="349250" cy="338138"/>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a:t>
            </a:r>
          </a:p>
        </p:txBody>
      </p:sp>
      <p:sp>
        <p:nvSpPr>
          <p:cNvPr id="1109001" name="Oval 11">
            <a:extLst>
              <a:ext uri="{FF2B5EF4-FFF2-40B4-BE49-F238E27FC236}">
                <a16:creationId xmlns:a16="http://schemas.microsoft.com/office/drawing/2014/main" id="{F6DFAB8F-3C68-470F-857B-329720704842}"/>
              </a:ext>
            </a:extLst>
          </p:cNvPr>
          <p:cNvSpPr>
            <a:spLocks noChangeAspect="1" noChangeArrowheads="1"/>
          </p:cNvSpPr>
          <p:nvPr/>
        </p:nvSpPr>
        <p:spPr bwMode="auto">
          <a:xfrm>
            <a:off x="9622632" y="3517900"/>
            <a:ext cx="347663" cy="338138"/>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15</a:t>
            </a:r>
          </a:p>
        </p:txBody>
      </p:sp>
      <p:sp>
        <p:nvSpPr>
          <p:cNvPr id="1109002" name="Oval 12">
            <a:extLst>
              <a:ext uri="{FF2B5EF4-FFF2-40B4-BE49-F238E27FC236}">
                <a16:creationId xmlns:a16="http://schemas.microsoft.com/office/drawing/2014/main" id="{F14173D8-9A41-4A23-AEF5-A8982BD9336B}"/>
              </a:ext>
            </a:extLst>
          </p:cNvPr>
          <p:cNvSpPr>
            <a:spLocks noChangeAspect="1" noChangeArrowheads="1"/>
          </p:cNvSpPr>
          <p:nvPr/>
        </p:nvSpPr>
        <p:spPr bwMode="auto">
          <a:xfrm>
            <a:off x="7852569" y="3500438"/>
            <a:ext cx="349250" cy="336550"/>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7</a:t>
            </a:r>
          </a:p>
        </p:txBody>
      </p:sp>
      <p:sp>
        <p:nvSpPr>
          <p:cNvPr id="165901" name="Oval 13">
            <a:extLst>
              <a:ext uri="{FF2B5EF4-FFF2-40B4-BE49-F238E27FC236}">
                <a16:creationId xmlns:a16="http://schemas.microsoft.com/office/drawing/2014/main" id="{955611B8-B35C-4283-9A71-4BC80E4FED34}"/>
              </a:ext>
            </a:extLst>
          </p:cNvPr>
          <p:cNvSpPr>
            <a:spLocks noChangeAspect="1" noChangeArrowheads="1"/>
          </p:cNvSpPr>
          <p:nvPr/>
        </p:nvSpPr>
        <p:spPr bwMode="auto">
          <a:xfrm>
            <a:off x="8611394" y="4014788"/>
            <a:ext cx="349250" cy="336550"/>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8</a:t>
            </a:r>
          </a:p>
        </p:txBody>
      </p:sp>
      <p:sp>
        <p:nvSpPr>
          <p:cNvPr id="146444" name="Line 14">
            <a:extLst>
              <a:ext uri="{FF2B5EF4-FFF2-40B4-BE49-F238E27FC236}">
                <a16:creationId xmlns:a16="http://schemas.microsoft.com/office/drawing/2014/main" id="{4FCF7D37-B17E-4522-83D3-B886F7FC64C6}"/>
              </a:ext>
            </a:extLst>
          </p:cNvPr>
          <p:cNvSpPr>
            <a:spLocks noChangeAspect="1" noChangeShapeType="1"/>
          </p:cNvSpPr>
          <p:nvPr/>
        </p:nvSpPr>
        <p:spPr bwMode="auto">
          <a:xfrm rot="3600000">
            <a:off x="7677944" y="2584450"/>
            <a:ext cx="6350" cy="61595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6445" name="Line 15">
            <a:extLst>
              <a:ext uri="{FF2B5EF4-FFF2-40B4-BE49-F238E27FC236}">
                <a16:creationId xmlns:a16="http://schemas.microsoft.com/office/drawing/2014/main" id="{3C68E9F4-9139-410C-A119-51B4D22B4AA8}"/>
              </a:ext>
            </a:extLst>
          </p:cNvPr>
          <p:cNvSpPr>
            <a:spLocks noChangeAspect="1" noChangeShapeType="1"/>
          </p:cNvSpPr>
          <p:nvPr/>
        </p:nvSpPr>
        <p:spPr bwMode="auto">
          <a:xfrm rot="18000000" flipH="1">
            <a:off x="8528050" y="2583656"/>
            <a:ext cx="6350" cy="617538"/>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6446" name="Line 16">
            <a:extLst>
              <a:ext uri="{FF2B5EF4-FFF2-40B4-BE49-F238E27FC236}">
                <a16:creationId xmlns:a16="http://schemas.microsoft.com/office/drawing/2014/main" id="{12E9C1BA-E607-42DD-A6E4-A890AC60898C}"/>
              </a:ext>
            </a:extLst>
          </p:cNvPr>
          <p:cNvSpPr>
            <a:spLocks noChangeAspect="1" noChangeShapeType="1"/>
          </p:cNvSpPr>
          <p:nvPr/>
        </p:nvSpPr>
        <p:spPr bwMode="auto">
          <a:xfrm rot="3600000">
            <a:off x="6826250" y="3113881"/>
            <a:ext cx="6350" cy="617538"/>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6447" name="Line 17">
            <a:extLst>
              <a:ext uri="{FF2B5EF4-FFF2-40B4-BE49-F238E27FC236}">
                <a16:creationId xmlns:a16="http://schemas.microsoft.com/office/drawing/2014/main" id="{7716EC4B-30F5-4A87-B680-796A9D3822DF}"/>
              </a:ext>
            </a:extLst>
          </p:cNvPr>
          <p:cNvSpPr>
            <a:spLocks noChangeAspect="1" noChangeShapeType="1"/>
          </p:cNvSpPr>
          <p:nvPr/>
        </p:nvSpPr>
        <p:spPr bwMode="auto">
          <a:xfrm rot="18000000" flipH="1">
            <a:off x="9369425" y="3120231"/>
            <a:ext cx="6350" cy="61753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6448" name="Line 18">
            <a:extLst>
              <a:ext uri="{FF2B5EF4-FFF2-40B4-BE49-F238E27FC236}">
                <a16:creationId xmlns:a16="http://schemas.microsoft.com/office/drawing/2014/main" id="{6EA491A5-E278-4CE4-84AC-66F90E510DAF}"/>
              </a:ext>
            </a:extLst>
          </p:cNvPr>
          <p:cNvSpPr>
            <a:spLocks noChangeAspect="1" noChangeShapeType="1"/>
          </p:cNvSpPr>
          <p:nvPr/>
        </p:nvSpPr>
        <p:spPr bwMode="auto">
          <a:xfrm rot="18000000" flipH="1">
            <a:off x="7654132" y="3122613"/>
            <a:ext cx="6350" cy="549275"/>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6449" name="Line 19">
            <a:extLst>
              <a:ext uri="{FF2B5EF4-FFF2-40B4-BE49-F238E27FC236}">
                <a16:creationId xmlns:a16="http://schemas.microsoft.com/office/drawing/2014/main" id="{620A3328-A9FF-4DA5-AC87-2AEB9025BE10}"/>
              </a:ext>
            </a:extLst>
          </p:cNvPr>
          <p:cNvSpPr>
            <a:spLocks noChangeAspect="1" noChangeShapeType="1"/>
          </p:cNvSpPr>
          <p:nvPr/>
        </p:nvSpPr>
        <p:spPr bwMode="auto">
          <a:xfrm rot="18000000" flipH="1">
            <a:off x="8422482" y="3636963"/>
            <a:ext cx="6350" cy="54927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65908" name="Oval 20">
            <a:extLst>
              <a:ext uri="{FF2B5EF4-FFF2-40B4-BE49-F238E27FC236}">
                <a16:creationId xmlns:a16="http://schemas.microsoft.com/office/drawing/2014/main" id="{A0F38018-BD3A-4081-AFED-10EC5915DB7F}"/>
              </a:ext>
            </a:extLst>
          </p:cNvPr>
          <p:cNvSpPr>
            <a:spLocks noChangeAspect="1" noChangeArrowheads="1"/>
          </p:cNvSpPr>
          <p:nvPr/>
        </p:nvSpPr>
        <p:spPr bwMode="auto">
          <a:xfrm>
            <a:off x="7011194" y="4014789"/>
            <a:ext cx="349250" cy="338137"/>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5</a:t>
            </a:r>
          </a:p>
        </p:txBody>
      </p:sp>
      <p:sp>
        <p:nvSpPr>
          <p:cNvPr id="146451" name="Line 21">
            <a:extLst>
              <a:ext uri="{FF2B5EF4-FFF2-40B4-BE49-F238E27FC236}">
                <a16:creationId xmlns:a16="http://schemas.microsoft.com/office/drawing/2014/main" id="{7A961A69-6512-4481-9A97-2FE5FD3D787F}"/>
              </a:ext>
            </a:extLst>
          </p:cNvPr>
          <p:cNvSpPr>
            <a:spLocks noChangeAspect="1" noChangeShapeType="1"/>
          </p:cNvSpPr>
          <p:nvPr/>
        </p:nvSpPr>
        <p:spPr bwMode="auto">
          <a:xfrm rot="3600000">
            <a:off x="7613650" y="3629819"/>
            <a:ext cx="6350" cy="61753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65911" name="Oval 23">
            <a:extLst>
              <a:ext uri="{FF2B5EF4-FFF2-40B4-BE49-F238E27FC236}">
                <a16:creationId xmlns:a16="http://schemas.microsoft.com/office/drawing/2014/main" id="{7F4A97E4-D7EB-4797-B418-9D04B30DA711}"/>
              </a:ext>
            </a:extLst>
          </p:cNvPr>
          <p:cNvSpPr>
            <a:spLocks noChangeAspect="1" noChangeArrowheads="1"/>
          </p:cNvSpPr>
          <p:nvPr/>
        </p:nvSpPr>
        <p:spPr bwMode="auto">
          <a:xfrm>
            <a:off x="6730206" y="4543425"/>
            <a:ext cx="349250" cy="338138"/>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4</a:t>
            </a:r>
          </a:p>
        </p:txBody>
      </p:sp>
      <p:sp>
        <p:nvSpPr>
          <p:cNvPr id="1109013" name="Rectangle 105">
            <a:extLst>
              <a:ext uri="{FF2B5EF4-FFF2-40B4-BE49-F238E27FC236}">
                <a16:creationId xmlns:a16="http://schemas.microsoft.com/office/drawing/2014/main" id="{24ACA543-D084-4E10-A95C-AD2A3FE9E62F}"/>
              </a:ext>
            </a:extLst>
          </p:cNvPr>
          <p:cNvSpPr>
            <a:spLocks noChangeAspect="1" noChangeArrowheads="1"/>
          </p:cNvSpPr>
          <p:nvPr/>
        </p:nvSpPr>
        <p:spPr bwMode="auto">
          <a:xfrm>
            <a:off x="5950745" y="4083050"/>
            <a:ext cx="230187"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09014" name="Rectangle 106">
            <a:extLst>
              <a:ext uri="{FF2B5EF4-FFF2-40B4-BE49-F238E27FC236}">
                <a16:creationId xmlns:a16="http://schemas.microsoft.com/office/drawing/2014/main" id="{5A32872C-81FC-43B4-84EA-536927B6629B}"/>
              </a:ext>
            </a:extLst>
          </p:cNvPr>
          <p:cNvSpPr>
            <a:spLocks noChangeAspect="1" noChangeArrowheads="1"/>
          </p:cNvSpPr>
          <p:nvPr/>
        </p:nvSpPr>
        <p:spPr bwMode="auto">
          <a:xfrm>
            <a:off x="6536532" y="4083050"/>
            <a:ext cx="231775"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6455" name="AutoShape 107">
            <a:extLst>
              <a:ext uri="{FF2B5EF4-FFF2-40B4-BE49-F238E27FC236}">
                <a16:creationId xmlns:a16="http://schemas.microsoft.com/office/drawing/2014/main" id="{C6685B83-F9E9-4BC3-B6F1-2E7D276E25D0}"/>
              </a:ext>
            </a:extLst>
          </p:cNvPr>
          <p:cNvCxnSpPr>
            <a:cxnSpLocks noChangeShapeType="1"/>
            <a:stCxn id="1109014" idx="0"/>
          </p:cNvCxnSpPr>
          <p:nvPr/>
        </p:nvCxnSpPr>
        <p:spPr bwMode="auto">
          <a:xfrm flipH="1" flipV="1">
            <a:off x="6471445" y="3789364"/>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6456" name="AutoShape 108">
            <a:extLst>
              <a:ext uri="{FF2B5EF4-FFF2-40B4-BE49-F238E27FC236}">
                <a16:creationId xmlns:a16="http://schemas.microsoft.com/office/drawing/2014/main" id="{7ADCD726-4CE3-450A-B5D4-7E564A8BBE33}"/>
              </a:ext>
            </a:extLst>
          </p:cNvPr>
          <p:cNvCxnSpPr>
            <a:cxnSpLocks noChangeShapeType="1"/>
            <a:stCxn id="1109013" idx="0"/>
          </p:cNvCxnSpPr>
          <p:nvPr/>
        </p:nvCxnSpPr>
        <p:spPr bwMode="auto">
          <a:xfrm flipV="1">
            <a:off x="6066631" y="3789364"/>
            <a:ext cx="179388"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09017" name="Rectangle 109">
            <a:extLst>
              <a:ext uri="{FF2B5EF4-FFF2-40B4-BE49-F238E27FC236}">
                <a16:creationId xmlns:a16="http://schemas.microsoft.com/office/drawing/2014/main" id="{83FD6655-D207-4919-A209-AF2DF1055CAB}"/>
              </a:ext>
            </a:extLst>
          </p:cNvPr>
          <p:cNvSpPr>
            <a:spLocks noChangeAspect="1" noChangeArrowheads="1"/>
          </p:cNvSpPr>
          <p:nvPr/>
        </p:nvSpPr>
        <p:spPr bwMode="auto">
          <a:xfrm>
            <a:off x="8365331" y="4625975"/>
            <a:ext cx="230188"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09018" name="Rectangle 110">
            <a:extLst>
              <a:ext uri="{FF2B5EF4-FFF2-40B4-BE49-F238E27FC236}">
                <a16:creationId xmlns:a16="http://schemas.microsoft.com/office/drawing/2014/main" id="{DDE1FDDD-309E-478F-AB51-25FAAF66B338}"/>
              </a:ext>
            </a:extLst>
          </p:cNvPr>
          <p:cNvSpPr>
            <a:spLocks noChangeAspect="1" noChangeArrowheads="1"/>
          </p:cNvSpPr>
          <p:nvPr/>
        </p:nvSpPr>
        <p:spPr bwMode="auto">
          <a:xfrm>
            <a:off x="8951120" y="4625975"/>
            <a:ext cx="231775"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6459" name="AutoShape 111">
            <a:extLst>
              <a:ext uri="{FF2B5EF4-FFF2-40B4-BE49-F238E27FC236}">
                <a16:creationId xmlns:a16="http://schemas.microsoft.com/office/drawing/2014/main" id="{C8776C21-D6AB-4A15-A12D-F641D5F85EE4}"/>
              </a:ext>
            </a:extLst>
          </p:cNvPr>
          <p:cNvCxnSpPr>
            <a:cxnSpLocks noChangeShapeType="1"/>
            <a:stCxn id="1109018" idx="0"/>
          </p:cNvCxnSpPr>
          <p:nvPr/>
        </p:nvCxnSpPr>
        <p:spPr bwMode="auto">
          <a:xfrm flipH="1" flipV="1">
            <a:off x="8886032" y="4332289"/>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6460" name="AutoShape 112">
            <a:extLst>
              <a:ext uri="{FF2B5EF4-FFF2-40B4-BE49-F238E27FC236}">
                <a16:creationId xmlns:a16="http://schemas.microsoft.com/office/drawing/2014/main" id="{4261D745-AEFA-4B17-A360-B9A4E99A2D3D}"/>
              </a:ext>
            </a:extLst>
          </p:cNvPr>
          <p:cNvCxnSpPr>
            <a:cxnSpLocks noChangeShapeType="1"/>
            <a:stCxn id="1109017" idx="0"/>
          </p:cNvCxnSpPr>
          <p:nvPr/>
        </p:nvCxnSpPr>
        <p:spPr bwMode="auto">
          <a:xfrm flipV="1">
            <a:off x="8481220" y="4332289"/>
            <a:ext cx="179387"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66001" name="Rectangle 113">
            <a:extLst>
              <a:ext uri="{FF2B5EF4-FFF2-40B4-BE49-F238E27FC236}">
                <a16:creationId xmlns:a16="http://schemas.microsoft.com/office/drawing/2014/main" id="{38BA1889-5CFC-484F-B3E7-75B6C24E883B}"/>
              </a:ext>
            </a:extLst>
          </p:cNvPr>
          <p:cNvSpPr>
            <a:spLocks noChangeAspect="1" noChangeArrowheads="1"/>
          </p:cNvSpPr>
          <p:nvPr/>
        </p:nvSpPr>
        <p:spPr bwMode="auto">
          <a:xfrm>
            <a:off x="6790531" y="4619625"/>
            <a:ext cx="230188"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66002" name="Rectangle 114">
            <a:extLst>
              <a:ext uri="{FF2B5EF4-FFF2-40B4-BE49-F238E27FC236}">
                <a16:creationId xmlns:a16="http://schemas.microsoft.com/office/drawing/2014/main" id="{6BCA880D-CE76-455F-80E6-FDBF833E57D8}"/>
              </a:ext>
            </a:extLst>
          </p:cNvPr>
          <p:cNvSpPr>
            <a:spLocks noChangeAspect="1" noChangeArrowheads="1"/>
          </p:cNvSpPr>
          <p:nvPr/>
        </p:nvSpPr>
        <p:spPr bwMode="auto">
          <a:xfrm>
            <a:off x="7090570" y="5148264"/>
            <a:ext cx="231775"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66003" name="AutoShape 115">
            <a:extLst>
              <a:ext uri="{FF2B5EF4-FFF2-40B4-BE49-F238E27FC236}">
                <a16:creationId xmlns:a16="http://schemas.microsoft.com/office/drawing/2014/main" id="{3E45B5A7-A38F-4AC1-8BE1-47F64FDC7BD2}"/>
              </a:ext>
            </a:extLst>
          </p:cNvPr>
          <p:cNvCxnSpPr>
            <a:cxnSpLocks noChangeShapeType="1"/>
            <a:stCxn id="166002" idx="0"/>
          </p:cNvCxnSpPr>
          <p:nvPr/>
        </p:nvCxnSpPr>
        <p:spPr bwMode="auto">
          <a:xfrm flipH="1" flipV="1">
            <a:off x="7025482" y="4854575"/>
            <a:ext cx="180975"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66004" name="AutoShape 116">
            <a:extLst>
              <a:ext uri="{FF2B5EF4-FFF2-40B4-BE49-F238E27FC236}">
                <a16:creationId xmlns:a16="http://schemas.microsoft.com/office/drawing/2014/main" id="{358A7CB2-A229-46EC-8051-21644F2AFF2E}"/>
              </a:ext>
            </a:extLst>
          </p:cNvPr>
          <p:cNvCxnSpPr>
            <a:cxnSpLocks noChangeShapeType="1"/>
            <a:stCxn id="166001" idx="0"/>
          </p:cNvCxnSpPr>
          <p:nvPr/>
        </p:nvCxnSpPr>
        <p:spPr bwMode="auto">
          <a:xfrm flipV="1">
            <a:off x="6906420" y="4325939"/>
            <a:ext cx="179387"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09025" name="Rectangle 117">
            <a:extLst>
              <a:ext uri="{FF2B5EF4-FFF2-40B4-BE49-F238E27FC236}">
                <a16:creationId xmlns:a16="http://schemas.microsoft.com/office/drawing/2014/main" id="{E9FF5782-2E62-4EAE-B727-CFC4CCE896C3}"/>
              </a:ext>
            </a:extLst>
          </p:cNvPr>
          <p:cNvSpPr>
            <a:spLocks noChangeAspect="1" noChangeArrowheads="1"/>
          </p:cNvSpPr>
          <p:nvPr/>
        </p:nvSpPr>
        <p:spPr bwMode="auto">
          <a:xfrm>
            <a:off x="9424195" y="4132264"/>
            <a:ext cx="230187"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09026" name="Rectangle 118">
            <a:extLst>
              <a:ext uri="{FF2B5EF4-FFF2-40B4-BE49-F238E27FC236}">
                <a16:creationId xmlns:a16="http://schemas.microsoft.com/office/drawing/2014/main" id="{91E3A0FE-682C-4510-9455-3C9AFA5FDB8F}"/>
              </a:ext>
            </a:extLst>
          </p:cNvPr>
          <p:cNvSpPr>
            <a:spLocks noChangeAspect="1" noChangeArrowheads="1"/>
          </p:cNvSpPr>
          <p:nvPr/>
        </p:nvSpPr>
        <p:spPr bwMode="auto">
          <a:xfrm>
            <a:off x="9946482" y="4135439"/>
            <a:ext cx="231775"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6467" name="AutoShape 119">
            <a:extLst>
              <a:ext uri="{FF2B5EF4-FFF2-40B4-BE49-F238E27FC236}">
                <a16:creationId xmlns:a16="http://schemas.microsoft.com/office/drawing/2014/main" id="{206AC1A8-1332-410F-A4A3-37592D9C6514}"/>
              </a:ext>
            </a:extLst>
          </p:cNvPr>
          <p:cNvCxnSpPr>
            <a:cxnSpLocks noChangeShapeType="1"/>
            <a:stCxn id="1109026" idx="0"/>
          </p:cNvCxnSpPr>
          <p:nvPr/>
        </p:nvCxnSpPr>
        <p:spPr bwMode="auto">
          <a:xfrm flipH="1" flipV="1">
            <a:off x="9881395" y="38417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6468" name="AutoShape 120">
            <a:extLst>
              <a:ext uri="{FF2B5EF4-FFF2-40B4-BE49-F238E27FC236}">
                <a16:creationId xmlns:a16="http://schemas.microsoft.com/office/drawing/2014/main" id="{D7198B50-62CE-4982-B15D-31CE18279280}"/>
              </a:ext>
            </a:extLst>
          </p:cNvPr>
          <p:cNvCxnSpPr>
            <a:cxnSpLocks noChangeShapeType="1"/>
            <a:stCxn id="1109025" idx="0"/>
          </p:cNvCxnSpPr>
          <p:nvPr/>
        </p:nvCxnSpPr>
        <p:spPr bwMode="auto">
          <a:xfrm flipV="1">
            <a:off x="9540081" y="38385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09029" name="Rectangle 167">
            <a:extLst>
              <a:ext uri="{FF2B5EF4-FFF2-40B4-BE49-F238E27FC236}">
                <a16:creationId xmlns:a16="http://schemas.microsoft.com/office/drawing/2014/main" id="{00DE5489-E324-4EF0-91FC-9BFF01002B1C}"/>
              </a:ext>
            </a:extLst>
          </p:cNvPr>
          <p:cNvSpPr>
            <a:spLocks noChangeAspect="1" noChangeArrowheads="1"/>
          </p:cNvSpPr>
          <p:nvPr/>
        </p:nvSpPr>
        <p:spPr bwMode="auto">
          <a:xfrm>
            <a:off x="8568531" y="3579814"/>
            <a:ext cx="230188"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6470" name="AutoShape 168">
            <a:extLst>
              <a:ext uri="{FF2B5EF4-FFF2-40B4-BE49-F238E27FC236}">
                <a16:creationId xmlns:a16="http://schemas.microsoft.com/office/drawing/2014/main" id="{5855CE20-1A5B-428A-BFCF-1390E96836A8}"/>
              </a:ext>
            </a:extLst>
          </p:cNvPr>
          <p:cNvCxnSpPr>
            <a:cxnSpLocks noChangeShapeType="1"/>
            <a:stCxn id="1109029" idx="0"/>
          </p:cNvCxnSpPr>
          <p:nvPr/>
        </p:nvCxnSpPr>
        <p:spPr bwMode="auto">
          <a:xfrm flipV="1">
            <a:off x="8684420" y="3286125"/>
            <a:ext cx="179387"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09031" name="Rectangle 177">
            <a:extLst>
              <a:ext uri="{FF2B5EF4-FFF2-40B4-BE49-F238E27FC236}">
                <a16:creationId xmlns:a16="http://schemas.microsoft.com/office/drawing/2014/main" id="{299AEC47-EC5A-4D96-97BD-0A81BBAF2A74}"/>
              </a:ext>
            </a:extLst>
          </p:cNvPr>
          <p:cNvSpPr>
            <a:spLocks noChangeAspect="1" noChangeArrowheads="1"/>
          </p:cNvSpPr>
          <p:nvPr/>
        </p:nvSpPr>
        <p:spPr bwMode="auto">
          <a:xfrm>
            <a:off x="7354095" y="4587875"/>
            <a:ext cx="231775"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6472" name="AutoShape 178">
            <a:extLst>
              <a:ext uri="{FF2B5EF4-FFF2-40B4-BE49-F238E27FC236}">
                <a16:creationId xmlns:a16="http://schemas.microsoft.com/office/drawing/2014/main" id="{5E495640-32BF-4E82-9D4C-99D915E46393}"/>
              </a:ext>
            </a:extLst>
          </p:cNvPr>
          <p:cNvCxnSpPr>
            <a:cxnSpLocks noChangeShapeType="1"/>
            <a:stCxn id="1109031" idx="0"/>
          </p:cNvCxnSpPr>
          <p:nvPr/>
        </p:nvCxnSpPr>
        <p:spPr bwMode="auto">
          <a:xfrm flipH="1" flipV="1">
            <a:off x="7289007" y="4294189"/>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66090" name="Text Box 202">
            <a:extLst>
              <a:ext uri="{FF2B5EF4-FFF2-40B4-BE49-F238E27FC236}">
                <a16:creationId xmlns:a16="http://schemas.microsoft.com/office/drawing/2014/main" id="{4E34E432-D019-4EF1-8B8F-02D24729FF67}"/>
              </a:ext>
            </a:extLst>
          </p:cNvPr>
          <p:cNvSpPr txBox="1">
            <a:spLocks noChangeArrowheads="1"/>
          </p:cNvSpPr>
          <p:nvPr/>
        </p:nvSpPr>
        <p:spPr bwMode="auto">
          <a:xfrm>
            <a:off x="6287294" y="4443413"/>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X</a:t>
            </a:r>
          </a:p>
        </p:txBody>
      </p:sp>
      <p:sp>
        <p:nvSpPr>
          <p:cNvPr id="166091" name="Rectangle 203">
            <a:extLst>
              <a:ext uri="{FF2B5EF4-FFF2-40B4-BE49-F238E27FC236}">
                <a16:creationId xmlns:a16="http://schemas.microsoft.com/office/drawing/2014/main" id="{83FCA034-D699-4D8F-9DC9-5A211BD99E0A}"/>
              </a:ext>
            </a:extLst>
          </p:cNvPr>
          <p:cNvSpPr>
            <a:spLocks noChangeAspect="1" noChangeArrowheads="1"/>
          </p:cNvSpPr>
          <p:nvPr/>
        </p:nvSpPr>
        <p:spPr bwMode="auto">
          <a:xfrm>
            <a:off x="6503195" y="5148264"/>
            <a:ext cx="230187"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66092" name="AutoShape 204">
            <a:extLst>
              <a:ext uri="{FF2B5EF4-FFF2-40B4-BE49-F238E27FC236}">
                <a16:creationId xmlns:a16="http://schemas.microsoft.com/office/drawing/2014/main" id="{898D56F1-ABAA-4C40-AF26-1EACA81E8125}"/>
              </a:ext>
            </a:extLst>
          </p:cNvPr>
          <p:cNvCxnSpPr>
            <a:cxnSpLocks noChangeShapeType="1"/>
            <a:stCxn id="166091" idx="0"/>
          </p:cNvCxnSpPr>
          <p:nvPr/>
        </p:nvCxnSpPr>
        <p:spPr bwMode="auto">
          <a:xfrm flipV="1">
            <a:off x="6619081" y="4854575"/>
            <a:ext cx="179388"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66093" name="AutoShape 205">
            <a:extLst>
              <a:ext uri="{FF2B5EF4-FFF2-40B4-BE49-F238E27FC236}">
                <a16:creationId xmlns:a16="http://schemas.microsoft.com/office/drawing/2014/main" id="{70CAB236-E382-4051-AA15-B709574B808D}"/>
              </a:ext>
            </a:extLst>
          </p:cNvPr>
          <p:cNvCxnSpPr>
            <a:cxnSpLocks noChangeShapeType="1"/>
          </p:cNvCxnSpPr>
          <p:nvPr/>
        </p:nvCxnSpPr>
        <p:spPr bwMode="auto">
          <a:xfrm flipV="1">
            <a:off x="6923881" y="4292600"/>
            <a:ext cx="179388" cy="274638"/>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46477" name="灯片编号占位符 3">
            <a:extLst>
              <a:ext uri="{FF2B5EF4-FFF2-40B4-BE49-F238E27FC236}">
                <a16:creationId xmlns:a16="http://schemas.microsoft.com/office/drawing/2014/main" id="{D046810B-9A86-4FFD-A15D-394E9D4AF1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5EE70A44-1B87-4FF8-8F1E-EFEBE4B3AB4C}"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3" presetClass="emph" presetSubtype="0" fill="remove" grpId="0" nodeType="clickEffect">
                                  <p:stCondLst>
                                    <p:cond delay="0"/>
                                  </p:stCondLst>
                                  <p:childTnLst>
                                    <p:animClr clrSpc="rgb" dir="cw">
                                      <p:cBhvr override="childStyle">
                                        <p:cTn id="6" dur="1500" accel="50000" autoRev="1" fill="hold" tmFilter="0, 0; .33333, 1; 1, 1">
                                          <p:stCondLst>
                                            <p:cond delay="0"/>
                                          </p:stCondLst>
                                        </p:cTn>
                                        <p:tgtEl>
                                          <p:spTgt spid="166001"/>
                                        </p:tgtEl>
                                        <p:attrNameLst>
                                          <p:attrName>style.color</p:attrName>
                                        </p:attrNameLst>
                                      </p:cBhvr>
                                      <p:to>
                                        <a:schemeClr val="tx2"/>
                                      </p:to>
                                    </p:animClr>
                                    <p:animClr clrSpc="rgb" dir="cw">
                                      <p:cBhvr>
                                        <p:cTn id="7" dur="1500" accel="50000" autoRev="1" fill="hold" tmFilter="0, 0; .33333, 1; 1, 1">
                                          <p:stCondLst>
                                            <p:cond delay="0"/>
                                          </p:stCondLst>
                                        </p:cTn>
                                        <p:tgtEl>
                                          <p:spTgt spid="166001"/>
                                        </p:tgtEl>
                                        <p:attrNameLst>
                                          <p:attrName>fillcolor</p:attrName>
                                        </p:attrNameLst>
                                      </p:cBhvr>
                                      <p:to>
                                        <a:schemeClr val="tx2"/>
                                      </p:to>
                                    </p:animClr>
                                    <p:set>
                                      <p:cBhvr>
                                        <p:cTn id="8" dur="3000" fill="hold"/>
                                        <p:tgtEl>
                                          <p:spTgt spid="166001"/>
                                        </p:tgtEl>
                                        <p:attrNameLst>
                                          <p:attrName>fill.type</p:attrName>
                                        </p:attrNameLst>
                                      </p:cBhvr>
                                      <p:to>
                                        <p:strVal val="solid"/>
                                      </p:to>
                                    </p:set>
                                    <p:set>
                                      <p:cBhvr>
                                        <p:cTn id="9" dur="3000" fill="hold"/>
                                        <p:tgtEl>
                                          <p:spTgt spid="166001"/>
                                        </p:tgtEl>
                                        <p:attrNameLst>
                                          <p:attrName>fill.on</p:attrName>
                                        </p:attrNameLst>
                                      </p:cBhvr>
                                      <p:to>
                                        <p:strVal val="true"/>
                                      </p:to>
                                    </p:set>
                                    <p:animScale>
                                      <p:cBhvr>
                                        <p:cTn id="10" dur="1500" accel="50000" autoRev="1" fill="hold" tmFilter="0, 0; .33333, 1; 1, 1">
                                          <p:stCondLst>
                                            <p:cond delay="0"/>
                                          </p:stCondLst>
                                        </p:cTn>
                                        <p:tgtEl>
                                          <p:spTgt spid="166001"/>
                                        </p:tgtEl>
                                      </p:cBhvr>
                                      <p:from x="100000" y="100000"/>
                                      <p:to x="100000" y="140000"/>
                                    </p:animScale>
                                  </p:childTnLst>
                                </p:cTn>
                              </p:par>
                              <p:par>
                                <p:cTn id="11" presetID="33" presetClass="emph" presetSubtype="0" fill="remove" nodeType="withEffect">
                                  <p:stCondLst>
                                    <p:cond delay="0"/>
                                  </p:stCondLst>
                                  <p:childTnLst>
                                    <p:animClr clrSpc="rgb" dir="cw">
                                      <p:cBhvr override="childStyle">
                                        <p:cTn id="12" dur="1500" accel="50000" autoRev="1" fill="hold" tmFilter="0, 0; .33333, 1; 1, 1">
                                          <p:stCondLst>
                                            <p:cond delay="0"/>
                                          </p:stCondLst>
                                        </p:cTn>
                                        <p:tgtEl>
                                          <p:spTgt spid="166004"/>
                                        </p:tgtEl>
                                        <p:attrNameLst>
                                          <p:attrName>style.color</p:attrName>
                                        </p:attrNameLst>
                                      </p:cBhvr>
                                      <p:to>
                                        <a:schemeClr val="tx2"/>
                                      </p:to>
                                    </p:animClr>
                                    <p:animClr clrSpc="rgb" dir="cw">
                                      <p:cBhvr>
                                        <p:cTn id="13" dur="1500" accel="50000" autoRev="1" fill="hold" tmFilter="0, 0; .33333, 1; 1, 1">
                                          <p:stCondLst>
                                            <p:cond delay="0"/>
                                          </p:stCondLst>
                                        </p:cTn>
                                        <p:tgtEl>
                                          <p:spTgt spid="166004"/>
                                        </p:tgtEl>
                                        <p:attrNameLst>
                                          <p:attrName>fillcolor</p:attrName>
                                        </p:attrNameLst>
                                      </p:cBhvr>
                                      <p:to>
                                        <a:schemeClr val="tx2"/>
                                      </p:to>
                                    </p:animClr>
                                    <p:set>
                                      <p:cBhvr>
                                        <p:cTn id="14" dur="3000" fill="hold"/>
                                        <p:tgtEl>
                                          <p:spTgt spid="166004"/>
                                        </p:tgtEl>
                                        <p:attrNameLst>
                                          <p:attrName>fill.type</p:attrName>
                                        </p:attrNameLst>
                                      </p:cBhvr>
                                      <p:to>
                                        <p:strVal val="solid"/>
                                      </p:to>
                                    </p:set>
                                    <p:set>
                                      <p:cBhvr>
                                        <p:cTn id="15" dur="3000" fill="hold"/>
                                        <p:tgtEl>
                                          <p:spTgt spid="166004"/>
                                        </p:tgtEl>
                                        <p:attrNameLst>
                                          <p:attrName>fill.on</p:attrName>
                                        </p:attrNameLst>
                                      </p:cBhvr>
                                      <p:to>
                                        <p:strVal val="true"/>
                                      </p:to>
                                    </p:set>
                                    <p:animScale>
                                      <p:cBhvr>
                                        <p:cTn id="16" dur="1500" accel="50000" autoRev="1" fill="hold" tmFilter="0, 0; .33333, 1; 1, 1">
                                          <p:stCondLst>
                                            <p:cond delay="0"/>
                                          </p:stCondLst>
                                        </p:cTn>
                                        <p:tgtEl>
                                          <p:spTgt spid="166004"/>
                                        </p:tgtEl>
                                      </p:cBhvr>
                                      <p:from x="100000" y="100000"/>
                                      <p:to x="100000" y="140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xit" presetSubtype="4" fill="hold" grpId="1" nodeType="clickEffect">
                                  <p:stCondLst>
                                    <p:cond delay="0"/>
                                  </p:stCondLst>
                                  <p:childTnLst>
                                    <p:animEffect transition="out" filter="wipe(down)">
                                      <p:cBhvr>
                                        <p:cTn id="20" dur="500"/>
                                        <p:tgtEl>
                                          <p:spTgt spid="166001"/>
                                        </p:tgtEl>
                                      </p:cBhvr>
                                    </p:animEffect>
                                    <p:set>
                                      <p:cBhvr>
                                        <p:cTn id="21" dur="1" fill="hold">
                                          <p:stCondLst>
                                            <p:cond delay="499"/>
                                          </p:stCondLst>
                                        </p:cTn>
                                        <p:tgtEl>
                                          <p:spTgt spid="166001"/>
                                        </p:tgtEl>
                                        <p:attrNameLst>
                                          <p:attrName>style.visibility</p:attrName>
                                        </p:attrNameLst>
                                      </p:cBhvr>
                                      <p:to>
                                        <p:strVal val="hidden"/>
                                      </p:to>
                                    </p:set>
                                  </p:childTnLst>
                                </p:cTn>
                              </p:par>
                            </p:childTnLst>
                          </p:cTn>
                        </p:par>
                        <p:par>
                          <p:cTn id="22" fill="hold" nodeType="afterGroup">
                            <p:stCondLst>
                              <p:cond delay="500"/>
                            </p:stCondLst>
                            <p:childTnLst>
                              <p:par>
                                <p:cTn id="23" presetID="22" presetClass="exit" presetSubtype="4" fill="hold" nodeType="afterEffect">
                                  <p:stCondLst>
                                    <p:cond delay="0"/>
                                  </p:stCondLst>
                                  <p:childTnLst>
                                    <p:animEffect transition="out" filter="wipe(down)">
                                      <p:cBhvr>
                                        <p:cTn id="24" dur="500"/>
                                        <p:tgtEl>
                                          <p:spTgt spid="166004"/>
                                        </p:tgtEl>
                                      </p:cBhvr>
                                    </p:animEffect>
                                    <p:set>
                                      <p:cBhvr>
                                        <p:cTn id="25" dur="1" fill="hold">
                                          <p:stCondLst>
                                            <p:cond delay="499"/>
                                          </p:stCondLst>
                                        </p:cTn>
                                        <p:tgtEl>
                                          <p:spTgt spid="166004"/>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165911"/>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6600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600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6090"/>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609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6609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6609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65891">
                                            <p:txEl>
                                              <p:pRg st="0" end="0"/>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P spid="166001" grpId="0" animBg="1"/>
      <p:bldP spid="166001" grpId="1" animBg="1"/>
      <p:bldP spid="166002" grpId="0" animBg="1"/>
      <p:bldP spid="166090" grpId="0"/>
      <p:bldP spid="16609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descr="Rectangle: Click to edit Master text styles&#10;Second level&#10;Third level&#10;Fourth level&#10;Fifth level">
            <a:extLst>
              <a:ext uri="{FF2B5EF4-FFF2-40B4-BE49-F238E27FC236}">
                <a16:creationId xmlns:a16="http://schemas.microsoft.com/office/drawing/2014/main" id="{E4CD845D-D536-4BCD-937E-9606A5A4AB2C}"/>
              </a:ext>
            </a:extLst>
          </p:cNvPr>
          <p:cNvSpPr>
            <a:spLocks noGrp="1" noChangeArrowheads="1"/>
          </p:cNvSpPr>
          <p:nvPr>
            <p:ph type="body" idx="4294967295"/>
          </p:nvPr>
        </p:nvSpPr>
        <p:spPr/>
        <p:txBody>
          <a:bodyPr/>
          <a:lstStyle/>
          <a:p>
            <a:pPr eaLnBrk="1" hangingPunct="1">
              <a:lnSpc>
                <a:spcPct val="200000"/>
              </a:lnSpc>
            </a:pPr>
            <a:r>
              <a:rPr lang="zh-CN" altLang="en-US">
                <a:cs typeface="Times New Roman" panose="02020603050405020304" pitchFamily="18" charset="0"/>
              </a:rPr>
              <a:t>情况</a:t>
            </a:r>
            <a:r>
              <a:rPr lang="en-US" altLang="zh-CN">
                <a:cs typeface="Times New Roman" panose="02020603050405020304" pitchFamily="18" charset="0"/>
              </a:rPr>
              <a:t>2</a:t>
            </a:r>
            <a:r>
              <a:rPr lang="zh-CN" altLang="en-US">
                <a:cs typeface="Times New Roman" panose="02020603050405020304" pitchFamily="18" charset="0"/>
              </a:rPr>
              <a:t>：红红冲突</a:t>
            </a:r>
            <a:endParaRPr lang="en-US" altLang="zh-CN">
              <a:cs typeface="Times New Roman" panose="02020603050405020304" pitchFamily="18" charset="0"/>
            </a:endParaRPr>
          </a:p>
          <a:p>
            <a:pPr lvl="1" eaLnBrk="1" hangingPunct="1">
              <a:lnSpc>
                <a:spcPct val="200000"/>
              </a:lnSpc>
            </a:pPr>
            <a:r>
              <a:rPr lang="zh-CN" altLang="en-US">
                <a:cs typeface="Times New Roman" panose="02020603050405020304" pitchFamily="18" charset="0"/>
              </a:rPr>
              <a:t>父和叔父也是红</a:t>
            </a:r>
          </a:p>
          <a:p>
            <a:pPr lvl="1" eaLnBrk="1" hangingPunct="1">
              <a:lnSpc>
                <a:spcPct val="200000"/>
              </a:lnSpc>
            </a:pPr>
            <a:r>
              <a:rPr lang="zh-CN" altLang="en-US">
                <a:cs typeface="Times New Roman" panose="02020603050405020304" pitchFamily="18" charset="0"/>
              </a:rPr>
              <a:t>父祖换色</a:t>
            </a:r>
          </a:p>
          <a:p>
            <a:pPr eaLnBrk="1" hangingPunct="1">
              <a:lnSpc>
                <a:spcPct val="200000"/>
              </a:lnSpc>
            </a:pPr>
            <a:endParaRPr lang="zh-CN" altLang="en-US"/>
          </a:p>
        </p:txBody>
      </p:sp>
      <p:sp>
        <p:nvSpPr>
          <p:cNvPr id="147459" name="Rectangle 4">
            <a:extLst>
              <a:ext uri="{FF2B5EF4-FFF2-40B4-BE49-F238E27FC236}">
                <a16:creationId xmlns:a16="http://schemas.microsoft.com/office/drawing/2014/main" id="{A724C37C-2756-4AC8-A208-AFA4241BD149}"/>
              </a:ext>
            </a:extLst>
          </p:cNvPr>
          <p:cNvSpPr>
            <a:spLocks noChangeArrowheads="1"/>
          </p:cNvSpPr>
          <p:nvPr/>
        </p:nvSpPr>
        <p:spPr bwMode="auto">
          <a:xfrm>
            <a:off x="1523207" y="1553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110021" name="Oval 5">
            <a:extLst>
              <a:ext uri="{FF2B5EF4-FFF2-40B4-BE49-F238E27FC236}">
                <a16:creationId xmlns:a16="http://schemas.microsoft.com/office/drawing/2014/main" id="{5589E7C5-FD7D-4DD5-A2F0-902AAAE18B0E}"/>
              </a:ext>
            </a:extLst>
          </p:cNvPr>
          <p:cNvSpPr>
            <a:spLocks noChangeAspect="1" noChangeArrowheads="1"/>
          </p:cNvSpPr>
          <p:nvPr/>
        </p:nvSpPr>
        <p:spPr bwMode="auto">
          <a:xfrm>
            <a:off x="7933531" y="2479675"/>
            <a:ext cx="349250" cy="336550"/>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11</a:t>
            </a:r>
          </a:p>
        </p:txBody>
      </p:sp>
      <p:sp>
        <p:nvSpPr>
          <p:cNvPr id="1110022" name="Oval 6">
            <a:extLst>
              <a:ext uri="{FF2B5EF4-FFF2-40B4-BE49-F238E27FC236}">
                <a16:creationId xmlns:a16="http://schemas.microsoft.com/office/drawing/2014/main" id="{F1F73791-50BA-450B-880E-2BDE6159F0C6}"/>
              </a:ext>
            </a:extLst>
          </p:cNvPr>
          <p:cNvSpPr>
            <a:spLocks noChangeAspect="1" noChangeArrowheads="1"/>
          </p:cNvSpPr>
          <p:nvPr/>
        </p:nvSpPr>
        <p:spPr bwMode="auto">
          <a:xfrm>
            <a:off x="7084219" y="2989264"/>
            <a:ext cx="349250" cy="338137"/>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2</a:t>
            </a:r>
          </a:p>
        </p:txBody>
      </p:sp>
      <p:sp>
        <p:nvSpPr>
          <p:cNvPr id="1110023" name="Oval 7">
            <a:extLst>
              <a:ext uri="{FF2B5EF4-FFF2-40B4-BE49-F238E27FC236}">
                <a16:creationId xmlns:a16="http://schemas.microsoft.com/office/drawing/2014/main" id="{F9ACF9D1-3989-40EC-B8DF-2E710ABB37D3}"/>
              </a:ext>
            </a:extLst>
          </p:cNvPr>
          <p:cNvSpPr>
            <a:spLocks noChangeAspect="1" noChangeArrowheads="1"/>
          </p:cNvSpPr>
          <p:nvPr/>
        </p:nvSpPr>
        <p:spPr bwMode="auto">
          <a:xfrm>
            <a:off x="8781256" y="2989264"/>
            <a:ext cx="349250" cy="338137"/>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14</a:t>
            </a:r>
          </a:p>
        </p:txBody>
      </p:sp>
      <p:sp>
        <p:nvSpPr>
          <p:cNvPr id="1110024" name="Oval 8">
            <a:extLst>
              <a:ext uri="{FF2B5EF4-FFF2-40B4-BE49-F238E27FC236}">
                <a16:creationId xmlns:a16="http://schemas.microsoft.com/office/drawing/2014/main" id="{63AB46F8-BE16-4986-96D8-F197EE497EFA}"/>
              </a:ext>
            </a:extLst>
          </p:cNvPr>
          <p:cNvSpPr>
            <a:spLocks noChangeAspect="1" noChangeArrowheads="1"/>
          </p:cNvSpPr>
          <p:nvPr/>
        </p:nvSpPr>
        <p:spPr bwMode="auto">
          <a:xfrm>
            <a:off x="6222206" y="3511550"/>
            <a:ext cx="349250" cy="338138"/>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a:t>
            </a:r>
          </a:p>
        </p:txBody>
      </p:sp>
      <p:sp>
        <p:nvSpPr>
          <p:cNvPr id="1110025" name="Oval 9">
            <a:extLst>
              <a:ext uri="{FF2B5EF4-FFF2-40B4-BE49-F238E27FC236}">
                <a16:creationId xmlns:a16="http://schemas.microsoft.com/office/drawing/2014/main" id="{2E5D7EE0-0412-4CDD-9D55-7954E2771AA6}"/>
              </a:ext>
            </a:extLst>
          </p:cNvPr>
          <p:cNvSpPr>
            <a:spLocks noChangeAspect="1" noChangeArrowheads="1"/>
          </p:cNvSpPr>
          <p:nvPr/>
        </p:nvSpPr>
        <p:spPr bwMode="auto">
          <a:xfrm>
            <a:off x="9622632" y="3517900"/>
            <a:ext cx="347663" cy="338138"/>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15</a:t>
            </a:r>
          </a:p>
        </p:txBody>
      </p:sp>
      <p:sp>
        <p:nvSpPr>
          <p:cNvPr id="171018" name="Oval 10">
            <a:extLst>
              <a:ext uri="{FF2B5EF4-FFF2-40B4-BE49-F238E27FC236}">
                <a16:creationId xmlns:a16="http://schemas.microsoft.com/office/drawing/2014/main" id="{2267081F-14D9-4FE9-9F0F-48001A36854F}"/>
              </a:ext>
            </a:extLst>
          </p:cNvPr>
          <p:cNvSpPr>
            <a:spLocks noChangeAspect="1" noChangeArrowheads="1"/>
          </p:cNvSpPr>
          <p:nvPr/>
        </p:nvSpPr>
        <p:spPr bwMode="auto">
          <a:xfrm>
            <a:off x="7852569" y="3500438"/>
            <a:ext cx="349250" cy="336550"/>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7</a:t>
            </a:r>
          </a:p>
        </p:txBody>
      </p:sp>
      <p:sp>
        <p:nvSpPr>
          <p:cNvPr id="171019" name="Oval 11">
            <a:extLst>
              <a:ext uri="{FF2B5EF4-FFF2-40B4-BE49-F238E27FC236}">
                <a16:creationId xmlns:a16="http://schemas.microsoft.com/office/drawing/2014/main" id="{82BCA48D-6334-4709-BD1B-734CA5746B4C}"/>
              </a:ext>
            </a:extLst>
          </p:cNvPr>
          <p:cNvSpPr>
            <a:spLocks noChangeAspect="1" noChangeArrowheads="1"/>
          </p:cNvSpPr>
          <p:nvPr/>
        </p:nvSpPr>
        <p:spPr bwMode="auto">
          <a:xfrm>
            <a:off x="8611394" y="4014788"/>
            <a:ext cx="349250" cy="336550"/>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8</a:t>
            </a:r>
          </a:p>
        </p:txBody>
      </p:sp>
      <p:sp>
        <p:nvSpPr>
          <p:cNvPr id="147467" name="Line 12">
            <a:extLst>
              <a:ext uri="{FF2B5EF4-FFF2-40B4-BE49-F238E27FC236}">
                <a16:creationId xmlns:a16="http://schemas.microsoft.com/office/drawing/2014/main" id="{0A71101E-5538-4768-B44B-C255AAEC1E13}"/>
              </a:ext>
            </a:extLst>
          </p:cNvPr>
          <p:cNvSpPr>
            <a:spLocks noChangeAspect="1" noChangeShapeType="1"/>
          </p:cNvSpPr>
          <p:nvPr/>
        </p:nvSpPr>
        <p:spPr bwMode="auto">
          <a:xfrm rot="3600000">
            <a:off x="7677944" y="2584450"/>
            <a:ext cx="6350" cy="61595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7468" name="Line 13">
            <a:extLst>
              <a:ext uri="{FF2B5EF4-FFF2-40B4-BE49-F238E27FC236}">
                <a16:creationId xmlns:a16="http://schemas.microsoft.com/office/drawing/2014/main" id="{925AB375-8D9D-40AD-BFDF-95883F838FF8}"/>
              </a:ext>
            </a:extLst>
          </p:cNvPr>
          <p:cNvSpPr>
            <a:spLocks noChangeAspect="1" noChangeShapeType="1"/>
          </p:cNvSpPr>
          <p:nvPr/>
        </p:nvSpPr>
        <p:spPr bwMode="auto">
          <a:xfrm rot="18000000" flipH="1">
            <a:off x="8528050" y="2583656"/>
            <a:ext cx="6350" cy="617538"/>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7469" name="Line 14">
            <a:extLst>
              <a:ext uri="{FF2B5EF4-FFF2-40B4-BE49-F238E27FC236}">
                <a16:creationId xmlns:a16="http://schemas.microsoft.com/office/drawing/2014/main" id="{CA9E1B36-1C07-4A39-B10F-2E72BF4A5359}"/>
              </a:ext>
            </a:extLst>
          </p:cNvPr>
          <p:cNvSpPr>
            <a:spLocks noChangeAspect="1" noChangeShapeType="1"/>
          </p:cNvSpPr>
          <p:nvPr/>
        </p:nvSpPr>
        <p:spPr bwMode="auto">
          <a:xfrm rot="3600000">
            <a:off x="6826250" y="3113881"/>
            <a:ext cx="6350" cy="617538"/>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7470" name="Line 15">
            <a:extLst>
              <a:ext uri="{FF2B5EF4-FFF2-40B4-BE49-F238E27FC236}">
                <a16:creationId xmlns:a16="http://schemas.microsoft.com/office/drawing/2014/main" id="{FFCC497A-77A9-489F-B8B3-B2A0B06EBB9A}"/>
              </a:ext>
            </a:extLst>
          </p:cNvPr>
          <p:cNvSpPr>
            <a:spLocks noChangeAspect="1" noChangeShapeType="1"/>
          </p:cNvSpPr>
          <p:nvPr/>
        </p:nvSpPr>
        <p:spPr bwMode="auto">
          <a:xfrm rot="18000000" flipH="1">
            <a:off x="9369425" y="3120231"/>
            <a:ext cx="6350" cy="61753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71024" name="Line 16">
            <a:extLst>
              <a:ext uri="{FF2B5EF4-FFF2-40B4-BE49-F238E27FC236}">
                <a16:creationId xmlns:a16="http://schemas.microsoft.com/office/drawing/2014/main" id="{AB7C4C67-A290-4673-B0BE-99EA70223297}"/>
              </a:ext>
            </a:extLst>
          </p:cNvPr>
          <p:cNvSpPr>
            <a:spLocks noChangeAspect="1" noChangeShapeType="1"/>
          </p:cNvSpPr>
          <p:nvPr/>
        </p:nvSpPr>
        <p:spPr bwMode="auto">
          <a:xfrm rot="18000000" flipH="1">
            <a:off x="7654132" y="3122613"/>
            <a:ext cx="6350" cy="549275"/>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71025" name="Line 17">
            <a:extLst>
              <a:ext uri="{FF2B5EF4-FFF2-40B4-BE49-F238E27FC236}">
                <a16:creationId xmlns:a16="http://schemas.microsoft.com/office/drawing/2014/main" id="{3E59F2F6-290D-4870-9143-CF42913FE3F3}"/>
              </a:ext>
            </a:extLst>
          </p:cNvPr>
          <p:cNvSpPr>
            <a:spLocks noChangeAspect="1" noChangeShapeType="1"/>
          </p:cNvSpPr>
          <p:nvPr/>
        </p:nvSpPr>
        <p:spPr bwMode="auto">
          <a:xfrm rot="18000000" flipH="1">
            <a:off x="8422482" y="3636963"/>
            <a:ext cx="6350" cy="54927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71026" name="Oval 18">
            <a:extLst>
              <a:ext uri="{FF2B5EF4-FFF2-40B4-BE49-F238E27FC236}">
                <a16:creationId xmlns:a16="http://schemas.microsoft.com/office/drawing/2014/main" id="{CEFE86A7-8930-4FFA-9C7A-3C02046BBA4F}"/>
              </a:ext>
            </a:extLst>
          </p:cNvPr>
          <p:cNvSpPr>
            <a:spLocks noChangeAspect="1" noChangeArrowheads="1"/>
          </p:cNvSpPr>
          <p:nvPr/>
        </p:nvSpPr>
        <p:spPr bwMode="auto">
          <a:xfrm>
            <a:off x="7011194" y="4014789"/>
            <a:ext cx="349250" cy="338137"/>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5</a:t>
            </a:r>
          </a:p>
        </p:txBody>
      </p:sp>
      <p:sp>
        <p:nvSpPr>
          <p:cNvPr id="171027" name="Line 19">
            <a:extLst>
              <a:ext uri="{FF2B5EF4-FFF2-40B4-BE49-F238E27FC236}">
                <a16:creationId xmlns:a16="http://schemas.microsoft.com/office/drawing/2014/main" id="{B439A6B6-1620-4572-82FA-0F3E7DF2343E}"/>
              </a:ext>
            </a:extLst>
          </p:cNvPr>
          <p:cNvSpPr>
            <a:spLocks noChangeAspect="1" noChangeShapeType="1"/>
          </p:cNvSpPr>
          <p:nvPr/>
        </p:nvSpPr>
        <p:spPr bwMode="auto">
          <a:xfrm rot="3600000">
            <a:off x="7613650" y="3629819"/>
            <a:ext cx="6350" cy="61753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110036" name="Oval 20">
            <a:extLst>
              <a:ext uri="{FF2B5EF4-FFF2-40B4-BE49-F238E27FC236}">
                <a16:creationId xmlns:a16="http://schemas.microsoft.com/office/drawing/2014/main" id="{F214E3C6-8368-4FDA-84E3-4D5CCA98ED02}"/>
              </a:ext>
            </a:extLst>
          </p:cNvPr>
          <p:cNvSpPr>
            <a:spLocks noChangeAspect="1" noChangeArrowheads="1"/>
          </p:cNvSpPr>
          <p:nvPr/>
        </p:nvSpPr>
        <p:spPr bwMode="auto">
          <a:xfrm>
            <a:off x="6730206" y="4543425"/>
            <a:ext cx="349250" cy="338138"/>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4</a:t>
            </a:r>
          </a:p>
        </p:txBody>
      </p:sp>
      <p:sp>
        <p:nvSpPr>
          <p:cNvPr id="1110037" name="Rectangle 21">
            <a:extLst>
              <a:ext uri="{FF2B5EF4-FFF2-40B4-BE49-F238E27FC236}">
                <a16:creationId xmlns:a16="http://schemas.microsoft.com/office/drawing/2014/main" id="{4A43E373-7490-458F-B6BB-C1453102FE45}"/>
              </a:ext>
            </a:extLst>
          </p:cNvPr>
          <p:cNvSpPr>
            <a:spLocks noChangeAspect="1" noChangeArrowheads="1"/>
          </p:cNvSpPr>
          <p:nvPr/>
        </p:nvSpPr>
        <p:spPr bwMode="auto">
          <a:xfrm>
            <a:off x="5950745" y="4083050"/>
            <a:ext cx="230187"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10038" name="Rectangle 22">
            <a:extLst>
              <a:ext uri="{FF2B5EF4-FFF2-40B4-BE49-F238E27FC236}">
                <a16:creationId xmlns:a16="http://schemas.microsoft.com/office/drawing/2014/main" id="{3532C7A2-1E34-44A2-80F0-FF510406CE52}"/>
              </a:ext>
            </a:extLst>
          </p:cNvPr>
          <p:cNvSpPr>
            <a:spLocks noChangeAspect="1" noChangeArrowheads="1"/>
          </p:cNvSpPr>
          <p:nvPr/>
        </p:nvSpPr>
        <p:spPr bwMode="auto">
          <a:xfrm>
            <a:off x="6536532" y="4083050"/>
            <a:ext cx="231775"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7478" name="AutoShape 23">
            <a:extLst>
              <a:ext uri="{FF2B5EF4-FFF2-40B4-BE49-F238E27FC236}">
                <a16:creationId xmlns:a16="http://schemas.microsoft.com/office/drawing/2014/main" id="{351A83EC-0C41-4E3D-966D-53DE0DA58166}"/>
              </a:ext>
            </a:extLst>
          </p:cNvPr>
          <p:cNvCxnSpPr>
            <a:cxnSpLocks noChangeShapeType="1"/>
            <a:stCxn id="1110038" idx="0"/>
          </p:cNvCxnSpPr>
          <p:nvPr/>
        </p:nvCxnSpPr>
        <p:spPr bwMode="auto">
          <a:xfrm flipH="1" flipV="1">
            <a:off x="6471445" y="3789364"/>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7479" name="AutoShape 24">
            <a:extLst>
              <a:ext uri="{FF2B5EF4-FFF2-40B4-BE49-F238E27FC236}">
                <a16:creationId xmlns:a16="http://schemas.microsoft.com/office/drawing/2014/main" id="{4E3AFAFA-6484-4F51-BF10-41E06E75711A}"/>
              </a:ext>
            </a:extLst>
          </p:cNvPr>
          <p:cNvCxnSpPr>
            <a:cxnSpLocks noChangeShapeType="1"/>
            <a:stCxn id="1110037" idx="0"/>
          </p:cNvCxnSpPr>
          <p:nvPr/>
        </p:nvCxnSpPr>
        <p:spPr bwMode="auto">
          <a:xfrm flipV="1">
            <a:off x="6066631" y="3789364"/>
            <a:ext cx="179388"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10041" name="Rectangle 25">
            <a:extLst>
              <a:ext uri="{FF2B5EF4-FFF2-40B4-BE49-F238E27FC236}">
                <a16:creationId xmlns:a16="http://schemas.microsoft.com/office/drawing/2014/main" id="{DB7D2796-DAE2-4E0F-B41A-8A952B4CE21F}"/>
              </a:ext>
            </a:extLst>
          </p:cNvPr>
          <p:cNvSpPr>
            <a:spLocks noChangeAspect="1" noChangeArrowheads="1"/>
          </p:cNvSpPr>
          <p:nvPr/>
        </p:nvSpPr>
        <p:spPr bwMode="auto">
          <a:xfrm>
            <a:off x="8365331" y="4625975"/>
            <a:ext cx="230188"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10042" name="Rectangle 26">
            <a:extLst>
              <a:ext uri="{FF2B5EF4-FFF2-40B4-BE49-F238E27FC236}">
                <a16:creationId xmlns:a16="http://schemas.microsoft.com/office/drawing/2014/main" id="{8311F347-D4C8-40A7-882E-E52660A9B895}"/>
              </a:ext>
            </a:extLst>
          </p:cNvPr>
          <p:cNvSpPr>
            <a:spLocks noChangeAspect="1" noChangeArrowheads="1"/>
          </p:cNvSpPr>
          <p:nvPr/>
        </p:nvSpPr>
        <p:spPr bwMode="auto">
          <a:xfrm>
            <a:off x="8951120" y="4625975"/>
            <a:ext cx="231775"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7482" name="AutoShape 27">
            <a:extLst>
              <a:ext uri="{FF2B5EF4-FFF2-40B4-BE49-F238E27FC236}">
                <a16:creationId xmlns:a16="http://schemas.microsoft.com/office/drawing/2014/main" id="{9524BEE0-2F8C-435F-A890-824F3E547A6B}"/>
              </a:ext>
            </a:extLst>
          </p:cNvPr>
          <p:cNvCxnSpPr>
            <a:cxnSpLocks noChangeShapeType="1"/>
            <a:stCxn id="1110042" idx="0"/>
          </p:cNvCxnSpPr>
          <p:nvPr/>
        </p:nvCxnSpPr>
        <p:spPr bwMode="auto">
          <a:xfrm flipH="1" flipV="1">
            <a:off x="8886032" y="4332289"/>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7483" name="AutoShape 28">
            <a:extLst>
              <a:ext uri="{FF2B5EF4-FFF2-40B4-BE49-F238E27FC236}">
                <a16:creationId xmlns:a16="http://schemas.microsoft.com/office/drawing/2014/main" id="{D856C8A6-B5DA-480D-9469-A05A19663563}"/>
              </a:ext>
            </a:extLst>
          </p:cNvPr>
          <p:cNvCxnSpPr>
            <a:cxnSpLocks noChangeShapeType="1"/>
            <a:stCxn id="1110041" idx="0"/>
          </p:cNvCxnSpPr>
          <p:nvPr/>
        </p:nvCxnSpPr>
        <p:spPr bwMode="auto">
          <a:xfrm flipV="1">
            <a:off x="8481220" y="4332289"/>
            <a:ext cx="179387"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10045" name="Rectangle 29">
            <a:extLst>
              <a:ext uri="{FF2B5EF4-FFF2-40B4-BE49-F238E27FC236}">
                <a16:creationId xmlns:a16="http://schemas.microsoft.com/office/drawing/2014/main" id="{599B7DED-B90C-429A-80B8-33D92A53F899}"/>
              </a:ext>
            </a:extLst>
          </p:cNvPr>
          <p:cNvSpPr>
            <a:spLocks noChangeAspect="1" noChangeArrowheads="1"/>
          </p:cNvSpPr>
          <p:nvPr/>
        </p:nvSpPr>
        <p:spPr bwMode="auto">
          <a:xfrm>
            <a:off x="7090570" y="5148264"/>
            <a:ext cx="231775"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7485" name="AutoShape 30">
            <a:extLst>
              <a:ext uri="{FF2B5EF4-FFF2-40B4-BE49-F238E27FC236}">
                <a16:creationId xmlns:a16="http://schemas.microsoft.com/office/drawing/2014/main" id="{C86BD35F-1A71-45B8-9009-D55F558E75F1}"/>
              </a:ext>
            </a:extLst>
          </p:cNvPr>
          <p:cNvCxnSpPr>
            <a:cxnSpLocks noChangeShapeType="1"/>
            <a:stCxn id="1110045" idx="0"/>
          </p:cNvCxnSpPr>
          <p:nvPr/>
        </p:nvCxnSpPr>
        <p:spPr bwMode="auto">
          <a:xfrm flipH="1" flipV="1">
            <a:off x="7025482" y="4854575"/>
            <a:ext cx="180975"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10047" name="Rectangle 31">
            <a:extLst>
              <a:ext uri="{FF2B5EF4-FFF2-40B4-BE49-F238E27FC236}">
                <a16:creationId xmlns:a16="http://schemas.microsoft.com/office/drawing/2014/main" id="{C8A519A0-369D-4434-B88D-6E5554EDE12A}"/>
              </a:ext>
            </a:extLst>
          </p:cNvPr>
          <p:cNvSpPr>
            <a:spLocks noChangeAspect="1" noChangeArrowheads="1"/>
          </p:cNvSpPr>
          <p:nvPr/>
        </p:nvSpPr>
        <p:spPr bwMode="auto">
          <a:xfrm>
            <a:off x="9424195" y="4132264"/>
            <a:ext cx="230187"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10048" name="Rectangle 32">
            <a:extLst>
              <a:ext uri="{FF2B5EF4-FFF2-40B4-BE49-F238E27FC236}">
                <a16:creationId xmlns:a16="http://schemas.microsoft.com/office/drawing/2014/main" id="{FA046FB2-AB85-42A9-9CC9-D014FA951AFE}"/>
              </a:ext>
            </a:extLst>
          </p:cNvPr>
          <p:cNvSpPr>
            <a:spLocks noChangeAspect="1" noChangeArrowheads="1"/>
          </p:cNvSpPr>
          <p:nvPr/>
        </p:nvSpPr>
        <p:spPr bwMode="auto">
          <a:xfrm>
            <a:off x="9946482" y="4135439"/>
            <a:ext cx="231775"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7488" name="AutoShape 33">
            <a:extLst>
              <a:ext uri="{FF2B5EF4-FFF2-40B4-BE49-F238E27FC236}">
                <a16:creationId xmlns:a16="http://schemas.microsoft.com/office/drawing/2014/main" id="{DCCBD12D-C9D6-4734-8C1B-7829DA19CD48}"/>
              </a:ext>
            </a:extLst>
          </p:cNvPr>
          <p:cNvCxnSpPr>
            <a:cxnSpLocks noChangeShapeType="1"/>
            <a:stCxn id="1110048" idx="0"/>
          </p:cNvCxnSpPr>
          <p:nvPr/>
        </p:nvCxnSpPr>
        <p:spPr bwMode="auto">
          <a:xfrm flipH="1" flipV="1">
            <a:off x="9881395" y="38417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7489" name="AutoShape 34">
            <a:extLst>
              <a:ext uri="{FF2B5EF4-FFF2-40B4-BE49-F238E27FC236}">
                <a16:creationId xmlns:a16="http://schemas.microsoft.com/office/drawing/2014/main" id="{7E2DBEC8-3A84-4B73-838B-0A90586DF3CD}"/>
              </a:ext>
            </a:extLst>
          </p:cNvPr>
          <p:cNvCxnSpPr>
            <a:cxnSpLocks noChangeShapeType="1"/>
            <a:stCxn id="1110047" idx="0"/>
          </p:cNvCxnSpPr>
          <p:nvPr/>
        </p:nvCxnSpPr>
        <p:spPr bwMode="auto">
          <a:xfrm flipV="1">
            <a:off x="9540081" y="38385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10051" name="Rectangle 35">
            <a:extLst>
              <a:ext uri="{FF2B5EF4-FFF2-40B4-BE49-F238E27FC236}">
                <a16:creationId xmlns:a16="http://schemas.microsoft.com/office/drawing/2014/main" id="{F5D69C06-9F13-4285-9C4E-5E2DFBBD5955}"/>
              </a:ext>
            </a:extLst>
          </p:cNvPr>
          <p:cNvSpPr>
            <a:spLocks noChangeAspect="1" noChangeArrowheads="1"/>
          </p:cNvSpPr>
          <p:nvPr/>
        </p:nvSpPr>
        <p:spPr bwMode="auto">
          <a:xfrm>
            <a:off x="8568531" y="3579814"/>
            <a:ext cx="230188"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7491" name="AutoShape 36">
            <a:extLst>
              <a:ext uri="{FF2B5EF4-FFF2-40B4-BE49-F238E27FC236}">
                <a16:creationId xmlns:a16="http://schemas.microsoft.com/office/drawing/2014/main" id="{DE2B9C95-B418-43D7-87BF-C78AE30D6CB2}"/>
              </a:ext>
            </a:extLst>
          </p:cNvPr>
          <p:cNvCxnSpPr>
            <a:cxnSpLocks noChangeShapeType="1"/>
            <a:stCxn id="1110051" idx="0"/>
          </p:cNvCxnSpPr>
          <p:nvPr/>
        </p:nvCxnSpPr>
        <p:spPr bwMode="auto">
          <a:xfrm flipV="1">
            <a:off x="8684420" y="3286125"/>
            <a:ext cx="179387"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47492" name="Rectangle 37">
            <a:extLst>
              <a:ext uri="{FF2B5EF4-FFF2-40B4-BE49-F238E27FC236}">
                <a16:creationId xmlns:a16="http://schemas.microsoft.com/office/drawing/2014/main" id="{2AEFC55F-8AB4-4351-96C5-5EF71AE78531}"/>
              </a:ext>
            </a:extLst>
          </p:cNvPr>
          <p:cNvSpPr>
            <a:spLocks noChangeAspect="1" noChangeArrowheads="1"/>
          </p:cNvSpPr>
          <p:nvPr/>
        </p:nvSpPr>
        <p:spPr bwMode="auto">
          <a:xfrm>
            <a:off x="7354095" y="4587875"/>
            <a:ext cx="231775" cy="230188"/>
          </a:xfrm>
          <a:prstGeom prst="rect">
            <a:avLst/>
          </a:prstGeom>
          <a:solidFill>
            <a:schemeClr val="tx1"/>
          </a:solidFill>
          <a:ln w="38100" algn="ctr">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cxnSp>
        <p:nvCxnSpPr>
          <p:cNvPr id="147493" name="AutoShape 38">
            <a:extLst>
              <a:ext uri="{FF2B5EF4-FFF2-40B4-BE49-F238E27FC236}">
                <a16:creationId xmlns:a16="http://schemas.microsoft.com/office/drawing/2014/main" id="{56A02AF6-D4CC-49AA-A713-BB7D13C41AEB}"/>
              </a:ext>
            </a:extLst>
          </p:cNvPr>
          <p:cNvCxnSpPr>
            <a:cxnSpLocks noChangeShapeType="1"/>
            <a:stCxn id="147492" idx="0"/>
          </p:cNvCxnSpPr>
          <p:nvPr/>
        </p:nvCxnSpPr>
        <p:spPr bwMode="auto">
          <a:xfrm flipH="1" flipV="1">
            <a:off x="7289007" y="4294189"/>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47494" name="Text Box 39">
            <a:extLst>
              <a:ext uri="{FF2B5EF4-FFF2-40B4-BE49-F238E27FC236}">
                <a16:creationId xmlns:a16="http://schemas.microsoft.com/office/drawing/2014/main" id="{8BD9643A-DF08-45F1-BF40-2EFD89D02DEA}"/>
              </a:ext>
            </a:extLst>
          </p:cNvPr>
          <p:cNvSpPr txBox="1">
            <a:spLocks noChangeArrowheads="1"/>
          </p:cNvSpPr>
          <p:nvPr/>
        </p:nvSpPr>
        <p:spPr bwMode="auto">
          <a:xfrm>
            <a:off x="6287294" y="4443413"/>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X</a:t>
            </a:r>
          </a:p>
        </p:txBody>
      </p:sp>
      <p:sp>
        <p:nvSpPr>
          <p:cNvPr id="1110056" name="Rectangle 40">
            <a:extLst>
              <a:ext uri="{FF2B5EF4-FFF2-40B4-BE49-F238E27FC236}">
                <a16:creationId xmlns:a16="http://schemas.microsoft.com/office/drawing/2014/main" id="{E18083FB-A880-4EB6-B2C7-C75DEC4892BC}"/>
              </a:ext>
            </a:extLst>
          </p:cNvPr>
          <p:cNvSpPr>
            <a:spLocks noChangeAspect="1" noChangeArrowheads="1"/>
          </p:cNvSpPr>
          <p:nvPr/>
        </p:nvSpPr>
        <p:spPr bwMode="auto">
          <a:xfrm>
            <a:off x="6503195" y="5148264"/>
            <a:ext cx="230187"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7496" name="AutoShape 41">
            <a:extLst>
              <a:ext uri="{FF2B5EF4-FFF2-40B4-BE49-F238E27FC236}">
                <a16:creationId xmlns:a16="http://schemas.microsoft.com/office/drawing/2014/main" id="{D04F01CB-16D7-49EC-BF76-1912EE9B2E1A}"/>
              </a:ext>
            </a:extLst>
          </p:cNvPr>
          <p:cNvCxnSpPr>
            <a:cxnSpLocks noChangeShapeType="1"/>
            <a:stCxn id="1110056" idx="0"/>
          </p:cNvCxnSpPr>
          <p:nvPr/>
        </p:nvCxnSpPr>
        <p:spPr bwMode="auto">
          <a:xfrm flipV="1">
            <a:off x="6619081" y="4854575"/>
            <a:ext cx="179388"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7497" name="AutoShape 42">
            <a:extLst>
              <a:ext uri="{FF2B5EF4-FFF2-40B4-BE49-F238E27FC236}">
                <a16:creationId xmlns:a16="http://schemas.microsoft.com/office/drawing/2014/main" id="{94459A32-DA6A-474D-B510-6FEBD47105C5}"/>
              </a:ext>
            </a:extLst>
          </p:cNvPr>
          <p:cNvCxnSpPr>
            <a:cxnSpLocks noChangeShapeType="1"/>
          </p:cNvCxnSpPr>
          <p:nvPr/>
        </p:nvCxnSpPr>
        <p:spPr bwMode="auto">
          <a:xfrm flipV="1">
            <a:off x="6958806" y="4292600"/>
            <a:ext cx="179388" cy="274638"/>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71051" name="Oval 43">
            <a:extLst>
              <a:ext uri="{FF2B5EF4-FFF2-40B4-BE49-F238E27FC236}">
                <a16:creationId xmlns:a16="http://schemas.microsoft.com/office/drawing/2014/main" id="{F161F8E6-99A1-47FF-AD17-04EF6C62FB96}"/>
              </a:ext>
            </a:extLst>
          </p:cNvPr>
          <p:cNvSpPr>
            <a:spLocks noChangeAspect="1" noChangeArrowheads="1"/>
          </p:cNvSpPr>
          <p:nvPr/>
        </p:nvSpPr>
        <p:spPr bwMode="auto">
          <a:xfrm>
            <a:off x="7009606" y="4019776"/>
            <a:ext cx="349250" cy="338138"/>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5</a:t>
            </a:r>
          </a:p>
        </p:txBody>
      </p:sp>
      <p:sp>
        <p:nvSpPr>
          <p:cNvPr id="171052" name="Oval 44">
            <a:extLst>
              <a:ext uri="{FF2B5EF4-FFF2-40B4-BE49-F238E27FC236}">
                <a16:creationId xmlns:a16="http://schemas.microsoft.com/office/drawing/2014/main" id="{3C319B78-3067-488F-B195-6553EF7E3A9F}"/>
              </a:ext>
            </a:extLst>
          </p:cNvPr>
          <p:cNvSpPr>
            <a:spLocks noChangeAspect="1" noChangeArrowheads="1"/>
          </p:cNvSpPr>
          <p:nvPr/>
        </p:nvSpPr>
        <p:spPr bwMode="auto">
          <a:xfrm>
            <a:off x="7847806" y="3501570"/>
            <a:ext cx="349250" cy="336550"/>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7</a:t>
            </a:r>
          </a:p>
        </p:txBody>
      </p:sp>
      <p:sp>
        <p:nvSpPr>
          <p:cNvPr id="171053" name="Line 45">
            <a:extLst>
              <a:ext uri="{FF2B5EF4-FFF2-40B4-BE49-F238E27FC236}">
                <a16:creationId xmlns:a16="http://schemas.microsoft.com/office/drawing/2014/main" id="{F02383C9-600E-4258-ADFB-F4B053919DA9}"/>
              </a:ext>
            </a:extLst>
          </p:cNvPr>
          <p:cNvSpPr>
            <a:spLocks noChangeAspect="1" noChangeShapeType="1"/>
          </p:cNvSpPr>
          <p:nvPr/>
        </p:nvSpPr>
        <p:spPr bwMode="auto">
          <a:xfrm rot="3600000">
            <a:off x="7610475" y="3628231"/>
            <a:ext cx="6350" cy="617538"/>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71054" name="Line 46">
            <a:extLst>
              <a:ext uri="{FF2B5EF4-FFF2-40B4-BE49-F238E27FC236}">
                <a16:creationId xmlns:a16="http://schemas.microsoft.com/office/drawing/2014/main" id="{CDC2ACEC-4093-4EEC-AEE6-240FB88386B4}"/>
              </a:ext>
            </a:extLst>
          </p:cNvPr>
          <p:cNvSpPr>
            <a:spLocks noChangeAspect="1" noChangeShapeType="1"/>
          </p:cNvSpPr>
          <p:nvPr/>
        </p:nvSpPr>
        <p:spPr bwMode="auto">
          <a:xfrm rot="18000000" flipH="1">
            <a:off x="7646194" y="3122613"/>
            <a:ext cx="6350" cy="54927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71055" name="Oval 47">
            <a:extLst>
              <a:ext uri="{FF2B5EF4-FFF2-40B4-BE49-F238E27FC236}">
                <a16:creationId xmlns:a16="http://schemas.microsoft.com/office/drawing/2014/main" id="{C621638B-0EE2-4C10-A195-9E6F435AD146}"/>
              </a:ext>
            </a:extLst>
          </p:cNvPr>
          <p:cNvSpPr>
            <a:spLocks noChangeAspect="1" noChangeArrowheads="1"/>
          </p:cNvSpPr>
          <p:nvPr/>
        </p:nvSpPr>
        <p:spPr bwMode="auto">
          <a:xfrm>
            <a:off x="8598014" y="4020456"/>
            <a:ext cx="349250" cy="336550"/>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8</a:t>
            </a:r>
          </a:p>
        </p:txBody>
      </p:sp>
      <p:sp>
        <p:nvSpPr>
          <p:cNvPr id="171056" name="Line 48">
            <a:extLst>
              <a:ext uri="{FF2B5EF4-FFF2-40B4-BE49-F238E27FC236}">
                <a16:creationId xmlns:a16="http://schemas.microsoft.com/office/drawing/2014/main" id="{DC42ED5F-22FF-410D-B94E-3946E98EDC27}"/>
              </a:ext>
            </a:extLst>
          </p:cNvPr>
          <p:cNvSpPr>
            <a:spLocks noChangeAspect="1" noChangeShapeType="1"/>
          </p:cNvSpPr>
          <p:nvPr/>
        </p:nvSpPr>
        <p:spPr bwMode="auto">
          <a:xfrm rot="18000000" flipH="1">
            <a:off x="8409782" y="3627438"/>
            <a:ext cx="6350" cy="549275"/>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7504" name="灯片编号占位符 3">
            <a:extLst>
              <a:ext uri="{FF2B5EF4-FFF2-40B4-BE49-F238E27FC236}">
                <a16:creationId xmlns:a16="http://schemas.microsoft.com/office/drawing/2014/main" id="{5E340BF6-A684-4492-842C-0BC81C6149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51C4F1C-EEF2-42EF-86DB-D70DB5056C5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87</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47505" name="Rectangle 2">
            <a:extLst>
              <a:ext uri="{FF2B5EF4-FFF2-40B4-BE49-F238E27FC236}">
                <a16:creationId xmlns:a16="http://schemas.microsoft.com/office/drawing/2014/main" id="{CAB293E7-63F3-4D5E-887E-ABCD1B9CDC69}"/>
              </a:ext>
            </a:extLst>
          </p:cNvPr>
          <p:cNvSpPr txBox="1">
            <a:spLocks noChangeArrowheads="1"/>
          </p:cNvSpPr>
          <p:nvPr/>
        </p:nvSpPr>
        <p:spPr bwMode="auto">
          <a:xfrm>
            <a:off x="192505" y="76201"/>
            <a:ext cx="9407901"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3600" dirty="0">
                <a:solidFill>
                  <a:srgbClr val="FFFF66"/>
                </a:solidFill>
                <a:latin typeface="微软雅黑" panose="020B0503020204020204" pitchFamily="34" charset="-122"/>
                <a:ea typeface="微软雅黑" panose="020B0503020204020204" pitchFamily="34" charset="-122"/>
                <a:cs typeface="+mj-cs"/>
              </a:rPr>
              <a:t>例子：插入</a:t>
            </a:r>
            <a:r>
              <a:rPr lang="en-US" altLang="zh-CN" sz="3600" dirty="0">
                <a:solidFill>
                  <a:srgbClr val="FFFF66"/>
                </a:solidFill>
                <a:latin typeface="微软雅黑" panose="020B0503020204020204" pitchFamily="34" charset="-122"/>
                <a:ea typeface="微软雅黑" panose="020B0503020204020204" pitchFamily="34" charset="-122"/>
                <a:cs typeface="+mj-cs"/>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71018"/>
                                        </p:tgtEl>
                                      </p:cBhvr>
                                    </p:animEffect>
                                    <p:animScale>
                                      <p:cBhvr>
                                        <p:cTn id="7" dur="250" autoRev="1" fill="hold"/>
                                        <p:tgtEl>
                                          <p:spTgt spid="171018"/>
                                        </p:tgtEl>
                                      </p:cBhvr>
                                      <p:by x="105000" y="105000"/>
                                    </p:animScale>
                                  </p:childTnLst>
                                </p:cTn>
                              </p:par>
                              <p:par>
                                <p:cTn id="8" presetID="26" presetClass="emph" presetSubtype="0" fill="hold" nodeType="withEffect">
                                  <p:stCondLst>
                                    <p:cond delay="0"/>
                                  </p:stCondLst>
                                  <p:childTnLst>
                                    <p:animEffect transition="out" filter="fade">
                                      <p:cBhvr>
                                        <p:cTn id="9" dur="500" tmFilter="0, 0; .2, .5; .8, .5; 1, 0"/>
                                        <p:tgtEl>
                                          <p:spTgt spid="171026"/>
                                        </p:tgtEl>
                                      </p:cBhvr>
                                    </p:animEffect>
                                    <p:animScale>
                                      <p:cBhvr>
                                        <p:cTn id="10" dur="250" autoRev="1" fill="hold"/>
                                        <p:tgtEl>
                                          <p:spTgt spid="171026"/>
                                        </p:tgtEl>
                                      </p:cBhvr>
                                      <p:by x="105000" y="105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71019"/>
                                        </p:tgtEl>
                                      </p:cBhvr>
                                    </p:animEffect>
                                    <p:animScale>
                                      <p:cBhvr>
                                        <p:cTn id="15" dur="250" autoRev="1" fill="hold"/>
                                        <p:tgtEl>
                                          <p:spTgt spid="171019"/>
                                        </p:tgtEl>
                                      </p:cBhvr>
                                      <p:by x="105000" y="105000"/>
                                    </p:animScale>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7105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7105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105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xit" presetSubtype="4" fill="hold" nodeType="clickEffect">
                                  <p:stCondLst>
                                    <p:cond delay="0"/>
                                  </p:stCondLst>
                                  <p:childTnLst>
                                    <p:animEffect transition="out" filter="wipe(down)">
                                      <p:cBhvr>
                                        <p:cTn id="27" dur="500"/>
                                        <p:tgtEl>
                                          <p:spTgt spid="171024"/>
                                        </p:tgtEl>
                                      </p:cBhvr>
                                    </p:animEffect>
                                    <p:set>
                                      <p:cBhvr>
                                        <p:cTn id="28" dur="1" fill="hold">
                                          <p:stCondLst>
                                            <p:cond delay="499"/>
                                          </p:stCondLst>
                                        </p:cTn>
                                        <p:tgtEl>
                                          <p:spTgt spid="171024"/>
                                        </p:tgtEl>
                                        <p:attrNameLst>
                                          <p:attrName>style.visibility</p:attrName>
                                        </p:attrNameLst>
                                      </p:cBhvr>
                                      <p:to>
                                        <p:strVal val="hidden"/>
                                      </p:to>
                                    </p:set>
                                  </p:childTnLst>
                                </p:cTn>
                              </p:par>
                              <p:par>
                                <p:cTn id="29" presetID="22" presetClass="exit" presetSubtype="4" fill="hold" nodeType="withEffect">
                                  <p:stCondLst>
                                    <p:cond delay="0"/>
                                  </p:stCondLst>
                                  <p:childTnLst>
                                    <p:animEffect transition="out" filter="wipe(down)">
                                      <p:cBhvr>
                                        <p:cTn id="30" dur="500"/>
                                        <p:tgtEl>
                                          <p:spTgt spid="171027"/>
                                        </p:tgtEl>
                                      </p:cBhvr>
                                    </p:animEffect>
                                    <p:set>
                                      <p:cBhvr>
                                        <p:cTn id="31" dur="1" fill="hold">
                                          <p:stCondLst>
                                            <p:cond delay="499"/>
                                          </p:stCondLst>
                                        </p:cTn>
                                        <p:tgtEl>
                                          <p:spTgt spid="171027"/>
                                        </p:tgtEl>
                                        <p:attrNameLst>
                                          <p:attrName>style.visibility</p:attrName>
                                        </p:attrNameLst>
                                      </p:cBhvr>
                                      <p:to>
                                        <p:strVal val="hidden"/>
                                      </p:to>
                                    </p:set>
                                  </p:childTnLst>
                                </p:cTn>
                              </p:par>
                              <p:par>
                                <p:cTn id="32" presetID="22" presetClass="exit" presetSubtype="4" fill="hold" nodeType="withEffect">
                                  <p:stCondLst>
                                    <p:cond delay="0"/>
                                  </p:stCondLst>
                                  <p:childTnLst>
                                    <p:animEffect transition="out" filter="wipe(down)">
                                      <p:cBhvr>
                                        <p:cTn id="33" dur="500"/>
                                        <p:tgtEl>
                                          <p:spTgt spid="171025"/>
                                        </p:tgtEl>
                                      </p:cBhvr>
                                    </p:animEffect>
                                    <p:set>
                                      <p:cBhvr>
                                        <p:cTn id="34" dur="1" fill="hold">
                                          <p:stCondLst>
                                            <p:cond delay="499"/>
                                          </p:stCondLst>
                                        </p:cTn>
                                        <p:tgtEl>
                                          <p:spTgt spid="171025"/>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710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10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1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descr="Rectangle: Click to edit Master text styles&#10;Second level&#10;Third level&#10;Fourth level&#10;Fifth level">
            <a:extLst>
              <a:ext uri="{FF2B5EF4-FFF2-40B4-BE49-F238E27FC236}">
                <a16:creationId xmlns:a16="http://schemas.microsoft.com/office/drawing/2014/main" id="{D8CCD4E1-731C-4BCC-B48E-C88679655B3C}"/>
              </a:ext>
            </a:extLst>
          </p:cNvPr>
          <p:cNvSpPr>
            <a:spLocks noGrp="1" noChangeArrowheads="1"/>
          </p:cNvSpPr>
          <p:nvPr>
            <p:ph type="body" idx="4294967295"/>
          </p:nvPr>
        </p:nvSpPr>
        <p:spPr>
          <a:xfrm>
            <a:off x="240632" y="990600"/>
            <a:ext cx="10197974" cy="5334000"/>
          </a:xfrm>
        </p:spPr>
        <p:txBody>
          <a:bodyPr/>
          <a:lstStyle/>
          <a:p>
            <a:pPr eaLnBrk="1" hangingPunct="1"/>
            <a:r>
              <a:rPr lang="zh-CN" altLang="en-US" dirty="0">
                <a:cs typeface="Times New Roman" panose="02020603050405020304" pitchFamily="18" charset="0"/>
              </a:rPr>
              <a:t>情况</a:t>
            </a:r>
            <a:r>
              <a:rPr lang="en-US" altLang="zh-CN" dirty="0">
                <a:cs typeface="Times New Roman" panose="02020603050405020304" pitchFamily="18" charset="0"/>
              </a:rPr>
              <a:t>2</a:t>
            </a:r>
            <a:r>
              <a:rPr lang="zh-CN" altLang="en-US" dirty="0">
                <a:cs typeface="Times New Roman" panose="02020603050405020304" pitchFamily="18" charset="0"/>
              </a:rPr>
              <a:t>：红红冲突</a:t>
            </a:r>
            <a:endParaRPr lang="en-US" altLang="zh-CN" dirty="0">
              <a:cs typeface="Times New Roman" panose="02020603050405020304" pitchFamily="18" charset="0"/>
            </a:endParaRPr>
          </a:p>
          <a:p>
            <a:pPr lvl="1" eaLnBrk="1" hangingPunct="1"/>
            <a:r>
              <a:rPr lang="zh-CN" altLang="en-US" sz="2800" dirty="0">
                <a:latin typeface="楷体_GB2312" charset="-122"/>
                <a:cs typeface="Times New Roman" panose="02020603050405020304" pitchFamily="18" charset="0"/>
              </a:rPr>
              <a:t>父和叔父也是红</a:t>
            </a:r>
          </a:p>
          <a:p>
            <a:pPr eaLnBrk="1" hangingPunct="1"/>
            <a:r>
              <a:rPr lang="zh-CN" altLang="en-US" dirty="0">
                <a:cs typeface="Times New Roman" panose="02020603050405020304" pitchFamily="18" charset="0"/>
              </a:rPr>
              <a:t>父祖换色</a:t>
            </a:r>
          </a:p>
          <a:p>
            <a:pPr eaLnBrk="1" hangingPunct="1"/>
            <a:r>
              <a:rPr lang="zh-CN" altLang="en-US" dirty="0">
                <a:cs typeface="Times New Roman" panose="02020603050405020304" pitchFamily="18" charset="0"/>
              </a:rPr>
              <a:t>情况</a:t>
            </a:r>
            <a:r>
              <a:rPr lang="en-US" altLang="zh-CN" dirty="0">
                <a:cs typeface="Times New Roman" panose="02020603050405020304" pitchFamily="18" charset="0"/>
              </a:rPr>
              <a:t>1</a:t>
            </a:r>
            <a:r>
              <a:rPr lang="zh-CN" altLang="en-US" dirty="0">
                <a:cs typeface="Times New Roman" panose="02020603050405020304" pitchFamily="18" charset="0"/>
              </a:rPr>
              <a:t>：红红冲突</a:t>
            </a:r>
          </a:p>
          <a:p>
            <a:pPr lvl="1" eaLnBrk="1" hangingPunct="1"/>
            <a:r>
              <a:rPr lang="zh-CN" altLang="en-US" sz="2800" dirty="0">
                <a:latin typeface="楷体_GB2312" charset="-122"/>
                <a:cs typeface="Times New Roman" panose="02020603050405020304" pitchFamily="18" charset="0"/>
              </a:rPr>
              <a:t>叔父是黑</a:t>
            </a:r>
          </a:p>
          <a:p>
            <a:pPr eaLnBrk="1" hangingPunct="1"/>
            <a:r>
              <a:rPr lang="zh-CN" altLang="en-US" dirty="0">
                <a:cs typeface="Times New Roman" panose="02020603050405020304" pitchFamily="18" charset="0"/>
              </a:rPr>
              <a:t>重构</a:t>
            </a:r>
          </a:p>
        </p:txBody>
      </p:sp>
      <p:sp>
        <p:nvSpPr>
          <p:cNvPr id="148483" name="Rectangle 4">
            <a:extLst>
              <a:ext uri="{FF2B5EF4-FFF2-40B4-BE49-F238E27FC236}">
                <a16:creationId xmlns:a16="http://schemas.microsoft.com/office/drawing/2014/main" id="{A4F48F1F-967D-4173-B7BF-01AEBB2F70F6}"/>
              </a:ext>
            </a:extLst>
          </p:cNvPr>
          <p:cNvSpPr>
            <a:spLocks noChangeArrowheads="1"/>
          </p:cNvSpPr>
          <p:nvPr/>
        </p:nvSpPr>
        <p:spPr bwMode="auto">
          <a:xfrm>
            <a:off x="1523207" y="1553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111045" name="Oval 5">
            <a:extLst>
              <a:ext uri="{FF2B5EF4-FFF2-40B4-BE49-F238E27FC236}">
                <a16:creationId xmlns:a16="http://schemas.microsoft.com/office/drawing/2014/main" id="{0BA115E8-159A-4C7F-9895-BD39ED2E9AA5}"/>
              </a:ext>
            </a:extLst>
          </p:cNvPr>
          <p:cNvSpPr>
            <a:spLocks noChangeAspect="1" noChangeArrowheads="1"/>
          </p:cNvSpPr>
          <p:nvPr/>
        </p:nvSpPr>
        <p:spPr bwMode="auto">
          <a:xfrm>
            <a:off x="7933531" y="2479675"/>
            <a:ext cx="349250" cy="336550"/>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11</a:t>
            </a:r>
          </a:p>
        </p:txBody>
      </p:sp>
      <p:sp>
        <p:nvSpPr>
          <p:cNvPr id="1111046" name="Oval 6">
            <a:extLst>
              <a:ext uri="{FF2B5EF4-FFF2-40B4-BE49-F238E27FC236}">
                <a16:creationId xmlns:a16="http://schemas.microsoft.com/office/drawing/2014/main" id="{68624ACA-2090-4827-A369-811FA96BAF73}"/>
              </a:ext>
            </a:extLst>
          </p:cNvPr>
          <p:cNvSpPr>
            <a:spLocks noChangeAspect="1" noChangeArrowheads="1"/>
          </p:cNvSpPr>
          <p:nvPr/>
        </p:nvSpPr>
        <p:spPr bwMode="auto">
          <a:xfrm>
            <a:off x="7084219" y="2989264"/>
            <a:ext cx="349250" cy="338137"/>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2</a:t>
            </a:r>
          </a:p>
        </p:txBody>
      </p:sp>
      <p:sp>
        <p:nvSpPr>
          <p:cNvPr id="1111047" name="Oval 7">
            <a:extLst>
              <a:ext uri="{FF2B5EF4-FFF2-40B4-BE49-F238E27FC236}">
                <a16:creationId xmlns:a16="http://schemas.microsoft.com/office/drawing/2014/main" id="{6B39C555-397F-4F03-9B69-66722758D7CF}"/>
              </a:ext>
            </a:extLst>
          </p:cNvPr>
          <p:cNvSpPr>
            <a:spLocks noChangeAspect="1" noChangeArrowheads="1"/>
          </p:cNvSpPr>
          <p:nvPr/>
        </p:nvSpPr>
        <p:spPr bwMode="auto">
          <a:xfrm>
            <a:off x="8781256" y="2989264"/>
            <a:ext cx="349250" cy="338137"/>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14</a:t>
            </a:r>
          </a:p>
        </p:txBody>
      </p:sp>
      <p:sp>
        <p:nvSpPr>
          <p:cNvPr id="1111048" name="Oval 8">
            <a:extLst>
              <a:ext uri="{FF2B5EF4-FFF2-40B4-BE49-F238E27FC236}">
                <a16:creationId xmlns:a16="http://schemas.microsoft.com/office/drawing/2014/main" id="{19F3FD01-5F1C-4ED7-BE6D-DFBEC0CD342A}"/>
              </a:ext>
            </a:extLst>
          </p:cNvPr>
          <p:cNvSpPr>
            <a:spLocks noChangeAspect="1" noChangeArrowheads="1"/>
          </p:cNvSpPr>
          <p:nvPr/>
        </p:nvSpPr>
        <p:spPr bwMode="auto">
          <a:xfrm>
            <a:off x="6222206" y="3511550"/>
            <a:ext cx="349250" cy="338138"/>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a:t>
            </a:r>
          </a:p>
        </p:txBody>
      </p:sp>
      <p:sp>
        <p:nvSpPr>
          <p:cNvPr id="1111049" name="Oval 9">
            <a:extLst>
              <a:ext uri="{FF2B5EF4-FFF2-40B4-BE49-F238E27FC236}">
                <a16:creationId xmlns:a16="http://schemas.microsoft.com/office/drawing/2014/main" id="{F8738DF5-C5A5-4B12-A924-F93F732FD178}"/>
              </a:ext>
            </a:extLst>
          </p:cNvPr>
          <p:cNvSpPr>
            <a:spLocks noChangeAspect="1" noChangeArrowheads="1"/>
          </p:cNvSpPr>
          <p:nvPr/>
        </p:nvSpPr>
        <p:spPr bwMode="auto">
          <a:xfrm>
            <a:off x="9622632" y="3517900"/>
            <a:ext cx="347663" cy="338138"/>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15</a:t>
            </a:r>
          </a:p>
        </p:txBody>
      </p:sp>
      <p:sp>
        <p:nvSpPr>
          <p:cNvPr id="148489" name="Oval 10">
            <a:extLst>
              <a:ext uri="{FF2B5EF4-FFF2-40B4-BE49-F238E27FC236}">
                <a16:creationId xmlns:a16="http://schemas.microsoft.com/office/drawing/2014/main" id="{B4ABBCAA-E2CD-4339-B7B6-8011A963D5F7}"/>
              </a:ext>
            </a:extLst>
          </p:cNvPr>
          <p:cNvSpPr>
            <a:spLocks noChangeAspect="1" noChangeArrowheads="1"/>
          </p:cNvSpPr>
          <p:nvPr/>
        </p:nvSpPr>
        <p:spPr bwMode="auto">
          <a:xfrm>
            <a:off x="7852569" y="3500438"/>
            <a:ext cx="349250" cy="336550"/>
          </a:xfrm>
          <a:prstGeom prst="ellipse">
            <a:avLst/>
          </a:prstGeom>
          <a:solidFill>
            <a:schemeClr val="accent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cs typeface="+mn-cs"/>
              </a:rPr>
              <a:t>7</a:t>
            </a:r>
          </a:p>
        </p:txBody>
      </p:sp>
      <p:sp>
        <p:nvSpPr>
          <p:cNvPr id="1111051" name="Oval 11">
            <a:extLst>
              <a:ext uri="{FF2B5EF4-FFF2-40B4-BE49-F238E27FC236}">
                <a16:creationId xmlns:a16="http://schemas.microsoft.com/office/drawing/2014/main" id="{8A372025-343A-4F52-8E36-27E9F2708A5D}"/>
              </a:ext>
            </a:extLst>
          </p:cNvPr>
          <p:cNvSpPr>
            <a:spLocks noChangeAspect="1" noChangeArrowheads="1"/>
          </p:cNvSpPr>
          <p:nvPr/>
        </p:nvSpPr>
        <p:spPr bwMode="auto">
          <a:xfrm>
            <a:off x="8611394" y="4014788"/>
            <a:ext cx="349250" cy="336550"/>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8</a:t>
            </a:r>
          </a:p>
        </p:txBody>
      </p:sp>
      <p:sp>
        <p:nvSpPr>
          <p:cNvPr id="148491" name="Line 12">
            <a:extLst>
              <a:ext uri="{FF2B5EF4-FFF2-40B4-BE49-F238E27FC236}">
                <a16:creationId xmlns:a16="http://schemas.microsoft.com/office/drawing/2014/main" id="{20A88B8F-1C9F-4A78-9E0D-5B8355460BA7}"/>
              </a:ext>
            </a:extLst>
          </p:cNvPr>
          <p:cNvSpPr>
            <a:spLocks noChangeAspect="1" noChangeShapeType="1"/>
          </p:cNvSpPr>
          <p:nvPr/>
        </p:nvSpPr>
        <p:spPr bwMode="auto">
          <a:xfrm rot="3600000">
            <a:off x="7677944" y="2584450"/>
            <a:ext cx="6350" cy="61595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8492" name="Line 13">
            <a:extLst>
              <a:ext uri="{FF2B5EF4-FFF2-40B4-BE49-F238E27FC236}">
                <a16:creationId xmlns:a16="http://schemas.microsoft.com/office/drawing/2014/main" id="{75302A06-8EFD-4B2B-9DF9-4FE7DF1A462D}"/>
              </a:ext>
            </a:extLst>
          </p:cNvPr>
          <p:cNvSpPr>
            <a:spLocks noChangeAspect="1" noChangeShapeType="1"/>
          </p:cNvSpPr>
          <p:nvPr/>
        </p:nvSpPr>
        <p:spPr bwMode="auto">
          <a:xfrm rot="18000000" flipH="1">
            <a:off x="8528050" y="2583656"/>
            <a:ext cx="6350" cy="617538"/>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8493" name="Line 14">
            <a:extLst>
              <a:ext uri="{FF2B5EF4-FFF2-40B4-BE49-F238E27FC236}">
                <a16:creationId xmlns:a16="http://schemas.microsoft.com/office/drawing/2014/main" id="{47F4321B-D72C-4DE9-985E-E2E5F9F39F08}"/>
              </a:ext>
            </a:extLst>
          </p:cNvPr>
          <p:cNvSpPr>
            <a:spLocks noChangeAspect="1" noChangeShapeType="1"/>
          </p:cNvSpPr>
          <p:nvPr/>
        </p:nvSpPr>
        <p:spPr bwMode="auto">
          <a:xfrm rot="3600000">
            <a:off x="6826250" y="3113881"/>
            <a:ext cx="6350" cy="617538"/>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8494" name="Line 15">
            <a:extLst>
              <a:ext uri="{FF2B5EF4-FFF2-40B4-BE49-F238E27FC236}">
                <a16:creationId xmlns:a16="http://schemas.microsoft.com/office/drawing/2014/main" id="{88482DF7-DDBA-49AB-A9FB-AF9A3305F738}"/>
              </a:ext>
            </a:extLst>
          </p:cNvPr>
          <p:cNvSpPr>
            <a:spLocks noChangeAspect="1" noChangeShapeType="1"/>
          </p:cNvSpPr>
          <p:nvPr/>
        </p:nvSpPr>
        <p:spPr bwMode="auto">
          <a:xfrm rot="18000000" flipH="1">
            <a:off x="9369425" y="3120231"/>
            <a:ext cx="6350" cy="61753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8495" name="Line 17">
            <a:extLst>
              <a:ext uri="{FF2B5EF4-FFF2-40B4-BE49-F238E27FC236}">
                <a16:creationId xmlns:a16="http://schemas.microsoft.com/office/drawing/2014/main" id="{0AC3A051-E906-443F-BE4C-7B9F24EB70D3}"/>
              </a:ext>
            </a:extLst>
          </p:cNvPr>
          <p:cNvSpPr>
            <a:spLocks noChangeAspect="1" noChangeShapeType="1"/>
          </p:cNvSpPr>
          <p:nvPr/>
        </p:nvSpPr>
        <p:spPr bwMode="auto">
          <a:xfrm rot="18000000" flipH="1">
            <a:off x="8422482" y="3636963"/>
            <a:ext cx="6350" cy="549275"/>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8496" name="Oval 18">
            <a:extLst>
              <a:ext uri="{FF2B5EF4-FFF2-40B4-BE49-F238E27FC236}">
                <a16:creationId xmlns:a16="http://schemas.microsoft.com/office/drawing/2014/main" id="{5A85EE4C-4AEE-4DA4-9B13-0D3322671DF7}"/>
              </a:ext>
            </a:extLst>
          </p:cNvPr>
          <p:cNvSpPr>
            <a:spLocks noChangeAspect="1" noChangeArrowheads="1"/>
          </p:cNvSpPr>
          <p:nvPr/>
        </p:nvSpPr>
        <p:spPr bwMode="auto">
          <a:xfrm>
            <a:off x="7011194" y="4014789"/>
            <a:ext cx="349250" cy="338137"/>
          </a:xfrm>
          <a:prstGeom prst="ellipse">
            <a:avLst/>
          </a:prstGeom>
          <a:solidFill>
            <a:schemeClr val="accent1"/>
          </a:solidFill>
          <a:ln w="19050" algn="ctr">
            <a:solidFill>
              <a:schemeClr val="tx2"/>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cs typeface="+mn-cs"/>
              </a:rPr>
              <a:t>5</a:t>
            </a:r>
          </a:p>
        </p:txBody>
      </p:sp>
      <p:sp>
        <p:nvSpPr>
          <p:cNvPr id="1111058" name="Oval 20">
            <a:extLst>
              <a:ext uri="{FF2B5EF4-FFF2-40B4-BE49-F238E27FC236}">
                <a16:creationId xmlns:a16="http://schemas.microsoft.com/office/drawing/2014/main" id="{DC8EC86C-C37F-4BB2-A7ED-FBAD28334F67}"/>
              </a:ext>
            </a:extLst>
          </p:cNvPr>
          <p:cNvSpPr>
            <a:spLocks noChangeAspect="1" noChangeArrowheads="1"/>
          </p:cNvSpPr>
          <p:nvPr/>
        </p:nvSpPr>
        <p:spPr bwMode="auto">
          <a:xfrm>
            <a:off x="6730206" y="4543425"/>
            <a:ext cx="349250" cy="338138"/>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4</a:t>
            </a:r>
          </a:p>
        </p:txBody>
      </p:sp>
      <p:sp>
        <p:nvSpPr>
          <p:cNvPr id="1111059" name="Rectangle 21">
            <a:extLst>
              <a:ext uri="{FF2B5EF4-FFF2-40B4-BE49-F238E27FC236}">
                <a16:creationId xmlns:a16="http://schemas.microsoft.com/office/drawing/2014/main" id="{762232D8-A317-4B86-A804-ECD9ADADAE51}"/>
              </a:ext>
            </a:extLst>
          </p:cNvPr>
          <p:cNvSpPr>
            <a:spLocks noChangeAspect="1" noChangeArrowheads="1"/>
          </p:cNvSpPr>
          <p:nvPr/>
        </p:nvSpPr>
        <p:spPr bwMode="auto">
          <a:xfrm>
            <a:off x="5950745" y="4083050"/>
            <a:ext cx="230187"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11060" name="Rectangle 22">
            <a:extLst>
              <a:ext uri="{FF2B5EF4-FFF2-40B4-BE49-F238E27FC236}">
                <a16:creationId xmlns:a16="http://schemas.microsoft.com/office/drawing/2014/main" id="{D1E57A6A-3783-41CD-A17F-0B6A01662901}"/>
              </a:ext>
            </a:extLst>
          </p:cNvPr>
          <p:cNvSpPr>
            <a:spLocks noChangeAspect="1" noChangeArrowheads="1"/>
          </p:cNvSpPr>
          <p:nvPr/>
        </p:nvSpPr>
        <p:spPr bwMode="auto">
          <a:xfrm>
            <a:off x="6536532" y="4083050"/>
            <a:ext cx="231775"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8500" name="AutoShape 23">
            <a:extLst>
              <a:ext uri="{FF2B5EF4-FFF2-40B4-BE49-F238E27FC236}">
                <a16:creationId xmlns:a16="http://schemas.microsoft.com/office/drawing/2014/main" id="{A5855987-C6FA-433E-AF9A-DC6EF6022CAA}"/>
              </a:ext>
            </a:extLst>
          </p:cNvPr>
          <p:cNvCxnSpPr>
            <a:cxnSpLocks noChangeShapeType="1"/>
            <a:stCxn id="1111060" idx="0"/>
          </p:cNvCxnSpPr>
          <p:nvPr/>
        </p:nvCxnSpPr>
        <p:spPr bwMode="auto">
          <a:xfrm flipH="1" flipV="1">
            <a:off x="6471445" y="3789364"/>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8501" name="AutoShape 24">
            <a:extLst>
              <a:ext uri="{FF2B5EF4-FFF2-40B4-BE49-F238E27FC236}">
                <a16:creationId xmlns:a16="http://schemas.microsoft.com/office/drawing/2014/main" id="{5AE731D1-7BE7-468B-858E-3B49CACE5878}"/>
              </a:ext>
            </a:extLst>
          </p:cNvPr>
          <p:cNvCxnSpPr>
            <a:cxnSpLocks noChangeShapeType="1"/>
            <a:stCxn id="1111059" idx="0"/>
          </p:cNvCxnSpPr>
          <p:nvPr/>
        </p:nvCxnSpPr>
        <p:spPr bwMode="auto">
          <a:xfrm flipV="1">
            <a:off x="6066631" y="3789364"/>
            <a:ext cx="179388"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11063" name="Rectangle 25">
            <a:extLst>
              <a:ext uri="{FF2B5EF4-FFF2-40B4-BE49-F238E27FC236}">
                <a16:creationId xmlns:a16="http://schemas.microsoft.com/office/drawing/2014/main" id="{5B87A034-0073-430F-89A1-55FBAD661E9F}"/>
              </a:ext>
            </a:extLst>
          </p:cNvPr>
          <p:cNvSpPr>
            <a:spLocks noChangeAspect="1" noChangeArrowheads="1"/>
          </p:cNvSpPr>
          <p:nvPr/>
        </p:nvSpPr>
        <p:spPr bwMode="auto">
          <a:xfrm>
            <a:off x="8365331" y="4625975"/>
            <a:ext cx="230188"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11064" name="Rectangle 26">
            <a:extLst>
              <a:ext uri="{FF2B5EF4-FFF2-40B4-BE49-F238E27FC236}">
                <a16:creationId xmlns:a16="http://schemas.microsoft.com/office/drawing/2014/main" id="{4F3D7EA3-5B67-47CC-89FE-D5F6B4014065}"/>
              </a:ext>
            </a:extLst>
          </p:cNvPr>
          <p:cNvSpPr>
            <a:spLocks noChangeAspect="1" noChangeArrowheads="1"/>
          </p:cNvSpPr>
          <p:nvPr/>
        </p:nvSpPr>
        <p:spPr bwMode="auto">
          <a:xfrm>
            <a:off x="8951120" y="4625975"/>
            <a:ext cx="231775"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8504" name="AutoShape 27">
            <a:extLst>
              <a:ext uri="{FF2B5EF4-FFF2-40B4-BE49-F238E27FC236}">
                <a16:creationId xmlns:a16="http://schemas.microsoft.com/office/drawing/2014/main" id="{F7BCAD3C-D1DF-46C9-A239-449BE9D7747C}"/>
              </a:ext>
            </a:extLst>
          </p:cNvPr>
          <p:cNvCxnSpPr>
            <a:cxnSpLocks noChangeShapeType="1"/>
            <a:stCxn id="1111064" idx="0"/>
          </p:cNvCxnSpPr>
          <p:nvPr/>
        </p:nvCxnSpPr>
        <p:spPr bwMode="auto">
          <a:xfrm flipH="1" flipV="1">
            <a:off x="8886032" y="4332289"/>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8505" name="AutoShape 28">
            <a:extLst>
              <a:ext uri="{FF2B5EF4-FFF2-40B4-BE49-F238E27FC236}">
                <a16:creationId xmlns:a16="http://schemas.microsoft.com/office/drawing/2014/main" id="{4491DA63-185A-4A55-B6E6-AD42B6B7576E}"/>
              </a:ext>
            </a:extLst>
          </p:cNvPr>
          <p:cNvCxnSpPr>
            <a:cxnSpLocks noChangeShapeType="1"/>
            <a:stCxn id="1111063" idx="0"/>
          </p:cNvCxnSpPr>
          <p:nvPr/>
        </p:nvCxnSpPr>
        <p:spPr bwMode="auto">
          <a:xfrm flipV="1">
            <a:off x="8481220" y="4332289"/>
            <a:ext cx="179387"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11067" name="Rectangle 30">
            <a:extLst>
              <a:ext uri="{FF2B5EF4-FFF2-40B4-BE49-F238E27FC236}">
                <a16:creationId xmlns:a16="http://schemas.microsoft.com/office/drawing/2014/main" id="{7CF7BD3C-0A43-49F9-A933-A12477182FD4}"/>
              </a:ext>
            </a:extLst>
          </p:cNvPr>
          <p:cNvSpPr>
            <a:spLocks noChangeAspect="1" noChangeArrowheads="1"/>
          </p:cNvSpPr>
          <p:nvPr/>
        </p:nvSpPr>
        <p:spPr bwMode="auto">
          <a:xfrm>
            <a:off x="7090570" y="5148264"/>
            <a:ext cx="231775"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8507" name="AutoShape 31">
            <a:extLst>
              <a:ext uri="{FF2B5EF4-FFF2-40B4-BE49-F238E27FC236}">
                <a16:creationId xmlns:a16="http://schemas.microsoft.com/office/drawing/2014/main" id="{3FA5B9CD-C5EA-461B-8409-23D52E304F05}"/>
              </a:ext>
            </a:extLst>
          </p:cNvPr>
          <p:cNvCxnSpPr>
            <a:cxnSpLocks noChangeShapeType="1"/>
            <a:stCxn id="1111067" idx="0"/>
          </p:cNvCxnSpPr>
          <p:nvPr/>
        </p:nvCxnSpPr>
        <p:spPr bwMode="auto">
          <a:xfrm flipH="1" flipV="1">
            <a:off x="7025482" y="4854575"/>
            <a:ext cx="180975"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11069" name="Rectangle 33">
            <a:extLst>
              <a:ext uri="{FF2B5EF4-FFF2-40B4-BE49-F238E27FC236}">
                <a16:creationId xmlns:a16="http://schemas.microsoft.com/office/drawing/2014/main" id="{52153886-CE5B-4301-8543-C5056F45C987}"/>
              </a:ext>
            </a:extLst>
          </p:cNvPr>
          <p:cNvSpPr>
            <a:spLocks noChangeAspect="1" noChangeArrowheads="1"/>
          </p:cNvSpPr>
          <p:nvPr/>
        </p:nvSpPr>
        <p:spPr bwMode="auto">
          <a:xfrm>
            <a:off x="9424195" y="4132264"/>
            <a:ext cx="230187"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11070" name="Rectangle 34">
            <a:extLst>
              <a:ext uri="{FF2B5EF4-FFF2-40B4-BE49-F238E27FC236}">
                <a16:creationId xmlns:a16="http://schemas.microsoft.com/office/drawing/2014/main" id="{A20D322A-4458-4455-B611-22CF00AAA906}"/>
              </a:ext>
            </a:extLst>
          </p:cNvPr>
          <p:cNvSpPr>
            <a:spLocks noChangeAspect="1" noChangeArrowheads="1"/>
          </p:cNvSpPr>
          <p:nvPr/>
        </p:nvSpPr>
        <p:spPr bwMode="auto">
          <a:xfrm>
            <a:off x="9946482" y="4135439"/>
            <a:ext cx="231775"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8510" name="AutoShape 35">
            <a:extLst>
              <a:ext uri="{FF2B5EF4-FFF2-40B4-BE49-F238E27FC236}">
                <a16:creationId xmlns:a16="http://schemas.microsoft.com/office/drawing/2014/main" id="{F2B79D89-7887-4423-BA86-3DB087E57AA6}"/>
              </a:ext>
            </a:extLst>
          </p:cNvPr>
          <p:cNvCxnSpPr>
            <a:cxnSpLocks noChangeShapeType="1"/>
            <a:stCxn id="1111070" idx="0"/>
          </p:cNvCxnSpPr>
          <p:nvPr/>
        </p:nvCxnSpPr>
        <p:spPr bwMode="auto">
          <a:xfrm flipH="1" flipV="1">
            <a:off x="9881395" y="384175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8511" name="AutoShape 36">
            <a:extLst>
              <a:ext uri="{FF2B5EF4-FFF2-40B4-BE49-F238E27FC236}">
                <a16:creationId xmlns:a16="http://schemas.microsoft.com/office/drawing/2014/main" id="{88C1F005-F8D8-41FD-A6A0-E8ADC8EF9413}"/>
              </a:ext>
            </a:extLst>
          </p:cNvPr>
          <p:cNvCxnSpPr>
            <a:cxnSpLocks noChangeShapeType="1"/>
            <a:stCxn id="1111069" idx="0"/>
          </p:cNvCxnSpPr>
          <p:nvPr/>
        </p:nvCxnSpPr>
        <p:spPr bwMode="auto">
          <a:xfrm flipV="1">
            <a:off x="9540081" y="38385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11073" name="Rectangle 37">
            <a:extLst>
              <a:ext uri="{FF2B5EF4-FFF2-40B4-BE49-F238E27FC236}">
                <a16:creationId xmlns:a16="http://schemas.microsoft.com/office/drawing/2014/main" id="{BD72F1A7-41BD-4ACC-A351-2AC633A500A2}"/>
              </a:ext>
            </a:extLst>
          </p:cNvPr>
          <p:cNvSpPr>
            <a:spLocks noChangeAspect="1" noChangeArrowheads="1"/>
          </p:cNvSpPr>
          <p:nvPr/>
        </p:nvSpPr>
        <p:spPr bwMode="auto">
          <a:xfrm>
            <a:off x="8568531" y="3579814"/>
            <a:ext cx="230188" cy="230187"/>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8513" name="AutoShape 38">
            <a:extLst>
              <a:ext uri="{FF2B5EF4-FFF2-40B4-BE49-F238E27FC236}">
                <a16:creationId xmlns:a16="http://schemas.microsoft.com/office/drawing/2014/main" id="{6692956B-BAB9-4443-80F9-16905219503D}"/>
              </a:ext>
            </a:extLst>
          </p:cNvPr>
          <p:cNvCxnSpPr>
            <a:cxnSpLocks noChangeShapeType="1"/>
            <a:stCxn id="1111073" idx="0"/>
          </p:cNvCxnSpPr>
          <p:nvPr/>
        </p:nvCxnSpPr>
        <p:spPr bwMode="auto">
          <a:xfrm flipV="1">
            <a:off x="8684420" y="3286125"/>
            <a:ext cx="179387"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11075" name="Rectangle 39">
            <a:extLst>
              <a:ext uri="{FF2B5EF4-FFF2-40B4-BE49-F238E27FC236}">
                <a16:creationId xmlns:a16="http://schemas.microsoft.com/office/drawing/2014/main" id="{97DB8D37-70BD-41B1-90C6-ACFE97DE1C47}"/>
              </a:ext>
            </a:extLst>
          </p:cNvPr>
          <p:cNvSpPr>
            <a:spLocks noChangeAspect="1" noChangeArrowheads="1"/>
          </p:cNvSpPr>
          <p:nvPr/>
        </p:nvSpPr>
        <p:spPr bwMode="auto">
          <a:xfrm>
            <a:off x="7354095" y="4587875"/>
            <a:ext cx="231775" cy="230188"/>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8515" name="AutoShape 40">
            <a:extLst>
              <a:ext uri="{FF2B5EF4-FFF2-40B4-BE49-F238E27FC236}">
                <a16:creationId xmlns:a16="http://schemas.microsoft.com/office/drawing/2014/main" id="{EFB7F251-5525-480D-A9B0-E30FE3FC02D6}"/>
              </a:ext>
            </a:extLst>
          </p:cNvPr>
          <p:cNvCxnSpPr>
            <a:cxnSpLocks noChangeShapeType="1"/>
            <a:stCxn id="1111075" idx="0"/>
          </p:cNvCxnSpPr>
          <p:nvPr/>
        </p:nvCxnSpPr>
        <p:spPr bwMode="auto">
          <a:xfrm flipH="1" flipV="1">
            <a:off x="7289007" y="4294189"/>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48516" name="Text Box 41">
            <a:extLst>
              <a:ext uri="{FF2B5EF4-FFF2-40B4-BE49-F238E27FC236}">
                <a16:creationId xmlns:a16="http://schemas.microsoft.com/office/drawing/2014/main" id="{4213AE6B-19AD-45DB-A75F-882E11FCA107}"/>
              </a:ext>
            </a:extLst>
          </p:cNvPr>
          <p:cNvSpPr txBox="1">
            <a:spLocks noChangeArrowheads="1"/>
          </p:cNvSpPr>
          <p:nvPr/>
        </p:nvSpPr>
        <p:spPr bwMode="auto">
          <a:xfrm>
            <a:off x="8111331" y="3141663"/>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X</a:t>
            </a:r>
          </a:p>
        </p:txBody>
      </p:sp>
      <p:sp>
        <p:nvSpPr>
          <p:cNvPr id="1111078" name="Rectangle 42">
            <a:extLst>
              <a:ext uri="{FF2B5EF4-FFF2-40B4-BE49-F238E27FC236}">
                <a16:creationId xmlns:a16="http://schemas.microsoft.com/office/drawing/2014/main" id="{1C1CE7FA-0E38-41A1-8443-864CAD146BEE}"/>
              </a:ext>
            </a:extLst>
          </p:cNvPr>
          <p:cNvSpPr>
            <a:spLocks noChangeAspect="1" noChangeArrowheads="1"/>
          </p:cNvSpPr>
          <p:nvPr/>
        </p:nvSpPr>
        <p:spPr bwMode="auto">
          <a:xfrm>
            <a:off x="6503195" y="5148264"/>
            <a:ext cx="230187" cy="230187"/>
          </a:xfrm>
          <a:prstGeom prst="rect">
            <a:avLst/>
          </a:prstGeom>
          <a:solidFill>
            <a:schemeClr val="tx1"/>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8518" name="AutoShape 43">
            <a:extLst>
              <a:ext uri="{FF2B5EF4-FFF2-40B4-BE49-F238E27FC236}">
                <a16:creationId xmlns:a16="http://schemas.microsoft.com/office/drawing/2014/main" id="{CD02E9D9-1A52-4F55-93E1-34338415EC86}"/>
              </a:ext>
            </a:extLst>
          </p:cNvPr>
          <p:cNvCxnSpPr>
            <a:cxnSpLocks noChangeShapeType="1"/>
            <a:stCxn id="1111078" idx="0"/>
          </p:cNvCxnSpPr>
          <p:nvPr/>
        </p:nvCxnSpPr>
        <p:spPr bwMode="auto">
          <a:xfrm flipV="1">
            <a:off x="6619081" y="4854575"/>
            <a:ext cx="179388"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8519" name="AutoShape 44">
            <a:extLst>
              <a:ext uri="{FF2B5EF4-FFF2-40B4-BE49-F238E27FC236}">
                <a16:creationId xmlns:a16="http://schemas.microsoft.com/office/drawing/2014/main" id="{0B8723CA-0C98-4D4F-8592-F8FD4B2DA421}"/>
              </a:ext>
            </a:extLst>
          </p:cNvPr>
          <p:cNvCxnSpPr>
            <a:cxnSpLocks noChangeShapeType="1"/>
          </p:cNvCxnSpPr>
          <p:nvPr/>
        </p:nvCxnSpPr>
        <p:spPr bwMode="auto">
          <a:xfrm flipV="1">
            <a:off x="6958806" y="4292600"/>
            <a:ext cx="179388" cy="274638"/>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11081" name="Oval 47">
            <a:extLst>
              <a:ext uri="{FF2B5EF4-FFF2-40B4-BE49-F238E27FC236}">
                <a16:creationId xmlns:a16="http://schemas.microsoft.com/office/drawing/2014/main" id="{8F8F2784-77D9-4931-8CAE-07A9F395846A}"/>
              </a:ext>
            </a:extLst>
          </p:cNvPr>
          <p:cNvSpPr>
            <a:spLocks noChangeAspect="1" noChangeArrowheads="1"/>
          </p:cNvSpPr>
          <p:nvPr/>
        </p:nvSpPr>
        <p:spPr bwMode="auto">
          <a:xfrm>
            <a:off x="7031831" y="4005264"/>
            <a:ext cx="349250" cy="338137"/>
          </a:xfrm>
          <a:prstGeom prst="ellipse">
            <a:avLst/>
          </a:prstGeom>
          <a:solidFill>
            <a:schemeClr val="tx1"/>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5</a:t>
            </a:r>
          </a:p>
        </p:txBody>
      </p:sp>
      <p:sp>
        <p:nvSpPr>
          <p:cNvPr id="1111082" name="Oval 48">
            <a:extLst>
              <a:ext uri="{FF2B5EF4-FFF2-40B4-BE49-F238E27FC236}">
                <a16:creationId xmlns:a16="http://schemas.microsoft.com/office/drawing/2014/main" id="{5EE01B71-592A-4662-A432-843DFA3E72E1}"/>
              </a:ext>
            </a:extLst>
          </p:cNvPr>
          <p:cNvSpPr>
            <a:spLocks noChangeAspect="1" noChangeArrowheads="1"/>
          </p:cNvSpPr>
          <p:nvPr/>
        </p:nvSpPr>
        <p:spPr bwMode="auto">
          <a:xfrm>
            <a:off x="7847806" y="3500438"/>
            <a:ext cx="349250" cy="336550"/>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7</a:t>
            </a:r>
          </a:p>
        </p:txBody>
      </p:sp>
      <p:sp>
        <p:nvSpPr>
          <p:cNvPr id="148522" name="Line 49">
            <a:extLst>
              <a:ext uri="{FF2B5EF4-FFF2-40B4-BE49-F238E27FC236}">
                <a16:creationId xmlns:a16="http://schemas.microsoft.com/office/drawing/2014/main" id="{86C33ECA-B31B-4D4A-8ADC-F399780472F3}"/>
              </a:ext>
            </a:extLst>
          </p:cNvPr>
          <p:cNvSpPr>
            <a:spLocks noChangeAspect="1" noChangeShapeType="1"/>
          </p:cNvSpPr>
          <p:nvPr/>
        </p:nvSpPr>
        <p:spPr bwMode="auto">
          <a:xfrm rot="3600000">
            <a:off x="7610475" y="3628231"/>
            <a:ext cx="6350" cy="617538"/>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8523" name="Line 50">
            <a:extLst>
              <a:ext uri="{FF2B5EF4-FFF2-40B4-BE49-F238E27FC236}">
                <a16:creationId xmlns:a16="http://schemas.microsoft.com/office/drawing/2014/main" id="{DE487101-EB6C-44E8-B9C1-AB5589671D5D}"/>
              </a:ext>
            </a:extLst>
          </p:cNvPr>
          <p:cNvSpPr>
            <a:spLocks noChangeAspect="1" noChangeShapeType="1"/>
          </p:cNvSpPr>
          <p:nvPr/>
        </p:nvSpPr>
        <p:spPr bwMode="auto">
          <a:xfrm rot="18000000" flipH="1">
            <a:off x="7617619" y="3151188"/>
            <a:ext cx="6350" cy="54927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8524" name="Freeform 61">
            <a:extLst>
              <a:ext uri="{FF2B5EF4-FFF2-40B4-BE49-F238E27FC236}">
                <a16:creationId xmlns:a16="http://schemas.microsoft.com/office/drawing/2014/main" id="{2E92B8DD-1CB4-4D6E-AFC4-D31AFB2CF9E8}"/>
              </a:ext>
            </a:extLst>
          </p:cNvPr>
          <p:cNvSpPr>
            <a:spLocks/>
          </p:cNvSpPr>
          <p:nvPr/>
        </p:nvSpPr>
        <p:spPr bwMode="auto">
          <a:xfrm flipH="1">
            <a:off x="6887370" y="2349500"/>
            <a:ext cx="1800225" cy="1727200"/>
          </a:xfrm>
          <a:custGeom>
            <a:avLst/>
            <a:gdLst>
              <a:gd name="T0" fmla="*/ 2147483646 w 1166"/>
              <a:gd name="T1" fmla="*/ 2147483646 h 1066"/>
              <a:gd name="T2" fmla="*/ 2147483646 w 1166"/>
              <a:gd name="T3" fmla="*/ 2147483646 h 1066"/>
              <a:gd name="T4" fmla="*/ 2147483646 w 1166"/>
              <a:gd name="T5" fmla="*/ 2147483646 h 1066"/>
              <a:gd name="T6" fmla="*/ 2147483646 w 1166"/>
              <a:gd name="T7" fmla="*/ 2147483646 h 1066"/>
              <a:gd name="T8" fmla="*/ 2147483646 w 1166"/>
              <a:gd name="T9" fmla="*/ 2147483646 h 1066"/>
              <a:gd name="T10" fmla="*/ 2147483646 w 1166"/>
              <a:gd name="T11" fmla="*/ 2147483646 h 1066"/>
              <a:gd name="T12" fmla="*/ 2147483646 w 1166"/>
              <a:gd name="T13" fmla="*/ 2147483646 h 1066"/>
              <a:gd name="T14" fmla="*/ 2147483646 w 1166"/>
              <a:gd name="T15" fmla="*/ 2147483646 h 1066"/>
              <a:gd name="T16" fmla="*/ 2147483646 w 1166"/>
              <a:gd name="T17" fmla="*/ 2147483646 h 1066"/>
              <a:gd name="T18" fmla="*/ 2147483646 w 1166"/>
              <a:gd name="T19" fmla="*/ 2147483646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8525" name="灯片编号占位符 3">
            <a:extLst>
              <a:ext uri="{FF2B5EF4-FFF2-40B4-BE49-F238E27FC236}">
                <a16:creationId xmlns:a16="http://schemas.microsoft.com/office/drawing/2014/main" id="{B1721D49-60BB-4D43-8865-4E911401B9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9C9437F-596F-4BFB-B420-9F4D720F3E2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88</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48526" name="Rectangle 2">
            <a:extLst>
              <a:ext uri="{FF2B5EF4-FFF2-40B4-BE49-F238E27FC236}">
                <a16:creationId xmlns:a16="http://schemas.microsoft.com/office/drawing/2014/main" id="{6E02E375-D44D-492D-95E2-8F4B9A376976}"/>
              </a:ext>
            </a:extLst>
          </p:cNvPr>
          <p:cNvSpPr txBox="1">
            <a:spLocks noChangeArrowheads="1"/>
          </p:cNvSpPr>
          <p:nvPr/>
        </p:nvSpPr>
        <p:spPr bwMode="auto">
          <a:xfrm>
            <a:off x="240632" y="76201"/>
            <a:ext cx="9359774"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3600" dirty="0">
                <a:solidFill>
                  <a:srgbClr val="FFFF66"/>
                </a:solidFill>
                <a:latin typeface="Georgia" panose="02040502050405020303" pitchFamily="18" charset="0"/>
                <a:ea typeface="黑体" panose="02010609060101010101" pitchFamily="49" charset="-122"/>
                <a:cs typeface="+mn-cs"/>
              </a:rPr>
              <a:t>例子：插入</a:t>
            </a:r>
            <a:r>
              <a:rPr lang="en-US" altLang="zh-CN" sz="3600" dirty="0">
                <a:solidFill>
                  <a:srgbClr val="FFFF66"/>
                </a:solidFill>
                <a:latin typeface="Georgia" panose="02040502050405020303" pitchFamily="18" charset="0"/>
                <a:ea typeface="黑体" panose="02010609060101010101" pitchFamily="49" charset="-122"/>
                <a:cs typeface="+mn-cs"/>
              </a:rPr>
              <a:t>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998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987">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9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4">
            <a:extLst>
              <a:ext uri="{FF2B5EF4-FFF2-40B4-BE49-F238E27FC236}">
                <a16:creationId xmlns:a16="http://schemas.microsoft.com/office/drawing/2014/main" id="{23D8D44C-0CC0-4331-9210-883F031E140B}"/>
              </a:ext>
            </a:extLst>
          </p:cNvPr>
          <p:cNvSpPr>
            <a:spLocks noChangeArrowheads="1"/>
          </p:cNvSpPr>
          <p:nvPr/>
        </p:nvSpPr>
        <p:spPr bwMode="auto">
          <a:xfrm>
            <a:off x="1523207" y="15536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112069" name="Oval 5">
            <a:extLst>
              <a:ext uri="{FF2B5EF4-FFF2-40B4-BE49-F238E27FC236}">
                <a16:creationId xmlns:a16="http://schemas.microsoft.com/office/drawing/2014/main" id="{CFFCA769-F8B9-426B-903B-DD9CB934D55E}"/>
              </a:ext>
            </a:extLst>
          </p:cNvPr>
          <p:cNvSpPr>
            <a:spLocks noChangeAspect="1" noChangeArrowheads="1"/>
          </p:cNvSpPr>
          <p:nvPr/>
        </p:nvSpPr>
        <p:spPr bwMode="auto">
          <a:xfrm>
            <a:off x="5801518" y="2313535"/>
            <a:ext cx="349250" cy="336550"/>
          </a:xfrm>
          <a:prstGeom prst="ellipse">
            <a:avLst/>
          </a:prstGeom>
          <a:solidFill>
            <a:schemeClr val="tx2"/>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7</a:t>
            </a:r>
          </a:p>
        </p:txBody>
      </p:sp>
      <p:sp>
        <p:nvSpPr>
          <p:cNvPr id="1112070" name="Oval 6">
            <a:extLst>
              <a:ext uri="{FF2B5EF4-FFF2-40B4-BE49-F238E27FC236}">
                <a16:creationId xmlns:a16="http://schemas.microsoft.com/office/drawing/2014/main" id="{001FB834-5A90-4305-88D7-B7FC35DC302F}"/>
              </a:ext>
            </a:extLst>
          </p:cNvPr>
          <p:cNvSpPr>
            <a:spLocks noChangeAspect="1" noChangeArrowheads="1"/>
          </p:cNvSpPr>
          <p:nvPr/>
        </p:nvSpPr>
        <p:spPr bwMode="auto">
          <a:xfrm>
            <a:off x="4701381" y="2810424"/>
            <a:ext cx="349250" cy="338137"/>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2</a:t>
            </a:r>
          </a:p>
        </p:txBody>
      </p:sp>
      <p:sp>
        <p:nvSpPr>
          <p:cNvPr id="1112071" name="Oval 7">
            <a:extLst>
              <a:ext uri="{FF2B5EF4-FFF2-40B4-BE49-F238E27FC236}">
                <a16:creationId xmlns:a16="http://schemas.microsoft.com/office/drawing/2014/main" id="{9FCE50B2-07CB-44AE-B473-3C9820E2E00F}"/>
              </a:ext>
            </a:extLst>
          </p:cNvPr>
          <p:cNvSpPr>
            <a:spLocks noChangeAspect="1" noChangeArrowheads="1"/>
          </p:cNvSpPr>
          <p:nvPr/>
        </p:nvSpPr>
        <p:spPr bwMode="auto">
          <a:xfrm>
            <a:off x="6952456" y="2818360"/>
            <a:ext cx="349250" cy="338138"/>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11</a:t>
            </a:r>
          </a:p>
        </p:txBody>
      </p:sp>
      <p:sp>
        <p:nvSpPr>
          <p:cNvPr id="1112072" name="Oval 8">
            <a:extLst>
              <a:ext uri="{FF2B5EF4-FFF2-40B4-BE49-F238E27FC236}">
                <a16:creationId xmlns:a16="http://schemas.microsoft.com/office/drawing/2014/main" id="{2487C08E-7E13-449B-A605-55C5600C663D}"/>
              </a:ext>
            </a:extLst>
          </p:cNvPr>
          <p:cNvSpPr>
            <a:spLocks noChangeAspect="1" noChangeArrowheads="1"/>
          </p:cNvSpPr>
          <p:nvPr/>
        </p:nvSpPr>
        <p:spPr bwMode="auto">
          <a:xfrm>
            <a:off x="3839368" y="3332710"/>
            <a:ext cx="349250" cy="338138"/>
          </a:xfrm>
          <a:prstGeom prst="ellipse">
            <a:avLst/>
          </a:prstGeom>
          <a:solidFill>
            <a:schemeClr val="tx2"/>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a:t>
            </a:r>
          </a:p>
        </p:txBody>
      </p:sp>
      <p:sp>
        <p:nvSpPr>
          <p:cNvPr id="1112073" name="Oval 11">
            <a:extLst>
              <a:ext uri="{FF2B5EF4-FFF2-40B4-BE49-F238E27FC236}">
                <a16:creationId xmlns:a16="http://schemas.microsoft.com/office/drawing/2014/main" id="{0187680F-535F-4A0A-8284-534F0CE18A56}"/>
              </a:ext>
            </a:extLst>
          </p:cNvPr>
          <p:cNvSpPr>
            <a:spLocks noChangeAspect="1" noChangeArrowheads="1"/>
          </p:cNvSpPr>
          <p:nvPr/>
        </p:nvSpPr>
        <p:spPr bwMode="auto">
          <a:xfrm>
            <a:off x="6380956" y="3321598"/>
            <a:ext cx="349250" cy="336550"/>
          </a:xfrm>
          <a:prstGeom prst="ellipse">
            <a:avLst/>
          </a:prstGeom>
          <a:solidFill>
            <a:schemeClr val="tx2"/>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8</a:t>
            </a:r>
          </a:p>
        </p:txBody>
      </p:sp>
      <p:sp>
        <p:nvSpPr>
          <p:cNvPr id="149512" name="Line 12">
            <a:extLst>
              <a:ext uri="{FF2B5EF4-FFF2-40B4-BE49-F238E27FC236}">
                <a16:creationId xmlns:a16="http://schemas.microsoft.com/office/drawing/2014/main" id="{B81729EF-DCC8-4717-8097-F74684F39FB2}"/>
              </a:ext>
            </a:extLst>
          </p:cNvPr>
          <p:cNvSpPr>
            <a:spLocks noChangeAspect="1" noChangeShapeType="1"/>
          </p:cNvSpPr>
          <p:nvPr/>
        </p:nvSpPr>
        <p:spPr bwMode="auto">
          <a:xfrm rot="3600000">
            <a:off x="5434807" y="2255839"/>
            <a:ext cx="11113" cy="87153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9513" name="Line 13">
            <a:extLst>
              <a:ext uri="{FF2B5EF4-FFF2-40B4-BE49-F238E27FC236}">
                <a16:creationId xmlns:a16="http://schemas.microsoft.com/office/drawing/2014/main" id="{3EAFDDB0-9B7D-4193-8FD7-5D3D6F723335}"/>
              </a:ext>
            </a:extLst>
          </p:cNvPr>
          <p:cNvSpPr>
            <a:spLocks noChangeAspect="1" noChangeShapeType="1"/>
          </p:cNvSpPr>
          <p:nvPr/>
        </p:nvSpPr>
        <p:spPr bwMode="auto">
          <a:xfrm rot="18000000" flipH="1">
            <a:off x="6551613" y="2218532"/>
            <a:ext cx="9525" cy="928688"/>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9514" name="Line 14">
            <a:extLst>
              <a:ext uri="{FF2B5EF4-FFF2-40B4-BE49-F238E27FC236}">
                <a16:creationId xmlns:a16="http://schemas.microsoft.com/office/drawing/2014/main" id="{987A22C4-B3DB-44E2-8DAC-72C7F764FCA4}"/>
              </a:ext>
            </a:extLst>
          </p:cNvPr>
          <p:cNvSpPr>
            <a:spLocks noChangeAspect="1" noChangeShapeType="1"/>
          </p:cNvSpPr>
          <p:nvPr/>
        </p:nvSpPr>
        <p:spPr bwMode="auto">
          <a:xfrm rot="3600000">
            <a:off x="4443413" y="2934495"/>
            <a:ext cx="6350" cy="617537"/>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9515" name="Rectangle 19">
            <a:extLst>
              <a:ext uri="{FF2B5EF4-FFF2-40B4-BE49-F238E27FC236}">
                <a16:creationId xmlns:a16="http://schemas.microsoft.com/office/drawing/2014/main" id="{14411BC3-1609-4A0A-BFD8-6AFC83ECFDD6}"/>
              </a:ext>
            </a:extLst>
          </p:cNvPr>
          <p:cNvSpPr>
            <a:spLocks noChangeAspect="1" noChangeArrowheads="1"/>
          </p:cNvSpPr>
          <p:nvPr/>
        </p:nvSpPr>
        <p:spPr bwMode="auto">
          <a:xfrm>
            <a:off x="3567906" y="3903664"/>
            <a:ext cx="230188" cy="230187"/>
          </a:xfrm>
          <a:prstGeom prst="rect">
            <a:avLst/>
          </a:prstGeom>
          <a:solidFill>
            <a:schemeClr val="folHlink"/>
          </a:solidFill>
          <a:ln w="38100" algn="ctr">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112078" name="Rectangle 20">
            <a:extLst>
              <a:ext uri="{FF2B5EF4-FFF2-40B4-BE49-F238E27FC236}">
                <a16:creationId xmlns:a16="http://schemas.microsoft.com/office/drawing/2014/main" id="{D438DB8E-6419-4DAA-ABB5-FB2B3130F105}"/>
              </a:ext>
            </a:extLst>
          </p:cNvPr>
          <p:cNvSpPr>
            <a:spLocks noChangeAspect="1" noChangeArrowheads="1"/>
          </p:cNvSpPr>
          <p:nvPr/>
        </p:nvSpPr>
        <p:spPr bwMode="auto">
          <a:xfrm>
            <a:off x="4153695" y="3903664"/>
            <a:ext cx="231775" cy="230187"/>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9517" name="AutoShape 21">
            <a:extLst>
              <a:ext uri="{FF2B5EF4-FFF2-40B4-BE49-F238E27FC236}">
                <a16:creationId xmlns:a16="http://schemas.microsoft.com/office/drawing/2014/main" id="{9343D29D-2090-4913-A89C-DF82132D3A16}"/>
              </a:ext>
            </a:extLst>
          </p:cNvPr>
          <p:cNvCxnSpPr>
            <a:cxnSpLocks noChangeShapeType="1"/>
            <a:stCxn id="1112078" idx="0"/>
          </p:cNvCxnSpPr>
          <p:nvPr/>
        </p:nvCxnSpPr>
        <p:spPr bwMode="auto">
          <a:xfrm flipH="1" flipV="1">
            <a:off x="4088607" y="3609975"/>
            <a:ext cx="180975"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9518" name="AutoShape 22">
            <a:extLst>
              <a:ext uri="{FF2B5EF4-FFF2-40B4-BE49-F238E27FC236}">
                <a16:creationId xmlns:a16="http://schemas.microsoft.com/office/drawing/2014/main" id="{152FA338-0757-43EC-ABFC-3C777D93DFC8}"/>
              </a:ext>
            </a:extLst>
          </p:cNvPr>
          <p:cNvCxnSpPr>
            <a:cxnSpLocks noChangeShapeType="1"/>
            <a:stCxn id="149515" idx="0"/>
          </p:cNvCxnSpPr>
          <p:nvPr/>
        </p:nvCxnSpPr>
        <p:spPr bwMode="auto">
          <a:xfrm flipV="1">
            <a:off x="3683795" y="3609975"/>
            <a:ext cx="179387"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12081" name="Rectangle 23">
            <a:extLst>
              <a:ext uri="{FF2B5EF4-FFF2-40B4-BE49-F238E27FC236}">
                <a16:creationId xmlns:a16="http://schemas.microsoft.com/office/drawing/2014/main" id="{7AF4DCB7-9E35-4BD6-99CF-FC638A877804}"/>
              </a:ext>
            </a:extLst>
          </p:cNvPr>
          <p:cNvSpPr>
            <a:spLocks noChangeAspect="1" noChangeArrowheads="1"/>
          </p:cNvSpPr>
          <p:nvPr/>
        </p:nvSpPr>
        <p:spPr bwMode="auto">
          <a:xfrm>
            <a:off x="6134895" y="3932239"/>
            <a:ext cx="230187" cy="230187"/>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112082" name="Rectangle 24">
            <a:extLst>
              <a:ext uri="{FF2B5EF4-FFF2-40B4-BE49-F238E27FC236}">
                <a16:creationId xmlns:a16="http://schemas.microsoft.com/office/drawing/2014/main" id="{6D20F21B-B6CC-47C1-A779-37B7B39F4366}"/>
              </a:ext>
            </a:extLst>
          </p:cNvPr>
          <p:cNvSpPr>
            <a:spLocks noChangeAspect="1" noChangeArrowheads="1"/>
          </p:cNvSpPr>
          <p:nvPr/>
        </p:nvSpPr>
        <p:spPr bwMode="auto">
          <a:xfrm>
            <a:off x="6720682" y="3932239"/>
            <a:ext cx="231775" cy="230187"/>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9521" name="AutoShape 25">
            <a:extLst>
              <a:ext uri="{FF2B5EF4-FFF2-40B4-BE49-F238E27FC236}">
                <a16:creationId xmlns:a16="http://schemas.microsoft.com/office/drawing/2014/main" id="{3114A48C-9EC4-485E-BE7C-70D10965F47D}"/>
              </a:ext>
            </a:extLst>
          </p:cNvPr>
          <p:cNvCxnSpPr>
            <a:cxnSpLocks noChangeShapeType="1"/>
            <a:stCxn id="1112082" idx="0"/>
          </p:cNvCxnSpPr>
          <p:nvPr/>
        </p:nvCxnSpPr>
        <p:spPr bwMode="auto">
          <a:xfrm flipH="1" flipV="1">
            <a:off x="6655595" y="3638550"/>
            <a:ext cx="180975"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9522" name="AutoShape 26">
            <a:extLst>
              <a:ext uri="{FF2B5EF4-FFF2-40B4-BE49-F238E27FC236}">
                <a16:creationId xmlns:a16="http://schemas.microsoft.com/office/drawing/2014/main" id="{5EB0ED3E-75D2-4245-8DDF-F685142386ED}"/>
              </a:ext>
            </a:extLst>
          </p:cNvPr>
          <p:cNvCxnSpPr>
            <a:cxnSpLocks noChangeShapeType="1"/>
            <a:stCxn id="1112081" idx="0"/>
          </p:cNvCxnSpPr>
          <p:nvPr/>
        </p:nvCxnSpPr>
        <p:spPr bwMode="auto">
          <a:xfrm flipV="1">
            <a:off x="6250781" y="3638550"/>
            <a:ext cx="179388"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49523" name="Line 44">
            <a:extLst>
              <a:ext uri="{FF2B5EF4-FFF2-40B4-BE49-F238E27FC236}">
                <a16:creationId xmlns:a16="http://schemas.microsoft.com/office/drawing/2014/main" id="{0530FD1F-593C-4CB9-89FE-19C4D844FE32}"/>
              </a:ext>
            </a:extLst>
          </p:cNvPr>
          <p:cNvSpPr>
            <a:spLocks noChangeAspect="1" noChangeShapeType="1"/>
          </p:cNvSpPr>
          <p:nvPr/>
        </p:nvSpPr>
        <p:spPr bwMode="auto">
          <a:xfrm rot="18000000" flipH="1">
            <a:off x="5234782" y="2971801"/>
            <a:ext cx="6350" cy="549275"/>
          </a:xfrm>
          <a:prstGeom prst="line">
            <a:avLst/>
          </a:prstGeom>
          <a:noFill/>
          <a:ln w="412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9524" name="Oval 86">
            <a:extLst>
              <a:ext uri="{FF2B5EF4-FFF2-40B4-BE49-F238E27FC236}">
                <a16:creationId xmlns:a16="http://schemas.microsoft.com/office/drawing/2014/main" id="{25110B0A-3130-4283-A59E-78E07D4734B4}"/>
              </a:ext>
            </a:extLst>
          </p:cNvPr>
          <p:cNvSpPr>
            <a:spLocks noChangeAspect="1" noChangeArrowheads="1"/>
          </p:cNvSpPr>
          <p:nvPr/>
        </p:nvSpPr>
        <p:spPr bwMode="auto">
          <a:xfrm>
            <a:off x="5298281" y="3330575"/>
            <a:ext cx="349250" cy="338138"/>
          </a:xfrm>
          <a:prstGeom prst="ellipse">
            <a:avLst/>
          </a:prstGeom>
          <a:solidFill>
            <a:schemeClr val="accent1"/>
          </a:solidFill>
          <a:ln w="19050" algn="ctr">
            <a:solidFill>
              <a:schemeClr val="tx2"/>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cs typeface="+mn-cs"/>
              </a:rPr>
              <a:t>5</a:t>
            </a:r>
          </a:p>
        </p:txBody>
      </p:sp>
      <p:sp>
        <p:nvSpPr>
          <p:cNvPr id="1112087" name="Oval 87">
            <a:extLst>
              <a:ext uri="{FF2B5EF4-FFF2-40B4-BE49-F238E27FC236}">
                <a16:creationId xmlns:a16="http://schemas.microsoft.com/office/drawing/2014/main" id="{151604AA-5443-4477-AE6E-374D6E46C696}"/>
              </a:ext>
            </a:extLst>
          </p:cNvPr>
          <p:cNvSpPr>
            <a:spLocks noChangeAspect="1" noChangeArrowheads="1"/>
          </p:cNvSpPr>
          <p:nvPr/>
        </p:nvSpPr>
        <p:spPr bwMode="auto">
          <a:xfrm>
            <a:off x="5017293" y="3859760"/>
            <a:ext cx="349250" cy="338138"/>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4</a:t>
            </a:r>
          </a:p>
        </p:txBody>
      </p:sp>
      <p:sp>
        <p:nvSpPr>
          <p:cNvPr id="149526" name="Rectangle 89">
            <a:extLst>
              <a:ext uri="{FF2B5EF4-FFF2-40B4-BE49-F238E27FC236}">
                <a16:creationId xmlns:a16="http://schemas.microsoft.com/office/drawing/2014/main" id="{A7E0FCDA-FA42-4557-80EC-8EDCF6FE00F1}"/>
              </a:ext>
            </a:extLst>
          </p:cNvPr>
          <p:cNvSpPr>
            <a:spLocks noChangeAspect="1" noChangeArrowheads="1"/>
          </p:cNvSpPr>
          <p:nvPr/>
        </p:nvSpPr>
        <p:spPr bwMode="auto">
          <a:xfrm>
            <a:off x="5377657" y="4464050"/>
            <a:ext cx="231775" cy="230188"/>
          </a:xfrm>
          <a:prstGeom prst="rect">
            <a:avLst/>
          </a:prstGeom>
          <a:solidFill>
            <a:schemeClr val="folHlink"/>
          </a:solidFill>
          <a:ln w="38100" algn="ctr">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cxnSp>
        <p:nvCxnSpPr>
          <p:cNvPr id="149527" name="AutoShape 90">
            <a:extLst>
              <a:ext uri="{FF2B5EF4-FFF2-40B4-BE49-F238E27FC236}">
                <a16:creationId xmlns:a16="http://schemas.microsoft.com/office/drawing/2014/main" id="{427685FB-83B5-473A-9CE3-DA98CF443AB9}"/>
              </a:ext>
            </a:extLst>
          </p:cNvPr>
          <p:cNvCxnSpPr>
            <a:cxnSpLocks noChangeShapeType="1"/>
            <a:stCxn id="149526" idx="0"/>
          </p:cNvCxnSpPr>
          <p:nvPr/>
        </p:nvCxnSpPr>
        <p:spPr bwMode="auto">
          <a:xfrm flipH="1" flipV="1">
            <a:off x="5312570" y="4170364"/>
            <a:ext cx="180975"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112090" name="Rectangle 91">
            <a:extLst>
              <a:ext uri="{FF2B5EF4-FFF2-40B4-BE49-F238E27FC236}">
                <a16:creationId xmlns:a16="http://schemas.microsoft.com/office/drawing/2014/main" id="{B1A91E23-7BF5-42C5-804E-7CCD716D8294}"/>
              </a:ext>
            </a:extLst>
          </p:cNvPr>
          <p:cNvSpPr>
            <a:spLocks noChangeAspect="1" noChangeArrowheads="1"/>
          </p:cNvSpPr>
          <p:nvPr/>
        </p:nvSpPr>
        <p:spPr bwMode="auto">
          <a:xfrm>
            <a:off x="5641182" y="3903664"/>
            <a:ext cx="231775" cy="230187"/>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9529" name="AutoShape 92">
            <a:extLst>
              <a:ext uri="{FF2B5EF4-FFF2-40B4-BE49-F238E27FC236}">
                <a16:creationId xmlns:a16="http://schemas.microsoft.com/office/drawing/2014/main" id="{1E697863-06AA-4C60-BC3D-172493046316}"/>
              </a:ext>
            </a:extLst>
          </p:cNvPr>
          <p:cNvCxnSpPr>
            <a:cxnSpLocks noChangeShapeType="1"/>
            <a:stCxn id="1112090" idx="0"/>
          </p:cNvCxnSpPr>
          <p:nvPr/>
        </p:nvCxnSpPr>
        <p:spPr bwMode="auto">
          <a:xfrm flipH="1" flipV="1">
            <a:off x="5576095" y="3609975"/>
            <a:ext cx="180975" cy="274638"/>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49530" name="Rectangle 93">
            <a:extLst>
              <a:ext uri="{FF2B5EF4-FFF2-40B4-BE49-F238E27FC236}">
                <a16:creationId xmlns:a16="http://schemas.microsoft.com/office/drawing/2014/main" id="{33DCEC76-B887-491C-A1A9-B4B2871C0D07}"/>
              </a:ext>
            </a:extLst>
          </p:cNvPr>
          <p:cNvSpPr>
            <a:spLocks noChangeAspect="1" noChangeArrowheads="1"/>
          </p:cNvSpPr>
          <p:nvPr/>
        </p:nvSpPr>
        <p:spPr bwMode="auto">
          <a:xfrm>
            <a:off x="4790281" y="4464050"/>
            <a:ext cx="230188" cy="230188"/>
          </a:xfrm>
          <a:prstGeom prst="rect">
            <a:avLst/>
          </a:prstGeom>
          <a:solidFill>
            <a:schemeClr val="folHlink"/>
          </a:solidFill>
          <a:ln w="38100" algn="ctr">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cxnSp>
        <p:nvCxnSpPr>
          <p:cNvPr id="149531" name="AutoShape 94">
            <a:extLst>
              <a:ext uri="{FF2B5EF4-FFF2-40B4-BE49-F238E27FC236}">
                <a16:creationId xmlns:a16="http://schemas.microsoft.com/office/drawing/2014/main" id="{BE5F87C7-F041-416D-8995-8ADB841094DB}"/>
              </a:ext>
            </a:extLst>
          </p:cNvPr>
          <p:cNvCxnSpPr>
            <a:cxnSpLocks noChangeShapeType="1"/>
            <a:stCxn id="149530" idx="0"/>
          </p:cNvCxnSpPr>
          <p:nvPr/>
        </p:nvCxnSpPr>
        <p:spPr bwMode="auto">
          <a:xfrm flipV="1">
            <a:off x="4906170" y="4170364"/>
            <a:ext cx="179387"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9532" name="AutoShape 95">
            <a:extLst>
              <a:ext uri="{FF2B5EF4-FFF2-40B4-BE49-F238E27FC236}">
                <a16:creationId xmlns:a16="http://schemas.microsoft.com/office/drawing/2014/main" id="{294A43A0-E98C-46CB-B7DC-1B3891B9FB0B}"/>
              </a:ext>
            </a:extLst>
          </p:cNvPr>
          <p:cNvCxnSpPr>
            <a:cxnSpLocks noChangeShapeType="1"/>
          </p:cNvCxnSpPr>
          <p:nvPr/>
        </p:nvCxnSpPr>
        <p:spPr bwMode="auto">
          <a:xfrm flipV="1">
            <a:off x="5245895" y="3608389"/>
            <a:ext cx="179387" cy="274637"/>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112095" name="Oval 96">
            <a:extLst>
              <a:ext uri="{FF2B5EF4-FFF2-40B4-BE49-F238E27FC236}">
                <a16:creationId xmlns:a16="http://schemas.microsoft.com/office/drawing/2014/main" id="{85345D3D-30F9-4EA1-8D39-7216ED48E1C5}"/>
              </a:ext>
            </a:extLst>
          </p:cNvPr>
          <p:cNvSpPr>
            <a:spLocks noChangeAspect="1" noChangeArrowheads="1"/>
          </p:cNvSpPr>
          <p:nvPr/>
        </p:nvSpPr>
        <p:spPr bwMode="auto">
          <a:xfrm>
            <a:off x="5318918" y="3321599"/>
            <a:ext cx="349250" cy="338137"/>
          </a:xfrm>
          <a:prstGeom prst="ellipse">
            <a:avLst/>
          </a:prstGeom>
          <a:solidFill>
            <a:schemeClr val="tx2"/>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5</a:t>
            </a:r>
          </a:p>
        </p:txBody>
      </p:sp>
      <p:sp>
        <p:nvSpPr>
          <p:cNvPr id="1112096" name="Oval 97">
            <a:extLst>
              <a:ext uri="{FF2B5EF4-FFF2-40B4-BE49-F238E27FC236}">
                <a16:creationId xmlns:a16="http://schemas.microsoft.com/office/drawing/2014/main" id="{3367208C-C56A-4317-ACF3-30E1C71C1E9E}"/>
              </a:ext>
            </a:extLst>
          </p:cNvPr>
          <p:cNvSpPr>
            <a:spLocks noChangeAspect="1" noChangeArrowheads="1"/>
          </p:cNvSpPr>
          <p:nvPr/>
        </p:nvSpPr>
        <p:spPr bwMode="auto">
          <a:xfrm>
            <a:off x="7457281" y="3321599"/>
            <a:ext cx="349250" cy="338137"/>
          </a:xfrm>
          <a:prstGeom prst="ellipse">
            <a:avLst/>
          </a:prstGeom>
          <a:solidFill>
            <a:schemeClr val="tx2"/>
          </a:solidFill>
          <a:ln w="38100" algn="ctr">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rPr>
              <a:t>14</a:t>
            </a:r>
          </a:p>
        </p:txBody>
      </p:sp>
      <p:sp>
        <p:nvSpPr>
          <p:cNvPr id="1112097" name="Oval 98">
            <a:extLst>
              <a:ext uri="{FF2B5EF4-FFF2-40B4-BE49-F238E27FC236}">
                <a16:creationId xmlns:a16="http://schemas.microsoft.com/office/drawing/2014/main" id="{50B77536-A6BA-4AAC-B596-AD4A43E57D7C}"/>
              </a:ext>
            </a:extLst>
          </p:cNvPr>
          <p:cNvSpPr>
            <a:spLocks noChangeAspect="1" noChangeArrowheads="1"/>
          </p:cNvSpPr>
          <p:nvPr/>
        </p:nvSpPr>
        <p:spPr bwMode="auto">
          <a:xfrm>
            <a:off x="7871619" y="3842299"/>
            <a:ext cx="347663" cy="338137"/>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rPr>
              <a:t>15</a:t>
            </a:r>
          </a:p>
        </p:txBody>
      </p:sp>
      <p:sp>
        <p:nvSpPr>
          <p:cNvPr id="149536" name="Rectangle 102">
            <a:extLst>
              <a:ext uri="{FF2B5EF4-FFF2-40B4-BE49-F238E27FC236}">
                <a16:creationId xmlns:a16="http://schemas.microsoft.com/office/drawing/2014/main" id="{0FBA0E82-A5D7-4332-86F7-23F1B9E1BB2F}"/>
              </a:ext>
            </a:extLst>
          </p:cNvPr>
          <p:cNvSpPr>
            <a:spLocks noChangeAspect="1" noChangeArrowheads="1"/>
          </p:cNvSpPr>
          <p:nvPr/>
        </p:nvSpPr>
        <p:spPr bwMode="auto">
          <a:xfrm>
            <a:off x="7673181" y="4456114"/>
            <a:ext cx="230188" cy="230187"/>
          </a:xfrm>
          <a:prstGeom prst="rect">
            <a:avLst/>
          </a:prstGeom>
          <a:solidFill>
            <a:schemeClr val="folHlink"/>
          </a:solidFill>
          <a:ln w="38100" algn="ctr">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49537" name="Rectangle 103">
            <a:extLst>
              <a:ext uri="{FF2B5EF4-FFF2-40B4-BE49-F238E27FC236}">
                <a16:creationId xmlns:a16="http://schemas.microsoft.com/office/drawing/2014/main" id="{53A18F39-50F0-4C49-BA0D-F1BBF792533C}"/>
              </a:ext>
            </a:extLst>
          </p:cNvPr>
          <p:cNvSpPr>
            <a:spLocks noChangeAspect="1" noChangeArrowheads="1"/>
          </p:cNvSpPr>
          <p:nvPr/>
        </p:nvSpPr>
        <p:spPr bwMode="auto">
          <a:xfrm>
            <a:off x="8195470" y="4459289"/>
            <a:ext cx="231775" cy="230187"/>
          </a:xfrm>
          <a:prstGeom prst="rect">
            <a:avLst/>
          </a:prstGeom>
          <a:solidFill>
            <a:schemeClr val="folHlink"/>
          </a:solidFill>
          <a:ln w="38100" algn="ctr">
            <a:solidFill>
              <a:schemeClr val="tx1"/>
            </a:solidFill>
            <a:miter lim="800000"/>
            <a:headEnd/>
            <a:tailEnd/>
          </a:ln>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cxnSp>
        <p:nvCxnSpPr>
          <p:cNvPr id="149538" name="AutoShape 104">
            <a:extLst>
              <a:ext uri="{FF2B5EF4-FFF2-40B4-BE49-F238E27FC236}">
                <a16:creationId xmlns:a16="http://schemas.microsoft.com/office/drawing/2014/main" id="{016FBB99-01CF-45B2-9D35-D5D06525C8C8}"/>
              </a:ext>
            </a:extLst>
          </p:cNvPr>
          <p:cNvCxnSpPr>
            <a:cxnSpLocks noChangeShapeType="1"/>
            <a:stCxn id="149537" idx="0"/>
          </p:cNvCxnSpPr>
          <p:nvPr/>
        </p:nvCxnSpPr>
        <p:spPr bwMode="auto">
          <a:xfrm flipH="1" flipV="1">
            <a:off x="8130382" y="4165600"/>
            <a:ext cx="180975"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49539" name="AutoShape 105">
            <a:extLst>
              <a:ext uri="{FF2B5EF4-FFF2-40B4-BE49-F238E27FC236}">
                <a16:creationId xmlns:a16="http://schemas.microsoft.com/office/drawing/2014/main" id="{5C341F81-D62A-47D5-A558-5E07A363F87E}"/>
              </a:ext>
            </a:extLst>
          </p:cNvPr>
          <p:cNvCxnSpPr>
            <a:cxnSpLocks noChangeShapeType="1"/>
            <a:stCxn id="149536" idx="0"/>
          </p:cNvCxnSpPr>
          <p:nvPr/>
        </p:nvCxnSpPr>
        <p:spPr bwMode="auto">
          <a:xfrm flipV="1">
            <a:off x="7789070" y="416242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112102" name="Rectangle 106">
            <a:extLst>
              <a:ext uri="{FF2B5EF4-FFF2-40B4-BE49-F238E27FC236}">
                <a16:creationId xmlns:a16="http://schemas.microsoft.com/office/drawing/2014/main" id="{C51517C2-916B-4E0F-9ABD-663955293537}"/>
              </a:ext>
            </a:extLst>
          </p:cNvPr>
          <p:cNvSpPr>
            <a:spLocks noChangeAspect="1" noChangeArrowheads="1"/>
          </p:cNvSpPr>
          <p:nvPr/>
        </p:nvSpPr>
        <p:spPr bwMode="auto">
          <a:xfrm>
            <a:off x="7233445" y="3911600"/>
            <a:ext cx="230187" cy="230188"/>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49541" name="AutoShape 107">
            <a:extLst>
              <a:ext uri="{FF2B5EF4-FFF2-40B4-BE49-F238E27FC236}">
                <a16:creationId xmlns:a16="http://schemas.microsoft.com/office/drawing/2014/main" id="{C4042A90-6D20-4C91-8250-64263E286540}"/>
              </a:ext>
            </a:extLst>
          </p:cNvPr>
          <p:cNvCxnSpPr>
            <a:cxnSpLocks noChangeShapeType="1"/>
            <a:stCxn id="1112102" idx="0"/>
          </p:cNvCxnSpPr>
          <p:nvPr/>
        </p:nvCxnSpPr>
        <p:spPr bwMode="auto">
          <a:xfrm flipV="1">
            <a:off x="7349331" y="3617914"/>
            <a:ext cx="179388" cy="274637"/>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49542" name="Line 108">
            <a:extLst>
              <a:ext uri="{FF2B5EF4-FFF2-40B4-BE49-F238E27FC236}">
                <a16:creationId xmlns:a16="http://schemas.microsoft.com/office/drawing/2014/main" id="{6CDE8B67-7D58-40B4-9AA4-17649A054C3A}"/>
              </a:ext>
            </a:extLst>
          </p:cNvPr>
          <p:cNvSpPr>
            <a:spLocks noChangeShapeType="1"/>
          </p:cNvSpPr>
          <p:nvPr/>
        </p:nvSpPr>
        <p:spPr bwMode="auto">
          <a:xfrm rot="18000000" flipH="1">
            <a:off x="7762082" y="3570289"/>
            <a:ext cx="100013" cy="33813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cxnSp>
        <p:nvCxnSpPr>
          <p:cNvPr id="149543" name="AutoShape 109">
            <a:extLst>
              <a:ext uri="{FF2B5EF4-FFF2-40B4-BE49-F238E27FC236}">
                <a16:creationId xmlns:a16="http://schemas.microsoft.com/office/drawing/2014/main" id="{157BBCFD-22FC-43B6-A763-A6505333F920}"/>
              </a:ext>
            </a:extLst>
          </p:cNvPr>
          <p:cNvCxnSpPr>
            <a:cxnSpLocks noChangeShapeType="1"/>
          </p:cNvCxnSpPr>
          <p:nvPr/>
        </p:nvCxnSpPr>
        <p:spPr bwMode="auto">
          <a:xfrm flipH="1" flipV="1">
            <a:off x="7250907" y="3116263"/>
            <a:ext cx="277813" cy="196850"/>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cxnSp>
        <p:nvCxnSpPr>
          <p:cNvPr id="149544" name="AutoShape 110">
            <a:extLst>
              <a:ext uri="{FF2B5EF4-FFF2-40B4-BE49-F238E27FC236}">
                <a16:creationId xmlns:a16="http://schemas.microsoft.com/office/drawing/2014/main" id="{04C7ECE9-024B-4644-8DC4-E9CC6D107668}"/>
              </a:ext>
            </a:extLst>
          </p:cNvPr>
          <p:cNvCxnSpPr>
            <a:cxnSpLocks noChangeShapeType="1"/>
          </p:cNvCxnSpPr>
          <p:nvPr/>
        </p:nvCxnSpPr>
        <p:spPr bwMode="auto">
          <a:xfrm flipV="1">
            <a:off x="6679406" y="3116263"/>
            <a:ext cx="323850" cy="234950"/>
          </a:xfrm>
          <a:prstGeom prst="straightConnector1">
            <a:avLst/>
          </a:prstGeom>
          <a:noFill/>
          <a:ln w="41275">
            <a:solidFill>
              <a:schemeClr val="tx1"/>
            </a:solidFill>
            <a:round/>
            <a:headEnd/>
            <a:tailEnd/>
          </a:ln>
          <a:extLst>
            <a:ext uri="{909E8E84-426E-40DD-AFC4-6F175D3DCCD1}">
              <a14:hiddenFill xmlns:a14="http://schemas.microsoft.com/office/drawing/2010/main">
                <a:noFill/>
              </a14:hiddenFill>
            </a:ext>
          </a:extLst>
        </p:spPr>
      </p:cxnSp>
      <p:sp>
        <p:nvSpPr>
          <p:cNvPr id="172143" name="Freeform 111">
            <a:extLst>
              <a:ext uri="{FF2B5EF4-FFF2-40B4-BE49-F238E27FC236}">
                <a16:creationId xmlns:a16="http://schemas.microsoft.com/office/drawing/2014/main" id="{CF876156-171B-47C1-86CE-3D06460A20BA}"/>
              </a:ext>
            </a:extLst>
          </p:cNvPr>
          <p:cNvSpPr>
            <a:spLocks/>
          </p:cNvSpPr>
          <p:nvPr/>
        </p:nvSpPr>
        <p:spPr bwMode="auto">
          <a:xfrm>
            <a:off x="4468020" y="2097088"/>
            <a:ext cx="3240087" cy="1223962"/>
          </a:xfrm>
          <a:custGeom>
            <a:avLst/>
            <a:gdLst>
              <a:gd name="T0" fmla="*/ 2147483646 w 1440"/>
              <a:gd name="T1" fmla="*/ 0 h 815"/>
              <a:gd name="T2" fmla="*/ 2147483646 w 1440"/>
              <a:gd name="T3" fmla="*/ 2147483646 h 815"/>
              <a:gd name="T4" fmla="*/ 2147483646 w 1440"/>
              <a:gd name="T5" fmla="*/ 2147483646 h 815"/>
              <a:gd name="T6" fmla="*/ 2147483646 w 1440"/>
              <a:gd name="T7" fmla="*/ 2147483646 h 815"/>
              <a:gd name="T8" fmla="*/ 2147483646 w 1440"/>
              <a:gd name="T9" fmla="*/ 2147483646 h 815"/>
              <a:gd name="T10" fmla="*/ 2147483646 w 1440"/>
              <a:gd name="T11" fmla="*/ 2147483646 h 815"/>
              <a:gd name="T12" fmla="*/ 2147483646 w 1440"/>
              <a:gd name="T13" fmla="*/ 2147483646 h 815"/>
              <a:gd name="T14" fmla="*/ 2147483646 w 1440"/>
              <a:gd name="T15" fmla="*/ 2147483646 h 815"/>
              <a:gd name="T16" fmla="*/ 2147483646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49546" name="灯片编号占位符 3">
            <a:extLst>
              <a:ext uri="{FF2B5EF4-FFF2-40B4-BE49-F238E27FC236}">
                <a16:creationId xmlns:a16="http://schemas.microsoft.com/office/drawing/2014/main" id="{22C01367-CB49-4556-AE9D-3BF6EF980B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389E27F6-8135-42C2-AE05-8C8BA482945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89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49547" name="Rectangle 2">
            <a:extLst>
              <a:ext uri="{FF2B5EF4-FFF2-40B4-BE49-F238E27FC236}">
                <a16:creationId xmlns:a16="http://schemas.microsoft.com/office/drawing/2014/main" id="{28B9C0F2-AD78-4473-800F-BA219690E7A1}"/>
              </a:ext>
            </a:extLst>
          </p:cNvPr>
          <p:cNvSpPr txBox="1">
            <a:spLocks noChangeArrowheads="1"/>
          </p:cNvSpPr>
          <p:nvPr/>
        </p:nvSpPr>
        <p:spPr bwMode="auto">
          <a:xfrm>
            <a:off x="163629" y="76201"/>
            <a:ext cx="9436777"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3600">
                <a:solidFill>
                  <a:srgbClr val="FFFF66"/>
                </a:solidFill>
                <a:latin typeface="微软雅黑" panose="020B0503020204020204" pitchFamily="34" charset="-122"/>
                <a:ea typeface="微软雅黑" panose="020B0503020204020204" pitchFamily="34" charset="-122"/>
                <a:cs typeface="+mn-cs"/>
              </a:rPr>
              <a:t>例子：插入</a:t>
            </a:r>
            <a:r>
              <a:rPr lang="en-US" altLang="zh-CN" sz="3600">
                <a:solidFill>
                  <a:srgbClr val="FFFF66"/>
                </a:solidFill>
                <a:latin typeface="微软雅黑" panose="020B0503020204020204" pitchFamily="34" charset="-122"/>
                <a:ea typeface="微软雅黑" panose="020B0503020204020204" pitchFamily="34" charset="-122"/>
                <a:cs typeface="+mn-cs"/>
              </a:rPr>
              <a:t>4</a:t>
            </a:r>
          </a:p>
        </p:txBody>
      </p:sp>
      <p:sp>
        <p:nvSpPr>
          <p:cNvPr id="46" name="Rectangle 19">
            <a:extLst>
              <a:ext uri="{FF2B5EF4-FFF2-40B4-BE49-F238E27FC236}">
                <a16:creationId xmlns:a16="http://schemas.microsoft.com/office/drawing/2014/main" id="{124E7E80-7049-468F-BAD7-87797691C6EF}"/>
              </a:ext>
            </a:extLst>
          </p:cNvPr>
          <p:cNvSpPr>
            <a:spLocks noChangeAspect="1" noChangeArrowheads="1"/>
          </p:cNvSpPr>
          <p:nvPr/>
        </p:nvSpPr>
        <p:spPr bwMode="auto">
          <a:xfrm>
            <a:off x="3582195" y="3862389"/>
            <a:ext cx="230187" cy="230187"/>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47" name="Rectangle 89">
            <a:extLst>
              <a:ext uri="{FF2B5EF4-FFF2-40B4-BE49-F238E27FC236}">
                <a16:creationId xmlns:a16="http://schemas.microsoft.com/office/drawing/2014/main" id="{043CB121-1DE8-4BB5-B88C-CD574CF36A88}"/>
              </a:ext>
            </a:extLst>
          </p:cNvPr>
          <p:cNvSpPr>
            <a:spLocks noChangeAspect="1" noChangeArrowheads="1"/>
          </p:cNvSpPr>
          <p:nvPr/>
        </p:nvSpPr>
        <p:spPr bwMode="auto">
          <a:xfrm>
            <a:off x="5410995" y="4470400"/>
            <a:ext cx="231775" cy="230188"/>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48" name="Rectangle 93">
            <a:extLst>
              <a:ext uri="{FF2B5EF4-FFF2-40B4-BE49-F238E27FC236}">
                <a16:creationId xmlns:a16="http://schemas.microsoft.com/office/drawing/2014/main" id="{E03D0598-28FA-4A93-84B4-A6691BD596B3}"/>
              </a:ext>
            </a:extLst>
          </p:cNvPr>
          <p:cNvSpPr>
            <a:spLocks noChangeAspect="1" noChangeArrowheads="1"/>
          </p:cNvSpPr>
          <p:nvPr/>
        </p:nvSpPr>
        <p:spPr bwMode="auto">
          <a:xfrm>
            <a:off x="4801395" y="4470400"/>
            <a:ext cx="230187" cy="230188"/>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49" name="Rectangle 102">
            <a:extLst>
              <a:ext uri="{FF2B5EF4-FFF2-40B4-BE49-F238E27FC236}">
                <a16:creationId xmlns:a16="http://schemas.microsoft.com/office/drawing/2014/main" id="{CE95EBD1-CFB8-4643-923A-F0FE3980A44A}"/>
              </a:ext>
            </a:extLst>
          </p:cNvPr>
          <p:cNvSpPr>
            <a:spLocks noChangeAspect="1" noChangeArrowheads="1"/>
          </p:cNvSpPr>
          <p:nvPr/>
        </p:nvSpPr>
        <p:spPr bwMode="auto">
          <a:xfrm>
            <a:off x="7696995" y="4470400"/>
            <a:ext cx="230187" cy="230188"/>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50" name="Rectangle 103">
            <a:extLst>
              <a:ext uri="{FF2B5EF4-FFF2-40B4-BE49-F238E27FC236}">
                <a16:creationId xmlns:a16="http://schemas.microsoft.com/office/drawing/2014/main" id="{9E5D8D2D-7196-469A-B057-649CC98A656D}"/>
              </a:ext>
            </a:extLst>
          </p:cNvPr>
          <p:cNvSpPr>
            <a:spLocks noChangeAspect="1" noChangeArrowheads="1"/>
          </p:cNvSpPr>
          <p:nvPr/>
        </p:nvSpPr>
        <p:spPr bwMode="auto">
          <a:xfrm>
            <a:off x="8227220" y="4470400"/>
            <a:ext cx="231775" cy="230188"/>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172143"/>
                                        </p:tgtEl>
                                        <p:attrNameLst>
                                          <p:attrName>style.visibility</p:attrName>
                                        </p:attrNameLst>
                                      </p:cBhvr>
                                      <p:to>
                                        <p:strVal val="visible"/>
                                      </p:to>
                                    </p:set>
                                    <p:animEffect transition="in" filter="wedge">
                                      <p:cBhvr>
                                        <p:cTn id="7" dur="1000"/>
                                        <p:tgtEl>
                                          <p:spTgt spid="172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a:extLst>
              <a:ext uri="{FF2B5EF4-FFF2-40B4-BE49-F238E27FC236}">
                <a16:creationId xmlns:a16="http://schemas.microsoft.com/office/drawing/2014/main" id="{2F38E2A2-5172-474F-A096-F6D1C99C281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FD2ECD0-B71D-4295-92CD-4C3A9DC03106}"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21507" name="Rectangle 2">
            <a:extLst>
              <a:ext uri="{FF2B5EF4-FFF2-40B4-BE49-F238E27FC236}">
                <a16:creationId xmlns:a16="http://schemas.microsoft.com/office/drawing/2014/main" id="{E9F84736-3D45-40AF-A6EE-2C6384E06BA5}"/>
              </a:ext>
            </a:extLst>
          </p:cNvPr>
          <p:cNvSpPr>
            <a:spLocks noGrp="1" noChangeArrowheads="1"/>
          </p:cNvSpPr>
          <p:nvPr>
            <p:ph type="title" idx="4294967295"/>
          </p:nvPr>
        </p:nvSpPr>
        <p:spPr>
          <a:xfrm>
            <a:off x="1675606" y="76201"/>
            <a:ext cx="8915400" cy="639763"/>
          </a:xfrm>
        </p:spPr>
        <p:txBody>
          <a:bodyPr/>
          <a:lstStyle/>
          <a:p>
            <a:pPr algn="ctr"/>
            <a:r>
              <a:rPr lang="zh-CN" altLang="en-US" sz="4000" b="1">
                <a:latin typeface="Garamond" panose="02020404030301010803" pitchFamily="18" charset="0"/>
                <a:ea typeface="黑体" panose="02010609060101010101" pitchFamily="49" charset="-122"/>
              </a:rPr>
              <a:t>内容</a:t>
            </a:r>
          </a:p>
        </p:txBody>
      </p:sp>
      <p:sp>
        <p:nvSpPr>
          <p:cNvPr id="21508" name="Rectangle 3">
            <a:extLst>
              <a:ext uri="{FF2B5EF4-FFF2-40B4-BE49-F238E27FC236}">
                <a16:creationId xmlns:a16="http://schemas.microsoft.com/office/drawing/2014/main" id="{5B8E5ACC-DBE2-4C1A-8765-F3AF5A5B1AA5}"/>
              </a:ext>
            </a:extLst>
          </p:cNvPr>
          <p:cNvSpPr>
            <a:spLocks noGrp="1" noChangeArrowheads="1"/>
          </p:cNvSpPr>
          <p:nvPr>
            <p:ph idx="4294967295"/>
          </p:nvPr>
        </p:nvSpPr>
        <p:spPr/>
        <p:txBody>
          <a:bodyPr/>
          <a:lstStyle/>
          <a:p>
            <a:pPr marL="0" indent="0">
              <a:buNone/>
            </a:pPr>
            <a:r>
              <a:rPr lang="en-US" altLang="zh-CN" sz="3200">
                <a:latin typeface="微软雅黑" panose="020B0503020204020204" pitchFamily="34" charset="-122"/>
                <a:ea typeface="微软雅黑" panose="020B0503020204020204" pitchFamily="34" charset="-122"/>
                <a:cs typeface="Times New Roman" panose="02020603050405020304" pitchFamily="18" charset="0"/>
              </a:rPr>
              <a:t>11.1 </a:t>
            </a:r>
            <a:r>
              <a:rPr lang="zh-CN" altLang="en-US" sz="3200">
                <a:latin typeface="微软雅黑" panose="020B0503020204020204" pitchFamily="34" charset="-122"/>
                <a:ea typeface="微软雅黑" panose="020B0503020204020204" pitchFamily="34" charset="-122"/>
                <a:cs typeface="Times New Roman" panose="02020603050405020304" pitchFamily="18" charset="0"/>
              </a:rPr>
              <a:t>线性索引</a:t>
            </a:r>
          </a:p>
          <a:p>
            <a:pPr marL="0" indent="0">
              <a:buNone/>
            </a:pPr>
            <a:r>
              <a:rPr lang="en-US" altLang="zh-CN" sz="3200">
                <a:latin typeface="微软雅黑" panose="020B0503020204020204" pitchFamily="34" charset="-122"/>
                <a:ea typeface="微软雅黑" panose="020B0503020204020204" pitchFamily="34" charset="-122"/>
                <a:cs typeface="Times New Roman" panose="02020603050405020304" pitchFamily="18" charset="0"/>
              </a:rPr>
              <a:t>11.2 </a:t>
            </a:r>
            <a:r>
              <a:rPr lang="zh-CN" altLang="en-US" sz="3200">
                <a:latin typeface="微软雅黑" panose="020B0503020204020204" pitchFamily="34" charset="-122"/>
                <a:ea typeface="微软雅黑" panose="020B0503020204020204" pitchFamily="34" charset="-122"/>
                <a:cs typeface="Times New Roman" panose="02020603050405020304" pitchFamily="18" charset="0"/>
              </a:rPr>
              <a:t>静态索引</a:t>
            </a:r>
            <a:endParaRPr lang="en-US" altLang="zh-CN" sz="320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sz="3200">
                <a:latin typeface="微软雅黑" panose="020B0503020204020204" pitchFamily="34" charset="-122"/>
                <a:ea typeface="微软雅黑" panose="020B0503020204020204" pitchFamily="34" charset="-122"/>
                <a:cs typeface="Times New Roman" panose="02020603050405020304" pitchFamily="18" charset="0"/>
              </a:rPr>
              <a:t>11.3 </a:t>
            </a:r>
            <a:r>
              <a:rPr lang="zh-CN" altLang="en-US" sz="3200">
                <a:latin typeface="微软雅黑" panose="020B0503020204020204" pitchFamily="34" charset="-122"/>
                <a:ea typeface="微软雅黑" panose="020B0503020204020204" pitchFamily="34" charset="-122"/>
                <a:cs typeface="Times New Roman" panose="02020603050405020304" pitchFamily="18" charset="0"/>
              </a:rPr>
              <a:t>倒排索引</a:t>
            </a:r>
            <a:endParaRPr lang="en-US" altLang="zh-CN" sz="320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sz="3200">
                <a:latin typeface="微软雅黑" panose="020B0503020204020204" pitchFamily="34" charset="-122"/>
                <a:ea typeface="微软雅黑" panose="020B0503020204020204" pitchFamily="34" charset="-122"/>
                <a:cs typeface="Times New Roman" panose="02020603050405020304" pitchFamily="18" charset="0"/>
              </a:rPr>
              <a:t>11.4 </a:t>
            </a:r>
            <a:r>
              <a:rPr lang="zh-CN" altLang="en-US" sz="3200">
                <a:latin typeface="微软雅黑" panose="020B0503020204020204" pitchFamily="34" charset="-122"/>
                <a:ea typeface="微软雅黑" panose="020B0503020204020204" pitchFamily="34" charset="-122"/>
                <a:cs typeface="Times New Roman" panose="02020603050405020304" pitchFamily="18" charset="0"/>
              </a:rPr>
              <a:t>动态索引</a:t>
            </a:r>
            <a:endParaRPr lang="en-US" altLang="zh-CN" sz="3200">
              <a:latin typeface="微软雅黑" panose="020B0503020204020204" pitchFamily="34" charset="-122"/>
              <a:ea typeface="微软雅黑" panose="020B0503020204020204" pitchFamily="34" charset="-122"/>
              <a:cs typeface="Times New Roman" panose="02020603050405020304" pitchFamily="18" charset="0"/>
            </a:endParaRPr>
          </a:p>
          <a:p>
            <a:pPr marL="0" indent="0">
              <a:buNone/>
            </a:pPr>
            <a:r>
              <a:rPr lang="en-US" altLang="zh-CN" sz="3200">
                <a:latin typeface="微软雅黑" panose="020B0503020204020204" pitchFamily="34" charset="-122"/>
                <a:ea typeface="微软雅黑" panose="020B0503020204020204" pitchFamily="34" charset="-122"/>
                <a:cs typeface="Times New Roman" panose="02020603050405020304" pitchFamily="18" charset="0"/>
              </a:rPr>
              <a:t>11.5 </a:t>
            </a:r>
            <a:r>
              <a:rPr lang="zh-CN" altLang="en-US" sz="3200">
                <a:latin typeface="微软雅黑" panose="020B0503020204020204" pitchFamily="34" charset="-122"/>
                <a:ea typeface="微软雅黑" panose="020B0503020204020204" pitchFamily="34" charset="-122"/>
                <a:cs typeface="Times New Roman" panose="02020603050405020304" pitchFamily="18" charset="0"/>
              </a:rPr>
              <a:t>红黑树</a:t>
            </a:r>
            <a:endParaRPr lang="en-US" altLang="zh-CN" sz="320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5A5AE224-05EC-4C7B-9657-1693AE12E6A6}"/>
              </a:ext>
            </a:extLst>
          </p:cNvPr>
          <p:cNvSpPr>
            <a:spLocks noGrp="1" noChangeArrowheads="1"/>
          </p:cNvSpPr>
          <p:nvPr>
            <p:ph type="title" idx="4294967295"/>
          </p:nvPr>
        </p:nvSpPr>
        <p:spPr/>
        <p:txBody>
          <a:bodyPr/>
          <a:lstStyle/>
          <a:p>
            <a:pPr eaLnBrk="1" hangingPunct="1"/>
            <a:r>
              <a:rPr lang="en-US" altLang="zh-CN" b="1">
                <a:latin typeface="微软雅黑" panose="020B0503020204020204" pitchFamily="34" charset="-122"/>
                <a:ea typeface="微软雅黑" panose="020B0503020204020204" pitchFamily="34" charset="-122"/>
                <a:cs typeface="Times New Roman" panose="02020603050405020304" pitchFamily="18" charset="0"/>
              </a:rPr>
              <a:t>11.5.4  </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删除算法</a:t>
            </a:r>
          </a:p>
        </p:txBody>
      </p:sp>
      <p:sp>
        <p:nvSpPr>
          <p:cNvPr id="152579" name="Rectangle 3" descr="Rectangle: Click to edit Master text styles&#10;Second level&#10;Third level&#10;Fourth level&#10;Fifth level">
            <a:extLst>
              <a:ext uri="{FF2B5EF4-FFF2-40B4-BE49-F238E27FC236}">
                <a16:creationId xmlns:a16="http://schemas.microsoft.com/office/drawing/2014/main" id="{BC969F30-BF4C-44BA-90C0-BD3D42DF4C3F}"/>
              </a:ext>
            </a:extLst>
          </p:cNvPr>
          <p:cNvSpPr>
            <a:spLocks noGrp="1" noChangeArrowheads="1"/>
          </p:cNvSpPr>
          <p:nvPr>
            <p:ph type="body" idx="4294967295"/>
          </p:nvPr>
        </p:nvSpPr>
        <p:spPr>
          <a:xfrm>
            <a:off x="203173" y="914400"/>
            <a:ext cx="11656813" cy="5651500"/>
          </a:xfrm>
        </p:spPr>
        <p:txBody>
          <a:bodyPr/>
          <a:lstStyle/>
          <a:p>
            <a:pPr eaLnBrk="1" hangingPunct="1">
              <a:defRPr/>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先调用</a:t>
            </a:r>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BST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树的删除算法</a:t>
            </a:r>
          </a:p>
          <a:p>
            <a:pPr lvl="1" eaLnBrk="1" hangingPunct="1">
              <a:defRPr/>
            </a:pPr>
            <a:r>
              <a:rPr lang="zh-CN" altLang="en-US" sz="2000" dirty="0">
                <a:ea typeface="微软雅黑" panose="020B0503020204020204" pitchFamily="34" charset="-122"/>
                <a:cs typeface="Times New Roman" panose="02020603050405020304" pitchFamily="18" charset="0"/>
              </a:rPr>
              <a:t>如果待删结点有</a:t>
            </a:r>
            <a:r>
              <a:rPr lang="en-US" altLang="zh-CN" sz="2000" dirty="0">
                <a:ea typeface="微软雅黑" panose="020B0503020204020204" pitchFamily="34" charset="-122"/>
                <a:cs typeface="Times New Roman" panose="02020603050405020304" pitchFamily="18" charset="0"/>
              </a:rPr>
              <a:t>1</a:t>
            </a:r>
            <a:r>
              <a:rPr lang="zh-CN" altLang="en-US" sz="2000" dirty="0">
                <a:ea typeface="微软雅黑" panose="020B0503020204020204" pitchFamily="34" charset="-122"/>
                <a:cs typeface="Times New Roman" panose="02020603050405020304" pitchFamily="18" charset="0"/>
              </a:rPr>
              <a:t>个或者</a:t>
            </a:r>
            <a:r>
              <a:rPr lang="en-US" altLang="zh-CN" sz="2000" dirty="0">
                <a:ea typeface="微软雅黑" panose="020B0503020204020204" pitchFamily="34" charset="-122"/>
                <a:cs typeface="Times New Roman" panose="02020603050405020304" pitchFamily="18" charset="0"/>
              </a:rPr>
              <a:t>2</a:t>
            </a:r>
            <a:r>
              <a:rPr lang="zh-CN" altLang="en-US" sz="2000" dirty="0">
                <a:ea typeface="微软雅黑" panose="020B0503020204020204" pitchFamily="34" charset="-122"/>
                <a:cs typeface="Times New Roman" panose="02020603050405020304" pitchFamily="18" charset="0"/>
              </a:rPr>
              <a:t>个外部空指针，则直接执行删除操作</a:t>
            </a:r>
          </a:p>
          <a:p>
            <a:pPr lvl="1" eaLnBrk="1" hangingPunct="1">
              <a:defRPr/>
            </a:pPr>
            <a:r>
              <a:rPr lang="zh-CN" altLang="en-US" sz="2000" dirty="0">
                <a:ea typeface="微软雅黑" panose="020B0503020204020204" pitchFamily="34" charset="-122"/>
                <a:cs typeface="Times New Roman" panose="02020603050405020304" pitchFamily="18" charset="0"/>
              </a:rPr>
              <a:t>否则，在右子树中找到其后继结点进行交换（</a:t>
            </a:r>
            <a:r>
              <a:rPr lang="zh-CN" altLang="en-US"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换值不换色</a:t>
            </a:r>
            <a:r>
              <a:rPr lang="zh-CN" altLang="en-US" sz="2000" dirty="0">
                <a:ea typeface="微软雅黑" panose="020B0503020204020204" pitchFamily="34" charset="-122"/>
                <a:cs typeface="Times New Roman" panose="02020603050405020304" pitchFamily="18" charset="0"/>
              </a:rPr>
              <a:t>），再删除（</a:t>
            </a:r>
            <a:r>
              <a:rPr lang="zh-CN" altLang="en-US" sz="2000" dirty="0">
                <a:solidFill>
                  <a:srgbClr val="0628BA"/>
                </a:solidFill>
                <a:ea typeface="微软雅黑" panose="020B0503020204020204" pitchFamily="34" charset="-122"/>
                <a:cs typeface="Times New Roman" panose="02020603050405020304" pitchFamily="18" charset="0"/>
              </a:rPr>
              <a:t>预处理</a:t>
            </a:r>
            <a:r>
              <a:rPr lang="zh-CN" altLang="en-US" sz="2000" dirty="0">
                <a:ea typeface="微软雅黑" panose="020B0503020204020204" pitchFamily="34" charset="-122"/>
                <a:cs typeface="Times New Roman" panose="02020603050405020304" pitchFamily="18" charset="0"/>
              </a:rPr>
              <a:t>）</a:t>
            </a:r>
          </a:p>
          <a:p>
            <a:pPr marL="0" indent="0" eaLnBrk="1" hangingPunct="1">
              <a:buNone/>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）待删结点有</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个外部叶结点</a:t>
            </a:r>
          </a:p>
          <a:p>
            <a:pPr lvl="1" eaLnBrk="1" hangingPunct="1">
              <a:defRPr/>
            </a:pPr>
            <a:r>
              <a:rPr lang="zh-CN" altLang="zh-CN" sz="2000" dirty="0"/>
              <a:t>则可知其非空子结点肯定为红色，待删结点肯定为黑色</a:t>
            </a:r>
            <a:r>
              <a:rPr lang="zh-CN" altLang="en-US" sz="2000" dirty="0"/>
              <a:t>；</a:t>
            </a:r>
            <a:endParaRPr lang="en-US" altLang="zh-CN" sz="2000" dirty="0"/>
          </a:p>
          <a:p>
            <a:pPr lvl="1" eaLnBrk="1" hangingPunct="1">
              <a:defRPr/>
            </a:pPr>
            <a:r>
              <a:rPr lang="zh-CN" altLang="en-US" sz="2000" dirty="0">
                <a:solidFill>
                  <a:srgbClr val="FF0000"/>
                </a:solidFill>
              </a:rPr>
              <a:t>为什么？</a:t>
            </a:r>
            <a:endParaRPr lang="en-US" altLang="zh-CN" sz="2000" dirty="0">
              <a:solidFill>
                <a:srgbClr val="FF0000"/>
              </a:solidFill>
            </a:endParaRPr>
          </a:p>
          <a:p>
            <a:pPr lvl="1" eaLnBrk="1" hangingPunct="1">
              <a:defRPr/>
            </a:pPr>
            <a:endParaRPr lang="en-US" altLang="zh-CN" sz="2000" dirty="0"/>
          </a:p>
          <a:p>
            <a:pPr lvl="1" eaLnBrk="1" hangingPunct="1">
              <a:defRPr/>
            </a:pPr>
            <a:endParaRPr lang="en-US" altLang="zh-CN" sz="2000" dirty="0"/>
          </a:p>
          <a:p>
            <a:pPr lvl="1" eaLnBrk="1" hangingPunct="1">
              <a:defRPr/>
            </a:pPr>
            <a:endParaRPr lang="en-US" altLang="zh-CN" sz="2000" dirty="0"/>
          </a:p>
        </p:txBody>
      </p:sp>
      <p:sp>
        <p:nvSpPr>
          <p:cNvPr id="150532" name="灯片编号占位符 3">
            <a:extLst>
              <a:ext uri="{FF2B5EF4-FFF2-40B4-BE49-F238E27FC236}">
                <a16:creationId xmlns:a16="http://schemas.microsoft.com/office/drawing/2014/main" id="{BDEAF53E-9866-4F73-95F1-F8590F39214B}"/>
              </a:ext>
            </a:extLst>
          </p:cNvPr>
          <p:cNvSpPr>
            <a:spLocks noGrp="1"/>
          </p:cNvSpPr>
          <p:nvPr>
            <p:ph type="sldNum" sz="quarter" idx="12"/>
          </p:nvPr>
        </p:nvSpPr>
        <p:spPr>
          <a:xfrm>
            <a:off x="10716192" y="6582228"/>
            <a:ext cx="13716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CFA5C11A-0E51-465F-B7B9-304D3551D651}"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90</a:t>
            </a:fld>
            <a:endParaRPr lang="zh-CN" altLang="zh-CN" sz="1400" b="0" dirty="0">
              <a:solidFill>
                <a:srgbClr val="FFFFFF"/>
              </a:solidFill>
              <a:latin typeface="Arial" panose="020B0604020202020204" pitchFamily="34" charset="0"/>
              <a:ea typeface="宋体" panose="02010600030101010101" pitchFamily="2" charset="-122"/>
              <a:cs typeface="+mn-cs"/>
            </a:endParaRPr>
          </a:p>
        </p:txBody>
      </p:sp>
      <p:grpSp>
        <p:nvGrpSpPr>
          <p:cNvPr id="45" name="组合 44">
            <a:extLst>
              <a:ext uri="{FF2B5EF4-FFF2-40B4-BE49-F238E27FC236}">
                <a16:creationId xmlns:a16="http://schemas.microsoft.com/office/drawing/2014/main" id="{8CD7D449-06DB-4468-BCA7-DEC9587B9FC7}"/>
              </a:ext>
            </a:extLst>
          </p:cNvPr>
          <p:cNvGrpSpPr>
            <a:grpSpLocks/>
          </p:cNvGrpSpPr>
          <p:nvPr/>
        </p:nvGrpSpPr>
        <p:grpSpPr bwMode="auto">
          <a:xfrm>
            <a:off x="3885407" y="3962401"/>
            <a:ext cx="1946275" cy="2460625"/>
            <a:chOff x="4575969" y="3942317"/>
            <a:chExt cx="1947052" cy="2460070"/>
          </a:xfrm>
        </p:grpSpPr>
        <p:sp>
          <p:nvSpPr>
            <p:cNvPr id="150547" name="Line 5">
              <a:extLst>
                <a:ext uri="{FF2B5EF4-FFF2-40B4-BE49-F238E27FC236}">
                  <a16:creationId xmlns:a16="http://schemas.microsoft.com/office/drawing/2014/main" id="{B90E0E0D-12C9-422A-A414-8A103EC46572}"/>
                </a:ext>
              </a:extLst>
            </p:cNvPr>
            <p:cNvSpPr>
              <a:spLocks noChangeShapeType="1"/>
            </p:cNvSpPr>
            <p:nvPr/>
          </p:nvSpPr>
          <p:spPr bwMode="auto">
            <a:xfrm flipH="1">
              <a:off x="5223669" y="4335778"/>
              <a:ext cx="296068" cy="3254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0548" name="Line 9">
              <a:extLst>
                <a:ext uri="{FF2B5EF4-FFF2-40B4-BE49-F238E27FC236}">
                  <a16:creationId xmlns:a16="http://schemas.microsoft.com/office/drawing/2014/main" id="{59A5BE6E-2752-49DD-9D37-ECF0631FCB9B}"/>
                </a:ext>
              </a:extLst>
            </p:cNvPr>
            <p:cNvSpPr>
              <a:spLocks noChangeShapeType="1"/>
            </p:cNvSpPr>
            <p:nvPr/>
          </p:nvSpPr>
          <p:spPr bwMode="auto">
            <a:xfrm flipH="1">
              <a:off x="4787900" y="4997449"/>
              <a:ext cx="360363" cy="431800"/>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0549" name="Oval 10">
              <a:extLst>
                <a:ext uri="{FF2B5EF4-FFF2-40B4-BE49-F238E27FC236}">
                  <a16:creationId xmlns:a16="http://schemas.microsoft.com/office/drawing/2014/main" id="{2209E151-881F-4F34-8F67-9735B00C8853}"/>
                </a:ext>
              </a:extLst>
            </p:cNvPr>
            <p:cNvSpPr>
              <a:spLocks noChangeArrowheads="1"/>
            </p:cNvSpPr>
            <p:nvPr/>
          </p:nvSpPr>
          <p:spPr bwMode="auto">
            <a:xfrm>
              <a:off x="5311775" y="3942317"/>
              <a:ext cx="404813"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Arial" panose="020B0604020202020204" pitchFamily="34" charset="0"/>
                  <a:ea typeface="宋体" panose="02010600030101010101" pitchFamily="2" charset="-122"/>
                  <a:cs typeface="+mn-cs"/>
                </a:rPr>
                <a:t>B</a:t>
              </a:r>
            </a:p>
          </p:txBody>
        </p:sp>
        <p:sp>
          <p:nvSpPr>
            <p:cNvPr id="150550" name="Oval 12">
              <a:extLst>
                <a:ext uri="{FF2B5EF4-FFF2-40B4-BE49-F238E27FC236}">
                  <a16:creationId xmlns:a16="http://schemas.microsoft.com/office/drawing/2014/main" id="{E08C9FE9-ABF2-45F6-AE08-8A6D5138E5C9}"/>
                </a:ext>
              </a:extLst>
            </p:cNvPr>
            <p:cNvSpPr>
              <a:spLocks noChangeArrowheads="1"/>
            </p:cNvSpPr>
            <p:nvPr/>
          </p:nvSpPr>
          <p:spPr bwMode="auto">
            <a:xfrm>
              <a:off x="5435600" y="5429249"/>
              <a:ext cx="404813" cy="396875"/>
            </a:xfrm>
            <a:prstGeom prst="ellipse">
              <a:avLst/>
            </a:prstGeom>
            <a:solidFill>
              <a:srgbClr val="FF0000"/>
            </a:solidFill>
            <a:ln w="19050" algn="ctr">
              <a:solidFill>
                <a:srgbClr val="FF0000"/>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cs typeface="+mn-cs"/>
                </a:rPr>
                <a:t>D</a:t>
              </a:r>
            </a:p>
          </p:txBody>
        </p:sp>
        <p:sp>
          <p:nvSpPr>
            <p:cNvPr id="150551" name="Line 14">
              <a:extLst>
                <a:ext uri="{FF2B5EF4-FFF2-40B4-BE49-F238E27FC236}">
                  <a16:creationId xmlns:a16="http://schemas.microsoft.com/office/drawing/2014/main" id="{074A44CD-CE4A-490C-B40E-8578FC1DF15D}"/>
                </a:ext>
              </a:extLst>
            </p:cNvPr>
            <p:cNvSpPr>
              <a:spLocks noChangeShapeType="1"/>
            </p:cNvSpPr>
            <p:nvPr/>
          </p:nvSpPr>
          <p:spPr bwMode="auto">
            <a:xfrm>
              <a:off x="5291138" y="4997449"/>
              <a:ext cx="288925" cy="4318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0552" name="Oval 18">
              <a:extLst>
                <a:ext uri="{FF2B5EF4-FFF2-40B4-BE49-F238E27FC236}">
                  <a16:creationId xmlns:a16="http://schemas.microsoft.com/office/drawing/2014/main" id="{C3A08449-BF39-41D7-94FA-9BA1ED789FA8}"/>
                </a:ext>
              </a:extLst>
            </p:cNvPr>
            <p:cNvSpPr>
              <a:spLocks noChangeArrowheads="1"/>
            </p:cNvSpPr>
            <p:nvPr/>
          </p:nvSpPr>
          <p:spPr bwMode="auto">
            <a:xfrm>
              <a:off x="5003800" y="4637087"/>
              <a:ext cx="404813"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C</a:t>
              </a:r>
            </a:p>
          </p:txBody>
        </p:sp>
        <p:sp>
          <p:nvSpPr>
            <p:cNvPr id="52" name="Rectangle 93">
              <a:extLst>
                <a:ext uri="{FF2B5EF4-FFF2-40B4-BE49-F238E27FC236}">
                  <a16:creationId xmlns:a16="http://schemas.microsoft.com/office/drawing/2014/main" id="{BBACEA49-6F34-4E94-B3E4-E59D6BAE7A64}"/>
                </a:ext>
              </a:extLst>
            </p:cNvPr>
            <p:cNvSpPr>
              <a:spLocks noChangeAspect="1" noChangeArrowheads="1"/>
            </p:cNvSpPr>
            <p:nvPr/>
          </p:nvSpPr>
          <p:spPr bwMode="auto">
            <a:xfrm>
              <a:off x="4575969" y="5419947"/>
              <a:ext cx="230280" cy="230135"/>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50554" name="Line 9">
              <a:extLst>
                <a:ext uri="{FF2B5EF4-FFF2-40B4-BE49-F238E27FC236}">
                  <a16:creationId xmlns:a16="http://schemas.microsoft.com/office/drawing/2014/main" id="{922E3D64-D2A0-4879-B921-067E8EB3EDDD}"/>
                </a:ext>
              </a:extLst>
            </p:cNvPr>
            <p:cNvSpPr>
              <a:spLocks noChangeShapeType="1"/>
            </p:cNvSpPr>
            <p:nvPr/>
          </p:nvSpPr>
          <p:spPr bwMode="auto">
            <a:xfrm>
              <a:off x="5692772" y="5826124"/>
              <a:ext cx="224632" cy="346076"/>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4" name="Rectangle 93">
              <a:extLst>
                <a:ext uri="{FF2B5EF4-FFF2-40B4-BE49-F238E27FC236}">
                  <a16:creationId xmlns:a16="http://schemas.microsoft.com/office/drawing/2014/main" id="{1A5AA853-A53C-4749-A14A-B321BD8A16A2}"/>
                </a:ext>
              </a:extLst>
            </p:cNvPr>
            <p:cNvSpPr>
              <a:spLocks noChangeAspect="1" noChangeArrowheads="1"/>
            </p:cNvSpPr>
            <p:nvPr/>
          </p:nvSpPr>
          <p:spPr bwMode="auto">
            <a:xfrm>
              <a:off x="5802008" y="6172252"/>
              <a:ext cx="230280" cy="230135"/>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50556" name="TextBox 1">
              <a:extLst>
                <a:ext uri="{FF2B5EF4-FFF2-40B4-BE49-F238E27FC236}">
                  <a16:creationId xmlns:a16="http://schemas.microsoft.com/office/drawing/2014/main" id="{2304A493-E153-4AC7-ABD2-77C536136190}"/>
                </a:ext>
              </a:extLst>
            </p:cNvPr>
            <p:cNvSpPr txBox="1">
              <a:spLocks noChangeArrowheads="1"/>
            </p:cNvSpPr>
            <p:nvPr/>
          </p:nvSpPr>
          <p:spPr bwMode="auto">
            <a:xfrm>
              <a:off x="5408613" y="4664630"/>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待删结点</a:t>
              </a:r>
            </a:p>
          </p:txBody>
        </p:sp>
      </p:grpSp>
      <p:grpSp>
        <p:nvGrpSpPr>
          <p:cNvPr id="4" name="组合 3">
            <a:extLst>
              <a:ext uri="{FF2B5EF4-FFF2-40B4-BE49-F238E27FC236}">
                <a16:creationId xmlns:a16="http://schemas.microsoft.com/office/drawing/2014/main" id="{F2D4C95A-E182-4104-BF80-CA5FD47F8BA2}"/>
              </a:ext>
            </a:extLst>
          </p:cNvPr>
          <p:cNvGrpSpPr>
            <a:grpSpLocks/>
          </p:cNvGrpSpPr>
          <p:nvPr/>
        </p:nvGrpSpPr>
        <p:grpSpPr bwMode="auto">
          <a:xfrm>
            <a:off x="6423820" y="4098926"/>
            <a:ext cx="2293937" cy="2392363"/>
            <a:chOff x="5149765" y="4098623"/>
            <a:chExt cx="2294237" cy="2392622"/>
          </a:xfrm>
        </p:grpSpPr>
        <p:grpSp>
          <p:nvGrpSpPr>
            <p:cNvPr id="150535" name="组合 18">
              <a:extLst>
                <a:ext uri="{FF2B5EF4-FFF2-40B4-BE49-F238E27FC236}">
                  <a16:creationId xmlns:a16="http://schemas.microsoft.com/office/drawing/2014/main" id="{1AFEAB5A-1669-45E8-A29F-B6548232EEDD}"/>
                </a:ext>
              </a:extLst>
            </p:cNvPr>
            <p:cNvGrpSpPr>
              <a:grpSpLocks/>
            </p:cNvGrpSpPr>
            <p:nvPr/>
          </p:nvGrpSpPr>
          <p:grpSpPr bwMode="auto">
            <a:xfrm>
              <a:off x="6213457" y="4098623"/>
              <a:ext cx="1230545" cy="2392622"/>
              <a:chOff x="4575969" y="3942317"/>
              <a:chExt cx="1231036" cy="2392083"/>
            </a:xfrm>
          </p:grpSpPr>
          <p:sp>
            <p:nvSpPr>
              <p:cNvPr id="150539" name="Line 5">
                <a:extLst>
                  <a:ext uri="{FF2B5EF4-FFF2-40B4-BE49-F238E27FC236}">
                    <a16:creationId xmlns:a16="http://schemas.microsoft.com/office/drawing/2014/main" id="{CD38BC94-414A-416D-9D30-64F2E7CFADEE}"/>
                  </a:ext>
                </a:extLst>
              </p:cNvPr>
              <p:cNvSpPr>
                <a:spLocks noChangeShapeType="1"/>
              </p:cNvSpPr>
              <p:nvPr/>
            </p:nvSpPr>
            <p:spPr bwMode="auto">
              <a:xfrm flipH="1">
                <a:off x="5223669" y="4335778"/>
                <a:ext cx="296068" cy="3254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0540" name="Line 9">
                <a:extLst>
                  <a:ext uri="{FF2B5EF4-FFF2-40B4-BE49-F238E27FC236}">
                    <a16:creationId xmlns:a16="http://schemas.microsoft.com/office/drawing/2014/main" id="{921EAABD-82CC-4FE8-AE29-677B0E5BE3D9}"/>
                  </a:ext>
                </a:extLst>
              </p:cNvPr>
              <p:cNvSpPr>
                <a:spLocks noChangeShapeType="1"/>
              </p:cNvSpPr>
              <p:nvPr/>
            </p:nvSpPr>
            <p:spPr bwMode="auto">
              <a:xfrm flipH="1">
                <a:off x="4787900" y="4997449"/>
                <a:ext cx="360363" cy="431800"/>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0541" name="Oval 10">
                <a:extLst>
                  <a:ext uri="{FF2B5EF4-FFF2-40B4-BE49-F238E27FC236}">
                    <a16:creationId xmlns:a16="http://schemas.microsoft.com/office/drawing/2014/main" id="{CC1C4D07-F7EC-4BFE-BA6C-E2313A8DA8BB}"/>
                  </a:ext>
                </a:extLst>
              </p:cNvPr>
              <p:cNvSpPr>
                <a:spLocks noChangeArrowheads="1"/>
              </p:cNvSpPr>
              <p:nvPr/>
            </p:nvSpPr>
            <p:spPr bwMode="auto">
              <a:xfrm>
                <a:off x="5311775" y="3942317"/>
                <a:ext cx="404813"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Arial" panose="020B0604020202020204" pitchFamily="34" charset="0"/>
                    <a:ea typeface="宋体" panose="02010600030101010101" pitchFamily="2" charset="-122"/>
                    <a:cs typeface="+mn-cs"/>
                  </a:rPr>
                  <a:t>B</a:t>
                </a:r>
              </a:p>
            </p:txBody>
          </p:sp>
          <p:sp>
            <p:nvSpPr>
              <p:cNvPr id="150542" name="Oval 18">
                <a:extLst>
                  <a:ext uri="{FF2B5EF4-FFF2-40B4-BE49-F238E27FC236}">
                    <a16:creationId xmlns:a16="http://schemas.microsoft.com/office/drawing/2014/main" id="{2AC72671-7B13-4022-95EE-246B042389CA}"/>
                  </a:ext>
                </a:extLst>
              </p:cNvPr>
              <p:cNvSpPr>
                <a:spLocks noChangeArrowheads="1"/>
              </p:cNvSpPr>
              <p:nvPr/>
            </p:nvSpPr>
            <p:spPr bwMode="auto">
              <a:xfrm>
                <a:off x="5003800" y="4637087"/>
                <a:ext cx="404813"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D</a:t>
                </a:r>
              </a:p>
            </p:txBody>
          </p:sp>
          <p:sp>
            <p:nvSpPr>
              <p:cNvPr id="26" name="Rectangle 93">
                <a:extLst>
                  <a:ext uri="{FF2B5EF4-FFF2-40B4-BE49-F238E27FC236}">
                    <a16:creationId xmlns:a16="http://schemas.microsoft.com/office/drawing/2014/main" id="{939F41DC-08CA-4179-ADFE-E1B1EE6BD01D}"/>
                  </a:ext>
                </a:extLst>
              </p:cNvPr>
              <p:cNvSpPr>
                <a:spLocks noChangeAspect="1" noChangeArrowheads="1"/>
              </p:cNvSpPr>
              <p:nvPr/>
            </p:nvSpPr>
            <p:spPr bwMode="auto">
              <a:xfrm>
                <a:off x="4576041" y="5420107"/>
                <a:ext cx="230309" cy="230160"/>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50544" name="Line 9">
                <a:extLst>
                  <a:ext uri="{FF2B5EF4-FFF2-40B4-BE49-F238E27FC236}">
                    <a16:creationId xmlns:a16="http://schemas.microsoft.com/office/drawing/2014/main" id="{EBB538A2-7450-4AE2-9E7E-40A73D21720C}"/>
                  </a:ext>
                </a:extLst>
              </p:cNvPr>
              <p:cNvSpPr>
                <a:spLocks noChangeShapeType="1"/>
              </p:cNvSpPr>
              <p:nvPr/>
            </p:nvSpPr>
            <p:spPr bwMode="auto">
              <a:xfrm>
                <a:off x="5360193" y="4959113"/>
                <a:ext cx="331928" cy="470086"/>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28" name="Rectangle 93">
                <a:extLst>
                  <a:ext uri="{FF2B5EF4-FFF2-40B4-BE49-F238E27FC236}">
                    <a16:creationId xmlns:a16="http://schemas.microsoft.com/office/drawing/2014/main" id="{288EDE50-8B6D-468D-8447-CF09272CA4D3}"/>
                  </a:ext>
                </a:extLst>
              </p:cNvPr>
              <p:cNvSpPr>
                <a:spLocks noChangeAspect="1" noChangeArrowheads="1"/>
              </p:cNvSpPr>
              <p:nvPr/>
            </p:nvSpPr>
            <p:spPr bwMode="auto">
              <a:xfrm>
                <a:off x="5576696" y="5429631"/>
                <a:ext cx="230309" cy="230160"/>
              </a:xfrm>
              <a:prstGeom prst="rect">
                <a:avLst/>
              </a:prstGeom>
              <a:solidFill>
                <a:schemeClr val="tx2"/>
              </a:solidFill>
              <a:ln w="38100" algn="ctr">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150546" name="TextBox 1">
                <a:extLst>
                  <a:ext uri="{FF2B5EF4-FFF2-40B4-BE49-F238E27FC236}">
                    <a16:creationId xmlns:a16="http://schemas.microsoft.com/office/drawing/2014/main" id="{99CBECA6-011C-4562-9A53-40E75B8FD37F}"/>
                  </a:ext>
                </a:extLst>
              </p:cNvPr>
              <p:cNvSpPr txBox="1">
                <a:spLocks noChangeArrowheads="1"/>
              </p:cNvSpPr>
              <p:nvPr/>
            </p:nvSpPr>
            <p:spPr bwMode="auto">
              <a:xfrm>
                <a:off x="4793468" y="5965151"/>
                <a:ext cx="877513" cy="369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0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调整后</a:t>
                </a:r>
              </a:p>
            </p:txBody>
          </p:sp>
        </p:grpSp>
        <p:sp>
          <p:nvSpPr>
            <p:cNvPr id="3" name="右箭头 2">
              <a:extLst>
                <a:ext uri="{FF2B5EF4-FFF2-40B4-BE49-F238E27FC236}">
                  <a16:creationId xmlns:a16="http://schemas.microsoft.com/office/drawing/2014/main" id="{E9811BE3-9AA4-4760-8ED2-F71313A8112D}"/>
                </a:ext>
              </a:extLst>
            </p:cNvPr>
            <p:cNvSpPr/>
            <p:nvPr/>
          </p:nvSpPr>
          <p:spPr>
            <a:xfrm>
              <a:off x="5149765" y="4869583"/>
              <a:ext cx="762000" cy="377909"/>
            </a:xfrm>
            <a:prstGeom prst="right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zh-CN" altLang="en-US" sz="1800" b="1">
                <a:solidFill>
                  <a:srgbClr val="FFFFFF"/>
                </a:solidFill>
                <a:latin typeface="Times New Roman"/>
                <a:ea typeface="楷体_GB231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内容占位符 2">
            <a:extLst>
              <a:ext uri="{FF2B5EF4-FFF2-40B4-BE49-F238E27FC236}">
                <a16:creationId xmlns:a16="http://schemas.microsoft.com/office/drawing/2014/main" id="{6D0AEA9E-5F6A-4530-9F7D-CFEF04C3286B}"/>
              </a:ext>
            </a:extLst>
          </p:cNvPr>
          <p:cNvSpPr>
            <a:spLocks noGrp="1" noChangeArrowheads="1"/>
          </p:cNvSpPr>
          <p:nvPr>
            <p:ph idx="1"/>
          </p:nvPr>
        </p:nvSpPr>
        <p:spPr/>
        <p:txBody>
          <a:bodyPr/>
          <a:lstStyle/>
          <a:p>
            <a:pPr marL="0" indent="0" eaLnBrk="1" hangingPunct="1">
              <a:buNone/>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待删除结点有</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个外部叶结点</a:t>
            </a:r>
            <a:endParaRPr lang="en-US" altLang="zh-CN" dirty="0">
              <a:latin typeface="微软雅黑" panose="020B0503020204020204" pitchFamily="34" charset="-122"/>
              <a:ea typeface="微软雅黑" panose="020B0503020204020204" pitchFamily="34" charset="-122"/>
            </a:endParaRPr>
          </a:p>
          <a:p>
            <a:pPr lvl="1" eaLnBrk="1" hangingPunct="1"/>
            <a:r>
              <a:rPr lang="zh-CN" altLang="en-US" dirty="0"/>
              <a:t>如果待删结点是红色，则直接删除（</a:t>
            </a:r>
            <a:r>
              <a:rPr lang="zh-CN" altLang="en-US" dirty="0">
                <a:solidFill>
                  <a:srgbClr val="3333FF"/>
                </a:solidFill>
                <a:latin typeface="微软雅黑" panose="020B0503020204020204" pitchFamily="34" charset="-122"/>
                <a:ea typeface="微软雅黑" panose="020B0503020204020204" pitchFamily="34" charset="-122"/>
              </a:rPr>
              <a:t>例如</a:t>
            </a:r>
            <a:r>
              <a:rPr lang="en-US" altLang="zh-CN" dirty="0">
                <a:solidFill>
                  <a:srgbClr val="3333FF"/>
                </a:solidFill>
                <a:latin typeface="微软雅黑" panose="020B0503020204020204" pitchFamily="34" charset="-122"/>
                <a:ea typeface="微软雅黑" panose="020B0503020204020204" pitchFamily="34" charset="-122"/>
              </a:rPr>
              <a:t>4</a:t>
            </a:r>
            <a:r>
              <a:rPr lang="zh-CN" altLang="en-US" dirty="0">
                <a:solidFill>
                  <a:srgbClr val="3333FF"/>
                </a:solidFill>
                <a:latin typeface="微软雅黑" panose="020B0503020204020204" pitchFamily="34" charset="-122"/>
                <a:ea typeface="微软雅黑" panose="020B0503020204020204" pitchFamily="34" charset="-122"/>
              </a:rPr>
              <a:t>号结点</a:t>
            </a:r>
            <a:r>
              <a:rPr lang="zh-CN" altLang="en-US" dirty="0"/>
              <a:t>）；</a:t>
            </a:r>
            <a:endParaRPr lang="en-US" altLang="zh-CN" dirty="0"/>
          </a:p>
          <a:p>
            <a:pPr lvl="1" eaLnBrk="1" hangingPunct="1"/>
            <a:r>
              <a:rPr lang="zh-CN" altLang="en-US" dirty="0"/>
              <a:t>否则</a:t>
            </a:r>
            <a:r>
              <a:rPr lang="en-US" altLang="zh-CN" dirty="0"/>
              <a:t>,  </a:t>
            </a:r>
            <a:r>
              <a:rPr lang="zh-CN" altLang="en-US" dirty="0"/>
              <a:t>需要标记为双黑结点（</a:t>
            </a:r>
            <a:r>
              <a:rPr lang="zh-CN" altLang="en-US" dirty="0">
                <a:solidFill>
                  <a:srgbClr val="3333FF"/>
                </a:solidFill>
                <a:latin typeface="微软雅黑" panose="020B0503020204020204" pitchFamily="34" charset="-122"/>
                <a:ea typeface="微软雅黑" panose="020B0503020204020204" pitchFamily="34" charset="-122"/>
              </a:rPr>
              <a:t>例如</a:t>
            </a:r>
            <a:r>
              <a:rPr lang="en-US" altLang="zh-CN" dirty="0">
                <a:solidFill>
                  <a:srgbClr val="3333FF"/>
                </a:solidFill>
                <a:latin typeface="微软雅黑" panose="020B0503020204020204" pitchFamily="34" charset="-122"/>
                <a:ea typeface="微软雅黑" panose="020B0503020204020204" pitchFamily="34" charset="-122"/>
              </a:rPr>
              <a:t>8</a:t>
            </a:r>
            <a:r>
              <a:rPr lang="zh-CN" altLang="en-US" dirty="0">
                <a:solidFill>
                  <a:srgbClr val="3333FF"/>
                </a:solidFill>
                <a:latin typeface="微软雅黑" panose="020B0503020204020204" pitchFamily="34" charset="-122"/>
                <a:ea typeface="微软雅黑" panose="020B0503020204020204" pitchFamily="34" charset="-122"/>
              </a:rPr>
              <a:t>号结点</a:t>
            </a:r>
            <a:r>
              <a:rPr lang="zh-CN" altLang="en-US" dirty="0"/>
              <a:t>）</a:t>
            </a:r>
            <a:r>
              <a:rPr lang="en-US" altLang="zh-CN" dirty="0"/>
              <a:t>, </a:t>
            </a:r>
            <a:r>
              <a:rPr lang="zh-CN" altLang="en-US" dirty="0">
                <a:latin typeface="微软雅黑" panose="020B0503020204020204" pitchFamily="34" charset="-122"/>
                <a:ea typeface="微软雅黑" panose="020B0503020204020204" pitchFamily="34" charset="-122"/>
              </a:rPr>
              <a:t>根据其兄弟结点</a:t>
            </a:r>
            <a:r>
              <a:rPr lang="zh-CN" altLang="en-US" dirty="0"/>
              <a:t>进行重构调整</a:t>
            </a:r>
            <a:endParaRPr lang="en-US" altLang="zh-CN" dirty="0"/>
          </a:p>
          <a:p>
            <a:pPr lvl="1" eaLnBrk="1" hangingPunct="1"/>
            <a:endParaRPr lang="en-US" altLang="zh-CN" u="sng" dirty="0">
              <a:solidFill>
                <a:srgbClr val="FF0000"/>
              </a:solidFill>
            </a:endParaRPr>
          </a:p>
          <a:p>
            <a:pPr lvl="1" eaLnBrk="1" hangingPunct="1"/>
            <a:endParaRPr lang="en-US" altLang="zh-CN" u="sng" dirty="0">
              <a:solidFill>
                <a:srgbClr val="FF0000"/>
              </a:solidFill>
            </a:endParaRPr>
          </a:p>
          <a:p>
            <a:pPr lvl="1" eaLnBrk="1" hangingPunct="1"/>
            <a:endParaRPr lang="en-US" altLang="zh-CN" u="sng" dirty="0">
              <a:solidFill>
                <a:srgbClr val="FF0000"/>
              </a:solidFill>
            </a:endParaRPr>
          </a:p>
          <a:p>
            <a:pPr lvl="1" eaLnBrk="1" hangingPunct="1"/>
            <a:endParaRPr lang="zh-CN" altLang="en-US" sz="2800" dirty="0"/>
          </a:p>
        </p:txBody>
      </p:sp>
      <p:sp>
        <p:nvSpPr>
          <p:cNvPr id="152580" name="灯片编号占位符 3">
            <a:extLst>
              <a:ext uri="{FF2B5EF4-FFF2-40B4-BE49-F238E27FC236}">
                <a16:creationId xmlns:a16="http://schemas.microsoft.com/office/drawing/2014/main" id="{12A58D5A-E2DE-4FF9-818E-19BD31C74505}"/>
              </a:ext>
            </a:extLst>
          </p:cNvPr>
          <p:cNvSpPr>
            <a:spLocks noGrp="1"/>
          </p:cNvSpPr>
          <p:nvPr>
            <p:ph type="sldNum" sz="quarter" idx="12"/>
          </p:nvPr>
        </p:nvSpPr>
        <p:spPr>
          <a:xfrm>
            <a:off x="10311077" y="6586538"/>
            <a:ext cx="1828562"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DE376FD0-29BA-4992-9D2D-85D2F5E2ED28}"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91</a:t>
            </a:fld>
            <a:endParaRPr lang="zh-CN" altLang="zh-CN" sz="1400" b="0" dirty="0">
              <a:solidFill>
                <a:srgbClr val="FFFFFF"/>
              </a:solidFill>
              <a:latin typeface="Arial" panose="020B0604020202020204" pitchFamily="34" charset="0"/>
              <a:ea typeface="宋体" panose="02010600030101010101" pitchFamily="2" charset="-122"/>
              <a:cs typeface="+mn-cs"/>
            </a:endParaRPr>
          </a:p>
        </p:txBody>
      </p:sp>
      <p:sp>
        <p:nvSpPr>
          <p:cNvPr id="19" name="Rectangle 2">
            <a:extLst>
              <a:ext uri="{FF2B5EF4-FFF2-40B4-BE49-F238E27FC236}">
                <a16:creationId xmlns:a16="http://schemas.microsoft.com/office/drawing/2014/main" id="{77F53F35-7FE1-45BD-87B7-0B098D2E41B6}"/>
              </a:ext>
            </a:extLst>
          </p:cNvPr>
          <p:cNvSpPr txBox="1">
            <a:spLocks noChangeArrowheads="1"/>
          </p:cNvSpPr>
          <p:nvPr/>
        </p:nvSpPr>
        <p:spPr bwMode="auto">
          <a:xfrm>
            <a:off x="1828006" y="5883276"/>
            <a:ext cx="8686800" cy="639763"/>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lvl1pPr algn="l" rtl="0" eaLnBrk="0" fontAlgn="base" hangingPunct="0">
              <a:spcBef>
                <a:spcPct val="0"/>
              </a:spcBef>
              <a:spcAft>
                <a:spcPct val="0"/>
              </a:spcAft>
              <a:defRPr sz="3600">
                <a:solidFill>
                  <a:srgbClr val="FFFF66"/>
                </a:solidFill>
                <a:latin typeface="+mj-lt"/>
                <a:ea typeface="黑体" pitchFamily="2" charset="-122"/>
                <a:cs typeface="+mj-cs"/>
              </a:defRPr>
            </a:lvl1pPr>
            <a:lvl2pPr algn="l" rtl="0" eaLnBrk="0" fontAlgn="base" hangingPunct="0">
              <a:spcBef>
                <a:spcPct val="0"/>
              </a:spcBef>
              <a:spcAft>
                <a:spcPct val="0"/>
              </a:spcAft>
              <a:defRPr sz="3600">
                <a:solidFill>
                  <a:srgbClr val="FFFF66"/>
                </a:solidFill>
                <a:latin typeface="Georgia" pitchFamily="18" charset="0"/>
                <a:ea typeface="黑体" pitchFamily="2" charset="-122"/>
              </a:defRPr>
            </a:lvl2pPr>
            <a:lvl3pPr algn="l" rtl="0" eaLnBrk="0" fontAlgn="base" hangingPunct="0">
              <a:spcBef>
                <a:spcPct val="0"/>
              </a:spcBef>
              <a:spcAft>
                <a:spcPct val="0"/>
              </a:spcAft>
              <a:defRPr sz="3600">
                <a:solidFill>
                  <a:srgbClr val="FFFF66"/>
                </a:solidFill>
                <a:latin typeface="Georgia" pitchFamily="18" charset="0"/>
                <a:ea typeface="黑体" pitchFamily="2" charset="-122"/>
              </a:defRPr>
            </a:lvl3pPr>
            <a:lvl4pPr algn="l" rtl="0" eaLnBrk="0" fontAlgn="base" hangingPunct="0">
              <a:spcBef>
                <a:spcPct val="0"/>
              </a:spcBef>
              <a:spcAft>
                <a:spcPct val="0"/>
              </a:spcAft>
              <a:defRPr sz="3600">
                <a:solidFill>
                  <a:srgbClr val="FFFF66"/>
                </a:solidFill>
                <a:latin typeface="Georgia" pitchFamily="18" charset="0"/>
                <a:ea typeface="黑体" pitchFamily="2" charset="-122"/>
              </a:defRPr>
            </a:lvl4pPr>
            <a:lvl5pPr algn="l" rtl="0" eaLnBrk="0" fontAlgn="base" hangingPunct="0">
              <a:spcBef>
                <a:spcPct val="0"/>
              </a:spcBef>
              <a:spcAft>
                <a:spcPct val="0"/>
              </a:spcAft>
              <a:defRPr sz="3600">
                <a:solidFill>
                  <a:srgbClr val="FFFF66"/>
                </a:solidFill>
                <a:latin typeface="Georgia" pitchFamily="18" charset="0"/>
                <a:ea typeface="黑体" pitchFamily="2" charset="-122"/>
              </a:defRPr>
            </a:lvl5pPr>
            <a:lvl6pPr marL="457200" algn="ctr" rtl="0" fontAlgn="base">
              <a:spcBef>
                <a:spcPct val="0"/>
              </a:spcBef>
              <a:spcAft>
                <a:spcPct val="0"/>
              </a:spcAft>
              <a:defRPr sz="4400">
                <a:solidFill>
                  <a:schemeClr val="bg1"/>
                </a:solidFill>
                <a:latin typeface="Georgia" pitchFamily="18" charset="0"/>
                <a:ea typeface="华文中宋" pitchFamily="2" charset="-122"/>
              </a:defRPr>
            </a:lvl6pPr>
            <a:lvl7pPr marL="914400" algn="ctr" rtl="0" fontAlgn="base">
              <a:spcBef>
                <a:spcPct val="0"/>
              </a:spcBef>
              <a:spcAft>
                <a:spcPct val="0"/>
              </a:spcAft>
              <a:defRPr sz="4400">
                <a:solidFill>
                  <a:schemeClr val="bg1"/>
                </a:solidFill>
                <a:latin typeface="Georgia" pitchFamily="18" charset="0"/>
                <a:ea typeface="华文中宋" pitchFamily="2" charset="-122"/>
              </a:defRPr>
            </a:lvl7pPr>
            <a:lvl8pPr marL="1371600" algn="ctr" rtl="0" fontAlgn="base">
              <a:spcBef>
                <a:spcPct val="0"/>
              </a:spcBef>
              <a:spcAft>
                <a:spcPct val="0"/>
              </a:spcAft>
              <a:defRPr sz="4400">
                <a:solidFill>
                  <a:schemeClr val="bg1"/>
                </a:solidFill>
                <a:latin typeface="Georgia" pitchFamily="18" charset="0"/>
                <a:ea typeface="华文中宋" pitchFamily="2" charset="-122"/>
              </a:defRPr>
            </a:lvl8pPr>
            <a:lvl9pPr marL="1828800" algn="ctr" rtl="0" fontAlgn="base">
              <a:spcBef>
                <a:spcPct val="0"/>
              </a:spcBef>
              <a:spcAft>
                <a:spcPct val="0"/>
              </a:spcAft>
              <a:defRPr sz="4400">
                <a:solidFill>
                  <a:schemeClr val="bg1"/>
                </a:solidFill>
                <a:latin typeface="Georgia" pitchFamily="18" charset="0"/>
                <a:ea typeface="华文中宋" pitchFamily="2" charset="-122"/>
              </a:defRPr>
            </a:lvl9pPr>
          </a:lstStyle>
          <a:p>
            <a:pPr algn="ctr" eaLnBrk="1" hangingPunct="1">
              <a:defRPr/>
            </a:pPr>
            <a:r>
              <a:rPr lang="zh-CN" altLang="en-US" b="1" kern="0" dirty="0">
                <a:solidFill>
                  <a:srgbClr val="FF0000"/>
                </a:solidFill>
                <a:latin typeface="微软雅黑" panose="020B0503020204020204" pitchFamily="34" charset="-122"/>
                <a:ea typeface="微软雅黑" panose="020B0503020204020204" pitchFamily="34" charset="-122"/>
              </a:rPr>
              <a:t>因此，仅需处理</a:t>
            </a:r>
            <a:r>
              <a:rPr lang="zh-CN" altLang="en-US" b="1" kern="0" dirty="0">
                <a:solidFill>
                  <a:srgbClr val="000000"/>
                </a:solidFill>
                <a:latin typeface="微软雅黑" panose="020B0503020204020204" pitchFamily="34" charset="-122"/>
                <a:ea typeface="微软雅黑" panose="020B0503020204020204" pitchFamily="34" charset="-122"/>
              </a:rPr>
              <a:t>双黑结点</a:t>
            </a:r>
            <a:r>
              <a:rPr lang="zh-CN" altLang="en-US" b="1" kern="0" dirty="0">
                <a:solidFill>
                  <a:srgbClr val="FF0000"/>
                </a:solidFill>
                <a:latin typeface="微软雅黑" panose="020B0503020204020204" pitchFamily="34" charset="-122"/>
                <a:ea typeface="微软雅黑" panose="020B0503020204020204" pitchFamily="34" charset="-122"/>
              </a:rPr>
              <a:t>的调整问题！</a:t>
            </a:r>
          </a:p>
        </p:txBody>
      </p:sp>
      <p:sp>
        <p:nvSpPr>
          <p:cNvPr id="21" name="Oval 17">
            <a:extLst>
              <a:ext uri="{FF2B5EF4-FFF2-40B4-BE49-F238E27FC236}">
                <a16:creationId xmlns:a16="http://schemas.microsoft.com/office/drawing/2014/main" id="{598A67EB-40C8-4F52-8323-6F2AB9060F1C}"/>
              </a:ext>
            </a:extLst>
          </p:cNvPr>
          <p:cNvSpPr>
            <a:spLocks noChangeArrowheads="1"/>
          </p:cNvSpPr>
          <p:nvPr/>
        </p:nvSpPr>
        <p:spPr bwMode="auto">
          <a:xfrm>
            <a:off x="3720306" y="3429001"/>
            <a:ext cx="319088" cy="320675"/>
          </a:xfrm>
          <a:prstGeom prst="ellipse">
            <a:avLst/>
          </a:prstGeom>
          <a:solidFill>
            <a:schemeClr val="tx1"/>
          </a:solidFill>
          <a:ln w="38100">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sym typeface="Symbol" pitchFamily="18" charset="2"/>
              </a:rPr>
              <a:t>6</a:t>
            </a:r>
          </a:p>
        </p:txBody>
      </p:sp>
      <p:cxnSp>
        <p:nvCxnSpPr>
          <p:cNvPr id="152583" name="AutoShape 18">
            <a:extLst>
              <a:ext uri="{FF2B5EF4-FFF2-40B4-BE49-F238E27FC236}">
                <a16:creationId xmlns:a16="http://schemas.microsoft.com/office/drawing/2014/main" id="{FA7CA2E6-E43C-4D84-ABC5-719180B9384F}"/>
              </a:ext>
            </a:extLst>
          </p:cNvPr>
          <p:cNvCxnSpPr>
            <a:cxnSpLocks noChangeShapeType="1"/>
            <a:stCxn id="27" idx="0"/>
          </p:cNvCxnSpPr>
          <p:nvPr/>
        </p:nvCxnSpPr>
        <p:spPr bwMode="auto">
          <a:xfrm flipH="1" flipV="1">
            <a:off x="3993357" y="3721100"/>
            <a:ext cx="703263" cy="1651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2584" name="AutoShape 19">
            <a:extLst>
              <a:ext uri="{FF2B5EF4-FFF2-40B4-BE49-F238E27FC236}">
                <a16:creationId xmlns:a16="http://schemas.microsoft.com/office/drawing/2014/main" id="{43F548AE-F760-4013-BFEC-3C500F3ADBF7}"/>
              </a:ext>
            </a:extLst>
          </p:cNvPr>
          <p:cNvCxnSpPr>
            <a:cxnSpLocks noChangeShapeType="1"/>
          </p:cNvCxnSpPr>
          <p:nvPr/>
        </p:nvCxnSpPr>
        <p:spPr bwMode="auto">
          <a:xfrm flipV="1">
            <a:off x="3075782" y="3721101"/>
            <a:ext cx="690563" cy="2317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4" name="Oval 20">
            <a:extLst>
              <a:ext uri="{FF2B5EF4-FFF2-40B4-BE49-F238E27FC236}">
                <a16:creationId xmlns:a16="http://schemas.microsoft.com/office/drawing/2014/main" id="{DBFA918E-C3B6-4359-8F17-A47C0088AD53}"/>
              </a:ext>
            </a:extLst>
          </p:cNvPr>
          <p:cNvSpPr>
            <a:spLocks noChangeArrowheads="1"/>
          </p:cNvSpPr>
          <p:nvPr/>
        </p:nvSpPr>
        <p:spPr bwMode="auto">
          <a:xfrm>
            <a:off x="2802732" y="3924301"/>
            <a:ext cx="320675" cy="320675"/>
          </a:xfrm>
          <a:prstGeom prst="ellipse">
            <a:avLst/>
          </a:prstGeom>
          <a:solidFill>
            <a:schemeClr val="tx1"/>
          </a:solidFill>
          <a:ln w="38100">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sym typeface="Symbol" pitchFamily="18" charset="2"/>
              </a:rPr>
              <a:t>3</a:t>
            </a:r>
          </a:p>
        </p:txBody>
      </p:sp>
      <p:sp>
        <p:nvSpPr>
          <p:cNvPr id="25" name="Rectangle 21">
            <a:extLst>
              <a:ext uri="{FF2B5EF4-FFF2-40B4-BE49-F238E27FC236}">
                <a16:creationId xmlns:a16="http://schemas.microsoft.com/office/drawing/2014/main" id="{699F998E-CD0A-4006-BBFB-24BC77A52810}"/>
              </a:ext>
            </a:extLst>
          </p:cNvPr>
          <p:cNvSpPr>
            <a:spLocks noChangeAspect="1" noChangeArrowheads="1"/>
          </p:cNvSpPr>
          <p:nvPr/>
        </p:nvSpPr>
        <p:spPr bwMode="auto">
          <a:xfrm>
            <a:off x="2437606" y="4500564"/>
            <a:ext cx="230188"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52587" name="AutoShape 22">
            <a:extLst>
              <a:ext uri="{FF2B5EF4-FFF2-40B4-BE49-F238E27FC236}">
                <a16:creationId xmlns:a16="http://schemas.microsoft.com/office/drawing/2014/main" id="{3392CB29-870B-4971-B9AD-7D8511FB5380}"/>
              </a:ext>
            </a:extLst>
          </p:cNvPr>
          <p:cNvCxnSpPr>
            <a:cxnSpLocks noChangeShapeType="1"/>
            <a:stCxn id="25" idx="0"/>
            <a:endCxn id="24" idx="3"/>
          </p:cNvCxnSpPr>
          <p:nvPr/>
        </p:nvCxnSpPr>
        <p:spPr bwMode="auto">
          <a:xfrm flipV="1">
            <a:off x="2553494" y="4216401"/>
            <a:ext cx="296862"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27" name="Oval 23">
            <a:extLst>
              <a:ext uri="{FF2B5EF4-FFF2-40B4-BE49-F238E27FC236}">
                <a16:creationId xmlns:a16="http://schemas.microsoft.com/office/drawing/2014/main" id="{F2C6FE27-D84C-4D0E-A982-2851411A5683}"/>
              </a:ext>
            </a:extLst>
          </p:cNvPr>
          <p:cNvSpPr>
            <a:spLocks noChangeArrowheads="1"/>
          </p:cNvSpPr>
          <p:nvPr/>
        </p:nvSpPr>
        <p:spPr bwMode="auto">
          <a:xfrm>
            <a:off x="4536281" y="3905251"/>
            <a:ext cx="319088" cy="320675"/>
          </a:xfrm>
          <a:prstGeom prst="ellipse">
            <a:avLst/>
          </a:prstGeom>
          <a:solidFill>
            <a:schemeClr val="tx1"/>
          </a:solidFill>
          <a:ln w="38100">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sym typeface="Symbol" pitchFamily="18" charset="2"/>
              </a:rPr>
              <a:t>8</a:t>
            </a:r>
          </a:p>
        </p:txBody>
      </p:sp>
      <p:sp>
        <p:nvSpPr>
          <p:cNvPr id="28" name="Rectangle 24">
            <a:extLst>
              <a:ext uri="{FF2B5EF4-FFF2-40B4-BE49-F238E27FC236}">
                <a16:creationId xmlns:a16="http://schemas.microsoft.com/office/drawing/2014/main" id="{CD057E02-9472-4958-AF5A-12B7287B4E6A}"/>
              </a:ext>
            </a:extLst>
          </p:cNvPr>
          <p:cNvSpPr>
            <a:spLocks noChangeAspect="1" noChangeArrowheads="1"/>
          </p:cNvSpPr>
          <p:nvPr/>
        </p:nvSpPr>
        <p:spPr bwMode="auto">
          <a:xfrm>
            <a:off x="4287045" y="4481514"/>
            <a:ext cx="230187"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29" name="Rectangle 25">
            <a:extLst>
              <a:ext uri="{FF2B5EF4-FFF2-40B4-BE49-F238E27FC236}">
                <a16:creationId xmlns:a16="http://schemas.microsoft.com/office/drawing/2014/main" id="{C081D095-E9AD-4530-9BBB-324627196358}"/>
              </a:ext>
            </a:extLst>
          </p:cNvPr>
          <p:cNvSpPr>
            <a:spLocks noChangeAspect="1" noChangeArrowheads="1"/>
          </p:cNvSpPr>
          <p:nvPr/>
        </p:nvSpPr>
        <p:spPr bwMode="auto">
          <a:xfrm>
            <a:off x="4874420" y="4481514"/>
            <a:ext cx="230187"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52591" name="AutoShape 26">
            <a:extLst>
              <a:ext uri="{FF2B5EF4-FFF2-40B4-BE49-F238E27FC236}">
                <a16:creationId xmlns:a16="http://schemas.microsoft.com/office/drawing/2014/main" id="{1F9C2C52-FD92-44F5-AFB9-2B534A786D4A}"/>
              </a:ext>
            </a:extLst>
          </p:cNvPr>
          <p:cNvCxnSpPr>
            <a:cxnSpLocks noChangeShapeType="1"/>
            <a:stCxn id="29" idx="0"/>
          </p:cNvCxnSpPr>
          <p:nvPr/>
        </p:nvCxnSpPr>
        <p:spPr bwMode="auto">
          <a:xfrm flipH="1" flipV="1">
            <a:off x="4809332" y="4197351"/>
            <a:ext cx="180975"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2592" name="AutoShape 27">
            <a:extLst>
              <a:ext uri="{FF2B5EF4-FFF2-40B4-BE49-F238E27FC236}">
                <a16:creationId xmlns:a16="http://schemas.microsoft.com/office/drawing/2014/main" id="{E47D04BC-8F6A-42CE-8B1F-10A4C55912B6}"/>
              </a:ext>
            </a:extLst>
          </p:cNvPr>
          <p:cNvCxnSpPr>
            <a:cxnSpLocks noChangeShapeType="1"/>
            <a:stCxn id="28" idx="0"/>
            <a:endCxn id="27" idx="3"/>
          </p:cNvCxnSpPr>
          <p:nvPr/>
        </p:nvCxnSpPr>
        <p:spPr bwMode="auto">
          <a:xfrm flipV="1">
            <a:off x="4402931" y="4197351"/>
            <a:ext cx="179388"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32" name="Oval 28">
            <a:extLst>
              <a:ext uri="{FF2B5EF4-FFF2-40B4-BE49-F238E27FC236}">
                <a16:creationId xmlns:a16="http://schemas.microsoft.com/office/drawing/2014/main" id="{30838F60-8C40-475A-9D06-5BBE094B3433}"/>
              </a:ext>
            </a:extLst>
          </p:cNvPr>
          <p:cNvSpPr>
            <a:spLocks noChangeArrowheads="1"/>
          </p:cNvSpPr>
          <p:nvPr/>
        </p:nvSpPr>
        <p:spPr bwMode="auto">
          <a:xfrm>
            <a:off x="3221831" y="4495801"/>
            <a:ext cx="319088"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dirty="0">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4</a:t>
            </a:r>
          </a:p>
        </p:txBody>
      </p:sp>
      <p:sp>
        <p:nvSpPr>
          <p:cNvPr id="33" name="Rectangle 29">
            <a:extLst>
              <a:ext uri="{FF2B5EF4-FFF2-40B4-BE49-F238E27FC236}">
                <a16:creationId xmlns:a16="http://schemas.microsoft.com/office/drawing/2014/main" id="{AF2373BE-CA8D-489D-A47C-56D4AB60ECEC}"/>
              </a:ext>
            </a:extLst>
          </p:cNvPr>
          <p:cNvSpPr>
            <a:spLocks noChangeAspect="1" noChangeArrowheads="1"/>
          </p:cNvSpPr>
          <p:nvPr/>
        </p:nvSpPr>
        <p:spPr bwMode="auto">
          <a:xfrm>
            <a:off x="2972595" y="5072064"/>
            <a:ext cx="230187"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34" name="Rectangle 30">
            <a:extLst>
              <a:ext uri="{FF2B5EF4-FFF2-40B4-BE49-F238E27FC236}">
                <a16:creationId xmlns:a16="http://schemas.microsoft.com/office/drawing/2014/main" id="{1E6245B3-B50F-4F2F-B3CA-F7E9413F5C42}"/>
              </a:ext>
            </a:extLst>
          </p:cNvPr>
          <p:cNvSpPr>
            <a:spLocks noChangeAspect="1" noChangeArrowheads="1"/>
          </p:cNvSpPr>
          <p:nvPr/>
        </p:nvSpPr>
        <p:spPr bwMode="auto">
          <a:xfrm>
            <a:off x="3618706" y="5072064"/>
            <a:ext cx="230188"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52596" name="AutoShape 31">
            <a:extLst>
              <a:ext uri="{FF2B5EF4-FFF2-40B4-BE49-F238E27FC236}">
                <a16:creationId xmlns:a16="http://schemas.microsoft.com/office/drawing/2014/main" id="{5967EC18-C315-48A0-A612-2B4CF3BF2AE6}"/>
              </a:ext>
            </a:extLst>
          </p:cNvPr>
          <p:cNvCxnSpPr>
            <a:cxnSpLocks noChangeShapeType="1"/>
            <a:stCxn id="34" idx="0"/>
          </p:cNvCxnSpPr>
          <p:nvPr/>
        </p:nvCxnSpPr>
        <p:spPr bwMode="auto">
          <a:xfrm flipH="1" flipV="1">
            <a:off x="3494882" y="4778375"/>
            <a:ext cx="239713"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2597" name="AutoShape 32">
            <a:extLst>
              <a:ext uri="{FF2B5EF4-FFF2-40B4-BE49-F238E27FC236}">
                <a16:creationId xmlns:a16="http://schemas.microsoft.com/office/drawing/2014/main" id="{340EEF7B-3CE4-41D8-AB38-F961751D91D9}"/>
              </a:ext>
            </a:extLst>
          </p:cNvPr>
          <p:cNvCxnSpPr>
            <a:cxnSpLocks noChangeShapeType="1"/>
            <a:stCxn id="33" idx="0"/>
            <a:endCxn id="32" idx="3"/>
          </p:cNvCxnSpPr>
          <p:nvPr/>
        </p:nvCxnSpPr>
        <p:spPr bwMode="auto">
          <a:xfrm flipV="1">
            <a:off x="3088481" y="4778375"/>
            <a:ext cx="179388"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2598" name="AutoShape 33">
            <a:extLst>
              <a:ext uri="{FF2B5EF4-FFF2-40B4-BE49-F238E27FC236}">
                <a16:creationId xmlns:a16="http://schemas.microsoft.com/office/drawing/2014/main" id="{3480E1A9-EC08-47BA-9072-3AF4079875AB}"/>
              </a:ext>
            </a:extLst>
          </p:cNvPr>
          <p:cNvCxnSpPr>
            <a:cxnSpLocks noChangeShapeType="1"/>
            <a:stCxn id="32" idx="0"/>
          </p:cNvCxnSpPr>
          <p:nvPr/>
        </p:nvCxnSpPr>
        <p:spPr bwMode="auto">
          <a:xfrm flipH="1" flipV="1">
            <a:off x="3075781" y="4216401"/>
            <a:ext cx="306388" cy="2698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52599" name="Text Box 36">
            <a:extLst>
              <a:ext uri="{FF2B5EF4-FFF2-40B4-BE49-F238E27FC236}">
                <a16:creationId xmlns:a16="http://schemas.microsoft.com/office/drawing/2014/main" id="{154780B6-9434-47AC-AA93-CA85F3F11FD0}"/>
              </a:ext>
            </a:extLst>
          </p:cNvPr>
          <p:cNvSpPr txBox="1">
            <a:spLocks noChangeArrowheads="1"/>
          </p:cNvSpPr>
          <p:nvPr/>
        </p:nvSpPr>
        <p:spPr bwMode="auto">
          <a:xfrm>
            <a:off x="4723606" y="3581400"/>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v</a:t>
            </a:r>
          </a:p>
        </p:txBody>
      </p:sp>
      <p:sp>
        <p:nvSpPr>
          <p:cNvPr id="152600" name="Text Box 37">
            <a:extLst>
              <a:ext uri="{FF2B5EF4-FFF2-40B4-BE49-F238E27FC236}">
                <a16:creationId xmlns:a16="http://schemas.microsoft.com/office/drawing/2014/main" id="{873AFC14-968B-494A-8EA1-75A9911CBC3C}"/>
              </a:ext>
            </a:extLst>
          </p:cNvPr>
          <p:cNvSpPr txBox="1">
            <a:spLocks noChangeArrowheads="1"/>
          </p:cNvSpPr>
          <p:nvPr/>
        </p:nvSpPr>
        <p:spPr bwMode="auto">
          <a:xfrm>
            <a:off x="4031456" y="4114800"/>
            <a:ext cx="311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X</a:t>
            </a:r>
          </a:p>
        </p:txBody>
      </p:sp>
      <p:sp>
        <p:nvSpPr>
          <p:cNvPr id="40" name="AutoShape 38">
            <a:extLst>
              <a:ext uri="{FF2B5EF4-FFF2-40B4-BE49-F238E27FC236}">
                <a16:creationId xmlns:a16="http://schemas.microsoft.com/office/drawing/2014/main" id="{1302497B-C3BF-4997-99C7-EBBE56D4CE0F}"/>
              </a:ext>
            </a:extLst>
          </p:cNvPr>
          <p:cNvSpPr>
            <a:spLocks noChangeArrowheads="1"/>
          </p:cNvSpPr>
          <p:nvPr/>
        </p:nvSpPr>
        <p:spPr bwMode="auto">
          <a:xfrm>
            <a:off x="5647532" y="4017963"/>
            <a:ext cx="1000125" cy="381000"/>
          </a:xfrm>
          <a:prstGeom prst="rightArrow">
            <a:avLst>
              <a:gd name="adj1" fmla="val 50000"/>
              <a:gd name="adj2" fmla="val 3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52602" name="Text Box 41">
            <a:extLst>
              <a:ext uri="{FF2B5EF4-FFF2-40B4-BE49-F238E27FC236}">
                <a16:creationId xmlns:a16="http://schemas.microsoft.com/office/drawing/2014/main" id="{CBF4E7C0-B622-48FF-9480-718A31A469C1}"/>
              </a:ext>
            </a:extLst>
          </p:cNvPr>
          <p:cNvSpPr txBox="1">
            <a:spLocks noChangeArrowheads="1"/>
          </p:cNvSpPr>
          <p:nvPr/>
        </p:nvSpPr>
        <p:spPr bwMode="auto">
          <a:xfrm>
            <a:off x="5028406" y="4114800"/>
            <a:ext cx="381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w</a:t>
            </a:r>
          </a:p>
        </p:txBody>
      </p:sp>
      <p:grpSp>
        <p:nvGrpSpPr>
          <p:cNvPr id="42" name="组合 41">
            <a:extLst>
              <a:ext uri="{FF2B5EF4-FFF2-40B4-BE49-F238E27FC236}">
                <a16:creationId xmlns:a16="http://schemas.microsoft.com/office/drawing/2014/main" id="{BB76A709-828B-42D1-A2FE-143371D30E93}"/>
              </a:ext>
            </a:extLst>
          </p:cNvPr>
          <p:cNvGrpSpPr>
            <a:grpSpLocks/>
          </p:cNvGrpSpPr>
          <p:nvPr/>
        </p:nvGrpSpPr>
        <p:grpSpPr bwMode="auto">
          <a:xfrm>
            <a:off x="7020720" y="3430588"/>
            <a:ext cx="2427287" cy="1873250"/>
            <a:chOff x="5716588" y="4603750"/>
            <a:chExt cx="2427287" cy="1873250"/>
          </a:xfrm>
        </p:grpSpPr>
        <p:sp>
          <p:nvSpPr>
            <p:cNvPr id="43" name="Oval 42">
              <a:extLst>
                <a:ext uri="{FF2B5EF4-FFF2-40B4-BE49-F238E27FC236}">
                  <a16:creationId xmlns:a16="http://schemas.microsoft.com/office/drawing/2014/main" id="{597105FC-D637-489A-9326-B51D86E7A59F}"/>
                </a:ext>
              </a:extLst>
            </p:cNvPr>
            <p:cNvSpPr>
              <a:spLocks noChangeArrowheads="1"/>
            </p:cNvSpPr>
            <p:nvPr/>
          </p:nvSpPr>
          <p:spPr bwMode="auto">
            <a:xfrm>
              <a:off x="6834188" y="4603750"/>
              <a:ext cx="319087" cy="320675"/>
            </a:xfrm>
            <a:prstGeom prst="ellipse">
              <a:avLst/>
            </a:prstGeom>
            <a:solidFill>
              <a:schemeClr val="tx1"/>
            </a:solidFill>
            <a:ln w="38100">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sym typeface="Symbol" pitchFamily="18" charset="2"/>
                </a:rPr>
                <a:t>6</a:t>
              </a:r>
            </a:p>
          </p:txBody>
        </p:sp>
        <p:cxnSp>
          <p:nvCxnSpPr>
            <p:cNvPr id="152607" name="AutoShape 43">
              <a:extLst>
                <a:ext uri="{FF2B5EF4-FFF2-40B4-BE49-F238E27FC236}">
                  <a16:creationId xmlns:a16="http://schemas.microsoft.com/office/drawing/2014/main" id="{D4AB441B-9D0F-4AB9-AEC6-4951309ABE91}"/>
                </a:ext>
              </a:extLst>
            </p:cNvPr>
            <p:cNvCxnSpPr>
              <a:cxnSpLocks noChangeShapeType="1"/>
              <a:stCxn id="49" idx="0"/>
            </p:cNvCxnSpPr>
            <p:nvPr/>
          </p:nvCxnSpPr>
          <p:spPr bwMode="auto">
            <a:xfrm flipH="1" flipV="1">
              <a:off x="7107238" y="4895850"/>
              <a:ext cx="542925" cy="263525"/>
            </a:xfrm>
            <a:prstGeom prst="straightConnector1">
              <a:avLst/>
            </a:prstGeom>
            <a:noFill/>
            <a:ln w="101600">
              <a:solidFill>
                <a:schemeClr val="tx1"/>
              </a:solidFill>
              <a:round/>
              <a:headEnd/>
              <a:tailEnd/>
            </a:ln>
            <a:extLst>
              <a:ext uri="{909E8E84-426E-40DD-AFC4-6F175D3DCCD1}">
                <a14:hiddenFill xmlns:a14="http://schemas.microsoft.com/office/drawing/2010/main">
                  <a:noFill/>
                </a14:hiddenFill>
              </a:ext>
            </a:extLst>
          </p:spPr>
        </p:cxnSp>
        <p:cxnSp>
          <p:nvCxnSpPr>
            <p:cNvPr id="152608" name="AutoShape 44">
              <a:extLst>
                <a:ext uri="{FF2B5EF4-FFF2-40B4-BE49-F238E27FC236}">
                  <a16:creationId xmlns:a16="http://schemas.microsoft.com/office/drawing/2014/main" id="{E34C823B-4AF2-4E54-A9E8-6B981B4C7122}"/>
                </a:ext>
              </a:extLst>
            </p:cNvPr>
            <p:cNvCxnSpPr>
              <a:cxnSpLocks noChangeShapeType="1"/>
            </p:cNvCxnSpPr>
            <p:nvPr/>
          </p:nvCxnSpPr>
          <p:spPr bwMode="auto">
            <a:xfrm flipV="1">
              <a:off x="6354763" y="4895850"/>
              <a:ext cx="525462" cy="2317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6" name="Oval 45">
              <a:extLst>
                <a:ext uri="{FF2B5EF4-FFF2-40B4-BE49-F238E27FC236}">
                  <a16:creationId xmlns:a16="http://schemas.microsoft.com/office/drawing/2014/main" id="{3E0947FA-EBE1-49AF-B356-5DDA9860AB77}"/>
                </a:ext>
              </a:extLst>
            </p:cNvPr>
            <p:cNvSpPr>
              <a:spLocks noChangeArrowheads="1"/>
            </p:cNvSpPr>
            <p:nvPr/>
          </p:nvSpPr>
          <p:spPr bwMode="auto">
            <a:xfrm>
              <a:off x="6081713" y="5099050"/>
              <a:ext cx="320675" cy="320675"/>
            </a:xfrm>
            <a:prstGeom prst="ellipse">
              <a:avLst/>
            </a:prstGeom>
            <a:solidFill>
              <a:schemeClr val="tx1"/>
            </a:solidFill>
            <a:ln w="38100">
              <a:solidFill>
                <a:schemeClr val="tx1"/>
              </a:solidFill>
              <a:round/>
              <a:headEnd/>
              <a:tailEnd/>
            </a:ln>
          </p:spPr>
          <p:txBody>
            <a:bodyPr wrap="none" lIns="0" tIns="0" rIns="0" anchor="ctr" anchorCtr="1"/>
            <a:lstStyle/>
            <a:p>
              <a:pPr eaLnBrk="1" hangingPunct="1">
                <a:defRPr/>
              </a:pPr>
              <a:r>
                <a:rPr lang="en-US" altLang="zh-CN"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Times New Roman" pitchFamily="18" charset="0"/>
                  <a:ea typeface="宋体" panose="02010600030101010101" pitchFamily="2" charset="-122"/>
                  <a:cs typeface="+mn-cs"/>
                  <a:sym typeface="Symbol" pitchFamily="18" charset="2"/>
                </a:rPr>
                <a:t>3</a:t>
              </a:r>
            </a:p>
          </p:txBody>
        </p:sp>
        <p:sp>
          <p:nvSpPr>
            <p:cNvPr id="47" name="Rectangle 46">
              <a:extLst>
                <a:ext uri="{FF2B5EF4-FFF2-40B4-BE49-F238E27FC236}">
                  <a16:creationId xmlns:a16="http://schemas.microsoft.com/office/drawing/2014/main" id="{D39B2E2F-5A69-4C55-B324-DFD2C3B0BC0F}"/>
                </a:ext>
              </a:extLst>
            </p:cNvPr>
            <p:cNvSpPr>
              <a:spLocks noChangeAspect="1" noChangeArrowheads="1"/>
            </p:cNvSpPr>
            <p:nvPr/>
          </p:nvSpPr>
          <p:spPr bwMode="auto">
            <a:xfrm>
              <a:off x="5716588" y="5675312"/>
              <a:ext cx="230187" cy="230188"/>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52611" name="AutoShape 47">
              <a:extLst>
                <a:ext uri="{FF2B5EF4-FFF2-40B4-BE49-F238E27FC236}">
                  <a16:creationId xmlns:a16="http://schemas.microsoft.com/office/drawing/2014/main" id="{23552B90-3B94-4CF0-876E-3A0EAB856A53}"/>
                </a:ext>
              </a:extLst>
            </p:cNvPr>
            <p:cNvCxnSpPr>
              <a:cxnSpLocks noChangeShapeType="1"/>
              <a:stCxn id="47" idx="0"/>
              <a:endCxn id="46" idx="3"/>
            </p:cNvCxnSpPr>
            <p:nvPr/>
          </p:nvCxnSpPr>
          <p:spPr bwMode="auto">
            <a:xfrm flipV="1">
              <a:off x="5832475" y="5391150"/>
              <a:ext cx="296863" cy="265113"/>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9" name="Rectangle 50">
              <a:extLst>
                <a:ext uri="{FF2B5EF4-FFF2-40B4-BE49-F238E27FC236}">
                  <a16:creationId xmlns:a16="http://schemas.microsoft.com/office/drawing/2014/main" id="{B3BE368F-9F9F-4E22-8B59-EC6F62DAB7F9}"/>
                </a:ext>
              </a:extLst>
            </p:cNvPr>
            <p:cNvSpPr>
              <a:spLocks noChangeAspect="1" noChangeArrowheads="1"/>
            </p:cNvSpPr>
            <p:nvPr/>
          </p:nvSpPr>
          <p:spPr bwMode="auto">
            <a:xfrm>
              <a:off x="7534275" y="5178425"/>
              <a:ext cx="230188" cy="230187"/>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50" name="Oval 53">
              <a:extLst>
                <a:ext uri="{FF2B5EF4-FFF2-40B4-BE49-F238E27FC236}">
                  <a16:creationId xmlns:a16="http://schemas.microsoft.com/office/drawing/2014/main" id="{67ED72F4-A34B-44C7-A413-2EB6723CD96B}"/>
                </a:ext>
              </a:extLst>
            </p:cNvPr>
            <p:cNvSpPr>
              <a:spLocks noChangeArrowheads="1"/>
            </p:cNvSpPr>
            <p:nvPr/>
          </p:nvSpPr>
          <p:spPr bwMode="auto">
            <a:xfrm>
              <a:off x="6500813" y="5670550"/>
              <a:ext cx="319087" cy="320675"/>
            </a:xfrm>
            <a:prstGeom prst="ellipse">
              <a:avLst/>
            </a:prstGeom>
            <a:solidFill>
              <a:srgbClr val="FF0000"/>
            </a:solidFill>
            <a:ln w="19050" algn="ctr">
              <a:solidFill>
                <a:srgbClr val="FF0000"/>
              </a:solidFill>
              <a:round/>
              <a:headEnd/>
              <a:tailEnd/>
            </a:ln>
          </p:spPr>
          <p:txBody>
            <a:bodyPr wrap="none" lIns="0" tIns="0" rIns="0" anchor="ctr" anchorCtr="1"/>
            <a:lstStyle/>
            <a:p>
              <a:pPr eaLnBrk="1" hangingPunct="1">
                <a:defRPr/>
              </a:pPr>
              <a:r>
                <a:rPr lang="en-US" altLang="zh-CN" sz="1800" b="1" cap="all">
                  <a:ln w="9000" cmpd="sng">
                    <a:solidFill>
                      <a:srgbClr val="000000">
                        <a:shade val="50000"/>
                        <a:satMod val="120000"/>
                      </a:srgbClr>
                    </a:solidFill>
                    <a:prstDash val="solid"/>
                  </a:ln>
                  <a:gradFill>
                    <a:gsLst>
                      <a:gs pos="0">
                        <a:srgbClr val="000000">
                          <a:shade val="20000"/>
                          <a:satMod val="245000"/>
                        </a:srgbClr>
                      </a:gs>
                      <a:gs pos="43000">
                        <a:srgbClr val="000000">
                          <a:satMod val="255000"/>
                        </a:srgbClr>
                      </a:gs>
                      <a:gs pos="48000">
                        <a:srgbClr val="000000">
                          <a:shade val="85000"/>
                          <a:satMod val="255000"/>
                        </a:srgbClr>
                      </a:gs>
                      <a:gs pos="100000">
                        <a:srgbClr val="000000">
                          <a:shade val="20000"/>
                          <a:satMod val="245000"/>
                        </a:srgbClr>
                      </a:gs>
                    </a:gsLst>
                    <a:lin ang="5400000"/>
                  </a:gradFill>
                  <a:effectLst>
                    <a:reflection blurRad="12700" stA="28000" endPos="45000" dist="1000" dir="5400000" sy="-100000" algn="bl" rotWithShape="0"/>
                  </a:effectLst>
                  <a:latin typeface="Times New Roman" pitchFamily="18" charset="0"/>
                  <a:ea typeface="宋体" panose="02010600030101010101" pitchFamily="2" charset="-122"/>
                  <a:cs typeface="+mn-cs"/>
                  <a:sym typeface="Symbol" pitchFamily="18" charset="2"/>
                </a:rPr>
                <a:t>4</a:t>
              </a:r>
            </a:p>
          </p:txBody>
        </p:sp>
        <p:sp>
          <p:nvSpPr>
            <p:cNvPr id="51" name="Rectangle 54">
              <a:extLst>
                <a:ext uri="{FF2B5EF4-FFF2-40B4-BE49-F238E27FC236}">
                  <a16:creationId xmlns:a16="http://schemas.microsoft.com/office/drawing/2014/main" id="{9C4B6C96-F575-4306-8DFB-7DBB4BF06EC7}"/>
                </a:ext>
              </a:extLst>
            </p:cNvPr>
            <p:cNvSpPr>
              <a:spLocks noChangeAspect="1" noChangeArrowheads="1"/>
            </p:cNvSpPr>
            <p:nvPr/>
          </p:nvSpPr>
          <p:spPr bwMode="auto">
            <a:xfrm>
              <a:off x="6251575" y="6246812"/>
              <a:ext cx="230188" cy="230188"/>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sp>
          <p:nvSpPr>
            <p:cNvPr id="52" name="Rectangle 55">
              <a:extLst>
                <a:ext uri="{FF2B5EF4-FFF2-40B4-BE49-F238E27FC236}">
                  <a16:creationId xmlns:a16="http://schemas.microsoft.com/office/drawing/2014/main" id="{796C6887-81AD-48E7-B56B-E2E20846BAEB}"/>
                </a:ext>
              </a:extLst>
            </p:cNvPr>
            <p:cNvSpPr>
              <a:spLocks noChangeAspect="1" noChangeArrowheads="1"/>
            </p:cNvSpPr>
            <p:nvPr/>
          </p:nvSpPr>
          <p:spPr bwMode="auto">
            <a:xfrm>
              <a:off x="6897688" y="6246812"/>
              <a:ext cx="230187" cy="230188"/>
            </a:xfrm>
            <a:prstGeom prst="rect">
              <a:avLst/>
            </a:prstGeom>
            <a:solidFill>
              <a:schemeClr val="tx1"/>
            </a:solidFill>
            <a:ln w="38100">
              <a:solidFill>
                <a:schemeClr val="tx1"/>
              </a:solidFill>
              <a:miter lim="800000"/>
              <a:headEnd/>
              <a:tailEnd/>
            </a:ln>
          </p:spPr>
          <p:txBody>
            <a:bodyPr wrap="none" anchor="ctr"/>
            <a:lstStyle/>
            <a:p>
              <a:pPr eaLnBrk="1" hangingPunct="1">
                <a:defRPr/>
              </a:pPr>
              <a:endParaRPr lang="zh-CN" altLang="en-US" sz="180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a typeface="宋体" panose="02010600030101010101" pitchFamily="2" charset="-122"/>
                <a:cs typeface="+mn-cs"/>
              </a:endParaRPr>
            </a:p>
          </p:txBody>
        </p:sp>
        <p:cxnSp>
          <p:nvCxnSpPr>
            <p:cNvPr id="152616" name="AutoShape 56">
              <a:extLst>
                <a:ext uri="{FF2B5EF4-FFF2-40B4-BE49-F238E27FC236}">
                  <a16:creationId xmlns:a16="http://schemas.microsoft.com/office/drawing/2014/main" id="{92A14A40-18E0-4B77-AC59-7D1DC7E8D8BF}"/>
                </a:ext>
              </a:extLst>
            </p:cNvPr>
            <p:cNvCxnSpPr>
              <a:cxnSpLocks noChangeShapeType="1"/>
              <a:stCxn id="52" idx="0"/>
            </p:cNvCxnSpPr>
            <p:nvPr/>
          </p:nvCxnSpPr>
          <p:spPr bwMode="auto">
            <a:xfrm flipH="1" flipV="1">
              <a:off x="6773863" y="5953125"/>
              <a:ext cx="239712"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2617" name="AutoShape 57">
              <a:extLst>
                <a:ext uri="{FF2B5EF4-FFF2-40B4-BE49-F238E27FC236}">
                  <a16:creationId xmlns:a16="http://schemas.microsoft.com/office/drawing/2014/main" id="{2DE05AC0-20B2-4858-A42B-769D6564FE2E}"/>
                </a:ext>
              </a:extLst>
            </p:cNvPr>
            <p:cNvCxnSpPr>
              <a:cxnSpLocks noChangeShapeType="1"/>
              <a:stCxn id="51" idx="0"/>
              <a:endCxn id="50" idx="3"/>
            </p:cNvCxnSpPr>
            <p:nvPr/>
          </p:nvCxnSpPr>
          <p:spPr bwMode="auto">
            <a:xfrm flipV="1">
              <a:off x="6367463" y="5953125"/>
              <a:ext cx="179387" cy="274638"/>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52618" name="AutoShape 58">
              <a:extLst>
                <a:ext uri="{FF2B5EF4-FFF2-40B4-BE49-F238E27FC236}">
                  <a16:creationId xmlns:a16="http://schemas.microsoft.com/office/drawing/2014/main" id="{62391CA3-9336-4F65-9951-6247AA752E28}"/>
                </a:ext>
              </a:extLst>
            </p:cNvPr>
            <p:cNvCxnSpPr>
              <a:cxnSpLocks noChangeShapeType="1"/>
              <a:stCxn id="50" idx="0"/>
            </p:cNvCxnSpPr>
            <p:nvPr/>
          </p:nvCxnSpPr>
          <p:spPr bwMode="auto">
            <a:xfrm flipH="1" flipV="1">
              <a:off x="6354763" y="5391150"/>
              <a:ext cx="306387" cy="269875"/>
            </a:xfrm>
            <a:prstGeom prst="straightConnector1">
              <a:avLst/>
            </a:prstGeom>
            <a:noFill/>
            <a:ln w="19050">
              <a:solidFill>
                <a:schemeClr val="tx2"/>
              </a:solidFill>
              <a:round/>
              <a:headEnd/>
              <a:tailEnd/>
            </a:ln>
            <a:extLst>
              <a:ext uri="{909E8E84-426E-40DD-AFC4-6F175D3DCCD1}">
                <a14:hiddenFill xmlns:a14="http://schemas.microsoft.com/office/drawing/2010/main">
                  <a:noFill/>
                </a14:hiddenFill>
              </a:ext>
            </a:extLst>
          </p:spPr>
        </p:cxnSp>
        <p:sp>
          <p:nvSpPr>
            <p:cNvPr id="152619" name="Text Box 59">
              <a:extLst>
                <a:ext uri="{FF2B5EF4-FFF2-40B4-BE49-F238E27FC236}">
                  <a16:creationId xmlns:a16="http://schemas.microsoft.com/office/drawing/2014/main" id="{A6F4614E-ED14-4391-BF1D-FCAA313876DF}"/>
                </a:ext>
              </a:extLst>
            </p:cNvPr>
            <p:cNvSpPr txBox="1">
              <a:spLocks noChangeArrowheads="1"/>
            </p:cNvSpPr>
            <p:nvPr/>
          </p:nvSpPr>
          <p:spPr bwMode="auto">
            <a:xfrm>
              <a:off x="7686675" y="4799013"/>
              <a:ext cx="45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i="1">
                  <a:solidFill>
                    <a:srgbClr val="000000"/>
                  </a:solidFill>
                  <a:ea typeface="宋体" panose="02010600030101010101" pitchFamily="2" charset="-122"/>
                  <a:cs typeface="+mn-cs"/>
                </a:rPr>
                <a:t>X</a:t>
              </a:r>
            </a:p>
          </p:txBody>
        </p:sp>
      </p:grpSp>
      <p:sp>
        <p:nvSpPr>
          <p:cNvPr id="57" name="Text Box 62">
            <a:extLst>
              <a:ext uri="{FF2B5EF4-FFF2-40B4-BE49-F238E27FC236}">
                <a16:creationId xmlns:a16="http://schemas.microsoft.com/office/drawing/2014/main" id="{DE5BE827-069D-4E01-9639-07A9BC4A7852}"/>
              </a:ext>
            </a:extLst>
          </p:cNvPr>
          <p:cNvSpPr txBox="1">
            <a:spLocks noChangeArrowheads="1"/>
          </p:cNvSpPr>
          <p:nvPr/>
        </p:nvSpPr>
        <p:spPr bwMode="auto">
          <a:xfrm>
            <a:off x="5480844" y="3756026"/>
            <a:ext cx="1223962"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eaLnBrk="1" hangingPunct="1">
              <a:lnSpc>
                <a:spcPct val="110000"/>
              </a:lnSpc>
              <a:spcBef>
                <a:spcPct val="0"/>
              </a:spcBef>
              <a:buClrTx/>
              <a:buNone/>
            </a:pPr>
            <a:r>
              <a:rPr lang="zh-CN" altLang="en-US" sz="2000">
                <a:solidFill>
                  <a:srgbClr val="3333FF"/>
                </a:solidFill>
                <a:latin typeface="微软雅黑" panose="020B0503020204020204" pitchFamily="34" charset="-122"/>
                <a:ea typeface="微软雅黑" panose="020B0503020204020204" pitchFamily="34" charset="-122"/>
                <a:cs typeface="+mn-cs"/>
              </a:rPr>
              <a:t>删除</a:t>
            </a:r>
            <a:r>
              <a:rPr lang="en-US" altLang="zh-CN" sz="2000">
                <a:solidFill>
                  <a:srgbClr val="3333FF"/>
                </a:solidFill>
                <a:latin typeface="微软雅黑" panose="020B0503020204020204" pitchFamily="34" charset="-122"/>
                <a:ea typeface="微软雅黑" panose="020B0503020204020204" pitchFamily="34" charset="-122"/>
                <a:cs typeface="+mn-cs"/>
              </a:rPr>
              <a:t>8</a:t>
            </a:r>
          </a:p>
        </p:txBody>
      </p:sp>
      <p:sp>
        <p:nvSpPr>
          <p:cNvPr id="58" name="矩形 57">
            <a:extLst>
              <a:ext uri="{FF2B5EF4-FFF2-40B4-BE49-F238E27FC236}">
                <a16:creationId xmlns:a16="http://schemas.microsoft.com/office/drawing/2014/main" id="{3DCA9AA2-6D84-428A-820A-B2542A747009}"/>
              </a:ext>
            </a:extLst>
          </p:cNvPr>
          <p:cNvSpPr>
            <a:spLocks noChangeArrowheads="1"/>
          </p:cNvSpPr>
          <p:nvPr/>
        </p:nvSpPr>
        <p:spPr bwMode="auto">
          <a:xfrm>
            <a:off x="8711406" y="43164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2400">
                <a:solidFill>
                  <a:srgbClr val="000000"/>
                </a:solidFill>
                <a:latin typeface="微软雅黑" panose="020B0503020204020204" pitchFamily="34" charset="-122"/>
                <a:ea typeface="微软雅黑" panose="020B0503020204020204" pitchFamily="34" charset="-122"/>
                <a:cs typeface="+mn-cs"/>
              </a:rPr>
              <a:t>双黑结点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anim calcmode="lin" valueType="num">
                                      <p:cBhvr additive="base">
                                        <p:cTn id="13" dur="500" fill="hold"/>
                                        <p:tgtEl>
                                          <p:spTgt spid="42"/>
                                        </p:tgtEl>
                                        <p:attrNameLst>
                                          <p:attrName>ppt_x</p:attrName>
                                        </p:attrNameLst>
                                      </p:cBhvr>
                                      <p:tavLst>
                                        <p:tav tm="0">
                                          <p:val>
                                            <p:strVal val="1+#ppt_w/2"/>
                                          </p:val>
                                        </p:tav>
                                        <p:tav tm="100000">
                                          <p:val>
                                            <p:strVal val="#ppt_x"/>
                                          </p:val>
                                        </p:tav>
                                      </p:tavLst>
                                    </p:anim>
                                    <p:anim calcmode="lin" valueType="num">
                                      <p:cBhvr additive="base">
                                        <p:cTn id="1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ppt_x"/>
                                          </p:val>
                                        </p:tav>
                                        <p:tav tm="100000">
                                          <p:val>
                                            <p:strVal val="#ppt_x"/>
                                          </p:val>
                                        </p:tav>
                                      </p:tavLst>
                                    </p:anim>
                                    <p:anim calcmode="lin" valueType="num">
                                      <p:cBhvr additive="base">
                                        <p:cTn id="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7" grpId="0"/>
      <p:bldP spid="5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a:extLst>
              <a:ext uri="{FF2B5EF4-FFF2-40B4-BE49-F238E27FC236}">
                <a16:creationId xmlns:a16="http://schemas.microsoft.com/office/drawing/2014/main" id="{B60174BF-3CBE-4164-9BAC-3FB6DCC5B67A}"/>
              </a:ext>
            </a:extLst>
          </p:cNvPr>
          <p:cNvSpPr>
            <a:spLocks noGrp="1" noChangeArrowheads="1"/>
          </p:cNvSpPr>
          <p:nvPr>
            <p:ph type="title" idx="4294967295"/>
          </p:nvPr>
        </p:nvSpPr>
        <p:spPr/>
        <p:txBody>
          <a:bodyPr/>
          <a:lstStyle/>
          <a:p>
            <a:pPr eaLnBrk="1" hangingPunct="1"/>
            <a:r>
              <a:rPr lang="zh-CN" altLang="en-US" b="1">
                <a:latin typeface="微软雅黑" panose="020B0503020204020204" pitchFamily="34" charset="-122"/>
                <a:ea typeface="微软雅黑" panose="020B0503020204020204" pitchFamily="34" charset="-122"/>
              </a:rPr>
              <a:t>双黑结点的调整</a:t>
            </a:r>
          </a:p>
        </p:txBody>
      </p:sp>
      <p:sp>
        <p:nvSpPr>
          <p:cNvPr id="153603" name="Rectangle 3" descr="Rectangle: Click to edit Master text styles&#10;Second level&#10;Third level&#10;Fourth level&#10;Fifth level">
            <a:extLst>
              <a:ext uri="{FF2B5EF4-FFF2-40B4-BE49-F238E27FC236}">
                <a16:creationId xmlns:a16="http://schemas.microsoft.com/office/drawing/2014/main" id="{4FF15A0A-194D-43B3-AEE2-D24DE3C5044D}"/>
              </a:ext>
            </a:extLst>
          </p:cNvPr>
          <p:cNvSpPr>
            <a:spLocks noGrp="1" noChangeArrowheads="1"/>
          </p:cNvSpPr>
          <p:nvPr>
            <p:ph type="body" idx="4294967295"/>
          </p:nvPr>
        </p:nvSpPr>
        <p:spPr>
          <a:xfrm>
            <a:off x="277906" y="838201"/>
            <a:ext cx="11537576" cy="3192463"/>
          </a:xfrm>
        </p:spPr>
        <p:txBody>
          <a:bodyPr/>
          <a:lstStyle/>
          <a:p>
            <a:pPr eaLnBrk="1" hangingPunct="1">
              <a:buFont typeface="Wingdings" panose="05000000000000000000" pitchFamily="2" charset="2"/>
              <a:buNone/>
            </a:pPr>
            <a:r>
              <a:rPr lang="zh-CN" altLang="en-US" dirty="0"/>
              <a:t>假设双黑结点</a:t>
            </a:r>
            <a:r>
              <a:rPr lang="en-US" altLang="zh-CN" dirty="0"/>
              <a:t>X</a:t>
            </a:r>
            <a:r>
              <a:rPr lang="zh-CN" altLang="en-US" dirty="0"/>
              <a:t>是左子结点（右子结点处理方法类似）</a:t>
            </a:r>
          </a:p>
          <a:p>
            <a:pPr eaLnBrk="1" hangingPunct="1">
              <a:spcBef>
                <a:spcPct val="0"/>
              </a:spcBef>
            </a:pPr>
            <a:r>
              <a:rPr lang="zh-CN" altLang="en-US" sz="3000" dirty="0">
                <a:latin typeface="微软雅黑" panose="020B0503020204020204" pitchFamily="34" charset="-122"/>
                <a:ea typeface="微软雅黑" panose="020B0503020204020204" pitchFamily="34" charset="-122"/>
              </a:rPr>
              <a:t>情况</a:t>
            </a:r>
            <a:r>
              <a:rPr lang="en-US" altLang="zh-CN" sz="3000" dirty="0">
                <a:latin typeface="微软雅黑" panose="020B0503020204020204" pitchFamily="34" charset="-122"/>
                <a:ea typeface="微软雅黑" panose="020B0503020204020204" pitchFamily="34" charset="-122"/>
              </a:rPr>
              <a:t>1</a:t>
            </a:r>
            <a:r>
              <a:rPr lang="zh-CN" altLang="en-US" sz="3000" dirty="0">
                <a:latin typeface="微软雅黑" panose="020B0503020204020204" pitchFamily="34" charset="-122"/>
                <a:ea typeface="微软雅黑" panose="020B0503020204020204" pitchFamily="34" charset="-122"/>
              </a:rPr>
              <a:t>：</a:t>
            </a:r>
            <a:r>
              <a:rPr lang="zh-CN" altLang="en-US" sz="3000"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双黑结点兄弟是红色，执行旋转操作</a:t>
            </a:r>
          </a:p>
          <a:p>
            <a:pPr lvl="1" eaLnBrk="1" hangingPunct="1">
              <a:lnSpc>
                <a:spcPct val="140000"/>
              </a:lnSpc>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推断</a:t>
            </a:r>
            <a:r>
              <a:rPr lang="zh-CN" altLang="en-US" dirty="0">
                <a:cs typeface="Times New Roman" panose="02020603050405020304" pitchFamily="18" charset="0"/>
              </a:rPr>
              <a:t>：</a:t>
            </a:r>
            <a:r>
              <a:rPr lang="en-US" altLang="zh-CN" dirty="0">
                <a:cs typeface="Times New Roman" panose="02020603050405020304" pitchFamily="18" charset="0"/>
              </a:rPr>
              <a:t>B</a:t>
            </a:r>
            <a:r>
              <a:rPr lang="zh-CN" altLang="en-US" dirty="0">
                <a:cs typeface="Times New Roman" panose="02020603050405020304" pitchFamily="18" charset="0"/>
              </a:rPr>
              <a:t>结点也一定是黑色， </a:t>
            </a:r>
            <a:r>
              <a:rPr lang="en-US" altLang="zh-CN" sz="2000" dirty="0"/>
              <a:t>α </a:t>
            </a:r>
            <a:r>
              <a:rPr lang="zh-CN" altLang="en-US" sz="2000" dirty="0"/>
              <a:t>和</a:t>
            </a:r>
            <a:r>
              <a:rPr lang="en-US" altLang="zh-CN" sz="2000" dirty="0"/>
              <a:t>β</a:t>
            </a:r>
            <a:r>
              <a:rPr lang="zh-CN" altLang="en-US" sz="2000" dirty="0"/>
              <a:t>也是黑色</a:t>
            </a:r>
          </a:p>
          <a:p>
            <a:pPr lvl="1" eaLnBrk="1" hangingPunct="1">
              <a:lnSpc>
                <a:spcPct val="140000"/>
              </a:lnSpc>
            </a:pPr>
            <a:r>
              <a:rPr lang="zh-CN" altLang="en-US" dirty="0">
                <a:latin typeface="微软雅黑" panose="020B0503020204020204" pitchFamily="34" charset="-122"/>
                <a:ea typeface="微软雅黑" panose="020B0503020204020204" pitchFamily="34" charset="-122"/>
              </a:rPr>
              <a:t>旋转</a:t>
            </a:r>
            <a:r>
              <a:rPr lang="zh-CN" altLang="en-US" dirty="0">
                <a:cs typeface="Times New Roman" panose="02020603050405020304" pitchFamily="18" charset="0"/>
              </a:rPr>
              <a:t>：原兄弟节点旋转为根变黑，新父节点变红</a:t>
            </a:r>
          </a:p>
          <a:p>
            <a:pPr lvl="1" eaLnBrk="1" hangingPunct="1">
              <a:lnSpc>
                <a:spcPct val="140000"/>
              </a:lnSpc>
            </a:pPr>
            <a:r>
              <a:rPr lang="en-US" altLang="zh-CN" dirty="0">
                <a:cs typeface="Times New Roman" panose="02020603050405020304" pitchFamily="18" charset="0"/>
              </a:rPr>
              <a:t>X</a:t>
            </a:r>
            <a:r>
              <a:rPr lang="zh-CN" altLang="en-US" dirty="0">
                <a:cs typeface="Times New Roman" panose="02020603050405020304" pitchFamily="18" charset="0"/>
              </a:rPr>
              <a:t>结点仍是“双黑”结点，</a:t>
            </a:r>
            <a:r>
              <a:rPr lang="zh-CN" altLang="en-US" dirty="0">
                <a:solidFill>
                  <a:srgbClr val="3333FF"/>
                </a:solidFill>
                <a:latin typeface="微软雅黑" panose="020B0503020204020204" pitchFamily="34" charset="-122"/>
                <a:ea typeface="微软雅黑" panose="020B0503020204020204" pitchFamily="34" charset="-122"/>
              </a:rPr>
              <a:t>转化为情况</a:t>
            </a:r>
            <a:r>
              <a:rPr lang="en-US" altLang="zh-CN" dirty="0">
                <a:solidFill>
                  <a:srgbClr val="3333FF"/>
                </a:solidFill>
                <a:latin typeface="微软雅黑" panose="020B0503020204020204" pitchFamily="34" charset="-122"/>
                <a:ea typeface="微软雅黑" panose="020B0503020204020204" pitchFamily="34" charset="-122"/>
              </a:rPr>
              <a:t>2 &amp; </a:t>
            </a:r>
            <a:r>
              <a:rPr lang="zh-CN" altLang="en-US" dirty="0">
                <a:solidFill>
                  <a:srgbClr val="3333FF"/>
                </a:solidFill>
                <a:latin typeface="微软雅黑" panose="020B0503020204020204" pitchFamily="34" charset="-122"/>
                <a:ea typeface="微软雅黑" panose="020B0503020204020204" pitchFamily="34" charset="-122"/>
              </a:rPr>
              <a:t>情况</a:t>
            </a:r>
            <a:r>
              <a:rPr lang="en-US" altLang="zh-CN" dirty="0">
                <a:solidFill>
                  <a:srgbClr val="3333FF"/>
                </a:solidFill>
                <a:latin typeface="微软雅黑" panose="020B0503020204020204" pitchFamily="34" charset="-122"/>
                <a:ea typeface="微软雅黑" panose="020B0503020204020204" pitchFamily="34" charset="-122"/>
              </a:rPr>
              <a:t>3</a:t>
            </a:r>
            <a:endParaRPr lang="zh-CN" altLang="en-US" dirty="0">
              <a:solidFill>
                <a:srgbClr val="3333FF"/>
              </a:solidFill>
              <a:latin typeface="微软雅黑" panose="020B0503020204020204" pitchFamily="34" charset="-122"/>
              <a:ea typeface="微软雅黑" panose="020B0503020204020204" pitchFamily="34" charset="-122"/>
            </a:endParaRPr>
          </a:p>
        </p:txBody>
      </p:sp>
      <p:sp>
        <p:nvSpPr>
          <p:cNvPr id="153604" name="灯片编号占位符 3">
            <a:extLst>
              <a:ext uri="{FF2B5EF4-FFF2-40B4-BE49-F238E27FC236}">
                <a16:creationId xmlns:a16="http://schemas.microsoft.com/office/drawing/2014/main" id="{A4B54544-D0D0-4EE0-A3A2-98C8E151A908}"/>
              </a:ext>
            </a:extLst>
          </p:cNvPr>
          <p:cNvSpPr>
            <a:spLocks noGrp="1"/>
          </p:cNvSpPr>
          <p:nvPr>
            <p:ph type="sldNum" sz="quarter" idx="12"/>
          </p:nvPr>
        </p:nvSpPr>
        <p:spPr>
          <a:xfrm>
            <a:off x="10678092" y="6591300"/>
            <a:ext cx="13716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4C3B31E6-A771-49F1-AFB9-5DD327B8F17B}"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92</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53605" name="Line 5">
            <a:extLst>
              <a:ext uri="{FF2B5EF4-FFF2-40B4-BE49-F238E27FC236}">
                <a16:creationId xmlns:a16="http://schemas.microsoft.com/office/drawing/2014/main" id="{E41D1CDC-B196-4E9B-BBF7-ADE72A8F375D}"/>
              </a:ext>
            </a:extLst>
          </p:cNvPr>
          <p:cNvSpPr>
            <a:spLocks noChangeShapeType="1"/>
          </p:cNvSpPr>
          <p:nvPr/>
        </p:nvSpPr>
        <p:spPr bwMode="auto">
          <a:xfrm>
            <a:off x="4263232" y="4675189"/>
            <a:ext cx="455613" cy="396875"/>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3606" name="Line 10">
            <a:extLst>
              <a:ext uri="{FF2B5EF4-FFF2-40B4-BE49-F238E27FC236}">
                <a16:creationId xmlns:a16="http://schemas.microsoft.com/office/drawing/2014/main" id="{700C7EC8-D684-4AAB-9ADD-3823B751F893}"/>
              </a:ext>
            </a:extLst>
          </p:cNvPr>
          <p:cNvSpPr>
            <a:spLocks noChangeShapeType="1"/>
          </p:cNvSpPr>
          <p:nvPr/>
        </p:nvSpPr>
        <p:spPr bwMode="auto">
          <a:xfrm flipH="1">
            <a:off x="4290219" y="5429250"/>
            <a:ext cx="360362" cy="431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3607" name="Oval 14">
            <a:extLst>
              <a:ext uri="{FF2B5EF4-FFF2-40B4-BE49-F238E27FC236}">
                <a16:creationId xmlns:a16="http://schemas.microsoft.com/office/drawing/2014/main" id="{FD0BF9A8-973B-4293-ABC2-AB4BB490033B}"/>
              </a:ext>
            </a:extLst>
          </p:cNvPr>
          <p:cNvSpPr>
            <a:spLocks noChangeArrowheads="1"/>
          </p:cNvSpPr>
          <p:nvPr/>
        </p:nvSpPr>
        <p:spPr bwMode="auto">
          <a:xfrm>
            <a:off x="3858419" y="4421189"/>
            <a:ext cx="404812"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ea typeface="宋体" panose="02010600030101010101" pitchFamily="2" charset="-122"/>
                <a:cs typeface="+mn-cs"/>
              </a:rPr>
              <a:t>B</a:t>
            </a:r>
            <a:endParaRPr lang="en-US" altLang="zh-CN" sz="1800">
              <a:solidFill>
                <a:srgbClr val="000000"/>
              </a:solidFill>
              <a:latin typeface="Arial" panose="020B0604020202020204" pitchFamily="34" charset="0"/>
              <a:ea typeface="宋体" panose="02010600030101010101" pitchFamily="2" charset="-122"/>
              <a:cs typeface="+mn-cs"/>
            </a:endParaRPr>
          </a:p>
        </p:txBody>
      </p:sp>
      <p:sp>
        <p:nvSpPr>
          <p:cNvPr id="153608" name="Oval 16">
            <a:extLst>
              <a:ext uri="{FF2B5EF4-FFF2-40B4-BE49-F238E27FC236}">
                <a16:creationId xmlns:a16="http://schemas.microsoft.com/office/drawing/2014/main" id="{8E22896E-3BDA-4993-8618-367A155CD58B}"/>
              </a:ext>
            </a:extLst>
          </p:cNvPr>
          <p:cNvSpPr>
            <a:spLocks noChangeArrowheads="1"/>
          </p:cNvSpPr>
          <p:nvPr/>
        </p:nvSpPr>
        <p:spPr bwMode="auto">
          <a:xfrm>
            <a:off x="4533107" y="5068889"/>
            <a:ext cx="404813" cy="396875"/>
          </a:xfrm>
          <a:prstGeom prst="ellipse">
            <a:avLst/>
          </a:prstGeom>
          <a:solidFill>
            <a:srgbClr val="FF0000"/>
          </a:solidFill>
          <a:ln w="19050" algn="ctr">
            <a:solidFill>
              <a:srgbClr val="FF0000"/>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cs typeface="+mn-cs"/>
              </a:rPr>
              <a:t>C</a:t>
            </a:r>
          </a:p>
        </p:txBody>
      </p:sp>
      <p:sp>
        <p:nvSpPr>
          <p:cNvPr id="153609" name="Line 18">
            <a:extLst>
              <a:ext uri="{FF2B5EF4-FFF2-40B4-BE49-F238E27FC236}">
                <a16:creationId xmlns:a16="http://schemas.microsoft.com/office/drawing/2014/main" id="{9DF9FA7C-3748-4660-916F-A64543BE813F}"/>
              </a:ext>
            </a:extLst>
          </p:cNvPr>
          <p:cNvSpPr>
            <a:spLocks noChangeShapeType="1"/>
          </p:cNvSpPr>
          <p:nvPr/>
        </p:nvSpPr>
        <p:spPr bwMode="auto">
          <a:xfrm>
            <a:off x="4793457" y="5429250"/>
            <a:ext cx="288925" cy="431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3610" name="Oval 20">
            <a:extLst>
              <a:ext uri="{FF2B5EF4-FFF2-40B4-BE49-F238E27FC236}">
                <a16:creationId xmlns:a16="http://schemas.microsoft.com/office/drawing/2014/main" id="{38168616-70BD-45A3-A76B-FAD0C02E48C1}"/>
              </a:ext>
            </a:extLst>
          </p:cNvPr>
          <p:cNvSpPr>
            <a:spLocks noChangeArrowheads="1"/>
          </p:cNvSpPr>
          <p:nvPr/>
        </p:nvSpPr>
        <p:spPr bwMode="auto">
          <a:xfrm>
            <a:off x="3309144" y="4997451"/>
            <a:ext cx="404812" cy="396875"/>
          </a:xfrm>
          <a:prstGeom prst="ellipse">
            <a:avLst/>
          </a:prstGeom>
          <a:solidFill>
            <a:schemeClr val="tx2"/>
          </a:solidFill>
          <a:ln w="9525">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X</a:t>
            </a:r>
            <a:endParaRPr lang="en-US" altLang="zh-CN" sz="1800">
              <a:solidFill>
                <a:srgbClr val="FFFFFF"/>
              </a:solidFill>
              <a:latin typeface="Arial" panose="020B0604020202020204" pitchFamily="34" charset="0"/>
              <a:ea typeface="宋体" panose="02010600030101010101" pitchFamily="2" charset="-122"/>
              <a:cs typeface="+mn-cs"/>
            </a:endParaRPr>
          </a:p>
        </p:txBody>
      </p:sp>
      <p:sp>
        <p:nvSpPr>
          <p:cNvPr id="153611" name="Text Box 21">
            <a:extLst>
              <a:ext uri="{FF2B5EF4-FFF2-40B4-BE49-F238E27FC236}">
                <a16:creationId xmlns:a16="http://schemas.microsoft.com/office/drawing/2014/main" id="{713B8567-7FC1-42C0-9EE0-9B4A5E6C247C}"/>
              </a:ext>
            </a:extLst>
          </p:cNvPr>
          <p:cNvSpPr txBox="1">
            <a:spLocks noChangeArrowheads="1"/>
          </p:cNvSpPr>
          <p:nvPr/>
        </p:nvSpPr>
        <p:spPr bwMode="auto">
          <a:xfrm>
            <a:off x="4925219" y="5967413"/>
            <a:ext cx="342900" cy="29686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β</a:t>
            </a:r>
          </a:p>
        </p:txBody>
      </p:sp>
      <p:sp>
        <p:nvSpPr>
          <p:cNvPr id="153612" name="Text Box 22">
            <a:extLst>
              <a:ext uri="{FF2B5EF4-FFF2-40B4-BE49-F238E27FC236}">
                <a16:creationId xmlns:a16="http://schemas.microsoft.com/office/drawing/2014/main" id="{69D14883-0EF7-4051-B20F-3C6387ADE562}"/>
              </a:ext>
            </a:extLst>
          </p:cNvPr>
          <p:cNvSpPr txBox="1">
            <a:spLocks noChangeArrowheads="1"/>
          </p:cNvSpPr>
          <p:nvPr/>
        </p:nvSpPr>
        <p:spPr bwMode="auto">
          <a:xfrm>
            <a:off x="4002882" y="5972176"/>
            <a:ext cx="341313" cy="29686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153613" name="Oval 23">
            <a:extLst>
              <a:ext uri="{FF2B5EF4-FFF2-40B4-BE49-F238E27FC236}">
                <a16:creationId xmlns:a16="http://schemas.microsoft.com/office/drawing/2014/main" id="{D018D107-3DE6-4D55-8911-5A3F2F126F24}"/>
              </a:ext>
            </a:extLst>
          </p:cNvPr>
          <p:cNvSpPr>
            <a:spLocks noChangeArrowheads="1"/>
          </p:cNvSpPr>
          <p:nvPr/>
        </p:nvSpPr>
        <p:spPr bwMode="auto">
          <a:xfrm>
            <a:off x="4002881" y="5840414"/>
            <a:ext cx="431800" cy="71913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sp>
        <p:nvSpPr>
          <p:cNvPr id="153614" name="Oval 26">
            <a:extLst>
              <a:ext uri="{FF2B5EF4-FFF2-40B4-BE49-F238E27FC236}">
                <a16:creationId xmlns:a16="http://schemas.microsoft.com/office/drawing/2014/main" id="{E7D3C549-9983-4F60-98C8-7489E2AD26DB}"/>
              </a:ext>
            </a:extLst>
          </p:cNvPr>
          <p:cNvSpPr>
            <a:spLocks noChangeArrowheads="1"/>
          </p:cNvSpPr>
          <p:nvPr/>
        </p:nvSpPr>
        <p:spPr bwMode="auto">
          <a:xfrm>
            <a:off x="4937919" y="5824539"/>
            <a:ext cx="431800" cy="71913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grpSp>
        <p:nvGrpSpPr>
          <p:cNvPr id="43" name="Group 40">
            <a:extLst>
              <a:ext uri="{FF2B5EF4-FFF2-40B4-BE49-F238E27FC236}">
                <a16:creationId xmlns:a16="http://schemas.microsoft.com/office/drawing/2014/main" id="{A4A95F53-B6DB-448D-91D6-C1244578D9CB}"/>
              </a:ext>
            </a:extLst>
          </p:cNvPr>
          <p:cNvGrpSpPr>
            <a:grpSpLocks/>
          </p:cNvGrpSpPr>
          <p:nvPr/>
        </p:nvGrpSpPr>
        <p:grpSpPr bwMode="auto">
          <a:xfrm>
            <a:off x="7082632" y="4421188"/>
            <a:ext cx="1700213" cy="2125662"/>
            <a:chOff x="3714" y="2446"/>
            <a:chExt cx="1071" cy="1339"/>
          </a:xfrm>
        </p:grpSpPr>
        <p:sp>
          <p:nvSpPr>
            <p:cNvPr id="153620" name="Oval 6">
              <a:extLst>
                <a:ext uri="{FF2B5EF4-FFF2-40B4-BE49-F238E27FC236}">
                  <a16:creationId xmlns:a16="http://schemas.microsoft.com/office/drawing/2014/main" id="{6AD04287-CF4D-4A39-A64E-06E9998CE779}"/>
                </a:ext>
              </a:extLst>
            </p:cNvPr>
            <p:cNvSpPr>
              <a:spLocks noChangeArrowheads="1"/>
            </p:cNvSpPr>
            <p:nvPr/>
          </p:nvSpPr>
          <p:spPr bwMode="auto">
            <a:xfrm>
              <a:off x="3714" y="3263"/>
              <a:ext cx="255" cy="250"/>
            </a:xfrm>
            <a:prstGeom prst="ellipse">
              <a:avLst/>
            </a:prstGeom>
            <a:solidFill>
              <a:schemeClr val="tx1"/>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X</a:t>
              </a:r>
            </a:p>
          </p:txBody>
        </p:sp>
        <p:sp>
          <p:nvSpPr>
            <p:cNvPr id="153621" name="Line 7">
              <a:extLst>
                <a:ext uri="{FF2B5EF4-FFF2-40B4-BE49-F238E27FC236}">
                  <a16:creationId xmlns:a16="http://schemas.microsoft.com/office/drawing/2014/main" id="{7C6B70DD-ABD7-4F71-B6F6-1155CA3291C2}"/>
                </a:ext>
              </a:extLst>
            </p:cNvPr>
            <p:cNvSpPr>
              <a:spLocks noChangeShapeType="1"/>
            </p:cNvSpPr>
            <p:nvPr/>
          </p:nvSpPr>
          <p:spPr bwMode="auto">
            <a:xfrm flipH="1">
              <a:off x="4151" y="2673"/>
              <a:ext cx="136" cy="181"/>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3622" name="Line 8">
              <a:extLst>
                <a:ext uri="{FF2B5EF4-FFF2-40B4-BE49-F238E27FC236}">
                  <a16:creationId xmlns:a16="http://schemas.microsoft.com/office/drawing/2014/main" id="{E2699DA3-A5F2-4B34-8A8B-573AD479BE66}"/>
                </a:ext>
              </a:extLst>
            </p:cNvPr>
            <p:cNvSpPr>
              <a:spLocks noChangeShapeType="1"/>
            </p:cNvSpPr>
            <p:nvPr/>
          </p:nvSpPr>
          <p:spPr bwMode="auto">
            <a:xfrm flipH="1">
              <a:off x="3878" y="3036"/>
              <a:ext cx="182" cy="227"/>
            </a:xfrm>
            <a:prstGeom prst="line">
              <a:avLst/>
            </a:prstGeom>
            <a:noFill/>
            <a:ln w="1016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3623" name="Line 9">
              <a:extLst>
                <a:ext uri="{FF2B5EF4-FFF2-40B4-BE49-F238E27FC236}">
                  <a16:creationId xmlns:a16="http://schemas.microsoft.com/office/drawing/2014/main" id="{ACAB8423-B6BF-4F97-83B3-45BFD7BA334B}"/>
                </a:ext>
              </a:extLst>
            </p:cNvPr>
            <p:cNvSpPr>
              <a:spLocks noChangeShapeType="1"/>
            </p:cNvSpPr>
            <p:nvPr/>
          </p:nvSpPr>
          <p:spPr bwMode="auto">
            <a:xfrm>
              <a:off x="4423" y="2673"/>
              <a:ext cx="181"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3624" name="Oval 12">
              <a:extLst>
                <a:ext uri="{FF2B5EF4-FFF2-40B4-BE49-F238E27FC236}">
                  <a16:creationId xmlns:a16="http://schemas.microsoft.com/office/drawing/2014/main" id="{EBCC4D65-123E-4D1C-B39B-B0DDC0EC8B93}"/>
                </a:ext>
              </a:extLst>
            </p:cNvPr>
            <p:cNvSpPr>
              <a:spLocks noChangeArrowheads="1"/>
            </p:cNvSpPr>
            <p:nvPr/>
          </p:nvSpPr>
          <p:spPr bwMode="auto">
            <a:xfrm>
              <a:off x="3969" y="2854"/>
              <a:ext cx="255" cy="250"/>
            </a:xfrm>
            <a:prstGeom prst="ellipse">
              <a:avLst/>
            </a:prstGeom>
            <a:solidFill>
              <a:srgbClr val="FF0000"/>
            </a:solidFill>
            <a:ln w="19050" algn="ctr">
              <a:solidFill>
                <a:srgbClr val="FF0000"/>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cs typeface="+mn-cs"/>
                </a:rPr>
                <a:t>B</a:t>
              </a:r>
            </a:p>
          </p:txBody>
        </p:sp>
        <p:sp>
          <p:nvSpPr>
            <p:cNvPr id="153625" name="Oval 15">
              <a:extLst>
                <a:ext uri="{FF2B5EF4-FFF2-40B4-BE49-F238E27FC236}">
                  <a16:creationId xmlns:a16="http://schemas.microsoft.com/office/drawing/2014/main" id="{7E884770-8906-4941-BEAC-215FA33CC277}"/>
                </a:ext>
              </a:extLst>
            </p:cNvPr>
            <p:cNvSpPr>
              <a:spLocks noChangeArrowheads="1"/>
            </p:cNvSpPr>
            <p:nvPr/>
          </p:nvSpPr>
          <p:spPr bwMode="auto">
            <a:xfrm>
              <a:off x="4241" y="2446"/>
              <a:ext cx="255" cy="250"/>
            </a:xfrm>
            <a:prstGeom prst="ellipse">
              <a:avLst/>
            </a:prstGeom>
            <a:solidFill>
              <a:schemeClr val="tx2"/>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C</a:t>
              </a:r>
            </a:p>
          </p:txBody>
        </p:sp>
        <p:sp>
          <p:nvSpPr>
            <p:cNvPr id="153626" name="Line 19">
              <a:extLst>
                <a:ext uri="{FF2B5EF4-FFF2-40B4-BE49-F238E27FC236}">
                  <a16:creationId xmlns:a16="http://schemas.microsoft.com/office/drawing/2014/main" id="{16BF8DDC-E04D-4706-9F2F-D2416011091E}"/>
                </a:ext>
              </a:extLst>
            </p:cNvPr>
            <p:cNvSpPr>
              <a:spLocks noChangeShapeType="1"/>
            </p:cNvSpPr>
            <p:nvPr/>
          </p:nvSpPr>
          <p:spPr bwMode="auto">
            <a:xfrm>
              <a:off x="4180" y="3073"/>
              <a:ext cx="181"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3627" name="Text Box 24">
              <a:extLst>
                <a:ext uri="{FF2B5EF4-FFF2-40B4-BE49-F238E27FC236}">
                  <a16:creationId xmlns:a16="http://schemas.microsoft.com/office/drawing/2014/main" id="{53D3DA7D-2AB7-4242-A3F5-500CB0C28312}"/>
                </a:ext>
              </a:extLst>
            </p:cNvPr>
            <p:cNvSpPr txBox="1">
              <a:spLocks noChangeArrowheads="1"/>
            </p:cNvSpPr>
            <p:nvPr/>
          </p:nvSpPr>
          <p:spPr bwMode="auto">
            <a:xfrm>
              <a:off x="4225" y="3415"/>
              <a:ext cx="215" cy="18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153628" name="Oval 25">
              <a:extLst>
                <a:ext uri="{FF2B5EF4-FFF2-40B4-BE49-F238E27FC236}">
                  <a16:creationId xmlns:a16="http://schemas.microsoft.com/office/drawing/2014/main" id="{B22960D9-A44B-4EDD-A28F-99513806A5D1}"/>
                </a:ext>
              </a:extLst>
            </p:cNvPr>
            <p:cNvSpPr>
              <a:spLocks noChangeArrowheads="1"/>
            </p:cNvSpPr>
            <p:nvPr/>
          </p:nvSpPr>
          <p:spPr bwMode="auto">
            <a:xfrm>
              <a:off x="4225" y="3332"/>
              <a:ext cx="272" cy="45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sp>
          <p:nvSpPr>
            <p:cNvPr id="153629" name="Oval 27">
              <a:extLst>
                <a:ext uri="{FF2B5EF4-FFF2-40B4-BE49-F238E27FC236}">
                  <a16:creationId xmlns:a16="http://schemas.microsoft.com/office/drawing/2014/main" id="{E6B124D8-5DB0-4312-AE3E-92BAB7CE18F6}"/>
                </a:ext>
              </a:extLst>
            </p:cNvPr>
            <p:cNvSpPr>
              <a:spLocks noChangeArrowheads="1"/>
            </p:cNvSpPr>
            <p:nvPr/>
          </p:nvSpPr>
          <p:spPr bwMode="auto">
            <a:xfrm>
              <a:off x="4513" y="2900"/>
              <a:ext cx="272" cy="45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sp>
          <p:nvSpPr>
            <p:cNvPr id="153630" name="Text Box 28">
              <a:extLst>
                <a:ext uri="{FF2B5EF4-FFF2-40B4-BE49-F238E27FC236}">
                  <a16:creationId xmlns:a16="http://schemas.microsoft.com/office/drawing/2014/main" id="{AC36409A-840D-413A-873A-29FBE679DFA0}"/>
                </a:ext>
              </a:extLst>
            </p:cNvPr>
            <p:cNvSpPr txBox="1">
              <a:spLocks noChangeArrowheads="1"/>
            </p:cNvSpPr>
            <p:nvPr/>
          </p:nvSpPr>
          <p:spPr bwMode="auto">
            <a:xfrm>
              <a:off x="4513" y="2990"/>
              <a:ext cx="216" cy="18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β</a:t>
              </a:r>
            </a:p>
          </p:txBody>
        </p:sp>
      </p:grpSp>
      <p:cxnSp>
        <p:nvCxnSpPr>
          <p:cNvPr id="55" name="AutoShape 38">
            <a:extLst>
              <a:ext uri="{FF2B5EF4-FFF2-40B4-BE49-F238E27FC236}">
                <a16:creationId xmlns:a16="http://schemas.microsoft.com/office/drawing/2014/main" id="{30DA3FD0-049B-439A-9924-B5AA6C661F3C}"/>
              </a:ext>
            </a:extLst>
          </p:cNvPr>
          <p:cNvCxnSpPr>
            <a:cxnSpLocks noChangeShapeType="1"/>
          </p:cNvCxnSpPr>
          <p:nvPr/>
        </p:nvCxnSpPr>
        <p:spPr bwMode="auto">
          <a:xfrm flipV="1">
            <a:off x="3647281" y="4757738"/>
            <a:ext cx="261938" cy="296862"/>
          </a:xfrm>
          <a:prstGeom prst="straightConnector1">
            <a:avLst/>
          </a:prstGeom>
          <a:noFill/>
          <a:ln w="101600">
            <a:solidFill>
              <a:schemeClr val="tx1"/>
            </a:solidFill>
            <a:round/>
            <a:headEnd/>
            <a:tailEnd/>
          </a:ln>
          <a:extLst>
            <a:ext uri="{909E8E84-426E-40DD-AFC4-6F175D3DCCD1}">
              <a14:hiddenFill xmlns:a14="http://schemas.microsoft.com/office/drawing/2010/main">
                <a:noFill/>
              </a14:hiddenFill>
            </a:ext>
          </a:extLst>
        </p:spPr>
      </p:cxnSp>
      <p:sp>
        <p:nvSpPr>
          <p:cNvPr id="56" name="AutoShape 39">
            <a:extLst>
              <a:ext uri="{FF2B5EF4-FFF2-40B4-BE49-F238E27FC236}">
                <a16:creationId xmlns:a16="http://schemas.microsoft.com/office/drawing/2014/main" id="{D394F5DC-F590-43E0-9CC9-4A98471EDCE2}"/>
              </a:ext>
            </a:extLst>
          </p:cNvPr>
          <p:cNvSpPr>
            <a:spLocks noChangeArrowheads="1"/>
          </p:cNvSpPr>
          <p:nvPr/>
        </p:nvSpPr>
        <p:spPr bwMode="auto">
          <a:xfrm>
            <a:off x="5638006" y="5257800"/>
            <a:ext cx="1035050" cy="381000"/>
          </a:xfrm>
          <a:prstGeom prst="rightArrow">
            <a:avLst>
              <a:gd name="adj1" fmla="val 50000"/>
              <a:gd name="adj2" fmla="val 67917"/>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57" name="Freeform 41">
            <a:extLst>
              <a:ext uri="{FF2B5EF4-FFF2-40B4-BE49-F238E27FC236}">
                <a16:creationId xmlns:a16="http://schemas.microsoft.com/office/drawing/2014/main" id="{A8DDC980-1E0D-4466-B64E-D5B266B89BE2}"/>
              </a:ext>
            </a:extLst>
          </p:cNvPr>
          <p:cNvSpPr>
            <a:spLocks/>
          </p:cNvSpPr>
          <p:nvPr/>
        </p:nvSpPr>
        <p:spPr bwMode="auto">
          <a:xfrm flipH="1">
            <a:off x="3696494" y="4268789"/>
            <a:ext cx="1485900" cy="1512887"/>
          </a:xfrm>
          <a:custGeom>
            <a:avLst/>
            <a:gdLst>
              <a:gd name="T0" fmla="*/ 2147483646 w 1071"/>
              <a:gd name="T1" fmla="*/ 2147483646 h 865"/>
              <a:gd name="T2" fmla="*/ 2147483646 w 1071"/>
              <a:gd name="T3" fmla="*/ 2147483646 h 865"/>
              <a:gd name="T4" fmla="*/ 2147483646 w 1071"/>
              <a:gd name="T5" fmla="*/ 2147483646 h 865"/>
              <a:gd name="T6" fmla="*/ 2147483646 w 1071"/>
              <a:gd name="T7" fmla="*/ 2147483646 h 865"/>
              <a:gd name="T8" fmla="*/ 2147483646 w 1071"/>
              <a:gd name="T9" fmla="*/ 2147483646 h 865"/>
              <a:gd name="T10" fmla="*/ 2147483646 w 1071"/>
              <a:gd name="T11" fmla="*/ 2147483646 h 865"/>
              <a:gd name="T12" fmla="*/ 2147483646 w 1071"/>
              <a:gd name="T13" fmla="*/ 2147483646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8" name="Freeform 42">
            <a:extLst>
              <a:ext uri="{FF2B5EF4-FFF2-40B4-BE49-F238E27FC236}">
                <a16:creationId xmlns:a16="http://schemas.microsoft.com/office/drawing/2014/main" id="{1F33D32F-236F-404D-95CA-18E014095ADA}"/>
              </a:ext>
            </a:extLst>
          </p:cNvPr>
          <p:cNvSpPr>
            <a:spLocks/>
          </p:cNvSpPr>
          <p:nvPr/>
        </p:nvSpPr>
        <p:spPr bwMode="auto">
          <a:xfrm>
            <a:off x="7271544" y="4038600"/>
            <a:ext cx="1300162" cy="1714500"/>
          </a:xfrm>
          <a:custGeom>
            <a:avLst/>
            <a:gdLst>
              <a:gd name="T0" fmla="*/ 2147483646 w 1071"/>
              <a:gd name="T1" fmla="*/ 2147483646 h 865"/>
              <a:gd name="T2" fmla="*/ 2147483646 w 1071"/>
              <a:gd name="T3" fmla="*/ 2147483646 h 865"/>
              <a:gd name="T4" fmla="*/ 2147483646 w 1071"/>
              <a:gd name="T5" fmla="*/ 2147483646 h 865"/>
              <a:gd name="T6" fmla="*/ 2147483646 w 1071"/>
              <a:gd name="T7" fmla="*/ 2147483646 h 865"/>
              <a:gd name="T8" fmla="*/ 2147483646 w 1071"/>
              <a:gd name="T9" fmla="*/ 2147483646 h 865"/>
              <a:gd name="T10" fmla="*/ 2147483646 w 1071"/>
              <a:gd name="T11" fmla="*/ 2147483646 h 865"/>
              <a:gd name="T12" fmla="*/ 2147483646 w 1071"/>
              <a:gd name="T13" fmla="*/ 2147483646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3" presetClass="emph" presetSubtype="0" fill="remove" nodeType="clickEffect">
                                  <p:stCondLst>
                                    <p:cond delay="0"/>
                                  </p:stCondLst>
                                  <p:childTnLst>
                                    <p:animClr clrSpc="rgb" dir="cw">
                                      <p:cBhvr override="childStyle">
                                        <p:cTn id="10" dur="1500" accel="50000" autoRev="1" fill="hold" tmFilter="0, 0; .33333, 1; 1, 1">
                                          <p:stCondLst>
                                            <p:cond delay="0"/>
                                          </p:stCondLst>
                                        </p:cTn>
                                        <p:tgtEl>
                                          <p:spTgt spid="55"/>
                                        </p:tgtEl>
                                        <p:attrNameLst>
                                          <p:attrName>style.color</p:attrName>
                                        </p:attrNameLst>
                                      </p:cBhvr>
                                      <p:to>
                                        <a:schemeClr val="accent2"/>
                                      </p:to>
                                    </p:animClr>
                                    <p:animClr clrSpc="rgb" dir="cw">
                                      <p:cBhvr>
                                        <p:cTn id="11" dur="1500" accel="50000" autoRev="1" fill="hold" tmFilter="0, 0; .33333, 1; 1, 1">
                                          <p:stCondLst>
                                            <p:cond delay="0"/>
                                          </p:stCondLst>
                                        </p:cTn>
                                        <p:tgtEl>
                                          <p:spTgt spid="55"/>
                                        </p:tgtEl>
                                        <p:attrNameLst>
                                          <p:attrName>fillcolor</p:attrName>
                                        </p:attrNameLst>
                                      </p:cBhvr>
                                      <p:to>
                                        <a:schemeClr val="accent2"/>
                                      </p:to>
                                    </p:animClr>
                                    <p:set>
                                      <p:cBhvr>
                                        <p:cTn id="12" dur="3000" fill="hold"/>
                                        <p:tgtEl>
                                          <p:spTgt spid="55"/>
                                        </p:tgtEl>
                                        <p:attrNameLst>
                                          <p:attrName>fill.type</p:attrName>
                                        </p:attrNameLst>
                                      </p:cBhvr>
                                      <p:to>
                                        <p:strVal val="solid"/>
                                      </p:to>
                                    </p:set>
                                    <p:set>
                                      <p:cBhvr>
                                        <p:cTn id="13" dur="3000" fill="hold"/>
                                        <p:tgtEl>
                                          <p:spTgt spid="55"/>
                                        </p:tgtEl>
                                        <p:attrNameLst>
                                          <p:attrName>fill.on</p:attrName>
                                        </p:attrNameLst>
                                      </p:cBhvr>
                                      <p:to>
                                        <p:strVal val="true"/>
                                      </p:to>
                                    </p:set>
                                    <p:animScale>
                                      <p:cBhvr>
                                        <p:cTn id="14" dur="1500" accel="50000" autoRev="1" fill="hold" tmFilter="0, 0; .33333, 1; 1, 1">
                                          <p:stCondLst>
                                            <p:cond delay="0"/>
                                          </p:stCondLst>
                                        </p:cTn>
                                        <p:tgtEl>
                                          <p:spTgt spid="55"/>
                                        </p:tgtEl>
                                      </p:cBhvr>
                                      <p:from x="100000" y="100000"/>
                                      <p:to x="100000" y="140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descr="Rectangle: Click to edit Master text styles&#10;Second level&#10;Third level&#10;Fourth level&#10;Fifth level">
            <a:extLst>
              <a:ext uri="{FF2B5EF4-FFF2-40B4-BE49-F238E27FC236}">
                <a16:creationId xmlns:a16="http://schemas.microsoft.com/office/drawing/2014/main" id="{11ED9141-FFC6-47A9-8724-8722FDB44F66}"/>
              </a:ext>
            </a:extLst>
          </p:cNvPr>
          <p:cNvSpPr>
            <a:spLocks noGrp="1" noChangeArrowheads="1"/>
          </p:cNvSpPr>
          <p:nvPr>
            <p:ph type="body" idx="4294967295"/>
          </p:nvPr>
        </p:nvSpPr>
        <p:spPr>
          <a:xfrm>
            <a:off x="269507" y="914400"/>
            <a:ext cx="11454064" cy="5334000"/>
          </a:xfrm>
        </p:spPr>
        <p:txBody>
          <a:bodyPr/>
          <a:lstStyle/>
          <a:p>
            <a:pPr eaLnBrk="1" hangingPunct="1"/>
            <a:r>
              <a:rPr lang="zh-CN" altLang="en-US" sz="3200" dirty="0">
                <a:latin typeface="微软雅黑" panose="020B0503020204020204" pitchFamily="34" charset="-122"/>
                <a:ea typeface="微软雅黑" panose="020B0503020204020204" pitchFamily="34" charset="-122"/>
              </a:rPr>
              <a:t>情况</a:t>
            </a:r>
            <a:r>
              <a:rPr lang="en-US" altLang="zh-CN" sz="3200" dirty="0">
                <a:latin typeface="微软雅黑" panose="020B0503020204020204" pitchFamily="34" charset="-122"/>
                <a:ea typeface="微软雅黑" panose="020B0503020204020204" pitchFamily="34" charset="-122"/>
              </a:rPr>
              <a:t>2</a:t>
            </a:r>
            <a:r>
              <a:rPr lang="zh-CN" altLang="en-US" sz="3200" dirty="0">
                <a:latin typeface="微软雅黑" panose="020B0503020204020204" pitchFamily="34" charset="-122"/>
                <a:ea typeface="微软雅黑" panose="020B0503020204020204" pitchFamily="34" charset="-122"/>
              </a:rPr>
              <a:t>：</a:t>
            </a:r>
            <a:r>
              <a:rPr lang="zh-CN" altLang="en-US"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兄弟是黑色</a:t>
            </a:r>
            <a:r>
              <a:rPr lang="en-US" altLang="zh-CN"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且有两个黑子结点（黑黑）</a:t>
            </a:r>
          </a:p>
          <a:p>
            <a:pPr lvl="1" eaLnBrk="1" hangingPunct="1"/>
            <a:r>
              <a:rPr lang="zh-CN" altLang="en-US" sz="28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父兄换色</a:t>
            </a:r>
            <a:r>
              <a:rPr lang="zh-CN" altLang="en-US" sz="2800" dirty="0">
                <a:cs typeface="Times New Roman" panose="02020603050405020304" pitchFamily="18" charset="0"/>
              </a:rPr>
              <a:t>：</a:t>
            </a:r>
            <a:r>
              <a:rPr lang="en-US" altLang="zh-CN" sz="2800" dirty="0">
                <a:cs typeface="Times New Roman" panose="02020603050405020304" pitchFamily="18" charset="0"/>
              </a:rPr>
              <a:t>C</a:t>
            </a:r>
            <a:r>
              <a:rPr lang="zh-CN" altLang="en-US" sz="2800" dirty="0">
                <a:cs typeface="Times New Roman" panose="02020603050405020304" pitchFamily="18" charset="0"/>
              </a:rPr>
              <a:t>着红，</a:t>
            </a:r>
            <a:r>
              <a:rPr lang="en-US" altLang="zh-CN" sz="2800" dirty="0">
                <a:cs typeface="Times New Roman" panose="02020603050405020304" pitchFamily="18" charset="0"/>
              </a:rPr>
              <a:t>B</a:t>
            </a:r>
            <a:r>
              <a:rPr lang="zh-CN" altLang="en-US" sz="2800" dirty="0">
                <a:cs typeface="Times New Roman" panose="02020603050405020304" pitchFamily="18" charset="0"/>
              </a:rPr>
              <a:t>着黑</a:t>
            </a:r>
          </a:p>
          <a:p>
            <a:pPr lvl="1" eaLnBrk="1" hangingPunct="1"/>
            <a:r>
              <a:rPr lang="zh-CN" altLang="en-US" sz="2800" dirty="0">
                <a:cs typeface="Times New Roman" panose="02020603050405020304" pitchFamily="18" charset="0"/>
              </a:rPr>
              <a:t>如果</a:t>
            </a:r>
            <a:r>
              <a:rPr lang="en-US" altLang="zh-CN" sz="2800" dirty="0">
                <a:cs typeface="Times New Roman" panose="02020603050405020304" pitchFamily="18" charset="0"/>
              </a:rPr>
              <a:t>B</a:t>
            </a:r>
            <a:r>
              <a:rPr lang="zh-CN" altLang="en-US" sz="2800" dirty="0">
                <a:cs typeface="Times New Roman" panose="02020603050405020304" pitchFamily="18" charset="0"/>
              </a:rPr>
              <a:t>原为红色，则调整结束</a:t>
            </a:r>
          </a:p>
          <a:p>
            <a:pPr lvl="1" eaLnBrk="1" hangingPunct="1"/>
            <a:endParaRPr lang="en-US" altLang="zh-CN" sz="2800" dirty="0">
              <a:cs typeface="Times New Roman" panose="02020603050405020304" pitchFamily="18" charset="0"/>
            </a:endParaRPr>
          </a:p>
          <a:p>
            <a:pPr lvl="1" eaLnBrk="1" hangingPunct="1"/>
            <a:endParaRPr lang="en-US" altLang="zh-CN" sz="2800" dirty="0">
              <a:cs typeface="Times New Roman" panose="02020603050405020304" pitchFamily="18" charset="0"/>
            </a:endParaRPr>
          </a:p>
          <a:p>
            <a:pPr lvl="1" eaLnBrk="1" hangingPunct="1"/>
            <a:endParaRPr lang="en-US" altLang="zh-CN" sz="2800" dirty="0">
              <a:cs typeface="Times New Roman" panose="02020603050405020304" pitchFamily="18" charset="0"/>
            </a:endParaRPr>
          </a:p>
          <a:p>
            <a:pPr lvl="1" eaLnBrk="1" hangingPunct="1"/>
            <a:r>
              <a:rPr lang="zh-CN" altLang="en-US" sz="2800" dirty="0">
                <a:cs typeface="Times New Roman" panose="02020603050405020304" pitchFamily="18" charset="0"/>
              </a:rPr>
              <a:t>否则，对</a:t>
            </a:r>
            <a:r>
              <a:rPr lang="en-US" altLang="zh-CN" sz="2800" dirty="0">
                <a:cs typeface="Times New Roman" panose="02020603050405020304" pitchFamily="18" charset="0"/>
              </a:rPr>
              <a:t>B</a:t>
            </a:r>
            <a:r>
              <a:rPr lang="zh-CN" altLang="en-US" sz="2800" dirty="0">
                <a:cs typeface="Times New Roman" panose="02020603050405020304" pitchFamily="18" charset="0"/>
              </a:rPr>
              <a:t>继续作“双黑”调整（</a:t>
            </a:r>
            <a:r>
              <a:rPr lang="zh-CN" altLang="en-US" sz="2800" u="sng" dirty="0">
                <a:solidFill>
                  <a:srgbClr val="FF0000"/>
                </a:solidFill>
                <a:cs typeface="Times New Roman" panose="02020603050405020304" pitchFamily="18" charset="0"/>
              </a:rPr>
              <a:t>为什么？</a:t>
            </a:r>
            <a:r>
              <a:rPr lang="zh-CN" altLang="en-US" sz="2800" dirty="0">
                <a:cs typeface="Times New Roman" panose="02020603050405020304" pitchFamily="18" charset="0"/>
              </a:rPr>
              <a:t>）</a:t>
            </a:r>
          </a:p>
        </p:txBody>
      </p:sp>
      <p:grpSp>
        <p:nvGrpSpPr>
          <p:cNvPr id="155651" name="组合 24">
            <a:extLst>
              <a:ext uri="{FF2B5EF4-FFF2-40B4-BE49-F238E27FC236}">
                <a16:creationId xmlns:a16="http://schemas.microsoft.com/office/drawing/2014/main" id="{08EA5DCA-B4BE-49CF-9E21-C5CACB72C308}"/>
              </a:ext>
            </a:extLst>
          </p:cNvPr>
          <p:cNvGrpSpPr>
            <a:grpSpLocks/>
          </p:cNvGrpSpPr>
          <p:nvPr/>
        </p:nvGrpSpPr>
        <p:grpSpPr bwMode="auto">
          <a:xfrm>
            <a:off x="2742407" y="3505200"/>
            <a:ext cx="5870575" cy="1836738"/>
            <a:chOff x="1219200" y="4335463"/>
            <a:chExt cx="5870575" cy="1836737"/>
          </a:xfrm>
        </p:grpSpPr>
        <p:sp>
          <p:nvSpPr>
            <p:cNvPr id="155654" name="Line 5">
              <a:extLst>
                <a:ext uri="{FF2B5EF4-FFF2-40B4-BE49-F238E27FC236}">
                  <a16:creationId xmlns:a16="http://schemas.microsoft.com/office/drawing/2014/main" id="{EC455849-1C19-41A5-A686-44C06C476CF2}"/>
                </a:ext>
              </a:extLst>
            </p:cNvPr>
            <p:cNvSpPr>
              <a:spLocks noChangeShapeType="1"/>
            </p:cNvSpPr>
            <p:nvPr/>
          </p:nvSpPr>
          <p:spPr bwMode="auto">
            <a:xfrm>
              <a:off x="2351088" y="4589463"/>
              <a:ext cx="455612" cy="3968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5655" name="Line 9">
              <a:extLst>
                <a:ext uri="{FF2B5EF4-FFF2-40B4-BE49-F238E27FC236}">
                  <a16:creationId xmlns:a16="http://schemas.microsoft.com/office/drawing/2014/main" id="{4EE52653-D7BE-43A6-8D05-17D2E2705071}"/>
                </a:ext>
              </a:extLst>
            </p:cNvPr>
            <p:cNvSpPr>
              <a:spLocks noChangeShapeType="1"/>
            </p:cNvSpPr>
            <p:nvPr/>
          </p:nvSpPr>
          <p:spPr bwMode="auto">
            <a:xfrm flipH="1">
              <a:off x="2378075" y="5343525"/>
              <a:ext cx="360363" cy="431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54000" tIns="1080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5656" name="Oval 11">
              <a:extLst>
                <a:ext uri="{FF2B5EF4-FFF2-40B4-BE49-F238E27FC236}">
                  <a16:creationId xmlns:a16="http://schemas.microsoft.com/office/drawing/2014/main" id="{1A879A13-C74B-4FE8-AB7C-014499921D96}"/>
                </a:ext>
              </a:extLst>
            </p:cNvPr>
            <p:cNvSpPr>
              <a:spLocks noChangeArrowheads="1"/>
            </p:cNvSpPr>
            <p:nvPr/>
          </p:nvSpPr>
          <p:spPr bwMode="auto">
            <a:xfrm>
              <a:off x="1946275" y="4335463"/>
              <a:ext cx="404813"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Arial" panose="020B0604020202020204" pitchFamily="34" charset="0"/>
                  <a:ea typeface="宋体" panose="02010600030101010101" pitchFamily="2" charset="-122"/>
                  <a:cs typeface="+mn-cs"/>
                </a:rPr>
                <a:t>B</a:t>
              </a:r>
            </a:p>
          </p:txBody>
        </p:sp>
        <p:sp>
          <p:nvSpPr>
            <p:cNvPr id="155657" name="Line 15">
              <a:extLst>
                <a:ext uri="{FF2B5EF4-FFF2-40B4-BE49-F238E27FC236}">
                  <a16:creationId xmlns:a16="http://schemas.microsoft.com/office/drawing/2014/main" id="{865D53E2-917C-41E6-83D8-F3F0E1178DDF}"/>
                </a:ext>
              </a:extLst>
            </p:cNvPr>
            <p:cNvSpPr>
              <a:spLocks noChangeShapeType="1"/>
            </p:cNvSpPr>
            <p:nvPr/>
          </p:nvSpPr>
          <p:spPr bwMode="auto">
            <a:xfrm>
              <a:off x="2881313" y="5343525"/>
              <a:ext cx="288925" cy="504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54000" tIns="10800"/>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5658" name="Oval 16">
              <a:extLst>
                <a:ext uri="{FF2B5EF4-FFF2-40B4-BE49-F238E27FC236}">
                  <a16:creationId xmlns:a16="http://schemas.microsoft.com/office/drawing/2014/main" id="{9ABCEC40-48FD-48E6-91EB-90403D3F81A9}"/>
                </a:ext>
              </a:extLst>
            </p:cNvPr>
            <p:cNvSpPr>
              <a:spLocks noChangeArrowheads="1"/>
            </p:cNvSpPr>
            <p:nvPr/>
          </p:nvSpPr>
          <p:spPr bwMode="auto">
            <a:xfrm>
              <a:off x="1219200" y="5000625"/>
              <a:ext cx="404812"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X</a:t>
              </a:r>
            </a:p>
          </p:txBody>
        </p:sp>
        <p:sp>
          <p:nvSpPr>
            <p:cNvPr id="155659" name="Oval 18">
              <a:extLst>
                <a:ext uri="{FF2B5EF4-FFF2-40B4-BE49-F238E27FC236}">
                  <a16:creationId xmlns:a16="http://schemas.microsoft.com/office/drawing/2014/main" id="{C5F42338-8103-4E09-92F0-E2C6F3D33358}"/>
                </a:ext>
              </a:extLst>
            </p:cNvPr>
            <p:cNvSpPr>
              <a:spLocks noChangeArrowheads="1"/>
            </p:cNvSpPr>
            <p:nvPr/>
          </p:nvSpPr>
          <p:spPr bwMode="auto">
            <a:xfrm>
              <a:off x="3025775" y="5775325"/>
              <a:ext cx="404813"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E</a:t>
              </a:r>
            </a:p>
          </p:txBody>
        </p:sp>
        <p:sp>
          <p:nvSpPr>
            <p:cNvPr id="155660" name="Oval 19">
              <a:extLst>
                <a:ext uri="{FF2B5EF4-FFF2-40B4-BE49-F238E27FC236}">
                  <a16:creationId xmlns:a16="http://schemas.microsoft.com/office/drawing/2014/main" id="{D9EF05A1-34CF-46F4-8DD4-23AFC7D216F8}"/>
                </a:ext>
              </a:extLst>
            </p:cNvPr>
            <p:cNvSpPr>
              <a:spLocks noChangeArrowheads="1"/>
            </p:cNvSpPr>
            <p:nvPr/>
          </p:nvSpPr>
          <p:spPr bwMode="auto">
            <a:xfrm>
              <a:off x="2162175" y="5775325"/>
              <a:ext cx="404813"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D</a:t>
              </a:r>
            </a:p>
          </p:txBody>
        </p:sp>
        <p:sp>
          <p:nvSpPr>
            <p:cNvPr id="155661" name="Oval 20">
              <a:extLst>
                <a:ext uri="{FF2B5EF4-FFF2-40B4-BE49-F238E27FC236}">
                  <a16:creationId xmlns:a16="http://schemas.microsoft.com/office/drawing/2014/main" id="{C4901D53-B4DB-4544-BA9D-94BF55649561}"/>
                </a:ext>
              </a:extLst>
            </p:cNvPr>
            <p:cNvSpPr>
              <a:spLocks noChangeArrowheads="1"/>
            </p:cNvSpPr>
            <p:nvPr/>
          </p:nvSpPr>
          <p:spPr bwMode="auto">
            <a:xfrm>
              <a:off x="2593975" y="4983163"/>
              <a:ext cx="404813"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C</a:t>
              </a:r>
            </a:p>
          </p:txBody>
        </p:sp>
        <p:grpSp>
          <p:nvGrpSpPr>
            <p:cNvPr id="155662" name="Group 39">
              <a:extLst>
                <a:ext uri="{FF2B5EF4-FFF2-40B4-BE49-F238E27FC236}">
                  <a16:creationId xmlns:a16="http://schemas.microsoft.com/office/drawing/2014/main" id="{A09D0893-B4AC-429B-B478-7B4A51769D51}"/>
                </a:ext>
              </a:extLst>
            </p:cNvPr>
            <p:cNvGrpSpPr>
              <a:grpSpLocks/>
            </p:cNvGrpSpPr>
            <p:nvPr/>
          </p:nvGrpSpPr>
          <p:grpSpPr bwMode="auto">
            <a:xfrm>
              <a:off x="5245100" y="4335463"/>
              <a:ext cx="1844675" cy="1693862"/>
              <a:chOff x="3424" y="2727"/>
              <a:chExt cx="1162" cy="1067"/>
            </a:xfrm>
          </p:grpSpPr>
          <p:sp>
            <p:nvSpPr>
              <p:cNvPr id="155665" name="Line 6">
                <a:extLst>
                  <a:ext uri="{FF2B5EF4-FFF2-40B4-BE49-F238E27FC236}">
                    <a16:creationId xmlns:a16="http://schemas.microsoft.com/office/drawing/2014/main" id="{2A4935A1-6C29-4BC5-9AE6-CC1A27002319}"/>
                  </a:ext>
                </a:extLst>
              </p:cNvPr>
              <p:cNvSpPr>
                <a:spLocks noChangeShapeType="1"/>
              </p:cNvSpPr>
              <p:nvPr/>
            </p:nvSpPr>
            <p:spPr bwMode="auto">
              <a:xfrm flipH="1">
                <a:off x="3606" y="2954"/>
                <a:ext cx="136" cy="1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5666" name="Line 7">
                <a:extLst>
                  <a:ext uri="{FF2B5EF4-FFF2-40B4-BE49-F238E27FC236}">
                    <a16:creationId xmlns:a16="http://schemas.microsoft.com/office/drawing/2014/main" id="{AA69257C-83A6-46FD-A08E-9E196E4DC22C}"/>
                  </a:ext>
                </a:extLst>
              </p:cNvPr>
              <p:cNvSpPr>
                <a:spLocks noChangeShapeType="1"/>
              </p:cNvSpPr>
              <p:nvPr/>
            </p:nvSpPr>
            <p:spPr bwMode="auto">
              <a:xfrm>
                <a:off x="3878" y="2954"/>
                <a:ext cx="181" cy="227"/>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5667" name="Oval 12">
                <a:extLst>
                  <a:ext uri="{FF2B5EF4-FFF2-40B4-BE49-F238E27FC236}">
                    <a16:creationId xmlns:a16="http://schemas.microsoft.com/office/drawing/2014/main" id="{BBC18EBE-B654-4C06-B8F8-6C764B43D66C}"/>
                  </a:ext>
                </a:extLst>
              </p:cNvPr>
              <p:cNvSpPr>
                <a:spLocks noChangeArrowheads="1"/>
              </p:cNvSpPr>
              <p:nvPr/>
            </p:nvSpPr>
            <p:spPr bwMode="auto">
              <a:xfrm>
                <a:off x="3696" y="2727"/>
                <a:ext cx="255" cy="250"/>
              </a:xfrm>
              <a:prstGeom prst="ellipse">
                <a:avLst/>
              </a:prstGeom>
              <a:solidFill>
                <a:schemeClr val="tx1"/>
              </a:solidFill>
              <a:ln w="38100" algn="ctr">
                <a:solidFill>
                  <a:schemeClr val="tx1"/>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latin typeface="Arial" panose="020B0604020202020204" pitchFamily="34" charset="0"/>
                    <a:ea typeface="宋体" panose="02010600030101010101" pitchFamily="2" charset="-122"/>
                    <a:cs typeface="+mn-cs"/>
                  </a:rPr>
                  <a:t>B</a:t>
                </a:r>
              </a:p>
            </p:txBody>
          </p:sp>
          <p:sp>
            <p:nvSpPr>
              <p:cNvPr id="155668" name="Oval 13">
                <a:extLst>
                  <a:ext uri="{FF2B5EF4-FFF2-40B4-BE49-F238E27FC236}">
                    <a16:creationId xmlns:a16="http://schemas.microsoft.com/office/drawing/2014/main" id="{1C3FEC2A-60C5-477F-A688-B1FDFEE2AAA4}"/>
                  </a:ext>
                </a:extLst>
              </p:cNvPr>
              <p:cNvSpPr>
                <a:spLocks noChangeArrowheads="1"/>
              </p:cNvSpPr>
              <p:nvPr/>
            </p:nvSpPr>
            <p:spPr bwMode="auto">
              <a:xfrm>
                <a:off x="4014" y="3135"/>
                <a:ext cx="255" cy="250"/>
              </a:xfrm>
              <a:prstGeom prst="ellipse">
                <a:avLst/>
              </a:prstGeom>
              <a:solidFill>
                <a:srgbClr val="FF0000"/>
              </a:solidFill>
              <a:ln w="19050" algn="ctr">
                <a:solidFill>
                  <a:srgbClr val="FF0000"/>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cs typeface="+mn-cs"/>
                  </a:rPr>
                  <a:t>C</a:t>
                </a:r>
              </a:p>
            </p:txBody>
          </p:sp>
          <p:sp>
            <p:nvSpPr>
              <p:cNvPr id="155669" name="Oval 17">
                <a:extLst>
                  <a:ext uri="{FF2B5EF4-FFF2-40B4-BE49-F238E27FC236}">
                    <a16:creationId xmlns:a16="http://schemas.microsoft.com/office/drawing/2014/main" id="{63CD8A37-C9F7-4857-9E37-A7B5B0A0C005}"/>
                  </a:ext>
                </a:extLst>
              </p:cNvPr>
              <p:cNvSpPr>
                <a:spLocks noChangeArrowheads="1"/>
              </p:cNvSpPr>
              <p:nvPr/>
            </p:nvSpPr>
            <p:spPr bwMode="auto">
              <a:xfrm>
                <a:off x="4331" y="3544"/>
                <a:ext cx="255" cy="250"/>
              </a:xfrm>
              <a:prstGeom prst="ellipse">
                <a:avLst/>
              </a:prstGeom>
              <a:solidFill>
                <a:schemeClr val="tx2"/>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E</a:t>
                </a:r>
              </a:p>
            </p:txBody>
          </p:sp>
          <p:sp>
            <p:nvSpPr>
              <p:cNvPr id="155670" name="Oval 21">
                <a:extLst>
                  <a:ext uri="{FF2B5EF4-FFF2-40B4-BE49-F238E27FC236}">
                    <a16:creationId xmlns:a16="http://schemas.microsoft.com/office/drawing/2014/main" id="{FA205846-5179-4975-9E56-0CA36F2A183F}"/>
                  </a:ext>
                </a:extLst>
              </p:cNvPr>
              <p:cNvSpPr>
                <a:spLocks noChangeArrowheads="1"/>
              </p:cNvSpPr>
              <p:nvPr/>
            </p:nvSpPr>
            <p:spPr bwMode="auto">
              <a:xfrm>
                <a:off x="3742" y="3544"/>
                <a:ext cx="255" cy="250"/>
              </a:xfrm>
              <a:prstGeom prst="ellipse">
                <a:avLst/>
              </a:prstGeom>
              <a:solidFill>
                <a:schemeClr val="tx2"/>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D</a:t>
                </a:r>
              </a:p>
            </p:txBody>
          </p:sp>
          <p:sp>
            <p:nvSpPr>
              <p:cNvPr id="155671" name="Line 22">
                <a:extLst>
                  <a:ext uri="{FF2B5EF4-FFF2-40B4-BE49-F238E27FC236}">
                    <a16:creationId xmlns:a16="http://schemas.microsoft.com/office/drawing/2014/main" id="{2B3F4229-183C-4B68-AE3F-74FF059634F6}"/>
                  </a:ext>
                </a:extLst>
              </p:cNvPr>
              <p:cNvSpPr>
                <a:spLocks noChangeShapeType="1"/>
              </p:cNvSpPr>
              <p:nvPr/>
            </p:nvSpPr>
            <p:spPr bwMode="auto">
              <a:xfrm flipH="1">
                <a:off x="3878" y="3341"/>
                <a:ext cx="181"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5672" name="Line 23">
                <a:extLst>
                  <a:ext uri="{FF2B5EF4-FFF2-40B4-BE49-F238E27FC236}">
                    <a16:creationId xmlns:a16="http://schemas.microsoft.com/office/drawing/2014/main" id="{4DD9360A-118A-4B40-852F-0AED9BB08B8B}"/>
                  </a:ext>
                </a:extLst>
              </p:cNvPr>
              <p:cNvSpPr>
                <a:spLocks noChangeShapeType="1"/>
              </p:cNvSpPr>
              <p:nvPr/>
            </p:nvSpPr>
            <p:spPr bwMode="auto">
              <a:xfrm>
                <a:off x="4241" y="3349"/>
                <a:ext cx="181"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5673" name="Oval 24">
                <a:extLst>
                  <a:ext uri="{FF2B5EF4-FFF2-40B4-BE49-F238E27FC236}">
                    <a16:creationId xmlns:a16="http://schemas.microsoft.com/office/drawing/2014/main" id="{719A4492-DAA1-43F3-8569-DC2EF266F732}"/>
                  </a:ext>
                </a:extLst>
              </p:cNvPr>
              <p:cNvSpPr>
                <a:spLocks noChangeArrowheads="1"/>
              </p:cNvSpPr>
              <p:nvPr/>
            </p:nvSpPr>
            <p:spPr bwMode="auto">
              <a:xfrm>
                <a:off x="3424" y="3135"/>
                <a:ext cx="255" cy="250"/>
              </a:xfrm>
              <a:prstGeom prst="ellipse">
                <a:avLst/>
              </a:prstGeom>
              <a:solidFill>
                <a:schemeClr val="tx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X</a:t>
                </a:r>
              </a:p>
            </p:txBody>
          </p:sp>
        </p:grpSp>
        <p:cxnSp>
          <p:nvCxnSpPr>
            <p:cNvPr id="155663" name="AutoShape 36">
              <a:extLst>
                <a:ext uri="{FF2B5EF4-FFF2-40B4-BE49-F238E27FC236}">
                  <a16:creationId xmlns:a16="http://schemas.microsoft.com/office/drawing/2014/main" id="{AA9F2E4C-60AA-4AEE-ADC9-74A915F03F74}"/>
                </a:ext>
              </a:extLst>
            </p:cNvPr>
            <p:cNvCxnSpPr>
              <a:cxnSpLocks noChangeShapeType="1"/>
            </p:cNvCxnSpPr>
            <p:nvPr/>
          </p:nvCxnSpPr>
          <p:spPr bwMode="auto">
            <a:xfrm flipV="1">
              <a:off x="1559719" y="4651376"/>
              <a:ext cx="419894" cy="404811"/>
            </a:xfrm>
            <a:prstGeom prst="straightConnector1">
              <a:avLst/>
            </a:prstGeom>
            <a:noFill/>
            <a:ln w="101600">
              <a:solidFill>
                <a:schemeClr val="tx1"/>
              </a:solidFill>
              <a:round/>
              <a:headEnd/>
              <a:tailEnd/>
            </a:ln>
            <a:extLst>
              <a:ext uri="{909E8E84-426E-40DD-AFC4-6F175D3DCCD1}">
                <a14:hiddenFill xmlns:a14="http://schemas.microsoft.com/office/drawing/2010/main">
                  <a:noFill/>
                </a14:hiddenFill>
              </a:ext>
            </a:extLst>
          </p:spPr>
        </p:cxnSp>
        <p:sp>
          <p:nvSpPr>
            <p:cNvPr id="155664" name="AutoShape 38">
              <a:extLst>
                <a:ext uri="{FF2B5EF4-FFF2-40B4-BE49-F238E27FC236}">
                  <a16:creationId xmlns:a16="http://schemas.microsoft.com/office/drawing/2014/main" id="{B1891E09-0CEC-42D8-AB2F-A3D43816ADD2}"/>
                </a:ext>
              </a:extLst>
            </p:cNvPr>
            <p:cNvSpPr>
              <a:spLocks noChangeArrowheads="1"/>
            </p:cNvSpPr>
            <p:nvPr/>
          </p:nvSpPr>
          <p:spPr bwMode="auto">
            <a:xfrm>
              <a:off x="3657600" y="4876800"/>
              <a:ext cx="1168400" cy="484188"/>
            </a:xfrm>
            <a:prstGeom prst="rightArrow">
              <a:avLst>
                <a:gd name="adj1" fmla="val 50000"/>
                <a:gd name="adj2" fmla="val 60328"/>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grpSp>
      <p:sp>
        <p:nvSpPr>
          <p:cNvPr id="155652" name="灯片编号占位符 3">
            <a:extLst>
              <a:ext uri="{FF2B5EF4-FFF2-40B4-BE49-F238E27FC236}">
                <a16:creationId xmlns:a16="http://schemas.microsoft.com/office/drawing/2014/main" id="{35F40E42-147E-4810-ACF8-C17162292A7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EE8ACA12-5F94-4672-9B69-5F70306A336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93</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4" name="圆角矩形标注 3">
            <a:extLst>
              <a:ext uri="{FF2B5EF4-FFF2-40B4-BE49-F238E27FC236}">
                <a16:creationId xmlns:a16="http://schemas.microsoft.com/office/drawing/2014/main" id="{A6BD06C8-15F5-45FE-8F99-DDE2EB557F20}"/>
              </a:ext>
            </a:extLst>
          </p:cNvPr>
          <p:cNvSpPr/>
          <p:nvPr/>
        </p:nvSpPr>
        <p:spPr>
          <a:xfrm>
            <a:off x="8065294" y="2362200"/>
            <a:ext cx="1763712" cy="990600"/>
          </a:xfrm>
          <a:prstGeom prst="wedgeRoundRectCallout">
            <a:avLst>
              <a:gd name="adj1" fmla="val -72139"/>
              <a:gd name="adj2" fmla="val 73438"/>
              <a:gd name="adj3" fmla="val 16667"/>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lnSpc>
                <a:spcPct val="150000"/>
              </a:lnSpc>
              <a:defRPr/>
            </a:pPr>
            <a:r>
              <a:rPr lang="zh-CN" altLang="en-US" sz="1800" b="1" dirty="0">
                <a:solidFill>
                  <a:srgbClr val="FF0000"/>
                </a:solidFill>
                <a:latin typeface="微软雅黑" pitchFamily="34" charset="-122"/>
                <a:ea typeface="微软雅黑" pitchFamily="34" charset="-122"/>
              </a:rPr>
              <a:t>有可能继续双黑处理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6" end="6"/>
                                            </p:txEl>
                                          </p:spTgt>
                                        </p:tgtEl>
                                        <p:attrNameLst>
                                          <p:attrName>style.visibility</p:attrName>
                                        </p:attrNameLst>
                                      </p:cBhvr>
                                      <p:to>
                                        <p:strVal val="visible"/>
                                      </p:to>
                                    </p:set>
                                    <p:anim calcmode="lin" valueType="num">
                                      <p:cBhvr additive="base">
                                        <p:cTn id="7"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descr="Rectangle: Click to edit Master text styles&#10;Second level&#10;Third level&#10;Fourth level&#10;Fifth level">
            <a:extLst>
              <a:ext uri="{FF2B5EF4-FFF2-40B4-BE49-F238E27FC236}">
                <a16:creationId xmlns:a16="http://schemas.microsoft.com/office/drawing/2014/main" id="{83AE62A6-51A7-4BB8-A739-9A218B4CFD88}"/>
              </a:ext>
            </a:extLst>
          </p:cNvPr>
          <p:cNvSpPr>
            <a:spLocks noGrp="1" noChangeArrowheads="1"/>
          </p:cNvSpPr>
          <p:nvPr>
            <p:ph type="body" idx="4294967295"/>
          </p:nvPr>
        </p:nvSpPr>
        <p:spPr>
          <a:xfrm>
            <a:off x="211756" y="914401"/>
            <a:ext cx="11627318" cy="3192463"/>
          </a:xfrm>
        </p:spPr>
        <p:txBody>
          <a:bodyPr/>
          <a:lstStyle/>
          <a:p>
            <a:pPr eaLnBrk="1" hangingPunct="1"/>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情况</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兄弟结点</a:t>
            </a:r>
            <a:r>
              <a:rPr lang="en-US" altLang="zh-CN"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是黑色，且子结点有红色</a:t>
            </a:r>
            <a:r>
              <a:rPr lang="en-US" altLang="zh-CN"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黑红</a:t>
            </a:r>
            <a:r>
              <a:rPr lang="en-US" altLang="zh-CN"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3200"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r>
              <a:rPr lang="en-US" altLang="zh-CN" sz="2800" dirty="0">
                <a:ea typeface="微软雅黑" panose="020B0503020204020204" pitchFamily="34" charset="-122"/>
                <a:cs typeface="Times New Roman" panose="02020603050405020304" pitchFamily="18" charset="0"/>
              </a:rPr>
              <a:t>(a) </a:t>
            </a:r>
            <a:r>
              <a:rPr lang="zh-CN" altLang="en-US" sz="2800" dirty="0">
                <a:ea typeface="微软雅黑" panose="020B0503020204020204" pitchFamily="34" charset="-122"/>
                <a:cs typeface="Times New Roman" panose="02020603050405020304" pitchFamily="18" charset="0"/>
              </a:rPr>
              <a:t>旋转重构：侄子红结点</a:t>
            </a:r>
            <a:r>
              <a:rPr lang="zh-CN" altLang="en-US" sz="2800" dirty="0">
                <a:solidFill>
                  <a:srgbClr val="C00000"/>
                </a:solidFill>
                <a:ea typeface="微软雅黑" panose="020B0503020204020204" pitchFamily="34" charset="-122"/>
                <a:cs typeface="Times New Roman" panose="02020603050405020304" pitchFamily="18" charset="0"/>
              </a:rPr>
              <a:t>八字外撇</a:t>
            </a:r>
          </a:p>
          <a:p>
            <a:pPr marL="1436688" lvl="2" indent="-358775" eaLnBrk="1" hangingPunct="1">
              <a:buFont typeface="Arial" panose="020B0604020202020204" pitchFamily="34" charset="0"/>
              <a:buChar char="•"/>
            </a:pPr>
            <a:r>
              <a:rPr lang="zh-CN" altLang="en-US" sz="2400" b="1" dirty="0">
                <a:ea typeface="微软雅黑" panose="020B0503020204020204" pitchFamily="34" charset="-122"/>
                <a:cs typeface="Times New Roman" panose="02020603050405020304" pitchFamily="18" charset="0"/>
              </a:rPr>
              <a:t>将兄弟结点</a:t>
            </a:r>
            <a:r>
              <a:rPr lang="en-US" altLang="zh-CN" sz="2400" b="1" dirty="0">
                <a:ea typeface="微软雅黑" panose="020B0503020204020204" pitchFamily="34" charset="-122"/>
                <a:cs typeface="Times New Roman" panose="02020603050405020304" pitchFamily="18" charset="0"/>
              </a:rPr>
              <a:t>C</a:t>
            </a:r>
            <a:r>
              <a:rPr lang="zh-CN" altLang="en-US" sz="2400" b="1" dirty="0">
                <a:ea typeface="微软雅黑" panose="020B0503020204020204" pitchFamily="34" charset="-122"/>
                <a:cs typeface="Times New Roman" panose="02020603050405020304" pitchFamily="18" charset="0"/>
              </a:rPr>
              <a:t>提上去，继承原父结点的颜色</a:t>
            </a:r>
          </a:p>
          <a:p>
            <a:pPr marL="1436688" lvl="2" indent="-358775" eaLnBrk="1" hangingPunct="1">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根不变色，父兄全黑</a:t>
            </a:r>
          </a:p>
        </p:txBody>
      </p:sp>
      <p:sp>
        <p:nvSpPr>
          <p:cNvPr id="156675" name="灯片编号占位符 3">
            <a:extLst>
              <a:ext uri="{FF2B5EF4-FFF2-40B4-BE49-F238E27FC236}">
                <a16:creationId xmlns:a16="http://schemas.microsoft.com/office/drawing/2014/main" id="{F43DFFC8-16AA-476D-ABCC-94E079C5BAB8}"/>
              </a:ext>
            </a:extLst>
          </p:cNvPr>
          <p:cNvSpPr>
            <a:spLocks noGrp="1"/>
          </p:cNvSpPr>
          <p:nvPr>
            <p:ph type="sldNum" sz="quarter" idx="12"/>
          </p:nvPr>
        </p:nvSpPr>
        <p:spPr>
          <a:xfrm>
            <a:off x="9143206" y="6591300"/>
            <a:ext cx="13716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9132652-8FD6-40AC-878C-EE33B9C65C2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94</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56676" name="Line 5">
            <a:extLst>
              <a:ext uri="{FF2B5EF4-FFF2-40B4-BE49-F238E27FC236}">
                <a16:creationId xmlns:a16="http://schemas.microsoft.com/office/drawing/2014/main" id="{D21FEDC5-0392-4A9C-874A-7639F80BEA36}"/>
              </a:ext>
            </a:extLst>
          </p:cNvPr>
          <p:cNvSpPr>
            <a:spLocks noChangeShapeType="1"/>
          </p:cNvSpPr>
          <p:nvPr/>
        </p:nvSpPr>
        <p:spPr bwMode="auto">
          <a:xfrm>
            <a:off x="4198144" y="4668839"/>
            <a:ext cx="455612" cy="3968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6677" name="Line 9">
            <a:extLst>
              <a:ext uri="{FF2B5EF4-FFF2-40B4-BE49-F238E27FC236}">
                <a16:creationId xmlns:a16="http://schemas.microsoft.com/office/drawing/2014/main" id="{7B048EF9-5781-41FF-B27F-3474E6D78624}"/>
              </a:ext>
            </a:extLst>
          </p:cNvPr>
          <p:cNvSpPr>
            <a:spLocks noChangeShapeType="1"/>
          </p:cNvSpPr>
          <p:nvPr/>
        </p:nvSpPr>
        <p:spPr bwMode="auto">
          <a:xfrm flipH="1">
            <a:off x="4225132" y="5422900"/>
            <a:ext cx="360363" cy="431800"/>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6678" name="Oval 10">
            <a:extLst>
              <a:ext uri="{FF2B5EF4-FFF2-40B4-BE49-F238E27FC236}">
                <a16:creationId xmlns:a16="http://schemas.microsoft.com/office/drawing/2014/main" id="{67F2A747-5E31-4995-B688-D87511EB9819}"/>
              </a:ext>
            </a:extLst>
          </p:cNvPr>
          <p:cNvSpPr>
            <a:spLocks noChangeArrowheads="1"/>
          </p:cNvSpPr>
          <p:nvPr/>
        </p:nvSpPr>
        <p:spPr bwMode="auto">
          <a:xfrm>
            <a:off x="3793332" y="4414839"/>
            <a:ext cx="404813"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Arial" panose="020B0604020202020204" pitchFamily="34" charset="0"/>
                <a:ea typeface="宋体" panose="02010600030101010101" pitchFamily="2" charset="-122"/>
                <a:cs typeface="+mn-cs"/>
              </a:rPr>
              <a:t>B</a:t>
            </a:r>
          </a:p>
        </p:txBody>
      </p:sp>
      <p:sp>
        <p:nvSpPr>
          <p:cNvPr id="156679" name="Oval 12">
            <a:extLst>
              <a:ext uri="{FF2B5EF4-FFF2-40B4-BE49-F238E27FC236}">
                <a16:creationId xmlns:a16="http://schemas.microsoft.com/office/drawing/2014/main" id="{ACAE7299-65F1-43B8-975D-F04BBDE841F1}"/>
              </a:ext>
            </a:extLst>
          </p:cNvPr>
          <p:cNvSpPr>
            <a:spLocks noChangeArrowheads="1"/>
          </p:cNvSpPr>
          <p:nvPr/>
        </p:nvSpPr>
        <p:spPr bwMode="auto">
          <a:xfrm>
            <a:off x="4872832" y="5854701"/>
            <a:ext cx="404813" cy="396875"/>
          </a:xfrm>
          <a:prstGeom prst="ellipse">
            <a:avLst/>
          </a:prstGeom>
          <a:solidFill>
            <a:srgbClr val="FF0000"/>
          </a:solidFill>
          <a:ln w="19050" algn="ctr">
            <a:solidFill>
              <a:srgbClr val="FF0000"/>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cs typeface="+mn-cs"/>
              </a:rPr>
              <a:t>D</a:t>
            </a:r>
          </a:p>
        </p:txBody>
      </p:sp>
      <p:sp>
        <p:nvSpPr>
          <p:cNvPr id="156680" name="Line 14">
            <a:extLst>
              <a:ext uri="{FF2B5EF4-FFF2-40B4-BE49-F238E27FC236}">
                <a16:creationId xmlns:a16="http://schemas.microsoft.com/office/drawing/2014/main" id="{CEF8F2F6-27C1-42B3-8B6C-662E2A7C5B1E}"/>
              </a:ext>
            </a:extLst>
          </p:cNvPr>
          <p:cNvSpPr>
            <a:spLocks noChangeShapeType="1"/>
          </p:cNvSpPr>
          <p:nvPr/>
        </p:nvSpPr>
        <p:spPr bwMode="auto">
          <a:xfrm>
            <a:off x="4728370" y="5422900"/>
            <a:ext cx="288925" cy="4318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6681" name="Oval 15">
            <a:extLst>
              <a:ext uri="{FF2B5EF4-FFF2-40B4-BE49-F238E27FC236}">
                <a16:creationId xmlns:a16="http://schemas.microsoft.com/office/drawing/2014/main" id="{AED6D81A-20D0-483F-8BE3-B720E5BC4908}"/>
              </a:ext>
            </a:extLst>
          </p:cNvPr>
          <p:cNvSpPr>
            <a:spLocks noChangeArrowheads="1"/>
          </p:cNvSpPr>
          <p:nvPr/>
        </p:nvSpPr>
        <p:spPr bwMode="auto">
          <a:xfrm>
            <a:off x="3159919" y="5067301"/>
            <a:ext cx="404812"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X</a:t>
            </a:r>
          </a:p>
        </p:txBody>
      </p:sp>
      <p:sp>
        <p:nvSpPr>
          <p:cNvPr id="156682" name="Oval 18">
            <a:extLst>
              <a:ext uri="{FF2B5EF4-FFF2-40B4-BE49-F238E27FC236}">
                <a16:creationId xmlns:a16="http://schemas.microsoft.com/office/drawing/2014/main" id="{10DA013D-F65B-4270-8885-331D7689FDD3}"/>
              </a:ext>
            </a:extLst>
          </p:cNvPr>
          <p:cNvSpPr>
            <a:spLocks noChangeArrowheads="1"/>
          </p:cNvSpPr>
          <p:nvPr/>
        </p:nvSpPr>
        <p:spPr bwMode="auto">
          <a:xfrm>
            <a:off x="4441032" y="5062539"/>
            <a:ext cx="404813"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C</a:t>
            </a:r>
          </a:p>
        </p:txBody>
      </p:sp>
      <p:cxnSp>
        <p:nvCxnSpPr>
          <p:cNvPr id="178211" name="AutoShape 35">
            <a:extLst>
              <a:ext uri="{FF2B5EF4-FFF2-40B4-BE49-F238E27FC236}">
                <a16:creationId xmlns:a16="http://schemas.microsoft.com/office/drawing/2014/main" id="{4E093A04-2172-4EA2-9E7B-B8139624B881}"/>
              </a:ext>
            </a:extLst>
          </p:cNvPr>
          <p:cNvCxnSpPr>
            <a:cxnSpLocks noChangeShapeType="1"/>
            <a:stCxn id="156681" idx="7"/>
          </p:cNvCxnSpPr>
          <p:nvPr/>
        </p:nvCxnSpPr>
        <p:spPr bwMode="auto">
          <a:xfrm flipV="1">
            <a:off x="3505995" y="4740276"/>
            <a:ext cx="346075" cy="384175"/>
          </a:xfrm>
          <a:prstGeom prst="straightConnector1">
            <a:avLst/>
          </a:prstGeom>
          <a:noFill/>
          <a:ln w="101600">
            <a:solidFill>
              <a:schemeClr val="tx1"/>
            </a:solidFill>
            <a:round/>
            <a:headEnd/>
            <a:tailEnd/>
          </a:ln>
          <a:extLst>
            <a:ext uri="{909E8E84-426E-40DD-AFC4-6F175D3DCCD1}">
              <a14:hiddenFill xmlns:a14="http://schemas.microsoft.com/office/drawing/2010/main">
                <a:noFill/>
              </a14:hiddenFill>
            </a:ext>
          </a:extLst>
        </p:spPr>
      </p:cxnSp>
      <p:sp>
        <p:nvSpPr>
          <p:cNvPr id="156684" name="Text Box 37">
            <a:extLst>
              <a:ext uri="{FF2B5EF4-FFF2-40B4-BE49-F238E27FC236}">
                <a16:creationId xmlns:a16="http://schemas.microsoft.com/office/drawing/2014/main" id="{D9D4CBE6-E1F9-4B9A-A2E5-17F75B6EE6F2}"/>
              </a:ext>
            </a:extLst>
          </p:cNvPr>
          <p:cNvSpPr txBox="1">
            <a:spLocks noChangeArrowheads="1"/>
          </p:cNvSpPr>
          <p:nvPr/>
        </p:nvSpPr>
        <p:spPr bwMode="auto">
          <a:xfrm>
            <a:off x="3953669" y="5951538"/>
            <a:ext cx="341312" cy="29686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156685" name="Oval 38">
            <a:extLst>
              <a:ext uri="{FF2B5EF4-FFF2-40B4-BE49-F238E27FC236}">
                <a16:creationId xmlns:a16="http://schemas.microsoft.com/office/drawing/2014/main" id="{14B03699-1301-497F-9396-2C00CF27E79D}"/>
              </a:ext>
            </a:extLst>
          </p:cNvPr>
          <p:cNvSpPr>
            <a:spLocks noChangeArrowheads="1"/>
          </p:cNvSpPr>
          <p:nvPr/>
        </p:nvSpPr>
        <p:spPr bwMode="auto">
          <a:xfrm>
            <a:off x="3953669" y="5819775"/>
            <a:ext cx="431800" cy="71913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grpSp>
        <p:nvGrpSpPr>
          <p:cNvPr id="2" name="Group 64">
            <a:extLst>
              <a:ext uri="{FF2B5EF4-FFF2-40B4-BE49-F238E27FC236}">
                <a16:creationId xmlns:a16="http://schemas.microsoft.com/office/drawing/2014/main" id="{9F7C5D15-0A2B-477C-BDC1-24D9A3A07F76}"/>
              </a:ext>
            </a:extLst>
          </p:cNvPr>
          <p:cNvGrpSpPr>
            <a:grpSpLocks/>
          </p:cNvGrpSpPr>
          <p:nvPr/>
        </p:nvGrpSpPr>
        <p:grpSpPr bwMode="auto">
          <a:xfrm>
            <a:off x="6976270" y="4414838"/>
            <a:ext cx="1557337" cy="2138362"/>
            <a:chOff x="3532" y="2545"/>
            <a:chExt cx="981" cy="1347"/>
          </a:xfrm>
        </p:grpSpPr>
        <p:sp>
          <p:nvSpPr>
            <p:cNvPr id="156692" name="Line 6">
              <a:extLst>
                <a:ext uri="{FF2B5EF4-FFF2-40B4-BE49-F238E27FC236}">
                  <a16:creationId xmlns:a16="http://schemas.microsoft.com/office/drawing/2014/main" id="{5354BD33-5CEB-40F9-9D04-7A078088FC5F}"/>
                </a:ext>
              </a:extLst>
            </p:cNvPr>
            <p:cNvSpPr>
              <a:spLocks noChangeShapeType="1"/>
            </p:cNvSpPr>
            <p:nvPr/>
          </p:nvSpPr>
          <p:spPr bwMode="auto">
            <a:xfrm flipH="1">
              <a:off x="3850" y="2772"/>
              <a:ext cx="136" cy="18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6693" name="Line 7">
              <a:extLst>
                <a:ext uri="{FF2B5EF4-FFF2-40B4-BE49-F238E27FC236}">
                  <a16:creationId xmlns:a16="http://schemas.microsoft.com/office/drawing/2014/main" id="{E5DD6FCB-4AA6-4BCF-90F9-037F40AAE352}"/>
                </a:ext>
              </a:extLst>
            </p:cNvPr>
            <p:cNvSpPr>
              <a:spLocks noChangeShapeType="1"/>
            </p:cNvSpPr>
            <p:nvPr/>
          </p:nvSpPr>
          <p:spPr bwMode="auto">
            <a:xfrm>
              <a:off x="4122" y="2772"/>
              <a:ext cx="181"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6694" name="Oval 11">
              <a:extLst>
                <a:ext uri="{FF2B5EF4-FFF2-40B4-BE49-F238E27FC236}">
                  <a16:creationId xmlns:a16="http://schemas.microsoft.com/office/drawing/2014/main" id="{A7DCC691-04B9-4B6C-968E-2857E0D3E395}"/>
                </a:ext>
              </a:extLst>
            </p:cNvPr>
            <p:cNvSpPr>
              <a:spLocks noChangeArrowheads="1"/>
            </p:cNvSpPr>
            <p:nvPr/>
          </p:nvSpPr>
          <p:spPr bwMode="auto">
            <a:xfrm>
              <a:off x="4258" y="2953"/>
              <a:ext cx="255" cy="250"/>
            </a:xfrm>
            <a:prstGeom prst="ellipse">
              <a:avLst/>
            </a:prstGeom>
            <a:solidFill>
              <a:schemeClr val="tx2"/>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D</a:t>
              </a:r>
            </a:p>
          </p:txBody>
        </p:sp>
        <p:sp>
          <p:nvSpPr>
            <p:cNvPr id="156695" name="Oval 16">
              <a:extLst>
                <a:ext uri="{FF2B5EF4-FFF2-40B4-BE49-F238E27FC236}">
                  <a16:creationId xmlns:a16="http://schemas.microsoft.com/office/drawing/2014/main" id="{0E74B652-9E82-499E-BF42-38976F03587E}"/>
                </a:ext>
              </a:extLst>
            </p:cNvPr>
            <p:cNvSpPr>
              <a:spLocks noChangeArrowheads="1"/>
            </p:cNvSpPr>
            <p:nvPr/>
          </p:nvSpPr>
          <p:spPr bwMode="auto">
            <a:xfrm>
              <a:off x="3532" y="3452"/>
              <a:ext cx="255" cy="250"/>
            </a:xfrm>
            <a:prstGeom prst="ellipse">
              <a:avLst/>
            </a:prstGeom>
            <a:solidFill>
              <a:schemeClr val="tx2"/>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X</a:t>
              </a:r>
            </a:p>
          </p:txBody>
        </p:sp>
        <p:sp>
          <p:nvSpPr>
            <p:cNvPr id="156696" name="Oval 17">
              <a:extLst>
                <a:ext uri="{FF2B5EF4-FFF2-40B4-BE49-F238E27FC236}">
                  <a16:creationId xmlns:a16="http://schemas.microsoft.com/office/drawing/2014/main" id="{00C33C5A-481D-40DA-BD4B-382EA2791384}"/>
                </a:ext>
              </a:extLst>
            </p:cNvPr>
            <p:cNvSpPr>
              <a:spLocks noChangeArrowheads="1"/>
            </p:cNvSpPr>
            <p:nvPr/>
          </p:nvSpPr>
          <p:spPr bwMode="auto">
            <a:xfrm>
              <a:off x="3714" y="2953"/>
              <a:ext cx="255" cy="250"/>
            </a:xfrm>
            <a:prstGeom prst="ellipse">
              <a:avLst/>
            </a:prstGeom>
            <a:solidFill>
              <a:schemeClr val="tx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B</a:t>
              </a:r>
            </a:p>
          </p:txBody>
        </p:sp>
        <p:sp>
          <p:nvSpPr>
            <p:cNvPr id="156697" name="Line 19">
              <a:extLst>
                <a:ext uri="{FF2B5EF4-FFF2-40B4-BE49-F238E27FC236}">
                  <a16:creationId xmlns:a16="http://schemas.microsoft.com/office/drawing/2014/main" id="{E43746A3-694E-4545-90BE-6EB706DAD63E}"/>
                </a:ext>
              </a:extLst>
            </p:cNvPr>
            <p:cNvSpPr>
              <a:spLocks noChangeShapeType="1"/>
            </p:cNvSpPr>
            <p:nvPr/>
          </p:nvSpPr>
          <p:spPr bwMode="auto">
            <a:xfrm>
              <a:off x="3895" y="3180"/>
              <a:ext cx="227" cy="272"/>
            </a:xfrm>
            <a:prstGeom prst="line">
              <a:avLst/>
            </a:prstGeom>
            <a:noFill/>
            <a:ln w="412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6698" name="Oval 20">
              <a:extLst>
                <a:ext uri="{FF2B5EF4-FFF2-40B4-BE49-F238E27FC236}">
                  <a16:creationId xmlns:a16="http://schemas.microsoft.com/office/drawing/2014/main" id="{DDD61CDF-3FBD-48E0-827A-1EBA279BE230}"/>
                </a:ext>
              </a:extLst>
            </p:cNvPr>
            <p:cNvSpPr>
              <a:spLocks noChangeArrowheads="1"/>
            </p:cNvSpPr>
            <p:nvPr/>
          </p:nvSpPr>
          <p:spPr bwMode="auto">
            <a:xfrm>
              <a:off x="3940" y="2545"/>
              <a:ext cx="255" cy="2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Arial" panose="020B0604020202020204" pitchFamily="34" charset="0"/>
                  <a:ea typeface="宋体" panose="02010600030101010101" pitchFamily="2" charset="-122"/>
                  <a:cs typeface="+mn-cs"/>
                </a:rPr>
                <a:t>C</a:t>
              </a:r>
            </a:p>
          </p:txBody>
        </p:sp>
        <p:sp>
          <p:nvSpPr>
            <p:cNvPr id="156699" name="Line 21">
              <a:extLst>
                <a:ext uri="{FF2B5EF4-FFF2-40B4-BE49-F238E27FC236}">
                  <a16:creationId xmlns:a16="http://schemas.microsoft.com/office/drawing/2014/main" id="{2E2BA36F-DB0B-4891-B4D1-47C8720AE072}"/>
                </a:ext>
              </a:extLst>
            </p:cNvPr>
            <p:cNvSpPr>
              <a:spLocks noChangeShapeType="1"/>
            </p:cNvSpPr>
            <p:nvPr/>
          </p:nvSpPr>
          <p:spPr bwMode="auto">
            <a:xfrm flipH="1">
              <a:off x="3623" y="3180"/>
              <a:ext cx="181"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56700" name="Text Box 39">
              <a:extLst>
                <a:ext uri="{FF2B5EF4-FFF2-40B4-BE49-F238E27FC236}">
                  <a16:creationId xmlns:a16="http://schemas.microsoft.com/office/drawing/2014/main" id="{882598BC-A752-47D9-9789-264F7CFBFC34}"/>
                </a:ext>
              </a:extLst>
            </p:cNvPr>
            <p:cNvSpPr txBox="1">
              <a:spLocks noChangeArrowheads="1"/>
            </p:cNvSpPr>
            <p:nvPr/>
          </p:nvSpPr>
          <p:spPr bwMode="auto">
            <a:xfrm>
              <a:off x="3996" y="3522"/>
              <a:ext cx="215" cy="18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156701" name="Oval 40">
              <a:extLst>
                <a:ext uri="{FF2B5EF4-FFF2-40B4-BE49-F238E27FC236}">
                  <a16:creationId xmlns:a16="http://schemas.microsoft.com/office/drawing/2014/main" id="{FE59F149-3587-423B-B743-4BA8420393DC}"/>
                </a:ext>
              </a:extLst>
            </p:cNvPr>
            <p:cNvSpPr>
              <a:spLocks noChangeArrowheads="1"/>
            </p:cNvSpPr>
            <p:nvPr/>
          </p:nvSpPr>
          <p:spPr bwMode="auto">
            <a:xfrm>
              <a:off x="3996" y="3439"/>
              <a:ext cx="272" cy="45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grpSp>
      <p:sp>
        <p:nvSpPr>
          <p:cNvPr id="178228" name="Freeform 52">
            <a:extLst>
              <a:ext uri="{FF2B5EF4-FFF2-40B4-BE49-F238E27FC236}">
                <a16:creationId xmlns:a16="http://schemas.microsoft.com/office/drawing/2014/main" id="{7B7A1F8C-F3D9-4AE3-865F-5D1275E0C90B}"/>
              </a:ext>
            </a:extLst>
          </p:cNvPr>
          <p:cNvSpPr>
            <a:spLocks/>
          </p:cNvSpPr>
          <p:nvPr/>
        </p:nvSpPr>
        <p:spPr bwMode="auto">
          <a:xfrm flipH="1">
            <a:off x="3564731" y="4235450"/>
            <a:ext cx="1944688" cy="2160588"/>
          </a:xfrm>
          <a:custGeom>
            <a:avLst/>
            <a:gdLst>
              <a:gd name="T0" fmla="*/ 2147483646 w 1071"/>
              <a:gd name="T1" fmla="*/ 2147483646 h 865"/>
              <a:gd name="T2" fmla="*/ 2147483646 w 1071"/>
              <a:gd name="T3" fmla="*/ 2147483646 h 865"/>
              <a:gd name="T4" fmla="*/ 2147483646 w 1071"/>
              <a:gd name="T5" fmla="*/ 2147483646 h 865"/>
              <a:gd name="T6" fmla="*/ 2147483646 w 1071"/>
              <a:gd name="T7" fmla="*/ 2147483646 h 865"/>
              <a:gd name="T8" fmla="*/ 2147483646 w 1071"/>
              <a:gd name="T9" fmla="*/ 2147483646 h 865"/>
              <a:gd name="T10" fmla="*/ 2147483646 w 1071"/>
              <a:gd name="T11" fmla="*/ 2147483646 h 865"/>
              <a:gd name="T12" fmla="*/ 2147483646 w 1071"/>
              <a:gd name="T13" fmla="*/ 2147483646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178239" name="Freeform 63">
            <a:extLst>
              <a:ext uri="{FF2B5EF4-FFF2-40B4-BE49-F238E27FC236}">
                <a16:creationId xmlns:a16="http://schemas.microsoft.com/office/drawing/2014/main" id="{E3FBDF53-9F9E-498B-A486-BDBE5150751F}"/>
              </a:ext>
            </a:extLst>
          </p:cNvPr>
          <p:cNvSpPr>
            <a:spLocks/>
          </p:cNvSpPr>
          <p:nvPr/>
        </p:nvSpPr>
        <p:spPr bwMode="auto">
          <a:xfrm>
            <a:off x="6661944" y="4090988"/>
            <a:ext cx="1700212" cy="2449512"/>
          </a:xfrm>
          <a:custGeom>
            <a:avLst/>
            <a:gdLst>
              <a:gd name="T0" fmla="*/ 2147483646 w 1071"/>
              <a:gd name="T1" fmla="*/ 2147483646 h 865"/>
              <a:gd name="T2" fmla="*/ 2147483646 w 1071"/>
              <a:gd name="T3" fmla="*/ 2147483646 h 865"/>
              <a:gd name="T4" fmla="*/ 2147483646 w 1071"/>
              <a:gd name="T5" fmla="*/ 2147483646 h 865"/>
              <a:gd name="T6" fmla="*/ 2147483646 w 1071"/>
              <a:gd name="T7" fmla="*/ 2147483646 h 865"/>
              <a:gd name="T8" fmla="*/ 2147483646 w 1071"/>
              <a:gd name="T9" fmla="*/ 2147483646 h 865"/>
              <a:gd name="T10" fmla="*/ 2147483646 w 1071"/>
              <a:gd name="T11" fmla="*/ 2147483646 h 865"/>
              <a:gd name="T12" fmla="*/ 2147483646 w 1071"/>
              <a:gd name="T13" fmla="*/ 2147483646 h 865"/>
              <a:gd name="T14" fmla="*/ 0 60000 65536"/>
              <a:gd name="T15" fmla="*/ 0 60000 65536"/>
              <a:gd name="T16" fmla="*/ 0 60000 65536"/>
              <a:gd name="T17" fmla="*/ 0 60000 65536"/>
              <a:gd name="T18" fmla="*/ 0 60000 65536"/>
              <a:gd name="T19" fmla="*/ 0 60000 65536"/>
              <a:gd name="T20" fmla="*/ 0 60000 65536"/>
              <a:gd name="T21" fmla="*/ 0 w 1071"/>
              <a:gd name="T22" fmla="*/ 0 h 865"/>
              <a:gd name="T23" fmla="*/ 1071 w 1071"/>
              <a:gd name="T24" fmla="*/ 865 h 8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71" h="865">
                <a:moveTo>
                  <a:pt x="808" y="9"/>
                </a:moveTo>
                <a:cubicBezTo>
                  <a:pt x="925" y="0"/>
                  <a:pt x="1071" y="142"/>
                  <a:pt x="1042" y="231"/>
                </a:cubicBezTo>
                <a:cubicBezTo>
                  <a:pt x="1013" y="320"/>
                  <a:pt x="735" y="446"/>
                  <a:pt x="634" y="543"/>
                </a:cubicBezTo>
                <a:cubicBezTo>
                  <a:pt x="533" y="640"/>
                  <a:pt x="539" y="774"/>
                  <a:pt x="436" y="813"/>
                </a:cubicBezTo>
                <a:cubicBezTo>
                  <a:pt x="333" y="852"/>
                  <a:pt x="32" y="865"/>
                  <a:pt x="16" y="777"/>
                </a:cubicBezTo>
                <a:cubicBezTo>
                  <a:pt x="0" y="689"/>
                  <a:pt x="208" y="413"/>
                  <a:pt x="340" y="285"/>
                </a:cubicBezTo>
                <a:cubicBezTo>
                  <a:pt x="472" y="157"/>
                  <a:pt x="691" y="18"/>
                  <a:pt x="808" y="9"/>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grpSp>
        <p:nvGrpSpPr>
          <p:cNvPr id="156689" name="Group 31">
            <a:extLst>
              <a:ext uri="{FF2B5EF4-FFF2-40B4-BE49-F238E27FC236}">
                <a16:creationId xmlns:a16="http://schemas.microsoft.com/office/drawing/2014/main" id="{F74B44A3-804E-4D4A-ACD1-6FE1871A81C6}"/>
              </a:ext>
            </a:extLst>
          </p:cNvPr>
          <p:cNvGrpSpPr>
            <a:grpSpLocks/>
          </p:cNvGrpSpPr>
          <p:nvPr/>
        </p:nvGrpSpPr>
        <p:grpSpPr bwMode="auto">
          <a:xfrm>
            <a:off x="5393531" y="4746626"/>
            <a:ext cx="1346200" cy="892175"/>
            <a:chOff x="2438" y="3038"/>
            <a:chExt cx="848" cy="562"/>
          </a:xfrm>
        </p:grpSpPr>
        <p:sp>
          <p:nvSpPr>
            <p:cNvPr id="156690" name="AutoShape 41">
              <a:extLst>
                <a:ext uri="{FF2B5EF4-FFF2-40B4-BE49-F238E27FC236}">
                  <a16:creationId xmlns:a16="http://schemas.microsoft.com/office/drawing/2014/main" id="{2DDF5415-6E2F-4C00-96D1-825D6B47167F}"/>
                </a:ext>
              </a:extLst>
            </p:cNvPr>
            <p:cNvSpPr>
              <a:spLocks noChangeArrowheads="1"/>
            </p:cNvSpPr>
            <p:nvPr/>
          </p:nvSpPr>
          <p:spPr bwMode="auto">
            <a:xfrm>
              <a:off x="2496" y="3360"/>
              <a:ext cx="768" cy="240"/>
            </a:xfrm>
            <a:prstGeom prst="rightArrow">
              <a:avLst>
                <a:gd name="adj1" fmla="val 50000"/>
                <a:gd name="adj2" fmla="val 80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sp>
          <p:nvSpPr>
            <p:cNvPr id="156691" name="Text Box 30">
              <a:extLst>
                <a:ext uri="{FF2B5EF4-FFF2-40B4-BE49-F238E27FC236}">
                  <a16:creationId xmlns:a16="http://schemas.microsoft.com/office/drawing/2014/main" id="{94B9D2F1-9BC7-4CDE-A338-34200A2E9E0D}"/>
                </a:ext>
              </a:extLst>
            </p:cNvPr>
            <p:cNvSpPr txBox="1">
              <a:spLocks noChangeArrowheads="1"/>
            </p:cNvSpPr>
            <p:nvPr/>
          </p:nvSpPr>
          <p:spPr bwMode="auto">
            <a:xfrm>
              <a:off x="2438" y="3038"/>
              <a:ext cx="8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sz="1800">
                  <a:solidFill>
                    <a:srgbClr val="000000"/>
                  </a:solidFill>
                  <a:latin typeface="Arial" panose="020B0604020202020204" pitchFamily="34" charset="0"/>
                  <a:ea typeface="宋体" panose="02010600030101010101" pitchFamily="2" charset="-122"/>
                  <a:cs typeface="+mn-cs"/>
                </a:rPr>
                <a:t>单旋转调整</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7821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82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3" presetClass="emph" presetSubtype="0" fill="remove" nodeType="clickEffect">
                                  <p:stCondLst>
                                    <p:cond delay="0"/>
                                  </p:stCondLst>
                                  <p:childTnLst>
                                    <p:animClr clrSpc="rgb" dir="cw">
                                      <p:cBhvr override="childStyle">
                                        <p:cTn id="14" dur="1500" accel="50000" autoRev="1" fill="hold" tmFilter="0, 0; .33333, 1; 1, 1">
                                          <p:stCondLst>
                                            <p:cond delay="0"/>
                                          </p:stCondLst>
                                        </p:cTn>
                                        <p:tgtEl>
                                          <p:spTgt spid="178211"/>
                                        </p:tgtEl>
                                        <p:attrNameLst>
                                          <p:attrName>style.color</p:attrName>
                                        </p:attrNameLst>
                                      </p:cBhvr>
                                      <p:to>
                                        <a:schemeClr val="accent2"/>
                                      </p:to>
                                    </p:animClr>
                                    <p:animClr clrSpc="rgb" dir="cw">
                                      <p:cBhvr>
                                        <p:cTn id="15" dur="1500" accel="50000" autoRev="1" fill="hold" tmFilter="0, 0; .33333, 1; 1, 1">
                                          <p:stCondLst>
                                            <p:cond delay="0"/>
                                          </p:stCondLst>
                                        </p:cTn>
                                        <p:tgtEl>
                                          <p:spTgt spid="178211"/>
                                        </p:tgtEl>
                                        <p:attrNameLst>
                                          <p:attrName>fillcolor</p:attrName>
                                        </p:attrNameLst>
                                      </p:cBhvr>
                                      <p:to>
                                        <a:schemeClr val="accent2"/>
                                      </p:to>
                                    </p:animClr>
                                    <p:set>
                                      <p:cBhvr>
                                        <p:cTn id="16" dur="3000" fill="hold"/>
                                        <p:tgtEl>
                                          <p:spTgt spid="178211"/>
                                        </p:tgtEl>
                                        <p:attrNameLst>
                                          <p:attrName>fill.type</p:attrName>
                                        </p:attrNameLst>
                                      </p:cBhvr>
                                      <p:to>
                                        <p:strVal val="solid"/>
                                      </p:to>
                                    </p:set>
                                    <p:set>
                                      <p:cBhvr>
                                        <p:cTn id="17" dur="3000" fill="hold"/>
                                        <p:tgtEl>
                                          <p:spTgt spid="178211"/>
                                        </p:tgtEl>
                                        <p:attrNameLst>
                                          <p:attrName>fill.on</p:attrName>
                                        </p:attrNameLst>
                                      </p:cBhvr>
                                      <p:to>
                                        <p:strVal val="true"/>
                                      </p:to>
                                    </p:set>
                                    <p:animScale>
                                      <p:cBhvr>
                                        <p:cTn id="18" dur="1500" accel="50000" autoRev="1" fill="hold" tmFilter="0, 0; .33333, 1; 1, 1">
                                          <p:stCondLst>
                                            <p:cond delay="0"/>
                                          </p:stCondLst>
                                        </p:cTn>
                                        <p:tgtEl>
                                          <p:spTgt spid="178211"/>
                                        </p:tgtEl>
                                      </p:cBhvr>
                                      <p:from x="100000" y="100000"/>
                                      <p:to x="100000" y="140000"/>
                                    </p:animScale>
                                  </p:childTnLst>
                                </p:cTn>
                              </p:par>
                            </p:childTnLst>
                          </p:cTn>
                        </p:par>
                      </p:childTnLst>
                    </p:cTn>
                  </p:par>
                  <p:par>
                    <p:cTn id="19" fill="hold" nodeType="clickPar">
                      <p:stCondLst>
                        <p:cond delay="indefinite"/>
                      </p:stCondLst>
                      <p:childTnLst>
                        <p:par>
                          <p:cTn id="20" fill="hold" nodeType="withGroup">
                            <p:stCondLst>
                              <p:cond delay="0"/>
                            </p:stCondLst>
                            <p:childTnLst>
                              <p:par>
                                <p:cTn id="21" presetID="2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edge">
                                      <p:cBhvr>
                                        <p:cTn id="23" dur="10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178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3" descr="Rectangle: Click to edit Master text styles&#10;Second level&#10;Third level&#10;Fourth level&#10;Fifth level">
            <a:extLst>
              <a:ext uri="{FF2B5EF4-FFF2-40B4-BE49-F238E27FC236}">
                <a16:creationId xmlns:a16="http://schemas.microsoft.com/office/drawing/2014/main" id="{83AE62A6-51A7-4BB8-A739-9A218B4CFD88}"/>
              </a:ext>
            </a:extLst>
          </p:cNvPr>
          <p:cNvSpPr>
            <a:spLocks noGrp="1" noChangeArrowheads="1"/>
          </p:cNvSpPr>
          <p:nvPr>
            <p:ph type="body" idx="4294967295"/>
          </p:nvPr>
        </p:nvSpPr>
        <p:spPr>
          <a:xfrm>
            <a:off x="211756" y="914401"/>
            <a:ext cx="11627318" cy="3192463"/>
          </a:xfrm>
        </p:spPr>
        <p:txBody>
          <a:bodyPr/>
          <a:lstStyle/>
          <a:p>
            <a:pPr eaLnBrk="1" hangingPunct="1"/>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情况</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32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32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兄弟结点</a:t>
            </a:r>
            <a:r>
              <a:rPr lang="en-US" altLang="zh-CN"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C</a:t>
            </a:r>
            <a:r>
              <a:rPr lang="zh-CN" altLang="en-US"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是黑色，且子结点有红色</a:t>
            </a:r>
            <a:r>
              <a:rPr lang="en-US" altLang="zh-CN"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黑红</a:t>
            </a:r>
            <a:r>
              <a:rPr lang="en-US" altLang="zh-CN"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3200" dirty="0">
              <a:solidFill>
                <a:srgbClr val="1F14AC"/>
              </a:solidFill>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r>
              <a:rPr lang="en-US" altLang="zh-CN" sz="2800" dirty="0">
                <a:ea typeface="微软雅黑" panose="020B0503020204020204" pitchFamily="34" charset="-122"/>
                <a:cs typeface="Times New Roman" panose="02020603050405020304" pitchFamily="18" charset="0"/>
              </a:rPr>
              <a:t>(b)</a:t>
            </a:r>
            <a:r>
              <a:rPr lang="zh-CN" altLang="en-US" sz="2800" dirty="0">
                <a:ea typeface="微软雅黑" panose="020B0503020204020204" pitchFamily="34" charset="-122"/>
                <a:cs typeface="Times New Roman" panose="02020603050405020304" pitchFamily="18" charset="0"/>
              </a:rPr>
              <a:t>旋转重构：侄子红结点</a:t>
            </a:r>
            <a:r>
              <a:rPr lang="zh-CN" altLang="en-US" sz="2800" dirty="0">
                <a:solidFill>
                  <a:srgbClr val="C00000"/>
                </a:solidFill>
                <a:ea typeface="微软雅黑" panose="020B0503020204020204" pitchFamily="34" charset="-122"/>
                <a:cs typeface="Times New Roman" panose="02020603050405020304" pitchFamily="18" charset="0"/>
              </a:rPr>
              <a:t>同边顺</a:t>
            </a:r>
          </a:p>
          <a:p>
            <a:pPr marL="1436688" lvl="2" indent="-358775" eaLnBrk="1" hangingPunct="1">
              <a:buFont typeface="Arial" panose="020B0604020202020204" pitchFamily="34" charset="0"/>
              <a:buChar char="•"/>
            </a:pPr>
            <a:r>
              <a:rPr lang="zh-CN" altLang="en-US" sz="2400" b="1" dirty="0">
                <a:ea typeface="微软雅黑" panose="020B0503020204020204" pitchFamily="34" charset="-122"/>
                <a:cs typeface="Times New Roman" panose="02020603050405020304" pitchFamily="18" charset="0"/>
              </a:rPr>
              <a:t>将</a:t>
            </a:r>
            <a:r>
              <a:rPr lang="en-US" altLang="zh-CN" sz="2400" b="1" dirty="0">
                <a:ea typeface="微软雅黑" panose="020B0503020204020204" pitchFamily="34" charset="-122"/>
                <a:cs typeface="Times New Roman" panose="02020603050405020304" pitchFamily="18" charset="0"/>
              </a:rPr>
              <a:t>C</a:t>
            </a:r>
            <a:r>
              <a:rPr lang="zh-CN" altLang="en-US" sz="2400" b="1" dirty="0">
                <a:ea typeface="微软雅黑" panose="020B0503020204020204" pitchFamily="34" charset="-122"/>
                <a:cs typeface="Times New Roman" panose="02020603050405020304" pitchFamily="18" charset="0"/>
              </a:rPr>
              <a:t>结点旋转为</a:t>
            </a:r>
            <a:r>
              <a:rPr lang="en-US" altLang="zh-CN" sz="2400" b="1" dirty="0">
                <a:ea typeface="微软雅黑" panose="020B0503020204020204" pitchFamily="34" charset="-122"/>
                <a:cs typeface="Times New Roman" panose="02020603050405020304" pitchFamily="18" charset="0"/>
              </a:rPr>
              <a:t>D</a:t>
            </a:r>
            <a:r>
              <a:rPr lang="zh-CN" altLang="en-US" sz="2400" b="1" dirty="0">
                <a:ea typeface="微软雅黑" panose="020B0503020204020204" pitchFamily="34" charset="-122"/>
                <a:cs typeface="Times New Roman" panose="02020603050405020304" pitchFamily="18" charset="0"/>
              </a:rPr>
              <a:t>结点的父结点，</a:t>
            </a:r>
            <a:r>
              <a:rPr lang="en-US" altLang="zh-CN" sz="2400" b="1" dirty="0">
                <a:ea typeface="微软雅黑" panose="020B0503020204020204" pitchFamily="34" charset="-122"/>
                <a:cs typeface="Times New Roman" panose="02020603050405020304" pitchFamily="18" charset="0"/>
              </a:rPr>
              <a:t>C</a:t>
            </a:r>
            <a:r>
              <a:rPr lang="zh-CN" altLang="en-US" sz="2400" b="1" dirty="0">
                <a:ea typeface="微软雅黑" panose="020B0503020204020204" pitchFamily="34" charset="-122"/>
                <a:cs typeface="Times New Roman" panose="02020603050405020304" pitchFamily="18" charset="0"/>
              </a:rPr>
              <a:t>继承原子根</a:t>
            </a:r>
            <a:r>
              <a:rPr lang="en-US" altLang="zh-CN" sz="2400" b="1" dirty="0">
                <a:ea typeface="微软雅黑" panose="020B0503020204020204" pitchFamily="34" charset="-122"/>
                <a:cs typeface="Times New Roman" panose="02020603050405020304" pitchFamily="18" charset="0"/>
              </a:rPr>
              <a:t>B</a:t>
            </a:r>
            <a:r>
              <a:rPr lang="zh-CN" altLang="en-US" sz="2400" b="1" dirty="0">
                <a:ea typeface="微软雅黑" panose="020B0503020204020204" pitchFamily="34" charset="-122"/>
                <a:cs typeface="Times New Roman" panose="02020603050405020304" pitchFamily="18" charset="0"/>
              </a:rPr>
              <a:t>的颜色，</a:t>
            </a:r>
            <a:r>
              <a:rPr lang="en-US" altLang="zh-CN" sz="2400" b="1" dirty="0">
                <a:ea typeface="微软雅黑" panose="020B0503020204020204" pitchFamily="34" charset="-122"/>
                <a:cs typeface="Times New Roman" panose="02020603050405020304" pitchFamily="18" charset="0"/>
              </a:rPr>
              <a:t>B</a:t>
            </a:r>
            <a:r>
              <a:rPr lang="zh-CN" altLang="en-US" sz="2400" b="1" dirty="0">
                <a:ea typeface="微软雅黑" panose="020B0503020204020204" pitchFamily="34" charset="-122"/>
                <a:cs typeface="Times New Roman" panose="02020603050405020304" pitchFamily="18" charset="0"/>
              </a:rPr>
              <a:t>着为黑色（变换后根不变色，父兄全黑）</a:t>
            </a:r>
          </a:p>
        </p:txBody>
      </p:sp>
      <p:sp>
        <p:nvSpPr>
          <p:cNvPr id="156675" name="灯片编号占位符 3">
            <a:extLst>
              <a:ext uri="{FF2B5EF4-FFF2-40B4-BE49-F238E27FC236}">
                <a16:creationId xmlns:a16="http://schemas.microsoft.com/office/drawing/2014/main" id="{F43DFFC8-16AA-476D-ABCC-94E079C5BAB8}"/>
              </a:ext>
            </a:extLst>
          </p:cNvPr>
          <p:cNvSpPr>
            <a:spLocks noGrp="1"/>
          </p:cNvSpPr>
          <p:nvPr>
            <p:ph type="sldNum" sz="quarter" idx="12"/>
          </p:nvPr>
        </p:nvSpPr>
        <p:spPr>
          <a:xfrm>
            <a:off x="9143206" y="6591300"/>
            <a:ext cx="1371600" cy="228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29132652-8FD6-40AC-878C-EE33B9C65C20}"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95</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30" name="Line 5">
            <a:extLst>
              <a:ext uri="{FF2B5EF4-FFF2-40B4-BE49-F238E27FC236}">
                <a16:creationId xmlns:a16="http://schemas.microsoft.com/office/drawing/2014/main" id="{4B71F599-FAC6-4B09-A7DD-44632F0F0E39}"/>
              </a:ext>
            </a:extLst>
          </p:cNvPr>
          <p:cNvSpPr>
            <a:spLocks noChangeShapeType="1"/>
          </p:cNvSpPr>
          <p:nvPr/>
        </p:nvSpPr>
        <p:spPr bwMode="auto">
          <a:xfrm>
            <a:off x="6051454" y="3619047"/>
            <a:ext cx="455612" cy="3968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31" name="Line 9">
            <a:extLst>
              <a:ext uri="{FF2B5EF4-FFF2-40B4-BE49-F238E27FC236}">
                <a16:creationId xmlns:a16="http://schemas.microsoft.com/office/drawing/2014/main" id="{63AE0FCA-7CBD-431C-B4FF-23B8C864C97E}"/>
              </a:ext>
            </a:extLst>
          </p:cNvPr>
          <p:cNvSpPr>
            <a:spLocks noChangeShapeType="1"/>
          </p:cNvSpPr>
          <p:nvPr/>
        </p:nvSpPr>
        <p:spPr bwMode="auto">
          <a:xfrm flipH="1">
            <a:off x="6078442" y="4373109"/>
            <a:ext cx="360363" cy="43180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32" name="Oval 11">
            <a:extLst>
              <a:ext uri="{FF2B5EF4-FFF2-40B4-BE49-F238E27FC236}">
                <a16:creationId xmlns:a16="http://schemas.microsoft.com/office/drawing/2014/main" id="{8827F6AF-B4BD-4143-8587-1AB90AA80A8E}"/>
              </a:ext>
            </a:extLst>
          </p:cNvPr>
          <p:cNvSpPr>
            <a:spLocks noChangeArrowheads="1"/>
          </p:cNvSpPr>
          <p:nvPr/>
        </p:nvSpPr>
        <p:spPr bwMode="auto">
          <a:xfrm>
            <a:off x="5646642" y="3365047"/>
            <a:ext cx="404813" cy="396875"/>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Arial" panose="020B0604020202020204" pitchFamily="34" charset="0"/>
                <a:ea typeface="宋体" panose="02010600030101010101" pitchFamily="2" charset="-122"/>
                <a:cs typeface="+mn-cs"/>
              </a:rPr>
              <a:t>B</a:t>
            </a:r>
          </a:p>
        </p:txBody>
      </p:sp>
      <p:sp>
        <p:nvSpPr>
          <p:cNvPr id="33" name="Line 15">
            <a:extLst>
              <a:ext uri="{FF2B5EF4-FFF2-40B4-BE49-F238E27FC236}">
                <a16:creationId xmlns:a16="http://schemas.microsoft.com/office/drawing/2014/main" id="{BB4447F1-C69C-48C1-8B40-E99F63ADDF00}"/>
              </a:ext>
            </a:extLst>
          </p:cNvPr>
          <p:cNvSpPr>
            <a:spLocks noChangeShapeType="1"/>
          </p:cNvSpPr>
          <p:nvPr/>
        </p:nvSpPr>
        <p:spPr bwMode="auto">
          <a:xfrm>
            <a:off x="6581680" y="4373110"/>
            <a:ext cx="288925" cy="5048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34" name="Oval 16">
            <a:extLst>
              <a:ext uri="{FF2B5EF4-FFF2-40B4-BE49-F238E27FC236}">
                <a16:creationId xmlns:a16="http://schemas.microsoft.com/office/drawing/2014/main" id="{722724E7-7CE8-45B5-BC9D-4F2E3DFFF4E8}"/>
              </a:ext>
            </a:extLst>
          </p:cNvPr>
          <p:cNvSpPr>
            <a:spLocks noChangeArrowheads="1"/>
          </p:cNvSpPr>
          <p:nvPr/>
        </p:nvSpPr>
        <p:spPr bwMode="auto">
          <a:xfrm>
            <a:off x="5057679" y="3907972"/>
            <a:ext cx="404812"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X</a:t>
            </a:r>
          </a:p>
        </p:txBody>
      </p:sp>
      <p:sp>
        <p:nvSpPr>
          <p:cNvPr id="35" name="Oval 18">
            <a:extLst>
              <a:ext uri="{FF2B5EF4-FFF2-40B4-BE49-F238E27FC236}">
                <a16:creationId xmlns:a16="http://schemas.microsoft.com/office/drawing/2014/main" id="{9EE6E892-08BD-4F21-9526-32611D0D7C70}"/>
              </a:ext>
            </a:extLst>
          </p:cNvPr>
          <p:cNvSpPr>
            <a:spLocks noChangeArrowheads="1"/>
          </p:cNvSpPr>
          <p:nvPr/>
        </p:nvSpPr>
        <p:spPr bwMode="auto">
          <a:xfrm>
            <a:off x="6726142" y="4804910"/>
            <a:ext cx="404813"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E</a:t>
            </a:r>
          </a:p>
        </p:txBody>
      </p:sp>
      <p:sp>
        <p:nvSpPr>
          <p:cNvPr id="36" name="Oval 19">
            <a:extLst>
              <a:ext uri="{FF2B5EF4-FFF2-40B4-BE49-F238E27FC236}">
                <a16:creationId xmlns:a16="http://schemas.microsoft.com/office/drawing/2014/main" id="{BBEA912A-233A-4A5C-953D-3EA1C469E078}"/>
              </a:ext>
            </a:extLst>
          </p:cNvPr>
          <p:cNvSpPr>
            <a:spLocks noChangeArrowheads="1"/>
          </p:cNvSpPr>
          <p:nvPr/>
        </p:nvSpPr>
        <p:spPr bwMode="auto">
          <a:xfrm>
            <a:off x="6294342" y="4012747"/>
            <a:ext cx="404813" cy="396875"/>
          </a:xfrm>
          <a:prstGeom prst="ellipse">
            <a:avLst/>
          </a:prstGeom>
          <a:solidFill>
            <a:schemeClr val="tx2"/>
          </a:solidFill>
          <a:ln w="9525" algn="ctr">
            <a:solidFill>
              <a:srgbClr val="000000"/>
            </a:solidFill>
            <a:round/>
            <a:headEnd/>
            <a:tailEnd/>
          </a:ln>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FFFFFF"/>
                </a:solidFill>
                <a:ea typeface="宋体" panose="02010600030101010101" pitchFamily="2" charset="-122"/>
                <a:cs typeface="+mn-cs"/>
              </a:rPr>
              <a:t>D</a:t>
            </a:r>
          </a:p>
        </p:txBody>
      </p:sp>
      <p:sp>
        <p:nvSpPr>
          <p:cNvPr id="37" name="Line 22">
            <a:extLst>
              <a:ext uri="{FF2B5EF4-FFF2-40B4-BE49-F238E27FC236}">
                <a16:creationId xmlns:a16="http://schemas.microsoft.com/office/drawing/2014/main" id="{FA215CBC-1911-40B3-87A9-63F4EBD7FBF2}"/>
              </a:ext>
            </a:extLst>
          </p:cNvPr>
          <p:cNvSpPr>
            <a:spLocks noChangeShapeType="1"/>
          </p:cNvSpPr>
          <p:nvPr/>
        </p:nvSpPr>
        <p:spPr bwMode="auto">
          <a:xfrm flipH="1">
            <a:off x="5591079" y="5165271"/>
            <a:ext cx="360362" cy="431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38" name="Oval 23">
            <a:extLst>
              <a:ext uri="{FF2B5EF4-FFF2-40B4-BE49-F238E27FC236}">
                <a16:creationId xmlns:a16="http://schemas.microsoft.com/office/drawing/2014/main" id="{F8BC9837-DCA2-4133-A99E-BF27B7141188}"/>
              </a:ext>
            </a:extLst>
          </p:cNvPr>
          <p:cNvSpPr>
            <a:spLocks noChangeArrowheads="1"/>
          </p:cNvSpPr>
          <p:nvPr/>
        </p:nvSpPr>
        <p:spPr bwMode="auto">
          <a:xfrm>
            <a:off x="5833967" y="4804910"/>
            <a:ext cx="404813" cy="396875"/>
          </a:xfrm>
          <a:prstGeom prst="ellipse">
            <a:avLst/>
          </a:prstGeom>
          <a:solidFill>
            <a:srgbClr val="FF0000"/>
          </a:solidFill>
          <a:ln w="19050" algn="ctr">
            <a:solidFill>
              <a:srgbClr val="FF0000"/>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000000"/>
                </a:solidFill>
                <a:ea typeface="宋体" panose="02010600030101010101" pitchFamily="2" charset="-122"/>
                <a:cs typeface="+mn-cs"/>
              </a:rPr>
              <a:t>C</a:t>
            </a:r>
          </a:p>
        </p:txBody>
      </p:sp>
      <p:sp>
        <p:nvSpPr>
          <p:cNvPr id="39" name="Line 25">
            <a:extLst>
              <a:ext uri="{FF2B5EF4-FFF2-40B4-BE49-F238E27FC236}">
                <a16:creationId xmlns:a16="http://schemas.microsoft.com/office/drawing/2014/main" id="{64D06978-1656-4AD3-AD54-A0093842B0F8}"/>
              </a:ext>
            </a:extLst>
          </p:cNvPr>
          <p:cNvSpPr>
            <a:spLocks noChangeShapeType="1"/>
          </p:cNvSpPr>
          <p:nvPr/>
        </p:nvSpPr>
        <p:spPr bwMode="auto">
          <a:xfrm>
            <a:off x="6094317" y="5165271"/>
            <a:ext cx="288925" cy="431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0" name="Text Box 30">
            <a:extLst>
              <a:ext uri="{FF2B5EF4-FFF2-40B4-BE49-F238E27FC236}">
                <a16:creationId xmlns:a16="http://schemas.microsoft.com/office/drawing/2014/main" id="{EC32C9BA-BF36-4969-A58F-14D110BAED1A}"/>
              </a:ext>
            </a:extLst>
          </p:cNvPr>
          <p:cNvSpPr txBox="1">
            <a:spLocks noChangeArrowheads="1"/>
          </p:cNvSpPr>
          <p:nvPr/>
        </p:nvSpPr>
        <p:spPr bwMode="auto">
          <a:xfrm>
            <a:off x="6222904" y="5725659"/>
            <a:ext cx="342900" cy="296862"/>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β</a:t>
            </a:r>
          </a:p>
        </p:txBody>
      </p:sp>
      <p:sp>
        <p:nvSpPr>
          <p:cNvPr id="41" name="Text Box 31">
            <a:extLst>
              <a:ext uri="{FF2B5EF4-FFF2-40B4-BE49-F238E27FC236}">
                <a16:creationId xmlns:a16="http://schemas.microsoft.com/office/drawing/2014/main" id="{7B7C01E6-DD8B-486B-911C-A6EDD1F6E946}"/>
              </a:ext>
            </a:extLst>
          </p:cNvPr>
          <p:cNvSpPr txBox="1">
            <a:spLocks noChangeArrowheads="1"/>
          </p:cNvSpPr>
          <p:nvPr/>
        </p:nvSpPr>
        <p:spPr bwMode="auto">
          <a:xfrm>
            <a:off x="5359304" y="5730422"/>
            <a:ext cx="341312" cy="296863"/>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endParaRPr lang="en-US" altLang="zh-CN" sz="2000">
              <a:solidFill>
                <a:srgbClr val="000000"/>
              </a:solidFill>
              <a:latin typeface="Arial" panose="020B0604020202020204" pitchFamily="34" charset="0"/>
              <a:ea typeface="宋体" panose="02010600030101010101" pitchFamily="2" charset="-122"/>
              <a:cs typeface="+mn-cs"/>
            </a:endParaRPr>
          </a:p>
        </p:txBody>
      </p:sp>
      <p:sp>
        <p:nvSpPr>
          <p:cNvPr id="42" name="Oval 32">
            <a:extLst>
              <a:ext uri="{FF2B5EF4-FFF2-40B4-BE49-F238E27FC236}">
                <a16:creationId xmlns:a16="http://schemas.microsoft.com/office/drawing/2014/main" id="{D7ECB19C-A573-4346-B568-14C1AD431DFB}"/>
              </a:ext>
            </a:extLst>
          </p:cNvPr>
          <p:cNvSpPr>
            <a:spLocks noChangeArrowheads="1"/>
          </p:cNvSpPr>
          <p:nvPr/>
        </p:nvSpPr>
        <p:spPr bwMode="auto">
          <a:xfrm>
            <a:off x="5359304" y="5598660"/>
            <a:ext cx="431800" cy="71913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sp>
        <p:nvSpPr>
          <p:cNvPr id="43" name="Oval 33">
            <a:extLst>
              <a:ext uri="{FF2B5EF4-FFF2-40B4-BE49-F238E27FC236}">
                <a16:creationId xmlns:a16="http://schemas.microsoft.com/office/drawing/2014/main" id="{02768C2E-0516-4788-8F16-28F827DFB6F7}"/>
              </a:ext>
            </a:extLst>
          </p:cNvPr>
          <p:cNvSpPr>
            <a:spLocks noChangeArrowheads="1"/>
          </p:cNvSpPr>
          <p:nvPr/>
        </p:nvSpPr>
        <p:spPr bwMode="auto">
          <a:xfrm>
            <a:off x="6235604" y="5582785"/>
            <a:ext cx="431800" cy="71913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cxnSp>
        <p:nvCxnSpPr>
          <p:cNvPr id="44" name="AutoShape 50">
            <a:extLst>
              <a:ext uri="{FF2B5EF4-FFF2-40B4-BE49-F238E27FC236}">
                <a16:creationId xmlns:a16="http://schemas.microsoft.com/office/drawing/2014/main" id="{A938A519-E835-4B26-98FB-2927206E3133}"/>
              </a:ext>
            </a:extLst>
          </p:cNvPr>
          <p:cNvCxnSpPr>
            <a:cxnSpLocks noChangeShapeType="1"/>
            <a:endCxn id="32" idx="3"/>
          </p:cNvCxnSpPr>
          <p:nvPr/>
        </p:nvCxnSpPr>
        <p:spPr bwMode="auto">
          <a:xfrm flipV="1">
            <a:off x="5402167" y="3703185"/>
            <a:ext cx="303213" cy="280987"/>
          </a:xfrm>
          <a:prstGeom prst="straightConnector1">
            <a:avLst/>
          </a:prstGeom>
          <a:noFill/>
          <a:ln w="101600">
            <a:solidFill>
              <a:schemeClr val="tx1"/>
            </a:solidFill>
            <a:round/>
            <a:headEnd/>
            <a:tailEnd/>
          </a:ln>
          <a:extLst>
            <a:ext uri="{909E8E84-426E-40DD-AFC4-6F175D3DCCD1}">
              <a14:hiddenFill xmlns:a14="http://schemas.microsoft.com/office/drawing/2010/main">
                <a:noFill/>
              </a14:hiddenFill>
            </a:ext>
          </a:extLst>
        </p:spPr>
      </p:cxnSp>
      <p:sp>
        <p:nvSpPr>
          <p:cNvPr id="45" name="AutoShape 52">
            <a:extLst>
              <a:ext uri="{FF2B5EF4-FFF2-40B4-BE49-F238E27FC236}">
                <a16:creationId xmlns:a16="http://schemas.microsoft.com/office/drawing/2014/main" id="{922B70BB-F399-47D4-AAA1-7307D29AA01F}"/>
              </a:ext>
            </a:extLst>
          </p:cNvPr>
          <p:cNvSpPr>
            <a:spLocks noChangeArrowheads="1"/>
          </p:cNvSpPr>
          <p:nvPr/>
        </p:nvSpPr>
        <p:spPr bwMode="auto">
          <a:xfrm>
            <a:off x="7281766" y="4733472"/>
            <a:ext cx="1219200" cy="365125"/>
          </a:xfrm>
          <a:prstGeom prst="rightArrow">
            <a:avLst>
              <a:gd name="adj1" fmla="val 50000"/>
              <a:gd name="adj2" fmla="val 83478"/>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endParaRPr lang="zh-CN" altLang="en-US" sz="1800">
              <a:solidFill>
                <a:srgbClr val="000000"/>
              </a:solidFill>
              <a:latin typeface="Arial" panose="020B0604020202020204" pitchFamily="34" charset="0"/>
              <a:ea typeface="宋体" panose="02010600030101010101" pitchFamily="2" charset="-122"/>
              <a:cs typeface="+mn-cs"/>
            </a:endParaRPr>
          </a:p>
        </p:txBody>
      </p:sp>
      <p:grpSp>
        <p:nvGrpSpPr>
          <p:cNvPr id="46" name="Group 104">
            <a:extLst>
              <a:ext uri="{FF2B5EF4-FFF2-40B4-BE49-F238E27FC236}">
                <a16:creationId xmlns:a16="http://schemas.microsoft.com/office/drawing/2014/main" id="{F852B58D-F676-4D6E-8FA8-457253FACE96}"/>
              </a:ext>
            </a:extLst>
          </p:cNvPr>
          <p:cNvGrpSpPr>
            <a:grpSpLocks/>
          </p:cNvGrpSpPr>
          <p:nvPr/>
        </p:nvGrpSpPr>
        <p:grpSpPr bwMode="auto">
          <a:xfrm>
            <a:off x="8470804" y="4084185"/>
            <a:ext cx="2838450" cy="2168525"/>
            <a:chOff x="3016" y="2341"/>
            <a:chExt cx="1788" cy="1366"/>
          </a:xfrm>
        </p:grpSpPr>
        <p:sp>
          <p:nvSpPr>
            <p:cNvPr id="47" name="Line 75">
              <a:extLst>
                <a:ext uri="{FF2B5EF4-FFF2-40B4-BE49-F238E27FC236}">
                  <a16:creationId xmlns:a16="http://schemas.microsoft.com/office/drawing/2014/main" id="{ECA7AAD5-A61C-4D3A-8899-8F5243ADCE97}"/>
                </a:ext>
              </a:extLst>
            </p:cNvPr>
            <p:cNvSpPr>
              <a:spLocks noChangeShapeType="1"/>
            </p:cNvSpPr>
            <p:nvPr/>
          </p:nvSpPr>
          <p:spPr bwMode="auto">
            <a:xfrm flipH="1">
              <a:off x="3499" y="2523"/>
              <a:ext cx="317"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8" name="Line 76">
              <a:extLst>
                <a:ext uri="{FF2B5EF4-FFF2-40B4-BE49-F238E27FC236}">
                  <a16:creationId xmlns:a16="http://schemas.microsoft.com/office/drawing/2014/main" id="{37CF15A3-1A39-49D1-981E-4A4B8A68C326}"/>
                </a:ext>
              </a:extLst>
            </p:cNvPr>
            <p:cNvSpPr>
              <a:spLocks noChangeShapeType="1"/>
            </p:cNvSpPr>
            <p:nvPr/>
          </p:nvSpPr>
          <p:spPr bwMode="auto">
            <a:xfrm>
              <a:off x="3998" y="2523"/>
              <a:ext cx="272"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49" name="Oval 77">
              <a:extLst>
                <a:ext uri="{FF2B5EF4-FFF2-40B4-BE49-F238E27FC236}">
                  <a16:creationId xmlns:a16="http://schemas.microsoft.com/office/drawing/2014/main" id="{7975046A-90D3-4C17-A448-2FBA0CBA5E6E}"/>
                </a:ext>
              </a:extLst>
            </p:cNvPr>
            <p:cNvSpPr>
              <a:spLocks noChangeArrowheads="1"/>
            </p:cNvSpPr>
            <p:nvPr/>
          </p:nvSpPr>
          <p:spPr bwMode="auto">
            <a:xfrm>
              <a:off x="4242" y="2772"/>
              <a:ext cx="255" cy="250"/>
            </a:xfrm>
            <a:prstGeom prst="ellipse">
              <a:avLst/>
            </a:prstGeom>
            <a:solidFill>
              <a:schemeClr val="tx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D</a:t>
              </a:r>
            </a:p>
          </p:txBody>
        </p:sp>
        <p:sp>
          <p:nvSpPr>
            <p:cNvPr id="50" name="Oval 79">
              <a:extLst>
                <a:ext uri="{FF2B5EF4-FFF2-40B4-BE49-F238E27FC236}">
                  <a16:creationId xmlns:a16="http://schemas.microsoft.com/office/drawing/2014/main" id="{88611A3C-8C92-408A-831B-666C929BB737}"/>
                </a:ext>
              </a:extLst>
            </p:cNvPr>
            <p:cNvSpPr>
              <a:spLocks noChangeArrowheads="1"/>
            </p:cNvSpPr>
            <p:nvPr/>
          </p:nvSpPr>
          <p:spPr bwMode="auto">
            <a:xfrm>
              <a:off x="3289" y="2763"/>
              <a:ext cx="255" cy="250"/>
            </a:xfrm>
            <a:prstGeom prst="ellipse">
              <a:avLst/>
            </a:prstGeom>
            <a:solidFill>
              <a:schemeClr val="tx2"/>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B</a:t>
              </a:r>
            </a:p>
          </p:txBody>
        </p:sp>
        <p:sp>
          <p:nvSpPr>
            <p:cNvPr id="51" name="Oval 81">
              <a:extLst>
                <a:ext uri="{FF2B5EF4-FFF2-40B4-BE49-F238E27FC236}">
                  <a16:creationId xmlns:a16="http://schemas.microsoft.com/office/drawing/2014/main" id="{C29A4CDB-7DB4-468E-86E6-7155A44CB541}"/>
                </a:ext>
              </a:extLst>
            </p:cNvPr>
            <p:cNvSpPr>
              <a:spLocks noChangeArrowheads="1"/>
            </p:cNvSpPr>
            <p:nvPr/>
          </p:nvSpPr>
          <p:spPr bwMode="auto">
            <a:xfrm>
              <a:off x="3771" y="2341"/>
              <a:ext cx="255" cy="25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1800">
                  <a:solidFill>
                    <a:srgbClr val="000000"/>
                  </a:solidFill>
                  <a:latin typeface="Arial" panose="020B0604020202020204" pitchFamily="34" charset="0"/>
                  <a:ea typeface="宋体" panose="02010600030101010101" pitchFamily="2" charset="-122"/>
                  <a:cs typeface="+mn-cs"/>
                </a:rPr>
                <a:t>C</a:t>
              </a:r>
            </a:p>
          </p:txBody>
        </p:sp>
        <p:sp>
          <p:nvSpPr>
            <p:cNvPr id="52" name="Line 82">
              <a:extLst>
                <a:ext uri="{FF2B5EF4-FFF2-40B4-BE49-F238E27FC236}">
                  <a16:creationId xmlns:a16="http://schemas.microsoft.com/office/drawing/2014/main" id="{32572968-A70D-497B-BBA2-2634B5887D6B}"/>
                </a:ext>
              </a:extLst>
            </p:cNvPr>
            <p:cNvSpPr>
              <a:spLocks noChangeShapeType="1"/>
            </p:cNvSpPr>
            <p:nvPr/>
          </p:nvSpPr>
          <p:spPr bwMode="auto">
            <a:xfrm flipH="1">
              <a:off x="3198" y="2990"/>
              <a:ext cx="181"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3" name="Oval 85">
              <a:extLst>
                <a:ext uri="{FF2B5EF4-FFF2-40B4-BE49-F238E27FC236}">
                  <a16:creationId xmlns:a16="http://schemas.microsoft.com/office/drawing/2014/main" id="{25F54A65-8526-48D9-AC53-04768DF55B92}"/>
                </a:ext>
              </a:extLst>
            </p:cNvPr>
            <p:cNvSpPr>
              <a:spLocks noChangeArrowheads="1"/>
            </p:cNvSpPr>
            <p:nvPr/>
          </p:nvSpPr>
          <p:spPr bwMode="auto">
            <a:xfrm>
              <a:off x="3016" y="3249"/>
              <a:ext cx="255" cy="250"/>
            </a:xfrm>
            <a:prstGeom prst="ellipse">
              <a:avLst/>
            </a:prstGeom>
            <a:solidFill>
              <a:schemeClr val="tx2"/>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X</a:t>
              </a:r>
            </a:p>
          </p:txBody>
        </p:sp>
        <p:sp>
          <p:nvSpPr>
            <p:cNvPr id="54" name="Line 87">
              <a:extLst>
                <a:ext uri="{FF2B5EF4-FFF2-40B4-BE49-F238E27FC236}">
                  <a16:creationId xmlns:a16="http://schemas.microsoft.com/office/drawing/2014/main" id="{0B5F8AE9-EAD3-47A9-AABD-742D79630DE9}"/>
                </a:ext>
              </a:extLst>
            </p:cNvPr>
            <p:cNvSpPr>
              <a:spLocks noChangeShapeType="1"/>
            </p:cNvSpPr>
            <p:nvPr/>
          </p:nvSpPr>
          <p:spPr bwMode="auto">
            <a:xfrm>
              <a:off x="3453" y="2977"/>
              <a:ext cx="182"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5" name="Text Box 88">
              <a:extLst>
                <a:ext uri="{FF2B5EF4-FFF2-40B4-BE49-F238E27FC236}">
                  <a16:creationId xmlns:a16="http://schemas.microsoft.com/office/drawing/2014/main" id="{02DC6EAA-F35F-4808-A07B-760CDF1C63E1}"/>
                </a:ext>
              </a:extLst>
            </p:cNvPr>
            <p:cNvSpPr txBox="1">
              <a:spLocks noChangeArrowheads="1"/>
            </p:cNvSpPr>
            <p:nvPr/>
          </p:nvSpPr>
          <p:spPr bwMode="auto">
            <a:xfrm>
              <a:off x="3534" y="3330"/>
              <a:ext cx="216" cy="18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α</a:t>
              </a:r>
            </a:p>
          </p:txBody>
        </p:sp>
        <p:sp>
          <p:nvSpPr>
            <p:cNvPr id="56" name="Oval 89">
              <a:extLst>
                <a:ext uri="{FF2B5EF4-FFF2-40B4-BE49-F238E27FC236}">
                  <a16:creationId xmlns:a16="http://schemas.microsoft.com/office/drawing/2014/main" id="{27A08A26-E6C8-41BF-81AC-9BD6BDCC7FA5}"/>
                </a:ext>
              </a:extLst>
            </p:cNvPr>
            <p:cNvSpPr>
              <a:spLocks noChangeArrowheads="1"/>
            </p:cNvSpPr>
            <p:nvPr/>
          </p:nvSpPr>
          <p:spPr bwMode="auto">
            <a:xfrm>
              <a:off x="3542" y="3240"/>
              <a:ext cx="272" cy="45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2000">
                <a:solidFill>
                  <a:srgbClr val="000000"/>
                </a:solidFill>
                <a:latin typeface="宋体" panose="02010600030101010101" pitchFamily="2" charset="-122"/>
                <a:ea typeface="宋体" panose="02010600030101010101" pitchFamily="2" charset="-122"/>
                <a:cs typeface="+mn-cs"/>
              </a:endParaRPr>
            </a:p>
          </p:txBody>
        </p:sp>
        <p:sp>
          <p:nvSpPr>
            <p:cNvPr id="57" name="Oval 97">
              <a:extLst>
                <a:ext uri="{FF2B5EF4-FFF2-40B4-BE49-F238E27FC236}">
                  <a16:creationId xmlns:a16="http://schemas.microsoft.com/office/drawing/2014/main" id="{96A13C16-68E2-481B-BB4E-A04D7A21637B}"/>
                </a:ext>
              </a:extLst>
            </p:cNvPr>
            <p:cNvSpPr>
              <a:spLocks noChangeArrowheads="1"/>
            </p:cNvSpPr>
            <p:nvPr/>
          </p:nvSpPr>
          <p:spPr bwMode="auto">
            <a:xfrm>
              <a:off x="4549" y="3172"/>
              <a:ext cx="255" cy="250"/>
            </a:xfrm>
            <a:prstGeom prst="ellipse">
              <a:avLst/>
            </a:prstGeom>
            <a:solidFill>
              <a:schemeClr val="tx1"/>
            </a:solidFill>
            <a:ln w="38100" algn="ctr">
              <a:solidFill>
                <a:schemeClr val="tx1"/>
              </a:solidFill>
              <a:round/>
              <a:headEnd/>
              <a:tailEnd/>
            </a:ln>
          </p:spPr>
          <p:txBody>
            <a:bodyPr wrap="none" lIns="0" tIns="0" rIns="0" anchor="ctr" anchorCtr="1"/>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en-US" altLang="zh-CN" sz="1800">
                  <a:solidFill>
                    <a:srgbClr val="FFFFFF"/>
                  </a:solidFill>
                  <a:ea typeface="宋体" panose="02010600030101010101" pitchFamily="2" charset="-122"/>
                  <a:cs typeface="+mn-cs"/>
                </a:rPr>
                <a:t>E</a:t>
              </a:r>
            </a:p>
          </p:txBody>
        </p:sp>
        <p:sp>
          <p:nvSpPr>
            <p:cNvPr id="58" name="Line 98">
              <a:extLst>
                <a:ext uri="{FF2B5EF4-FFF2-40B4-BE49-F238E27FC236}">
                  <a16:creationId xmlns:a16="http://schemas.microsoft.com/office/drawing/2014/main" id="{5D4228A3-9CE2-4EEC-A3A3-241A13952895}"/>
                </a:ext>
              </a:extLst>
            </p:cNvPr>
            <p:cNvSpPr>
              <a:spLocks noChangeShapeType="1"/>
            </p:cNvSpPr>
            <p:nvPr/>
          </p:nvSpPr>
          <p:spPr bwMode="auto">
            <a:xfrm>
              <a:off x="4459" y="2977"/>
              <a:ext cx="181" cy="22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59" name="Line 99">
              <a:extLst>
                <a:ext uri="{FF2B5EF4-FFF2-40B4-BE49-F238E27FC236}">
                  <a16:creationId xmlns:a16="http://schemas.microsoft.com/office/drawing/2014/main" id="{146590D7-21B8-4495-AC30-AA5D986B6046}"/>
                </a:ext>
              </a:extLst>
            </p:cNvPr>
            <p:cNvSpPr>
              <a:spLocks noChangeShapeType="1"/>
            </p:cNvSpPr>
            <p:nvPr/>
          </p:nvSpPr>
          <p:spPr bwMode="auto">
            <a:xfrm flipH="1">
              <a:off x="4051" y="2990"/>
              <a:ext cx="227" cy="27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0" name="Text Box 100">
              <a:extLst>
                <a:ext uri="{FF2B5EF4-FFF2-40B4-BE49-F238E27FC236}">
                  <a16:creationId xmlns:a16="http://schemas.microsoft.com/office/drawing/2014/main" id="{B5C7531C-C78E-45B3-AB70-8ADA83FF0B4F}"/>
                </a:ext>
              </a:extLst>
            </p:cNvPr>
            <p:cNvSpPr txBox="1">
              <a:spLocks noChangeArrowheads="1"/>
            </p:cNvSpPr>
            <p:nvPr/>
          </p:nvSpPr>
          <p:spPr bwMode="auto">
            <a:xfrm>
              <a:off x="3862" y="3344"/>
              <a:ext cx="216" cy="187"/>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r>
                <a:rPr lang="en-US" altLang="zh-CN" sz="2000">
                  <a:solidFill>
                    <a:srgbClr val="000000"/>
                  </a:solidFill>
                  <a:latin typeface="宋体" panose="02010600030101010101" pitchFamily="2" charset="-122"/>
                  <a:ea typeface="宋体" panose="02010600030101010101" pitchFamily="2" charset="-122"/>
                  <a:cs typeface="+mn-cs"/>
                </a:rPr>
                <a:t>β</a:t>
              </a:r>
            </a:p>
          </p:txBody>
        </p:sp>
        <p:sp>
          <p:nvSpPr>
            <p:cNvPr id="61" name="Oval 101">
              <a:extLst>
                <a:ext uri="{FF2B5EF4-FFF2-40B4-BE49-F238E27FC236}">
                  <a16:creationId xmlns:a16="http://schemas.microsoft.com/office/drawing/2014/main" id="{A7DCB8A2-0921-4D43-84CC-AE05A393502C}"/>
                </a:ext>
              </a:extLst>
            </p:cNvPr>
            <p:cNvSpPr>
              <a:spLocks noChangeArrowheads="1"/>
            </p:cNvSpPr>
            <p:nvPr/>
          </p:nvSpPr>
          <p:spPr bwMode="auto">
            <a:xfrm>
              <a:off x="3870" y="3254"/>
              <a:ext cx="272" cy="453"/>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54000" tIns="10800"/>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3"/>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just" eaLnBrk="1" hangingPunct="1">
                <a:lnSpc>
                  <a:spcPct val="100000"/>
                </a:lnSpc>
                <a:spcBef>
                  <a:spcPct val="0"/>
                </a:spcBef>
                <a:buClrTx/>
                <a:buNone/>
              </a:pPr>
              <a:endParaRPr lang="zh-CN" altLang="en-US" sz="1800">
                <a:solidFill>
                  <a:srgbClr val="FFFFFF"/>
                </a:solidFill>
                <a:latin typeface="Arial" panose="020B0604020202020204" pitchFamily="34" charset="0"/>
                <a:ea typeface="宋体" panose="02010600030101010101" pitchFamily="2" charset="-122"/>
                <a:cs typeface="+mn-cs"/>
              </a:endParaRPr>
            </a:p>
          </p:txBody>
        </p:sp>
      </p:grpSp>
      <p:sp>
        <p:nvSpPr>
          <p:cNvPr id="62" name="Freeform 105">
            <a:extLst>
              <a:ext uri="{FF2B5EF4-FFF2-40B4-BE49-F238E27FC236}">
                <a16:creationId xmlns:a16="http://schemas.microsoft.com/office/drawing/2014/main" id="{0876D7A3-E964-4BBC-97CD-6E9AE4FA7595}"/>
              </a:ext>
            </a:extLst>
          </p:cNvPr>
          <p:cNvSpPr>
            <a:spLocks/>
          </p:cNvSpPr>
          <p:nvPr/>
        </p:nvSpPr>
        <p:spPr bwMode="auto">
          <a:xfrm>
            <a:off x="5375180" y="3184072"/>
            <a:ext cx="1392237" cy="2341563"/>
          </a:xfrm>
          <a:custGeom>
            <a:avLst/>
            <a:gdLst>
              <a:gd name="T0" fmla="*/ 2147483646 w 1166"/>
              <a:gd name="T1" fmla="*/ 2147483646 h 1066"/>
              <a:gd name="T2" fmla="*/ 2147483646 w 1166"/>
              <a:gd name="T3" fmla="*/ 2147483646 h 1066"/>
              <a:gd name="T4" fmla="*/ 2147483646 w 1166"/>
              <a:gd name="T5" fmla="*/ 2147483646 h 1066"/>
              <a:gd name="T6" fmla="*/ 2147483646 w 1166"/>
              <a:gd name="T7" fmla="*/ 2147483646 h 1066"/>
              <a:gd name="T8" fmla="*/ 2147483646 w 1166"/>
              <a:gd name="T9" fmla="*/ 2147483646 h 1066"/>
              <a:gd name="T10" fmla="*/ 2147483646 w 1166"/>
              <a:gd name="T11" fmla="*/ 2147483646 h 1066"/>
              <a:gd name="T12" fmla="*/ 2147483646 w 1166"/>
              <a:gd name="T13" fmla="*/ 2147483646 h 1066"/>
              <a:gd name="T14" fmla="*/ 2147483646 w 1166"/>
              <a:gd name="T15" fmla="*/ 2147483646 h 1066"/>
              <a:gd name="T16" fmla="*/ 2147483646 w 1166"/>
              <a:gd name="T17" fmla="*/ 2147483646 h 1066"/>
              <a:gd name="T18" fmla="*/ 2147483646 w 1166"/>
              <a:gd name="T19" fmla="*/ 2147483646 h 10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66"/>
              <a:gd name="T31" fmla="*/ 0 h 1066"/>
              <a:gd name="T32" fmla="*/ 1166 w 1166"/>
              <a:gd name="T33" fmla="*/ 1066 h 10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66" h="1066">
                <a:moveTo>
                  <a:pt x="273" y="11"/>
                </a:moveTo>
                <a:cubicBezTo>
                  <a:pt x="113" y="22"/>
                  <a:pt x="42" y="108"/>
                  <a:pt x="21" y="185"/>
                </a:cubicBezTo>
                <a:cubicBezTo>
                  <a:pt x="0" y="262"/>
                  <a:pt x="51" y="418"/>
                  <a:pt x="147" y="473"/>
                </a:cubicBezTo>
                <a:cubicBezTo>
                  <a:pt x="243" y="528"/>
                  <a:pt x="590" y="476"/>
                  <a:pt x="597" y="515"/>
                </a:cubicBezTo>
                <a:cubicBezTo>
                  <a:pt x="604" y="554"/>
                  <a:pt x="199" y="617"/>
                  <a:pt x="189" y="707"/>
                </a:cubicBezTo>
                <a:cubicBezTo>
                  <a:pt x="179" y="797"/>
                  <a:pt x="425" y="1044"/>
                  <a:pt x="537" y="1055"/>
                </a:cubicBezTo>
                <a:cubicBezTo>
                  <a:pt x="649" y="1066"/>
                  <a:pt x="760" y="867"/>
                  <a:pt x="861" y="773"/>
                </a:cubicBezTo>
                <a:cubicBezTo>
                  <a:pt x="962" y="679"/>
                  <a:pt x="1120" y="584"/>
                  <a:pt x="1143" y="491"/>
                </a:cubicBezTo>
                <a:cubicBezTo>
                  <a:pt x="1166" y="398"/>
                  <a:pt x="1144" y="295"/>
                  <a:pt x="999" y="215"/>
                </a:cubicBezTo>
                <a:cubicBezTo>
                  <a:pt x="854" y="135"/>
                  <a:pt x="433" y="0"/>
                  <a:pt x="273" y="11"/>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
        <p:nvSpPr>
          <p:cNvPr id="63" name="Freeform 106">
            <a:extLst>
              <a:ext uri="{FF2B5EF4-FFF2-40B4-BE49-F238E27FC236}">
                <a16:creationId xmlns:a16="http://schemas.microsoft.com/office/drawing/2014/main" id="{09E35723-8392-4E9B-ADFB-7C3DD085ED76}"/>
              </a:ext>
            </a:extLst>
          </p:cNvPr>
          <p:cNvSpPr>
            <a:spLocks/>
          </p:cNvSpPr>
          <p:nvPr/>
        </p:nvSpPr>
        <p:spPr bwMode="auto">
          <a:xfrm>
            <a:off x="8542241" y="3941310"/>
            <a:ext cx="2808288" cy="1366837"/>
          </a:xfrm>
          <a:custGeom>
            <a:avLst/>
            <a:gdLst>
              <a:gd name="T0" fmla="*/ 2147483646 w 1440"/>
              <a:gd name="T1" fmla="*/ 0 h 815"/>
              <a:gd name="T2" fmla="*/ 2147483646 w 1440"/>
              <a:gd name="T3" fmla="*/ 2147483646 h 815"/>
              <a:gd name="T4" fmla="*/ 2147483646 w 1440"/>
              <a:gd name="T5" fmla="*/ 2147483646 h 815"/>
              <a:gd name="T6" fmla="*/ 2147483646 w 1440"/>
              <a:gd name="T7" fmla="*/ 2147483646 h 815"/>
              <a:gd name="T8" fmla="*/ 2147483646 w 1440"/>
              <a:gd name="T9" fmla="*/ 2147483646 h 815"/>
              <a:gd name="T10" fmla="*/ 2147483646 w 1440"/>
              <a:gd name="T11" fmla="*/ 2147483646 h 815"/>
              <a:gd name="T12" fmla="*/ 2147483646 w 1440"/>
              <a:gd name="T13" fmla="*/ 2147483646 h 815"/>
              <a:gd name="T14" fmla="*/ 2147483646 w 1440"/>
              <a:gd name="T15" fmla="*/ 2147483646 h 815"/>
              <a:gd name="T16" fmla="*/ 2147483646 w 1440"/>
              <a:gd name="T17" fmla="*/ 0 h 8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815"/>
              <a:gd name="T29" fmla="*/ 1440 w 1440"/>
              <a:gd name="T30" fmla="*/ 815 h 8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815">
                <a:moveTo>
                  <a:pt x="658" y="0"/>
                </a:moveTo>
                <a:cubicBezTo>
                  <a:pt x="490" y="0"/>
                  <a:pt x="296" y="120"/>
                  <a:pt x="190" y="222"/>
                </a:cubicBezTo>
                <a:cubicBezTo>
                  <a:pt x="84" y="324"/>
                  <a:pt x="0" y="515"/>
                  <a:pt x="22" y="612"/>
                </a:cubicBezTo>
                <a:cubicBezTo>
                  <a:pt x="44" y="709"/>
                  <a:pt x="209" y="815"/>
                  <a:pt x="322" y="804"/>
                </a:cubicBezTo>
                <a:cubicBezTo>
                  <a:pt x="435" y="793"/>
                  <a:pt x="572" y="546"/>
                  <a:pt x="700" y="546"/>
                </a:cubicBezTo>
                <a:cubicBezTo>
                  <a:pt x="828" y="546"/>
                  <a:pt x="969" y="808"/>
                  <a:pt x="1090" y="804"/>
                </a:cubicBezTo>
                <a:cubicBezTo>
                  <a:pt x="1211" y="800"/>
                  <a:pt x="1412" y="620"/>
                  <a:pt x="1426" y="522"/>
                </a:cubicBezTo>
                <a:cubicBezTo>
                  <a:pt x="1440" y="424"/>
                  <a:pt x="1302" y="303"/>
                  <a:pt x="1174" y="216"/>
                </a:cubicBezTo>
                <a:cubicBezTo>
                  <a:pt x="1046" y="129"/>
                  <a:pt x="826" y="0"/>
                  <a:pt x="658" y="0"/>
                </a:cubicBezTo>
                <a:close/>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800" b="1">
              <a:solidFill>
                <a:srgbClr val="000000"/>
              </a:solidFill>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3355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3" presetClass="emph" presetSubtype="0" fill="remove" nodeType="clickEffect">
                                  <p:stCondLst>
                                    <p:cond delay="0"/>
                                  </p:stCondLst>
                                  <p:childTnLst>
                                    <p:animClr clrSpc="rgb" dir="cw">
                                      <p:cBhvr override="childStyle">
                                        <p:cTn id="10" dur="1500" accel="50000" autoRev="1" fill="hold" tmFilter="0, 0; .33333, 1; 1, 1">
                                          <p:stCondLst>
                                            <p:cond delay="0"/>
                                          </p:stCondLst>
                                        </p:cTn>
                                        <p:tgtEl>
                                          <p:spTgt spid="44"/>
                                        </p:tgtEl>
                                        <p:attrNameLst>
                                          <p:attrName>style.color</p:attrName>
                                        </p:attrNameLst>
                                      </p:cBhvr>
                                      <p:to>
                                        <a:schemeClr val="accent2"/>
                                      </p:to>
                                    </p:animClr>
                                    <p:animClr clrSpc="rgb" dir="cw">
                                      <p:cBhvr>
                                        <p:cTn id="11" dur="1500" accel="50000" autoRev="1" fill="hold" tmFilter="0, 0; .33333, 1; 1, 1">
                                          <p:stCondLst>
                                            <p:cond delay="0"/>
                                          </p:stCondLst>
                                        </p:cTn>
                                        <p:tgtEl>
                                          <p:spTgt spid="44"/>
                                        </p:tgtEl>
                                        <p:attrNameLst>
                                          <p:attrName>fillcolor</p:attrName>
                                        </p:attrNameLst>
                                      </p:cBhvr>
                                      <p:to>
                                        <a:schemeClr val="accent2"/>
                                      </p:to>
                                    </p:animClr>
                                    <p:set>
                                      <p:cBhvr>
                                        <p:cTn id="12" dur="3000" fill="hold"/>
                                        <p:tgtEl>
                                          <p:spTgt spid="44"/>
                                        </p:tgtEl>
                                        <p:attrNameLst>
                                          <p:attrName>fill.type</p:attrName>
                                        </p:attrNameLst>
                                      </p:cBhvr>
                                      <p:to>
                                        <p:strVal val="solid"/>
                                      </p:to>
                                    </p:set>
                                    <p:set>
                                      <p:cBhvr>
                                        <p:cTn id="13" dur="3000" fill="hold"/>
                                        <p:tgtEl>
                                          <p:spTgt spid="44"/>
                                        </p:tgtEl>
                                        <p:attrNameLst>
                                          <p:attrName>fill.on</p:attrName>
                                        </p:attrNameLst>
                                      </p:cBhvr>
                                      <p:to>
                                        <p:strVal val="true"/>
                                      </p:to>
                                    </p:set>
                                    <p:animScale>
                                      <p:cBhvr>
                                        <p:cTn id="14" dur="1500" accel="50000" autoRev="1" fill="hold" tmFilter="0, 0; .33333, 1; 1, 1">
                                          <p:stCondLst>
                                            <p:cond delay="0"/>
                                          </p:stCondLst>
                                        </p:cTn>
                                        <p:tgtEl>
                                          <p:spTgt spid="44"/>
                                        </p:tgtEl>
                                      </p:cBhvr>
                                      <p:from x="100000" y="100000"/>
                                      <p:to x="100000" y="140000"/>
                                    </p:animScale>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checkerboard(across)">
                                      <p:cBhvr>
                                        <p:cTn id="19" dur="500"/>
                                        <p:tgtEl>
                                          <p:spTgt spid="6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edge">
                                      <p:cBhvr>
                                        <p:cTn id="32"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a:extLst>
              <a:ext uri="{FF2B5EF4-FFF2-40B4-BE49-F238E27FC236}">
                <a16:creationId xmlns:a16="http://schemas.microsoft.com/office/drawing/2014/main" id="{2D1A10CA-57C4-4758-9D11-ED47152F1193}"/>
              </a:ext>
            </a:extLst>
          </p:cNvPr>
          <p:cNvSpPr>
            <a:spLocks noGrp="1" noChangeArrowheads="1"/>
          </p:cNvSpPr>
          <p:nvPr>
            <p:ph type="title"/>
          </p:nvPr>
        </p:nvSpPr>
        <p:spPr>
          <a:xfrm>
            <a:off x="250257" y="76201"/>
            <a:ext cx="10569349" cy="639763"/>
          </a:xfrm>
        </p:spPr>
        <p:txBody>
          <a:bodyPr/>
          <a:lstStyle/>
          <a:p>
            <a:r>
              <a:rPr lang="zh-CN" altLang="en-US" b="1" dirty="0">
                <a:latin typeface="微软雅黑" panose="020B0503020204020204" pitchFamily="34" charset="-122"/>
                <a:ea typeface="微软雅黑" panose="020B0503020204020204" pitchFamily="34" charset="-122"/>
              </a:rPr>
              <a:t>删除举例：</a:t>
            </a:r>
          </a:p>
        </p:txBody>
      </p:sp>
      <p:sp>
        <p:nvSpPr>
          <p:cNvPr id="159747" name="灯片编号占位符 3">
            <a:extLst>
              <a:ext uri="{FF2B5EF4-FFF2-40B4-BE49-F238E27FC236}">
                <a16:creationId xmlns:a16="http://schemas.microsoft.com/office/drawing/2014/main" id="{3B7C8532-5BA9-40EB-B6FF-01567965F4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FE8EE4AB-4F5B-4AAB-84A4-26B2FAD6EB15}"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96</a:t>
            </a:fld>
            <a:endParaRPr lang="zh-CN" altLang="zh-CN" sz="1400" b="0">
              <a:solidFill>
                <a:srgbClr val="FFFFFF"/>
              </a:solidFill>
              <a:latin typeface="Arial" panose="020B0604020202020204" pitchFamily="34" charset="0"/>
              <a:ea typeface="宋体" panose="02010600030101010101" pitchFamily="2" charset="-122"/>
              <a:cs typeface="+mn-cs"/>
            </a:endParaRPr>
          </a:p>
        </p:txBody>
      </p:sp>
      <p:sp>
        <p:nvSpPr>
          <p:cNvPr id="159748" name="矩形 4">
            <a:extLst>
              <a:ext uri="{FF2B5EF4-FFF2-40B4-BE49-F238E27FC236}">
                <a16:creationId xmlns:a16="http://schemas.microsoft.com/office/drawing/2014/main" id="{890EEAC3-FCC2-46E9-B16A-9B98ECD4497A}"/>
              </a:ext>
            </a:extLst>
          </p:cNvPr>
          <p:cNvSpPr>
            <a:spLocks noChangeArrowheads="1"/>
          </p:cNvSpPr>
          <p:nvPr/>
        </p:nvSpPr>
        <p:spPr bwMode="auto">
          <a:xfrm>
            <a:off x="623551" y="990601"/>
            <a:ext cx="883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eaLnBrk="1" hangingPunct="1">
              <a:lnSpc>
                <a:spcPct val="100000"/>
              </a:lnSpc>
              <a:spcBef>
                <a:spcPct val="0"/>
              </a:spcBef>
              <a:buClrTx/>
              <a:buNone/>
            </a:pPr>
            <a:r>
              <a:rPr lang="zh-CN" altLang="en-US" dirty="0">
                <a:solidFill>
                  <a:srgbClr val="000000"/>
                </a:solidFill>
                <a:latin typeface="Arial" panose="020B0604020202020204" pitchFamily="34" charset="0"/>
                <a:ea typeface="宋体" panose="02010600030101010101" pitchFamily="2" charset="-122"/>
                <a:cs typeface="+mn-cs"/>
              </a:rPr>
              <a:t>删除</a:t>
            </a:r>
            <a:r>
              <a:rPr lang="en-US" altLang="zh-CN" dirty="0">
                <a:solidFill>
                  <a:srgbClr val="000000"/>
                </a:solidFill>
                <a:latin typeface="Arial" panose="020B0604020202020204" pitchFamily="34" charset="0"/>
                <a:ea typeface="宋体" panose="02010600030101010101" pitchFamily="2" charset="-122"/>
                <a:cs typeface="+mn-cs"/>
              </a:rPr>
              <a:t>12,1,9,2,0,11,7,19,4,15,18,5,14,13,10,16,6,3,8,17</a:t>
            </a:r>
            <a:endParaRPr lang="zh-CN" altLang="en-US" dirty="0">
              <a:solidFill>
                <a:srgbClr val="000000"/>
              </a:solidFill>
              <a:latin typeface="Arial" panose="020B0604020202020204" pitchFamily="34" charset="0"/>
              <a:ea typeface="宋体" panose="02010600030101010101" pitchFamily="2" charset="-122"/>
              <a:cs typeface="+mn-cs"/>
            </a:endParaRPr>
          </a:p>
        </p:txBody>
      </p:sp>
      <p:pic>
        <p:nvPicPr>
          <p:cNvPr id="159749" name="Picture 2" descr="http://hi.csdn.net/attachment/201103/28/8394323_13013004048ddW.jpg">
            <a:extLst>
              <a:ext uri="{FF2B5EF4-FFF2-40B4-BE49-F238E27FC236}">
                <a16:creationId xmlns:a16="http://schemas.microsoft.com/office/drawing/2014/main" id="{9DC05497-B1B9-4EB9-BB69-50D16C899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4656" y="1676400"/>
            <a:ext cx="882015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a:extLst>
              <a:ext uri="{FF2B5EF4-FFF2-40B4-BE49-F238E27FC236}">
                <a16:creationId xmlns:a16="http://schemas.microsoft.com/office/drawing/2014/main" id="{035AA2D1-101C-4E11-917A-3C42601B7BC8}"/>
              </a:ext>
            </a:extLst>
          </p:cNvPr>
          <p:cNvCxnSpPr/>
          <p:nvPr/>
        </p:nvCxnSpPr>
        <p:spPr>
          <a:xfrm flipH="1">
            <a:off x="7466806" y="2438400"/>
            <a:ext cx="990600" cy="1066800"/>
          </a:xfrm>
          <a:prstGeom prst="straightConnector1">
            <a:avLst/>
          </a:prstGeom>
          <a:ln w="5715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59751" name="文本框 4">
            <a:extLst>
              <a:ext uri="{FF2B5EF4-FFF2-40B4-BE49-F238E27FC236}">
                <a16:creationId xmlns:a16="http://schemas.microsoft.com/office/drawing/2014/main" id="{3F75F4D2-2F30-40BD-99A1-4DB26C052A1B}"/>
              </a:ext>
            </a:extLst>
          </p:cNvPr>
          <p:cNvSpPr txBox="1">
            <a:spLocks noChangeArrowheads="1"/>
          </p:cNvSpPr>
          <p:nvPr/>
        </p:nvSpPr>
        <p:spPr bwMode="auto">
          <a:xfrm>
            <a:off x="7431426" y="1657351"/>
            <a:ext cx="2031325" cy="77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删除结点</a:t>
            </a:r>
            <a:r>
              <a:rPr lang="en-US" altLang="zh-CN" sz="1800">
                <a:solidFill>
                  <a:srgbClr val="3333FF"/>
                </a:solidFill>
                <a:latin typeface="微软雅黑" panose="020B0503020204020204" pitchFamily="34" charset="-122"/>
                <a:ea typeface="微软雅黑" panose="020B0503020204020204" pitchFamily="34" charset="-122"/>
                <a:cs typeface="+mn-cs"/>
              </a:rPr>
              <a:t>12</a:t>
            </a:r>
          </a:p>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交换，黑黑红旋转</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灯片编号占位符 3">
            <a:extLst>
              <a:ext uri="{FF2B5EF4-FFF2-40B4-BE49-F238E27FC236}">
                <a16:creationId xmlns:a16="http://schemas.microsoft.com/office/drawing/2014/main" id="{65D1E711-4735-4A0A-A5B6-9199A99FD3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9F5CBA64-6F89-4818-9511-95A7ACAADE0A}"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97</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160772" name="Picture 2" descr="http://hi.csdn.net/attachment/201103/28/8394323_1301300334Ncay.jpg">
            <a:extLst>
              <a:ext uri="{FF2B5EF4-FFF2-40B4-BE49-F238E27FC236}">
                <a16:creationId xmlns:a16="http://schemas.microsoft.com/office/drawing/2014/main" id="{41EBC2EE-31F6-4C16-B05F-C94C0710F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806" y="990600"/>
            <a:ext cx="8686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a:extLst>
              <a:ext uri="{FF2B5EF4-FFF2-40B4-BE49-F238E27FC236}">
                <a16:creationId xmlns:a16="http://schemas.microsoft.com/office/drawing/2014/main" id="{1D155D9F-323B-4F3B-9CBE-ADFA8B287B45}"/>
              </a:ext>
            </a:extLst>
          </p:cNvPr>
          <p:cNvCxnSpPr>
            <a:stCxn id="160774" idx="2"/>
          </p:cNvCxnSpPr>
          <p:nvPr/>
        </p:nvCxnSpPr>
        <p:spPr>
          <a:xfrm>
            <a:off x="2912270" y="2306638"/>
            <a:ext cx="363537" cy="677862"/>
          </a:xfrm>
          <a:prstGeom prst="straightConnector1">
            <a:avLst/>
          </a:prstGeom>
          <a:ln w="5715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60774" name="文本框 6">
            <a:extLst>
              <a:ext uri="{FF2B5EF4-FFF2-40B4-BE49-F238E27FC236}">
                <a16:creationId xmlns:a16="http://schemas.microsoft.com/office/drawing/2014/main" id="{5145B681-D6B7-4EB2-BD4D-CAA52339AEBB}"/>
              </a:ext>
            </a:extLst>
          </p:cNvPr>
          <p:cNvSpPr txBox="1">
            <a:spLocks noChangeArrowheads="1"/>
          </p:cNvSpPr>
          <p:nvPr/>
        </p:nvSpPr>
        <p:spPr bwMode="auto">
          <a:xfrm>
            <a:off x="1710532" y="1168400"/>
            <a:ext cx="2403475"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删除结点</a:t>
            </a:r>
            <a:r>
              <a:rPr lang="en-US" altLang="zh-CN" sz="1800">
                <a:solidFill>
                  <a:srgbClr val="3333FF"/>
                </a:solidFill>
                <a:latin typeface="微软雅黑" panose="020B0503020204020204" pitchFamily="34" charset="-122"/>
                <a:ea typeface="微软雅黑" panose="020B0503020204020204" pitchFamily="34" charset="-122"/>
                <a:cs typeface="+mn-cs"/>
              </a:rPr>
              <a:t>1</a:t>
            </a:r>
            <a:r>
              <a:rPr lang="zh-CN" altLang="en-US" sz="1800">
                <a:solidFill>
                  <a:srgbClr val="3333FF"/>
                </a:solidFill>
                <a:latin typeface="微软雅黑" panose="020B0503020204020204" pitchFamily="34" charset="-122"/>
                <a:ea typeface="微软雅黑" panose="020B0503020204020204" pitchFamily="34" charset="-122"/>
                <a:cs typeface="+mn-cs"/>
              </a:rPr>
              <a:t>：交换，一个子树叶，直接删除，孩子替换</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灯片编号占位符 3">
            <a:extLst>
              <a:ext uri="{FF2B5EF4-FFF2-40B4-BE49-F238E27FC236}">
                <a16:creationId xmlns:a16="http://schemas.microsoft.com/office/drawing/2014/main" id="{553A09FE-CE0B-4FA9-8A1F-E837F4A558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8C54203F-8670-43F2-A199-88E22336EAE4}"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98</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161796" name="Picture 2" descr="http://hi.csdn.net/attachment/201103/28/8394323_1301300334lToo.jpg">
            <a:extLst>
              <a:ext uri="{FF2B5EF4-FFF2-40B4-BE49-F238E27FC236}">
                <a16:creationId xmlns:a16="http://schemas.microsoft.com/office/drawing/2014/main" id="{B4296A81-99B5-41D9-9E97-727C5F1EE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806" y="990600"/>
            <a:ext cx="8763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箭头连接符 5">
            <a:extLst>
              <a:ext uri="{FF2B5EF4-FFF2-40B4-BE49-F238E27FC236}">
                <a16:creationId xmlns:a16="http://schemas.microsoft.com/office/drawing/2014/main" id="{1937F2C3-2AE3-4121-B7DA-A38CB0BBDDE4}"/>
              </a:ext>
            </a:extLst>
          </p:cNvPr>
          <p:cNvCxnSpPr/>
          <p:nvPr/>
        </p:nvCxnSpPr>
        <p:spPr>
          <a:xfrm flipH="1">
            <a:off x="6163470" y="1257300"/>
            <a:ext cx="1512887" cy="19050"/>
          </a:xfrm>
          <a:prstGeom prst="straightConnector1">
            <a:avLst/>
          </a:prstGeom>
          <a:ln w="5715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61798" name="文本框 6">
            <a:extLst>
              <a:ext uri="{FF2B5EF4-FFF2-40B4-BE49-F238E27FC236}">
                <a16:creationId xmlns:a16="http://schemas.microsoft.com/office/drawing/2014/main" id="{997651EA-1E31-477C-9E7C-848F6D50FD6B}"/>
              </a:ext>
            </a:extLst>
          </p:cNvPr>
          <p:cNvSpPr txBox="1">
            <a:spLocks noChangeArrowheads="1"/>
          </p:cNvSpPr>
          <p:nvPr/>
        </p:nvSpPr>
        <p:spPr bwMode="auto">
          <a:xfrm>
            <a:off x="7676356" y="847726"/>
            <a:ext cx="2668588" cy="777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删除结点</a:t>
            </a:r>
            <a:r>
              <a:rPr lang="en-US" altLang="zh-CN" sz="1800">
                <a:solidFill>
                  <a:srgbClr val="3333FF"/>
                </a:solidFill>
                <a:latin typeface="微软雅黑" panose="020B0503020204020204" pitchFamily="34" charset="-122"/>
                <a:ea typeface="微软雅黑" panose="020B0503020204020204" pitchFamily="34" charset="-122"/>
                <a:cs typeface="+mn-cs"/>
              </a:rPr>
              <a:t>9</a:t>
            </a:r>
            <a:r>
              <a:rPr lang="zh-CN" altLang="en-US" sz="1800">
                <a:solidFill>
                  <a:srgbClr val="3333FF"/>
                </a:solidFill>
                <a:latin typeface="微软雅黑" panose="020B0503020204020204" pitchFamily="34" charset="-122"/>
                <a:ea typeface="微软雅黑" panose="020B0503020204020204" pitchFamily="34" charset="-122"/>
                <a:cs typeface="+mn-cs"/>
              </a:rPr>
              <a:t>：交换，双黑，黑黑换色（红父）</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灯片编号占位符 3">
            <a:extLst>
              <a:ext uri="{FF2B5EF4-FFF2-40B4-BE49-F238E27FC236}">
                <a16:creationId xmlns:a16="http://schemas.microsoft.com/office/drawing/2014/main" id="{B17792E9-D0AA-4298-B295-4059A841AB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nSpc>
                <a:spcPct val="100000"/>
              </a:lnSpc>
              <a:spcBef>
                <a:spcPct val="0"/>
              </a:spcBef>
              <a:buClrTx/>
              <a:buNone/>
            </a:pPr>
            <a:fld id="{A211F943-77FA-4E0F-9825-807EED265F7D}" type="slidenum">
              <a:rPr lang="zh-CN" altLang="zh-CN" sz="1400" b="0">
                <a:solidFill>
                  <a:srgbClr val="FFFFFF"/>
                </a:solidFill>
                <a:latin typeface="Arial" panose="020B0604020202020204" pitchFamily="34" charset="0"/>
                <a:ea typeface="宋体" panose="02010600030101010101" pitchFamily="2" charset="-122"/>
                <a:cs typeface="+mn-cs"/>
              </a:rPr>
              <a:pPr>
                <a:lnSpc>
                  <a:spcPct val="100000"/>
                </a:lnSpc>
                <a:spcBef>
                  <a:spcPct val="0"/>
                </a:spcBef>
                <a:buClrTx/>
                <a:buNone/>
              </a:pPr>
              <a:t>99</a:t>
            </a:fld>
            <a:endParaRPr lang="zh-CN" altLang="zh-CN" sz="1400" b="0">
              <a:solidFill>
                <a:srgbClr val="FFFFFF"/>
              </a:solidFill>
              <a:latin typeface="Arial" panose="020B0604020202020204" pitchFamily="34" charset="0"/>
              <a:ea typeface="宋体" panose="02010600030101010101" pitchFamily="2" charset="-122"/>
              <a:cs typeface="+mn-cs"/>
            </a:endParaRPr>
          </a:p>
        </p:txBody>
      </p:sp>
      <p:pic>
        <p:nvPicPr>
          <p:cNvPr id="162820" name="Picture 2" descr="http://hi.csdn.net/attachment/201103/28/8394323_13013003343S3e.jpg">
            <a:extLst>
              <a:ext uri="{FF2B5EF4-FFF2-40B4-BE49-F238E27FC236}">
                <a16:creationId xmlns:a16="http://schemas.microsoft.com/office/drawing/2014/main" id="{E88E7E14-4CEE-455F-988C-7D890B68B1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606" y="917576"/>
            <a:ext cx="8915400" cy="563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a:extLst>
              <a:ext uri="{FF2B5EF4-FFF2-40B4-BE49-F238E27FC236}">
                <a16:creationId xmlns:a16="http://schemas.microsoft.com/office/drawing/2014/main" id="{4E93E6FE-2838-42EA-8332-4359925A898A}"/>
              </a:ext>
            </a:extLst>
          </p:cNvPr>
          <p:cNvCxnSpPr>
            <a:stCxn id="162823" idx="2"/>
          </p:cNvCxnSpPr>
          <p:nvPr/>
        </p:nvCxnSpPr>
        <p:spPr>
          <a:xfrm>
            <a:off x="3064670" y="1946276"/>
            <a:ext cx="211137" cy="1038225"/>
          </a:xfrm>
          <a:prstGeom prst="straightConnector1">
            <a:avLst/>
          </a:prstGeom>
          <a:ln w="57150">
            <a:solidFill>
              <a:srgbClr val="3333FF"/>
            </a:solidFill>
            <a:tailEnd type="triangle"/>
          </a:ln>
        </p:spPr>
        <p:style>
          <a:lnRef idx="1">
            <a:schemeClr val="accent1"/>
          </a:lnRef>
          <a:fillRef idx="0">
            <a:schemeClr val="accent1"/>
          </a:fillRef>
          <a:effectRef idx="0">
            <a:schemeClr val="accent1"/>
          </a:effectRef>
          <a:fontRef idx="minor">
            <a:schemeClr val="tx1"/>
          </a:fontRef>
        </p:style>
      </p:cxnSp>
      <p:sp>
        <p:nvSpPr>
          <p:cNvPr id="162823" name="文本框 7">
            <a:extLst>
              <a:ext uri="{FF2B5EF4-FFF2-40B4-BE49-F238E27FC236}">
                <a16:creationId xmlns:a16="http://schemas.microsoft.com/office/drawing/2014/main" id="{69D2E325-1289-4B7E-A224-CDB6114D077E}"/>
              </a:ext>
            </a:extLst>
          </p:cNvPr>
          <p:cNvSpPr txBox="1">
            <a:spLocks noChangeArrowheads="1"/>
          </p:cNvSpPr>
          <p:nvPr/>
        </p:nvSpPr>
        <p:spPr bwMode="auto">
          <a:xfrm>
            <a:off x="1710532" y="1168401"/>
            <a:ext cx="27082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30000"/>
              </a:spcBef>
              <a:buClr>
                <a:schemeClr val="accent2"/>
              </a:buClr>
              <a:buFont typeface="Wingdings" panose="05000000000000000000" pitchFamily="2" charset="2"/>
              <a:buChar char="Ø"/>
              <a:defRPr sz="2800" b="1">
                <a:solidFill>
                  <a:schemeClr val="tx1"/>
                </a:solidFill>
                <a:latin typeface="Times New Roman" panose="02020603050405020304" pitchFamily="18" charset="0"/>
                <a:ea typeface="楷体_GB2312" charset="-122"/>
              </a:defRPr>
            </a:lvl1pPr>
            <a:lvl2pPr marL="742950" indent="-285750">
              <a:lnSpc>
                <a:spcPct val="150000"/>
              </a:lnSpc>
              <a:spcBef>
                <a:spcPct val="30000"/>
              </a:spcBef>
              <a:buSzPct val="90000"/>
              <a:buBlip>
                <a:blip r:embed="rId2"/>
              </a:buBlip>
              <a:defRPr sz="2400" b="1">
                <a:solidFill>
                  <a:schemeClr val="tx1"/>
                </a:solidFill>
                <a:latin typeface="Times New Roman" panose="02020603050405020304" pitchFamily="18" charset="0"/>
                <a:ea typeface="楷体_GB2312" charset="-122"/>
              </a:defRPr>
            </a:lvl2pPr>
            <a:lvl3pPr marL="1143000" indent="-228600">
              <a:lnSpc>
                <a:spcPct val="150000"/>
              </a:lnSpc>
              <a:spcBef>
                <a:spcPct val="30000"/>
              </a:spcBef>
              <a:buFont typeface="Wingdings" panose="05000000000000000000" pitchFamily="2" charset="2"/>
              <a:buChar char="ü"/>
              <a:defRPr sz="2000">
                <a:solidFill>
                  <a:schemeClr val="tx1"/>
                </a:solidFill>
                <a:latin typeface="Times New Roman" panose="02020603050405020304" pitchFamily="18" charset="0"/>
                <a:ea typeface="楷体_GB2312" charset="-122"/>
              </a:defRPr>
            </a:lvl3pPr>
            <a:lvl4pPr marL="16002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4pPr>
            <a:lvl5pPr marL="2057400" indent="-228600">
              <a:lnSpc>
                <a:spcPct val="130000"/>
              </a:lnSpc>
              <a:spcBef>
                <a:spcPct val="20000"/>
              </a:spcBef>
              <a:buChar char="»"/>
              <a:defRPr sz="2000">
                <a:solidFill>
                  <a:schemeClr val="tx1"/>
                </a:solidFill>
                <a:latin typeface="Garamond" panose="02020404030301010803" pitchFamily="18" charset="0"/>
                <a:ea typeface="宋体" panose="02010600030101010101" pitchFamily="2" charset="-122"/>
              </a:defRPr>
            </a:lvl5pPr>
            <a:lvl6pPr marL="25146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6pPr>
            <a:lvl7pPr marL="29718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7pPr>
            <a:lvl8pPr marL="34290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8pPr>
            <a:lvl9pPr marL="3886200" indent="-228600" eaLnBrk="0" fontAlgn="base" hangingPunct="0">
              <a:lnSpc>
                <a:spcPct val="130000"/>
              </a:lnSpc>
              <a:spcBef>
                <a:spcPct val="20000"/>
              </a:spcBef>
              <a:spcAft>
                <a:spcPct val="0"/>
              </a:spcAft>
              <a:buChar char="»"/>
              <a:defRPr sz="2000">
                <a:solidFill>
                  <a:schemeClr val="tx1"/>
                </a:solidFill>
                <a:latin typeface="Garamond" panose="02020404030301010803" pitchFamily="18" charset="0"/>
                <a:ea typeface="宋体" panose="02010600030101010101" pitchFamily="2" charset="-122"/>
              </a:defRPr>
            </a:lvl9pPr>
          </a:lstStyle>
          <a:p>
            <a:pPr algn="ctr">
              <a:lnSpc>
                <a:spcPct val="130000"/>
              </a:lnSpc>
              <a:spcBef>
                <a:spcPct val="0"/>
              </a:spcBef>
              <a:buClrTx/>
              <a:buNone/>
            </a:pPr>
            <a:r>
              <a:rPr lang="zh-CN" altLang="en-US" sz="1800">
                <a:solidFill>
                  <a:srgbClr val="3333FF"/>
                </a:solidFill>
                <a:latin typeface="微软雅黑" panose="020B0503020204020204" pitchFamily="34" charset="-122"/>
                <a:ea typeface="微软雅黑" panose="020B0503020204020204" pitchFamily="34" charset="-122"/>
                <a:cs typeface="+mn-cs"/>
              </a:rPr>
              <a:t>删除结点</a:t>
            </a:r>
            <a:r>
              <a:rPr lang="en-US" altLang="zh-CN" sz="1800">
                <a:solidFill>
                  <a:srgbClr val="3333FF"/>
                </a:solidFill>
                <a:latin typeface="微软雅黑" panose="020B0503020204020204" pitchFamily="34" charset="-122"/>
                <a:ea typeface="微软雅黑" panose="020B0503020204020204" pitchFamily="34" charset="-122"/>
                <a:cs typeface="+mn-cs"/>
              </a:rPr>
              <a:t>2</a:t>
            </a:r>
            <a:r>
              <a:rPr lang="zh-CN" altLang="en-US" sz="1800">
                <a:solidFill>
                  <a:srgbClr val="3333FF"/>
                </a:solidFill>
                <a:latin typeface="微软雅黑" panose="020B0503020204020204" pitchFamily="34" charset="-122"/>
                <a:ea typeface="微软雅黑" panose="020B0503020204020204" pitchFamily="34" charset="-122"/>
                <a:cs typeface="+mn-cs"/>
              </a:rPr>
              <a:t>：交换，双黑，黑黑换色（红父）</a:t>
            </a:r>
          </a:p>
        </p:txBody>
      </p:sp>
    </p:spTree>
  </p:cSld>
  <p:clrMapOvr>
    <a:masterClrMapping/>
  </p:clrMapOvr>
</p:sld>
</file>

<file path=ppt/theme/theme1.xml><?xml version="1.0" encoding="utf-8"?>
<a:theme xmlns:a="http://schemas.openxmlformats.org/drawingml/2006/main" name="第8章内排序 - 自动动画">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zhang">
      <a:majorFont>
        <a:latin typeface="Lucida Fax"/>
        <a:ea typeface="微软雅黑"/>
        <a:cs typeface=""/>
      </a:majorFont>
      <a:minorFont>
        <a:latin typeface="Lucida Fax"/>
        <a:ea typeface="微软雅黑"/>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spDef>
    <a:lnDef>
      <a:spPr bwMode="auto">
        <a:xfrm>
          <a:off x="0" y="0"/>
          <a:ext cx="1" cy="1"/>
        </a:xfrm>
        <a:custGeom>
          <a:avLst/>
          <a:gdLst/>
          <a:ahLst/>
          <a:cxnLst/>
          <a:rect l="0" t="0" r="0" b="0"/>
          <a:pathLst/>
        </a:custGeom>
        <a:solidFill>
          <a:srgbClr val="CC99FF">
            <a:alpha val="32156"/>
          </a:srgbClr>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400" b="0" i="0" u="none" strike="noStrike" cap="none" normalizeH="0" baseline="0" smtClean="0">
            <a:ln>
              <a:noFill/>
            </a:ln>
            <a:solidFill>
              <a:schemeClr val="tx1"/>
            </a:solidFill>
            <a:effectLst/>
            <a:latin typeface="Verdana" pitchFamily="34" charset="0"/>
            <a:ea typeface="Arial Unicode MS" pitchFamily="34" charset="-122"/>
            <a:cs typeface="Arial Unicode MS" pitchFamily="34" charset="-122"/>
          </a:defRPr>
        </a:defPPr>
      </a:lstStyle>
    </a:lnDef>
    <a:txDef>
      <a:spPr bwMode="auto">
        <a:noFill/>
        <a:ln w="38100">
          <a:noFill/>
          <a:miter lim="800000"/>
          <a:headEnd/>
          <a:tailEnd/>
        </a:ln>
      </a:spPr>
      <a:bodyPr wrap="square" lIns="121908" tIns="60954" rIns="121908" bIns="60954" rtlCol="0">
        <a:spAutoFit/>
      </a:bodyPr>
      <a:lstStyle>
        <a:defPPr algn="just">
          <a:lnSpc>
            <a:spcPct val="80000"/>
          </a:lnSpc>
          <a:spcBef>
            <a:spcPct val="20000"/>
          </a:spcBef>
          <a:buClr>
            <a:schemeClr val="folHlink"/>
          </a:buClr>
          <a:buSzPct val="60000"/>
          <a:defRPr sz="2570" dirty="0">
            <a:latin typeface="+mj-lt"/>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华文中宋"/>
        <a:ea typeface="华文中宋"/>
        <a:cs typeface="Times New Roman"/>
      </a:majorFont>
      <a:minorFont>
        <a:latin typeface="Times New Roman"/>
        <a:ea typeface="楷体_GB2312"/>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Georgia"/>
        <a:ea typeface="华文中宋"/>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第8章内排序 - 自动动画.thmx</Template>
  <TotalTime>4528</TotalTime>
  <Words>6331</Words>
  <Application>Microsoft Office PowerPoint</Application>
  <PresentationFormat>自定义</PresentationFormat>
  <Paragraphs>1430</Paragraphs>
  <Slides>108</Slides>
  <Notes>55</Notes>
  <HiddenSlides>0</HiddenSlides>
  <MMClips>0</MMClips>
  <ScaleCrop>false</ScaleCrop>
  <HeadingPairs>
    <vt:vector size="8" baseType="variant">
      <vt:variant>
        <vt:lpstr>已用的字体</vt:lpstr>
      </vt:variant>
      <vt:variant>
        <vt:i4>17</vt:i4>
      </vt:variant>
      <vt:variant>
        <vt:lpstr>主题</vt:lpstr>
      </vt:variant>
      <vt:variant>
        <vt:i4>5</vt:i4>
      </vt:variant>
      <vt:variant>
        <vt:lpstr>嵌入 OLE 服务器</vt:lpstr>
      </vt:variant>
      <vt:variant>
        <vt:i4>6</vt:i4>
      </vt:variant>
      <vt:variant>
        <vt:lpstr>幻灯片标题</vt:lpstr>
      </vt:variant>
      <vt:variant>
        <vt:i4>108</vt:i4>
      </vt:variant>
    </vt:vector>
  </HeadingPairs>
  <TitlesOfParts>
    <vt:vector size="136" baseType="lpstr">
      <vt:lpstr>Arial Unicode MS</vt:lpstr>
      <vt:lpstr>黑体</vt:lpstr>
      <vt:lpstr>华文中宋</vt:lpstr>
      <vt:lpstr>楷体_GB2312</vt:lpstr>
      <vt:lpstr>隶书</vt:lpstr>
      <vt:lpstr>宋体</vt:lpstr>
      <vt:lpstr>微软雅黑</vt:lpstr>
      <vt:lpstr>Angsana New</vt:lpstr>
      <vt:lpstr>Arial</vt:lpstr>
      <vt:lpstr>Calibri</vt:lpstr>
      <vt:lpstr>Garamond</vt:lpstr>
      <vt:lpstr>Georgia</vt:lpstr>
      <vt:lpstr>Lucida Fax</vt:lpstr>
      <vt:lpstr>Symbol</vt:lpstr>
      <vt:lpstr>Times New Roman</vt:lpstr>
      <vt:lpstr>Verdana</vt:lpstr>
      <vt:lpstr>Wingdings</vt:lpstr>
      <vt:lpstr>第8章内排序 - 自动动画</vt:lpstr>
      <vt:lpstr>自定义设计方案</vt:lpstr>
      <vt:lpstr>Default Design</vt:lpstr>
      <vt:lpstr>Custom Design</vt:lpstr>
      <vt:lpstr>1_默认设计模板</vt:lpstr>
      <vt:lpstr>Clip</vt:lpstr>
      <vt:lpstr>图片</vt:lpstr>
      <vt:lpstr>幻灯片</vt:lpstr>
      <vt:lpstr>Equation.3</vt:lpstr>
      <vt:lpstr>Equation</vt:lpstr>
      <vt:lpstr>公式</vt:lpstr>
      <vt:lpstr>PowerPoint 演示文稿</vt:lpstr>
      <vt:lpstr>引言</vt:lpstr>
      <vt:lpstr>输入顺序文件</vt:lpstr>
      <vt:lpstr>主码与辅码</vt:lpstr>
      <vt:lpstr>索引</vt:lpstr>
      <vt:lpstr>索引文件</vt:lpstr>
      <vt:lpstr>稠密索引 vs 稀疏索引</vt:lpstr>
      <vt:lpstr>PowerPoint 演示文稿</vt:lpstr>
      <vt:lpstr>内容</vt:lpstr>
      <vt:lpstr>11.1 线性索引</vt:lpstr>
      <vt:lpstr>线性索引优缺点</vt:lpstr>
      <vt:lpstr>二级线性索引</vt:lpstr>
      <vt:lpstr>二级线性索引的例子</vt:lpstr>
      <vt:lpstr>PowerPoint 演示文稿</vt:lpstr>
      <vt:lpstr>11.2 静态索引</vt:lpstr>
      <vt:lpstr>11.3 倒排索引</vt:lpstr>
      <vt:lpstr>11.3.1 基于属性的倒排</vt:lpstr>
      <vt:lpstr>教师数据库主表</vt:lpstr>
      <vt:lpstr>教师数据库倒排表</vt:lpstr>
      <vt:lpstr>优缺点</vt:lpstr>
      <vt:lpstr>11.3.2 对正文文件的倒排</vt:lpstr>
      <vt:lpstr>1.  关键词索引</vt:lpstr>
      <vt:lpstr>2. 全文索引</vt:lpstr>
      <vt:lpstr>词索引应用广泛</vt:lpstr>
      <vt:lpstr>PowerPoint 演示文稿</vt:lpstr>
      <vt:lpstr>建立正文倒排文件</vt:lpstr>
      <vt:lpstr>建立正文倒排文件（续1）</vt:lpstr>
      <vt:lpstr>建立正文倒排文件（续2）</vt:lpstr>
      <vt:lpstr>对关键词的检索 </vt:lpstr>
      <vt:lpstr>倒排文件优劣</vt:lpstr>
      <vt:lpstr>11.4 动态索引</vt:lpstr>
      <vt:lpstr>基本概念</vt:lpstr>
      <vt:lpstr>11.4.1  m 阶B树的结构定义</vt:lpstr>
      <vt:lpstr>B树的结点结构</vt:lpstr>
      <vt:lpstr>B树的性质</vt:lpstr>
      <vt:lpstr>示例</vt:lpstr>
      <vt:lpstr>PowerPoint 演示文稿</vt:lpstr>
      <vt:lpstr>B树的查找</vt:lpstr>
      <vt:lpstr>B树的检索长度</vt:lpstr>
      <vt:lpstr>B树的插入过程</vt:lpstr>
      <vt:lpstr>具体操作</vt:lpstr>
      <vt:lpstr>结点分裂方法</vt:lpstr>
      <vt:lpstr>B树的插入</vt:lpstr>
      <vt:lpstr>m=3，插入55</vt:lpstr>
      <vt:lpstr>m=3，叶结点分裂，把52提升到父结点</vt:lpstr>
      <vt:lpstr>插入引起3阶B树根结点分裂的例子</vt:lpstr>
      <vt:lpstr>m=3</vt:lpstr>
      <vt:lpstr>m=3</vt:lpstr>
      <vt:lpstr>m=3</vt:lpstr>
      <vt:lpstr>B树操作的访外次数</vt:lpstr>
      <vt:lpstr>插入操作可能导致最多的I/O次数</vt:lpstr>
      <vt:lpstr>B树的删除</vt:lpstr>
      <vt:lpstr>B树的删除(续)</vt:lpstr>
      <vt:lpstr>5阶B树删除示例</vt:lpstr>
      <vt:lpstr>PowerPoint 演示文稿</vt:lpstr>
      <vt:lpstr>PowerPoint 演示文稿</vt:lpstr>
      <vt:lpstr>PowerPoint 演示文稿</vt:lpstr>
      <vt:lpstr>11.4.2  B+树</vt:lpstr>
      <vt:lpstr>B+树的结构定义（m阶）</vt:lpstr>
      <vt:lpstr>2 阶 B+树的例子</vt:lpstr>
      <vt:lpstr>B+树 和 B树 的差异</vt:lpstr>
      <vt:lpstr>B+树的查找</vt:lpstr>
      <vt:lpstr>B+树的插入</vt:lpstr>
      <vt:lpstr>3阶B+树</vt:lpstr>
      <vt:lpstr>3阶B+树中插入15后，树高+1</vt:lpstr>
      <vt:lpstr>B+树的删除</vt:lpstr>
      <vt:lpstr>在3阶B+树中删除结点75 </vt:lpstr>
      <vt:lpstr>PowerPoint 演示文稿</vt:lpstr>
      <vt:lpstr>B树的性能分析</vt:lpstr>
      <vt:lpstr>B树的性能分析</vt:lpstr>
      <vt:lpstr>B树的性能分析(续)</vt:lpstr>
      <vt:lpstr>结点分裂次数</vt:lpstr>
      <vt:lpstr>PowerPoint 演示文稿</vt:lpstr>
      <vt:lpstr>PowerPoint 演示文稿</vt:lpstr>
      <vt:lpstr>BST树的平衡问题</vt:lpstr>
      <vt:lpstr>平衡二叉树</vt:lpstr>
      <vt:lpstr>红黑树的定义</vt:lpstr>
      <vt:lpstr>红黑树的阶</vt:lpstr>
      <vt:lpstr>11.6.2 红黑树的性质</vt:lpstr>
      <vt:lpstr>红黑树性质(续)</vt:lpstr>
      <vt:lpstr>11.5.3 插入算法</vt:lpstr>
      <vt:lpstr>双红调整1：红黑旋转</vt:lpstr>
      <vt:lpstr>4种形式的结构调整</vt:lpstr>
      <vt:lpstr>双红调整2：红红换色</vt:lpstr>
      <vt:lpstr>插入操作规则</vt:lpstr>
      <vt:lpstr>例子：插入4</vt:lpstr>
      <vt:lpstr>PowerPoint 演示文稿</vt:lpstr>
      <vt:lpstr>PowerPoint 演示文稿</vt:lpstr>
      <vt:lpstr>PowerPoint 演示文稿</vt:lpstr>
      <vt:lpstr>11.5.4  删除算法</vt:lpstr>
      <vt:lpstr>PowerPoint 演示文稿</vt:lpstr>
      <vt:lpstr>双黑结点的调整</vt:lpstr>
      <vt:lpstr>PowerPoint 演示文稿</vt:lpstr>
      <vt:lpstr>PowerPoint 演示文稿</vt:lpstr>
      <vt:lpstr>PowerPoint 演示文稿</vt:lpstr>
      <vt:lpstr>删除举例：</vt:lpstr>
      <vt:lpstr>PowerPoint 演示文稿</vt:lpstr>
      <vt:lpstr>PowerPoint 演示文稿</vt:lpstr>
      <vt:lpstr>PowerPoint 演示文稿</vt:lpstr>
      <vt:lpstr>删除2，黑黑换色</vt:lpstr>
      <vt:lpstr>PowerPoint 演示文稿</vt:lpstr>
      <vt:lpstr>PowerPoint 演示文稿</vt:lpstr>
      <vt:lpstr>PowerPoint 演示文稿</vt:lpstr>
      <vt:lpstr>PowerPoint 演示文稿</vt:lpstr>
      <vt:lpstr>删除4,15,18,5,14,13,10,16,6,3,8,17</vt:lpstr>
      <vt:lpstr>删除操作时间代价</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祖尧 李</dc:creator>
  <cp:lastModifiedBy>user</cp:lastModifiedBy>
  <cp:revision>610</cp:revision>
  <dcterms:created xsi:type="dcterms:W3CDTF">2013-09-17T11:40:17Z</dcterms:created>
  <dcterms:modified xsi:type="dcterms:W3CDTF">2023-12-12T09:14:16Z</dcterms:modified>
</cp:coreProperties>
</file>