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 id="2147483751" r:id="rId3"/>
    <p:sldMasterId id="2147483790" r:id="rId4"/>
    <p:sldMasterId id="2147483860" r:id="rId5"/>
  </p:sldMasterIdLst>
  <p:notesMasterIdLst>
    <p:notesMasterId r:id="rId65"/>
  </p:notesMasterIdLst>
  <p:handoutMasterIdLst>
    <p:handoutMasterId r:id="rId66"/>
  </p:handoutMasterIdLst>
  <p:sldIdLst>
    <p:sldId id="326" r:id="rId6"/>
    <p:sldId id="583" r:id="rId7"/>
    <p:sldId id="584" r:id="rId8"/>
    <p:sldId id="585" r:id="rId9"/>
    <p:sldId id="586" r:id="rId10"/>
    <p:sldId id="588" r:id="rId11"/>
    <p:sldId id="589" r:id="rId12"/>
    <p:sldId id="590" r:id="rId13"/>
    <p:sldId id="591" r:id="rId14"/>
    <p:sldId id="592" r:id="rId15"/>
    <p:sldId id="595" r:id="rId16"/>
    <p:sldId id="597" r:id="rId17"/>
    <p:sldId id="598" r:id="rId18"/>
    <p:sldId id="599" r:id="rId19"/>
    <p:sldId id="600" r:id="rId20"/>
    <p:sldId id="602" r:id="rId21"/>
    <p:sldId id="603" r:id="rId22"/>
    <p:sldId id="604" r:id="rId23"/>
    <p:sldId id="606" r:id="rId24"/>
    <p:sldId id="608" r:id="rId25"/>
    <p:sldId id="609" r:id="rId26"/>
    <p:sldId id="610" r:id="rId27"/>
    <p:sldId id="611" r:id="rId28"/>
    <p:sldId id="612" r:id="rId29"/>
    <p:sldId id="613" r:id="rId30"/>
    <p:sldId id="614" r:id="rId31"/>
    <p:sldId id="615" r:id="rId32"/>
    <p:sldId id="616" r:id="rId33"/>
    <p:sldId id="645" r:id="rId34"/>
    <p:sldId id="644" r:id="rId35"/>
    <p:sldId id="618" r:id="rId36"/>
    <p:sldId id="646" r:id="rId37"/>
    <p:sldId id="647" r:id="rId38"/>
    <p:sldId id="619" r:id="rId39"/>
    <p:sldId id="621" r:id="rId40"/>
    <p:sldId id="622" r:id="rId41"/>
    <p:sldId id="623" r:id="rId42"/>
    <p:sldId id="624" r:id="rId43"/>
    <p:sldId id="654" r:id="rId44"/>
    <p:sldId id="625" r:id="rId45"/>
    <p:sldId id="626" r:id="rId46"/>
    <p:sldId id="627" r:id="rId47"/>
    <p:sldId id="628" r:id="rId48"/>
    <p:sldId id="648" r:id="rId49"/>
    <p:sldId id="629" r:id="rId50"/>
    <p:sldId id="630" r:id="rId51"/>
    <p:sldId id="631" r:id="rId52"/>
    <p:sldId id="632" r:id="rId53"/>
    <p:sldId id="633" r:id="rId54"/>
    <p:sldId id="634" r:id="rId55"/>
    <p:sldId id="655" r:id="rId56"/>
    <p:sldId id="635" r:id="rId57"/>
    <p:sldId id="636" r:id="rId58"/>
    <p:sldId id="650" r:id="rId59"/>
    <p:sldId id="637" r:id="rId60"/>
    <p:sldId id="638" r:id="rId61"/>
    <p:sldId id="639" r:id="rId62"/>
    <p:sldId id="651" r:id="rId63"/>
    <p:sldId id="333" r:id="rId64"/>
  </p:sldIdLst>
  <p:sldSz cx="12190413" cy="6858000"/>
  <p:notesSz cx="6858000" cy="9144000"/>
  <p:defaultTex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p:defaultTextStyle>
  <p:extLst>
    <p:ext uri="{521415D9-36F7-43E2-AB2F-B90AF26B5E84}">
      <p14:sectionLst xmlns:p14="http://schemas.microsoft.com/office/powerpoint/2010/main">
        <p14:section name="默认节" id="{F3B58A46-BD85-476A-80C6-4E7199128A97}">
          <p14:sldIdLst>
            <p14:sldId id="326"/>
            <p14:sldId id="583"/>
            <p14:sldId id="584"/>
            <p14:sldId id="585"/>
            <p14:sldId id="586"/>
            <p14:sldId id="588"/>
            <p14:sldId id="589"/>
            <p14:sldId id="590"/>
            <p14:sldId id="591"/>
            <p14:sldId id="592"/>
            <p14:sldId id="595"/>
            <p14:sldId id="597"/>
            <p14:sldId id="598"/>
            <p14:sldId id="599"/>
            <p14:sldId id="600"/>
            <p14:sldId id="602"/>
            <p14:sldId id="603"/>
            <p14:sldId id="604"/>
            <p14:sldId id="606"/>
            <p14:sldId id="608"/>
            <p14:sldId id="609"/>
            <p14:sldId id="610"/>
            <p14:sldId id="611"/>
            <p14:sldId id="612"/>
            <p14:sldId id="613"/>
            <p14:sldId id="614"/>
            <p14:sldId id="615"/>
            <p14:sldId id="616"/>
            <p14:sldId id="645"/>
            <p14:sldId id="644"/>
            <p14:sldId id="618"/>
            <p14:sldId id="646"/>
            <p14:sldId id="647"/>
            <p14:sldId id="619"/>
            <p14:sldId id="621"/>
            <p14:sldId id="622"/>
            <p14:sldId id="623"/>
            <p14:sldId id="624"/>
            <p14:sldId id="654"/>
            <p14:sldId id="625"/>
            <p14:sldId id="626"/>
            <p14:sldId id="627"/>
            <p14:sldId id="628"/>
            <p14:sldId id="648"/>
            <p14:sldId id="629"/>
            <p14:sldId id="630"/>
            <p14:sldId id="631"/>
            <p14:sldId id="632"/>
            <p14:sldId id="633"/>
            <p14:sldId id="634"/>
            <p14:sldId id="655"/>
            <p14:sldId id="635"/>
            <p14:sldId id="636"/>
            <p14:sldId id="650"/>
            <p14:sldId id="637"/>
            <p14:sldId id="638"/>
            <p14:sldId id="639"/>
            <p14:sldId id="651"/>
            <p14:sldId id="333"/>
          </p14:sldIdLst>
        </p14:section>
        <p14:section name="9.3" id="{F9B33B4C-8A5E-4371-A0C4-68D56DA2DC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628BA"/>
    <a:srgbClr val="1F14A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397" autoAdjust="0"/>
  </p:normalViewPr>
  <p:slideViewPr>
    <p:cSldViewPr snapToGrid="0" snapToObjects="1">
      <p:cViewPr varScale="1">
        <p:scale>
          <a:sx n="161" d="100"/>
          <a:sy n="161" d="100"/>
        </p:scale>
        <p:origin x="436" y="76"/>
      </p:cViewPr>
      <p:guideLst>
        <p:guide orient="horz" pos="2160"/>
        <p:guide pos="3840"/>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6" d="100"/>
          <a:sy n="56" d="100"/>
        </p:scale>
        <p:origin x="2588"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2C7DB2-AA27-4738-A1A3-FEF005606686}" type="datetimeFigureOut">
              <a:rPr lang="zh-CN" altLang="en-US" smtClean="0"/>
              <a:t>2023/11/28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69E0D-A5EA-41FC-B124-B5A2079EF097}" type="slidenum">
              <a:rPr lang="zh-CN" altLang="en-US" smtClean="0"/>
              <a:t>‹#›</a:t>
            </a:fld>
            <a:endParaRPr lang="zh-CN" altLang="en-US"/>
          </a:p>
        </p:txBody>
      </p:sp>
    </p:spTree>
    <p:extLst>
      <p:ext uri="{BB962C8B-B14F-4D97-AF65-F5344CB8AC3E}">
        <p14:creationId xmlns:p14="http://schemas.microsoft.com/office/powerpoint/2010/main" val="756517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627F9-3756-5E4D-80F5-D111F38B55A5}" type="datetimeFigureOut">
              <a:rPr kumimoji="1" lang="zh-CN" altLang="en-US" smtClean="0"/>
              <a:t>2023/11/28</a:t>
            </a:fld>
            <a:endParaRPr kumimoji="1"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B3076-F070-8E47-B0E0-C78FB9755090}" type="slidenum">
              <a:rPr kumimoji="1" lang="zh-CN" altLang="en-US" smtClean="0"/>
              <a:t>‹#›</a:t>
            </a:fld>
            <a:endParaRPr kumimoji="1" lang="zh-CN" altLang="en-US"/>
          </a:p>
        </p:txBody>
      </p:sp>
    </p:spTree>
    <p:extLst>
      <p:ext uri="{BB962C8B-B14F-4D97-AF65-F5344CB8AC3E}">
        <p14:creationId xmlns:p14="http://schemas.microsoft.com/office/powerpoint/2010/main" val="25800045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a:extLst>
              <a:ext uri="{FF2B5EF4-FFF2-40B4-BE49-F238E27FC236}">
                <a16:creationId xmlns:a16="http://schemas.microsoft.com/office/drawing/2014/main" id="{D1F98680-3BF0-4E5E-B1E7-C009E6D827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2A68175-CA11-43F4-AD71-D173528CAEC6}" type="slidenum">
              <a:rPr lang="ar-SA" altLang="zh-CN" sz="1300"/>
              <a:pPr>
                <a:spcBef>
                  <a:spcPct val="0"/>
                </a:spcBef>
              </a:pPr>
              <a:t>1</a:t>
            </a:fld>
            <a:endParaRPr lang="zh-CN" altLang="en-US" sz="1300">
              <a:ea typeface="宋体" panose="02010600030101010101" pitchFamily="2" charset="-122"/>
            </a:endParaRPr>
          </a:p>
        </p:txBody>
      </p:sp>
      <p:sp>
        <p:nvSpPr>
          <p:cNvPr id="5123" name="Rectangle 2">
            <a:extLst>
              <a:ext uri="{FF2B5EF4-FFF2-40B4-BE49-F238E27FC236}">
                <a16:creationId xmlns:a16="http://schemas.microsoft.com/office/drawing/2014/main" id="{8DC911A1-41F1-41B5-A1D1-428F2B54C406}"/>
              </a:ext>
            </a:extLst>
          </p:cNvPr>
          <p:cNvSpPr>
            <a:spLocks noGrp="1" noRot="1" noChangeAspect="1" noChangeArrowheads="1" noTextEdit="1"/>
          </p:cNvSpPr>
          <p:nvPr>
            <p:ph type="sldImg"/>
          </p:nvPr>
        </p:nvSpPr>
        <p:spPr>
          <a:xfrm>
            <a:off x="139700" y="768350"/>
            <a:ext cx="6819900" cy="3836988"/>
          </a:xfrm>
          <a:ln/>
        </p:spPr>
      </p:sp>
      <p:sp>
        <p:nvSpPr>
          <p:cNvPr id="5124" name="Rectangle 3">
            <a:extLst>
              <a:ext uri="{FF2B5EF4-FFF2-40B4-BE49-F238E27FC236}">
                <a16:creationId xmlns:a16="http://schemas.microsoft.com/office/drawing/2014/main" id="{D5B3495C-BF20-4306-8356-5E08E14AF31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283E395-2251-421E-A7DE-E9D454A2B3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58850">
              <a:spcBef>
                <a:spcPct val="30000"/>
              </a:spcBef>
              <a:defRPr sz="1200">
                <a:solidFill>
                  <a:schemeClr val="tx1"/>
                </a:solidFill>
                <a:latin typeface="Times New Roman" panose="02020603050405020304" pitchFamily="18" charset="0"/>
                <a:cs typeface="Arial" panose="020B0604020202020204" pitchFamily="34" charset="0"/>
              </a:defRPr>
            </a:lvl1pPr>
            <a:lvl2pPr marL="719138" indent="-276225" defTabSz="958850">
              <a:spcBef>
                <a:spcPct val="30000"/>
              </a:spcBef>
              <a:defRPr sz="1200">
                <a:solidFill>
                  <a:schemeClr val="tx1"/>
                </a:solidFill>
                <a:latin typeface="Times New Roman" panose="02020603050405020304" pitchFamily="18" charset="0"/>
                <a:cs typeface="Arial" panose="020B0604020202020204" pitchFamily="34" charset="0"/>
              </a:defRPr>
            </a:lvl2pPr>
            <a:lvl3pPr marL="1108075" indent="-220663" defTabSz="958850">
              <a:spcBef>
                <a:spcPct val="30000"/>
              </a:spcBef>
              <a:defRPr sz="1200">
                <a:solidFill>
                  <a:schemeClr val="tx1"/>
                </a:solidFill>
                <a:latin typeface="Times New Roman" panose="02020603050405020304" pitchFamily="18" charset="0"/>
                <a:cs typeface="Arial" panose="020B0604020202020204" pitchFamily="34" charset="0"/>
              </a:defRPr>
            </a:lvl3pPr>
            <a:lvl4pPr marL="1550988" indent="-220663" defTabSz="958850">
              <a:spcBef>
                <a:spcPct val="30000"/>
              </a:spcBef>
              <a:defRPr sz="1200">
                <a:solidFill>
                  <a:schemeClr val="tx1"/>
                </a:solidFill>
                <a:latin typeface="Times New Roman" panose="02020603050405020304" pitchFamily="18" charset="0"/>
                <a:cs typeface="Arial" panose="020B0604020202020204" pitchFamily="34" charset="0"/>
              </a:defRPr>
            </a:lvl4pPr>
            <a:lvl5pPr marL="1993900" indent="-220663" defTabSz="958850">
              <a:spcBef>
                <a:spcPct val="30000"/>
              </a:spcBef>
              <a:defRPr sz="1200">
                <a:solidFill>
                  <a:schemeClr val="tx1"/>
                </a:solidFill>
                <a:latin typeface="Times New Roman" panose="02020603050405020304" pitchFamily="18" charset="0"/>
                <a:cs typeface="Arial" panose="020B0604020202020204" pitchFamily="34" charset="0"/>
              </a:defRPr>
            </a:lvl5pPr>
            <a:lvl6pPr marL="2451100" indent="-220663" defTabSz="95885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08300" indent="-220663" defTabSz="95885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365500" indent="-220663" defTabSz="95885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22700" indent="-220663" defTabSz="95885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marL="0" marR="0" lvl="0" indent="0" algn="l" defTabSz="958850" rtl="1" eaLnBrk="1" fontAlgn="base" latinLnBrk="0" hangingPunct="1">
              <a:lnSpc>
                <a:spcPct val="100000"/>
              </a:lnSpc>
              <a:spcBef>
                <a:spcPct val="0"/>
              </a:spcBef>
              <a:spcAft>
                <a:spcPct val="0"/>
              </a:spcAft>
              <a:buClrTx/>
              <a:buSzTx/>
              <a:buFontTx/>
              <a:buNone/>
              <a:tabLst/>
              <a:defRPr/>
            </a:pPr>
            <a:fld id="{056BAA05-CDA6-4175-B986-BEDC5F0C882E}" type="slidenum">
              <a:rPr kumimoji="0" lang="ar-SA"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charset="-122"/>
                <a:cs typeface="Arial" panose="020B0604020202020204" pitchFamily="34" charset="0"/>
              </a:rPr>
              <a:pPr marL="0" marR="0" lvl="0" indent="0" algn="l" defTabSz="958850" rtl="1" eaLnBrk="1" fontAlgn="base" latinLnBrk="0" hangingPunct="1">
                <a:lnSpc>
                  <a:spcPct val="100000"/>
                </a:lnSpc>
                <a:spcBef>
                  <a:spcPct val="0"/>
                </a:spcBef>
                <a:spcAft>
                  <a:spcPct val="0"/>
                </a:spcAft>
                <a:buClrTx/>
                <a:buSzTx/>
                <a:buFontTx/>
                <a:buNone/>
                <a:tabLst/>
                <a:defRPr/>
              </a:pPr>
              <a:t>20</a:t>
            </a:fld>
            <a:endParaRPr kumimoji="0" lang="zh-CN" altLang="en-US"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25603" name="幻灯片图像占位符 1">
            <a:extLst>
              <a:ext uri="{FF2B5EF4-FFF2-40B4-BE49-F238E27FC236}">
                <a16:creationId xmlns:a16="http://schemas.microsoft.com/office/drawing/2014/main" id="{F8706ED9-9E8E-4593-93B0-F8EC328B512D}"/>
              </a:ext>
            </a:extLst>
          </p:cNvPr>
          <p:cNvSpPr>
            <a:spLocks noGrp="1" noRot="1" noChangeAspect="1" noChangeArrowheads="1" noTextEdit="1"/>
          </p:cNvSpPr>
          <p:nvPr>
            <p:ph type="sldImg"/>
          </p:nvPr>
        </p:nvSpPr>
        <p:spPr>
          <a:ln/>
        </p:spPr>
      </p:sp>
      <p:sp>
        <p:nvSpPr>
          <p:cNvPr id="25604" name="备注占位符 2">
            <a:extLst>
              <a:ext uri="{FF2B5EF4-FFF2-40B4-BE49-F238E27FC236}">
                <a16:creationId xmlns:a16="http://schemas.microsoft.com/office/drawing/2014/main" id="{2E03D335-F8A0-4177-BEC9-A847CC92943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017" tIns="48010" rIns="96017" bIns="48010"/>
          <a:lstStyle/>
          <a:p>
            <a:pPr eaLnBrk="1" hangingPunct="1"/>
            <a:endParaRPr lang="zh-CN" altLang="en-US">
              <a:cs typeface="Arial" panose="020B0604020202020204" pitchFamily="34" charset="0"/>
            </a:endParaRPr>
          </a:p>
        </p:txBody>
      </p:sp>
      <p:sp>
        <p:nvSpPr>
          <p:cNvPr id="25605" name="灯片编号占位符 3">
            <a:extLst>
              <a:ext uri="{FF2B5EF4-FFF2-40B4-BE49-F238E27FC236}">
                <a16:creationId xmlns:a16="http://schemas.microsoft.com/office/drawing/2014/main" id="{FAFECDB0-E4B2-4EBC-8E58-7F66E664CA63}"/>
              </a:ext>
            </a:extLst>
          </p:cNvPr>
          <p:cNvSpPr txBox="1">
            <a:spLocks noGrp="1"/>
          </p:cNvSpPr>
          <p:nvPr/>
        </p:nvSpPr>
        <p:spPr bwMode="auto">
          <a:xfrm>
            <a:off x="1588"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017" tIns="48010" rIns="96017" bIns="48010" anchor="b"/>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marL="0" marR="0" lvl="0" indent="0" algn="l" defTabSz="990600" rtl="1" eaLnBrk="1" fontAlgn="base" latinLnBrk="0" hangingPunct="1">
              <a:lnSpc>
                <a:spcPct val="100000"/>
              </a:lnSpc>
              <a:spcBef>
                <a:spcPct val="0"/>
              </a:spcBef>
              <a:spcAft>
                <a:spcPct val="0"/>
              </a:spcAft>
              <a:buClrTx/>
              <a:buSzTx/>
              <a:buFontTx/>
              <a:buNone/>
              <a:tabLst/>
              <a:defRPr/>
            </a:pPr>
            <a:fld id="{13434EB6-0D61-4D21-A83C-F8E7DAA1CCAC}" type="slidenum">
              <a:rPr kumimoji="0" lang="ar-SA"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楷体_GB2312" charset="-122"/>
                <a:cs typeface="Times New Roman" panose="02020603050405020304" pitchFamily="18" charset="0"/>
              </a:rPr>
              <a:pPr marL="0" marR="0" lvl="0" indent="0" algn="l" defTabSz="990600" rtl="1" eaLnBrk="1" fontAlgn="base" latinLnBrk="0" hangingPunct="1">
                <a:lnSpc>
                  <a:spcPct val="100000"/>
                </a:lnSpc>
                <a:spcBef>
                  <a:spcPct val="0"/>
                </a:spcBef>
                <a:spcAft>
                  <a:spcPct val="0"/>
                </a:spcAft>
                <a:buClrTx/>
                <a:buSzTx/>
                <a:buFontTx/>
                <a:buNone/>
                <a:tabLst/>
                <a:defRPr/>
              </a:pPr>
              <a:t>20</a:t>
            </a:fld>
            <a:endParaRPr kumimoji="0" lang="zh-CN" altLang="en-US" sz="1300" b="0" i="0" u="none" strike="noStrike" kern="1200" cap="none" spc="0" normalizeH="0" baseline="0" noProof="0">
              <a:ln>
                <a:noFill/>
              </a:ln>
              <a:solidFill>
                <a:srgbClr val="000000"/>
              </a:solidFill>
              <a:effectLst/>
              <a:uLnTx/>
              <a:uFillTx/>
              <a:latin typeface="Times New Roman" panose="02020603050405020304" pitchFamily="18" charset="0"/>
              <a:ea typeface="楷体_GB2312" charset="-122"/>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68A00DD9-5B22-437C-8670-409913BFBD82}" type="datetime1">
              <a:rPr lang="zh-CN" altLang="en-US" smtClean="0"/>
              <a:t>2023/11/28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D8E752-E13F-4185-9A35-2CEF46E12E26}" type="slidenum">
              <a:rPr lang="en-US" altLang="zh-CN" smtClean="0"/>
              <a:pPr>
                <a:defRPr/>
              </a:pPr>
              <a:t>‹#›</a:t>
            </a:fld>
            <a:endParaRPr lang="en-US" altLang="zh-CN"/>
          </a:p>
        </p:txBody>
      </p:sp>
    </p:spTree>
    <p:extLst>
      <p:ext uri="{BB962C8B-B14F-4D97-AF65-F5344CB8AC3E}">
        <p14:creationId xmlns:p14="http://schemas.microsoft.com/office/powerpoint/2010/main" val="400764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41DE17F-C77C-4B43-B8F4-22098133092A}" type="datetime1">
              <a:rPr lang="zh-CN" altLang="en-US" smtClean="0"/>
              <a:t>2023/11/28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DAF7DF-E538-4C67-987B-B5FFBC4194B2}" type="slidenum">
              <a:rPr lang="en-US" altLang="zh-CN" smtClean="0"/>
              <a:pPr>
                <a:defRPr/>
              </a:pPr>
              <a:t>‹#›</a:t>
            </a:fld>
            <a:endParaRPr lang="en-US" altLang="zh-CN"/>
          </a:p>
        </p:txBody>
      </p:sp>
    </p:spTree>
    <p:extLst>
      <p:ext uri="{BB962C8B-B14F-4D97-AF65-F5344CB8AC3E}">
        <p14:creationId xmlns:p14="http://schemas.microsoft.com/office/powerpoint/2010/main" val="290452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fld id="{1E80F49A-6CFF-4284-996B-8ECB684481D4}" type="datetime1">
              <a:rPr lang="zh-CN" altLang="en-US" smtClean="0"/>
              <a:t>2023/11/28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CABA69-BF1D-4A35-ABC4-10D75E50346D}" type="slidenum">
              <a:rPr lang="en-US" altLang="zh-CN" smtClean="0"/>
              <a:pPr>
                <a:defRPr/>
              </a:pPr>
              <a:t>‹#›</a:t>
            </a:fld>
            <a:endParaRPr lang="en-US" altLang="zh-CN"/>
          </a:p>
        </p:txBody>
      </p:sp>
    </p:spTree>
    <p:extLst>
      <p:ext uri="{BB962C8B-B14F-4D97-AF65-F5344CB8AC3E}">
        <p14:creationId xmlns:p14="http://schemas.microsoft.com/office/powerpoint/2010/main" val="224376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45"/>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2" y="274645"/>
            <a:ext cx="8025355"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fld id="{873D3C11-865C-4339-9B37-E28BB205B496}" type="datetime1">
              <a:rPr lang="zh-CN" altLang="en-US" smtClean="0"/>
              <a:t>2023/11/28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770000-4A20-477D-A2BE-0F6583B4EAE7}" type="slidenum">
              <a:rPr lang="en-US" altLang="zh-CN" smtClean="0"/>
              <a:pPr>
                <a:defRPr/>
              </a:pPr>
              <a:t>‹#›</a:t>
            </a:fld>
            <a:endParaRPr lang="en-US" altLang="zh-CN"/>
          </a:p>
        </p:txBody>
      </p:sp>
    </p:spTree>
    <p:extLst>
      <p:ext uri="{BB962C8B-B14F-4D97-AF65-F5344CB8AC3E}">
        <p14:creationId xmlns:p14="http://schemas.microsoft.com/office/powerpoint/2010/main" val="169805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3311" y="1052743"/>
            <a:ext cx="10751267" cy="547211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092280315"/>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1" name="直接连接符 10"/>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4" name="标题 1"/>
          <p:cNvSpPr>
            <a:spLocks noGrp="1"/>
          </p:cNvSpPr>
          <p:nvPr>
            <p:ph type="title"/>
          </p:nvPr>
        </p:nvSpPr>
        <p:spPr>
          <a:xfrm>
            <a:off x="609522" y="1020762"/>
            <a:ext cx="7847885"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a:t>单击此处编辑母版标题样式</a:t>
            </a:r>
            <a:endParaRPr lang="zh-CN" altLang="en-US" dirty="0"/>
          </a:p>
        </p:txBody>
      </p:sp>
      <p:sp>
        <p:nvSpPr>
          <p:cNvPr id="35" name="内容占位符 2"/>
          <p:cNvSpPr>
            <a:spLocks noGrp="1"/>
          </p:cNvSpPr>
          <p:nvPr>
            <p:ph idx="1"/>
          </p:nvPr>
        </p:nvSpPr>
        <p:spPr>
          <a:xfrm>
            <a:off x="608807" y="1871662"/>
            <a:ext cx="7848600" cy="4254501"/>
          </a:xfrm>
        </p:spPr>
        <p:txBody>
          <a:bodyPr/>
          <a:lstStyle>
            <a:lvl1pPr>
              <a:defRPr>
                <a:latin typeface="Lucida Fax" panose="02060602050505020204" pitchFamily="18" charset="0"/>
                <a:ea typeface="微软雅黑" panose="020B0503020204020204" pitchFamily="34" charset="-122"/>
              </a:defRPr>
            </a:lvl1pPr>
            <a:lvl2pPr>
              <a:defRPr>
                <a:latin typeface="Lucida Fax" panose="02060602050505020204" pitchFamily="18" charset="0"/>
                <a:ea typeface="微软雅黑" panose="020B0503020204020204" pitchFamily="34" charset="-122"/>
              </a:defRPr>
            </a:lvl2pPr>
            <a:lvl3pPr>
              <a:defRPr>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19" name="内容占位符 18"/>
          <p:cNvSpPr>
            <a:spLocks noGrp="1"/>
          </p:cNvSpPr>
          <p:nvPr>
            <p:ph sz="quarter" idx="11" hasCustomPrompt="1"/>
          </p:nvPr>
        </p:nvSpPr>
        <p:spPr>
          <a:xfrm>
            <a:off x="912813" y="504831"/>
            <a:ext cx="1920875" cy="409575"/>
          </a:xfrm>
        </p:spPr>
        <p:txBody>
          <a:bodyPr/>
          <a:lstStyle>
            <a:lvl1pPr marL="0" indent="0" algn="ctr" rtl="0" eaLnBrk="1" fontAlgn="base" hangingPunct="1">
              <a:spcBef>
                <a:spcPct val="0"/>
              </a:spcBef>
              <a:spcAft>
                <a:spcPct val="0"/>
              </a:spcAft>
              <a:buFontTx/>
              <a:buNone/>
              <a:defRPr lang="zh-CN" altLang="en-US" sz="24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a:t>章标题</a:t>
            </a:r>
          </a:p>
        </p:txBody>
      </p:sp>
      <p:sp>
        <p:nvSpPr>
          <p:cNvPr id="22" name="内容占位符 18"/>
          <p:cNvSpPr>
            <a:spLocks noGrp="1"/>
          </p:cNvSpPr>
          <p:nvPr>
            <p:ph sz="quarter" idx="12" hasCustomPrompt="1"/>
          </p:nvPr>
        </p:nvSpPr>
        <p:spPr>
          <a:xfrm>
            <a:off x="903288" y="169870"/>
            <a:ext cx="192087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zh-CN" altLang="en-US" dirty="0"/>
              <a:t>章号</a:t>
            </a:r>
          </a:p>
        </p:txBody>
      </p:sp>
      <p:sp>
        <p:nvSpPr>
          <p:cNvPr id="21" name="内容占位符 20"/>
          <p:cNvSpPr>
            <a:spLocks noGrp="1"/>
          </p:cNvSpPr>
          <p:nvPr>
            <p:ph sz="quarter" idx="13" hasCustomPrompt="1"/>
          </p:nvPr>
        </p:nvSpPr>
        <p:spPr>
          <a:xfrm>
            <a:off x="8686007" y="2438405"/>
            <a:ext cx="3352008" cy="3687763"/>
          </a:xfrm>
        </p:spPr>
        <p:txBody>
          <a:bodyPr/>
          <a:lstStyle>
            <a:lvl1pPr marL="0" marR="0" indent="0" algn="l" defTabSz="914400" rtl="0" eaLnBrk="0" fontAlgn="base" latinLnBrk="0" hangingPunct="0">
              <a:lnSpc>
                <a:spcPct val="100000"/>
              </a:lnSpc>
              <a:spcBef>
                <a:spcPct val="20000"/>
              </a:spcBef>
              <a:spcAft>
                <a:spcPct val="0"/>
              </a:spcAft>
              <a:buClrTx/>
              <a:buSzTx/>
              <a:buFontTx/>
              <a:buNone/>
              <a:tabLst/>
              <a:defRPr/>
            </a:lvl1pPr>
          </a:lstStyle>
          <a:p>
            <a:pPr marL="0" marR="0" lvl="0" indent="0" algn="l" defTabSz="914400" rtl="0" eaLnBrk="0" fontAlgn="base" latinLnBrk="0" hangingPunct="0">
              <a:lnSpc>
                <a:spcPct val="100000"/>
              </a:lnSpc>
              <a:spcBef>
                <a:spcPct val="20000"/>
              </a:spcBef>
              <a:spcAft>
                <a:spcPct val="0"/>
              </a:spcAft>
              <a:buClrTx/>
              <a:buSzTx/>
              <a:buFontTx/>
              <a:buNone/>
              <a:tabLst/>
              <a:defRPr/>
            </a:pPr>
            <a:r>
              <a:rPr lang="zh-CN" altLang="en-US" dirty="0"/>
              <a:t>此处尽量留空此处尽量留空此处尽量留空此处尽量留空此处尽量留空此处尽量留空此处尽量留空此处尽量留空</a:t>
            </a:r>
          </a:p>
        </p:txBody>
      </p:sp>
    </p:spTree>
    <p:extLst>
      <p:ext uri="{BB962C8B-B14F-4D97-AF65-F5344CB8AC3E}">
        <p14:creationId xmlns:p14="http://schemas.microsoft.com/office/powerpoint/2010/main" val="85509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2567250132"/>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3481141354"/>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3132607844"/>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416039636"/>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10504440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8" name="矩形 27"/>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sp>
        <p:nvSpPr>
          <p:cNvPr id="4" name="矩形 31"/>
          <p:cNvSpPr/>
          <p:nvPr/>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9" name="矩形 28"/>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1" name="直接连接符 10"/>
          <p:cNvCxnSpPr/>
          <p:nvPr/>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4" name="标题 1"/>
          <p:cNvSpPr>
            <a:spLocks noGrp="1"/>
          </p:cNvSpPr>
          <p:nvPr>
            <p:ph type="title"/>
          </p:nvPr>
        </p:nvSpPr>
        <p:spPr>
          <a:xfrm>
            <a:off x="609522" y="1020762"/>
            <a:ext cx="7847885"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a:t>单击此处编辑母版标题样式</a:t>
            </a:r>
            <a:endParaRPr lang="zh-CN" altLang="en-US" dirty="0"/>
          </a:p>
        </p:txBody>
      </p:sp>
      <p:sp>
        <p:nvSpPr>
          <p:cNvPr id="35" name="内容占位符 2"/>
          <p:cNvSpPr>
            <a:spLocks noGrp="1"/>
          </p:cNvSpPr>
          <p:nvPr>
            <p:ph idx="1"/>
          </p:nvPr>
        </p:nvSpPr>
        <p:spPr>
          <a:xfrm>
            <a:off x="608807" y="1871662"/>
            <a:ext cx="7848600" cy="4254501"/>
          </a:xfrm>
        </p:spPr>
        <p:txBody>
          <a:bodyPr/>
          <a:lstStyle>
            <a:lvl1pPr>
              <a:defRPr>
                <a:latin typeface="Lucida Fax" panose="02060602050505020204" pitchFamily="18" charset="0"/>
                <a:ea typeface="微软雅黑" panose="020B0503020204020204" pitchFamily="34" charset="-122"/>
              </a:defRPr>
            </a:lvl1pPr>
            <a:lvl2pPr>
              <a:defRPr>
                <a:latin typeface="Lucida Fax" panose="02060602050505020204" pitchFamily="18" charset="0"/>
                <a:ea typeface="微软雅黑" panose="020B0503020204020204" pitchFamily="34" charset="-122"/>
              </a:defRPr>
            </a:lvl2pPr>
            <a:lvl3pPr>
              <a:defRPr>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23"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4"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5"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cxnSp>
        <p:nvCxnSpPr>
          <p:cNvPr id="27"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10"/>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31"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32"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3" name="矩形 32"/>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36"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p:spPr>
      </p:pic>
      <p:sp>
        <p:nvSpPr>
          <p:cNvPr id="3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18" name="TextBox 17"/>
          <p:cNvSpPr txBox="1"/>
          <p:nvPr userDrawn="1"/>
        </p:nvSpPr>
        <p:spPr bwMode="auto">
          <a:xfrm>
            <a:off x="914403" y="177800"/>
            <a:ext cx="1919287" cy="320076"/>
          </a:xfrm>
          <a:prstGeom prst="rect">
            <a:avLst/>
          </a:prstGeom>
          <a:noFill/>
          <a:ln w="38100">
            <a:noFill/>
            <a:miter lim="800000"/>
            <a:headEnd/>
            <a:tailEnd/>
          </a:ln>
        </p:spPr>
        <p:txBody>
          <a:bodyPr wrap="square" lIns="121908" tIns="60954" rIns="121908" bIns="60954" rtlCol="0">
            <a:spAutoFit/>
          </a:bodyPr>
          <a:lstStyle/>
          <a:p>
            <a:pPr algn="ctr">
              <a:lnSpc>
                <a:spcPct val="80000"/>
              </a:lnSpc>
              <a:spcBef>
                <a:spcPct val="20000"/>
              </a:spcBef>
              <a:buClr>
                <a:schemeClr val="folHlink"/>
              </a:buClr>
              <a:buSzPct val="60000"/>
            </a:pPr>
            <a:r>
              <a:rPr lang="zh-CN" altLang="en-US" sz="1600" dirty="0">
                <a:solidFill>
                  <a:srgbClr val="FF6600"/>
                </a:solidFill>
                <a:latin typeface="+mj-ea"/>
                <a:ea typeface="+mj-ea"/>
              </a:rPr>
              <a:t>第九章</a:t>
            </a:r>
          </a:p>
        </p:txBody>
      </p:sp>
      <p:sp>
        <p:nvSpPr>
          <p:cNvPr id="20" name="TextBox 19"/>
          <p:cNvSpPr txBox="1"/>
          <p:nvPr userDrawn="1"/>
        </p:nvSpPr>
        <p:spPr bwMode="auto">
          <a:xfrm>
            <a:off x="914403" y="542928"/>
            <a:ext cx="1919287" cy="369320"/>
          </a:xfrm>
          <a:prstGeom prst="rect">
            <a:avLst/>
          </a:prstGeom>
          <a:noFill/>
          <a:ln w="38100">
            <a:noFill/>
            <a:miter lim="800000"/>
            <a:headEnd/>
            <a:tailEnd/>
          </a:ln>
        </p:spPr>
        <p:txBody>
          <a:bodyPr wrap="square" lIns="121908" tIns="60954" rIns="121908" bIns="60954"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0" cap="none" spc="0" normalizeH="0" baseline="0" noProof="0" dirty="0">
                <a:ln>
                  <a:noFill/>
                </a:ln>
                <a:solidFill>
                  <a:srgbClr val="FF6600"/>
                </a:solidFill>
                <a:effectLst/>
                <a:uLnTx/>
                <a:uFillTx/>
                <a:latin typeface="+mj-ea"/>
                <a:ea typeface="+mj-ea"/>
              </a:rPr>
              <a:t>文件管理和外排序</a:t>
            </a:r>
          </a:p>
        </p:txBody>
      </p:sp>
    </p:spTree>
    <p:extLst>
      <p:ext uri="{BB962C8B-B14F-4D97-AF65-F5344CB8AC3E}">
        <p14:creationId xmlns:p14="http://schemas.microsoft.com/office/powerpoint/2010/main" val="855098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3" y="2130431"/>
            <a:ext cx="10361612" cy="1470025"/>
          </a:xfrm>
        </p:spPr>
        <p:txBody>
          <a:bodyPr/>
          <a:lstStyle/>
          <a:p>
            <a:r>
              <a:rPr lang="zh-CN" altLang="en-US"/>
              <a:t>单击此处编辑母版标题样式</a:t>
            </a:r>
          </a:p>
        </p:txBody>
      </p:sp>
      <p:sp>
        <p:nvSpPr>
          <p:cNvPr id="3" name="副标题 2"/>
          <p:cNvSpPr>
            <a:spLocks noGrp="1"/>
          </p:cNvSpPr>
          <p:nvPr>
            <p:ph type="subTitle" idx="1"/>
          </p:nvPr>
        </p:nvSpPr>
        <p:spPr>
          <a:xfrm>
            <a:off x="1828804" y="3886200"/>
            <a:ext cx="853281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C4B201A-0608-42E6-AE38-DE5E7CF015DA}" type="datetime1">
              <a:rPr lang="zh-CN" altLang="en-US" smtClean="0"/>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676017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B4F522-E2D6-478F-ADDC-60D97668F853}" type="datetime1">
              <a:rPr lang="zh-CN" altLang="en-US" smtClean="0"/>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597739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6"/>
            <a:ext cx="10361612"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4" y="2906713"/>
            <a:ext cx="1036161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053156-7471-4108-B9FF-9C11EE814110}" type="datetime1">
              <a:rPr lang="zh-CN" altLang="en-US" smtClean="0"/>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171348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2" y="1600206"/>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EB3459-25AB-41B7-83B1-0476C68CD1E9}" type="datetime1">
              <a:rPr lang="zh-CN" altLang="en-US" smtClean="0"/>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4224811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42"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42"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B398D2-10A9-4AC8-8935-35CA9D4096EC}" type="datetime1">
              <a:rPr lang="zh-CN" altLang="en-US" smtClean="0"/>
              <a:t>2023/11/28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024885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DD338C-834C-4847-BC79-6EC7866318AE}" type="datetime1">
              <a:rPr lang="zh-CN" altLang="en-US" smtClean="0"/>
              <a:t>2023/11/28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3294668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CE6C12-C8A7-4BF1-A104-C569F83374A5}" type="datetime1">
              <a:rPr lang="zh-CN" altLang="en-US" smtClean="0"/>
              <a:t>2023/11/28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3973052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6" y="273056"/>
            <a:ext cx="68151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3"/>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76D078-AE21-41D8-AAE9-4947490D6444}" type="datetime1">
              <a:rPr lang="zh-CN" altLang="en-US" smtClean="0"/>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131946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977E0F7-37FC-49E8-9A4C-067B9C8FF328}" type="datetime1">
              <a:rPr lang="zh-CN" altLang="en-US" smtClean="0"/>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656840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733C08-D80A-4FB1-A22B-A49ED1563110}" type="datetime1">
              <a:rPr lang="zh-CN" altLang="en-US" smtClean="0"/>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74976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4"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19" name="内容占位符 18"/>
          <p:cNvSpPr>
            <a:spLocks noGrp="1"/>
          </p:cNvSpPr>
          <p:nvPr>
            <p:ph sz="quarter" idx="11" hasCustomPrompt="1"/>
          </p:nvPr>
        </p:nvSpPr>
        <p:spPr>
          <a:xfrm>
            <a:off x="912813" y="504831"/>
            <a:ext cx="1920875" cy="409575"/>
          </a:xfrm>
        </p:spPr>
        <p:txBody>
          <a:bodyPr/>
          <a:lstStyle>
            <a:lvl1pPr marL="0" indent="0" algn="ctr" rtl="0" eaLnBrk="1" fontAlgn="base" hangingPunct="1">
              <a:spcBef>
                <a:spcPct val="0"/>
              </a:spcBef>
              <a:spcAft>
                <a:spcPct val="0"/>
              </a:spcAft>
              <a:buFontTx/>
              <a:buNone/>
              <a:defRPr lang="zh-CN" altLang="en-US" sz="24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a:t>章标题</a:t>
            </a:r>
          </a:p>
        </p:txBody>
      </p:sp>
      <p:sp>
        <p:nvSpPr>
          <p:cNvPr id="22" name="内容占位符 18"/>
          <p:cNvSpPr>
            <a:spLocks noGrp="1"/>
          </p:cNvSpPr>
          <p:nvPr>
            <p:ph sz="quarter" idx="12" hasCustomPrompt="1"/>
          </p:nvPr>
        </p:nvSpPr>
        <p:spPr>
          <a:xfrm>
            <a:off x="903288" y="169870"/>
            <a:ext cx="192087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zh-CN" altLang="en-US" dirty="0"/>
              <a:t>章号</a:t>
            </a:r>
          </a:p>
        </p:txBody>
      </p:sp>
    </p:spTree>
    <p:extLst>
      <p:ext uri="{BB962C8B-B14F-4D97-AF65-F5344CB8AC3E}">
        <p14:creationId xmlns:p14="http://schemas.microsoft.com/office/powerpoint/2010/main" val="38891961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2" y="274644"/>
            <a:ext cx="2741612"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4"/>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CE771D-6C69-4B3E-9031-63D5285352C9}" type="datetime1">
              <a:rPr lang="zh-CN" altLang="en-US" smtClean="0"/>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9544444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35716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433069" y="836613"/>
            <a:ext cx="11712109" cy="5545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15168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40379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39154" y="908050"/>
            <a:ext cx="5754467"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4" y="908050"/>
            <a:ext cx="5754468"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26888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53358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457936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703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3"/>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32234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5829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C042E8C-01D7-4C3F-B88C-A958DE2DADCE}" type="datetime1">
              <a:rPr lang="zh-CN" altLang="en-US" smtClean="0"/>
              <a:t>2023/11/28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172A91-1128-47C6-8DA4-AD78176AFE5D}" type="slidenum">
              <a:rPr lang="en-US" altLang="zh-CN" smtClean="0"/>
              <a:pPr>
                <a:defRPr/>
              </a:pPr>
              <a:t>‹#›</a:t>
            </a:fld>
            <a:endParaRPr lang="en-US" altLang="zh-CN"/>
          </a:p>
        </p:txBody>
      </p:sp>
    </p:spTree>
    <p:extLst>
      <p:ext uri="{BB962C8B-B14F-4D97-AF65-F5344CB8AC3E}">
        <p14:creationId xmlns:p14="http://schemas.microsoft.com/office/powerpoint/2010/main" val="28282935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29312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2810" y="0"/>
            <a:ext cx="3047603" cy="64531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8939636" cy="64531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56727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D21F1-DA3D-4E35-8AAD-0C3112D462E3}"/>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170446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368865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521" y="1600206"/>
            <a:ext cx="10971372"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2046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390553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522" y="1600206"/>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6"/>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29083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13329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743323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4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2" y="1600206"/>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6793" y="1600206"/>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pPr>
              <a:defRPr/>
            </a:pPr>
            <a:fld id="{7632E735-9668-4C01-B00B-AD631045359E}" type="datetime1">
              <a:rPr lang="zh-CN" altLang="en-US" smtClean="0"/>
              <a:t>2023/11/28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A3C674-B58F-4903-972C-7D3626A11F5E}" type="slidenum">
              <a:rPr lang="en-US" altLang="zh-CN" smtClean="0"/>
              <a:pPr>
                <a:defRPr/>
              </a:pPr>
              <a:t>‹#›</a:t>
            </a:fld>
            <a:endParaRPr lang="en-US" altLang="zh-CN"/>
          </a:p>
        </p:txBody>
      </p:sp>
    </p:spTree>
    <p:extLst>
      <p:ext uri="{BB962C8B-B14F-4D97-AF65-F5344CB8AC3E}">
        <p14:creationId xmlns:p14="http://schemas.microsoft.com/office/powerpoint/2010/main" val="41774026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3"/>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460552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384318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521" y="1600206"/>
            <a:ext cx="10971372"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73400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45"/>
            <a:ext cx="2742843"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2" y="274645"/>
            <a:ext cx="8025355"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15160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69523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33065" y="836613"/>
            <a:ext cx="11712109" cy="5545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2004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279861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39153" y="908050"/>
            <a:ext cx="5754467"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4" y="908050"/>
            <a:ext cx="5754468"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54194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40486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7280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pPr>
              <a:defRPr/>
            </a:pPr>
            <a:fld id="{BBE7CE45-912E-4C95-B41C-9E946D1A9582}" type="datetime1">
              <a:rPr lang="zh-CN" altLang="en-US" smtClean="0"/>
              <a:t>2023/11/28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9F6E73E-4277-4150-8B58-19ACAF96A694}" type="slidenum">
              <a:rPr lang="en-US" altLang="zh-CN" smtClean="0"/>
              <a:pPr>
                <a:defRPr/>
              </a:pPr>
              <a:t>‹#›</a:t>
            </a:fld>
            <a:endParaRPr lang="en-US" altLang="zh-CN"/>
          </a:p>
        </p:txBody>
      </p:sp>
    </p:spTree>
    <p:extLst>
      <p:ext uri="{BB962C8B-B14F-4D97-AF65-F5344CB8AC3E}">
        <p14:creationId xmlns:p14="http://schemas.microsoft.com/office/powerpoint/2010/main" val="28464923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9589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16271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08952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84946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2810" y="0"/>
            <a:ext cx="3047603" cy="64531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8939636" cy="64531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288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9D847D-9D1B-4629-89D8-767C34D62609}" type="datetime1">
              <a:rPr lang="zh-CN" altLang="en-US" smtClean="0"/>
              <a:t>2023/11/28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51F1C1B-9897-404E-95F8-7F4AA506ACCF}" type="slidenum">
              <a:rPr lang="en-US" altLang="zh-CN" smtClean="0"/>
              <a:pPr>
                <a:defRPr/>
              </a:pPr>
              <a:t>‹#›</a:t>
            </a:fld>
            <a:endParaRPr lang="en-US" altLang="zh-CN"/>
          </a:p>
        </p:txBody>
      </p:sp>
    </p:spTree>
    <p:extLst>
      <p:ext uri="{BB962C8B-B14F-4D97-AF65-F5344CB8AC3E}">
        <p14:creationId xmlns:p14="http://schemas.microsoft.com/office/powerpoint/2010/main" val="352370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599DB95-A0DB-4826-9470-91F3F4074720}" type="datetime1">
              <a:rPr lang="zh-CN" altLang="en-US" smtClean="0"/>
              <a:t>2023/11/28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DFE1188-1F88-412A-A41E-5ACB25A2A68E}" type="slidenum">
              <a:rPr lang="en-US" altLang="zh-CN" smtClean="0"/>
              <a:pPr>
                <a:defRPr/>
              </a:pPr>
              <a:t>‹#›</a:t>
            </a:fld>
            <a:endParaRPr lang="en-US" altLang="zh-CN"/>
          </a:p>
        </p:txBody>
      </p:sp>
    </p:spTree>
    <p:extLst>
      <p:ext uri="{BB962C8B-B14F-4D97-AF65-F5344CB8AC3E}">
        <p14:creationId xmlns:p14="http://schemas.microsoft.com/office/powerpoint/2010/main" val="22958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521" y="1435103"/>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E849E72-E120-463C-9607-32211B499FA3}" type="datetime1">
              <a:rPr lang="zh-CN" altLang="en-US" smtClean="0"/>
              <a:t>2023/11/28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C46D56-33E6-4910-992B-98B8FBDFA775}" type="slidenum">
              <a:rPr lang="en-US" altLang="zh-CN" smtClean="0"/>
              <a:pPr>
                <a:defRPr/>
              </a:pPr>
              <a:t>‹#›</a:t>
            </a:fld>
            <a:endParaRPr lang="en-US" altLang="zh-CN"/>
          </a:p>
        </p:txBody>
      </p:sp>
    </p:spTree>
    <p:extLst>
      <p:ext uri="{BB962C8B-B14F-4D97-AF65-F5344CB8AC3E}">
        <p14:creationId xmlns:p14="http://schemas.microsoft.com/office/powerpoint/2010/main" val="276711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3.png"/><Relationship Id="rId2" Type="http://schemas.openxmlformats.org/officeDocument/2006/relationships/slideLayout" Target="../slideLayouts/slideLayout32.xml"/><Relationship Id="rId16" Type="http://schemas.openxmlformats.org/officeDocument/2006/relationships/image" Target="../media/image2.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oleObject" Target="../embeddings/oleObject1.bin"/><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vmlDrawing" Target="../drawings/vmlDrawing1.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vmlDrawing" Target="../drawings/vmlDrawing2.v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5.xml"/><Relationship Id="rId2" Type="http://schemas.openxmlformats.org/officeDocument/2006/relationships/slideLayout" Target="../slideLayouts/slideLayout55.xml"/><Relationship Id="rId16" Type="http://schemas.openxmlformats.org/officeDocument/2006/relationships/image" Target="../media/image3.pn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image" Target="../media/image2.png"/><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4"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4" y="1600206"/>
            <a:ext cx="109712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599"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mn-lt"/>
                <a:ea typeface="+mn-ea"/>
              </a:defRPr>
            </a:lvl1pPr>
          </a:lstStyle>
          <a:p>
            <a:pPr>
              <a:defRPr/>
            </a:pPr>
            <a:fld id="{3AD6F8D2-096F-4250-9DC2-3593E60197E4}" type="datetime1">
              <a:rPr lang="zh-CN" altLang="en-US" smtClean="0"/>
              <a:t>2023/11/28</a:t>
            </a:fld>
            <a:endParaRPr lang="en-US" altLang="zh-CN"/>
          </a:p>
        </p:txBody>
      </p:sp>
      <p:sp>
        <p:nvSpPr>
          <p:cNvPr id="1029" name="Rectangle 5"/>
          <p:cNvSpPr>
            <a:spLocks noGrp="1" noChangeArrowheads="1"/>
          </p:cNvSpPr>
          <p:nvPr>
            <p:ph type="ftr" sz="quarter" idx="3"/>
          </p:nvPr>
        </p:nvSpPr>
        <p:spPr bwMode="auto">
          <a:xfrm>
            <a:off x="4165602" y="6245225"/>
            <a:ext cx="3859214"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8736014"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mtClean="0">
                <a:latin typeface="Arial" panose="020B0604020202020204" pitchFamily="34" charset="0"/>
                <a:ea typeface="宋体" panose="02010600030101010101" pitchFamily="2" charset="-122"/>
              </a:defRPr>
            </a:lvl1pPr>
          </a:lstStyle>
          <a:p>
            <a:pPr>
              <a:defRPr/>
            </a:pPr>
            <a:fld id="{83C1086C-3E64-4921-BD86-D9335D6E3CA6}"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50"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07" r:id="rId14"/>
    <p:sldLayoutId id="2147483733" r:id="rId15"/>
    <p:sldLayoutId id="2147483734" r:id="rId16"/>
    <p:sldLayoutId id="2147483735" r:id="rId17"/>
    <p:sldLayoutId id="2147483736" r:id="rId18"/>
    <p:sldLayoutId id="2147483737" r:id="rId19"/>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4" y="274638"/>
            <a:ext cx="10971213"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4" y="1600206"/>
            <a:ext cx="10971213"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99" y="635635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E4121-15D5-4B76-B747-07618AF95504}" type="datetime1">
              <a:rPr lang="zh-CN" altLang="en-US" smtClean="0"/>
              <a:t>2023/11/28</a:t>
            </a:fld>
            <a:endParaRPr lang="zh-CN" altLang="en-US"/>
          </a:p>
        </p:txBody>
      </p:sp>
      <p:sp>
        <p:nvSpPr>
          <p:cNvPr id="5" name="页脚占位符 4"/>
          <p:cNvSpPr>
            <a:spLocks noGrp="1"/>
          </p:cNvSpPr>
          <p:nvPr>
            <p:ph type="ftr" sz="quarter" idx="3"/>
          </p:nvPr>
        </p:nvSpPr>
        <p:spPr>
          <a:xfrm>
            <a:off x="4165602" y="6356356"/>
            <a:ext cx="38592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014" y="635635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331090729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39157" y="908050"/>
            <a:ext cx="11712109"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endParaRPr lang="zh-CN" altLang="en-US" dirty="0"/>
          </a:p>
        </p:txBody>
      </p:sp>
      <p:sp>
        <p:nvSpPr>
          <p:cNvPr id="1027" name="Rectangle 2"/>
          <p:cNvSpPr>
            <a:spLocks noGrp="1" noChangeArrowheads="1"/>
          </p:cNvSpPr>
          <p:nvPr>
            <p:ph type="title"/>
          </p:nvPr>
        </p:nvSpPr>
        <p:spPr bwMode="auto">
          <a:xfrm>
            <a:off x="0" y="7"/>
            <a:ext cx="12190413"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45720" rIns="274320" bIns="45720" numCol="1" anchor="ctr" anchorCtr="0" compatLnSpc="1">
            <a:prstTxWarp prst="textNoShape">
              <a:avLst/>
            </a:prstTxWarp>
          </a:bodyPr>
          <a:lstStyle/>
          <a:p>
            <a:pPr lvl="0"/>
            <a:r>
              <a:rPr lang="en-US" altLang="zh-CN" dirty="0"/>
              <a:t>Click to edit Master title style</a:t>
            </a:r>
          </a:p>
        </p:txBody>
      </p:sp>
      <p:sp>
        <p:nvSpPr>
          <p:cNvPr id="1032" name="Rectangle 8"/>
          <p:cNvSpPr>
            <a:spLocks noChangeArrowheads="1"/>
          </p:cNvSpPr>
          <p:nvPr/>
        </p:nvSpPr>
        <p:spPr bwMode="auto">
          <a:xfrm>
            <a:off x="-28875" y="6592888"/>
            <a:ext cx="12190413" cy="26035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defRPr/>
            </a:pPr>
            <a:endParaRPr lang="zh-CN" altLang="en-US" sz="1600" b="1">
              <a:solidFill>
                <a:schemeClr val="bg1"/>
              </a:solidFill>
              <a:effectLst>
                <a:outerShdw blurRad="38100" dist="38100" dir="2700000" algn="tl">
                  <a:srgbClr val="000000"/>
                </a:outerShdw>
              </a:effectLst>
              <a:latin typeface="Times New Roman" pitchFamily="18" charset="0"/>
              <a:cs typeface="Times New Roman" pitchFamily="18" charset="0"/>
            </a:endParaRPr>
          </a:p>
        </p:txBody>
      </p:sp>
      <p:graphicFrame>
        <p:nvGraphicFramePr>
          <p:cNvPr id="1031" name="Object 2048"/>
          <p:cNvGraphicFramePr>
            <a:graphicFrameLocks/>
          </p:cNvGraphicFramePr>
          <p:nvPr/>
        </p:nvGraphicFramePr>
        <p:xfrm>
          <a:off x="431745" y="746125"/>
          <a:ext cx="11377719" cy="76200"/>
        </p:xfrm>
        <a:graphic>
          <a:graphicData uri="http://schemas.openxmlformats.org/presentationml/2006/ole">
            <mc:AlternateContent xmlns:mc="http://schemas.openxmlformats.org/markup-compatibility/2006">
              <mc:Choice xmlns:v="urn:schemas-microsoft-com:vml" Requires="v">
                <p:oleObj spid="_x0000_s1274" name="Clip" r:id="rId15" imgW="6857143" imgH="48963" progId="MS_ClipArt_Gallery.2">
                  <p:embed/>
                </p:oleObj>
              </mc:Choice>
              <mc:Fallback>
                <p:oleObj name="Clip" r:id="rId15" imgW="6857143" imgH="48963" progId="MS_ClipArt_Gallery.2">
                  <p:embed/>
                  <p:pic>
                    <p:nvPicPr>
                      <p:cNvPr id="1031" name="Object 204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745" y="746125"/>
                        <a:ext cx="11377719"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20">
            <a:extLst>
              <a:ext uri="{FF2B5EF4-FFF2-40B4-BE49-F238E27FC236}">
                <a16:creationId xmlns:a16="http://schemas.microsoft.com/office/drawing/2014/main" id="{1FEA0D35-C505-481D-825E-B80B1557E93D}"/>
              </a:ext>
            </a:extLst>
          </p:cNvPr>
          <p:cNvSpPr txBox="1">
            <a:spLocks/>
          </p:cNvSpPr>
          <p:nvPr userDrawn="1"/>
        </p:nvSpPr>
        <p:spPr>
          <a:xfrm>
            <a:off x="11100619" y="6609075"/>
            <a:ext cx="1070130" cy="242017"/>
          </a:xfrm>
          <a:prstGeom prst="rect">
            <a:avLst/>
          </a:prstGeom>
        </p:spPr>
        <p:txBody>
          <a:bodyPr/>
          <a:ls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r">
              <a:defRPr/>
            </a:pPr>
            <a:fld id="{ADFE1188-1F88-412A-A41E-5ACB25A2A68E}" type="slidenum">
              <a:rPr lang="en-US" altLang="zh-CN" smtClean="0">
                <a:solidFill>
                  <a:schemeClr val="bg1"/>
                </a:solidFill>
                <a:latin typeface="Arial" pitchFamily="34" charset="0"/>
                <a:cs typeface="Arial" pitchFamily="34" charset="0"/>
              </a:rPr>
              <a:pPr algn="r">
                <a:defRPr/>
              </a:pPr>
              <a:t>‹#›</a:t>
            </a:fld>
            <a:endParaRPr lang="en-US" altLang="zh-CN" dirty="0">
              <a:solidFill>
                <a:schemeClr val="bg1"/>
              </a:solidFill>
              <a:latin typeface="Arial" pitchFamily="34" charset="0"/>
              <a:cs typeface="Arial" pitchFamily="34" charset="0"/>
            </a:endParaRPr>
          </a:p>
        </p:txBody>
      </p:sp>
      <p:sp>
        <p:nvSpPr>
          <p:cNvPr id="9" name="日期占位符 7">
            <a:extLst>
              <a:ext uri="{FF2B5EF4-FFF2-40B4-BE49-F238E27FC236}">
                <a16:creationId xmlns:a16="http://schemas.microsoft.com/office/drawing/2014/main" id="{95F1AF78-597F-4ED9-8448-E5005BA54B24}"/>
              </a:ext>
            </a:extLst>
          </p:cNvPr>
          <p:cNvSpPr txBox="1">
            <a:spLocks/>
          </p:cNvSpPr>
          <p:nvPr userDrawn="1"/>
        </p:nvSpPr>
        <p:spPr>
          <a:xfrm>
            <a:off x="2" y="6602060"/>
            <a:ext cx="1308100" cy="242017"/>
          </a:xfrm>
          <a:prstGeom prst="rect">
            <a:avLst/>
          </a:prstGeom>
        </p:spPr>
        <p:txBody>
          <a:bodyPr/>
          <a:ls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DA472A84-5877-4237-B36B-5F703D0D047F}" type="datetime1">
              <a:rPr lang="zh-CN" altLang="en-US" smtClean="0">
                <a:solidFill>
                  <a:schemeClr val="bg1"/>
                </a:solidFill>
                <a:latin typeface="Arial" pitchFamily="34" charset="0"/>
                <a:cs typeface="Arial" pitchFamily="34" charset="0"/>
              </a:rPr>
              <a:pPr>
                <a:defRPr/>
              </a:pPr>
              <a:t>2023/11/28</a:t>
            </a:fld>
            <a:endParaRPr lang="en-US" altLang="zh-CN"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08554791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p:txStyles>
    <p:titleStyle>
      <a:lvl1pPr algn="ctr" rtl="0" eaLnBrk="0" fontAlgn="base" hangingPunct="0">
        <a:spcBef>
          <a:spcPct val="0"/>
        </a:spcBef>
        <a:spcAft>
          <a:spcPct val="0"/>
        </a:spcAft>
        <a:defRPr sz="4400" b="1">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2pPr>
      <a:lvl3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3pPr>
      <a:lvl4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4pPr>
      <a:lvl5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5pPr>
      <a:lvl6pPr marL="4572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6pPr>
      <a:lvl7pPr marL="9144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7pPr>
      <a:lvl8pPr marL="13716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8pPr>
      <a:lvl9pPr marL="18288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9pPr>
    </p:titleStyle>
    <p:bodyStyle>
      <a:lvl1pPr marL="342900" indent="-342900" algn="l" rtl="0" eaLnBrk="0" fontAlgn="base" hangingPunct="0">
        <a:lnSpc>
          <a:spcPct val="135000"/>
        </a:lnSpc>
        <a:spcBef>
          <a:spcPct val="20000"/>
        </a:spcBef>
        <a:spcAft>
          <a:spcPct val="0"/>
        </a:spcAft>
        <a:buClr>
          <a:schemeClr val="accent2"/>
        </a:buClr>
        <a:buFont typeface="Wingdings" panose="05000000000000000000" pitchFamily="2" charset="2"/>
        <a:buChar char="Ø"/>
        <a:defRPr sz="2800" b="1">
          <a:solidFill>
            <a:schemeClr val="tx1"/>
          </a:solidFill>
          <a:latin typeface="+mn-lt"/>
          <a:ea typeface="+mn-ea"/>
          <a:cs typeface="+mn-cs"/>
        </a:defRPr>
      </a:lvl1pPr>
      <a:lvl2pPr marL="742950" indent="-285750" algn="l" rtl="0" eaLnBrk="0" fontAlgn="base" hangingPunct="0">
        <a:lnSpc>
          <a:spcPct val="135000"/>
        </a:lnSpc>
        <a:spcBef>
          <a:spcPct val="20000"/>
        </a:spcBef>
        <a:spcAft>
          <a:spcPct val="0"/>
        </a:spcAft>
        <a:buSzPct val="85000"/>
        <a:buBlip>
          <a:blip r:embed="rId17"/>
        </a:buBlip>
        <a:defRPr sz="2400" b="1">
          <a:solidFill>
            <a:schemeClr val="tx1"/>
          </a:solidFill>
          <a:latin typeface="+mn-lt"/>
          <a:ea typeface="+mn-ea"/>
          <a:cs typeface="+mn-cs"/>
        </a:defRPr>
      </a:lvl2pPr>
      <a:lvl3pPr marL="1143000" indent="-228600" algn="l" rtl="0" eaLnBrk="0" fontAlgn="base" hangingPunct="0">
        <a:lnSpc>
          <a:spcPct val="135000"/>
        </a:lnSpc>
        <a:spcBef>
          <a:spcPct val="20000"/>
        </a:spcBef>
        <a:spcAft>
          <a:spcPct val="0"/>
        </a:spcAft>
        <a:buFont typeface="Times New Roman" panose="02020603050405020304" pitchFamily="18" charset="0"/>
        <a:buChar char="–"/>
        <a:defRPr sz="2000" b="1">
          <a:solidFill>
            <a:schemeClr val="tx1"/>
          </a:solidFill>
          <a:latin typeface="+mn-lt"/>
          <a:ea typeface="+mn-ea"/>
          <a:cs typeface="+mn-cs"/>
        </a:defRPr>
      </a:lvl3pPr>
      <a:lvl4pPr marL="1600200" indent="-228600" algn="l" rtl="0" eaLnBrk="0" fontAlgn="base" hangingPunct="0">
        <a:lnSpc>
          <a:spcPct val="135000"/>
        </a:lnSpc>
        <a:spcBef>
          <a:spcPct val="20000"/>
        </a:spcBef>
        <a:spcAft>
          <a:spcPct val="0"/>
        </a:spcAft>
        <a:buFont typeface="Times New Roman" panose="02020603050405020304" pitchFamily="18" charset="0"/>
        <a:buChar char="•"/>
        <a:defRPr b="1">
          <a:solidFill>
            <a:schemeClr val="tx1"/>
          </a:solidFill>
          <a:latin typeface="+mn-lt"/>
          <a:ea typeface="+mn-ea"/>
          <a:cs typeface="+mn-cs"/>
        </a:defRPr>
      </a:lvl4pPr>
      <a:lvl5pPr marL="2057400" indent="-228600" algn="l" rtl="0" eaLnBrk="0" fontAlgn="base" hangingPunct="0">
        <a:lnSpc>
          <a:spcPct val="135000"/>
        </a:lnSpc>
        <a:spcBef>
          <a:spcPct val="20000"/>
        </a:spcBef>
        <a:spcAft>
          <a:spcPct val="0"/>
        </a:spcAft>
        <a:defRPr b="1">
          <a:solidFill>
            <a:schemeClr val="tx1"/>
          </a:solidFill>
          <a:latin typeface="+mn-lt"/>
          <a:ea typeface="+mn-ea"/>
          <a:cs typeface="+mn-cs"/>
        </a:defRPr>
      </a:lvl5pPr>
      <a:lvl6pPr marL="2514600" indent="-228600" algn="l" rtl="0" fontAlgn="base">
        <a:lnSpc>
          <a:spcPct val="135000"/>
        </a:lnSpc>
        <a:spcBef>
          <a:spcPct val="20000"/>
        </a:spcBef>
        <a:spcAft>
          <a:spcPct val="0"/>
        </a:spcAft>
        <a:defRPr b="1">
          <a:solidFill>
            <a:schemeClr val="tx1"/>
          </a:solidFill>
          <a:latin typeface="+mn-lt"/>
          <a:ea typeface="+mn-ea"/>
          <a:cs typeface="+mn-cs"/>
        </a:defRPr>
      </a:lvl6pPr>
      <a:lvl7pPr marL="2971800" indent="-228600" algn="l" rtl="0" fontAlgn="base">
        <a:lnSpc>
          <a:spcPct val="135000"/>
        </a:lnSpc>
        <a:spcBef>
          <a:spcPct val="20000"/>
        </a:spcBef>
        <a:spcAft>
          <a:spcPct val="0"/>
        </a:spcAft>
        <a:defRPr b="1">
          <a:solidFill>
            <a:schemeClr val="tx1"/>
          </a:solidFill>
          <a:latin typeface="+mn-lt"/>
          <a:ea typeface="+mn-ea"/>
          <a:cs typeface="+mn-cs"/>
        </a:defRPr>
      </a:lvl7pPr>
      <a:lvl8pPr marL="3429000" indent="-228600" algn="l" rtl="0" fontAlgn="base">
        <a:lnSpc>
          <a:spcPct val="135000"/>
        </a:lnSpc>
        <a:spcBef>
          <a:spcPct val="20000"/>
        </a:spcBef>
        <a:spcAft>
          <a:spcPct val="0"/>
        </a:spcAft>
        <a:defRPr b="1">
          <a:solidFill>
            <a:schemeClr val="tx1"/>
          </a:solidFill>
          <a:latin typeface="+mn-lt"/>
          <a:ea typeface="+mn-ea"/>
          <a:cs typeface="+mn-cs"/>
        </a:defRPr>
      </a:lvl8pPr>
      <a:lvl9pPr marL="3886200" indent="-228600" algn="l" rtl="0" fontAlgn="base">
        <a:lnSpc>
          <a:spcPct val="135000"/>
        </a:lnSpc>
        <a:spcBef>
          <a:spcPct val="20000"/>
        </a:spcBef>
        <a:spcAft>
          <a:spcPct val="0"/>
        </a:spcAft>
        <a:defRPr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1286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7DA80821-9EA1-4F48-BF7C-9EA35F9F1DD1}"/>
              </a:ext>
            </a:extLst>
          </p:cNvPr>
          <p:cNvSpPr>
            <a:spLocks noGrp="1" noChangeArrowheads="1"/>
          </p:cNvSpPr>
          <p:nvPr>
            <p:ph type="body" idx="1"/>
          </p:nvPr>
        </p:nvSpPr>
        <p:spPr bwMode="auto">
          <a:xfrm>
            <a:off x="239153" y="908050"/>
            <a:ext cx="11712109"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endParaRPr lang="zh-CN" altLang="en-US"/>
          </a:p>
        </p:txBody>
      </p:sp>
      <p:sp>
        <p:nvSpPr>
          <p:cNvPr id="1027" name="Rectangle 2">
            <a:extLst>
              <a:ext uri="{FF2B5EF4-FFF2-40B4-BE49-F238E27FC236}">
                <a16:creationId xmlns:a16="http://schemas.microsoft.com/office/drawing/2014/main" id="{91B74CED-E89D-4ECC-A384-A273C4F54047}"/>
              </a:ext>
            </a:extLst>
          </p:cNvPr>
          <p:cNvSpPr>
            <a:spLocks noGrp="1" noChangeArrowheads="1"/>
          </p:cNvSpPr>
          <p:nvPr>
            <p:ph type="title"/>
          </p:nvPr>
        </p:nvSpPr>
        <p:spPr bwMode="auto">
          <a:xfrm>
            <a:off x="0" y="1"/>
            <a:ext cx="12190413"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45720" rIns="274320" bIns="45720" numCol="1" anchor="ctr" anchorCtr="0" compatLnSpc="1">
            <a:prstTxWarp prst="textNoShape">
              <a:avLst/>
            </a:prstTxWarp>
          </a:bodyPr>
          <a:lstStyle/>
          <a:p>
            <a:pPr lvl="0"/>
            <a:r>
              <a:rPr lang="en-US" altLang="zh-CN"/>
              <a:t>Click to edit Master title style</a:t>
            </a:r>
          </a:p>
        </p:txBody>
      </p:sp>
      <p:sp>
        <p:nvSpPr>
          <p:cNvPr id="1032" name="Rectangle 8">
            <a:extLst>
              <a:ext uri="{FF2B5EF4-FFF2-40B4-BE49-F238E27FC236}">
                <a16:creationId xmlns:a16="http://schemas.microsoft.com/office/drawing/2014/main" id="{889523F5-3B61-41AD-8980-D8547F92B4F6}"/>
              </a:ext>
            </a:extLst>
          </p:cNvPr>
          <p:cNvSpPr>
            <a:spLocks noChangeArrowheads="1"/>
          </p:cNvSpPr>
          <p:nvPr userDrawn="1"/>
        </p:nvSpPr>
        <p:spPr bwMode="auto">
          <a:xfrm>
            <a:off x="0" y="6592888"/>
            <a:ext cx="12190413" cy="260350"/>
          </a:xfrm>
          <a:prstGeom prst="rect">
            <a:avLst/>
          </a:prstGeom>
          <a:solidFill>
            <a:srgbClr val="333399"/>
          </a:solidFill>
          <a:ln>
            <a:noFill/>
          </a:ln>
          <a:effectLst/>
        </p:spPr>
        <p:txBody>
          <a:bodyPr wrap="none" anchor="ctr"/>
          <a:lstStyle/>
          <a:p>
            <a:pPr algn="ctr" rtl="1" eaLnBrk="1" hangingPunct="1">
              <a:defRPr/>
            </a:pPr>
            <a:endParaRPr lang="zh-CN" altLang="en-US" sz="1600" b="1">
              <a:solidFill>
                <a:schemeClr val="bg1"/>
              </a:solidFill>
              <a:effectLst>
                <a:outerShdw blurRad="38100" dist="38100" dir="2700000" algn="tl">
                  <a:srgbClr val="000000"/>
                </a:outerShdw>
              </a:effectLst>
              <a:latin typeface="Times New Roman" pitchFamily="18" charset="0"/>
              <a:ea typeface="楷体_GB2312" pitchFamily="49" charset="-122"/>
              <a:cs typeface="Times New Roman" pitchFamily="18" charset="0"/>
            </a:endParaRPr>
          </a:p>
        </p:txBody>
      </p:sp>
      <p:sp>
        <p:nvSpPr>
          <p:cNvPr id="1029" name="Text Box 10">
            <a:extLst>
              <a:ext uri="{FF2B5EF4-FFF2-40B4-BE49-F238E27FC236}">
                <a16:creationId xmlns:a16="http://schemas.microsoft.com/office/drawing/2014/main" id="{022D4C02-1BE1-4024-9F86-3FA00D7A3573}"/>
              </a:ext>
            </a:extLst>
          </p:cNvPr>
          <p:cNvSpPr txBox="1">
            <a:spLocks noChangeArrowheads="1"/>
          </p:cNvSpPr>
          <p:nvPr userDrawn="1"/>
        </p:nvSpPr>
        <p:spPr bwMode="auto">
          <a:xfrm>
            <a:off x="65610" y="6578601"/>
            <a:ext cx="1349087" cy="307777"/>
          </a:xfrm>
          <a:prstGeom prst="rect">
            <a:avLst/>
          </a:prstGeom>
          <a:noFill/>
          <a:ln>
            <a:noFill/>
          </a:ln>
          <a:effectLst/>
        </p:spPr>
        <p:txBody>
          <a:bodyPr wrap="none" lIns="0">
            <a:spAutoFit/>
          </a:bodyPr>
          <a:lstStyle>
            <a:lvl1pPr>
              <a:defRPr sz="3200">
                <a:solidFill>
                  <a:schemeClr val="tx1"/>
                </a:solidFill>
                <a:latin typeface="Arial" panose="020B0604020202020204" pitchFamily="34" charset="0"/>
                <a:ea typeface="楷体_GB2312" pitchFamily="49" charset="-122"/>
              </a:defRPr>
            </a:lvl1pPr>
            <a:lvl2pPr marL="742950" indent="-285750">
              <a:defRPr sz="3200">
                <a:solidFill>
                  <a:schemeClr val="tx1"/>
                </a:solidFill>
                <a:latin typeface="Arial" panose="020B0604020202020204" pitchFamily="34" charset="0"/>
                <a:ea typeface="楷体_GB2312" pitchFamily="49" charset="-122"/>
              </a:defRPr>
            </a:lvl2pPr>
            <a:lvl3pPr marL="1143000" indent="-228600">
              <a:defRPr sz="3200">
                <a:solidFill>
                  <a:schemeClr val="tx1"/>
                </a:solidFill>
                <a:latin typeface="Arial" panose="020B0604020202020204" pitchFamily="34" charset="0"/>
                <a:ea typeface="楷体_GB2312" pitchFamily="49" charset="-122"/>
              </a:defRPr>
            </a:lvl3pPr>
            <a:lvl4pPr marL="1600200" indent="-228600">
              <a:defRPr sz="3200">
                <a:solidFill>
                  <a:schemeClr val="tx1"/>
                </a:solidFill>
                <a:latin typeface="Arial" panose="020B0604020202020204" pitchFamily="34" charset="0"/>
                <a:ea typeface="楷体_GB2312" pitchFamily="49" charset="-122"/>
              </a:defRPr>
            </a:lvl4pPr>
            <a:lvl5pPr marL="2057400" indent="-228600">
              <a:defRPr sz="32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楷体_GB2312" pitchFamily="49" charset="-122"/>
              </a:defRPr>
            </a:lvl9pPr>
          </a:lstStyle>
          <a:p>
            <a:pPr rtl="1" eaLnBrk="1" hangingPunct="1">
              <a:defRPr/>
            </a:pPr>
            <a:r>
              <a:rPr lang="zh-CN" altLang="en-US" sz="1400" b="1" dirty="0">
                <a:solidFill>
                  <a:schemeClr val="bg1"/>
                </a:solidFill>
              </a:rPr>
              <a:t>数据结构与算法</a:t>
            </a:r>
          </a:p>
        </p:txBody>
      </p:sp>
      <p:graphicFrame>
        <p:nvGraphicFramePr>
          <p:cNvPr id="1030" name="Object 2048">
            <a:extLst>
              <a:ext uri="{FF2B5EF4-FFF2-40B4-BE49-F238E27FC236}">
                <a16:creationId xmlns:a16="http://schemas.microsoft.com/office/drawing/2014/main" id="{9849D8D0-9483-492A-ACE9-73E20BF336A1}"/>
              </a:ext>
            </a:extLst>
          </p:cNvPr>
          <p:cNvGraphicFramePr>
            <a:graphicFrameLocks/>
          </p:cNvGraphicFramePr>
          <p:nvPr userDrawn="1"/>
        </p:nvGraphicFramePr>
        <p:xfrm>
          <a:off x="431744" y="746125"/>
          <a:ext cx="11377719" cy="76200"/>
        </p:xfrm>
        <a:graphic>
          <a:graphicData uri="http://schemas.openxmlformats.org/presentationml/2006/ole">
            <mc:AlternateContent xmlns:mc="http://schemas.openxmlformats.org/markup-compatibility/2006">
              <mc:Choice xmlns:v="urn:schemas-microsoft-com:vml" Requires="v">
                <p:oleObj spid="_x0000_s53279" name="Clip" r:id="rId14" imgW="6857143" imgH="48963" progId="MS_ClipArt_Gallery.2">
                  <p:embed/>
                </p:oleObj>
              </mc:Choice>
              <mc:Fallback>
                <p:oleObj name="Clip" r:id="rId14" imgW="6857143" imgH="48963" progId="MS_ClipArt_Gallery.2">
                  <p:embed/>
                  <p:pic>
                    <p:nvPicPr>
                      <p:cNvPr id="1030" name="Object 2048">
                        <a:extLst>
                          <a:ext uri="{FF2B5EF4-FFF2-40B4-BE49-F238E27FC236}">
                            <a16:creationId xmlns:a16="http://schemas.microsoft.com/office/drawing/2014/main" id="{9849D8D0-9483-492A-ACE9-73E20BF336A1}"/>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744" y="746125"/>
                        <a:ext cx="11377719"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25712657"/>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ctr" rtl="0" eaLnBrk="0" fontAlgn="base" hangingPunct="0">
        <a:spcBef>
          <a:spcPct val="0"/>
        </a:spcBef>
        <a:spcAft>
          <a:spcPct val="0"/>
        </a:spcAft>
        <a:defRPr sz="4400" b="1">
          <a:solidFill>
            <a:srgbClr val="000099"/>
          </a:solidFill>
          <a:latin typeface="+mj-lt"/>
          <a:ea typeface="+mj-ea"/>
          <a:cs typeface="+mj-cs"/>
        </a:defRPr>
      </a:lvl1pPr>
      <a:lvl2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2pPr>
      <a:lvl3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3pPr>
      <a:lvl4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4pPr>
      <a:lvl5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5pPr>
      <a:lvl6pPr marL="4572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6pPr>
      <a:lvl7pPr marL="9144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7pPr>
      <a:lvl8pPr marL="13716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8pPr>
      <a:lvl9pPr marL="18288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9pPr>
    </p:titleStyle>
    <p:bodyStyle>
      <a:lvl1pPr marL="342900" indent="-342900" algn="l" rtl="0" eaLnBrk="0" fontAlgn="base" hangingPunct="0">
        <a:lnSpc>
          <a:spcPct val="135000"/>
        </a:lnSpc>
        <a:spcBef>
          <a:spcPct val="20000"/>
        </a:spcBef>
        <a:spcAft>
          <a:spcPct val="0"/>
        </a:spcAft>
        <a:buClr>
          <a:schemeClr val="accent2"/>
        </a:buClr>
        <a:buFont typeface="Wingdings" panose="05000000000000000000" pitchFamily="2" charset="2"/>
        <a:buChar char="Ø"/>
        <a:defRPr sz="2800" b="1">
          <a:solidFill>
            <a:schemeClr val="tx1"/>
          </a:solidFill>
          <a:latin typeface="+mn-lt"/>
          <a:ea typeface="+mn-ea"/>
          <a:cs typeface="+mn-cs"/>
        </a:defRPr>
      </a:lvl1pPr>
      <a:lvl2pPr marL="742950" indent="-285750" algn="l" rtl="0" eaLnBrk="0" fontAlgn="base" hangingPunct="0">
        <a:lnSpc>
          <a:spcPct val="135000"/>
        </a:lnSpc>
        <a:spcBef>
          <a:spcPct val="20000"/>
        </a:spcBef>
        <a:spcAft>
          <a:spcPct val="0"/>
        </a:spcAft>
        <a:buSzPct val="85000"/>
        <a:buBlip>
          <a:blip r:embed="rId16"/>
        </a:buBlip>
        <a:defRPr sz="2400" b="1">
          <a:solidFill>
            <a:schemeClr val="tx1"/>
          </a:solidFill>
          <a:latin typeface="+mn-lt"/>
          <a:ea typeface="+mn-ea"/>
          <a:cs typeface="+mn-cs"/>
        </a:defRPr>
      </a:lvl2pPr>
      <a:lvl3pPr marL="1143000" indent="-228600" algn="l" rtl="0" eaLnBrk="0" fontAlgn="base" hangingPunct="0">
        <a:lnSpc>
          <a:spcPct val="135000"/>
        </a:lnSpc>
        <a:spcBef>
          <a:spcPct val="20000"/>
        </a:spcBef>
        <a:spcAft>
          <a:spcPct val="0"/>
        </a:spcAft>
        <a:buFont typeface="Times New Roman" panose="02020603050405020304" pitchFamily="18" charset="0"/>
        <a:buChar char="–"/>
        <a:defRPr sz="2000" b="1">
          <a:solidFill>
            <a:schemeClr val="tx1"/>
          </a:solidFill>
          <a:latin typeface="+mn-lt"/>
          <a:ea typeface="+mn-ea"/>
          <a:cs typeface="+mn-cs"/>
        </a:defRPr>
      </a:lvl3pPr>
      <a:lvl4pPr marL="1600200" indent="-228600" algn="l" rtl="0" eaLnBrk="0" fontAlgn="base" hangingPunct="0">
        <a:lnSpc>
          <a:spcPct val="135000"/>
        </a:lnSpc>
        <a:spcBef>
          <a:spcPct val="20000"/>
        </a:spcBef>
        <a:spcAft>
          <a:spcPct val="0"/>
        </a:spcAft>
        <a:buFont typeface="Times New Roman" panose="02020603050405020304" pitchFamily="18" charset="0"/>
        <a:buChar char="•"/>
        <a:defRPr b="1">
          <a:solidFill>
            <a:schemeClr val="tx1"/>
          </a:solidFill>
          <a:latin typeface="+mn-lt"/>
          <a:ea typeface="+mn-ea"/>
          <a:cs typeface="+mn-cs"/>
        </a:defRPr>
      </a:lvl4pPr>
      <a:lvl5pPr marL="2057400" indent="-228600" algn="l" rtl="0" eaLnBrk="0" fontAlgn="base" hangingPunct="0">
        <a:lnSpc>
          <a:spcPct val="135000"/>
        </a:lnSpc>
        <a:spcBef>
          <a:spcPct val="20000"/>
        </a:spcBef>
        <a:spcAft>
          <a:spcPct val="0"/>
        </a:spcAft>
        <a:defRPr b="1">
          <a:solidFill>
            <a:schemeClr val="tx1"/>
          </a:solidFill>
          <a:latin typeface="+mn-lt"/>
          <a:ea typeface="+mn-ea"/>
          <a:cs typeface="+mn-cs"/>
        </a:defRPr>
      </a:lvl5pPr>
      <a:lvl6pPr marL="2514600" indent="-228600" algn="l" rtl="0" fontAlgn="base">
        <a:lnSpc>
          <a:spcPct val="135000"/>
        </a:lnSpc>
        <a:spcBef>
          <a:spcPct val="20000"/>
        </a:spcBef>
        <a:spcAft>
          <a:spcPct val="0"/>
        </a:spcAft>
        <a:defRPr b="1">
          <a:solidFill>
            <a:schemeClr val="tx1"/>
          </a:solidFill>
          <a:latin typeface="+mn-lt"/>
          <a:ea typeface="+mn-ea"/>
          <a:cs typeface="+mn-cs"/>
        </a:defRPr>
      </a:lvl6pPr>
      <a:lvl7pPr marL="2971800" indent="-228600" algn="l" rtl="0" fontAlgn="base">
        <a:lnSpc>
          <a:spcPct val="135000"/>
        </a:lnSpc>
        <a:spcBef>
          <a:spcPct val="20000"/>
        </a:spcBef>
        <a:spcAft>
          <a:spcPct val="0"/>
        </a:spcAft>
        <a:defRPr b="1">
          <a:solidFill>
            <a:schemeClr val="tx1"/>
          </a:solidFill>
          <a:latin typeface="+mn-lt"/>
          <a:ea typeface="+mn-ea"/>
          <a:cs typeface="+mn-cs"/>
        </a:defRPr>
      </a:lvl7pPr>
      <a:lvl8pPr marL="3429000" indent="-228600" algn="l" rtl="0" fontAlgn="base">
        <a:lnSpc>
          <a:spcPct val="135000"/>
        </a:lnSpc>
        <a:spcBef>
          <a:spcPct val="20000"/>
        </a:spcBef>
        <a:spcAft>
          <a:spcPct val="0"/>
        </a:spcAft>
        <a:defRPr b="1">
          <a:solidFill>
            <a:schemeClr val="tx1"/>
          </a:solidFill>
          <a:latin typeface="+mn-lt"/>
          <a:ea typeface="+mn-ea"/>
          <a:cs typeface="+mn-cs"/>
        </a:defRPr>
      </a:lvl8pPr>
      <a:lvl9pPr marL="3886200" indent="-228600" algn="l" rtl="0" fontAlgn="base">
        <a:lnSpc>
          <a:spcPct val="135000"/>
        </a:lnSpc>
        <a:spcBef>
          <a:spcPct val="20000"/>
        </a:spcBef>
        <a:spcAft>
          <a:spcPct val="0"/>
        </a:spcAft>
        <a:defRPr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3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oleObject" Target="../embeddings/oleObject4.bin"/><Relationship Id="rId2" Type="http://schemas.openxmlformats.org/officeDocument/2006/relationships/slideLayout" Target="../slideLayouts/slideLayout55.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5.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image" Target="../media/image14.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5.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4">
            <a:extLst>
              <a:ext uri="{FF2B5EF4-FFF2-40B4-BE49-F238E27FC236}">
                <a16:creationId xmlns:a16="http://schemas.microsoft.com/office/drawing/2014/main" id="{868A2D87-541B-4E01-AD0F-59D11ABF1694}"/>
              </a:ext>
            </a:extLst>
          </p:cNvPr>
          <p:cNvSpPr txBox="1">
            <a:spLocks noChangeArrowheads="1"/>
          </p:cNvSpPr>
          <p:nvPr/>
        </p:nvSpPr>
        <p:spPr bwMode="auto">
          <a:xfrm>
            <a:off x="4703640" y="4628649"/>
            <a:ext cx="27831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r>
              <a:rPr lang="zh-CN" altLang="en-US" sz="3600" b="1" dirty="0">
                <a:latin typeface="微软雅黑" panose="020B0503020204020204" pitchFamily="34" charset="-122"/>
                <a:ea typeface="微软雅黑" panose="020B0503020204020204" pitchFamily="34" charset="-122"/>
              </a:rPr>
              <a:t>宋国杰</a:t>
            </a:r>
            <a:endParaRPr lang="en-US" altLang="zh-CN" sz="3600" b="1" dirty="0">
              <a:latin typeface="微软雅黑" panose="020B0503020204020204" pitchFamily="34" charset="-122"/>
              <a:ea typeface="微软雅黑" panose="020B0503020204020204" pitchFamily="34" charset="-122"/>
            </a:endParaRPr>
          </a:p>
          <a:p>
            <a:pPr algn="ctr" eaLnBrk="1" hangingPunct="1">
              <a:spcBef>
                <a:spcPct val="50000"/>
              </a:spcBef>
            </a:pPr>
            <a:r>
              <a:rPr lang="en-US" altLang="zh-CN" b="1" u="sng" dirty="0">
                <a:latin typeface="Times New Roman" panose="02020603050405020304" pitchFamily="18" charset="0"/>
              </a:rPr>
              <a:t>gjsong@pku.edu.cn</a:t>
            </a:r>
          </a:p>
        </p:txBody>
      </p:sp>
      <p:pic>
        <p:nvPicPr>
          <p:cNvPr id="4100" name="Picture 15" descr="title-new">
            <a:extLst>
              <a:ext uri="{FF2B5EF4-FFF2-40B4-BE49-F238E27FC236}">
                <a16:creationId xmlns:a16="http://schemas.microsoft.com/office/drawing/2014/main" id="{7FB6685F-77E7-4A32-AC02-C98DBF4D580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82321" y="404019"/>
            <a:ext cx="255587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a:extLst>
              <a:ext uri="{FF2B5EF4-FFF2-40B4-BE49-F238E27FC236}">
                <a16:creationId xmlns:a16="http://schemas.microsoft.com/office/drawing/2014/main" id="{BAF74DAA-82AD-48FC-A4FA-2D8EE33002DA}"/>
              </a:ext>
            </a:extLst>
          </p:cNvPr>
          <p:cNvSpPr>
            <a:spLocks noChangeArrowheads="1"/>
          </p:cNvSpPr>
          <p:nvPr/>
        </p:nvSpPr>
        <p:spPr bwMode="auto">
          <a:xfrm>
            <a:off x="2051843" y="1856727"/>
            <a:ext cx="80867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lnSpc>
                <a:spcPct val="150000"/>
              </a:lnSpc>
              <a:spcBef>
                <a:spcPct val="10000"/>
              </a:spcBef>
            </a:pPr>
            <a:r>
              <a:rPr lang="zh-CN" altLang="en-GB" sz="6600" b="1" dirty="0">
                <a:latin typeface="微软雅黑" pitchFamily="34" charset="-122"/>
                <a:ea typeface="微软雅黑" pitchFamily="34" charset="-122"/>
              </a:rPr>
              <a:t>第</a:t>
            </a:r>
            <a:r>
              <a:rPr lang="zh-CN" altLang="en-US" sz="6600" b="1" dirty="0">
                <a:latin typeface="微软雅黑" pitchFamily="34" charset="-122"/>
                <a:ea typeface="微软雅黑" pitchFamily="34" charset="-122"/>
              </a:rPr>
              <a:t>九</a:t>
            </a:r>
            <a:r>
              <a:rPr lang="zh-CN" altLang="en-GB" sz="6600" b="1" dirty="0">
                <a:latin typeface="微软雅黑" pitchFamily="34" charset="-122"/>
                <a:ea typeface="微软雅黑" pitchFamily="34" charset="-122"/>
              </a:rPr>
              <a:t>章  </a:t>
            </a:r>
            <a:r>
              <a:rPr lang="zh-CN" altLang="en-US" sz="6600" b="1" dirty="0">
                <a:latin typeface="微软雅黑" pitchFamily="34" charset="-122"/>
                <a:ea typeface="微软雅黑" pitchFamily="34" charset="-122"/>
              </a:rPr>
              <a:t>外排序</a:t>
            </a:r>
            <a:endParaRPr lang="zh-CN" altLang="en-US" sz="4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02D7A5F-09CC-4D5D-A47E-1DACA1B3DB54}"/>
              </a:ext>
            </a:extLst>
          </p:cNvPr>
          <p:cNvSpPr>
            <a:spLocks noGrp="1" noChangeArrowheads="1"/>
          </p:cNvSpPr>
          <p:nvPr>
            <p:ph type="title"/>
          </p:nvPr>
        </p:nvSpPr>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文件的分类</a:t>
            </a:r>
            <a:r>
              <a:rPr lang="en-US" altLang="zh-CN" sz="4000">
                <a:solidFill>
                  <a:schemeClr val="tx1"/>
                </a:solidFill>
                <a:latin typeface="微软雅黑" panose="020B0503020204020204" pitchFamily="34" charset="-122"/>
                <a:ea typeface="微软雅黑" panose="020B0503020204020204" pitchFamily="34" charset="-122"/>
              </a:rPr>
              <a:t>(</a:t>
            </a:r>
            <a:r>
              <a:rPr lang="zh-CN" altLang="en-US" sz="4000">
                <a:solidFill>
                  <a:schemeClr val="tx1"/>
                </a:solidFill>
                <a:latin typeface="微软雅黑" panose="020B0503020204020204" pitchFamily="34" charset="-122"/>
                <a:ea typeface="微软雅黑" panose="020B0503020204020204" pitchFamily="34" charset="-122"/>
              </a:rPr>
              <a:t>续</a:t>
            </a:r>
            <a:r>
              <a:rPr lang="en-US" altLang="zh-CN" sz="4000">
                <a:solidFill>
                  <a:schemeClr val="tx1"/>
                </a:solidFill>
                <a:latin typeface="微软雅黑" panose="020B0503020204020204" pitchFamily="34" charset="-122"/>
                <a:ea typeface="微软雅黑" panose="020B0503020204020204" pitchFamily="34" charset="-122"/>
              </a:rPr>
              <a:t>)</a:t>
            </a:r>
            <a:r>
              <a:rPr lang="en-US" altLang="zh-CN" sz="4000">
                <a:solidFill>
                  <a:srgbClr val="339966"/>
                </a:solidFill>
                <a:latin typeface="微软雅黑" panose="020B0503020204020204" pitchFamily="34" charset="-122"/>
                <a:ea typeface="微软雅黑" panose="020B0503020204020204" pitchFamily="34" charset="-122"/>
              </a:rPr>
              <a:t>—</a:t>
            </a:r>
            <a:r>
              <a:rPr lang="zh-CN" altLang="en-US" sz="3200">
                <a:solidFill>
                  <a:srgbClr val="339966"/>
                </a:solidFill>
                <a:latin typeface="微软雅黑" panose="020B0503020204020204" pitchFamily="34" charset="-122"/>
                <a:ea typeface="微软雅黑" panose="020B0503020204020204" pitchFamily="34" charset="-122"/>
              </a:rPr>
              <a:t>按记录信息长度分</a:t>
            </a:r>
          </a:p>
        </p:txBody>
      </p:sp>
      <p:sp>
        <p:nvSpPr>
          <p:cNvPr id="14339" name="Rectangle 3">
            <a:extLst>
              <a:ext uri="{FF2B5EF4-FFF2-40B4-BE49-F238E27FC236}">
                <a16:creationId xmlns:a16="http://schemas.microsoft.com/office/drawing/2014/main" id="{A2F668C4-6F50-4C65-9278-F696A49E10AF}"/>
              </a:ext>
            </a:extLst>
          </p:cNvPr>
          <p:cNvSpPr>
            <a:spLocks noGrp="1" noChangeArrowheads="1"/>
          </p:cNvSpPr>
          <p:nvPr>
            <p:ph type="body" idx="1"/>
          </p:nvPr>
        </p:nvSpPr>
        <p:spPr>
          <a:xfrm>
            <a:off x="340659" y="995364"/>
            <a:ext cx="11358282" cy="5457825"/>
          </a:xfrm>
        </p:spPr>
        <p:txBody>
          <a:bodyPr/>
          <a:lstStyle/>
          <a:p>
            <a:pPr eaLnBrk="1" hangingPunct="1">
              <a:lnSpc>
                <a:spcPct val="150000"/>
              </a:lnSpc>
              <a:spcBef>
                <a:spcPct val="50000"/>
              </a:spcBef>
            </a:pPr>
            <a:r>
              <a:rPr lang="zh-CN" altLang="en-US" sz="3200" dirty="0">
                <a:latin typeface="微软雅黑" panose="020B0503020204020204" pitchFamily="34" charset="-122"/>
                <a:ea typeface="微软雅黑" panose="020B0503020204020204" pitchFamily="34" charset="-122"/>
              </a:rPr>
              <a:t>定长文件</a:t>
            </a:r>
          </a:p>
          <a:p>
            <a:pPr lvl="1" eaLnBrk="1" hangingPunct="1">
              <a:lnSpc>
                <a:spcPct val="150000"/>
              </a:lnSpc>
              <a:spcBef>
                <a:spcPct val="50000"/>
              </a:spcBef>
            </a:pPr>
            <a:r>
              <a:rPr lang="zh-CN" altLang="en-US" sz="2800" dirty="0"/>
              <a:t>文件中每条记录均含有相同的信息长度</a:t>
            </a:r>
          </a:p>
          <a:p>
            <a:pPr eaLnBrk="1" hangingPunct="1">
              <a:lnSpc>
                <a:spcPct val="150000"/>
              </a:lnSpc>
              <a:spcBef>
                <a:spcPct val="50000"/>
              </a:spcBef>
            </a:pPr>
            <a:r>
              <a:rPr lang="zh-CN" altLang="en-US" sz="3200" dirty="0">
                <a:latin typeface="微软雅黑" panose="020B0503020204020204" pitchFamily="34" charset="-122"/>
                <a:ea typeface="微软雅黑" panose="020B0503020204020204" pitchFamily="34" charset="-122"/>
              </a:rPr>
              <a:t>不定长文件</a:t>
            </a:r>
          </a:p>
          <a:p>
            <a:pPr lvl="1" eaLnBrk="1" hangingPunct="1">
              <a:lnSpc>
                <a:spcPct val="150000"/>
              </a:lnSpc>
              <a:spcBef>
                <a:spcPct val="50000"/>
              </a:spcBef>
            </a:pPr>
            <a:r>
              <a:rPr lang="zh-CN" altLang="en-US" sz="2800" dirty="0"/>
              <a:t>文件中记录长度不相等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6D1BC61-8E35-45D9-8F90-7E67ACB50292}"/>
              </a:ext>
            </a:extLst>
          </p:cNvPr>
          <p:cNvSpPr>
            <a:spLocks noGrp="1" noChangeArrowheads="1"/>
          </p:cNvSpPr>
          <p:nvPr>
            <p:ph type="title"/>
          </p:nvPr>
        </p:nvSpPr>
        <p:spPr/>
        <p:txBody>
          <a:bodyPr/>
          <a:lstStyle/>
          <a:p>
            <a:pPr eaLnBrk="1" hangingPunct="1"/>
            <a:r>
              <a:rPr lang="en-US" altLang="zh-CN">
                <a:solidFill>
                  <a:schemeClr val="tx1"/>
                </a:solidFill>
                <a:latin typeface="微软雅黑" panose="020B0503020204020204" pitchFamily="34" charset="-122"/>
                <a:ea typeface="微软雅黑" panose="020B0503020204020204" pitchFamily="34" charset="-122"/>
              </a:rPr>
              <a:t>9.2.1  </a:t>
            </a:r>
            <a:r>
              <a:rPr lang="zh-CN" altLang="en-US">
                <a:solidFill>
                  <a:schemeClr val="tx1"/>
                </a:solidFill>
                <a:latin typeface="微软雅黑" panose="020B0503020204020204" pitchFamily="34" charset="-122"/>
                <a:ea typeface="微软雅黑" panose="020B0503020204020204" pitchFamily="34" charset="-122"/>
              </a:rPr>
              <a:t>文件组织</a:t>
            </a:r>
          </a:p>
        </p:txBody>
      </p:sp>
      <p:sp>
        <p:nvSpPr>
          <p:cNvPr id="15363" name="Rectangle 3">
            <a:extLst>
              <a:ext uri="{FF2B5EF4-FFF2-40B4-BE49-F238E27FC236}">
                <a16:creationId xmlns:a16="http://schemas.microsoft.com/office/drawing/2014/main" id="{6CE72CF7-EE9C-4892-BA1A-03533BDDBCEA}"/>
              </a:ext>
            </a:extLst>
          </p:cNvPr>
          <p:cNvSpPr>
            <a:spLocks noGrp="1" noChangeArrowheads="1"/>
          </p:cNvSpPr>
          <p:nvPr>
            <p:ph type="body" idx="1"/>
          </p:nvPr>
        </p:nvSpPr>
        <p:spPr>
          <a:xfrm>
            <a:off x="313765" y="979489"/>
            <a:ext cx="11495698" cy="5545137"/>
          </a:xfrm>
        </p:spPr>
        <p:txBody>
          <a:bodyPr/>
          <a:lstStyle/>
          <a:p>
            <a:pPr eaLnBrk="1" hangingPunct="1">
              <a:lnSpc>
                <a:spcPct val="150000"/>
              </a:lnSpc>
              <a:spcBef>
                <a:spcPts val="1200"/>
              </a:spcBef>
            </a:pPr>
            <a:r>
              <a:rPr lang="zh-CN" altLang="en-US" dirty="0"/>
              <a:t>操作系统</a:t>
            </a:r>
            <a:r>
              <a:rPr lang="zh-CN" altLang="en-US" dirty="0">
                <a:solidFill>
                  <a:srgbClr val="FF0000"/>
                </a:solidFill>
                <a:latin typeface="微软雅黑" panose="020B0503020204020204" pitchFamily="34" charset="-122"/>
                <a:ea typeface="微软雅黑" panose="020B0503020204020204" pitchFamily="34" charset="-122"/>
              </a:rPr>
              <a:t>以文件的方式组织数据</a:t>
            </a:r>
            <a:r>
              <a:rPr lang="zh-CN" altLang="en-US" dirty="0"/>
              <a:t>，完成文件的逻辑结构到外存的物理结构的映射</a:t>
            </a:r>
          </a:p>
          <a:p>
            <a:pPr eaLnBrk="1" hangingPunct="1">
              <a:lnSpc>
                <a:spcPct val="150000"/>
              </a:lnSpc>
              <a:spcBef>
                <a:spcPts val="1200"/>
              </a:spcBef>
            </a:pPr>
            <a:r>
              <a:rPr lang="zh-CN" altLang="en-US" dirty="0">
                <a:latin typeface="微软雅黑" panose="020B0503020204020204" pitchFamily="34" charset="-122"/>
                <a:ea typeface="微软雅黑" panose="020B0503020204020204" pitchFamily="34" charset="-122"/>
              </a:rPr>
              <a:t>文件逻辑组织</a:t>
            </a:r>
          </a:p>
          <a:p>
            <a:pPr lvl="1" eaLnBrk="1" hangingPunct="1">
              <a:lnSpc>
                <a:spcPct val="150000"/>
              </a:lnSpc>
              <a:spcBef>
                <a:spcPts val="1200"/>
              </a:spcBef>
            </a:pPr>
            <a:r>
              <a:rPr lang="zh-CN" altLang="en-US" sz="2800" dirty="0"/>
              <a:t>定长记录、变长记录和按关键码存取的记录</a:t>
            </a:r>
          </a:p>
          <a:p>
            <a:pPr eaLnBrk="1" hangingPunct="1">
              <a:lnSpc>
                <a:spcPct val="150000"/>
              </a:lnSpc>
              <a:spcBef>
                <a:spcPts val="1200"/>
              </a:spcBef>
            </a:pPr>
            <a:r>
              <a:rPr lang="zh-CN" altLang="en-US" dirty="0">
                <a:latin typeface="微软雅黑" panose="020B0503020204020204" pitchFamily="34" charset="-122"/>
                <a:ea typeface="微软雅黑" panose="020B0503020204020204" pitchFamily="34" charset="-122"/>
              </a:rPr>
              <a:t>文件物理结构</a:t>
            </a:r>
          </a:p>
          <a:p>
            <a:pPr lvl="1" eaLnBrk="1" hangingPunct="1">
              <a:lnSpc>
                <a:spcPct val="150000"/>
              </a:lnSpc>
              <a:spcBef>
                <a:spcPts val="1200"/>
              </a:spcBef>
            </a:pPr>
            <a:r>
              <a:rPr lang="zh-CN" altLang="en-US" sz="2800" dirty="0"/>
              <a:t>顺序文件、散列文件、索引文件、倒排文件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F8A6886-A4AF-4CBF-9D74-00A264D9275D}"/>
              </a:ext>
            </a:extLst>
          </p:cNvPr>
          <p:cNvSpPr>
            <a:spLocks noGrp="1" noChangeArrowheads="1"/>
          </p:cNvSpPr>
          <p:nvPr>
            <p:ph type="title"/>
          </p:nvPr>
        </p:nvSpPr>
        <p:spPr/>
        <p:txBody>
          <a:bodyPr/>
          <a:lstStyle/>
          <a:p>
            <a:pPr eaLnBrk="1" hangingPunct="1"/>
            <a:r>
              <a:rPr lang="en-US" altLang="zh-CN" sz="4000">
                <a:solidFill>
                  <a:schemeClr val="tx1"/>
                </a:solidFill>
                <a:latin typeface="微软雅黑" panose="020B0503020204020204" pitchFamily="34" charset="-122"/>
                <a:ea typeface="微软雅黑" panose="020B0503020204020204" pitchFamily="34" charset="-122"/>
              </a:rPr>
              <a:t>9.2.2 C++</a:t>
            </a:r>
            <a:r>
              <a:rPr lang="zh-CN" altLang="en-US" sz="4000">
                <a:solidFill>
                  <a:schemeClr val="tx1"/>
                </a:solidFill>
                <a:latin typeface="微软雅黑" panose="020B0503020204020204" pitchFamily="34" charset="-122"/>
                <a:ea typeface="微软雅黑" panose="020B0503020204020204" pitchFamily="34" charset="-122"/>
              </a:rPr>
              <a:t>的流文件</a:t>
            </a:r>
          </a:p>
        </p:txBody>
      </p:sp>
      <p:sp>
        <p:nvSpPr>
          <p:cNvPr id="16387" name="Rectangle 3">
            <a:extLst>
              <a:ext uri="{FF2B5EF4-FFF2-40B4-BE49-F238E27FC236}">
                <a16:creationId xmlns:a16="http://schemas.microsoft.com/office/drawing/2014/main" id="{8F78E938-F54E-4BE4-8FA3-7664EF16BEB1}"/>
              </a:ext>
            </a:extLst>
          </p:cNvPr>
          <p:cNvSpPr>
            <a:spLocks noGrp="1" noChangeArrowheads="1"/>
          </p:cNvSpPr>
          <p:nvPr>
            <p:ph type="body" idx="1"/>
          </p:nvPr>
        </p:nvSpPr>
        <p:spPr>
          <a:xfrm>
            <a:off x="431745" y="995082"/>
            <a:ext cx="11377718" cy="5386669"/>
          </a:xfrm>
        </p:spPr>
        <p:txBody>
          <a:bodyPr/>
          <a:lstStyle/>
          <a:p>
            <a:pPr eaLnBrk="1" hangingPunct="1">
              <a:lnSpc>
                <a:spcPct val="150000"/>
              </a:lnSpc>
              <a:spcBef>
                <a:spcPct val="50000"/>
              </a:spcBef>
            </a:pPr>
            <a:r>
              <a:rPr lang="zh-CN" altLang="en-US" sz="3200" dirty="0"/>
              <a:t>文件流是以外存文件为输入输出对象的数据流</a:t>
            </a:r>
          </a:p>
          <a:p>
            <a:pPr eaLnBrk="1" hangingPunct="1">
              <a:lnSpc>
                <a:spcPct val="150000"/>
              </a:lnSpc>
              <a:spcBef>
                <a:spcPct val="50000"/>
              </a:spcBef>
            </a:pPr>
            <a:r>
              <a:rPr lang="zh-CN" altLang="en-US" sz="3200" dirty="0"/>
              <a:t>文件流与文件不是同一个概念，文件流不是由若干个文件组成的流。</a:t>
            </a:r>
          </a:p>
          <a:p>
            <a:pPr eaLnBrk="1" hangingPunct="1">
              <a:lnSpc>
                <a:spcPct val="150000"/>
              </a:lnSpc>
              <a:spcBef>
                <a:spcPct val="50000"/>
              </a:spcBef>
            </a:pPr>
            <a:r>
              <a:rPr lang="zh-CN" altLang="en-US" sz="3200" dirty="0"/>
              <a:t>文件流本身不是文件，而只是以文件为输入输出对象的流。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AE4DCBF-044A-4BDD-8AEB-64B17BEE8D51}"/>
              </a:ext>
            </a:extLst>
          </p:cNvPr>
          <p:cNvSpPr>
            <a:spLocks noGrp="1" noChangeArrowheads="1"/>
          </p:cNvSpPr>
          <p:nvPr>
            <p:ph type="title"/>
          </p:nvPr>
        </p:nvSpPr>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标准输入</a:t>
            </a:r>
            <a:r>
              <a:rPr lang="en-US" altLang="zh-CN" sz="4000">
                <a:solidFill>
                  <a:schemeClr val="tx1"/>
                </a:solidFill>
                <a:latin typeface="微软雅黑" panose="020B0503020204020204" pitchFamily="34" charset="-122"/>
                <a:ea typeface="微软雅黑" panose="020B0503020204020204" pitchFamily="34" charset="-122"/>
              </a:rPr>
              <a:t>\</a:t>
            </a:r>
            <a:r>
              <a:rPr lang="zh-CN" altLang="en-US" sz="4000">
                <a:solidFill>
                  <a:schemeClr val="tx1"/>
                </a:solidFill>
                <a:latin typeface="微软雅黑" panose="020B0503020204020204" pitchFamily="34" charset="-122"/>
                <a:ea typeface="微软雅黑" panose="020B0503020204020204" pitchFamily="34" charset="-122"/>
              </a:rPr>
              <a:t>输出流类</a:t>
            </a:r>
          </a:p>
        </p:txBody>
      </p:sp>
      <p:sp>
        <p:nvSpPr>
          <p:cNvPr id="17411" name="Rectangle 3">
            <a:extLst>
              <a:ext uri="{FF2B5EF4-FFF2-40B4-BE49-F238E27FC236}">
                <a16:creationId xmlns:a16="http://schemas.microsoft.com/office/drawing/2014/main" id="{817EB3E1-97B1-4633-A883-1889CE4868DA}"/>
              </a:ext>
            </a:extLst>
          </p:cNvPr>
          <p:cNvSpPr>
            <a:spLocks noGrp="1" noChangeArrowheads="1"/>
          </p:cNvSpPr>
          <p:nvPr>
            <p:ph type="body" idx="1"/>
          </p:nvPr>
        </p:nvSpPr>
        <p:spPr>
          <a:xfrm>
            <a:off x="367553" y="981076"/>
            <a:ext cx="11349318" cy="4530725"/>
          </a:xfrm>
        </p:spPr>
        <p:txBody>
          <a:bodyPr/>
          <a:lstStyle/>
          <a:p>
            <a:pPr eaLnBrk="1" hangingPunct="1">
              <a:lnSpc>
                <a:spcPct val="140000"/>
              </a:lnSpc>
              <a:spcBef>
                <a:spcPct val="50000"/>
              </a:spcBef>
            </a:pPr>
            <a:r>
              <a:rPr lang="zh-CN" altLang="en-US" sz="3400" dirty="0">
                <a:latin typeface="Garamond" panose="02020404030301010803" pitchFamily="18" charset="0"/>
              </a:rPr>
              <a:t>包括</a:t>
            </a:r>
            <a:r>
              <a:rPr lang="en-US" altLang="zh-CN" sz="3400" dirty="0" err="1">
                <a:latin typeface="Garamond" panose="02020404030301010803" pitchFamily="18" charset="0"/>
              </a:rPr>
              <a:t>istream</a:t>
            </a:r>
            <a:r>
              <a:rPr lang="zh-CN" altLang="en-US" sz="3400" dirty="0">
                <a:latin typeface="Garamond" panose="02020404030301010803" pitchFamily="18" charset="0"/>
              </a:rPr>
              <a:t>，</a:t>
            </a:r>
            <a:r>
              <a:rPr lang="en-US" altLang="zh-CN" sz="3400" dirty="0" err="1">
                <a:latin typeface="Garamond" panose="02020404030301010803" pitchFamily="18" charset="0"/>
              </a:rPr>
              <a:t>ostream</a:t>
            </a:r>
            <a:r>
              <a:rPr lang="zh-CN" altLang="en-US" sz="3400" dirty="0">
                <a:latin typeface="Garamond" panose="02020404030301010803" pitchFamily="18" charset="0"/>
              </a:rPr>
              <a:t>和</a:t>
            </a:r>
            <a:r>
              <a:rPr lang="en-US" altLang="zh-CN" sz="3400" dirty="0">
                <a:latin typeface="Garamond" panose="02020404030301010803" pitchFamily="18" charset="0"/>
              </a:rPr>
              <a:t>iostream</a:t>
            </a:r>
            <a:r>
              <a:rPr lang="zh-CN" altLang="en-US" sz="3400" dirty="0">
                <a:latin typeface="Garamond" panose="02020404030301010803" pitchFamily="18" charset="0"/>
              </a:rPr>
              <a:t>类</a:t>
            </a:r>
          </a:p>
          <a:p>
            <a:pPr lvl="1" eaLnBrk="1" hangingPunct="1">
              <a:lnSpc>
                <a:spcPct val="140000"/>
              </a:lnSpc>
              <a:spcBef>
                <a:spcPct val="50000"/>
              </a:spcBef>
            </a:pPr>
            <a:r>
              <a:rPr lang="en-US" altLang="zh-CN" sz="3000" dirty="0" err="1">
                <a:latin typeface="Garamond" panose="02020404030301010803" pitchFamily="18" charset="0"/>
              </a:rPr>
              <a:t>Istream</a:t>
            </a:r>
            <a:r>
              <a:rPr lang="en-US" altLang="zh-CN" sz="3000" dirty="0">
                <a:latin typeface="Garamond" panose="02020404030301010803" pitchFamily="18" charset="0"/>
              </a:rPr>
              <a:t>: </a:t>
            </a:r>
            <a:r>
              <a:rPr lang="zh-CN" altLang="en-US" sz="3000" dirty="0">
                <a:latin typeface="Garamond" panose="02020404030301010803" pitchFamily="18" charset="0"/>
              </a:rPr>
              <a:t>通用输入流和其它输入流的基类</a:t>
            </a:r>
          </a:p>
          <a:p>
            <a:pPr lvl="1" eaLnBrk="1" hangingPunct="1">
              <a:lnSpc>
                <a:spcPct val="140000"/>
              </a:lnSpc>
              <a:spcBef>
                <a:spcPct val="50000"/>
              </a:spcBef>
            </a:pPr>
            <a:r>
              <a:rPr lang="en-US" altLang="zh-CN" sz="3000" dirty="0" err="1">
                <a:latin typeface="Garamond" panose="02020404030301010803" pitchFamily="18" charset="0"/>
              </a:rPr>
              <a:t>Ostream</a:t>
            </a:r>
            <a:r>
              <a:rPr lang="en-US" altLang="zh-CN" sz="3000" dirty="0">
                <a:latin typeface="Garamond" panose="02020404030301010803" pitchFamily="18" charset="0"/>
              </a:rPr>
              <a:t>: </a:t>
            </a:r>
            <a:r>
              <a:rPr lang="zh-CN" altLang="en-US" sz="3000" dirty="0">
                <a:latin typeface="Garamond" panose="02020404030301010803" pitchFamily="18" charset="0"/>
              </a:rPr>
              <a:t>通用输出流和其它输出流的基类</a:t>
            </a:r>
          </a:p>
          <a:p>
            <a:pPr lvl="1" eaLnBrk="1" hangingPunct="1">
              <a:lnSpc>
                <a:spcPct val="140000"/>
              </a:lnSpc>
              <a:spcBef>
                <a:spcPct val="50000"/>
              </a:spcBef>
            </a:pPr>
            <a:r>
              <a:rPr lang="en-US" altLang="zh-CN" sz="3000" dirty="0">
                <a:latin typeface="Garamond" panose="02020404030301010803" pitchFamily="18" charset="0"/>
              </a:rPr>
              <a:t>Iostream: </a:t>
            </a:r>
            <a:r>
              <a:rPr lang="zh-CN" altLang="en-US" sz="3000" dirty="0">
                <a:latin typeface="Garamond" panose="02020404030301010803" pitchFamily="18" charset="0"/>
              </a:rPr>
              <a:t>通用输入输出流和其它输入输出流的基类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A004F4E-A250-4D1F-93C8-2F73A7249112}"/>
              </a:ext>
            </a:extLst>
          </p:cNvPr>
          <p:cNvSpPr>
            <a:spLocks noGrp="1" noChangeArrowheads="1"/>
          </p:cNvSpPr>
          <p:nvPr>
            <p:ph type="title"/>
          </p:nvPr>
        </p:nvSpPr>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用于文件操作的文件类</a:t>
            </a:r>
          </a:p>
        </p:txBody>
      </p:sp>
      <p:sp>
        <p:nvSpPr>
          <p:cNvPr id="18435" name="Rectangle 3">
            <a:extLst>
              <a:ext uri="{FF2B5EF4-FFF2-40B4-BE49-F238E27FC236}">
                <a16:creationId xmlns:a16="http://schemas.microsoft.com/office/drawing/2014/main" id="{10C07C31-9AAF-4B02-BB7B-0196DA050160}"/>
              </a:ext>
            </a:extLst>
          </p:cNvPr>
          <p:cNvSpPr>
            <a:spLocks noGrp="1" noChangeArrowheads="1"/>
          </p:cNvSpPr>
          <p:nvPr>
            <p:ph type="body" idx="1"/>
          </p:nvPr>
        </p:nvSpPr>
        <p:spPr>
          <a:xfrm>
            <a:off x="431744" y="922339"/>
            <a:ext cx="11377719" cy="5545137"/>
          </a:xfrm>
        </p:spPr>
        <p:txBody>
          <a:bodyPr/>
          <a:lstStyle/>
          <a:p>
            <a:pPr eaLnBrk="1" hangingPunct="1">
              <a:lnSpc>
                <a:spcPct val="200000"/>
              </a:lnSpc>
            </a:pPr>
            <a:r>
              <a:rPr lang="en-US" altLang="zh-CN" dirty="0" err="1">
                <a:latin typeface="Garamond" panose="02020404030301010803" pitchFamily="18" charset="0"/>
              </a:rPr>
              <a:t>ifstream</a:t>
            </a:r>
            <a:r>
              <a:rPr lang="zh-CN" altLang="en-US" dirty="0">
                <a:latin typeface="Garamond" panose="02020404030301010803" pitchFamily="18" charset="0"/>
              </a:rPr>
              <a:t>类：从</a:t>
            </a:r>
            <a:r>
              <a:rPr lang="en-US" altLang="zh-CN" dirty="0" err="1">
                <a:latin typeface="Garamond" panose="02020404030301010803" pitchFamily="18" charset="0"/>
              </a:rPr>
              <a:t>istream</a:t>
            </a:r>
            <a:r>
              <a:rPr lang="zh-CN" altLang="en-US" dirty="0">
                <a:latin typeface="Garamond" panose="02020404030301010803" pitchFamily="18" charset="0"/>
              </a:rPr>
              <a:t>类派生，用来支持从磁盘文件的输入</a:t>
            </a:r>
          </a:p>
          <a:p>
            <a:pPr eaLnBrk="1" hangingPunct="1">
              <a:lnSpc>
                <a:spcPct val="200000"/>
              </a:lnSpc>
            </a:pPr>
            <a:r>
              <a:rPr lang="en-US" altLang="zh-CN" dirty="0" err="1">
                <a:latin typeface="Garamond" panose="02020404030301010803" pitchFamily="18" charset="0"/>
              </a:rPr>
              <a:t>ofstream</a:t>
            </a:r>
            <a:r>
              <a:rPr lang="zh-CN" altLang="en-US" dirty="0">
                <a:latin typeface="Garamond" panose="02020404030301010803" pitchFamily="18" charset="0"/>
              </a:rPr>
              <a:t>类：从</a:t>
            </a:r>
            <a:r>
              <a:rPr lang="en-US" altLang="zh-CN" dirty="0" err="1">
                <a:latin typeface="Garamond" panose="02020404030301010803" pitchFamily="18" charset="0"/>
              </a:rPr>
              <a:t>ostream</a:t>
            </a:r>
            <a:r>
              <a:rPr lang="zh-CN" altLang="en-US" dirty="0">
                <a:latin typeface="Garamond" panose="02020404030301010803" pitchFamily="18" charset="0"/>
              </a:rPr>
              <a:t>类派生，用来支持向磁盘文件的输出</a:t>
            </a:r>
          </a:p>
          <a:p>
            <a:pPr eaLnBrk="1" hangingPunct="1">
              <a:lnSpc>
                <a:spcPct val="200000"/>
              </a:lnSpc>
            </a:pPr>
            <a:r>
              <a:rPr lang="en-US" altLang="zh-CN" dirty="0" err="1">
                <a:latin typeface="Garamond" panose="02020404030301010803" pitchFamily="18" charset="0"/>
              </a:rPr>
              <a:t>fstream</a:t>
            </a:r>
            <a:r>
              <a:rPr lang="zh-CN" altLang="en-US" dirty="0">
                <a:latin typeface="Garamond" panose="02020404030301010803" pitchFamily="18" charset="0"/>
              </a:rPr>
              <a:t>类：从</a:t>
            </a:r>
            <a:r>
              <a:rPr lang="en-US" altLang="zh-CN" dirty="0">
                <a:latin typeface="Garamond" panose="02020404030301010803" pitchFamily="18" charset="0"/>
              </a:rPr>
              <a:t>iostream</a:t>
            </a:r>
            <a:r>
              <a:rPr lang="zh-CN" altLang="en-US" dirty="0">
                <a:latin typeface="Garamond" panose="02020404030301010803" pitchFamily="18" charset="0"/>
              </a:rPr>
              <a:t>类派生，用来支持对磁盘文件的输入和输出</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DD94CA32-8C6C-4349-AA02-10A6202B32D2}"/>
              </a:ext>
            </a:extLst>
          </p:cNvPr>
          <p:cNvSpPr>
            <a:spLocks noGrp="1" noChangeArrowheads="1"/>
          </p:cNvSpPr>
          <p:nvPr>
            <p:ph type="title" idx="4294967295"/>
          </p:nvPr>
        </p:nvSpPr>
        <p:spPr/>
        <p:txBody>
          <a:bodyPr/>
          <a:lstStyle/>
          <a:p>
            <a:pPr eaLnBrk="1" hangingPunct="1"/>
            <a:r>
              <a:rPr lang="en-US" altLang="zh-CN" sz="4000">
                <a:solidFill>
                  <a:schemeClr val="tx1"/>
                </a:solidFill>
              </a:rPr>
              <a:t>fstream</a:t>
            </a:r>
            <a:r>
              <a:rPr lang="zh-CN" altLang="en-US" sz="4000">
                <a:solidFill>
                  <a:schemeClr val="tx1"/>
                </a:solidFill>
              </a:rPr>
              <a:t>类的主要成员函数</a:t>
            </a:r>
          </a:p>
        </p:txBody>
      </p:sp>
      <p:sp>
        <p:nvSpPr>
          <p:cNvPr id="19460" name="Rectangle 3">
            <a:extLst>
              <a:ext uri="{FF2B5EF4-FFF2-40B4-BE49-F238E27FC236}">
                <a16:creationId xmlns:a16="http://schemas.microsoft.com/office/drawing/2014/main" id="{34D2D374-26D7-4714-8B8D-35C18333B83E}"/>
              </a:ext>
            </a:extLst>
          </p:cNvPr>
          <p:cNvSpPr>
            <a:spLocks noGrp="1" noChangeArrowheads="1"/>
          </p:cNvSpPr>
          <p:nvPr>
            <p:ph type="body" idx="4294967295"/>
          </p:nvPr>
        </p:nvSpPr>
        <p:spPr>
          <a:xfrm>
            <a:off x="431744" y="836614"/>
            <a:ext cx="11377719" cy="5716587"/>
          </a:xfrm>
        </p:spPr>
        <p:txBody>
          <a:bodyPr/>
          <a:lstStyle/>
          <a:p>
            <a:pPr eaLnBrk="1" hangingPunct="1">
              <a:lnSpc>
                <a:spcPct val="150000"/>
              </a:lnSpc>
              <a:spcBef>
                <a:spcPct val="40000"/>
              </a:spcBef>
              <a:buFont typeface="Wingdings" panose="05000000000000000000" pitchFamily="2" charset="2"/>
              <a:buNone/>
            </a:pPr>
            <a:r>
              <a:rPr lang="en-US" altLang="zh-CN" sz="2000" dirty="0"/>
              <a:t>#include&lt;fstream.h&gt;                //</a:t>
            </a:r>
            <a:r>
              <a:rPr lang="en-US" altLang="zh-CN" sz="2000" dirty="0" err="1"/>
              <a:t>fstream</a:t>
            </a:r>
            <a:r>
              <a:rPr lang="en-US" altLang="zh-CN" sz="2000" dirty="0"/>
              <a:t>=</a:t>
            </a:r>
            <a:r>
              <a:rPr lang="en-US" altLang="zh-CN" sz="2000" dirty="0" err="1"/>
              <a:t>ifstream+ofstream</a:t>
            </a:r>
            <a:endParaRPr lang="en-US" altLang="zh-CN" sz="2000" dirty="0"/>
          </a:p>
          <a:p>
            <a:pPr algn="just" eaLnBrk="1" hangingPunct="1">
              <a:lnSpc>
                <a:spcPct val="150000"/>
              </a:lnSpc>
              <a:spcBef>
                <a:spcPct val="40000"/>
              </a:spcBef>
              <a:buFont typeface="Wingdings" panose="05000000000000000000" pitchFamily="2" charset="2"/>
              <a:buNone/>
            </a:pPr>
            <a:r>
              <a:rPr lang="en-US" altLang="zh-CN" sz="2000" dirty="0"/>
              <a:t>	void </a:t>
            </a:r>
            <a:r>
              <a:rPr lang="en-US" altLang="zh-CN" sz="2000" dirty="0" err="1"/>
              <a:t>fstream</a:t>
            </a:r>
            <a:r>
              <a:rPr lang="en-US" altLang="zh-CN" sz="2000" dirty="0"/>
              <a:t>::open(char* name, </a:t>
            </a:r>
            <a:r>
              <a:rPr lang="en-US" altLang="zh-CN" sz="2000" dirty="0" err="1"/>
              <a:t>openmode</a:t>
            </a:r>
            <a:r>
              <a:rPr lang="en-US" altLang="zh-CN" sz="2000" dirty="0"/>
              <a:t> mode); //</a:t>
            </a:r>
            <a:r>
              <a:rPr lang="zh-CN" altLang="en-US" sz="2000" u="sng" dirty="0"/>
              <a:t>打开文件</a:t>
            </a:r>
            <a:r>
              <a:rPr lang="zh-CN" altLang="en-US" sz="2000" dirty="0"/>
              <a:t>进行处理</a:t>
            </a:r>
            <a:endParaRPr lang="en-US" altLang="zh-CN" sz="2000" dirty="0"/>
          </a:p>
          <a:p>
            <a:pPr algn="just" eaLnBrk="1" hangingPunct="1">
              <a:lnSpc>
                <a:spcPct val="150000"/>
              </a:lnSpc>
              <a:spcBef>
                <a:spcPct val="40000"/>
              </a:spcBef>
              <a:buFont typeface="Wingdings" panose="05000000000000000000" pitchFamily="2" charset="2"/>
              <a:buNone/>
            </a:pPr>
            <a:r>
              <a:rPr lang="en-US" altLang="zh-CN" sz="2000" dirty="0">
                <a:cs typeface="Times New Roman" panose="02020603050405020304" pitchFamily="18" charset="0"/>
              </a:rPr>
              <a:t> 	void </a:t>
            </a:r>
            <a:r>
              <a:rPr lang="en-US" altLang="zh-CN" sz="2000" dirty="0" err="1">
                <a:cs typeface="Times New Roman" panose="02020603050405020304" pitchFamily="18" charset="0"/>
              </a:rPr>
              <a:t>fstream</a:t>
            </a:r>
            <a:r>
              <a:rPr lang="en-US" altLang="zh-CN" sz="2000" dirty="0">
                <a:cs typeface="Times New Roman" panose="02020603050405020304" pitchFamily="18" charset="0"/>
              </a:rPr>
              <a:t>::close();</a:t>
            </a:r>
            <a:r>
              <a:rPr lang="en-US" altLang="zh-CN" sz="2000" dirty="0"/>
              <a:t> 		                   </a:t>
            </a:r>
            <a:r>
              <a:rPr lang="en-US" altLang="zh-CN" sz="2000" dirty="0">
                <a:cs typeface="Times New Roman" panose="02020603050405020304" pitchFamily="18" charset="0"/>
              </a:rPr>
              <a:t>//</a:t>
            </a:r>
            <a:r>
              <a:rPr lang="zh-CN" altLang="en-US" sz="2000" dirty="0"/>
              <a:t>处理结束后</a:t>
            </a:r>
            <a:r>
              <a:rPr lang="zh-CN" altLang="en-US" sz="2000" u="sng" dirty="0"/>
              <a:t>关闭文件</a:t>
            </a:r>
            <a:endParaRPr lang="en-US" altLang="zh-CN" sz="2000" u="sng" dirty="0"/>
          </a:p>
          <a:p>
            <a:pPr algn="just" eaLnBrk="1" hangingPunct="1">
              <a:lnSpc>
                <a:spcPct val="150000"/>
              </a:lnSpc>
              <a:spcBef>
                <a:spcPct val="40000"/>
              </a:spcBef>
              <a:buFont typeface="Wingdings" panose="05000000000000000000" pitchFamily="2" charset="2"/>
              <a:buNone/>
            </a:pPr>
            <a:r>
              <a:rPr lang="en-US" altLang="zh-CN" sz="2000" dirty="0"/>
              <a:t>	</a:t>
            </a:r>
            <a:r>
              <a:rPr lang="en-US" altLang="zh-CN" sz="2000" dirty="0" err="1"/>
              <a:t>fstream</a:t>
            </a:r>
            <a:r>
              <a:rPr lang="en-US" altLang="zh-CN" sz="2000" dirty="0"/>
              <a:t>::read(char* </a:t>
            </a:r>
            <a:r>
              <a:rPr lang="en-US" altLang="zh-CN" sz="2000" dirty="0" err="1"/>
              <a:t>ptr</a:t>
            </a:r>
            <a:r>
              <a:rPr lang="en-US" altLang="zh-CN" sz="2000" dirty="0"/>
              <a:t>, int </a:t>
            </a:r>
            <a:r>
              <a:rPr lang="en-US" altLang="zh-CN" sz="2000" dirty="0" err="1"/>
              <a:t>numbytes</a:t>
            </a:r>
            <a:r>
              <a:rPr lang="en-US" altLang="zh-CN" sz="2000" dirty="0"/>
              <a:t>);   //</a:t>
            </a:r>
            <a:r>
              <a:rPr lang="zh-CN" altLang="en-US" sz="2000" dirty="0"/>
              <a:t>从文件当前位置</a:t>
            </a:r>
            <a:r>
              <a:rPr lang="zh-CN" altLang="en-US" sz="2000" u="sng" dirty="0"/>
              <a:t>读入一些字节</a:t>
            </a:r>
            <a:endParaRPr lang="en-US" altLang="zh-CN" sz="2000" u="sng" dirty="0"/>
          </a:p>
          <a:p>
            <a:pPr algn="just" eaLnBrk="1" hangingPunct="1">
              <a:lnSpc>
                <a:spcPct val="150000"/>
              </a:lnSpc>
              <a:spcBef>
                <a:spcPct val="40000"/>
              </a:spcBef>
              <a:buFont typeface="Wingdings" panose="05000000000000000000" pitchFamily="2" charset="2"/>
              <a:buNone/>
            </a:pPr>
            <a:r>
              <a:rPr lang="en-US" altLang="zh-CN" sz="2000" dirty="0"/>
              <a:t>	</a:t>
            </a:r>
            <a:r>
              <a:rPr lang="en-US" altLang="zh-CN" sz="2000" dirty="0" err="1"/>
              <a:t>fstream</a:t>
            </a:r>
            <a:r>
              <a:rPr lang="en-US" altLang="zh-CN" sz="2000" dirty="0"/>
              <a:t>::write(char* </a:t>
            </a:r>
            <a:r>
              <a:rPr lang="en-US" altLang="zh-CN" sz="2000" dirty="0" err="1"/>
              <a:t>ptr</a:t>
            </a:r>
            <a:r>
              <a:rPr lang="en-US" altLang="zh-CN" sz="2000" dirty="0"/>
              <a:t>, int </a:t>
            </a:r>
            <a:r>
              <a:rPr lang="en-US" altLang="zh-CN" sz="2000" dirty="0" err="1"/>
              <a:t>numbtyes</a:t>
            </a:r>
            <a:r>
              <a:rPr lang="en-US" altLang="zh-CN" sz="2000" dirty="0"/>
              <a:t>);  //</a:t>
            </a:r>
            <a:r>
              <a:rPr lang="zh-CN" altLang="en-US" sz="2000" dirty="0"/>
              <a:t>向文件当前位置写入一些字节</a:t>
            </a:r>
          </a:p>
          <a:p>
            <a:pPr algn="just" eaLnBrk="1" hangingPunct="1">
              <a:lnSpc>
                <a:spcPct val="150000"/>
              </a:lnSpc>
              <a:spcBef>
                <a:spcPct val="40000"/>
              </a:spcBef>
              <a:buFont typeface="Wingdings" panose="05000000000000000000" pitchFamily="2" charset="2"/>
              <a:buNone/>
            </a:pPr>
            <a:r>
              <a:rPr lang="en-US" altLang="zh-CN" sz="2000" dirty="0"/>
              <a:t>	</a:t>
            </a:r>
            <a:r>
              <a:rPr lang="en-US" altLang="zh-CN" sz="2000" dirty="0" err="1"/>
              <a:t>fstream</a:t>
            </a:r>
            <a:r>
              <a:rPr lang="en-US" altLang="zh-CN" sz="2000" dirty="0"/>
              <a:t>::</a:t>
            </a:r>
            <a:r>
              <a:rPr lang="en-US" altLang="zh-CN" sz="2000" dirty="0" err="1"/>
              <a:t>seekg</a:t>
            </a:r>
            <a:r>
              <a:rPr lang="en-US" altLang="zh-CN" sz="2000" dirty="0"/>
              <a:t>(int pos);                               //</a:t>
            </a:r>
            <a:r>
              <a:rPr lang="zh-CN" altLang="en-US" sz="2000" dirty="0"/>
              <a:t>移动指针到当前</a:t>
            </a:r>
            <a:r>
              <a:rPr lang="zh-CN" altLang="en-US" sz="2000" dirty="0">
                <a:solidFill>
                  <a:srgbClr val="FF0000"/>
                </a:solidFill>
              </a:rPr>
              <a:t>读取</a:t>
            </a:r>
            <a:r>
              <a:rPr lang="zh-CN" altLang="en-US" sz="2000" dirty="0"/>
              <a:t>位置</a:t>
            </a:r>
            <a:endParaRPr lang="en-US" altLang="zh-CN" sz="2000" dirty="0"/>
          </a:p>
          <a:p>
            <a:pPr algn="just" eaLnBrk="1" hangingPunct="1">
              <a:lnSpc>
                <a:spcPct val="150000"/>
              </a:lnSpc>
              <a:spcBef>
                <a:spcPct val="40000"/>
              </a:spcBef>
              <a:buFont typeface="Wingdings" panose="05000000000000000000" pitchFamily="2" charset="2"/>
              <a:buNone/>
            </a:pPr>
            <a:r>
              <a:rPr lang="en-US" altLang="zh-CN" sz="2000" dirty="0"/>
              <a:t>	</a:t>
            </a:r>
            <a:r>
              <a:rPr lang="en-US" altLang="zh-CN" sz="2000" dirty="0" err="1"/>
              <a:t>fstream</a:t>
            </a:r>
            <a:r>
              <a:rPr lang="en-US" altLang="zh-CN" sz="2000" dirty="0"/>
              <a:t>::</a:t>
            </a:r>
            <a:r>
              <a:rPr lang="en-US" altLang="zh-CN" sz="2000" dirty="0" err="1"/>
              <a:t>seekg</a:t>
            </a:r>
            <a:r>
              <a:rPr lang="en-US" altLang="zh-CN" sz="2000" dirty="0"/>
              <a:t>(int pos, </a:t>
            </a:r>
            <a:r>
              <a:rPr lang="en-US" altLang="zh-CN" sz="2000" dirty="0" err="1"/>
              <a:t>ios</a:t>
            </a:r>
            <a:r>
              <a:rPr lang="en-US" altLang="zh-CN" sz="2000" dirty="0"/>
              <a:t>::</a:t>
            </a:r>
            <a:r>
              <a:rPr lang="en-US" altLang="zh-CN" sz="2000" dirty="0" err="1"/>
              <a:t>curr</a:t>
            </a:r>
            <a:r>
              <a:rPr lang="en-US" altLang="zh-CN" sz="2000" dirty="0"/>
              <a:t>);</a:t>
            </a:r>
          </a:p>
          <a:p>
            <a:pPr algn="just" eaLnBrk="1" hangingPunct="1">
              <a:lnSpc>
                <a:spcPct val="150000"/>
              </a:lnSpc>
              <a:spcBef>
                <a:spcPct val="40000"/>
              </a:spcBef>
              <a:buFont typeface="Wingdings" panose="05000000000000000000" pitchFamily="2" charset="2"/>
              <a:buNone/>
            </a:pPr>
            <a:r>
              <a:rPr lang="en-US" altLang="zh-CN" sz="2000" dirty="0"/>
              <a:t>	</a:t>
            </a:r>
            <a:r>
              <a:rPr lang="en-US" altLang="zh-CN" sz="2000" dirty="0" err="1"/>
              <a:t>fstream</a:t>
            </a:r>
            <a:r>
              <a:rPr lang="en-US" altLang="zh-CN" sz="2000" dirty="0"/>
              <a:t>::</a:t>
            </a:r>
            <a:r>
              <a:rPr lang="en-US" altLang="zh-CN" sz="2000" dirty="0" err="1"/>
              <a:t>seekp</a:t>
            </a:r>
            <a:r>
              <a:rPr lang="en-US" altLang="zh-CN" sz="2000" dirty="0"/>
              <a:t>(int pos);                               //</a:t>
            </a:r>
            <a:r>
              <a:rPr lang="zh-CN" altLang="en-US" sz="2000" dirty="0"/>
              <a:t>移动指针到当前</a:t>
            </a:r>
            <a:r>
              <a:rPr lang="zh-CN" altLang="en-US" sz="2000" dirty="0">
                <a:solidFill>
                  <a:srgbClr val="FF0000"/>
                </a:solidFill>
              </a:rPr>
              <a:t>写出</a:t>
            </a:r>
            <a:r>
              <a:rPr lang="zh-CN" altLang="en-US" sz="2000" dirty="0"/>
              <a:t>位置</a:t>
            </a:r>
          </a:p>
          <a:p>
            <a:pPr algn="just" eaLnBrk="1" hangingPunct="1">
              <a:lnSpc>
                <a:spcPct val="150000"/>
              </a:lnSpc>
              <a:spcBef>
                <a:spcPct val="40000"/>
              </a:spcBef>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fstream</a:t>
            </a:r>
            <a:r>
              <a:rPr lang="en-US" altLang="zh-CN" sz="2000" dirty="0">
                <a:cs typeface="Times New Roman" panose="02020603050405020304" pitchFamily="18" charset="0"/>
              </a:rPr>
              <a:t>::</a:t>
            </a:r>
            <a:r>
              <a:rPr lang="en-US" altLang="zh-CN" sz="2000" dirty="0" err="1">
                <a:cs typeface="Times New Roman" panose="02020603050405020304" pitchFamily="18" charset="0"/>
              </a:rPr>
              <a:t>seekp</a:t>
            </a:r>
            <a:r>
              <a:rPr lang="en-US" altLang="zh-CN" sz="2000" dirty="0">
                <a:cs typeface="Times New Roman" panose="02020603050405020304" pitchFamily="18" charset="0"/>
              </a:rPr>
              <a:t>(int pos, </a:t>
            </a:r>
            <a:r>
              <a:rPr lang="en-US" altLang="zh-CN" sz="2000" dirty="0" err="1">
                <a:cs typeface="Times New Roman" panose="02020603050405020304" pitchFamily="18" charset="0"/>
              </a:rPr>
              <a:t>ios</a:t>
            </a:r>
            <a:r>
              <a:rPr lang="en-US" altLang="zh-CN" sz="2000" dirty="0">
                <a:cs typeface="Times New Roman" panose="02020603050405020304" pitchFamily="18" charset="0"/>
              </a:rPr>
              <a:t>::end);</a:t>
            </a:r>
            <a:endParaRPr lang="zh-CN" altLang="en-US" sz="2000" dirty="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2E15004-B8A4-49DD-BF3C-F7072DE6B75A}"/>
              </a:ext>
            </a:extLst>
          </p:cNvPr>
          <p:cNvSpPr>
            <a:spLocks noGrp="1" noChangeArrowheads="1"/>
          </p:cNvSpPr>
          <p:nvPr>
            <p:ph type="title"/>
          </p:nvPr>
        </p:nvSpPr>
        <p:spPr/>
        <p:txBody>
          <a:bodyPr/>
          <a:lstStyle/>
          <a:p>
            <a:pPr eaLnBrk="1" hangingPunct="1">
              <a:defRPr/>
            </a:pPr>
            <a:r>
              <a:rPr lang="en-US" altLang="zh-CN" dirty="0">
                <a:solidFill>
                  <a:schemeClr val="accent6">
                    <a:lumMod val="50000"/>
                  </a:schemeClr>
                </a:solidFill>
                <a:latin typeface="微软雅黑" panose="020B0503020204020204" pitchFamily="34" charset="-122"/>
                <a:ea typeface="微软雅黑" panose="020B0503020204020204" pitchFamily="34" charset="-122"/>
              </a:rPr>
              <a:t>9.3 </a:t>
            </a:r>
            <a:r>
              <a:rPr lang="zh-CN" altLang="en-US" dirty="0">
                <a:solidFill>
                  <a:schemeClr val="accent6">
                    <a:lumMod val="50000"/>
                  </a:schemeClr>
                </a:solidFill>
                <a:latin typeface="微软雅黑" panose="020B0503020204020204" pitchFamily="34" charset="-122"/>
                <a:ea typeface="微软雅黑" panose="020B0503020204020204" pitchFamily="34" charset="-122"/>
              </a:rPr>
              <a:t>外排序</a:t>
            </a:r>
          </a:p>
        </p:txBody>
      </p:sp>
      <p:sp>
        <p:nvSpPr>
          <p:cNvPr id="20483" name="Rectangle 3">
            <a:extLst>
              <a:ext uri="{FF2B5EF4-FFF2-40B4-BE49-F238E27FC236}">
                <a16:creationId xmlns:a16="http://schemas.microsoft.com/office/drawing/2014/main" id="{A3C5AF08-1CE1-4602-851F-8A69899FCBD5}"/>
              </a:ext>
            </a:extLst>
          </p:cNvPr>
          <p:cNvSpPr>
            <a:spLocks noGrp="1" noChangeArrowheads="1"/>
          </p:cNvSpPr>
          <p:nvPr>
            <p:ph type="body" idx="1"/>
          </p:nvPr>
        </p:nvSpPr>
        <p:spPr>
          <a:xfrm>
            <a:off x="431744" y="981075"/>
            <a:ext cx="11303056" cy="5399088"/>
          </a:xfrm>
        </p:spPr>
        <p:txBody>
          <a:bodyPr/>
          <a:lstStyle/>
          <a:p>
            <a:pPr eaLnBrk="1" hangingPunct="1">
              <a:lnSpc>
                <a:spcPct val="150000"/>
              </a:lnSpc>
              <a:spcBef>
                <a:spcPts val="1800"/>
              </a:spcBef>
            </a:pPr>
            <a:r>
              <a:rPr lang="zh-CN" altLang="en-US" dirty="0"/>
              <a:t>根据内存大小，将外存中的数据文件划分成若干段，每次把其中一段读入内存并用内排序方法进行排序</a:t>
            </a:r>
          </a:p>
          <a:p>
            <a:pPr eaLnBrk="1" hangingPunct="1">
              <a:lnSpc>
                <a:spcPct val="150000"/>
              </a:lnSpc>
              <a:spcBef>
                <a:spcPts val="1800"/>
              </a:spcBef>
            </a:pPr>
            <a:r>
              <a:rPr lang="zh-CN" altLang="en-US" dirty="0"/>
              <a:t>这些已排序的段或子文件称为</a:t>
            </a:r>
            <a:r>
              <a:rPr lang="zh-CN" altLang="en-US" dirty="0">
                <a:solidFill>
                  <a:srgbClr val="C00000"/>
                </a:solidFill>
                <a:latin typeface="微软雅黑" panose="020B0503020204020204" pitchFamily="34" charset="-122"/>
                <a:ea typeface="微软雅黑" panose="020B0503020204020204" pitchFamily="34" charset="-122"/>
              </a:rPr>
              <a:t>顺串或归并段</a:t>
            </a:r>
            <a:endParaRPr lang="zh-CN" altLang="en-US" dirty="0"/>
          </a:p>
          <a:p>
            <a:pPr eaLnBrk="1" hangingPunct="1">
              <a:lnSpc>
                <a:spcPct val="150000"/>
              </a:lnSpc>
              <a:spcBef>
                <a:spcPts val="1800"/>
              </a:spcBef>
            </a:pPr>
            <a:r>
              <a:rPr lang="zh-CN" altLang="en-US" dirty="0"/>
              <a:t>顺串写到外存等待进一步处理，让出内存空间处理文件的其它未排序的段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C2DC95B-3578-44FF-917F-7611FD91CEEF}"/>
              </a:ext>
            </a:extLst>
          </p:cNvPr>
          <p:cNvSpPr>
            <a:spLocks noGrp="1" noChangeArrowheads="1"/>
          </p:cNvSpPr>
          <p:nvPr>
            <p:ph type="title"/>
          </p:nvPr>
        </p:nvSpPr>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外排序的基本过程</a:t>
            </a:r>
          </a:p>
        </p:txBody>
      </p:sp>
      <p:sp>
        <p:nvSpPr>
          <p:cNvPr id="21507" name="Rectangle 3">
            <a:extLst>
              <a:ext uri="{FF2B5EF4-FFF2-40B4-BE49-F238E27FC236}">
                <a16:creationId xmlns:a16="http://schemas.microsoft.com/office/drawing/2014/main" id="{7CA969D6-A396-45BD-A8C0-D73740AA6735}"/>
              </a:ext>
            </a:extLst>
          </p:cNvPr>
          <p:cNvSpPr>
            <a:spLocks noGrp="1" noChangeArrowheads="1"/>
          </p:cNvSpPr>
          <p:nvPr>
            <p:ph type="body" idx="1"/>
          </p:nvPr>
        </p:nvSpPr>
        <p:spPr>
          <a:xfrm>
            <a:off x="431744" y="1018702"/>
            <a:ext cx="11213409" cy="5545137"/>
          </a:xfrm>
        </p:spPr>
        <p:txBody>
          <a:bodyPr/>
          <a:lstStyle/>
          <a:p>
            <a:pPr marL="534988" indent="-534988" eaLnBrk="1" hangingPunct="1">
              <a:lnSpc>
                <a:spcPct val="130000"/>
              </a:lnSpc>
              <a:spcBef>
                <a:spcPts val="2400"/>
              </a:spcBef>
              <a:buClr>
                <a:schemeClr val="accent6">
                  <a:lumMod val="50000"/>
                </a:schemeClr>
              </a:buClr>
              <a:buFont typeface="+mj-lt"/>
              <a:buAutoNum type="romanUcPeriod"/>
              <a:defRPr/>
            </a:pPr>
            <a:r>
              <a:rPr lang="zh-CN" altLang="en-US" sz="3600" dirty="0">
                <a:solidFill>
                  <a:srgbClr val="002060"/>
                </a:solidFill>
                <a:latin typeface="微软雅黑" panose="020B0503020204020204" pitchFamily="34" charset="-122"/>
                <a:ea typeface="微软雅黑" panose="020B0503020204020204" pitchFamily="34" charset="-122"/>
              </a:rPr>
              <a:t>置换选择排序</a:t>
            </a:r>
          </a:p>
          <a:p>
            <a:pPr lvl="1" eaLnBrk="1" hangingPunct="1">
              <a:lnSpc>
                <a:spcPct val="130000"/>
              </a:lnSpc>
              <a:spcBef>
                <a:spcPts val="2400"/>
              </a:spcBef>
              <a:defRPr/>
            </a:pPr>
            <a:r>
              <a:rPr lang="zh-CN" altLang="en-US" sz="3200" dirty="0">
                <a:solidFill>
                  <a:srgbClr val="C00000"/>
                </a:solidFill>
              </a:rPr>
              <a:t>目的</a:t>
            </a:r>
            <a:r>
              <a:rPr lang="zh-CN" altLang="en-US" sz="3200" dirty="0"/>
              <a:t>：把外存文件初始化为尽可能长的顺串集</a:t>
            </a:r>
          </a:p>
          <a:p>
            <a:pPr marL="534988" indent="-534988" eaLnBrk="1" hangingPunct="1">
              <a:lnSpc>
                <a:spcPct val="130000"/>
              </a:lnSpc>
              <a:spcBef>
                <a:spcPts val="2400"/>
              </a:spcBef>
              <a:buClr>
                <a:schemeClr val="accent6">
                  <a:lumMod val="50000"/>
                </a:schemeClr>
              </a:buClr>
              <a:buFont typeface="+mj-lt"/>
              <a:buAutoNum type="romanUcPeriod"/>
              <a:defRPr/>
            </a:pPr>
            <a:r>
              <a:rPr lang="zh-CN" altLang="en-US" sz="3600" dirty="0">
                <a:solidFill>
                  <a:srgbClr val="002060"/>
                </a:solidFill>
                <a:latin typeface="微软雅黑" panose="020B0503020204020204" pitchFamily="34" charset="-122"/>
                <a:ea typeface="微软雅黑" panose="020B0503020204020204" pitchFamily="34" charset="-122"/>
              </a:rPr>
              <a:t>归并排序</a:t>
            </a:r>
          </a:p>
          <a:p>
            <a:pPr lvl="1" eaLnBrk="1" hangingPunct="1">
              <a:lnSpc>
                <a:spcPct val="130000"/>
              </a:lnSpc>
              <a:spcBef>
                <a:spcPts val="2400"/>
              </a:spcBef>
              <a:defRPr/>
            </a:pPr>
            <a:r>
              <a:rPr lang="zh-CN" altLang="en-US" sz="3200" dirty="0">
                <a:solidFill>
                  <a:srgbClr val="C00000"/>
                </a:solidFill>
              </a:rPr>
              <a:t>目的</a:t>
            </a:r>
            <a:r>
              <a:rPr lang="zh-CN" altLang="en-US" sz="3200" dirty="0"/>
              <a:t>：把顺串集逐趟归并排序，形成全局有序的外存文件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D623B9F-833F-4353-AAE7-A6AE74D0F303}"/>
              </a:ext>
            </a:extLst>
          </p:cNvPr>
          <p:cNvSpPr>
            <a:spLocks noGrp="1" noChangeArrowheads="1"/>
          </p:cNvSpPr>
          <p:nvPr>
            <p:ph type="title"/>
          </p:nvPr>
        </p:nvSpPr>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外排序的时间组成</a:t>
            </a:r>
          </a:p>
        </p:txBody>
      </p:sp>
      <p:sp>
        <p:nvSpPr>
          <p:cNvPr id="22531" name="Rectangle 3">
            <a:extLst>
              <a:ext uri="{FF2B5EF4-FFF2-40B4-BE49-F238E27FC236}">
                <a16:creationId xmlns:a16="http://schemas.microsoft.com/office/drawing/2014/main" id="{1019EDDB-9573-47E9-8005-110042D44F9B}"/>
              </a:ext>
            </a:extLst>
          </p:cNvPr>
          <p:cNvSpPr>
            <a:spLocks noGrp="1" noChangeArrowheads="1"/>
          </p:cNvSpPr>
          <p:nvPr>
            <p:ph type="body" idx="1"/>
          </p:nvPr>
        </p:nvSpPr>
        <p:spPr>
          <a:xfrm>
            <a:off x="431744" y="909638"/>
            <a:ext cx="11377719" cy="5472112"/>
          </a:xfrm>
        </p:spPr>
        <p:txBody>
          <a:bodyPr/>
          <a:lstStyle/>
          <a:p>
            <a:pPr marL="571500" indent="-571500" eaLnBrk="1" hangingPunct="1">
              <a:lnSpc>
                <a:spcPct val="150000"/>
              </a:lnSpc>
              <a:buFont typeface="+mj-lt"/>
              <a:buAutoNum type="romanUcPeriod"/>
              <a:defRPr/>
            </a:pPr>
            <a:r>
              <a:rPr lang="zh-CN" altLang="en-US" sz="3200" dirty="0"/>
              <a:t>产生初始顺串的内排序所需时间</a:t>
            </a:r>
          </a:p>
          <a:p>
            <a:pPr marL="571500" indent="-571500" eaLnBrk="1" hangingPunct="1">
              <a:lnSpc>
                <a:spcPct val="150000"/>
              </a:lnSpc>
              <a:buFont typeface="+mj-lt"/>
              <a:buAutoNum type="romanUcPeriod"/>
              <a:defRPr/>
            </a:pPr>
            <a:r>
              <a:rPr lang="zh-CN" altLang="en-US" sz="3200" dirty="0">
                <a:solidFill>
                  <a:srgbClr val="C00000"/>
                </a:solidFill>
              </a:rPr>
              <a:t>初始化顺串和归并过程所需的读写（</a:t>
            </a:r>
            <a:r>
              <a:rPr lang="en-US" altLang="zh-CN" sz="3200" dirty="0">
                <a:solidFill>
                  <a:srgbClr val="C00000"/>
                </a:solidFill>
              </a:rPr>
              <a:t>I/O</a:t>
            </a:r>
            <a:r>
              <a:rPr lang="zh-CN" altLang="en-US" sz="3200" dirty="0">
                <a:solidFill>
                  <a:srgbClr val="C00000"/>
                </a:solidFill>
              </a:rPr>
              <a:t>）时间</a:t>
            </a:r>
          </a:p>
          <a:p>
            <a:pPr marL="571500" indent="-571500" eaLnBrk="1" hangingPunct="1">
              <a:lnSpc>
                <a:spcPct val="150000"/>
              </a:lnSpc>
              <a:buFont typeface="+mj-lt"/>
              <a:buAutoNum type="romanUcPeriod"/>
              <a:defRPr/>
            </a:pPr>
            <a:r>
              <a:rPr lang="zh-CN" altLang="en-US" sz="3200" dirty="0"/>
              <a:t>内部归并所需要的时间 </a:t>
            </a:r>
          </a:p>
          <a:p>
            <a:pPr eaLnBrk="1" hangingPunct="1">
              <a:lnSpc>
                <a:spcPct val="150000"/>
              </a:lnSpc>
              <a:defRPr/>
            </a:pPr>
            <a:endParaRPr lang="zh-CN" altLang="en-US" sz="1600" dirty="0"/>
          </a:p>
          <a:p>
            <a:pPr eaLnBrk="1" hangingPunct="1">
              <a:lnSpc>
                <a:spcPct val="150000"/>
              </a:lnSpc>
              <a:defRPr/>
            </a:pPr>
            <a:r>
              <a:rPr lang="zh-CN" altLang="en-US" sz="3200" dirty="0">
                <a:solidFill>
                  <a:srgbClr val="002060"/>
                </a:solidFill>
                <a:latin typeface="微软雅黑" panose="020B0503020204020204" pitchFamily="34" charset="-122"/>
                <a:ea typeface="微软雅黑" panose="020B0503020204020204" pitchFamily="34" charset="-122"/>
              </a:rPr>
              <a:t>减少外存信息的读写（</a:t>
            </a:r>
            <a:r>
              <a:rPr lang="en-US" altLang="zh-CN" sz="3200" dirty="0">
                <a:solidFill>
                  <a:srgbClr val="002060"/>
                </a:solidFill>
                <a:latin typeface="微软雅黑" panose="020B0503020204020204" pitchFamily="34" charset="-122"/>
                <a:ea typeface="微软雅黑" panose="020B0503020204020204" pitchFamily="34" charset="-122"/>
              </a:rPr>
              <a:t>I/O</a:t>
            </a:r>
            <a:r>
              <a:rPr lang="zh-CN" altLang="en-US" sz="3200" dirty="0">
                <a:solidFill>
                  <a:srgbClr val="002060"/>
                </a:solidFill>
                <a:latin typeface="微软雅黑" panose="020B0503020204020204" pitchFamily="34" charset="-122"/>
                <a:ea typeface="微软雅黑" panose="020B0503020204020204" pitchFamily="34" charset="-122"/>
              </a:rPr>
              <a:t>）次数是提高外部排序效率的关键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91A3D111-FA7B-4E0B-9EF2-42EC89260BC4}"/>
              </a:ext>
            </a:extLst>
          </p:cNvPr>
          <p:cNvSpPr>
            <a:spLocks noGrp="1" noChangeArrowheads="1"/>
          </p:cNvSpPr>
          <p:nvPr>
            <p:ph type="title" idx="4294967295"/>
          </p:nvPr>
        </p:nvSpPr>
        <p:spPr/>
        <p:txBody>
          <a:bodyPr/>
          <a:lstStyle/>
          <a:p>
            <a:pPr eaLnBrk="1" hangingPunct="1"/>
            <a:r>
              <a:rPr lang="en-US" altLang="zh-CN" dirty="0">
                <a:solidFill>
                  <a:schemeClr val="tx1"/>
                </a:solidFill>
                <a:latin typeface="微软雅黑" panose="020B0503020204020204" pitchFamily="34" charset="-122"/>
                <a:ea typeface="微软雅黑" panose="020B0503020204020204" pitchFamily="34" charset="-122"/>
              </a:rPr>
              <a:t>9.3.1 </a:t>
            </a:r>
            <a:r>
              <a:rPr lang="zh-CN" altLang="en-US" dirty="0">
                <a:solidFill>
                  <a:schemeClr val="tx1"/>
                </a:solidFill>
                <a:latin typeface="微软雅黑" panose="020B0503020204020204" pitchFamily="34" charset="-122"/>
                <a:ea typeface="微软雅黑" panose="020B0503020204020204" pitchFamily="34" charset="-122"/>
              </a:rPr>
              <a:t>置换选择排序</a:t>
            </a:r>
          </a:p>
        </p:txBody>
      </p:sp>
      <p:sp>
        <p:nvSpPr>
          <p:cNvPr id="23556" name="Rectangle 3">
            <a:extLst>
              <a:ext uri="{FF2B5EF4-FFF2-40B4-BE49-F238E27FC236}">
                <a16:creationId xmlns:a16="http://schemas.microsoft.com/office/drawing/2014/main" id="{3D27E6FC-E487-436C-AA38-19232850B771}"/>
              </a:ext>
            </a:extLst>
          </p:cNvPr>
          <p:cNvSpPr>
            <a:spLocks noGrp="1" noChangeArrowheads="1"/>
          </p:cNvSpPr>
          <p:nvPr>
            <p:ph type="body" sz="half" idx="4294967295"/>
          </p:nvPr>
        </p:nvSpPr>
        <p:spPr>
          <a:xfrm>
            <a:off x="1702595" y="908050"/>
            <a:ext cx="8713787" cy="5545138"/>
          </a:xfrm>
        </p:spPr>
        <p:txBody>
          <a:bodyPr/>
          <a:lstStyle/>
          <a:p>
            <a:pPr eaLnBrk="1" hangingPunct="1">
              <a:lnSpc>
                <a:spcPct val="125000"/>
              </a:lnSpc>
            </a:pPr>
            <a:endParaRPr lang="zh-CN" altLang="en-US"/>
          </a:p>
          <a:p>
            <a:pPr eaLnBrk="1" hangingPunct="1">
              <a:lnSpc>
                <a:spcPct val="125000"/>
              </a:lnSpc>
            </a:pPr>
            <a:endParaRPr lang="zh-CN" altLang="en-US" sz="2400"/>
          </a:p>
          <a:p>
            <a:pPr eaLnBrk="1" hangingPunct="1">
              <a:lnSpc>
                <a:spcPct val="125000"/>
              </a:lnSpc>
            </a:pPr>
            <a:endParaRPr lang="zh-CN" altLang="en-US" sz="2400"/>
          </a:p>
          <a:p>
            <a:pPr eaLnBrk="1" hangingPunct="1">
              <a:lnSpc>
                <a:spcPct val="125000"/>
              </a:lnSpc>
            </a:pPr>
            <a:endParaRPr lang="zh-CN" altLang="en-US" sz="2400"/>
          </a:p>
        </p:txBody>
      </p:sp>
      <p:pic>
        <p:nvPicPr>
          <p:cNvPr id="23557" name="Picture 5" descr="图片6">
            <a:extLst>
              <a:ext uri="{FF2B5EF4-FFF2-40B4-BE49-F238E27FC236}">
                <a16:creationId xmlns:a16="http://schemas.microsoft.com/office/drawing/2014/main" id="{7EA1A873-5D3F-4ADE-8B1D-42E9997B1E4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43946" y="1185863"/>
            <a:ext cx="8424862"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7">
            <a:extLst>
              <a:ext uri="{FF2B5EF4-FFF2-40B4-BE49-F238E27FC236}">
                <a16:creationId xmlns:a16="http://schemas.microsoft.com/office/drawing/2014/main" id="{21128067-1B33-47F2-AE64-7C54CC82D85D}"/>
              </a:ext>
            </a:extLst>
          </p:cNvPr>
          <p:cNvSpPr txBox="1">
            <a:spLocks noChangeArrowheads="1"/>
          </p:cNvSpPr>
          <p:nvPr/>
        </p:nvSpPr>
        <p:spPr bwMode="auto">
          <a:xfrm>
            <a:off x="431744" y="3605213"/>
            <a:ext cx="11249267"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71500" indent="-571500">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3"/>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50000"/>
              </a:lnSpc>
              <a:spcBef>
                <a:spcPct val="50000"/>
              </a:spcBef>
              <a:buClrTx/>
            </a:pPr>
            <a:r>
              <a:rPr lang="zh-CN" altLang="en-US" sz="3200" dirty="0">
                <a:solidFill>
                  <a:srgbClr val="C00000"/>
                </a:solidFill>
                <a:latin typeface="微软雅黑" panose="020B0503020204020204" pitchFamily="34" charset="-122"/>
                <a:ea typeface="微软雅黑" panose="020B0503020204020204" pitchFamily="34" charset="-122"/>
              </a:rPr>
              <a:t>目的：</a:t>
            </a:r>
            <a:r>
              <a:rPr lang="zh-CN" altLang="en-US" sz="3200" b="0" dirty="0">
                <a:solidFill>
                  <a:srgbClr val="000000"/>
                </a:solidFill>
                <a:latin typeface="微软雅黑" panose="020B0503020204020204" pitchFamily="34" charset="-122"/>
                <a:ea typeface="微软雅黑" panose="020B0503020204020204" pitchFamily="34" charset="-122"/>
              </a:rPr>
              <a:t>将文件生成若干初始顺串（顺串越长越好，个数越少越好）</a:t>
            </a:r>
            <a:endParaRPr lang="en-US" altLang="zh-CN" sz="3200" b="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ct val="50000"/>
              </a:spcBef>
              <a:buClrTx/>
            </a:pPr>
            <a:r>
              <a:rPr lang="zh-CN" altLang="en-US" sz="3200" dirty="0">
                <a:solidFill>
                  <a:srgbClr val="C00000"/>
                </a:solidFill>
                <a:latin typeface="微软雅黑" panose="020B0503020204020204" pitchFamily="34" charset="-122"/>
                <a:ea typeface="微软雅黑" panose="020B0503020204020204" pitchFamily="34" charset="-122"/>
              </a:rPr>
              <a:t>实现：</a:t>
            </a:r>
            <a:r>
              <a:rPr lang="zh-CN" altLang="en-US" sz="3200" b="0" dirty="0">
                <a:solidFill>
                  <a:srgbClr val="000000"/>
                </a:solidFill>
                <a:latin typeface="微软雅黑" panose="020B0503020204020204" pitchFamily="34" charset="-122"/>
                <a:ea typeface="微软雅黑" panose="020B0503020204020204" pitchFamily="34" charset="-122"/>
              </a:rPr>
              <a:t>借助在</a:t>
            </a:r>
            <a:r>
              <a:rPr lang="en-US" altLang="zh-CN" sz="3200" b="0" dirty="0">
                <a:solidFill>
                  <a:srgbClr val="000000"/>
                </a:solidFill>
                <a:latin typeface="微软雅黑" panose="020B0503020204020204" pitchFamily="34" charset="-122"/>
                <a:ea typeface="微软雅黑" panose="020B0503020204020204" pitchFamily="34" charset="-122"/>
              </a:rPr>
              <a:t>RAM</a:t>
            </a:r>
            <a:r>
              <a:rPr lang="zh-CN" altLang="en-US" sz="3200" b="0" dirty="0">
                <a:solidFill>
                  <a:srgbClr val="000000"/>
                </a:solidFill>
                <a:latin typeface="微软雅黑" panose="020B0503020204020204" pitchFamily="34" charset="-122"/>
                <a:ea typeface="微软雅黑" panose="020B0503020204020204" pitchFamily="34" charset="-122"/>
              </a:rPr>
              <a:t>中的堆来完成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2FA0B454-FB48-4DDF-A766-070E64596D62}"/>
              </a:ext>
            </a:extLst>
          </p:cNvPr>
          <p:cNvSpPr>
            <a:spLocks noGrp="1" noChangeArrowheads="1"/>
          </p:cNvSpPr>
          <p:nvPr>
            <p:ph type="title" idx="4294967295"/>
          </p:nvPr>
        </p:nvSpPr>
        <p:spPr/>
        <p:txBody>
          <a:bodyPr/>
          <a:lstStyle/>
          <a:p>
            <a:pPr eaLnBrk="1" hangingPunct="1"/>
            <a:r>
              <a:rPr lang="zh-CN" altLang="en-US">
                <a:solidFill>
                  <a:schemeClr val="tx1"/>
                </a:solidFill>
              </a:rPr>
              <a:t>引言</a:t>
            </a:r>
          </a:p>
        </p:txBody>
      </p:sp>
      <p:sp>
        <p:nvSpPr>
          <p:cNvPr id="6148" name="Rectangle 3">
            <a:extLst>
              <a:ext uri="{FF2B5EF4-FFF2-40B4-BE49-F238E27FC236}">
                <a16:creationId xmlns:a16="http://schemas.microsoft.com/office/drawing/2014/main" id="{689B557E-3BF7-4590-8FF4-DB925F84362F}"/>
              </a:ext>
            </a:extLst>
          </p:cNvPr>
          <p:cNvSpPr>
            <a:spLocks noGrp="1" noChangeArrowheads="1"/>
          </p:cNvSpPr>
          <p:nvPr>
            <p:ph type="body" idx="4294967295"/>
          </p:nvPr>
        </p:nvSpPr>
        <p:spPr>
          <a:xfrm>
            <a:off x="431744" y="914400"/>
            <a:ext cx="11258232" cy="5545138"/>
          </a:xfrm>
        </p:spPr>
        <p:txBody>
          <a:bodyPr/>
          <a:lstStyle/>
          <a:p>
            <a:pPr eaLnBrk="1" hangingPunct="1">
              <a:lnSpc>
                <a:spcPct val="150000"/>
              </a:lnSpc>
            </a:pPr>
            <a:r>
              <a:rPr lang="zh-CN" altLang="en-US" dirty="0"/>
              <a:t>内存是一种有限的存储资源</a:t>
            </a:r>
          </a:p>
          <a:p>
            <a:pPr eaLnBrk="1" hangingPunct="1">
              <a:lnSpc>
                <a:spcPct val="150000"/>
              </a:lnSpc>
            </a:pPr>
            <a:r>
              <a:rPr lang="zh-CN" altLang="en-US" dirty="0"/>
              <a:t>现实世界数据是海量的（</a:t>
            </a:r>
            <a:r>
              <a:rPr lang="en-US" altLang="zh-CN" dirty="0"/>
              <a:t>Big Data</a:t>
            </a:r>
            <a:r>
              <a:rPr lang="zh-CN" altLang="en-US" dirty="0"/>
              <a:t>），需要外部存储器（外存）支持</a:t>
            </a:r>
          </a:p>
          <a:p>
            <a:pPr eaLnBrk="1" hangingPunct="1">
              <a:lnSpc>
                <a:spcPct val="150000"/>
              </a:lnSpc>
            </a:pPr>
            <a:r>
              <a:rPr lang="zh-CN" altLang="en-US" dirty="0"/>
              <a:t>外存文件的排序本质上还是需要借助内排序完成，需要多次的内外存之间的数据交换</a:t>
            </a:r>
          </a:p>
          <a:p>
            <a:pPr eaLnBrk="1" hangingPunct="1">
              <a:lnSpc>
                <a:spcPct val="150000"/>
              </a:lnSpc>
            </a:pPr>
            <a:r>
              <a:rPr lang="zh-CN" altLang="en-US" dirty="0"/>
              <a:t>与内存文件排序具有明显不同的特点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3789A889-A7EB-4885-BE6F-F2611D9A5690}"/>
              </a:ext>
            </a:extLst>
          </p:cNvPr>
          <p:cNvSpPr>
            <a:spLocks noGrp="1" noChangeArrowheads="1"/>
          </p:cNvSpPr>
          <p:nvPr>
            <p:ph type="body" idx="4294967295"/>
          </p:nvPr>
        </p:nvSpPr>
        <p:spPr>
          <a:xfrm>
            <a:off x="431744" y="1125538"/>
            <a:ext cx="11294091" cy="5040312"/>
          </a:xfrm>
        </p:spPr>
        <p:txBody>
          <a:bodyPr/>
          <a:lstStyle/>
          <a:p>
            <a:pPr algn="just" eaLnBrk="1" hangingPunct="1">
              <a:lnSpc>
                <a:spcPct val="15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rPr>
              <a:t>初始化最小堆</a:t>
            </a:r>
            <a:r>
              <a:rPr lang="zh-CN" altLang="en-US" dirty="0">
                <a:latin typeface="Garamond" panose="02020404030301010803" pitchFamily="18" charset="0"/>
              </a:rPr>
              <a:t>：目的是提高</a:t>
            </a:r>
            <a:r>
              <a:rPr lang="en-US" altLang="zh-CN" dirty="0">
                <a:latin typeface="Garamond" panose="02020404030301010803" pitchFamily="18" charset="0"/>
              </a:rPr>
              <a:t>RAM</a:t>
            </a:r>
            <a:r>
              <a:rPr lang="zh-CN" altLang="en-US" dirty="0">
                <a:latin typeface="Garamond" panose="02020404030301010803" pitchFamily="18" charset="0"/>
              </a:rPr>
              <a:t>中排序的效率</a:t>
            </a:r>
          </a:p>
          <a:p>
            <a:pPr algn="just" eaLnBrk="1" hangingPunct="1">
              <a:lnSpc>
                <a:spcPct val="150000"/>
              </a:lnSpc>
              <a:buFont typeface="Wingdings" panose="05000000000000000000" pitchFamily="2" charset="2"/>
              <a:buNone/>
            </a:pPr>
            <a:r>
              <a:rPr lang="en-US" altLang="zh-CN" dirty="0">
                <a:latin typeface="Garamond" panose="02020404030301010803" pitchFamily="18" charset="0"/>
              </a:rPr>
              <a:t>	(a)</a:t>
            </a:r>
            <a:r>
              <a:rPr lang="en-US" altLang="zh-CN" dirty="0">
                <a:latin typeface="Garamond" panose="02020404030301010803" pitchFamily="18" charset="0"/>
                <a:cs typeface="Times New Roman" panose="02020603050405020304" pitchFamily="18" charset="0"/>
              </a:rPr>
              <a:t> </a:t>
            </a:r>
            <a:r>
              <a:rPr lang="zh-CN" altLang="en-US" dirty="0">
                <a:latin typeface="Garamond" panose="02020404030301010803" pitchFamily="18" charset="0"/>
              </a:rPr>
              <a:t>从缓冲区读</a:t>
            </a:r>
            <a:r>
              <a:rPr lang="en-US" altLang="zh-CN" dirty="0">
                <a:latin typeface="Garamond" panose="02020404030301010803" pitchFamily="18" charset="0"/>
              </a:rPr>
              <a:t>M</a:t>
            </a:r>
            <a:r>
              <a:rPr lang="zh-CN" altLang="en-US" dirty="0">
                <a:latin typeface="Garamond" panose="02020404030301010803" pitchFamily="18" charset="0"/>
              </a:rPr>
              <a:t>个记录放到数组</a:t>
            </a:r>
            <a:r>
              <a:rPr lang="en-US" altLang="zh-CN" dirty="0">
                <a:latin typeface="Garamond" panose="02020404030301010803" pitchFamily="18" charset="0"/>
              </a:rPr>
              <a:t>RAM</a:t>
            </a:r>
            <a:r>
              <a:rPr lang="zh-CN" altLang="en-US" dirty="0">
                <a:latin typeface="Garamond" panose="02020404030301010803" pitchFamily="18" charset="0"/>
              </a:rPr>
              <a:t>中</a:t>
            </a:r>
          </a:p>
          <a:p>
            <a:pPr algn="just" eaLnBrk="1" hangingPunct="1">
              <a:lnSpc>
                <a:spcPct val="150000"/>
              </a:lnSpc>
              <a:buFont typeface="Wingdings" panose="05000000000000000000" pitchFamily="2" charset="2"/>
              <a:buNone/>
            </a:pPr>
            <a:r>
              <a:rPr lang="en-US" altLang="zh-CN" dirty="0">
                <a:latin typeface="Garamond" panose="02020404030301010803" pitchFamily="18" charset="0"/>
              </a:rPr>
              <a:t>	(b)</a:t>
            </a:r>
            <a:r>
              <a:rPr lang="en-US" altLang="zh-CN" dirty="0">
                <a:latin typeface="Garamond" panose="02020404030301010803" pitchFamily="18" charset="0"/>
                <a:cs typeface="Times New Roman" panose="02020603050405020304" pitchFamily="18" charset="0"/>
              </a:rPr>
              <a:t> </a:t>
            </a:r>
            <a:r>
              <a:rPr lang="zh-CN" altLang="en-US" dirty="0">
                <a:latin typeface="Garamond" panose="02020404030301010803" pitchFamily="18" charset="0"/>
              </a:rPr>
              <a:t>设置堆尾标志：</a:t>
            </a:r>
            <a:r>
              <a:rPr lang="en-US" altLang="zh-CN" dirty="0">
                <a:latin typeface="Garamond" panose="02020404030301010803" pitchFamily="18" charset="0"/>
              </a:rPr>
              <a:t>LAST </a:t>
            </a:r>
            <a:r>
              <a:rPr lang="zh-CN" altLang="en-US" dirty="0">
                <a:latin typeface="Garamond" panose="02020404030301010803" pitchFamily="18" charset="0"/>
              </a:rPr>
              <a:t>＝ </a:t>
            </a:r>
            <a:r>
              <a:rPr lang="en-US" altLang="zh-CN" dirty="0">
                <a:latin typeface="Garamond" panose="02020404030301010803" pitchFamily="18" charset="0"/>
              </a:rPr>
              <a:t>M </a:t>
            </a:r>
            <a:r>
              <a:rPr lang="zh-CN" altLang="en-US" dirty="0">
                <a:latin typeface="Garamond" panose="02020404030301010803" pitchFamily="18" charset="0"/>
              </a:rPr>
              <a:t>－ </a:t>
            </a:r>
            <a:r>
              <a:rPr lang="en-US" altLang="zh-CN" dirty="0">
                <a:latin typeface="Garamond" panose="02020404030301010803" pitchFamily="18" charset="0"/>
              </a:rPr>
              <a:t>1</a:t>
            </a:r>
            <a:endParaRPr lang="zh-CN" altLang="en-US" dirty="0">
              <a:latin typeface="Garamond" panose="02020404030301010803" pitchFamily="18" charset="0"/>
            </a:endParaRPr>
          </a:p>
          <a:p>
            <a:pPr algn="just" eaLnBrk="1" hangingPunct="1">
              <a:lnSpc>
                <a:spcPct val="150000"/>
              </a:lnSpc>
              <a:buFont typeface="Wingdings" panose="05000000000000000000" pitchFamily="2" charset="2"/>
              <a:buNone/>
            </a:pPr>
            <a:r>
              <a:rPr lang="en-US" altLang="zh-CN" dirty="0">
                <a:latin typeface="Garamond" panose="02020404030301010803" pitchFamily="18" charset="0"/>
              </a:rPr>
              <a:t>	(c)</a:t>
            </a:r>
            <a:r>
              <a:rPr lang="en-US" altLang="zh-CN" dirty="0">
                <a:latin typeface="Garamond" panose="02020404030301010803" pitchFamily="18" charset="0"/>
                <a:cs typeface="Times New Roman" panose="02020603050405020304" pitchFamily="18" charset="0"/>
              </a:rPr>
              <a:t> </a:t>
            </a:r>
            <a:r>
              <a:rPr lang="zh-CN" altLang="en-US" dirty="0">
                <a:latin typeface="Garamond" panose="02020404030301010803" pitchFamily="18" charset="0"/>
              </a:rPr>
              <a:t>建立一个最小值堆</a:t>
            </a:r>
          </a:p>
        </p:txBody>
      </p:sp>
      <p:sp>
        <p:nvSpPr>
          <p:cNvPr id="24580" name="Rectangle 4">
            <a:extLst>
              <a:ext uri="{FF2B5EF4-FFF2-40B4-BE49-F238E27FC236}">
                <a16:creationId xmlns:a16="http://schemas.microsoft.com/office/drawing/2014/main" id="{F165EB67-8AA6-417A-8F25-C37CF2129113}"/>
              </a:ext>
            </a:extLst>
          </p:cNvPr>
          <p:cNvSpPr>
            <a:spLocks noChangeArrowheads="1"/>
          </p:cNvSpPr>
          <p:nvPr/>
        </p:nvSpPr>
        <p:spPr bwMode="auto">
          <a:xfrm>
            <a:off x="1991519" y="1"/>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3"/>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置换选择算法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B9EF21D-10D0-443C-9C7E-A1B1CBE9F206}"/>
              </a:ext>
            </a:extLst>
          </p:cNvPr>
          <p:cNvSpPr>
            <a:spLocks noGrp="1" noChangeArrowheads="1"/>
          </p:cNvSpPr>
          <p:nvPr>
            <p:ph type="title"/>
          </p:nvPr>
        </p:nvSpPr>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置换选择算法</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续</a:t>
            </a:r>
            <a:r>
              <a:rPr lang="en-US" altLang="zh-CN">
                <a:solidFill>
                  <a:schemeClr val="tx1"/>
                </a:solidFill>
                <a:latin typeface="微软雅黑" panose="020B0503020204020204" pitchFamily="34" charset="-122"/>
                <a:ea typeface="微软雅黑" panose="020B0503020204020204" pitchFamily="34" charset="-122"/>
              </a:rPr>
              <a:t>)</a:t>
            </a:r>
          </a:p>
        </p:txBody>
      </p:sp>
      <p:sp>
        <p:nvSpPr>
          <p:cNvPr id="26627" name="Rectangle 3">
            <a:extLst>
              <a:ext uri="{FF2B5EF4-FFF2-40B4-BE49-F238E27FC236}">
                <a16:creationId xmlns:a16="http://schemas.microsoft.com/office/drawing/2014/main" id="{25E58C7F-DA4A-4FC9-A8FB-148BC498215D}"/>
              </a:ext>
            </a:extLst>
          </p:cNvPr>
          <p:cNvSpPr>
            <a:spLocks noGrp="1" noChangeArrowheads="1"/>
          </p:cNvSpPr>
          <p:nvPr>
            <p:ph type="body" idx="1"/>
          </p:nvPr>
        </p:nvSpPr>
        <p:spPr>
          <a:xfrm>
            <a:off x="358587" y="836614"/>
            <a:ext cx="11450875" cy="5399087"/>
          </a:xfrm>
        </p:spPr>
        <p:txBody>
          <a:bodyPr/>
          <a:lstStyle/>
          <a:p>
            <a:pPr algn="just" eaLnBrk="1" hangingPunct="1">
              <a:lnSpc>
                <a:spcPct val="140000"/>
              </a:lnSpc>
              <a:buFont typeface="Wingdings" panose="05000000000000000000" pitchFamily="2" charset="2"/>
              <a:buNone/>
            </a:pPr>
            <a:r>
              <a:rPr lang="en-US" altLang="zh-CN" sz="2600" dirty="0"/>
              <a:t>2.</a:t>
            </a:r>
            <a:r>
              <a:rPr lang="en-US" altLang="zh-CN" sz="2600" dirty="0">
                <a:cs typeface="Times New Roman" panose="02020603050405020304" pitchFamily="18" charset="0"/>
              </a:rPr>
              <a:t> </a:t>
            </a:r>
            <a:r>
              <a:rPr lang="zh-CN" altLang="en-US" sz="2600" dirty="0"/>
              <a:t>重复以下步骤，直至堆空（</a:t>
            </a:r>
            <a:r>
              <a:rPr lang="zh-CN" altLang="en-US" sz="2600" u="sng" dirty="0">
                <a:solidFill>
                  <a:srgbClr val="FF0000"/>
                </a:solidFill>
              </a:rPr>
              <a:t>结束条件</a:t>
            </a:r>
            <a:r>
              <a:rPr lang="zh-CN" altLang="en-US" sz="2600" dirty="0"/>
              <a:t>）（即</a:t>
            </a:r>
            <a:r>
              <a:rPr lang="en-US" altLang="zh-CN" sz="2600" dirty="0"/>
              <a:t>LAST &lt; 0</a:t>
            </a:r>
            <a:r>
              <a:rPr lang="zh-CN" altLang="en-US" sz="2600" dirty="0"/>
              <a:t>）</a:t>
            </a:r>
          </a:p>
          <a:p>
            <a:pPr algn="just" eaLnBrk="1" hangingPunct="1">
              <a:lnSpc>
                <a:spcPct val="140000"/>
              </a:lnSpc>
              <a:buFont typeface="Wingdings" panose="05000000000000000000" pitchFamily="2" charset="2"/>
              <a:buNone/>
            </a:pPr>
            <a:r>
              <a:rPr lang="en-US" altLang="zh-CN" sz="2600" b="0" dirty="0"/>
              <a:t>	(a) </a:t>
            </a:r>
            <a:r>
              <a:rPr lang="zh-CN" altLang="en-US" sz="2600" b="0" dirty="0"/>
              <a:t>把具有最小关键码值的记录</a:t>
            </a:r>
            <a:r>
              <a:rPr lang="en-US" altLang="zh-CN" sz="2600" b="0" dirty="0"/>
              <a:t>(</a:t>
            </a:r>
            <a:r>
              <a:rPr lang="zh-CN" altLang="en-US" sz="2600" b="0" dirty="0"/>
              <a:t>根结点</a:t>
            </a:r>
            <a:r>
              <a:rPr lang="en-US" altLang="zh-CN" sz="2600" b="0" dirty="0"/>
              <a:t>)</a:t>
            </a:r>
            <a:r>
              <a:rPr lang="zh-CN" altLang="en-US" sz="2600" b="0" dirty="0"/>
              <a:t>送到输出缓冲区</a:t>
            </a:r>
          </a:p>
          <a:p>
            <a:pPr algn="just" eaLnBrk="1" hangingPunct="1">
              <a:lnSpc>
                <a:spcPct val="140000"/>
              </a:lnSpc>
              <a:buFont typeface="Wingdings" panose="05000000000000000000" pitchFamily="2" charset="2"/>
              <a:buNone/>
            </a:pPr>
            <a:r>
              <a:rPr lang="en-US" altLang="zh-CN" sz="2600" b="0" dirty="0"/>
              <a:t>	(b) </a:t>
            </a:r>
            <a:r>
              <a:rPr lang="zh-CN" altLang="en-US" sz="2600" b="0" dirty="0"/>
              <a:t>设</a:t>
            </a:r>
            <a:r>
              <a:rPr lang="en-US" altLang="zh-CN" sz="2600" b="0" dirty="0"/>
              <a:t>R</a:t>
            </a:r>
            <a:r>
              <a:rPr lang="zh-CN" altLang="en-US" sz="2600" b="0" dirty="0"/>
              <a:t>是输入缓冲区中的下一条记录</a:t>
            </a:r>
          </a:p>
          <a:p>
            <a:pPr algn="just" eaLnBrk="1" hangingPunct="1">
              <a:lnSpc>
                <a:spcPct val="140000"/>
              </a:lnSpc>
              <a:buFont typeface="Wingdings" panose="05000000000000000000" pitchFamily="2" charset="2"/>
              <a:buNone/>
            </a:pPr>
            <a:r>
              <a:rPr lang="en-US" altLang="zh-CN" sz="2600" b="0" dirty="0"/>
              <a:t>     	</a:t>
            </a:r>
            <a:r>
              <a:rPr lang="en-US" altLang="zh-CN" sz="2600" b="0" dirty="0" err="1"/>
              <a:t>i</a:t>
            </a:r>
            <a:r>
              <a:rPr lang="en-US" altLang="zh-CN" sz="2600" b="0" dirty="0"/>
              <a:t>. </a:t>
            </a:r>
            <a:r>
              <a:rPr lang="zh-CN" altLang="en-US" sz="2600" b="0" dirty="0"/>
              <a:t>如果</a:t>
            </a:r>
            <a:r>
              <a:rPr lang="en-US" altLang="zh-CN" sz="2600" b="0" dirty="0"/>
              <a:t>R</a:t>
            </a:r>
            <a:r>
              <a:rPr lang="zh-CN" altLang="en-US" sz="2600" b="0" dirty="0"/>
              <a:t>的关键码</a:t>
            </a:r>
            <a:r>
              <a:rPr lang="zh-CN" altLang="en-US" sz="2600" b="0" dirty="0">
                <a:solidFill>
                  <a:srgbClr val="FF0000"/>
                </a:solidFill>
              </a:rPr>
              <a:t>不小于</a:t>
            </a:r>
            <a:r>
              <a:rPr lang="zh-CN" altLang="en-US" sz="2600" b="0" dirty="0"/>
              <a:t>刚输出的关键码值，则把</a:t>
            </a:r>
            <a:r>
              <a:rPr lang="en-US" altLang="zh-CN" sz="2600" b="0" dirty="0"/>
              <a:t>R</a:t>
            </a:r>
          </a:p>
          <a:p>
            <a:pPr algn="just" eaLnBrk="1" hangingPunct="1">
              <a:lnSpc>
                <a:spcPct val="140000"/>
              </a:lnSpc>
              <a:buFont typeface="Wingdings" panose="05000000000000000000" pitchFamily="2" charset="2"/>
              <a:buNone/>
            </a:pPr>
            <a:r>
              <a:rPr lang="zh-CN" altLang="en-US" sz="2600" b="0" dirty="0"/>
              <a:t>               放到根结点</a:t>
            </a:r>
          </a:p>
          <a:p>
            <a:pPr algn="just" eaLnBrk="1" hangingPunct="1">
              <a:lnSpc>
                <a:spcPct val="140000"/>
              </a:lnSpc>
              <a:buFont typeface="Wingdings" panose="05000000000000000000" pitchFamily="2" charset="2"/>
              <a:buNone/>
            </a:pPr>
            <a:r>
              <a:rPr lang="zh-CN" altLang="en-US" sz="2600" b="0" dirty="0"/>
              <a:t>         	</a:t>
            </a:r>
            <a:r>
              <a:rPr lang="en-US" altLang="zh-CN" sz="2600" b="0" dirty="0"/>
              <a:t>ii. </a:t>
            </a:r>
            <a:r>
              <a:rPr lang="zh-CN" altLang="en-US" sz="2600" b="0" dirty="0"/>
              <a:t>否则，使用数组中</a:t>
            </a:r>
            <a:r>
              <a:rPr lang="en-US" altLang="zh-CN" sz="2600" b="0" dirty="0"/>
              <a:t>LAST</a:t>
            </a:r>
            <a:r>
              <a:rPr lang="zh-CN" altLang="en-US" sz="2600" b="0" dirty="0"/>
              <a:t>位置的记录代替根结点，</a:t>
            </a:r>
          </a:p>
          <a:p>
            <a:pPr algn="just" eaLnBrk="1" hangingPunct="1">
              <a:lnSpc>
                <a:spcPct val="140000"/>
              </a:lnSpc>
              <a:buFont typeface="Wingdings" panose="05000000000000000000" pitchFamily="2" charset="2"/>
              <a:buNone/>
            </a:pPr>
            <a:r>
              <a:rPr lang="zh-CN" altLang="en-US" sz="2600" b="0" dirty="0"/>
              <a:t>               然后把</a:t>
            </a:r>
            <a:r>
              <a:rPr lang="en-US" altLang="zh-CN" sz="2600" b="0" dirty="0"/>
              <a:t>R</a:t>
            </a:r>
            <a:r>
              <a:rPr lang="zh-CN" altLang="en-US" sz="2600" b="0" dirty="0"/>
              <a:t>放到</a:t>
            </a:r>
            <a:r>
              <a:rPr lang="en-US" altLang="zh-CN" sz="2600" b="0" dirty="0"/>
              <a:t>LAST</a:t>
            </a:r>
            <a:r>
              <a:rPr lang="zh-CN" altLang="en-US" sz="2600" b="0" dirty="0"/>
              <a:t>位置（</a:t>
            </a:r>
            <a:r>
              <a:rPr lang="zh-CN" altLang="en-US" sz="2600" b="0" dirty="0">
                <a:solidFill>
                  <a:srgbClr val="3333FF"/>
                </a:solidFill>
                <a:latin typeface="微软雅黑" panose="020B0503020204020204" pitchFamily="34" charset="-122"/>
                <a:ea typeface="微软雅黑" panose="020B0503020204020204" pitchFamily="34" charset="-122"/>
              </a:rPr>
              <a:t>等待下一顺串处理</a:t>
            </a:r>
            <a:r>
              <a:rPr lang="zh-CN" altLang="en-US" sz="2600" b="0" dirty="0"/>
              <a:t>），</a:t>
            </a:r>
            <a:endParaRPr lang="en-US" altLang="zh-CN" sz="2600" b="0" dirty="0"/>
          </a:p>
          <a:p>
            <a:pPr algn="just" eaLnBrk="1" hangingPunct="1">
              <a:lnSpc>
                <a:spcPct val="140000"/>
              </a:lnSpc>
              <a:buFont typeface="Wingdings" panose="05000000000000000000" pitchFamily="2" charset="2"/>
              <a:buNone/>
            </a:pPr>
            <a:r>
              <a:rPr lang="en-US" altLang="zh-CN" sz="2600" b="0" dirty="0"/>
              <a:t>               </a:t>
            </a:r>
            <a:r>
              <a:rPr lang="zh-CN" altLang="en-US" sz="2600" b="0" dirty="0"/>
              <a:t>设置</a:t>
            </a:r>
            <a:r>
              <a:rPr lang="en-US" altLang="zh-CN" sz="2600" b="0" dirty="0">
                <a:solidFill>
                  <a:srgbClr val="FF0000"/>
                </a:solidFill>
              </a:rPr>
              <a:t>LAST </a:t>
            </a:r>
            <a:r>
              <a:rPr lang="zh-CN" altLang="en-US" sz="2600" b="0" dirty="0">
                <a:solidFill>
                  <a:srgbClr val="FF0000"/>
                </a:solidFill>
              </a:rPr>
              <a:t>＝ </a:t>
            </a:r>
            <a:r>
              <a:rPr lang="en-US" altLang="zh-CN" sz="2600" b="0" dirty="0">
                <a:solidFill>
                  <a:srgbClr val="FF0000"/>
                </a:solidFill>
              </a:rPr>
              <a:t>LAST-1</a:t>
            </a:r>
            <a:endParaRPr lang="zh-CN" altLang="en-US" sz="2600" b="0" dirty="0">
              <a:solidFill>
                <a:srgbClr val="FF0000"/>
              </a:solidFill>
            </a:endParaRPr>
          </a:p>
          <a:p>
            <a:pPr algn="just" eaLnBrk="1" hangingPunct="1">
              <a:lnSpc>
                <a:spcPct val="140000"/>
              </a:lnSpc>
              <a:buFont typeface="Wingdings" panose="05000000000000000000" pitchFamily="2" charset="2"/>
              <a:buNone/>
            </a:pPr>
            <a:r>
              <a:rPr lang="en-US" altLang="zh-CN" sz="2600" b="0" dirty="0"/>
              <a:t>	(c)</a:t>
            </a:r>
            <a:r>
              <a:rPr lang="zh-CN" altLang="en-US" sz="2600" b="0" dirty="0"/>
              <a:t>重新排列堆，筛出根结点</a:t>
            </a:r>
            <a:endParaRPr lang="zh-CN" altLang="en-US"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7">
            <a:extLst>
              <a:ext uri="{FF2B5EF4-FFF2-40B4-BE49-F238E27FC236}">
                <a16:creationId xmlns:a16="http://schemas.microsoft.com/office/drawing/2014/main" id="{8AAC3B4B-F7E6-4492-BC3D-36CAB4BF290A}"/>
              </a:ext>
            </a:extLst>
          </p:cNvPr>
          <p:cNvSpPr>
            <a:spLocks noChangeArrowheads="1"/>
          </p:cNvSpPr>
          <p:nvPr/>
        </p:nvSpPr>
        <p:spPr bwMode="auto">
          <a:xfrm>
            <a:off x="431745" y="1125538"/>
            <a:ext cx="11377718" cy="4895850"/>
          </a:xfrm>
          <a:prstGeom prst="rect">
            <a:avLst/>
          </a:prstGeom>
          <a:noFill/>
          <a:ln>
            <a:noFill/>
          </a:ln>
        </p:spPr>
        <p:txBody>
          <a:bodyPr/>
          <a:lstStyle>
            <a:lvl1pPr marL="342900" indent="-342900">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pitchFamily="49"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pitchFamily="49"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pitchFamily="49"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pitchFamily="49"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9pPr>
          </a:lstStyle>
          <a:p>
            <a:pPr eaLnBrk="1" hangingPunct="1">
              <a:lnSpc>
                <a:spcPct val="130000"/>
              </a:lnSpc>
              <a:spcBef>
                <a:spcPct val="50000"/>
              </a:spcBef>
              <a:buClr>
                <a:srgbClr val="3333CC"/>
              </a:buClr>
              <a:defRPr/>
            </a:pPr>
            <a:r>
              <a:rPr lang="zh-CN" altLang="en-US" sz="3100" dirty="0">
                <a:solidFill>
                  <a:srgbClr val="000000"/>
                </a:solidFill>
              </a:rPr>
              <a:t>算法结束后，</a:t>
            </a:r>
            <a:r>
              <a:rPr lang="en-US" altLang="zh-CN" sz="3100" dirty="0">
                <a:solidFill>
                  <a:srgbClr val="000000"/>
                </a:solidFill>
              </a:rPr>
              <a:t>RAM</a:t>
            </a:r>
            <a:r>
              <a:rPr lang="zh-CN" altLang="en-US" sz="3100" dirty="0">
                <a:solidFill>
                  <a:srgbClr val="000000"/>
                </a:solidFill>
              </a:rPr>
              <a:t>中也填满了不能处理的数据，直接建成堆，留待下一顺串来处理</a:t>
            </a:r>
            <a:endParaRPr lang="en-US" altLang="zh-CN" sz="3100" dirty="0">
              <a:solidFill>
                <a:srgbClr val="000000"/>
              </a:solidFill>
            </a:endParaRPr>
          </a:p>
          <a:p>
            <a:pPr eaLnBrk="1" hangingPunct="1">
              <a:lnSpc>
                <a:spcPct val="130000"/>
              </a:lnSpc>
              <a:spcBef>
                <a:spcPct val="50000"/>
              </a:spcBef>
              <a:buClr>
                <a:srgbClr val="3333CC"/>
              </a:buClr>
              <a:defRPr/>
            </a:pPr>
            <a:r>
              <a:rPr lang="zh-CN" altLang="en-US" sz="3100" dirty="0">
                <a:solidFill>
                  <a:srgbClr val="000000"/>
                </a:solidFill>
              </a:rPr>
              <a:t>大小是</a:t>
            </a:r>
            <a:r>
              <a:rPr lang="en-US" altLang="zh-CN" sz="3100" dirty="0">
                <a:solidFill>
                  <a:srgbClr val="000000"/>
                </a:solidFill>
              </a:rPr>
              <a:t>M</a:t>
            </a:r>
            <a:r>
              <a:rPr lang="zh-CN" altLang="en-US" sz="3100" dirty="0">
                <a:solidFill>
                  <a:srgbClr val="000000"/>
                </a:solidFill>
              </a:rPr>
              <a:t>的堆，最小顺串的长度为</a:t>
            </a:r>
            <a:r>
              <a:rPr lang="en-US" altLang="zh-CN" sz="3100" dirty="0">
                <a:solidFill>
                  <a:srgbClr val="000000"/>
                </a:solidFill>
              </a:rPr>
              <a:t>M</a:t>
            </a:r>
            <a:r>
              <a:rPr lang="zh-CN" altLang="en-US" sz="3100" dirty="0">
                <a:solidFill>
                  <a:srgbClr val="000000"/>
                </a:solidFill>
              </a:rPr>
              <a:t>的记录</a:t>
            </a:r>
          </a:p>
          <a:p>
            <a:pPr lvl="1" eaLnBrk="1" hangingPunct="1">
              <a:lnSpc>
                <a:spcPct val="130000"/>
              </a:lnSpc>
              <a:spcBef>
                <a:spcPct val="50000"/>
              </a:spcBef>
              <a:defRPr/>
            </a:pPr>
            <a:r>
              <a:rPr lang="zh-CN" altLang="en-US" sz="2700" dirty="0">
                <a:solidFill>
                  <a:srgbClr val="2D2DB9">
                    <a:lumMod val="75000"/>
                  </a:srgbClr>
                </a:solidFill>
                <a:latin typeface="微软雅黑" panose="020B0503020204020204" pitchFamily="34" charset="-122"/>
                <a:ea typeface="微软雅黑" panose="020B0503020204020204" pitchFamily="34" charset="-122"/>
              </a:rPr>
              <a:t>至少原来堆中的那些记录将成为顺串的一部分</a:t>
            </a:r>
          </a:p>
          <a:p>
            <a:pPr lvl="1" eaLnBrk="1" hangingPunct="1">
              <a:lnSpc>
                <a:spcPct val="130000"/>
              </a:lnSpc>
              <a:spcBef>
                <a:spcPct val="50000"/>
              </a:spcBef>
              <a:defRPr/>
            </a:pPr>
            <a:r>
              <a:rPr lang="zh-CN" altLang="en-US" sz="2700" dirty="0">
                <a:solidFill>
                  <a:srgbClr val="000000"/>
                </a:solidFill>
              </a:rPr>
              <a:t>最好情况下，有可能一次就把整个文件生成为一个顺串（</a:t>
            </a:r>
            <a:r>
              <a:rPr lang="zh-CN" altLang="en-US" sz="2700" dirty="0">
                <a:solidFill>
                  <a:srgbClr val="FF0000"/>
                </a:solidFill>
                <a:latin typeface="微软雅黑" panose="020B0503020204020204" pitchFamily="34" charset="-122"/>
                <a:ea typeface="微软雅黑" panose="020B0503020204020204" pitchFamily="34" charset="-122"/>
              </a:rPr>
              <a:t>何种情况下？</a:t>
            </a:r>
            <a:r>
              <a:rPr lang="zh-CN" altLang="en-US" sz="2700" dirty="0">
                <a:solidFill>
                  <a:srgbClr val="000000"/>
                </a:solidFill>
              </a:rPr>
              <a:t>）</a:t>
            </a:r>
            <a:endParaRPr lang="en-US" altLang="zh-CN" sz="2700" dirty="0">
              <a:solidFill>
                <a:srgbClr val="000000"/>
              </a:solidFill>
            </a:endParaRPr>
          </a:p>
          <a:p>
            <a:pPr lvl="1" eaLnBrk="1" hangingPunct="1">
              <a:lnSpc>
                <a:spcPct val="130000"/>
              </a:lnSpc>
              <a:spcBef>
                <a:spcPct val="50000"/>
              </a:spcBef>
              <a:defRPr/>
            </a:pPr>
            <a:r>
              <a:rPr lang="zh-CN" altLang="en-US" sz="2700" dirty="0">
                <a:solidFill>
                  <a:srgbClr val="2D2DB9">
                    <a:lumMod val="75000"/>
                  </a:srgbClr>
                </a:solidFill>
                <a:latin typeface="微软雅黑" panose="020B0503020204020204" pitchFamily="34" charset="-122"/>
                <a:ea typeface="微软雅黑" panose="020B0503020204020204" pitchFamily="34" charset="-122"/>
              </a:rPr>
              <a:t>平均长度</a:t>
            </a:r>
            <a:r>
              <a:rPr lang="en-US" altLang="zh-CN" sz="2700" dirty="0">
                <a:solidFill>
                  <a:srgbClr val="2D2DB9">
                    <a:lumMod val="75000"/>
                  </a:srgbClr>
                </a:solidFill>
                <a:latin typeface="微软雅黑" panose="020B0503020204020204" pitchFamily="34" charset="-122"/>
                <a:ea typeface="微软雅黑" panose="020B0503020204020204" pitchFamily="34" charset="-122"/>
              </a:rPr>
              <a:t>2M</a:t>
            </a:r>
            <a:endParaRPr lang="zh-CN" altLang="en-US" sz="2700" dirty="0">
              <a:solidFill>
                <a:srgbClr val="2D2DB9">
                  <a:lumMod val="75000"/>
                </a:srgbClr>
              </a:solidFill>
              <a:latin typeface="微软雅黑" panose="020B0503020204020204" pitchFamily="34" charset="-122"/>
              <a:ea typeface="微软雅黑" panose="020B0503020204020204" pitchFamily="34" charset="-122"/>
            </a:endParaRPr>
          </a:p>
        </p:txBody>
      </p:sp>
      <p:sp>
        <p:nvSpPr>
          <p:cNvPr id="27652" name="Rectangle 5">
            <a:extLst>
              <a:ext uri="{FF2B5EF4-FFF2-40B4-BE49-F238E27FC236}">
                <a16:creationId xmlns:a16="http://schemas.microsoft.com/office/drawing/2014/main" id="{CC225375-F8FD-4A17-A210-DA7B8D8E042E}"/>
              </a:ext>
            </a:extLst>
          </p:cNvPr>
          <p:cNvSpPr>
            <a:spLocks noChangeArrowheads="1"/>
          </p:cNvSpPr>
          <p:nvPr/>
        </p:nvSpPr>
        <p:spPr bwMode="auto">
          <a:xfrm>
            <a:off x="1991519"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算法分析</a:t>
            </a:r>
            <a:endParaRPr lang="en-US" altLang="zh-CN" sz="4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BF039D1-7B74-495E-867E-08929C013955}"/>
              </a:ext>
            </a:extLst>
          </p:cNvPr>
          <p:cNvSpPr>
            <a:spLocks noGrp="1" noChangeArrowheads="1"/>
          </p:cNvSpPr>
          <p:nvPr>
            <p:ph type="title"/>
          </p:nvPr>
        </p:nvSpPr>
        <p:spPr>
          <a:xfrm>
            <a:off x="1615282" y="1"/>
            <a:ext cx="9051925" cy="836613"/>
          </a:xfrm>
          <a:noFill/>
        </p:spPr>
        <p:txBody>
          <a:bodyPr vert="horz" wrap="square" lIns="91440" tIns="45720" rIns="91440" bIns="45720" numCol="1" anchor="t" anchorCtr="0" compatLnSpc="1">
            <a:prstTxWarp prst="textNoShape">
              <a:avLst/>
            </a:prstTxWarp>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算法过程示例</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28675" name="Oval 3">
            <a:extLst>
              <a:ext uri="{FF2B5EF4-FFF2-40B4-BE49-F238E27FC236}">
                <a16:creationId xmlns:a16="http://schemas.microsoft.com/office/drawing/2014/main" id="{C33B00F9-C9D7-4919-9037-1A6BACCB5834}"/>
              </a:ext>
            </a:extLst>
          </p:cNvPr>
          <p:cNvSpPr>
            <a:spLocks noChangeArrowheads="1"/>
          </p:cNvSpPr>
          <p:nvPr/>
        </p:nvSpPr>
        <p:spPr bwMode="auto">
          <a:xfrm>
            <a:off x="5807870" y="2405064"/>
            <a:ext cx="503237" cy="504825"/>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28676" name="Oval 4">
            <a:extLst>
              <a:ext uri="{FF2B5EF4-FFF2-40B4-BE49-F238E27FC236}">
                <a16:creationId xmlns:a16="http://schemas.microsoft.com/office/drawing/2014/main" id="{3AEB175F-1BAC-41F1-9C51-7BB502B0519C}"/>
              </a:ext>
            </a:extLst>
          </p:cNvPr>
          <p:cNvSpPr>
            <a:spLocks noChangeArrowheads="1"/>
          </p:cNvSpPr>
          <p:nvPr/>
        </p:nvSpPr>
        <p:spPr bwMode="auto">
          <a:xfrm>
            <a:off x="4871245" y="3557589"/>
            <a:ext cx="503237" cy="504825"/>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28677" name="Oval 5">
            <a:extLst>
              <a:ext uri="{FF2B5EF4-FFF2-40B4-BE49-F238E27FC236}">
                <a16:creationId xmlns:a16="http://schemas.microsoft.com/office/drawing/2014/main" id="{55923757-44A7-4158-A6EC-09A061D9C4C0}"/>
              </a:ext>
            </a:extLst>
          </p:cNvPr>
          <p:cNvSpPr>
            <a:spLocks noChangeArrowheads="1"/>
          </p:cNvSpPr>
          <p:nvPr/>
        </p:nvSpPr>
        <p:spPr bwMode="auto">
          <a:xfrm>
            <a:off x="6815931" y="3557589"/>
            <a:ext cx="503238" cy="504825"/>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28678" name="Oval 6">
            <a:extLst>
              <a:ext uri="{FF2B5EF4-FFF2-40B4-BE49-F238E27FC236}">
                <a16:creationId xmlns:a16="http://schemas.microsoft.com/office/drawing/2014/main" id="{E3B196F2-72F6-498F-B673-9A55947357CF}"/>
              </a:ext>
            </a:extLst>
          </p:cNvPr>
          <p:cNvSpPr>
            <a:spLocks noChangeArrowheads="1"/>
          </p:cNvSpPr>
          <p:nvPr/>
        </p:nvSpPr>
        <p:spPr bwMode="auto">
          <a:xfrm>
            <a:off x="7390606" y="4781551"/>
            <a:ext cx="503238" cy="504825"/>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28679" name="Oval 7">
            <a:extLst>
              <a:ext uri="{FF2B5EF4-FFF2-40B4-BE49-F238E27FC236}">
                <a16:creationId xmlns:a16="http://schemas.microsoft.com/office/drawing/2014/main" id="{67174C98-6D88-4528-8046-D9A25AC0401A}"/>
              </a:ext>
            </a:extLst>
          </p:cNvPr>
          <p:cNvSpPr>
            <a:spLocks noChangeArrowheads="1"/>
          </p:cNvSpPr>
          <p:nvPr/>
        </p:nvSpPr>
        <p:spPr bwMode="auto">
          <a:xfrm>
            <a:off x="6311106" y="4781551"/>
            <a:ext cx="503238" cy="504825"/>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28680" name="Oval 8">
            <a:extLst>
              <a:ext uri="{FF2B5EF4-FFF2-40B4-BE49-F238E27FC236}">
                <a16:creationId xmlns:a16="http://schemas.microsoft.com/office/drawing/2014/main" id="{FCF297E9-F104-4192-8584-7C449B36DBAE}"/>
              </a:ext>
            </a:extLst>
          </p:cNvPr>
          <p:cNvSpPr>
            <a:spLocks noChangeArrowheads="1"/>
          </p:cNvSpPr>
          <p:nvPr/>
        </p:nvSpPr>
        <p:spPr bwMode="auto">
          <a:xfrm>
            <a:off x="5231606" y="4781551"/>
            <a:ext cx="503238" cy="504825"/>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28681" name="Oval 9">
            <a:extLst>
              <a:ext uri="{FF2B5EF4-FFF2-40B4-BE49-F238E27FC236}">
                <a16:creationId xmlns:a16="http://schemas.microsoft.com/office/drawing/2014/main" id="{BB783ED9-FC96-40DA-B897-8269A9AE578C}"/>
              </a:ext>
            </a:extLst>
          </p:cNvPr>
          <p:cNvSpPr>
            <a:spLocks noChangeArrowheads="1"/>
          </p:cNvSpPr>
          <p:nvPr/>
        </p:nvSpPr>
        <p:spPr bwMode="auto">
          <a:xfrm>
            <a:off x="4223545" y="4781551"/>
            <a:ext cx="503237" cy="504825"/>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28682" name="Line 10">
            <a:extLst>
              <a:ext uri="{FF2B5EF4-FFF2-40B4-BE49-F238E27FC236}">
                <a16:creationId xmlns:a16="http://schemas.microsoft.com/office/drawing/2014/main" id="{5AC435A7-742D-4FC0-B234-990578161F4F}"/>
              </a:ext>
            </a:extLst>
          </p:cNvPr>
          <p:cNvSpPr>
            <a:spLocks noChangeShapeType="1"/>
          </p:cNvSpPr>
          <p:nvPr/>
        </p:nvSpPr>
        <p:spPr bwMode="auto">
          <a:xfrm flipH="1">
            <a:off x="5231606" y="2836864"/>
            <a:ext cx="647700" cy="7207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28683" name="Line 11">
            <a:extLst>
              <a:ext uri="{FF2B5EF4-FFF2-40B4-BE49-F238E27FC236}">
                <a16:creationId xmlns:a16="http://schemas.microsoft.com/office/drawing/2014/main" id="{005B95AC-43A0-4E52-A4DF-6A2808D360A9}"/>
              </a:ext>
            </a:extLst>
          </p:cNvPr>
          <p:cNvSpPr>
            <a:spLocks noChangeShapeType="1"/>
          </p:cNvSpPr>
          <p:nvPr/>
        </p:nvSpPr>
        <p:spPr bwMode="auto">
          <a:xfrm flipH="1">
            <a:off x="4582320" y="3989388"/>
            <a:ext cx="433387" cy="792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28684" name="Line 12">
            <a:extLst>
              <a:ext uri="{FF2B5EF4-FFF2-40B4-BE49-F238E27FC236}">
                <a16:creationId xmlns:a16="http://schemas.microsoft.com/office/drawing/2014/main" id="{661B8A60-4B69-43EF-8F48-C71E5568F7A2}"/>
              </a:ext>
            </a:extLst>
          </p:cNvPr>
          <p:cNvSpPr>
            <a:spLocks noChangeShapeType="1"/>
          </p:cNvSpPr>
          <p:nvPr/>
        </p:nvSpPr>
        <p:spPr bwMode="auto">
          <a:xfrm>
            <a:off x="5303044" y="3989388"/>
            <a:ext cx="215900" cy="792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28685" name="Line 13">
            <a:extLst>
              <a:ext uri="{FF2B5EF4-FFF2-40B4-BE49-F238E27FC236}">
                <a16:creationId xmlns:a16="http://schemas.microsoft.com/office/drawing/2014/main" id="{319BA0DD-7E52-4953-BA44-2BC95B4D0F3B}"/>
              </a:ext>
            </a:extLst>
          </p:cNvPr>
          <p:cNvSpPr>
            <a:spLocks noChangeShapeType="1"/>
          </p:cNvSpPr>
          <p:nvPr/>
        </p:nvSpPr>
        <p:spPr bwMode="auto">
          <a:xfrm>
            <a:off x="6239670" y="2836863"/>
            <a:ext cx="719137" cy="792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1225742" name="Line 14">
            <a:extLst>
              <a:ext uri="{FF2B5EF4-FFF2-40B4-BE49-F238E27FC236}">
                <a16:creationId xmlns:a16="http://schemas.microsoft.com/office/drawing/2014/main" id="{EC2B795E-7074-4608-B011-4D6408A709D8}"/>
              </a:ext>
            </a:extLst>
          </p:cNvPr>
          <p:cNvSpPr>
            <a:spLocks noChangeShapeType="1"/>
          </p:cNvSpPr>
          <p:nvPr/>
        </p:nvSpPr>
        <p:spPr bwMode="auto">
          <a:xfrm flipH="1">
            <a:off x="6600032" y="4060826"/>
            <a:ext cx="358775" cy="7207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1225743" name="Line 15">
            <a:extLst>
              <a:ext uri="{FF2B5EF4-FFF2-40B4-BE49-F238E27FC236}">
                <a16:creationId xmlns:a16="http://schemas.microsoft.com/office/drawing/2014/main" id="{DE0F3230-9126-4C57-B6CB-6C1BBC34A3D8}"/>
              </a:ext>
            </a:extLst>
          </p:cNvPr>
          <p:cNvSpPr>
            <a:spLocks noChangeShapeType="1"/>
          </p:cNvSpPr>
          <p:nvPr/>
        </p:nvSpPr>
        <p:spPr bwMode="auto">
          <a:xfrm>
            <a:off x="7247732" y="3989388"/>
            <a:ext cx="360363" cy="792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1225744" name="Text Box 16">
            <a:extLst>
              <a:ext uri="{FF2B5EF4-FFF2-40B4-BE49-F238E27FC236}">
                <a16:creationId xmlns:a16="http://schemas.microsoft.com/office/drawing/2014/main" id="{BD479C95-7544-480C-A430-01D3FCD5F02B}"/>
              </a:ext>
            </a:extLst>
          </p:cNvPr>
          <p:cNvSpPr txBox="1">
            <a:spLocks noChangeArrowheads="1"/>
          </p:cNvSpPr>
          <p:nvPr/>
        </p:nvSpPr>
        <p:spPr bwMode="auto">
          <a:xfrm>
            <a:off x="4871244" y="3557588"/>
            <a:ext cx="576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30</a:t>
            </a:r>
          </a:p>
        </p:txBody>
      </p:sp>
      <p:sp>
        <p:nvSpPr>
          <p:cNvPr id="1225745" name="Text Box 17">
            <a:extLst>
              <a:ext uri="{FF2B5EF4-FFF2-40B4-BE49-F238E27FC236}">
                <a16:creationId xmlns:a16="http://schemas.microsoft.com/office/drawing/2014/main" id="{B9BEF6F9-7F2E-4C69-A87D-42BC8D511E8C}"/>
              </a:ext>
            </a:extLst>
          </p:cNvPr>
          <p:cNvSpPr txBox="1">
            <a:spLocks noChangeArrowheads="1"/>
          </p:cNvSpPr>
          <p:nvPr/>
        </p:nvSpPr>
        <p:spPr bwMode="auto">
          <a:xfrm>
            <a:off x="5807870" y="2405063"/>
            <a:ext cx="5746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15</a:t>
            </a:r>
          </a:p>
        </p:txBody>
      </p:sp>
      <p:sp>
        <p:nvSpPr>
          <p:cNvPr id="1225746" name="Text Box 18">
            <a:extLst>
              <a:ext uri="{FF2B5EF4-FFF2-40B4-BE49-F238E27FC236}">
                <a16:creationId xmlns:a16="http://schemas.microsoft.com/office/drawing/2014/main" id="{599FF8FB-8787-4CCA-9776-B19876606B28}"/>
              </a:ext>
            </a:extLst>
          </p:cNvPr>
          <p:cNvSpPr txBox="1">
            <a:spLocks noChangeArrowheads="1"/>
          </p:cNvSpPr>
          <p:nvPr/>
        </p:nvSpPr>
        <p:spPr bwMode="auto">
          <a:xfrm>
            <a:off x="4223544" y="4781551"/>
            <a:ext cx="5762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45</a:t>
            </a:r>
          </a:p>
        </p:txBody>
      </p:sp>
      <p:sp>
        <p:nvSpPr>
          <p:cNvPr id="1225747" name="Text Box 19">
            <a:extLst>
              <a:ext uri="{FF2B5EF4-FFF2-40B4-BE49-F238E27FC236}">
                <a16:creationId xmlns:a16="http://schemas.microsoft.com/office/drawing/2014/main" id="{E0F0EE77-D032-4560-80CA-A3388ACEAF7B}"/>
              </a:ext>
            </a:extLst>
          </p:cNvPr>
          <p:cNvSpPr txBox="1">
            <a:spLocks noChangeArrowheads="1"/>
          </p:cNvSpPr>
          <p:nvPr/>
        </p:nvSpPr>
        <p:spPr bwMode="auto">
          <a:xfrm>
            <a:off x="6815932" y="3557588"/>
            <a:ext cx="5746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25</a:t>
            </a:r>
          </a:p>
        </p:txBody>
      </p:sp>
      <p:sp>
        <p:nvSpPr>
          <p:cNvPr id="1225748" name="Text Box 20">
            <a:extLst>
              <a:ext uri="{FF2B5EF4-FFF2-40B4-BE49-F238E27FC236}">
                <a16:creationId xmlns:a16="http://schemas.microsoft.com/office/drawing/2014/main" id="{B12CE48B-46FD-4B8D-B219-84DC8E53EF0D}"/>
              </a:ext>
            </a:extLst>
          </p:cNvPr>
          <p:cNvSpPr txBox="1">
            <a:spLocks noChangeArrowheads="1"/>
          </p:cNvSpPr>
          <p:nvPr/>
        </p:nvSpPr>
        <p:spPr bwMode="auto">
          <a:xfrm>
            <a:off x="6239670" y="4781551"/>
            <a:ext cx="6492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50</a:t>
            </a:r>
          </a:p>
        </p:txBody>
      </p:sp>
      <p:sp>
        <p:nvSpPr>
          <p:cNvPr id="28693" name="Text Box 21">
            <a:extLst>
              <a:ext uri="{FF2B5EF4-FFF2-40B4-BE49-F238E27FC236}">
                <a16:creationId xmlns:a16="http://schemas.microsoft.com/office/drawing/2014/main" id="{0A14A11D-15D3-4538-B8FC-781C9772B2BA}"/>
              </a:ext>
            </a:extLst>
          </p:cNvPr>
          <p:cNvSpPr txBox="1">
            <a:spLocks noChangeArrowheads="1"/>
          </p:cNvSpPr>
          <p:nvPr/>
        </p:nvSpPr>
        <p:spPr bwMode="auto">
          <a:xfrm>
            <a:off x="5231607" y="4781551"/>
            <a:ext cx="5762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49</a:t>
            </a:r>
          </a:p>
        </p:txBody>
      </p:sp>
      <p:sp>
        <p:nvSpPr>
          <p:cNvPr id="1225750" name="Text Box 22">
            <a:extLst>
              <a:ext uri="{FF2B5EF4-FFF2-40B4-BE49-F238E27FC236}">
                <a16:creationId xmlns:a16="http://schemas.microsoft.com/office/drawing/2014/main" id="{BC3879A0-A4A7-4B86-963A-A428D7A50147}"/>
              </a:ext>
            </a:extLst>
          </p:cNvPr>
          <p:cNvSpPr txBox="1">
            <a:spLocks noChangeArrowheads="1"/>
          </p:cNvSpPr>
          <p:nvPr/>
        </p:nvSpPr>
        <p:spPr bwMode="auto">
          <a:xfrm>
            <a:off x="7390606" y="4781551"/>
            <a:ext cx="6492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35</a:t>
            </a:r>
          </a:p>
        </p:txBody>
      </p:sp>
      <p:sp>
        <p:nvSpPr>
          <p:cNvPr id="1225751" name="Text Box 23">
            <a:extLst>
              <a:ext uri="{FF2B5EF4-FFF2-40B4-BE49-F238E27FC236}">
                <a16:creationId xmlns:a16="http://schemas.microsoft.com/office/drawing/2014/main" id="{C4359B0C-FF15-437E-85F4-31D10B1B40F5}"/>
              </a:ext>
            </a:extLst>
          </p:cNvPr>
          <p:cNvSpPr txBox="1">
            <a:spLocks noChangeArrowheads="1"/>
          </p:cNvSpPr>
          <p:nvPr/>
        </p:nvSpPr>
        <p:spPr bwMode="auto">
          <a:xfrm>
            <a:off x="4079082" y="2405063"/>
            <a:ext cx="5746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60</a:t>
            </a:r>
          </a:p>
        </p:txBody>
      </p:sp>
      <p:sp>
        <p:nvSpPr>
          <p:cNvPr id="1225752" name="Text Box 24">
            <a:extLst>
              <a:ext uri="{FF2B5EF4-FFF2-40B4-BE49-F238E27FC236}">
                <a16:creationId xmlns:a16="http://schemas.microsoft.com/office/drawing/2014/main" id="{B9463A4A-434E-4387-B941-3B78BA620F63}"/>
              </a:ext>
            </a:extLst>
          </p:cNvPr>
          <p:cNvSpPr txBox="1">
            <a:spLocks noChangeArrowheads="1"/>
          </p:cNvSpPr>
          <p:nvPr/>
        </p:nvSpPr>
        <p:spPr bwMode="auto">
          <a:xfrm>
            <a:off x="2782095" y="2405063"/>
            <a:ext cx="5746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16</a:t>
            </a:r>
          </a:p>
        </p:txBody>
      </p:sp>
      <p:sp>
        <p:nvSpPr>
          <p:cNvPr id="1225753" name="Text Box 25">
            <a:extLst>
              <a:ext uri="{FF2B5EF4-FFF2-40B4-BE49-F238E27FC236}">
                <a16:creationId xmlns:a16="http://schemas.microsoft.com/office/drawing/2014/main" id="{1E3BED66-574B-4635-A724-B6399E4E0AE3}"/>
              </a:ext>
            </a:extLst>
          </p:cNvPr>
          <p:cNvSpPr txBox="1">
            <a:spLocks noChangeArrowheads="1"/>
          </p:cNvSpPr>
          <p:nvPr/>
        </p:nvSpPr>
        <p:spPr bwMode="auto">
          <a:xfrm>
            <a:off x="1991520" y="2405063"/>
            <a:ext cx="5746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50000"/>
              </a:spcBef>
              <a:buClrTx/>
              <a:buNone/>
            </a:pPr>
            <a:r>
              <a:rPr lang="en-US" altLang="zh-CN">
                <a:solidFill>
                  <a:srgbClr val="000000"/>
                </a:solidFill>
                <a:ea typeface="华文新魏" panose="02010800040101010101" pitchFamily="2" charset="-122"/>
              </a:rPr>
              <a:t>27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grpId="0" nodeType="clickEffect">
                                  <p:stCondLst>
                                    <p:cond delay="0"/>
                                  </p:stCondLst>
                                  <p:childTnLst>
                                    <p:animMotion origin="layout" path="M 0 1.6185E-6 L 0.42517 1.6185E-6 " pathEditMode="relative" rAng="0" ptsTypes="AA">
                                      <p:cBhvr>
                                        <p:cTn id="6" dur="2000" fill="hold"/>
                                        <p:tgtEl>
                                          <p:spTgt spid="1225745"/>
                                        </p:tgtEl>
                                        <p:attrNameLst>
                                          <p:attrName>ppt_x</p:attrName>
                                          <p:attrName>ppt_y</p:attrName>
                                        </p:attrNameLst>
                                      </p:cBhvr>
                                      <p:rCtr x="21250" y="0"/>
                                    </p:animMotion>
                                  </p:childTnLst>
                                  <p:subTnLst>
                                    <p:set>
                                      <p:cBhvr override="childStyle">
                                        <p:cTn dur="1" fill="hold" display="0" masterRel="sameClick" afterEffect="1">
                                          <p:stCondLst>
                                            <p:cond evt="end" delay="0">
                                              <p:tn val="5"/>
                                            </p:cond>
                                          </p:stCondLst>
                                        </p:cTn>
                                        <p:tgtEl>
                                          <p:spTgt spid="122574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2.5E-6 -0.00439 L 0.18906 -1.44509E-6 " pathEditMode="relative" rAng="0" ptsTypes="AA">
                                      <p:cBhvr>
                                        <p:cTn id="10" dur="2000" fill="hold"/>
                                        <p:tgtEl>
                                          <p:spTgt spid="1225751"/>
                                        </p:tgtEl>
                                        <p:attrNameLst>
                                          <p:attrName>ppt_x</p:attrName>
                                          <p:attrName>ppt_y</p:attrName>
                                        </p:attrNameLst>
                                      </p:cBhvr>
                                      <p:rCtr x="9444" y="20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18906 1.6185E-6 L 0.29149 0.17202 " pathEditMode="relative" rAng="0" ptsTypes="AA">
                                      <p:cBhvr>
                                        <p:cTn id="14" dur="2000" fill="hold"/>
                                        <p:tgtEl>
                                          <p:spTgt spid="1225751"/>
                                        </p:tgtEl>
                                        <p:attrNameLst>
                                          <p:attrName>ppt_x</p:attrName>
                                          <p:attrName>ppt_y</p:attrName>
                                        </p:attrNameLst>
                                      </p:cBhvr>
                                      <p:rCtr x="5122" y="860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3.05556E-6 2.77457E-6 L -0.11805 -0.16786 " pathEditMode="relative" ptsTypes="AA">
                                      <p:cBhvr>
                                        <p:cTn id="18" dur="2000" fill="hold"/>
                                        <p:tgtEl>
                                          <p:spTgt spid="1225747"/>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2" nodeType="clickEffect">
                                  <p:stCondLst>
                                    <p:cond delay="0"/>
                                  </p:stCondLst>
                                  <p:childTnLst>
                                    <p:animMotion origin="layout" path="M 0.29149 0.17202 L 0.35451 0.33988 " pathEditMode="relative" rAng="0" ptsTypes="AA">
                                      <p:cBhvr>
                                        <p:cTn id="22" dur="2000" fill="hold"/>
                                        <p:tgtEl>
                                          <p:spTgt spid="1225751"/>
                                        </p:tgtEl>
                                        <p:attrNameLst>
                                          <p:attrName>ppt_x</p:attrName>
                                          <p:attrName>ppt_y</p:attrName>
                                        </p:attrNameLst>
                                      </p:cBhvr>
                                      <p:rCtr x="3142" y="8393"/>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0" nodeType="clickEffect">
                                  <p:stCondLst>
                                    <p:cond delay="0"/>
                                  </p:stCondLst>
                                  <p:childTnLst>
                                    <p:animMotion origin="layout" path="M -3.88889E-6 -2.77457E-6 L -0.07083 -0.17826 " pathEditMode="relative" rAng="0" ptsTypes="AA">
                                      <p:cBhvr>
                                        <p:cTn id="26" dur="2000" fill="hold"/>
                                        <p:tgtEl>
                                          <p:spTgt spid="1225750"/>
                                        </p:tgtEl>
                                        <p:attrNameLst>
                                          <p:attrName>ppt_x</p:attrName>
                                          <p:attrName>ppt_y</p:attrName>
                                        </p:attrNameLst>
                                      </p:cBhvr>
                                      <p:rCtr x="-3542" y="-8925"/>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22575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63" presetClass="path" presetSubtype="0" accel="50000" decel="50000" fill="hold" grpId="0" nodeType="clickEffect">
                                  <p:stCondLst>
                                    <p:cond delay="0"/>
                                  </p:stCondLst>
                                  <p:childTnLst>
                                    <p:animMotion origin="layout" path="M 2.77778E-6 1.6185E-6 L 0.21284 -0.00624 " pathEditMode="relative" rAng="0" ptsTypes="AA">
                                      <p:cBhvr>
                                        <p:cTn id="34" dur="2000" fill="hold"/>
                                        <p:tgtEl>
                                          <p:spTgt spid="1225752"/>
                                        </p:tgtEl>
                                        <p:attrNameLst>
                                          <p:attrName>ppt_x</p:attrName>
                                          <p:attrName>ppt_y</p:attrName>
                                        </p:attrNameLst>
                                      </p:cBhvr>
                                      <p:rCtr x="10642" y="-324"/>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63" presetClass="path" presetSubtype="0" accel="50000" decel="50000" fill="hold" grpId="1" nodeType="clickEffect">
                                  <p:stCondLst>
                                    <p:cond delay="0"/>
                                  </p:stCondLst>
                                  <p:childTnLst>
                                    <p:animMotion origin="layout" path="M -0.11024 -0.16786 L 0.35434 -0.16786 " pathEditMode="relative" rAng="0" ptsTypes="AA">
                                      <p:cBhvr>
                                        <p:cTn id="38" dur="2000" fill="hold"/>
                                        <p:tgtEl>
                                          <p:spTgt spid="1225747"/>
                                        </p:tgtEl>
                                        <p:attrNameLst>
                                          <p:attrName>ppt_x</p:attrName>
                                          <p:attrName>ppt_y</p:attrName>
                                        </p:attrNameLst>
                                      </p:cBhvr>
                                      <p:rCtr x="23229" y="0"/>
                                    </p:animMotion>
                                  </p:childTnLst>
                                  <p:subTnLst>
                                    <p:set>
                                      <p:cBhvr override="childStyle">
                                        <p:cTn dur="1" fill="hold" display="0" masterRel="sameClick" afterEffect="1">
                                          <p:stCondLst>
                                            <p:cond evt="end" delay="0">
                                              <p:tn val="37"/>
                                            </p:cond>
                                          </p:stCondLst>
                                        </p:cTn>
                                        <p:tgtEl>
                                          <p:spTgt spid="1225747"/>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3" nodeType="clickEffect">
                                  <p:stCondLst>
                                    <p:cond delay="0"/>
                                  </p:stCondLst>
                                  <p:childTnLst>
                                    <p:animMotion origin="layout" path="M 0.35451 0.33988 L 0.18125 -0.00624 " pathEditMode="relative" rAng="0" ptsTypes="AA">
                                      <p:cBhvr>
                                        <p:cTn id="42" dur="2000" fill="hold"/>
                                        <p:tgtEl>
                                          <p:spTgt spid="1225751"/>
                                        </p:tgtEl>
                                        <p:attrNameLst>
                                          <p:attrName>ppt_x</p:attrName>
                                          <p:attrName>ppt_y</p:attrName>
                                        </p:attrNameLst>
                                      </p:cBhvr>
                                      <p:rCtr x="-8663" y="-17318"/>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grpId="1" nodeType="clickEffect">
                                  <p:stCondLst>
                                    <p:cond delay="0"/>
                                  </p:stCondLst>
                                  <p:childTnLst>
                                    <p:animMotion origin="layout" path="M 0.21284 -0.00624 L 0.50416 0.33988 " pathEditMode="relative" rAng="0" ptsTypes="AA">
                                      <p:cBhvr>
                                        <p:cTn id="46" dur="2000" fill="hold"/>
                                        <p:tgtEl>
                                          <p:spTgt spid="1225752"/>
                                        </p:tgtEl>
                                        <p:attrNameLst>
                                          <p:attrName>ppt_x</p:attrName>
                                          <p:attrName>ppt_y</p:attrName>
                                        </p:attrNameLst>
                                      </p:cBhvr>
                                      <p:rCtr x="14566" y="17295"/>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1225743"/>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grpId="4" nodeType="clickEffect">
                                  <p:stCondLst>
                                    <p:cond delay="0"/>
                                  </p:stCondLst>
                                  <p:childTnLst>
                                    <p:animMotion origin="layout" path="M 0.18906 1.6185E-6 L 0.08663 0.16162 " pathEditMode="relative" rAng="0" ptsTypes="AA">
                                      <p:cBhvr>
                                        <p:cTn id="54" dur="2000" fill="hold"/>
                                        <p:tgtEl>
                                          <p:spTgt spid="1225751"/>
                                        </p:tgtEl>
                                        <p:attrNameLst>
                                          <p:attrName>ppt_x</p:attrName>
                                          <p:attrName>ppt_y</p:attrName>
                                        </p:attrNameLst>
                                      </p:cBhvr>
                                      <p:rCtr x="-5122" y="8069"/>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grpId="0" nodeType="clickEffect">
                                  <p:stCondLst>
                                    <p:cond delay="0"/>
                                  </p:stCondLst>
                                  <p:childTnLst>
                                    <p:animMotion origin="layout" path="M 5.55556E-7 -1.84971E-6 L 0.10243 -0.17826 " pathEditMode="relative" ptsTypes="AA">
                                      <p:cBhvr>
                                        <p:cTn id="58" dur="2000" fill="hold"/>
                                        <p:tgtEl>
                                          <p:spTgt spid="1225744"/>
                                        </p:tgtEl>
                                        <p:attrNameLst>
                                          <p:attrName>ppt_x</p:attrName>
                                          <p:attrName>ppt_y</p:attrName>
                                        </p:attrNameLst>
                                      </p:cBhvr>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0" presetClass="path" presetSubtype="0" accel="50000" decel="50000" fill="hold" grpId="5" nodeType="clickEffect">
                                  <p:stCondLst>
                                    <p:cond delay="0"/>
                                  </p:stCondLst>
                                  <p:childTnLst>
                                    <p:animMotion origin="layout" path="M 0.08663 0.16162 L 0.0158 0.33988 " pathEditMode="relative" rAng="0" ptsTypes="AA">
                                      <p:cBhvr>
                                        <p:cTn id="62" dur="2000" fill="hold"/>
                                        <p:tgtEl>
                                          <p:spTgt spid="1225751"/>
                                        </p:tgtEl>
                                        <p:attrNameLst>
                                          <p:attrName>ppt_x</p:attrName>
                                          <p:attrName>ppt_y</p:attrName>
                                        </p:attrNameLst>
                                      </p:cBhvr>
                                      <p:rCtr x="-3542" y="8902"/>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0" presetClass="path" presetSubtype="0" accel="50000" decel="50000" fill="hold" grpId="0" nodeType="clickEffect">
                                  <p:stCondLst>
                                    <p:cond delay="0"/>
                                  </p:stCondLst>
                                  <p:childTnLst>
                                    <p:animMotion origin="layout" path="M 3.88889E-6 -0.00624 L 0.07083 -0.19075 " pathEditMode="relative" rAng="0" ptsTypes="AA">
                                      <p:cBhvr>
                                        <p:cTn id="66" dur="2000" fill="hold"/>
                                        <p:tgtEl>
                                          <p:spTgt spid="1225746"/>
                                        </p:tgtEl>
                                        <p:attrNameLst>
                                          <p:attrName>ppt_x</p:attrName>
                                          <p:attrName>ppt_y</p:attrName>
                                        </p:attrNameLst>
                                      </p:cBhvr>
                                      <p:rCtr x="3542" y="-9225"/>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2" nodeType="clickEffect">
                                  <p:stCondLst>
                                    <p:cond delay="0"/>
                                  </p:stCondLst>
                                  <p:childTnLst>
                                    <p:set>
                                      <p:cBhvr>
                                        <p:cTn id="70" dur="1" fill="hold">
                                          <p:stCondLst>
                                            <p:cond delay="0"/>
                                          </p:stCondLst>
                                        </p:cTn>
                                        <p:tgtEl>
                                          <p:spTgt spid="12257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63" presetClass="path" presetSubtype="0" accel="50000" decel="50000" fill="hold" grpId="0" nodeType="clickEffect">
                                  <p:stCondLst>
                                    <p:cond delay="0"/>
                                  </p:stCondLst>
                                  <p:childTnLst>
                                    <p:animMotion origin="layout" path="M -0.0217 -0.00439 L 0.2283 -0.00439 " pathEditMode="relative" rAng="0" ptsTypes="AA">
                                      <p:cBhvr>
                                        <p:cTn id="74" dur="2000" fill="hold"/>
                                        <p:tgtEl>
                                          <p:spTgt spid="1225753"/>
                                        </p:tgtEl>
                                        <p:attrNameLst>
                                          <p:attrName>ppt_x</p:attrName>
                                          <p:attrName>ppt_y</p:attrName>
                                        </p:attrNameLst>
                                      </p:cBhvr>
                                      <p:rCtr x="12500" y="0"/>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63" presetClass="path" presetSubtype="0" accel="50000" decel="50000" fill="hold" grpId="1" nodeType="clickEffect">
                                  <p:stCondLst>
                                    <p:cond delay="0"/>
                                  </p:stCondLst>
                                  <p:childTnLst>
                                    <p:animMotion origin="layout" path="M 0.10243 -0.16786 L 0.5592 -0.1741 " pathEditMode="relative" rAng="0" ptsTypes="AA">
                                      <p:cBhvr>
                                        <p:cTn id="78" dur="2000" fill="hold"/>
                                        <p:tgtEl>
                                          <p:spTgt spid="1225744"/>
                                        </p:tgtEl>
                                        <p:attrNameLst>
                                          <p:attrName>ppt_x</p:attrName>
                                          <p:attrName>ppt_y</p:attrName>
                                        </p:attrNameLst>
                                      </p:cBhvr>
                                      <p:rCtr x="22830" y="-324"/>
                                    </p:animMotion>
                                  </p:childTnLst>
                                  <p:subTnLst>
                                    <p:set>
                                      <p:cBhvr override="childStyle">
                                        <p:cTn dur="1" fill="hold" display="0" masterRel="sameClick" afterEffect="1">
                                          <p:stCondLst>
                                            <p:cond evt="end" delay="0">
                                              <p:tn val="77"/>
                                            </p:cond>
                                          </p:stCondLst>
                                        </p:cTn>
                                        <p:tgtEl>
                                          <p:spTgt spid="1225744"/>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0" presetClass="path" presetSubtype="0" accel="50000" decel="50000" fill="hold" grpId="0" nodeType="clickEffect">
                                  <p:stCondLst>
                                    <p:cond delay="0"/>
                                  </p:stCondLst>
                                  <p:childTnLst>
                                    <p:animMotion origin="layout" path="M 4.72222E-6 0.00625 L -0.05122 -0.34612 " pathEditMode="relative" rAng="0" ptsTypes="AA">
                                      <p:cBhvr>
                                        <p:cTn id="82" dur="2000" fill="hold"/>
                                        <p:tgtEl>
                                          <p:spTgt spid="1225748"/>
                                        </p:tgtEl>
                                        <p:attrNameLst>
                                          <p:attrName>ppt_x</p:attrName>
                                          <p:attrName>ppt_y</p:attrName>
                                        </p:attrNameLst>
                                      </p:cBhvr>
                                      <p:rCtr x="-2569" y="-17618"/>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0" presetClass="path" presetSubtype="0" accel="50000" decel="50000" fill="hold" grpId="1" nodeType="clickEffect">
                                  <p:stCondLst>
                                    <p:cond delay="0"/>
                                  </p:stCondLst>
                                  <p:childTnLst>
                                    <p:animMotion origin="layout" path="M 0.25 1.6185E-6 L 0.46458 0.35029 " pathEditMode="relative" rAng="0" ptsTypes="AA">
                                      <p:cBhvr>
                                        <p:cTn id="86" dur="2000" fill="hold"/>
                                        <p:tgtEl>
                                          <p:spTgt spid="1225753"/>
                                        </p:tgtEl>
                                        <p:attrNameLst>
                                          <p:attrName>ppt_x</p:attrName>
                                          <p:attrName>ppt_y</p:attrName>
                                        </p:attrNameLst>
                                      </p:cBhvr>
                                      <p:rCtr x="10729" y="17503"/>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nodeType="clickEffect">
                                  <p:stCondLst>
                                    <p:cond delay="0"/>
                                  </p:stCondLst>
                                  <p:childTnLst>
                                    <p:set>
                                      <p:cBhvr>
                                        <p:cTn id="90" dur="1" fill="hold">
                                          <p:stCondLst>
                                            <p:cond delay="0"/>
                                          </p:stCondLst>
                                        </p:cTn>
                                        <p:tgtEl>
                                          <p:spTgt spid="12257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744" grpId="0"/>
      <p:bldP spid="1225744" grpId="1"/>
      <p:bldP spid="1225745" grpId="0"/>
      <p:bldP spid="1225746" grpId="0"/>
      <p:bldP spid="1225747" grpId="0"/>
      <p:bldP spid="1225747" grpId="1"/>
      <p:bldP spid="1225748" grpId="0"/>
      <p:bldP spid="1225750" grpId="0"/>
      <p:bldP spid="1225751" grpId="0"/>
      <p:bldP spid="1225751" grpId="1"/>
      <p:bldP spid="1225751" grpId="2"/>
      <p:bldP spid="1225751" grpId="3"/>
      <p:bldP spid="1225751" grpId="4"/>
      <p:bldP spid="1225751" grpId="5"/>
      <p:bldP spid="1225752" grpId="0"/>
      <p:bldP spid="1225752" grpId="1"/>
      <p:bldP spid="1225752" grpId="2"/>
      <p:bldP spid="1225753" grpId="0"/>
      <p:bldP spid="1225753" grpId="1"/>
      <p:bldP spid="1225753"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E3161123-F79D-4DEE-BC74-3DEEE9E37DD8}"/>
              </a:ext>
            </a:extLst>
          </p:cNvPr>
          <p:cNvSpPr>
            <a:spLocks noGrp="1" noChangeArrowheads="1"/>
          </p:cNvSpPr>
          <p:nvPr>
            <p:ph type="body" idx="4294967295"/>
          </p:nvPr>
        </p:nvSpPr>
        <p:spPr>
          <a:xfrm>
            <a:off x="431744" y="981076"/>
            <a:ext cx="11377719" cy="5184775"/>
          </a:xfrm>
        </p:spPr>
        <p:txBody>
          <a:bodyPr/>
          <a:lstStyle/>
          <a:p>
            <a:pPr eaLnBrk="1" hangingPunct="1">
              <a:lnSpc>
                <a:spcPct val="11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//A</a:t>
            </a:r>
            <a:r>
              <a:rPr lang="zh-CN" altLang="en-US" sz="2600" dirty="0">
                <a:latin typeface="Arial" panose="020B0604020202020204" pitchFamily="34" charset="0"/>
                <a:cs typeface="Arial" panose="020B0604020202020204" pitchFamily="34" charset="0"/>
              </a:rPr>
              <a:t>是从外存读入</a:t>
            </a:r>
            <a:r>
              <a:rPr lang="en-US" altLang="zh-CN" sz="2600" dirty="0">
                <a:latin typeface="Arial" panose="020B0604020202020204" pitchFamily="34" charset="0"/>
                <a:cs typeface="Arial" panose="020B0604020202020204" pitchFamily="34" charset="0"/>
              </a:rPr>
              <a:t>n</a:t>
            </a:r>
            <a:r>
              <a:rPr lang="zh-CN" altLang="en-US" sz="2600" dirty="0">
                <a:latin typeface="Arial" panose="020B0604020202020204" pitchFamily="34" charset="0"/>
                <a:cs typeface="Arial" panose="020B0604020202020204" pitchFamily="34" charset="0"/>
              </a:rPr>
              <a:t>个元素后所存放的数组</a:t>
            </a:r>
          </a:p>
          <a:p>
            <a:pPr eaLnBrk="1" hangingPunct="1">
              <a:lnSpc>
                <a:spcPct val="11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template &lt;class Elem&gt;</a:t>
            </a:r>
          </a:p>
          <a:p>
            <a:pPr eaLnBrk="1" hangingPunct="1">
              <a:lnSpc>
                <a:spcPct val="110000"/>
              </a:lnSpc>
              <a:buFont typeface="Wingdings" panose="05000000000000000000" pitchFamily="2" charset="2"/>
              <a:buNone/>
            </a:pPr>
            <a:r>
              <a:rPr lang="en-US" altLang="zh-CN" sz="2600" u="sng" dirty="0">
                <a:solidFill>
                  <a:schemeClr val="accent2"/>
                </a:solidFill>
                <a:latin typeface="Arial" panose="020B0604020202020204" pitchFamily="34" charset="0"/>
                <a:cs typeface="Arial" panose="020B0604020202020204" pitchFamily="34" charset="0"/>
              </a:rPr>
              <a:t>void </a:t>
            </a:r>
            <a:r>
              <a:rPr lang="en-US" altLang="zh-CN" sz="2600" u="sng" dirty="0" err="1">
                <a:solidFill>
                  <a:schemeClr val="accent2"/>
                </a:solidFill>
                <a:latin typeface="Arial" panose="020B0604020202020204" pitchFamily="34" charset="0"/>
                <a:cs typeface="Arial" panose="020B0604020202020204" pitchFamily="34" charset="0"/>
              </a:rPr>
              <a:t>ReplacementSelection</a:t>
            </a:r>
            <a:r>
              <a:rPr lang="en-US" altLang="zh-CN" sz="2600" u="sng" dirty="0">
                <a:solidFill>
                  <a:schemeClr val="accent2"/>
                </a:solidFill>
                <a:latin typeface="Arial" panose="020B0604020202020204" pitchFamily="34" charset="0"/>
                <a:cs typeface="Arial" panose="020B0604020202020204" pitchFamily="34" charset="0"/>
              </a:rPr>
              <a:t>(Elem * A, int n, const char * in, const char * out)</a:t>
            </a:r>
            <a:r>
              <a:rPr lang="en-US" altLang="zh-CN" sz="2600" dirty="0">
                <a:latin typeface="Arial" panose="020B0604020202020204" pitchFamily="34" charset="0"/>
                <a:cs typeface="Arial" panose="020B0604020202020204" pitchFamily="34" charset="0"/>
              </a:rPr>
              <a:t>{</a:t>
            </a:r>
          </a:p>
          <a:p>
            <a:pPr algn="just" eaLnBrk="1" hangingPunct="1">
              <a:lnSpc>
                <a:spcPct val="11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Elem </a:t>
            </a:r>
            <a:r>
              <a:rPr lang="en-US" altLang="zh-CN" sz="2600" dirty="0" err="1">
                <a:latin typeface="Arial" panose="020B0604020202020204" pitchFamily="34" charset="0"/>
                <a:cs typeface="Arial" panose="020B0604020202020204" pitchFamily="34" charset="0"/>
              </a:rPr>
              <a:t>mval</a:t>
            </a: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存放最小堆的最小值</a:t>
            </a:r>
          </a:p>
          <a:p>
            <a:pPr algn="just" eaLnBrk="1" hangingPunct="1">
              <a:lnSpc>
                <a:spcPct val="11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Elem r;  		                          //</a:t>
            </a:r>
            <a:r>
              <a:rPr lang="zh-CN" altLang="en-US" sz="2600" dirty="0">
                <a:latin typeface="Arial" panose="020B0604020202020204" pitchFamily="34" charset="0"/>
                <a:cs typeface="Arial" panose="020B0604020202020204" pitchFamily="34" charset="0"/>
              </a:rPr>
              <a:t>存放从输入缓冲区中读入的元素</a:t>
            </a:r>
          </a:p>
          <a:p>
            <a:pPr algn="just" eaLnBrk="1" hangingPunct="1">
              <a:lnSpc>
                <a:spcPct val="11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FILE * </a:t>
            </a:r>
            <a:r>
              <a:rPr lang="en-US" altLang="zh-CN" sz="2600" dirty="0" err="1">
                <a:latin typeface="Arial" panose="020B0604020202020204" pitchFamily="34" charset="0"/>
                <a:cs typeface="Arial" panose="020B0604020202020204" pitchFamily="34" charset="0"/>
              </a:rPr>
              <a:t>iptF</a:t>
            </a: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输入文件句柄</a:t>
            </a:r>
            <a:endParaRPr lang="en-US" altLang="zh-CN" sz="2600" dirty="0">
              <a:latin typeface="Arial" panose="020B0604020202020204" pitchFamily="34" charset="0"/>
              <a:cs typeface="Arial" panose="020B0604020202020204" pitchFamily="34" charset="0"/>
            </a:endParaRPr>
          </a:p>
          <a:p>
            <a:pPr algn="just" eaLnBrk="1" hangingPunct="1">
              <a:lnSpc>
                <a:spcPct val="11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FILE * </a:t>
            </a:r>
            <a:r>
              <a:rPr lang="en-US" altLang="zh-CN" sz="2600" dirty="0" err="1">
                <a:latin typeface="Arial" panose="020B0604020202020204" pitchFamily="34" charset="0"/>
                <a:cs typeface="Arial" panose="020B0604020202020204" pitchFamily="34" charset="0"/>
              </a:rPr>
              <a:t>optF</a:t>
            </a: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输出文件句柄</a:t>
            </a:r>
            <a:endParaRPr lang="en-US" altLang="zh-CN" sz="2600" dirty="0">
              <a:latin typeface="Arial" panose="020B0604020202020204" pitchFamily="34" charset="0"/>
              <a:cs typeface="Arial" panose="020B0604020202020204" pitchFamily="34" charset="0"/>
            </a:endParaRPr>
          </a:p>
          <a:p>
            <a:pPr algn="just" eaLnBrk="1" hangingPunct="1">
              <a:lnSpc>
                <a:spcPct val="11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Buffer&lt;Elem&gt; input; 	                //</a:t>
            </a:r>
            <a:r>
              <a:rPr lang="zh-CN" altLang="en-US" sz="2600" dirty="0">
                <a:latin typeface="Arial" panose="020B0604020202020204" pitchFamily="34" charset="0"/>
                <a:cs typeface="Arial" panose="020B0604020202020204" pitchFamily="34" charset="0"/>
              </a:rPr>
              <a:t>输入 </a:t>
            </a:r>
            <a:r>
              <a:rPr lang="en-US" altLang="zh-CN" sz="2600" dirty="0">
                <a:latin typeface="Arial" panose="020B0604020202020204" pitchFamily="34" charset="0"/>
                <a:cs typeface="Arial" panose="020B0604020202020204" pitchFamily="34" charset="0"/>
              </a:rPr>
              <a:t>buffer</a:t>
            </a:r>
          </a:p>
          <a:p>
            <a:pPr algn="just" eaLnBrk="1" hangingPunct="1">
              <a:lnSpc>
                <a:spcPct val="11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Buffer&lt;Elem&gt; output; 	      //</a:t>
            </a:r>
            <a:r>
              <a:rPr lang="zh-CN" altLang="en-US" sz="2600" dirty="0">
                <a:latin typeface="Arial" panose="020B0604020202020204" pitchFamily="34" charset="0"/>
                <a:cs typeface="Arial" panose="020B0604020202020204" pitchFamily="34" charset="0"/>
              </a:rPr>
              <a:t> 输出</a:t>
            </a:r>
            <a:r>
              <a:rPr lang="en-US" altLang="zh-CN" sz="2600" dirty="0">
                <a:latin typeface="Arial" panose="020B0604020202020204" pitchFamily="34" charset="0"/>
                <a:cs typeface="Arial" panose="020B0604020202020204" pitchFamily="34" charset="0"/>
              </a:rPr>
              <a:t>buffer</a:t>
            </a:r>
            <a:endParaRPr lang="zh-CN" altLang="en-US" sz="2600" dirty="0">
              <a:latin typeface="Arial" panose="020B0604020202020204" pitchFamily="34" charset="0"/>
              <a:cs typeface="Arial" panose="020B0604020202020204" pitchFamily="34" charset="0"/>
            </a:endParaRPr>
          </a:p>
        </p:txBody>
      </p:sp>
      <p:sp>
        <p:nvSpPr>
          <p:cNvPr id="29700" name="Rectangle 4">
            <a:extLst>
              <a:ext uri="{FF2B5EF4-FFF2-40B4-BE49-F238E27FC236}">
                <a16:creationId xmlns:a16="http://schemas.microsoft.com/office/drawing/2014/main" id="{BECDD227-5227-4435-9FB6-5A5ECC556FE5}"/>
              </a:ext>
            </a:extLst>
          </p:cNvPr>
          <p:cNvSpPr>
            <a:spLocks noChangeArrowheads="1"/>
          </p:cNvSpPr>
          <p:nvPr/>
        </p:nvSpPr>
        <p:spPr bwMode="auto">
          <a:xfrm>
            <a:off x="1991519" y="1"/>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置换选择算法</a:t>
            </a:r>
            <a:endParaRPr lang="en-US" altLang="zh-CN"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EB8914D-640B-4ED2-9139-259977F89E69}"/>
              </a:ext>
            </a:extLst>
          </p:cNvPr>
          <p:cNvSpPr>
            <a:spLocks noGrp="1" noChangeArrowheads="1"/>
          </p:cNvSpPr>
          <p:nvPr>
            <p:ph type="title"/>
          </p:nvPr>
        </p:nvSpPr>
        <p:spPr>
          <a:xfrm>
            <a:off x="1559719" y="-26988"/>
            <a:ext cx="9144000" cy="836613"/>
          </a:xfrm>
        </p:spPr>
        <p:txBody>
          <a:bodyPr/>
          <a:lstStyle/>
          <a:p>
            <a:pPr eaLnBrk="1" hangingPunct="1"/>
            <a:r>
              <a:rPr lang="zh-CN" altLang="en-US">
                <a:solidFill>
                  <a:schemeClr val="tx1"/>
                </a:solidFill>
              </a:rPr>
              <a:t>置换选择算法</a:t>
            </a:r>
            <a:r>
              <a:rPr lang="en-US" altLang="zh-CN">
                <a:solidFill>
                  <a:schemeClr val="tx1"/>
                </a:solidFill>
              </a:rPr>
              <a:t>(</a:t>
            </a:r>
            <a:r>
              <a:rPr lang="zh-CN" altLang="en-US">
                <a:solidFill>
                  <a:schemeClr val="tx1"/>
                </a:solidFill>
              </a:rPr>
              <a:t>续</a:t>
            </a:r>
            <a:r>
              <a:rPr lang="en-US" altLang="zh-CN">
                <a:solidFill>
                  <a:schemeClr val="tx1"/>
                </a:solidFill>
              </a:rPr>
              <a:t>)</a:t>
            </a:r>
          </a:p>
        </p:txBody>
      </p:sp>
      <p:sp>
        <p:nvSpPr>
          <p:cNvPr id="30723" name="Rectangle 3">
            <a:extLst>
              <a:ext uri="{FF2B5EF4-FFF2-40B4-BE49-F238E27FC236}">
                <a16:creationId xmlns:a16="http://schemas.microsoft.com/office/drawing/2014/main" id="{54AF5C22-A176-4C5F-BE1F-42CB0B9ED4D7}"/>
              </a:ext>
            </a:extLst>
          </p:cNvPr>
          <p:cNvSpPr>
            <a:spLocks noGrp="1" noChangeArrowheads="1"/>
          </p:cNvSpPr>
          <p:nvPr>
            <p:ph type="body" idx="1"/>
          </p:nvPr>
        </p:nvSpPr>
        <p:spPr>
          <a:xfrm>
            <a:off x="442859" y="946245"/>
            <a:ext cx="11377719" cy="5184775"/>
          </a:xfrm>
        </p:spPr>
        <p:txBody>
          <a:bodyPr/>
          <a:lstStyle/>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初始化输入输出文件</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initFiles</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inputFile</a:t>
            </a: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outputFile</a:t>
            </a:r>
            <a:r>
              <a:rPr lang="en-US" altLang="zh-CN" sz="2600" dirty="0">
                <a:latin typeface="Arial" panose="020B0604020202020204" pitchFamily="34" charset="0"/>
                <a:cs typeface="Arial" panose="020B0604020202020204" pitchFamily="34" charset="0"/>
              </a:rPr>
              <a:t>, in, out); </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初始化堆的数据，读入</a:t>
            </a:r>
            <a:r>
              <a:rPr lang="en-US" altLang="zh-CN" sz="2600" dirty="0">
                <a:latin typeface="Arial" panose="020B0604020202020204" pitchFamily="34" charset="0"/>
                <a:cs typeface="Arial" panose="020B0604020202020204" pitchFamily="34" charset="0"/>
              </a:rPr>
              <a:t>n</a:t>
            </a:r>
            <a:r>
              <a:rPr lang="zh-CN" altLang="en-US" sz="2600" dirty="0">
                <a:latin typeface="Arial" panose="020B0604020202020204" pitchFamily="34" charset="0"/>
                <a:cs typeface="Arial" panose="020B0604020202020204" pitchFamily="34" charset="0"/>
              </a:rPr>
              <a:t>个数据</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initMinHeapArry</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inputFile</a:t>
            </a:r>
            <a:r>
              <a:rPr lang="en-US" altLang="zh-CN" sz="2600" dirty="0">
                <a:latin typeface="Arial" panose="020B0604020202020204" pitchFamily="34" charset="0"/>
                <a:cs typeface="Arial" panose="020B0604020202020204" pitchFamily="34" charset="0"/>
              </a:rPr>
              <a:t>, n, A); </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建立最小值堆</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MinHeap</a:t>
            </a:r>
            <a:r>
              <a:rPr lang="en-US" altLang="zh-CN" sz="2600" dirty="0">
                <a:latin typeface="Arial" panose="020B0604020202020204" pitchFamily="34" charset="0"/>
                <a:cs typeface="Arial" panose="020B0604020202020204" pitchFamily="34" charset="0"/>
              </a:rPr>
              <a:t>&lt;Elem&gt; H(A, n, n); 		</a:t>
            </a:r>
            <a:endParaRPr lang="zh-CN" altLang="en-US" sz="2600" dirty="0">
              <a:latin typeface="Arial" panose="020B0604020202020204" pitchFamily="34" charset="0"/>
              <a:cs typeface="Arial" panose="020B0604020202020204" pitchFamily="34" charset="0"/>
            </a:endParaRPr>
          </a:p>
          <a:p>
            <a:pPr algn="just" eaLnBrk="1" hangingPunct="1">
              <a:lnSpc>
                <a:spcPct val="150000"/>
              </a:lnSpc>
              <a:buFont typeface="Wingdings" panose="05000000000000000000" pitchFamily="2" charset="2"/>
              <a:buNone/>
            </a:pPr>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初始化</a:t>
            </a:r>
            <a:r>
              <a:rPr lang="en-US" altLang="zh-CN" sz="2600" dirty="0" err="1">
                <a:latin typeface="Arial" panose="020B0604020202020204" pitchFamily="34" charset="0"/>
                <a:cs typeface="Arial" panose="020B0604020202020204" pitchFamily="34" charset="0"/>
              </a:rPr>
              <a:t>inputbuffer</a:t>
            </a:r>
            <a:r>
              <a:rPr lang="zh-CN" altLang="en-US" sz="2600" dirty="0">
                <a:latin typeface="Arial" panose="020B0604020202020204" pitchFamily="34" charset="0"/>
                <a:cs typeface="Arial" panose="020B0604020202020204" pitchFamily="34" charset="0"/>
              </a:rPr>
              <a:t>，读入部分数据</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initInputBuffer</a:t>
            </a:r>
            <a:r>
              <a:rPr lang="en-US" altLang="zh-CN" sz="2600" dirty="0">
                <a:latin typeface="Arial" panose="020B0604020202020204" pitchFamily="34" charset="0"/>
                <a:cs typeface="Arial" panose="020B0604020202020204" pitchFamily="34" charset="0"/>
              </a:rPr>
              <a:t>(input, </a:t>
            </a:r>
            <a:r>
              <a:rPr lang="en-US" altLang="zh-CN" sz="2600" dirty="0" err="1">
                <a:latin typeface="Arial" panose="020B0604020202020204" pitchFamily="34" charset="0"/>
                <a:cs typeface="Arial" panose="020B0604020202020204" pitchFamily="34" charset="0"/>
              </a:rPr>
              <a:t>inputFile</a:t>
            </a:r>
            <a:r>
              <a:rPr lang="en-US" altLang="zh-CN" sz="2600"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7C7448E1-F522-4548-84C6-928BF0240152}"/>
              </a:ext>
            </a:extLst>
          </p:cNvPr>
          <p:cNvSpPr>
            <a:spLocks noGrp="1" noChangeArrowheads="1"/>
          </p:cNvSpPr>
          <p:nvPr>
            <p:ph type="body" idx="4294967295"/>
          </p:nvPr>
        </p:nvSpPr>
        <p:spPr>
          <a:xfrm>
            <a:off x="431745" y="836614"/>
            <a:ext cx="11377718" cy="5761037"/>
          </a:xfrm>
        </p:spPr>
        <p:txBody>
          <a:bodyPr/>
          <a:lstStyle/>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for(int last =n-1; last &gt;= 0;){</a:t>
            </a:r>
            <a:endParaRPr lang="zh-CN" altLang="en-US" sz="2600" dirty="0">
              <a:latin typeface="Arial" panose="020B0604020202020204" pitchFamily="34" charset="0"/>
              <a:cs typeface="Arial" panose="020B0604020202020204" pitchFamily="34" charset="0"/>
            </a:endParaRPr>
          </a:p>
          <a:p>
            <a:pPr algn="just" eaLnBrk="1" hangingPunct="1">
              <a:lnSpc>
                <a:spcPct val="150000"/>
              </a:lnSpc>
              <a:buFont typeface="Wingdings" panose="05000000000000000000" pitchFamily="2" charset="2"/>
              <a:buNone/>
            </a:pPr>
            <a:r>
              <a:rPr lang="zh-CN" altLang="en-US"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mval</a:t>
            </a:r>
            <a:r>
              <a:rPr lang="en-US" altLang="zh-CN" sz="2600" dirty="0">
                <a:latin typeface="Arial" panose="020B0604020202020204" pitchFamily="34" charset="0"/>
                <a:cs typeface="Arial" panose="020B0604020202020204" pitchFamily="34" charset="0"/>
              </a:rPr>
              <a:t> = </a:t>
            </a:r>
            <a:r>
              <a:rPr lang="en-US" altLang="zh-CN" sz="2600" dirty="0" err="1">
                <a:latin typeface="Arial" panose="020B0604020202020204" pitchFamily="34" charset="0"/>
                <a:cs typeface="Arial" panose="020B0604020202020204" pitchFamily="34" charset="0"/>
              </a:rPr>
              <a:t>H.heapArray</a:t>
            </a:r>
            <a:r>
              <a:rPr lang="en-US" altLang="zh-CN" sz="2600" dirty="0">
                <a:latin typeface="Arial" panose="020B0604020202020204" pitchFamily="34" charset="0"/>
                <a:cs typeface="Arial" panose="020B0604020202020204" pitchFamily="34" charset="0"/>
              </a:rPr>
              <a:t>[0];  	                //</a:t>
            </a:r>
            <a:r>
              <a:rPr lang="zh-CN" altLang="en-US" sz="2600" dirty="0">
                <a:latin typeface="Arial" panose="020B0604020202020204" pitchFamily="34" charset="0"/>
                <a:cs typeface="Arial" panose="020B0604020202020204" pitchFamily="34" charset="0"/>
              </a:rPr>
              <a:t>堆的最小值</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sendToOutputBuffer</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input,output,iptF,optF</a:t>
            </a: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mval</a:t>
            </a:r>
            <a:r>
              <a:rPr lang="en-US" altLang="zh-CN" sz="2600" dirty="0">
                <a:latin typeface="Arial" panose="020B0604020202020204" pitchFamily="34" charset="0"/>
                <a:cs typeface="Arial" panose="020B0604020202020204" pitchFamily="34" charset="0"/>
              </a:rPr>
              <a:t>);</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input.read</a:t>
            </a:r>
            <a:r>
              <a:rPr lang="en-US" altLang="zh-CN" sz="2600" dirty="0">
                <a:latin typeface="Arial" panose="020B0604020202020204" pitchFamily="34" charset="0"/>
                <a:cs typeface="Arial" panose="020B0604020202020204" pitchFamily="34" charset="0"/>
              </a:rPr>
              <a:t>(r);                                            //</a:t>
            </a:r>
            <a:r>
              <a:rPr lang="zh-CN" altLang="en-US" sz="2600" dirty="0">
                <a:latin typeface="Arial" panose="020B0604020202020204" pitchFamily="34" charset="0"/>
                <a:cs typeface="Arial" panose="020B0604020202020204" pitchFamily="34" charset="0"/>
              </a:rPr>
              <a:t>从输入缓冲区读入一个记录</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if(!less(r, </a:t>
            </a:r>
            <a:r>
              <a:rPr lang="en-US" altLang="zh-CN" sz="2600" dirty="0" err="1">
                <a:latin typeface="Arial" panose="020B0604020202020204" pitchFamily="34" charset="0"/>
                <a:cs typeface="Arial" panose="020B0604020202020204" pitchFamily="34" charset="0"/>
              </a:rPr>
              <a:t>mval</a:t>
            </a: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H.heapArray</a:t>
            </a:r>
            <a:r>
              <a:rPr lang="en-US" altLang="zh-CN" sz="2600" dirty="0">
                <a:latin typeface="Arial" panose="020B0604020202020204" pitchFamily="34" charset="0"/>
                <a:cs typeface="Arial" panose="020B0604020202020204" pitchFamily="34" charset="0"/>
              </a:rPr>
              <a:t>[0] = r;</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else  {//</a:t>
            </a:r>
            <a:r>
              <a:rPr lang="zh-CN" altLang="en-US" sz="2600" dirty="0">
                <a:latin typeface="Arial" panose="020B0604020202020204" pitchFamily="34" charset="0"/>
                <a:cs typeface="Arial" panose="020B0604020202020204" pitchFamily="34" charset="0"/>
              </a:rPr>
              <a:t>否则用</a:t>
            </a:r>
            <a:r>
              <a:rPr lang="en-US" altLang="zh-CN" sz="2600" dirty="0">
                <a:latin typeface="Arial" panose="020B0604020202020204" pitchFamily="34" charset="0"/>
                <a:cs typeface="Arial" panose="020B0604020202020204" pitchFamily="34" charset="0"/>
              </a:rPr>
              <a:t>last</a:t>
            </a:r>
            <a:r>
              <a:rPr lang="zh-CN" altLang="en-US" sz="2600" dirty="0">
                <a:latin typeface="Arial" panose="020B0604020202020204" pitchFamily="34" charset="0"/>
                <a:cs typeface="Arial" panose="020B0604020202020204" pitchFamily="34" charset="0"/>
              </a:rPr>
              <a:t>位置记录代替根结点，把</a:t>
            </a:r>
            <a:r>
              <a:rPr lang="en-US" altLang="zh-CN" sz="2600" dirty="0">
                <a:latin typeface="Arial" panose="020B0604020202020204" pitchFamily="34" charset="0"/>
                <a:cs typeface="Arial" panose="020B0604020202020204" pitchFamily="34" charset="0"/>
              </a:rPr>
              <a:t>r</a:t>
            </a:r>
            <a:r>
              <a:rPr lang="zh-CN" altLang="en-US" sz="2600" dirty="0">
                <a:latin typeface="Arial" panose="020B0604020202020204" pitchFamily="34" charset="0"/>
                <a:cs typeface="Arial" panose="020B0604020202020204" pitchFamily="34" charset="0"/>
              </a:rPr>
              <a:t>放到</a:t>
            </a:r>
            <a:r>
              <a:rPr lang="en-US" altLang="zh-CN" sz="2600" dirty="0">
                <a:latin typeface="Arial" panose="020B0604020202020204" pitchFamily="34" charset="0"/>
                <a:cs typeface="Arial" panose="020B0604020202020204" pitchFamily="34" charset="0"/>
              </a:rPr>
              <a:t>last</a:t>
            </a:r>
            <a:endParaRPr lang="zh-CN" altLang="en-US" sz="2600" dirty="0">
              <a:latin typeface="Arial" panose="020B0604020202020204" pitchFamily="34" charset="0"/>
              <a:cs typeface="Arial" panose="020B0604020202020204" pitchFamily="34" charset="0"/>
            </a:endParaRPr>
          </a:p>
          <a:p>
            <a:pPr algn="just" eaLnBrk="1" hangingPunct="1">
              <a:lnSpc>
                <a:spcPct val="150000"/>
              </a:lnSpc>
              <a:buFont typeface="Wingdings" panose="05000000000000000000" pitchFamily="2" charset="2"/>
              <a:buNone/>
            </a:pPr>
            <a:r>
              <a:rPr lang="zh-CN" altLang="en-US"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H.heapArray</a:t>
            </a:r>
            <a:r>
              <a:rPr lang="en-US" altLang="zh-CN" sz="2600" dirty="0">
                <a:latin typeface="Arial" panose="020B0604020202020204" pitchFamily="34" charset="0"/>
                <a:cs typeface="Arial" panose="020B0604020202020204" pitchFamily="34" charset="0"/>
              </a:rPr>
              <a:t>[0] = </a:t>
            </a:r>
            <a:r>
              <a:rPr lang="en-US" altLang="zh-CN" sz="2600" dirty="0" err="1">
                <a:latin typeface="Arial" panose="020B0604020202020204" pitchFamily="34" charset="0"/>
                <a:cs typeface="Arial" panose="020B0604020202020204" pitchFamily="34" charset="0"/>
              </a:rPr>
              <a:t>H.heapArray</a:t>
            </a:r>
            <a:r>
              <a:rPr lang="en-US" altLang="zh-CN" sz="2600" dirty="0">
                <a:latin typeface="Arial" panose="020B0604020202020204" pitchFamily="34" charset="0"/>
                <a:cs typeface="Arial" panose="020B0604020202020204" pitchFamily="34" charset="0"/>
              </a:rPr>
              <a:t>[last];</a:t>
            </a:r>
          </a:p>
          <a:p>
            <a:pPr algn="just" eaLnBrk="1" hangingPunct="1">
              <a:lnSpc>
                <a:spcPct val="150000"/>
              </a:lnSpc>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H.heapArray</a:t>
            </a:r>
            <a:r>
              <a:rPr lang="en-US" altLang="zh-CN" sz="2600" dirty="0">
                <a:latin typeface="Arial" panose="020B0604020202020204" pitchFamily="34" charset="0"/>
                <a:cs typeface="Arial" panose="020B0604020202020204" pitchFamily="34" charset="0"/>
              </a:rPr>
              <a:t>[last] = r;</a:t>
            </a:r>
          </a:p>
        </p:txBody>
      </p:sp>
      <p:sp>
        <p:nvSpPr>
          <p:cNvPr id="31748" name="Rectangle 4">
            <a:extLst>
              <a:ext uri="{FF2B5EF4-FFF2-40B4-BE49-F238E27FC236}">
                <a16:creationId xmlns:a16="http://schemas.microsoft.com/office/drawing/2014/main" id="{97CA4BB9-2462-4ECF-942D-C69A4550641A}"/>
              </a:ext>
            </a:extLst>
          </p:cNvPr>
          <p:cNvSpPr>
            <a:spLocks noChangeArrowheads="1"/>
          </p:cNvSpPr>
          <p:nvPr/>
        </p:nvSpPr>
        <p:spPr bwMode="auto">
          <a:xfrm>
            <a:off x="1991519" y="1"/>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置换选择算法实现</a:t>
            </a:r>
            <a:r>
              <a:rPr lang="en-US" altLang="zh-CN"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续</a:t>
            </a:r>
            <a:r>
              <a:rPr lang="en-US" altLang="zh-CN"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1C636BAD-6379-4491-9A50-0FEB74670979}"/>
              </a:ext>
            </a:extLst>
          </p:cNvPr>
          <p:cNvSpPr>
            <a:spLocks noGrp="1" noChangeArrowheads="1"/>
          </p:cNvSpPr>
          <p:nvPr>
            <p:ph type="body" idx="4294967295"/>
          </p:nvPr>
        </p:nvSpPr>
        <p:spPr>
          <a:xfrm>
            <a:off x="431743" y="908051"/>
            <a:ext cx="11377719" cy="5503863"/>
          </a:xfrm>
        </p:spPr>
        <p:txBody>
          <a:bodyPr/>
          <a:lstStyle/>
          <a:p>
            <a:pPr algn="just" eaLnBrk="1" hangingPunct="1">
              <a:lnSpc>
                <a:spcPct val="120000"/>
              </a:lnSpc>
              <a:spcBef>
                <a:spcPct val="5000"/>
              </a:spcBef>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H.setSize</a:t>
            </a:r>
            <a:r>
              <a:rPr lang="en-US" altLang="zh-CN" sz="2600" dirty="0">
                <a:latin typeface="Arial" panose="020B0604020202020204" pitchFamily="34" charset="0"/>
                <a:cs typeface="Arial" panose="020B0604020202020204" pitchFamily="34" charset="0"/>
              </a:rPr>
              <a:t>(last);</a:t>
            </a:r>
          </a:p>
          <a:p>
            <a:pPr algn="just" eaLnBrk="1" hangingPunct="1">
              <a:lnSpc>
                <a:spcPct val="120000"/>
              </a:lnSpc>
              <a:spcBef>
                <a:spcPct val="5000"/>
              </a:spcBef>
              <a:buFont typeface="Wingdings" panose="05000000000000000000" pitchFamily="2" charset="2"/>
              <a:buNone/>
            </a:pPr>
            <a:r>
              <a:rPr lang="en-US" altLang="zh-CN" sz="2600" dirty="0">
                <a:latin typeface="Arial" panose="020B0604020202020204" pitchFamily="34" charset="0"/>
                <a:cs typeface="Arial" panose="020B0604020202020204" pitchFamily="34" charset="0"/>
              </a:rPr>
              <a:t>			last--;</a:t>
            </a:r>
          </a:p>
          <a:p>
            <a:pPr algn="just" eaLnBrk="1" hangingPunct="1">
              <a:lnSpc>
                <a:spcPct val="120000"/>
              </a:lnSpc>
              <a:spcBef>
                <a:spcPct val="5000"/>
              </a:spcBef>
              <a:buFont typeface="Wingdings" panose="05000000000000000000" pitchFamily="2" charset="2"/>
              <a:buNone/>
            </a:pPr>
            <a:r>
              <a:rPr lang="en-US" altLang="zh-CN" sz="2600" dirty="0">
                <a:latin typeface="Arial" panose="020B0604020202020204" pitchFamily="34" charset="0"/>
                <a:cs typeface="Arial" panose="020B0604020202020204" pitchFamily="34" charset="0"/>
              </a:rPr>
              <a:t>		} </a:t>
            </a:r>
          </a:p>
          <a:p>
            <a:pPr algn="just" eaLnBrk="1" hangingPunct="1">
              <a:lnSpc>
                <a:spcPct val="120000"/>
              </a:lnSpc>
              <a:spcBef>
                <a:spcPct val="5000"/>
              </a:spcBef>
              <a:buFont typeface="Wingdings" panose="05000000000000000000" pitchFamily="2" charset="2"/>
              <a:buNone/>
            </a:pPr>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if (last!=0) 		</a:t>
            </a:r>
          </a:p>
          <a:p>
            <a:pPr algn="just" eaLnBrk="1" hangingPunct="1">
              <a:lnSpc>
                <a:spcPct val="120000"/>
              </a:lnSpc>
              <a:spcBef>
                <a:spcPct val="5000"/>
              </a:spcBef>
              <a:buFont typeface="Wingdings" panose="05000000000000000000" pitchFamily="2" charset="2"/>
              <a:buNone/>
            </a:pPr>
            <a:r>
              <a:rPr lang="en-US" altLang="zh-CN"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H.SiftDown</a:t>
            </a:r>
            <a:r>
              <a:rPr lang="en-US" altLang="zh-CN" sz="2600" dirty="0">
                <a:latin typeface="Arial" panose="020B0604020202020204" pitchFamily="34" charset="0"/>
                <a:cs typeface="Arial" panose="020B0604020202020204" pitchFamily="34" charset="0"/>
              </a:rPr>
              <a:t>(0);  //</a:t>
            </a:r>
            <a:r>
              <a:rPr lang="zh-CN" altLang="en-US" sz="2600" dirty="0">
                <a:latin typeface="Arial" panose="020B0604020202020204" pitchFamily="34" charset="0"/>
                <a:cs typeface="Arial" panose="020B0604020202020204" pitchFamily="34" charset="0"/>
              </a:rPr>
              <a:t>堆调整 </a:t>
            </a:r>
          </a:p>
          <a:p>
            <a:pPr algn="just" eaLnBrk="1" hangingPunct="1">
              <a:lnSpc>
                <a:spcPct val="120000"/>
              </a:lnSpc>
              <a:spcBef>
                <a:spcPct val="5000"/>
              </a:spcBef>
              <a:buFont typeface="Wingdings" panose="05000000000000000000" pitchFamily="2" charset="2"/>
              <a:buNone/>
            </a:pPr>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a:t>
            </a:r>
            <a:endParaRPr lang="zh-CN" altLang="en-US" sz="2600" dirty="0">
              <a:latin typeface="Arial" panose="020B0604020202020204" pitchFamily="34" charset="0"/>
              <a:cs typeface="Arial" panose="020B0604020202020204" pitchFamily="34" charset="0"/>
            </a:endParaRPr>
          </a:p>
          <a:p>
            <a:pPr algn="just" eaLnBrk="1" hangingPunct="1">
              <a:lnSpc>
                <a:spcPct val="120000"/>
              </a:lnSpc>
              <a:spcBef>
                <a:spcPct val="5000"/>
              </a:spcBef>
              <a:buFont typeface="Wingdings" panose="05000000000000000000" pitchFamily="2" charset="2"/>
              <a:buNone/>
            </a:pPr>
            <a:r>
              <a:rPr lang="zh-CN" altLang="en-US" sz="2600" dirty="0">
                <a:latin typeface="Arial" panose="020B0604020202020204" pitchFamily="34" charset="0"/>
                <a:cs typeface="Arial" panose="020B0604020202020204" pitchFamily="34" charset="0"/>
              </a:rPr>
              <a:t>	 </a:t>
            </a:r>
            <a:r>
              <a:rPr lang="en-US" altLang="zh-CN" sz="2600" dirty="0" err="1">
                <a:latin typeface="Arial" panose="020B0604020202020204" pitchFamily="34" charset="0"/>
                <a:cs typeface="Arial" panose="020B0604020202020204" pitchFamily="34" charset="0"/>
              </a:rPr>
              <a:t>endUp</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output,inputFile,outputFile</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处理输出缓冲区</a:t>
            </a:r>
            <a:endParaRPr lang="en-US" altLang="zh-CN" sz="2600" dirty="0">
              <a:latin typeface="Arial" panose="020B0604020202020204" pitchFamily="34" charset="0"/>
              <a:cs typeface="Arial" panose="020B0604020202020204" pitchFamily="34" charset="0"/>
            </a:endParaRPr>
          </a:p>
          <a:p>
            <a:pPr algn="just" eaLnBrk="1" hangingPunct="1">
              <a:lnSpc>
                <a:spcPct val="120000"/>
              </a:lnSpc>
              <a:spcBef>
                <a:spcPct val="5000"/>
              </a:spcBef>
              <a:buFont typeface="Wingdings" panose="05000000000000000000" pitchFamily="2" charset="2"/>
              <a:buNone/>
            </a:pPr>
            <a:r>
              <a:rPr lang="en-US" altLang="zh-CN" sz="2600" dirty="0">
                <a:latin typeface="Arial" panose="020B0604020202020204" pitchFamily="34" charset="0"/>
                <a:cs typeface="Arial" panose="020B0604020202020204" pitchFamily="34" charset="0"/>
              </a:rPr>
              <a:t>}</a:t>
            </a:r>
            <a:endParaRPr lang="zh-CN" altLang="en-US" sz="2600" dirty="0">
              <a:latin typeface="Arial" panose="020B0604020202020204" pitchFamily="34" charset="0"/>
              <a:cs typeface="Arial" panose="020B0604020202020204" pitchFamily="34" charset="0"/>
            </a:endParaRPr>
          </a:p>
        </p:txBody>
      </p:sp>
      <p:sp>
        <p:nvSpPr>
          <p:cNvPr id="32772" name="Rectangle 4">
            <a:extLst>
              <a:ext uri="{FF2B5EF4-FFF2-40B4-BE49-F238E27FC236}">
                <a16:creationId xmlns:a16="http://schemas.microsoft.com/office/drawing/2014/main" id="{E27275E2-FFC2-43BB-8929-1E582893CA53}"/>
              </a:ext>
            </a:extLst>
          </p:cNvPr>
          <p:cNvSpPr>
            <a:spLocks noChangeArrowheads="1"/>
          </p:cNvSpPr>
          <p:nvPr/>
        </p:nvSpPr>
        <p:spPr bwMode="auto">
          <a:xfrm>
            <a:off x="1991519" y="1"/>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置换选择算法实现</a:t>
            </a:r>
            <a:r>
              <a:rPr lang="en-US" altLang="zh-CN"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续</a:t>
            </a:r>
            <a:r>
              <a:rPr lang="en-US" altLang="zh-CN"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p>
        </p:txBody>
      </p:sp>
      <p:sp>
        <p:nvSpPr>
          <p:cNvPr id="32773" name="Rectangle 5">
            <a:extLst>
              <a:ext uri="{FF2B5EF4-FFF2-40B4-BE49-F238E27FC236}">
                <a16:creationId xmlns:a16="http://schemas.microsoft.com/office/drawing/2014/main" id="{069E92DD-FF18-4507-AB08-65EC2D4F4496}"/>
              </a:ext>
            </a:extLst>
          </p:cNvPr>
          <p:cNvSpPr>
            <a:spLocks noChangeArrowheads="1"/>
          </p:cNvSpPr>
          <p:nvPr/>
        </p:nvSpPr>
        <p:spPr bwMode="auto">
          <a:xfrm>
            <a:off x="1918494" y="5300664"/>
            <a:ext cx="8280400" cy="706437"/>
          </a:xfrm>
          <a:prstGeom prst="rect">
            <a:avLst/>
          </a:prstGeom>
          <a:noFill/>
          <a:ln>
            <a:noFill/>
          </a:ln>
          <a:effectLst/>
        </p:spPr>
        <p:txBody>
          <a:bodyP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pitchFamily="49"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pitchFamily="49"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pitchFamily="49"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pitchFamily="49"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9pPr>
          </a:lstStyle>
          <a:p>
            <a:pPr algn="ctr" eaLnBrk="1" hangingPunct="1">
              <a:lnSpc>
                <a:spcPct val="140000"/>
              </a:lnSpc>
              <a:spcBef>
                <a:spcPct val="25000"/>
              </a:spcBef>
              <a:buClrTx/>
              <a:buNone/>
              <a:defRPr/>
            </a:pPr>
            <a:r>
              <a:rPr lang="zh-CN" altLang="zh-CN" sz="3200" dirty="0">
                <a:solidFill>
                  <a:srgbClr val="2D2DB9">
                    <a:lumMod val="50000"/>
                  </a:srgbClr>
                </a:solidFill>
                <a:latin typeface="微软雅黑" panose="020B0503020204020204" pitchFamily="34" charset="-122"/>
                <a:ea typeface="微软雅黑" panose="020B0503020204020204" pitchFamily="34" charset="-122"/>
              </a:rPr>
              <a:t>得到的顺串长度并不相等</a:t>
            </a:r>
            <a:r>
              <a:rPr lang="zh-CN" altLang="en-US" sz="3200" dirty="0">
                <a:solidFill>
                  <a:srgbClr val="2D2DB9">
                    <a:lumMod val="50000"/>
                  </a:srgbClr>
                </a:solidFill>
                <a:latin typeface="微软雅黑" panose="020B0503020204020204" pitchFamily="34" charset="-122"/>
                <a:ea typeface="微软雅黑" panose="020B0503020204020204" pitchFamily="34" charset="-122"/>
              </a:rPr>
              <a:t>，</a:t>
            </a:r>
            <a:r>
              <a:rPr lang="zh-CN" altLang="zh-CN" sz="3200" dirty="0">
                <a:solidFill>
                  <a:srgbClr val="2D2DB9">
                    <a:lumMod val="50000"/>
                  </a:srgbClr>
                </a:solidFill>
                <a:latin typeface="微软雅黑" panose="020B0503020204020204" pitchFamily="34" charset="-122"/>
                <a:ea typeface="微软雅黑" panose="020B0503020204020204" pitchFamily="34" charset="-122"/>
              </a:rPr>
              <a:t>平均长度</a:t>
            </a:r>
            <a:r>
              <a:rPr lang="en-US" altLang="zh-CN" sz="3200" dirty="0">
                <a:solidFill>
                  <a:srgbClr val="2D2DB9">
                    <a:lumMod val="50000"/>
                  </a:srgbClr>
                </a:solidFill>
                <a:latin typeface="微软雅黑" panose="020B0503020204020204" pitchFamily="34" charset="-122"/>
                <a:ea typeface="微软雅黑" panose="020B0503020204020204" pitchFamily="34" charset="-122"/>
              </a:rPr>
              <a:t>2M</a:t>
            </a:r>
            <a:r>
              <a:rPr lang="zh-CN" altLang="en-US" sz="3200" dirty="0">
                <a:solidFill>
                  <a:srgbClr val="2D2DB9">
                    <a:lumMod val="50000"/>
                  </a:srgbClr>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939B9FF2-85A0-4FAB-A0A6-49A079285803}"/>
              </a:ext>
            </a:extLst>
          </p:cNvPr>
          <p:cNvSpPr>
            <a:spLocks noGrp="1" noChangeArrowheads="1"/>
          </p:cNvSpPr>
          <p:nvPr>
            <p:ph type="title" idx="4294967295"/>
          </p:nvPr>
        </p:nvSpPr>
        <p:spPr/>
        <p:txBody>
          <a:bodyPr/>
          <a:lstStyle/>
          <a:p>
            <a:pPr eaLnBrk="1" hangingPunct="1"/>
            <a:r>
              <a:rPr lang="en-US" altLang="zh-CN">
                <a:solidFill>
                  <a:schemeClr val="tx1"/>
                </a:solidFill>
                <a:latin typeface="微软雅黑" panose="020B0503020204020204" pitchFamily="34" charset="-122"/>
                <a:ea typeface="微软雅黑" panose="020B0503020204020204" pitchFamily="34" charset="-122"/>
              </a:rPr>
              <a:t>9.3.2  </a:t>
            </a:r>
            <a:r>
              <a:rPr lang="zh-CN" altLang="en-US">
                <a:solidFill>
                  <a:schemeClr val="tx1"/>
                </a:solidFill>
                <a:latin typeface="微软雅黑" panose="020B0503020204020204" pitchFamily="34" charset="-122"/>
                <a:ea typeface="微软雅黑" panose="020B0503020204020204" pitchFamily="34" charset="-122"/>
              </a:rPr>
              <a:t>归并排序</a:t>
            </a:r>
          </a:p>
        </p:txBody>
      </p:sp>
      <p:sp>
        <p:nvSpPr>
          <p:cNvPr id="33796" name="Rectangle 3">
            <a:extLst>
              <a:ext uri="{FF2B5EF4-FFF2-40B4-BE49-F238E27FC236}">
                <a16:creationId xmlns:a16="http://schemas.microsoft.com/office/drawing/2014/main" id="{631D2099-9AD6-418D-919B-1882B9DEF572}"/>
              </a:ext>
            </a:extLst>
          </p:cNvPr>
          <p:cNvSpPr>
            <a:spLocks noGrp="1" noChangeArrowheads="1"/>
          </p:cNvSpPr>
          <p:nvPr>
            <p:ph type="body" sz="half" idx="4294967295"/>
          </p:nvPr>
        </p:nvSpPr>
        <p:spPr>
          <a:xfrm>
            <a:off x="313765" y="1008064"/>
            <a:ext cx="9886717" cy="5183187"/>
          </a:xfrm>
        </p:spPr>
        <p:txBody>
          <a:bodyPr/>
          <a:lstStyle/>
          <a:p>
            <a:pPr eaLnBrk="1" hangingPunct="1">
              <a:lnSpc>
                <a:spcPct val="130000"/>
              </a:lnSpc>
              <a:spcBef>
                <a:spcPct val="50000"/>
              </a:spcBef>
              <a:defRPr/>
            </a:pPr>
            <a:r>
              <a:rPr lang="zh-CN" altLang="en-US" sz="3500" dirty="0">
                <a:solidFill>
                  <a:schemeClr val="accent6">
                    <a:lumMod val="50000"/>
                  </a:schemeClr>
                </a:solidFill>
                <a:latin typeface="宋体" panose="02010600030101010101" pitchFamily="2" charset="-122"/>
              </a:rPr>
              <a:t> 产生顺串 </a:t>
            </a:r>
            <a:r>
              <a:rPr lang="en-US" altLang="zh-CN" sz="3500" dirty="0">
                <a:solidFill>
                  <a:schemeClr val="accent6">
                    <a:lumMod val="50000"/>
                  </a:schemeClr>
                </a:solidFill>
                <a:latin typeface="宋体" panose="02010600030101010101" pitchFamily="2" charset="-122"/>
                <a:sym typeface="Wingdings" panose="05000000000000000000" pitchFamily="2" charset="2"/>
              </a:rPr>
              <a:t> </a:t>
            </a:r>
            <a:r>
              <a:rPr lang="zh-CN" altLang="en-US" sz="3500" dirty="0">
                <a:solidFill>
                  <a:schemeClr val="accent6">
                    <a:lumMod val="50000"/>
                  </a:schemeClr>
                </a:solidFill>
                <a:latin typeface="宋体" panose="02010600030101010101" pitchFamily="2" charset="-122"/>
              </a:rPr>
              <a:t>归并排序</a:t>
            </a:r>
          </a:p>
        </p:txBody>
      </p:sp>
      <p:pic>
        <p:nvPicPr>
          <p:cNvPr id="5" name="Picture 0" descr="图片11">
            <a:extLst>
              <a:ext uri="{FF2B5EF4-FFF2-40B4-BE49-F238E27FC236}">
                <a16:creationId xmlns:a16="http://schemas.microsoft.com/office/drawing/2014/main" id="{E9B7CAD2-96E4-4D5A-96A6-4793FC493600}"/>
              </a:ext>
            </a:extLst>
          </p:cNvPr>
          <p:cNvPicPr>
            <a:picLocks noChangeAspect="1" noChangeArrowheads="1"/>
          </p:cNvPicPr>
          <p:nvPr/>
        </p:nvPicPr>
        <p:blipFill>
          <a:blip r:embed="rId2"/>
          <a:srcRect/>
          <a:stretch>
            <a:fillRect/>
          </a:stretch>
        </p:blipFill>
        <p:spPr bwMode="auto">
          <a:xfrm>
            <a:off x="2253456" y="2050676"/>
            <a:ext cx="8423275" cy="4248150"/>
          </a:xfrm>
          <a:prstGeom prst="rect">
            <a:avLst/>
          </a:prstGeom>
          <a:noFill/>
          <a:ln>
            <a:noFill/>
          </a:ln>
          <a:effectLst>
            <a:outerShdw blurRad="292100" dist="139700" dir="2700000" algn="tl" rotWithShape="0">
              <a:srgbClr val="333333">
                <a:alpha val="65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393A228C-6E42-468E-925E-CBA866CF2F18}"/>
              </a:ext>
            </a:extLst>
          </p:cNvPr>
          <p:cNvSpPr>
            <a:spLocks noGrp="1" noChangeArrowheads="1"/>
          </p:cNvSpPr>
          <p:nvPr>
            <p:ph type="body" sz="half" idx="4294967295"/>
          </p:nvPr>
        </p:nvSpPr>
        <p:spPr>
          <a:xfrm>
            <a:off x="431743" y="959223"/>
            <a:ext cx="11294091" cy="4989139"/>
          </a:xfrm>
        </p:spPr>
        <p:txBody>
          <a:bodyPr/>
          <a:lstStyle/>
          <a:p>
            <a:pPr eaLnBrk="1" hangingPunct="1">
              <a:lnSpc>
                <a:spcPct val="130000"/>
              </a:lnSpc>
              <a:spcBef>
                <a:spcPct val="50000"/>
              </a:spcBef>
            </a:pPr>
            <a:r>
              <a:rPr lang="zh-CN" altLang="en-US" sz="3500" dirty="0">
                <a:latin typeface="宋体" panose="02010600030101010101" pitchFamily="2" charset="-122"/>
              </a:rPr>
              <a:t>二路归并</a:t>
            </a:r>
          </a:p>
          <a:p>
            <a:pPr lvl="1" eaLnBrk="1" hangingPunct="1">
              <a:lnSpc>
                <a:spcPct val="130000"/>
              </a:lnSpc>
              <a:spcBef>
                <a:spcPct val="50000"/>
              </a:spcBef>
            </a:pPr>
            <a:r>
              <a:rPr lang="en-US" altLang="zh-CN" sz="3200" dirty="0">
                <a:latin typeface="Arial" panose="020B0604020202020204" pitchFamily="34" charset="0"/>
                <a:ea typeface="宋体" panose="02010600030101010101" pitchFamily="2" charset="-122"/>
              </a:rPr>
              <a:t>m</a:t>
            </a:r>
            <a:r>
              <a:rPr lang="zh-CN" altLang="en-US" sz="3200" dirty="0">
                <a:latin typeface="Arial" panose="020B0604020202020204" pitchFamily="34" charset="0"/>
                <a:ea typeface="宋体" panose="02010600030101010101" pitchFamily="2" charset="-122"/>
              </a:rPr>
              <a:t>为顺串的个数</a:t>
            </a:r>
            <a:endParaRPr lang="en-US" altLang="zh-CN" sz="3200" dirty="0">
              <a:latin typeface="Arial" panose="020B0604020202020204" pitchFamily="34" charset="0"/>
              <a:ea typeface="宋体" panose="02010600030101010101" pitchFamily="2" charset="-122"/>
            </a:endParaRPr>
          </a:p>
          <a:p>
            <a:pPr lvl="1" eaLnBrk="1" hangingPunct="1">
              <a:lnSpc>
                <a:spcPct val="130000"/>
              </a:lnSpc>
              <a:spcBef>
                <a:spcPct val="50000"/>
              </a:spcBef>
            </a:pPr>
            <a:r>
              <a:rPr lang="zh-CN" altLang="en-US" sz="3200" dirty="0">
                <a:latin typeface="Arial" panose="020B0604020202020204" pitchFamily="34" charset="0"/>
                <a:ea typeface="宋体" panose="02010600030101010101" pitchFamily="2" charset="-122"/>
              </a:rPr>
              <a:t>合并树高</a:t>
            </a:r>
            <a:r>
              <a:rPr lang="zh-CN" altLang="en-US" sz="3200" dirty="0">
                <a:solidFill>
                  <a:srgbClr val="3333FF"/>
                </a:solidFill>
                <a:latin typeface="Arial" panose="020B0604020202020204" pitchFamily="34" charset="0"/>
                <a:ea typeface="宋体" panose="02010600030101010101" pitchFamily="2" charset="-122"/>
                <a:sym typeface="Symbol" panose="05050102010706020507" pitchFamily="18" charset="2"/>
              </a:rPr>
              <a:t></a:t>
            </a:r>
            <a:r>
              <a:rPr lang="en-US" altLang="zh-CN" sz="3200" dirty="0">
                <a:solidFill>
                  <a:srgbClr val="3333FF"/>
                </a:solidFill>
                <a:latin typeface="Arial" panose="020B0604020202020204" pitchFamily="34" charset="0"/>
                <a:ea typeface="宋体" panose="02010600030101010101" pitchFamily="2" charset="-122"/>
              </a:rPr>
              <a:t>log</a:t>
            </a:r>
            <a:r>
              <a:rPr lang="en-US" altLang="zh-CN" sz="3200" baseline="-25000" dirty="0">
                <a:solidFill>
                  <a:srgbClr val="3333FF"/>
                </a:solidFill>
                <a:latin typeface="Arial" panose="020B0604020202020204" pitchFamily="34" charset="0"/>
                <a:ea typeface="宋体" panose="02010600030101010101" pitchFamily="2" charset="-122"/>
              </a:rPr>
              <a:t>2</a:t>
            </a:r>
            <a:r>
              <a:rPr lang="en-US" altLang="zh-CN" sz="3200" dirty="0">
                <a:solidFill>
                  <a:srgbClr val="3333FF"/>
                </a:solidFill>
                <a:latin typeface="Arial" panose="020B0604020202020204" pitchFamily="34" charset="0"/>
                <a:ea typeface="宋体" panose="02010600030101010101" pitchFamily="2" charset="-122"/>
              </a:rPr>
              <a:t>m</a:t>
            </a:r>
            <a:r>
              <a:rPr lang="en-US" altLang="zh-CN" sz="3200" dirty="0">
                <a:solidFill>
                  <a:srgbClr val="3333FF"/>
                </a:solidFill>
                <a:latin typeface="Arial" panose="020B0604020202020204" pitchFamily="34" charset="0"/>
                <a:ea typeface="宋体" panose="02010600030101010101" pitchFamily="2" charset="-122"/>
                <a:sym typeface="Symbol" panose="05050102010706020507" pitchFamily="18" charset="2"/>
              </a:rPr>
              <a:t>+1</a:t>
            </a:r>
            <a:r>
              <a:rPr lang="zh-CN" altLang="en-US" sz="3200" dirty="0">
                <a:latin typeface="Arial" panose="020B0604020202020204" pitchFamily="34" charset="0"/>
                <a:ea typeface="宋体" panose="02010600030101010101" pitchFamily="2" charset="-122"/>
                <a:sym typeface="Symbol" panose="05050102010706020507" pitchFamily="18" charset="2"/>
              </a:rPr>
              <a:t>，进行</a:t>
            </a:r>
            <a:r>
              <a:rPr lang="zh-CN" altLang="en-US" sz="3200" dirty="0">
                <a:solidFill>
                  <a:srgbClr val="3333FF"/>
                </a:solidFill>
                <a:latin typeface="Arial" panose="020B0604020202020204" pitchFamily="34" charset="0"/>
                <a:ea typeface="宋体" panose="02010600030101010101" pitchFamily="2" charset="-122"/>
                <a:sym typeface="Symbol" panose="05050102010706020507" pitchFamily="18" charset="2"/>
              </a:rPr>
              <a:t></a:t>
            </a:r>
            <a:r>
              <a:rPr lang="en-US" altLang="zh-CN" sz="3200" dirty="0">
                <a:solidFill>
                  <a:srgbClr val="3333FF"/>
                </a:solidFill>
                <a:latin typeface="Arial" panose="020B0604020202020204" pitchFamily="34" charset="0"/>
                <a:ea typeface="宋体" panose="02010600030101010101" pitchFamily="2" charset="-122"/>
              </a:rPr>
              <a:t>log</a:t>
            </a:r>
            <a:r>
              <a:rPr lang="en-US" altLang="zh-CN" sz="3200" baseline="-25000" dirty="0">
                <a:solidFill>
                  <a:srgbClr val="3333FF"/>
                </a:solidFill>
                <a:latin typeface="Arial" panose="020B0604020202020204" pitchFamily="34" charset="0"/>
                <a:ea typeface="宋体" panose="02010600030101010101" pitchFamily="2" charset="-122"/>
              </a:rPr>
              <a:t>2</a:t>
            </a:r>
            <a:r>
              <a:rPr lang="en-US" altLang="zh-CN" sz="3200" dirty="0">
                <a:solidFill>
                  <a:srgbClr val="3333FF"/>
                </a:solidFill>
                <a:latin typeface="Arial" panose="020B0604020202020204" pitchFamily="34" charset="0"/>
                <a:ea typeface="宋体" panose="02010600030101010101" pitchFamily="2" charset="-122"/>
              </a:rPr>
              <a:t>m</a:t>
            </a:r>
            <a:r>
              <a:rPr lang="en-US" altLang="zh-CN" sz="3200" dirty="0">
                <a:solidFill>
                  <a:srgbClr val="3333FF"/>
                </a:solidFill>
                <a:latin typeface="Arial" panose="020B0604020202020204" pitchFamily="34" charset="0"/>
                <a:ea typeface="宋体" panose="02010600030101010101" pitchFamily="2" charset="-122"/>
                <a:sym typeface="Symbol" panose="05050102010706020507" pitchFamily="18" charset="2"/>
              </a:rPr>
              <a:t></a:t>
            </a:r>
            <a:r>
              <a:rPr lang="zh-CN" altLang="en-US" sz="3200" dirty="0">
                <a:latin typeface="Arial" panose="020B0604020202020204" pitchFamily="34" charset="0"/>
                <a:ea typeface="宋体" panose="02010600030101010101" pitchFamily="2" charset="-122"/>
                <a:sym typeface="Symbol" panose="05050102010706020507" pitchFamily="18" charset="2"/>
              </a:rPr>
              <a:t>遍扫描</a:t>
            </a:r>
            <a:endParaRPr lang="en-US" altLang="zh-CN" sz="3200" dirty="0">
              <a:latin typeface="Arial" panose="020B0604020202020204" pitchFamily="34" charset="0"/>
              <a:ea typeface="宋体" panose="02010600030101010101" pitchFamily="2" charset="-122"/>
              <a:sym typeface="Symbol" panose="05050102010706020507" pitchFamily="18" charset="2"/>
            </a:endParaRPr>
          </a:p>
          <a:p>
            <a:pPr lvl="1" eaLnBrk="1" hangingPunct="1">
              <a:lnSpc>
                <a:spcPct val="130000"/>
              </a:lnSpc>
              <a:spcBef>
                <a:spcPct val="50000"/>
              </a:spcBef>
            </a:pPr>
            <a:r>
              <a:rPr lang="en-US" altLang="zh-CN" sz="3200" dirty="0">
                <a:latin typeface="Arial" panose="020B0604020202020204" pitchFamily="34" charset="0"/>
                <a:ea typeface="宋体" panose="02010600030101010101" pitchFamily="2" charset="-122"/>
                <a:sym typeface="Symbol" panose="05050102010706020507" pitchFamily="18" charset="2"/>
              </a:rPr>
              <a:t>2</a:t>
            </a:r>
            <a:r>
              <a:rPr lang="zh-CN" altLang="en-US" sz="3200" dirty="0">
                <a:latin typeface="Arial" panose="020B0604020202020204" pitchFamily="34" charset="0"/>
                <a:ea typeface="宋体" panose="02010600030101010101" pitchFamily="2" charset="-122"/>
                <a:sym typeface="Symbol" panose="05050102010706020507" pitchFamily="18" charset="2"/>
              </a:rPr>
              <a:t>个输入缓冲区，</a:t>
            </a:r>
            <a:r>
              <a:rPr lang="en-US" altLang="zh-CN" sz="3200" dirty="0">
                <a:latin typeface="Arial" panose="020B0604020202020204" pitchFamily="34" charset="0"/>
                <a:ea typeface="宋体" panose="02010600030101010101" pitchFamily="2" charset="-122"/>
                <a:sym typeface="Symbol" panose="05050102010706020507" pitchFamily="18" charset="2"/>
              </a:rPr>
              <a:t>1</a:t>
            </a:r>
            <a:r>
              <a:rPr lang="zh-CN" altLang="en-US" sz="3200" dirty="0">
                <a:latin typeface="Arial" panose="020B0604020202020204" pitchFamily="34" charset="0"/>
                <a:ea typeface="宋体" panose="02010600030101010101" pitchFamily="2" charset="-122"/>
                <a:sym typeface="Symbol" panose="05050102010706020507" pitchFamily="18" charset="2"/>
              </a:rPr>
              <a:t>个输出缓冲区</a:t>
            </a:r>
            <a:endParaRPr lang="zh-CN" altLang="en-US" sz="3200" dirty="0">
              <a:latin typeface="Arial" panose="020B0604020202020204" pitchFamily="34" charset="0"/>
              <a:ea typeface="宋体" panose="02010600030101010101" pitchFamily="2" charset="-122"/>
            </a:endParaRPr>
          </a:p>
        </p:txBody>
      </p:sp>
      <p:sp>
        <p:nvSpPr>
          <p:cNvPr id="34820" name="矩形 1">
            <a:extLst>
              <a:ext uri="{FF2B5EF4-FFF2-40B4-BE49-F238E27FC236}">
                <a16:creationId xmlns:a16="http://schemas.microsoft.com/office/drawing/2014/main" id="{61AB1DDB-42E0-4A65-9558-75EC5351B3EF}"/>
              </a:ext>
            </a:extLst>
          </p:cNvPr>
          <p:cNvSpPr>
            <a:spLocks noChangeArrowheads="1"/>
          </p:cNvSpPr>
          <p:nvPr/>
        </p:nvSpPr>
        <p:spPr bwMode="auto">
          <a:xfrm>
            <a:off x="4788694" y="-30163"/>
            <a:ext cx="2236510" cy="81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30000"/>
              </a:lnSpc>
              <a:spcBef>
                <a:spcPct val="50000"/>
              </a:spcBef>
              <a:buClrTx/>
              <a:buNone/>
            </a:pPr>
            <a:r>
              <a:rPr lang="zh-CN" altLang="en-US" sz="4000">
                <a:solidFill>
                  <a:srgbClr val="000000"/>
                </a:solidFill>
                <a:latin typeface="微软雅黑" panose="020B0503020204020204" pitchFamily="34" charset="-122"/>
                <a:ea typeface="微软雅黑" panose="020B0503020204020204" pitchFamily="34" charset="-122"/>
              </a:rPr>
              <a:t>归并性质</a:t>
            </a:r>
          </a:p>
        </p:txBody>
      </p:sp>
      <p:pic>
        <p:nvPicPr>
          <p:cNvPr id="34821" name="图片 5">
            <a:extLst>
              <a:ext uri="{FF2B5EF4-FFF2-40B4-BE49-F238E27FC236}">
                <a16:creationId xmlns:a16="http://schemas.microsoft.com/office/drawing/2014/main" id="{DCFADF0E-5516-41C6-AD8C-BFBE0B84F552}"/>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95455" y="4697234"/>
            <a:ext cx="708991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图片 6">
            <a:extLst>
              <a:ext uri="{FF2B5EF4-FFF2-40B4-BE49-F238E27FC236}">
                <a16:creationId xmlns:a16="http://schemas.microsoft.com/office/drawing/2014/main" id="{959880C0-9018-4F5E-AAF3-820C1AA8F248}"/>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71245" y="5808663"/>
            <a:ext cx="19383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567ADAE-06C9-454A-9846-1805646137D4}"/>
              </a:ext>
            </a:extLst>
          </p:cNvPr>
          <p:cNvSpPr>
            <a:spLocks noGrp="1" noChangeArrowheads="1"/>
          </p:cNvSpPr>
          <p:nvPr>
            <p:ph type="title" idx="4294967295"/>
          </p:nvPr>
        </p:nvSpPr>
        <p:spPr/>
        <p:txBody>
          <a:bodyPr/>
          <a:lstStyle/>
          <a:p>
            <a:pPr eaLnBrk="1" hangingPunct="1"/>
            <a:r>
              <a:rPr lang="zh-CN" altLang="en-US">
                <a:solidFill>
                  <a:schemeClr val="tx1"/>
                </a:solidFill>
              </a:rPr>
              <a:t>本章内容</a:t>
            </a:r>
          </a:p>
        </p:txBody>
      </p:sp>
      <p:sp>
        <p:nvSpPr>
          <p:cNvPr id="7172" name="Rectangle 3">
            <a:extLst>
              <a:ext uri="{FF2B5EF4-FFF2-40B4-BE49-F238E27FC236}">
                <a16:creationId xmlns:a16="http://schemas.microsoft.com/office/drawing/2014/main" id="{894CED10-E9DD-4734-A618-BF3BD7C105B7}"/>
              </a:ext>
            </a:extLst>
          </p:cNvPr>
          <p:cNvSpPr>
            <a:spLocks noGrp="1" noChangeArrowheads="1"/>
          </p:cNvSpPr>
          <p:nvPr>
            <p:ph type="body" idx="4294967295"/>
          </p:nvPr>
        </p:nvSpPr>
        <p:spPr>
          <a:xfrm>
            <a:off x="340659" y="1123950"/>
            <a:ext cx="11468804" cy="5257800"/>
          </a:xfrm>
        </p:spPr>
        <p:txBody>
          <a:bodyPr/>
          <a:lstStyle/>
          <a:p>
            <a:pPr eaLnBrk="1" hangingPunct="1">
              <a:lnSpc>
                <a:spcPct val="150000"/>
              </a:lnSpc>
              <a:spcBef>
                <a:spcPct val="35000"/>
              </a:spcBef>
            </a:pPr>
            <a:r>
              <a:rPr lang="en-US" altLang="zh-CN" sz="3200" dirty="0"/>
              <a:t>9.1 </a:t>
            </a:r>
            <a:r>
              <a:rPr lang="zh-CN" altLang="en-US" sz="3200" dirty="0"/>
              <a:t>主存储器和外存储器</a:t>
            </a:r>
          </a:p>
          <a:p>
            <a:pPr eaLnBrk="1" hangingPunct="1">
              <a:lnSpc>
                <a:spcPct val="150000"/>
              </a:lnSpc>
              <a:spcBef>
                <a:spcPct val="35000"/>
              </a:spcBef>
            </a:pPr>
            <a:r>
              <a:rPr lang="en-US" altLang="zh-CN" sz="3200" dirty="0"/>
              <a:t>9.2 </a:t>
            </a:r>
            <a:r>
              <a:rPr lang="zh-CN" altLang="en-US" sz="3200" dirty="0"/>
              <a:t>文件的组织与管理</a:t>
            </a:r>
            <a:endParaRPr lang="en-US" altLang="zh-CN" sz="3200" dirty="0"/>
          </a:p>
          <a:p>
            <a:pPr eaLnBrk="1" hangingPunct="1">
              <a:lnSpc>
                <a:spcPct val="150000"/>
              </a:lnSpc>
              <a:spcBef>
                <a:spcPct val="35000"/>
              </a:spcBef>
            </a:pPr>
            <a:r>
              <a:rPr lang="en-US" altLang="zh-CN" sz="3200" dirty="0"/>
              <a:t>9.3 </a:t>
            </a:r>
            <a:r>
              <a:rPr lang="zh-CN" altLang="en-US" sz="3200" dirty="0"/>
              <a:t>外排序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182B7E6-D41E-4AEF-B58E-A692FB249C72}"/>
              </a:ext>
            </a:extLst>
          </p:cNvPr>
          <p:cNvSpPr>
            <a:spLocks noGrp="1" noChangeArrowheads="1"/>
          </p:cNvSpPr>
          <p:nvPr>
            <p:ph type="title"/>
          </p:nvPr>
        </p:nvSpPr>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归并排序的趟数</a:t>
            </a:r>
          </a:p>
        </p:txBody>
      </p:sp>
      <p:sp>
        <p:nvSpPr>
          <p:cNvPr id="35843" name="Rectangle 3">
            <a:extLst>
              <a:ext uri="{FF2B5EF4-FFF2-40B4-BE49-F238E27FC236}">
                <a16:creationId xmlns:a16="http://schemas.microsoft.com/office/drawing/2014/main" id="{281C0272-A32A-4137-A3CA-E041A8B615CB}"/>
              </a:ext>
            </a:extLst>
          </p:cNvPr>
          <p:cNvSpPr>
            <a:spLocks noGrp="1" noChangeArrowheads="1"/>
          </p:cNvSpPr>
          <p:nvPr>
            <p:ph type="body" idx="1"/>
          </p:nvPr>
        </p:nvSpPr>
        <p:spPr>
          <a:xfrm>
            <a:off x="431744" y="981077"/>
            <a:ext cx="11377719" cy="4952628"/>
          </a:xfrm>
        </p:spPr>
        <p:txBody>
          <a:bodyPr/>
          <a:lstStyle/>
          <a:p>
            <a:pPr eaLnBrk="1" hangingPunct="1">
              <a:lnSpc>
                <a:spcPct val="150000"/>
              </a:lnSpc>
              <a:spcBef>
                <a:spcPct val="30000"/>
              </a:spcBef>
            </a:pPr>
            <a:r>
              <a:rPr lang="zh-CN" altLang="en-US" sz="3200" dirty="0">
                <a:latin typeface="Arial" panose="020B0604020202020204" pitchFamily="34" charset="0"/>
                <a:ea typeface="宋体" panose="02010600030101010101" pitchFamily="2" charset="-122"/>
              </a:rPr>
              <a:t>所需读写外存次数与归并趟数有关系</a:t>
            </a:r>
          </a:p>
          <a:p>
            <a:pPr eaLnBrk="1" hangingPunct="1">
              <a:lnSpc>
                <a:spcPct val="150000"/>
              </a:lnSpc>
              <a:spcBef>
                <a:spcPct val="30000"/>
              </a:spcBef>
            </a:pPr>
            <a:r>
              <a:rPr lang="zh-CN" altLang="en-US" sz="3200" dirty="0">
                <a:latin typeface="Arial" panose="020B0604020202020204" pitchFamily="34" charset="0"/>
                <a:ea typeface="宋体" panose="02010600030101010101" pitchFamily="2" charset="-122"/>
              </a:rPr>
              <a:t>假设有</a:t>
            </a:r>
            <a:r>
              <a:rPr lang="en-US" altLang="zh-CN" sz="3200" dirty="0">
                <a:latin typeface="Arial" panose="020B0604020202020204" pitchFamily="34" charset="0"/>
                <a:ea typeface="宋体" panose="02010600030101010101" pitchFamily="2" charset="-122"/>
              </a:rPr>
              <a:t>m</a:t>
            </a:r>
            <a:r>
              <a:rPr lang="zh-CN" altLang="en-US" sz="3200" dirty="0">
                <a:latin typeface="Arial" panose="020B0604020202020204" pitchFamily="34" charset="0"/>
                <a:ea typeface="宋体" panose="02010600030101010101" pitchFamily="2" charset="-122"/>
              </a:rPr>
              <a:t>个初始顺串，每次对</a:t>
            </a:r>
            <a:r>
              <a:rPr lang="en-US" altLang="zh-CN" sz="3200" dirty="0">
                <a:latin typeface="Arial" panose="020B0604020202020204" pitchFamily="34" charset="0"/>
                <a:ea typeface="宋体" panose="02010600030101010101" pitchFamily="2" charset="-122"/>
              </a:rPr>
              <a:t>k</a:t>
            </a:r>
            <a:r>
              <a:rPr lang="zh-CN" altLang="en-US" sz="3200" dirty="0">
                <a:latin typeface="Arial" panose="020B0604020202020204" pitchFamily="34" charset="0"/>
                <a:ea typeface="宋体" panose="02010600030101010101" pitchFamily="2" charset="-122"/>
              </a:rPr>
              <a:t>个顺串进行归并，归并趟数为</a:t>
            </a:r>
            <a:r>
              <a:rPr lang="en-US" altLang="zh-CN" sz="3200" dirty="0">
                <a:latin typeface="Arial" panose="020B0604020202020204" pitchFamily="34" charset="0"/>
                <a:ea typeface="宋体" panose="02010600030101010101" pitchFamily="2" charset="-122"/>
              </a:rPr>
              <a:t>[</a:t>
            </a:r>
            <a:r>
              <a:rPr lang="en-US" altLang="zh-CN" sz="3200" dirty="0" err="1">
                <a:latin typeface="Arial" panose="020B0604020202020204" pitchFamily="34" charset="0"/>
                <a:ea typeface="宋体" panose="02010600030101010101" pitchFamily="2" charset="-122"/>
              </a:rPr>
              <a:t>log</a:t>
            </a:r>
            <a:r>
              <a:rPr lang="en-US" altLang="zh-CN" sz="3200" baseline="-25000" dirty="0" err="1">
                <a:latin typeface="Arial" panose="020B0604020202020204" pitchFamily="34" charset="0"/>
                <a:ea typeface="宋体" panose="02010600030101010101" pitchFamily="2" charset="-122"/>
              </a:rPr>
              <a:t>k</a:t>
            </a:r>
            <a:r>
              <a:rPr lang="en-US" altLang="zh-CN" sz="3200" dirty="0" err="1">
                <a:latin typeface="Arial" panose="020B0604020202020204" pitchFamily="34" charset="0"/>
                <a:ea typeface="宋体" panose="02010600030101010101" pitchFamily="2" charset="-122"/>
              </a:rPr>
              <a:t>m</a:t>
            </a:r>
            <a:r>
              <a:rPr lang="en-US" altLang="zh-CN" sz="3200" dirty="0">
                <a:latin typeface="Arial" panose="020B0604020202020204" pitchFamily="34" charset="0"/>
                <a:ea typeface="宋体" panose="02010600030101010101" pitchFamily="2" charset="-122"/>
              </a:rPr>
              <a:t>]</a:t>
            </a:r>
          </a:p>
          <a:p>
            <a:pPr eaLnBrk="1" hangingPunct="1">
              <a:lnSpc>
                <a:spcPct val="150000"/>
              </a:lnSpc>
              <a:spcBef>
                <a:spcPct val="30000"/>
              </a:spcBef>
            </a:pPr>
            <a:r>
              <a:rPr lang="zh-CN" altLang="en-US" sz="3200" dirty="0">
                <a:latin typeface="Arial" panose="020B0604020202020204" pitchFamily="34" charset="0"/>
                <a:ea typeface="宋体" panose="02010600030101010101" pitchFamily="2" charset="-122"/>
              </a:rPr>
              <a:t>为了减少归并趟数，可以从两个方面着手</a:t>
            </a:r>
          </a:p>
          <a:p>
            <a:pPr lvl="1" eaLnBrk="1" hangingPunct="1">
              <a:lnSpc>
                <a:spcPct val="150000"/>
              </a:lnSpc>
              <a:spcBef>
                <a:spcPct val="30000"/>
              </a:spcBef>
            </a:pPr>
            <a:r>
              <a:rPr lang="zh-CN" altLang="en-US" sz="3000" dirty="0">
                <a:latin typeface="Arial" panose="020B0604020202020204" pitchFamily="34" charset="0"/>
                <a:ea typeface="宋体" panose="02010600030101010101" pitchFamily="2" charset="-122"/>
              </a:rPr>
              <a:t>减少初始顺串的个数</a:t>
            </a:r>
            <a:r>
              <a:rPr lang="en-US" altLang="zh-CN" sz="3000" dirty="0">
                <a:latin typeface="Arial" panose="020B0604020202020204" pitchFamily="34" charset="0"/>
                <a:ea typeface="宋体" panose="02010600030101010101" pitchFamily="2" charset="-122"/>
              </a:rPr>
              <a:t>m</a:t>
            </a:r>
            <a:endParaRPr lang="zh-CN" altLang="en-US" sz="3000" dirty="0">
              <a:latin typeface="Arial" panose="020B0604020202020204" pitchFamily="34" charset="0"/>
              <a:ea typeface="宋体" panose="02010600030101010101" pitchFamily="2" charset="-122"/>
            </a:endParaRPr>
          </a:p>
          <a:p>
            <a:pPr lvl="1" eaLnBrk="1" hangingPunct="1">
              <a:lnSpc>
                <a:spcPct val="150000"/>
              </a:lnSpc>
              <a:spcBef>
                <a:spcPct val="30000"/>
              </a:spcBef>
            </a:pPr>
            <a:r>
              <a:rPr lang="zh-CN" altLang="en-US" sz="3000" dirty="0">
                <a:latin typeface="Arial" panose="020B0604020202020204" pitchFamily="34" charset="0"/>
                <a:ea typeface="宋体" panose="02010600030101010101" pitchFamily="2" charset="-122"/>
              </a:rPr>
              <a:t>增加同时归并的顺串数量</a:t>
            </a:r>
            <a:r>
              <a:rPr lang="en-US" altLang="zh-CN" sz="3000" dirty="0">
                <a:latin typeface="Arial" panose="020B0604020202020204" pitchFamily="34" charset="0"/>
                <a:ea typeface="宋体" panose="02010600030101010101" pitchFamily="2" charset="-122"/>
              </a:rPr>
              <a:t>k</a:t>
            </a:r>
            <a:endParaRPr lang="zh-CN" altLang="en-US" sz="260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5BAE2A8-6191-4CDD-A4B4-3784F2BFCDD5}"/>
              </a:ext>
            </a:extLst>
          </p:cNvPr>
          <p:cNvSpPr>
            <a:spLocks noGrp="1" noChangeArrowheads="1"/>
          </p:cNvSpPr>
          <p:nvPr>
            <p:ph type="title"/>
          </p:nvPr>
        </p:nvSpPr>
        <p:spPr/>
        <p:txBody>
          <a:bodyPr/>
          <a:lstStyle/>
          <a:p>
            <a:pPr eaLnBrk="1" hangingPunct="1"/>
            <a:r>
              <a:rPr lang="zh-CN" altLang="en-US">
                <a:solidFill>
                  <a:schemeClr val="tx1"/>
                </a:solidFill>
              </a:rPr>
              <a:t>算法分析</a:t>
            </a:r>
          </a:p>
        </p:txBody>
      </p:sp>
      <p:sp>
        <p:nvSpPr>
          <p:cNvPr id="36867" name="Rectangle 3">
            <a:extLst>
              <a:ext uri="{FF2B5EF4-FFF2-40B4-BE49-F238E27FC236}">
                <a16:creationId xmlns:a16="http://schemas.microsoft.com/office/drawing/2014/main" id="{EBF7BBC8-2BF9-4DA2-8C9D-C5D18A5290E2}"/>
              </a:ext>
            </a:extLst>
          </p:cNvPr>
          <p:cNvSpPr>
            <a:spLocks noGrp="1" noChangeArrowheads="1"/>
          </p:cNvSpPr>
          <p:nvPr>
            <p:ph type="body" idx="1"/>
          </p:nvPr>
        </p:nvSpPr>
        <p:spPr>
          <a:xfrm>
            <a:off x="431745" y="836614"/>
            <a:ext cx="11240302" cy="5545137"/>
          </a:xfrm>
        </p:spPr>
        <p:txBody>
          <a:bodyPr/>
          <a:lstStyle/>
          <a:p>
            <a:pPr eaLnBrk="1" hangingPunct="1">
              <a:lnSpc>
                <a:spcPct val="150000"/>
              </a:lnSpc>
              <a:spcBef>
                <a:spcPct val="50000"/>
              </a:spcBef>
            </a:pPr>
            <a:r>
              <a:rPr lang="zh-CN" altLang="en-US" sz="3200" dirty="0">
                <a:latin typeface="Arial" panose="020B0604020202020204" pitchFamily="34" charset="0"/>
                <a:ea typeface="宋体" panose="02010600030101010101" pitchFamily="2" charset="-122"/>
              </a:rPr>
              <a:t>为一个待排文件创建尽可能大的初始顺串，可以大大减少扫描遍数和外存读写次数。</a:t>
            </a:r>
          </a:p>
          <a:p>
            <a:pPr eaLnBrk="1" hangingPunct="1">
              <a:lnSpc>
                <a:spcPct val="150000"/>
              </a:lnSpc>
              <a:spcBef>
                <a:spcPct val="50000"/>
              </a:spcBef>
            </a:pPr>
            <a:r>
              <a:rPr lang="zh-CN" altLang="en-US" sz="3200" dirty="0">
                <a:latin typeface="Arial" panose="020B0604020202020204" pitchFamily="34" charset="0"/>
                <a:ea typeface="宋体" panose="02010600030101010101" pitchFamily="2" charset="-122"/>
              </a:rPr>
              <a:t>归并顺序的安排也能影响读写次数，</a:t>
            </a:r>
            <a:r>
              <a:rPr lang="zh-CN" altLang="en-US" sz="3200" dirty="0">
                <a:solidFill>
                  <a:srgbClr val="CC0000"/>
                </a:solidFill>
                <a:latin typeface="Arial" panose="020B0604020202020204" pitchFamily="34" charset="0"/>
                <a:ea typeface="宋体" panose="02010600030101010101" pitchFamily="2" charset="-122"/>
              </a:rPr>
              <a:t>把初始顺串长度作为权，其实质就是</a:t>
            </a:r>
            <a:r>
              <a:rPr lang="en-US" altLang="zh-CN" sz="3200" dirty="0">
                <a:solidFill>
                  <a:srgbClr val="CC0000"/>
                </a:solidFill>
                <a:latin typeface="Arial" panose="020B0604020202020204" pitchFamily="34" charset="0"/>
                <a:ea typeface="宋体" panose="02010600030101010101" pitchFamily="2" charset="-122"/>
              </a:rPr>
              <a:t>Huffman</a:t>
            </a:r>
            <a:r>
              <a:rPr lang="zh-CN" altLang="en-US" sz="3200" dirty="0">
                <a:solidFill>
                  <a:srgbClr val="CC0000"/>
                </a:solidFill>
                <a:latin typeface="Arial" panose="020B0604020202020204" pitchFamily="34" charset="0"/>
                <a:ea typeface="宋体" panose="02010600030101010101" pitchFamily="2" charset="-122"/>
              </a:rPr>
              <a:t>树最优化问题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9EE284C7-1BCE-4D4B-8EFA-EDD84600AC40}"/>
              </a:ext>
            </a:extLst>
          </p:cNvPr>
          <p:cNvSpPr>
            <a:spLocks noGrp="1" noChangeArrowheads="1"/>
          </p:cNvSpPr>
          <p:nvPr>
            <p:ph type="title" idx="4294967295"/>
          </p:nvPr>
        </p:nvSpPr>
        <p:spPr>
          <a:xfrm>
            <a:off x="1980406" y="115888"/>
            <a:ext cx="8229600" cy="576262"/>
          </a:xfrm>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最佳归并树</a:t>
            </a:r>
          </a:p>
        </p:txBody>
      </p:sp>
      <p:sp>
        <p:nvSpPr>
          <p:cNvPr id="37892" name="Rectangle 3">
            <a:extLst>
              <a:ext uri="{FF2B5EF4-FFF2-40B4-BE49-F238E27FC236}">
                <a16:creationId xmlns:a16="http://schemas.microsoft.com/office/drawing/2014/main" id="{F81189CB-032C-4A6C-9E3F-6D475FFA4F9B}"/>
              </a:ext>
            </a:extLst>
          </p:cNvPr>
          <p:cNvSpPr>
            <a:spLocks noGrp="1" noChangeArrowheads="1"/>
          </p:cNvSpPr>
          <p:nvPr>
            <p:ph type="body" idx="4294967295"/>
          </p:nvPr>
        </p:nvSpPr>
        <p:spPr/>
        <p:txBody>
          <a:bodyPr/>
          <a:lstStyle/>
          <a:p>
            <a:pPr eaLnBrk="1" hangingPunct="1">
              <a:lnSpc>
                <a:spcPct val="140000"/>
              </a:lnSpc>
            </a:pPr>
            <a:r>
              <a:rPr lang="zh-CN" altLang="en-US" sz="3200" dirty="0">
                <a:latin typeface="Arial" panose="020B0604020202020204" pitchFamily="34" charset="0"/>
                <a:ea typeface="宋体" panose="02010600030101010101" pitchFamily="2" charset="-122"/>
              </a:rPr>
              <a:t>进行多路归并时，各初始顺串的长度不同，对外存扫描的次数，即执行时间会产生影响</a:t>
            </a:r>
          </a:p>
          <a:p>
            <a:pPr eaLnBrk="1" hangingPunct="1">
              <a:lnSpc>
                <a:spcPct val="140000"/>
              </a:lnSpc>
            </a:pPr>
            <a:r>
              <a:rPr lang="zh-CN" altLang="en-US" sz="3200" dirty="0">
                <a:latin typeface="Arial" panose="020B0604020202020204" pitchFamily="34" charset="0"/>
                <a:ea typeface="宋体" panose="02010600030101010101" pitchFamily="2" charset="-122"/>
              </a:rPr>
              <a:t>把所有初始顺串的块数作为树的叶结点，如果是</a:t>
            </a:r>
            <a:r>
              <a:rPr lang="en-US" altLang="zh-CN" sz="3200" dirty="0">
                <a:latin typeface="Arial" panose="020B0604020202020204" pitchFamily="34" charset="0"/>
                <a:ea typeface="宋体" panose="02010600030101010101" pitchFamily="2" charset="-122"/>
              </a:rPr>
              <a:t>K</a:t>
            </a:r>
            <a:r>
              <a:rPr lang="zh-CN" altLang="en-US" sz="3200" dirty="0">
                <a:latin typeface="Arial" panose="020B0604020202020204" pitchFamily="34" charset="0"/>
                <a:ea typeface="宋体" panose="02010600030101010101" pitchFamily="2" charset="-122"/>
              </a:rPr>
              <a:t>路归并则建立起一棵</a:t>
            </a:r>
            <a:r>
              <a:rPr lang="en-US" altLang="zh-CN" sz="3200" dirty="0">
                <a:latin typeface="Arial" panose="020B0604020202020204" pitchFamily="34" charset="0"/>
                <a:ea typeface="宋体" panose="02010600030101010101" pitchFamily="2" charset="-122"/>
              </a:rPr>
              <a:t>K-</a:t>
            </a:r>
            <a:r>
              <a:rPr lang="zh-CN" altLang="en-US" sz="3200" dirty="0">
                <a:latin typeface="Arial" panose="020B0604020202020204" pitchFamily="34" charset="0"/>
                <a:ea typeface="宋体" panose="02010600030101010101" pitchFamily="2" charset="-122"/>
              </a:rPr>
              <a:t>叉</a:t>
            </a:r>
            <a:r>
              <a:rPr lang="en-US" altLang="zh-CN" sz="3200" dirty="0">
                <a:latin typeface="Arial" panose="020B0604020202020204" pitchFamily="34" charset="0"/>
                <a:ea typeface="宋体" panose="02010600030101010101" pitchFamily="2" charset="-122"/>
              </a:rPr>
              <a:t>Huffman</a:t>
            </a:r>
            <a:r>
              <a:rPr lang="zh-CN" altLang="en-US" sz="3200" dirty="0">
                <a:latin typeface="Arial" panose="020B0604020202020204" pitchFamily="34" charset="0"/>
                <a:ea typeface="宋体" panose="02010600030101010101" pitchFamily="2" charset="-122"/>
              </a:rPr>
              <a:t>树</a:t>
            </a:r>
            <a:endParaRPr lang="en-US" altLang="zh-CN" sz="3200" dirty="0">
              <a:latin typeface="Arial" panose="020B0604020202020204" pitchFamily="34" charset="0"/>
              <a:ea typeface="宋体" panose="02010600030101010101" pitchFamily="2" charset="-122"/>
            </a:endParaRPr>
          </a:p>
          <a:p>
            <a:pPr lvl="1" eaLnBrk="1" hangingPunct="1">
              <a:lnSpc>
                <a:spcPct val="140000"/>
              </a:lnSpc>
            </a:pPr>
            <a:r>
              <a:rPr lang="zh-CN" altLang="en-US" sz="2800" dirty="0">
                <a:latin typeface="Arial" panose="020B0604020202020204" pitchFamily="34" charset="0"/>
                <a:ea typeface="宋体" panose="02010600030101010101" pitchFamily="2" charset="-122"/>
              </a:rPr>
              <a:t>最佳归并树</a:t>
            </a:r>
          </a:p>
          <a:p>
            <a:pPr eaLnBrk="1" hangingPunct="1">
              <a:lnSpc>
                <a:spcPct val="140000"/>
              </a:lnSpc>
            </a:pPr>
            <a:r>
              <a:rPr lang="zh-CN" altLang="en-US" sz="3200" dirty="0">
                <a:latin typeface="Arial" panose="020B0604020202020204" pitchFamily="34" charset="0"/>
                <a:ea typeface="宋体" panose="02010600030101010101" pitchFamily="2" charset="-122"/>
              </a:rPr>
              <a:t>通过最佳归并树进行多路归并可以使对外存的</a:t>
            </a:r>
            <a:r>
              <a:rPr lang="en-US" altLang="zh-CN" sz="3200" dirty="0">
                <a:latin typeface="Arial" panose="020B0604020202020204" pitchFamily="34" charset="0"/>
                <a:ea typeface="宋体" panose="02010600030101010101" pitchFamily="2" charset="-122"/>
              </a:rPr>
              <a:t>I/O</a:t>
            </a:r>
            <a:r>
              <a:rPr lang="zh-CN" altLang="en-US" sz="3200" dirty="0">
                <a:latin typeface="Arial" panose="020B0604020202020204" pitchFamily="34" charset="0"/>
                <a:ea typeface="宋体" panose="02010600030101010101" pitchFamily="2" charset="-122"/>
              </a:rPr>
              <a:t>降到最少，提高归并执行效率</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7" descr="图片18">
            <a:extLst>
              <a:ext uri="{FF2B5EF4-FFF2-40B4-BE49-F238E27FC236}">
                <a16:creationId xmlns:a16="http://schemas.microsoft.com/office/drawing/2014/main" id="{5C7AC361-9EB0-4193-9599-71DD414AA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856" y="991535"/>
            <a:ext cx="889635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3">
            <a:extLst>
              <a:ext uri="{FF2B5EF4-FFF2-40B4-BE49-F238E27FC236}">
                <a16:creationId xmlns:a16="http://schemas.microsoft.com/office/drawing/2014/main" id="{4884144E-49DB-4C94-8C97-DFDD3D6ADAC1}"/>
              </a:ext>
            </a:extLst>
          </p:cNvPr>
          <p:cNvSpPr>
            <a:spLocks noGrp="1" noChangeArrowheads="1"/>
          </p:cNvSpPr>
          <p:nvPr>
            <p:ph type="title" idx="4294967295"/>
          </p:nvPr>
        </p:nvSpPr>
        <p:spPr/>
        <p:txBody>
          <a:bodyPr/>
          <a:lstStyle/>
          <a:p>
            <a:pPr eaLnBrk="1" hangingPunct="1"/>
            <a:r>
              <a:rPr lang="zh-CN" altLang="en-US"/>
              <a:t>最佳归并树 </a:t>
            </a:r>
          </a:p>
        </p:txBody>
      </p:sp>
      <p:sp>
        <p:nvSpPr>
          <p:cNvPr id="38917" name="Rectangle 5">
            <a:extLst>
              <a:ext uri="{FF2B5EF4-FFF2-40B4-BE49-F238E27FC236}">
                <a16:creationId xmlns:a16="http://schemas.microsoft.com/office/drawing/2014/main" id="{8E1CF2CF-BB22-4FC9-BD94-B71CFC9BA78A}"/>
              </a:ext>
            </a:extLst>
          </p:cNvPr>
          <p:cNvSpPr>
            <a:spLocks noGrp="1" noChangeArrowheads="1"/>
          </p:cNvSpPr>
          <p:nvPr>
            <p:ph type="body" idx="4294967295"/>
          </p:nvPr>
        </p:nvSpPr>
        <p:spPr>
          <a:xfrm>
            <a:off x="431743" y="5006505"/>
            <a:ext cx="11377719" cy="1278029"/>
          </a:xfrm>
        </p:spPr>
        <p:txBody>
          <a:bodyPr/>
          <a:lstStyle/>
          <a:p>
            <a:pPr eaLnBrk="1" hangingPunct="1">
              <a:lnSpc>
                <a:spcPct val="140000"/>
              </a:lnSpc>
            </a:pPr>
            <a:r>
              <a:rPr lang="zh-CN" altLang="en-US" sz="2300">
                <a:solidFill>
                  <a:srgbClr val="000000"/>
                </a:solidFill>
                <a:cs typeface="Times New Roman" panose="02020603050405020304" pitchFamily="18" charset="0"/>
              </a:rPr>
              <a:t>（</a:t>
            </a:r>
            <a:r>
              <a:rPr lang="en-US" altLang="zh-CN" sz="2300">
                <a:solidFill>
                  <a:srgbClr val="000000"/>
                </a:solidFill>
                <a:cs typeface="Times New Roman" panose="02020603050405020304" pitchFamily="18" charset="0"/>
              </a:rPr>
              <a:t>a</a:t>
            </a:r>
            <a:r>
              <a:rPr lang="zh-CN" altLang="en-US" sz="2300">
                <a:solidFill>
                  <a:srgbClr val="000000"/>
                </a:solidFill>
                <a:cs typeface="Times New Roman" panose="02020603050405020304" pitchFamily="18" charset="0"/>
              </a:rPr>
              <a:t>）访外总次数为</a:t>
            </a:r>
            <a:r>
              <a:rPr lang="en-US" altLang="zh-CN" sz="2300">
                <a:solidFill>
                  <a:srgbClr val="000000"/>
                </a:solidFill>
                <a:cs typeface="Times New Roman" panose="02020603050405020304" pitchFamily="18" charset="0"/>
              </a:rPr>
              <a:t>(6+13+25+8+9+2+14+7+10)×2×2=376</a:t>
            </a:r>
          </a:p>
          <a:p>
            <a:pPr eaLnBrk="1" hangingPunct="1">
              <a:lnSpc>
                <a:spcPct val="140000"/>
              </a:lnSpc>
            </a:pPr>
            <a:r>
              <a:rPr lang="zh-CN" altLang="en-US" sz="2300">
                <a:solidFill>
                  <a:srgbClr val="000000"/>
                </a:solidFill>
                <a:cs typeface="Times New Roman" panose="02020603050405020304" pitchFamily="18" charset="0"/>
              </a:rPr>
              <a:t>（</a:t>
            </a:r>
            <a:r>
              <a:rPr lang="en-US" altLang="zh-CN" sz="2300">
                <a:solidFill>
                  <a:srgbClr val="000000"/>
                </a:solidFill>
                <a:cs typeface="Times New Roman" panose="02020603050405020304" pitchFamily="18" charset="0"/>
              </a:rPr>
              <a:t>b</a:t>
            </a:r>
            <a:r>
              <a:rPr lang="zh-CN" altLang="en-US" sz="2300">
                <a:solidFill>
                  <a:srgbClr val="000000"/>
                </a:solidFill>
                <a:cs typeface="Times New Roman" panose="02020603050405020304" pitchFamily="18" charset="0"/>
              </a:rPr>
              <a:t>）外存读</a:t>
            </a:r>
            <a:r>
              <a:rPr lang="en-US" altLang="zh-CN" sz="2300">
                <a:solidFill>
                  <a:srgbClr val="000000"/>
                </a:solidFill>
                <a:cs typeface="Times New Roman" panose="02020603050405020304" pitchFamily="18" charset="0"/>
              </a:rPr>
              <a:t>/</a:t>
            </a:r>
            <a:r>
              <a:rPr lang="zh-CN" altLang="en-US" sz="2300">
                <a:solidFill>
                  <a:srgbClr val="000000"/>
                </a:solidFill>
                <a:cs typeface="Times New Roman" panose="02020603050405020304" pitchFamily="18" charset="0"/>
              </a:rPr>
              <a:t>写块的次数为</a:t>
            </a:r>
            <a:r>
              <a:rPr lang="en-US" altLang="zh-CN" sz="2300">
                <a:solidFill>
                  <a:srgbClr val="000000"/>
                </a:solidFill>
                <a:cs typeface="Times New Roman" panose="02020603050405020304" pitchFamily="18" charset="0"/>
              </a:rPr>
              <a:t>(2+6+7)×3×2+(13+14)×2×2+(8+9+10)×2×2+25×2=356</a:t>
            </a:r>
            <a:endParaRPr lang="en-US" altLang="zh-CN" sz="23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7A9F166-7815-477B-B960-44AEB26D6FE0}"/>
              </a:ext>
            </a:extLst>
          </p:cNvPr>
          <p:cNvSpPr>
            <a:spLocks noChangeArrowheads="1"/>
          </p:cNvSpPr>
          <p:nvPr/>
        </p:nvSpPr>
        <p:spPr bwMode="auto">
          <a:xfrm>
            <a:off x="1991519" y="1"/>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274320"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en-US" altLang="zh-CN" sz="4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9.3.3  </a:t>
            </a:r>
            <a:r>
              <a:rPr lang="zh-CN" altLang="en-US" sz="4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多路归并树</a:t>
            </a:r>
          </a:p>
        </p:txBody>
      </p:sp>
      <p:sp>
        <p:nvSpPr>
          <p:cNvPr id="39939" name="Rectangle 3">
            <a:extLst>
              <a:ext uri="{FF2B5EF4-FFF2-40B4-BE49-F238E27FC236}">
                <a16:creationId xmlns:a16="http://schemas.microsoft.com/office/drawing/2014/main" id="{E01B0B8D-964F-4507-8B6F-C37066DBF598}"/>
              </a:ext>
            </a:extLst>
          </p:cNvPr>
          <p:cNvSpPr>
            <a:spLocks noGrp="1" noChangeArrowheads="1"/>
          </p:cNvSpPr>
          <p:nvPr>
            <p:ph type="body" idx="1"/>
          </p:nvPr>
        </p:nvSpPr>
        <p:spPr>
          <a:xfrm>
            <a:off x="295836" y="1004888"/>
            <a:ext cx="10263422" cy="5376862"/>
          </a:xfrm>
          <a:noFill/>
        </p:spPr>
        <p:txBody>
          <a:bodyPr/>
          <a:lstStyle/>
          <a:p>
            <a:pPr eaLnBrk="1" hangingPunct="1">
              <a:lnSpc>
                <a:spcPct val="140000"/>
              </a:lnSpc>
              <a:spcBef>
                <a:spcPct val="50000"/>
              </a:spcBef>
            </a:pPr>
            <a:r>
              <a:rPr lang="en-US" altLang="zh-CN" sz="3200" dirty="0">
                <a:latin typeface="Arial" panose="020B0604020202020204" pitchFamily="34" charset="0"/>
                <a:ea typeface="宋体" panose="02010600030101010101" pitchFamily="2" charset="-122"/>
              </a:rPr>
              <a:t>k </a:t>
            </a:r>
            <a:r>
              <a:rPr lang="zh-CN" altLang="en-US" sz="3200" dirty="0">
                <a:latin typeface="Arial" panose="020B0604020202020204" pitchFamily="34" charset="0"/>
                <a:ea typeface="宋体" panose="02010600030101010101" pitchFamily="2" charset="-122"/>
              </a:rPr>
              <a:t>路归并指每次将</a:t>
            </a:r>
            <a:r>
              <a:rPr lang="en-US" altLang="zh-CN" sz="3200" dirty="0">
                <a:latin typeface="Arial" panose="020B0604020202020204" pitchFamily="34" charset="0"/>
                <a:ea typeface="宋体" panose="02010600030101010101" pitchFamily="2" charset="-122"/>
              </a:rPr>
              <a:t>k</a:t>
            </a:r>
            <a:r>
              <a:rPr lang="zh-CN" altLang="en-US" sz="3200" dirty="0">
                <a:latin typeface="Arial" panose="020B0604020202020204" pitchFamily="34" charset="0"/>
                <a:ea typeface="宋体" panose="02010600030101010101" pitchFamily="2" charset="-122"/>
              </a:rPr>
              <a:t>个顺串合并成一个顺串</a:t>
            </a:r>
          </a:p>
        </p:txBody>
      </p:sp>
      <p:pic>
        <p:nvPicPr>
          <p:cNvPr id="5" name="Picture 2" descr="图片12">
            <a:extLst>
              <a:ext uri="{FF2B5EF4-FFF2-40B4-BE49-F238E27FC236}">
                <a16:creationId xmlns:a16="http://schemas.microsoft.com/office/drawing/2014/main" id="{C6F511D7-2D1D-4016-A1E2-5425135774AC}"/>
              </a:ext>
            </a:extLst>
          </p:cNvPr>
          <p:cNvPicPr>
            <a:picLocks noChangeAspect="1" noChangeArrowheads="1"/>
          </p:cNvPicPr>
          <p:nvPr/>
        </p:nvPicPr>
        <p:blipFill>
          <a:blip r:embed="rId3"/>
          <a:srcRect/>
          <a:stretch>
            <a:fillRect/>
          </a:stretch>
        </p:blipFill>
        <p:spPr bwMode="auto">
          <a:xfrm>
            <a:off x="1847056" y="1916114"/>
            <a:ext cx="8497888" cy="3813175"/>
          </a:xfrm>
          <a:prstGeom prst="rect">
            <a:avLst/>
          </a:prstGeom>
          <a:noFill/>
          <a:ln>
            <a:noFill/>
          </a:ln>
          <a:effectLst>
            <a:outerShdw blurRad="292100" dist="139700" dir="2700000" algn="tl" rotWithShape="0">
              <a:srgbClr val="333333">
                <a:alpha val="65000"/>
              </a:srgbClr>
            </a:outerShdw>
          </a:effectLst>
        </p:spPr>
      </p:pic>
      <p:sp>
        <p:nvSpPr>
          <p:cNvPr id="39942" name="Text Box 5">
            <a:extLst>
              <a:ext uri="{FF2B5EF4-FFF2-40B4-BE49-F238E27FC236}">
                <a16:creationId xmlns:a16="http://schemas.microsoft.com/office/drawing/2014/main" id="{76F4D31D-2ABD-4717-8ED0-F2C63A92396B}"/>
              </a:ext>
            </a:extLst>
          </p:cNvPr>
          <p:cNvSpPr txBox="1">
            <a:spLocks noChangeArrowheads="1"/>
          </p:cNvSpPr>
          <p:nvPr/>
        </p:nvSpPr>
        <p:spPr bwMode="auto">
          <a:xfrm>
            <a:off x="4490828" y="5688013"/>
            <a:ext cx="31293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r>
              <a:rPr lang="zh-CN" altLang="en-US">
                <a:solidFill>
                  <a:srgbClr val="000000"/>
                </a:solidFill>
                <a:ea typeface="宋体" panose="02010600030101010101" pitchFamily="2" charset="-122"/>
              </a:rPr>
              <a:t>多</a:t>
            </a:r>
            <a:r>
              <a:rPr lang="en-US" altLang="zh-CN">
                <a:solidFill>
                  <a:srgbClr val="000000"/>
                </a:solidFill>
                <a:ea typeface="宋体" panose="02010600030101010101" pitchFamily="2" charset="-122"/>
              </a:rPr>
              <a:t>(3)</a:t>
            </a:r>
            <a:r>
              <a:rPr lang="zh-CN" altLang="en-US">
                <a:solidFill>
                  <a:srgbClr val="000000"/>
                </a:solidFill>
                <a:ea typeface="宋体" panose="02010600030101010101" pitchFamily="2" charset="-122"/>
              </a:rPr>
              <a:t>路归并外排序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47BF2CEB-4DFD-451D-A61C-0C71A089CB09}"/>
              </a:ext>
            </a:extLst>
          </p:cNvPr>
          <p:cNvSpPr>
            <a:spLocks noChangeArrowheads="1"/>
          </p:cNvSpPr>
          <p:nvPr/>
        </p:nvSpPr>
        <p:spPr bwMode="auto">
          <a:xfrm>
            <a:off x="331693" y="981077"/>
            <a:ext cx="11477769" cy="4810124"/>
          </a:xfrm>
          <a:prstGeom prst="rect">
            <a:avLst/>
          </a:prstGeom>
          <a:noFill/>
          <a:ln>
            <a:noFill/>
          </a:ln>
        </p:spPr>
        <p:txBody>
          <a:bodyPr/>
          <a:lstStyle>
            <a:lvl1pPr marL="342900" indent="-342900">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pitchFamily="49"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pitchFamily="49"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pitchFamily="49"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pitchFamily="49"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pitchFamily="49" charset="-122"/>
                <a:cs typeface="Arial" panose="020B0604020202020204" pitchFamily="34" charset="0"/>
              </a:defRPr>
            </a:lvl9pPr>
          </a:lstStyle>
          <a:p>
            <a:pPr eaLnBrk="1" hangingPunct="1">
              <a:lnSpc>
                <a:spcPct val="150000"/>
              </a:lnSpc>
              <a:buClr>
                <a:srgbClr val="3333CC"/>
              </a:buClr>
              <a:defRPr/>
            </a:pPr>
            <a:r>
              <a:rPr lang="en-US" altLang="zh-CN" sz="3200" dirty="0">
                <a:solidFill>
                  <a:srgbClr val="000000"/>
                </a:solidFill>
                <a:latin typeface="Arial" panose="020B0604020202020204" pitchFamily="34" charset="0"/>
                <a:ea typeface="宋体" panose="02010600030101010101" pitchFamily="2" charset="-122"/>
              </a:rPr>
              <a:t>k</a:t>
            </a:r>
            <a:r>
              <a:rPr lang="zh-CN" altLang="en-US" sz="3200" dirty="0">
                <a:solidFill>
                  <a:srgbClr val="000000"/>
                </a:solidFill>
                <a:latin typeface="Arial" panose="020B0604020202020204" pitchFamily="34" charset="0"/>
                <a:ea typeface="宋体" panose="02010600030101010101" pitchFamily="2" charset="-122"/>
              </a:rPr>
              <a:t>路归并时，每次需要</a:t>
            </a:r>
            <a:r>
              <a:rPr lang="en-US" altLang="zh-CN" sz="3200" dirty="0">
                <a:solidFill>
                  <a:srgbClr val="000000"/>
                </a:solidFill>
                <a:latin typeface="Arial" panose="020B0604020202020204" pitchFamily="34" charset="0"/>
                <a:ea typeface="宋体" panose="02010600030101010101" pitchFamily="2" charset="-122"/>
              </a:rPr>
              <a:t>k-1</a:t>
            </a:r>
            <a:r>
              <a:rPr lang="zh-CN" altLang="en-US" sz="3200" dirty="0">
                <a:solidFill>
                  <a:srgbClr val="000000"/>
                </a:solidFill>
                <a:latin typeface="Arial" panose="020B0604020202020204" pitchFamily="34" charset="0"/>
                <a:ea typeface="宋体" panose="02010600030101010101" pitchFamily="2" charset="-122"/>
              </a:rPr>
              <a:t>次比较选出最小记录，代价较大</a:t>
            </a:r>
          </a:p>
          <a:p>
            <a:pPr eaLnBrk="1" hangingPunct="1">
              <a:lnSpc>
                <a:spcPct val="150000"/>
              </a:lnSpc>
              <a:buClr>
                <a:srgbClr val="3333CC"/>
              </a:buClr>
              <a:defRPr/>
            </a:pPr>
            <a:r>
              <a:rPr lang="zh-CN" altLang="en-US" sz="3200" dirty="0">
                <a:solidFill>
                  <a:srgbClr val="000000"/>
                </a:solidFill>
                <a:latin typeface="Arial" panose="020B0604020202020204" pitchFamily="34" charset="0"/>
                <a:ea typeface="宋体" panose="02010600030101010101" pitchFamily="2" charset="-122"/>
              </a:rPr>
              <a:t>选择树</a:t>
            </a:r>
          </a:p>
          <a:p>
            <a:pPr marL="971550" lvl="1" indent="-514350" eaLnBrk="1" hangingPunct="1">
              <a:lnSpc>
                <a:spcPct val="150000"/>
              </a:lnSpc>
              <a:buFont typeface="+mj-lt"/>
              <a:buAutoNum type="arabicPeriod"/>
              <a:defRPr/>
            </a:pPr>
            <a:r>
              <a:rPr lang="zh-CN" altLang="en-US" sz="2800" dirty="0">
                <a:solidFill>
                  <a:srgbClr val="C00000"/>
                </a:solidFill>
                <a:latin typeface="Arial" panose="020B0604020202020204" pitchFamily="34" charset="0"/>
                <a:ea typeface="宋体" panose="02010600030101010101" pitchFamily="2" charset="-122"/>
              </a:rPr>
              <a:t>赢者树</a:t>
            </a:r>
            <a:endParaRPr lang="en-US" altLang="zh-CN" sz="2800" dirty="0">
              <a:solidFill>
                <a:srgbClr val="C00000"/>
              </a:solidFill>
              <a:latin typeface="Arial" panose="020B0604020202020204" pitchFamily="34" charset="0"/>
              <a:ea typeface="宋体" panose="02010600030101010101" pitchFamily="2" charset="-122"/>
            </a:endParaRPr>
          </a:p>
          <a:p>
            <a:pPr marL="971550" lvl="1" indent="-514350" eaLnBrk="1" hangingPunct="1">
              <a:lnSpc>
                <a:spcPct val="150000"/>
              </a:lnSpc>
              <a:buFont typeface="+mj-lt"/>
              <a:buAutoNum type="arabicPeriod"/>
              <a:defRPr/>
            </a:pPr>
            <a:r>
              <a:rPr lang="zh-CN" altLang="en-US" sz="2800" dirty="0">
                <a:solidFill>
                  <a:srgbClr val="C00000"/>
                </a:solidFill>
                <a:latin typeface="Arial" panose="020B0604020202020204" pitchFamily="34" charset="0"/>
                <a:ea typeface="宋体" panose="02010600030101010101" pitchFamily="2" charset="-122"/>
              </a:rPr>
              <a:t>败者树</a:t>
            </a:r>
            <a:endParaRPr lang="en-US" altLang="zh-CN" sz="3200" dirty="0">
              <a:solidFill>
                <a:srgbClr val="C00000"/>
              </a:solidFill>
              <a:latin typeface="Arial" panose="020B0604020202020204" pitchFamily="34" charset="0"/>
              <a:ea typeface="宋体" panose="02010600030101010101" pitchFamily="2" charset="-122"/>
            </a:endParaRPr>
          </a:p>
          <a:p>
            <a:pPr eaLnBrk="1" hangingPunct="1">
              <a:lnSpc>
                <a:spcPct val="150000"/>
              </a:lnSpc>
              <a:buClr>
                <a:srgbClr val="3333CC"/>
              </a:buClr>
              <a:defRPr/>
            </a:pPr>
            <a:r>
              <a:rPr lang="zh-CN" altLang="en-US" sz="3200" dirty="0">
                <a:solidFill>
                  <a:srgbClr val="000000"/>
                </a:solidFill>
                <a:latin typeface="Arial" panose="020B0604020202020204" pitchFamily="34" charset="0"/>
                <a:ea typeface="宋体" panose="02010600030101010101" pitchFamily="2" charset="-122"/>
              </a:rPr>
              <a:t>目的</a:t>
            </a:r>
            <a:endParaRPr lang="en-US" altLang="zh-CN" sz="3200" dirty="0">
              <a:solidFill>
                <a:srgbClr val="000000"/>
              </a:solidFill>
              <a:latin typeface="Arial" panose="020B0604020202020204" pitchFamily="34" charset="0"/>
              <a:ea typeface="宋体" panose="02010600030101010101" pitchFamily="2" charset="-122"/>
            </a:endParaRPr>
          </a:p>
          <a:p>
            <a:pPr lvl="1" eaLnBrk="1" hangingPunct="1">
              <a:lnSpc>
                <a:spcPct val="150000"/>
              </a:lnSpc>
              <a:defRPr/>
            </a:pPr>
            <a:r>
              <a:rPr lang="zh-CN" altLang="en-US" sz="2800" dirty="0">
                <a:solidFill>
                  <a:srgbClr val="000000"/>
                </a:solidFill>
                <a:latin typeface="Arial" panose="020B0604020202020204" pitchFamily="34" charset="0"/>
                <a:ea typeface="宋体" panose="02010600030101010101" pitchFamily="2" charset="-122"/>
              </a:rPr>
              <a:t>提高在</a:t>
            </a:r>
            <a:r>
              <a:rPr lang="en-US" altLang="zh-CN" sz="2800" dirty="0">
                <a:solidFill>
                  <a:srgbClr val="000000"/>
                </a:solidFill>
                <a:latin typeface="Arial" panose="020B0604020202020204" pitchFamily="34" charset="0"/>
                <a:ea typeface="宋体" panose="02010600030101010101" pitchFamily="2" charset="-122"/>
              </a:rPr>
              <a:t>k</a:t>
            </a:r>
            <a:r>
              <a:rPr lang="zh-CN" altLang="en-US" sz="2800" dirty="0">
                <a:solidFill>
                  <a:srgbClr val="000000"/>
                </a:solidFill>
                <a:latin typeface="Arial" panose="020B0604020202020204" pitchFamily="34" charset="0"/>
                <a:ea typeface="宋体" panose="02010600030101010101" pitchFamily="2" charset="-122"/>
              </a:rPr>
              <a:t>个归并串的当前值中找到最小值的效率</a:t>
            </a:r>
            <a:endParaRPr lang="en-US" altLang="zh-CN" sz="2800" dirty="0">
              <a:solidFill>
                <a:srgbClr val="000000"/>
              </a:solidFill>
              <a:latin typeface="Arial" panose="020B0604020202020204" pitchFamily="34" charset="0"/>
              <a:ea typeface="宋体" panose="02010600030101010101" pitchFamily="2" charset="-122"/>
            </a:endParaRPr>
          </a:p>
        </p:txBody>
      </p:sp>
      <p:sp>
        <p:nvSpPr>
          <p:cNvPr id="40963" name="Rectangle 2">
            <a:extLst>
              <a:ext uri="{FF2B5EF4-FFF2-40B4-BE49-F238E27FC236}">
                <a16:creationId xmlns:a16="http://schemas.microsoft.com/office/drawing/2014/main" id="{899A5000-156D-4F10-BABA-8CF3A72054E2}"/>
              </a:ext>
            </a:extLst>
          </p:cNvPr>
          <p:cNvSpPr>
            <a:spLocks noChangeArrowheads="1"/>
          </p:cNvSpPr>
          <p:nvPr/>
        </p:nvSpPr>
        <p:spPr bwMode="auto">
          <a:xfrm>
            <a:off x="1980406" y="-11113"/>
            <a:ext cx="8229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274320" anchor="ct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多路归并树分析</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F75EDB18-CA33-453F-8EF5-3F31D3883E3F}"/>
              </a:ext>
            </a:extLst>
          </p:cNvPr>
          <p:cNvSpPr>
            <a:spLocks noGrp="1" noChangeArrowheads="1"/>
          </p:cNvSpPr>
          <p:nvPr>
            <p:ph type="body" idx="4294967295"/>
          </p:nvPr>
        </p:nvSpPr>
        <p:spPr>
          <a:xfrm>
            <a:off x="431744" y="1101725"/>
            <a:ext cx="11186515" cy="5113338"/>
          </a:xfrm>
        </p:spPr>
        <p:txBody>
          <a:bodyPr/>
          <a:lstStyle/>
          <a:p>
            <a:pPr eaLnBrk="1" hangingPunct="1">
              <a:lnSpc>
                <a:spcPct val="150000"/>
              </a:lnSpc>
              <a:spcBef>
                <a:spcPct val="40000"/>
              </a:spcBef>
            </a:pPr>
            <a:r>
              <a:rPr lang="zh-CN" altLang="en-US" sz="3500" dirty="0">
                <a:latin typeface="Arial" panose="020B0604020202020204" pitchFamily="34" charset="0"/>
                <a:ea typeface="宋体" panose="02010600030101010101" pitchFamily="2" charset="-122"/>
              </a:rPr>
              <a:t>用</a:t>
            </a:r>
            <a:r>
              <a:rPr lang="zh-CN" altLang="en-US" sz="3500" dirty="0">
                <a:solidFill>
                  <a:srgbClr val="3333FF"/>
                </a:solidFill>
                <a:latin typeface="Arial" panose="020B0604020202020204" pitchFamily="34" charset="0"/>
                <a:ea typeface="宋体" panose="02010600030101010101" pitchFamily="2" charset="-122"/>
              </a:rPr>
              <a:t>完全二叉树</a:t>
            </a:r>
            <a:r>
              <a:rPr lang="zh-CN" altLang="en-US" sz="3500" dirty="0">
                <a:latin typeface="Arial" panose="020B0604020202020204" pitchFamily="34" charset="0"/>
                <a:ea typeface="宋体" panose="02010600030101010101" pitchFamily="2" charset="-122"/>
              </a:rPr>
              <a:t>作为存储结构</a:t>
            </a:r>
          </a:p>
          <a:p>
            <a:pPr lvl="1" eaLnBrk="1" hangingPunct="1">
              <a:lnSpc>
                <a:spcPct val="150000"/>
              </a:lnSpc>
              <a:spcBef>
                <a:spcPct val="40000"/>
              </a:spcBef>
            </a:pPr>
            <a:r>
              <a:rPr lang="zh-CN" altLang="en-US" sz="3100" dirty="0">
                <a:latin typeface="Arial" panose="020B0604020202020204" pitchFamily="34" charset="0"/>
                <a:ea typeface="宋体" panose="02010600030101010101" pitchFamily="2" charset="-122"/>
              </a:rPr>
              <a:t>叶结点用数组</a:t>
            </a:r>
            <a:r>
              <a:rPr lang="en-US" altLang="zh-CN" sz="3100" dirty="0">
                <a:solidFill>
                  <a:srgbClr val="3333FF"/>
                </a:solidFill>
                <a:latin typeface="Arial" panose="020B0604020202020204" pitchFamily="34" charset="0"/>
                <a:ea typeface="宋体" panose="02010600030101010101" pitchFamily="2" charset="-122"/>
              </a:rPr>
              <a:t>L[1...n]</a:t>
            </a:r>
            <a:r>
              <a:rPr lang="zh-CN" altLang="en-US" sz="3100" dirty="0">
                <a:latin typeface="Arial" panose="020B0604020202020204" pitchFamily="34" charset="0"/>
                <a:ea typeface="宋体" panose="02010600030101010101" pitchFamily="2" charset="-122"/>
              </a:rPr>
              <a:t>表示，内部结点用数组</a:t>
            </a:r>
            <a:r>
              <a:rPr lang="en-US" altLang="zh-CN" sz="3100" dirty="0">
                <a:solidFill>
                  <a:srgbClr val="3333FF"/>
                </a:solidFill>
                <a:latin typeface="Arial" panose="020B0604020202020204" pitchFamily="34" charset="0"/>
                <a:ea typeface="宋体" panose="02010600030101010101" pitchFamily="2" charset="-122"/>
              </a:rPr>
              <a:t>B[1...n-1]</a:t>
            </a:r>
            <a:r>
              <a:rPr lang="zh-CN" altLang="en-US" sz="3100" dirty="0">
                <a:latin typeface="Arial" panose="020B0604020202020204" pitchFamily="34" charset="0"/>
                <a:ea typeface="宋体" panose="02010600030101010101" pitchFamily="2" charset="-122"/>
              </a:rPr>
              <a:t>表示</a:t>
            </a:r>
          </a:p>
          <a:p>
            <a:pPr lvl="1" eaLnBrk="1" hangingPunct="1">
              <a:lnSpc>
                <a:spcPct val="150000"/>
              </a:lnSpc>
              <a:spcBef>
                <a:spcPct val="40000"/>
              </a:spcBef>
            </a:pPr>
            <a:r>
              <a:rPr lang="zh-CN" altLang="en-US" sz="3100" dirty="0">
                <a:latin typeface="Arial" panose="020B0604020202020204" pitchFamily="34" charset="0"/>
                <a:ea typeface="宋体" panose="02010600030101010101" pitchFamily="2" charset="-122"/>
              </a:rPr>
              <a:t>数组</a:t>
            </a:r>
            <a:r>
              <a:rPr lang="en-US" altLang="zh-CN" sz="3100" dirty="0">
                <a:latin typeface="Arial" panose="020B0604020202020204" pitchFamily="34" charset="0"/>
                <a:ea typeface="宋体" panose="02010600030101010101" pitchFamily="2" charset="-122"/>
              </a:rPr>
              <a:t>B</a:t>
            </a:r>
            <a:r>
              <a:rPr lang="zh-CN" altLang="en-US" sz="3100" dirty="0">
                <a:latin typeface="Arial" panose="020B0604020202020204" pitchFamily="34" charset="0"/>
                <a:ea typeface="宋体" panose="02010600030101010101" pitchFamily="2" charset="-122"/>
              </a:rPr>
              <a:t>中实际存放的是数组</a:t>
            </a:r>
            <a:r>
              <a:rPr lang="en-US" altLang="zh-CN" sz="3100" dirty="0">
                <a:latin typeface="Arial" panose="020B0604020202020204" pitchFamily="34" charset="0"/>
                <a:ea typeface="宋体" panose="02010600030101010101" pitchFamily="2" charset="-122"/>
              </a:rPr>
              <a:t>L</a:t>
            </a:r>
            <a:r>
              <a:rPr lang="zh-CN" altLang="en-US" sz="3100" dirty="0">
                <a:latin typeface="Arial" panose="020B0604020202020204" pitchFamily="34" charset="0"/>
                <a:ea typeface="宋体" panose="02010600030101010101" pitchFamily="2" charset="-122"/>
              </a:rPr>
              <a:t>的索引</a:t>
            </a:r>
          </a:p>
        </p:txBody>
      </p:sp>
      <p:sp>
        <p:nvSpPr>
          <p:cNvPr id="41988" name="Rectangle 4">
            <a:extLst>
              <a:ext uri="{FF2B5EF4-FFF2-40B4-BE49-F238E27FC236}">
                <a16:creationId xmlns:a16="http://schemas.microsoft.com/office/drawing/2014/main" id="{17FBD355-1C8D-4208-9DEA-1F5F90225C08}"/>
              </a:ext>
            </a:extLst>
          </p:cNvPr>
          <p:cNvSpPr>
            <a:spLocks noChangeArrowheads="1"/>
          </p:cNvSpPr>
          <p:nvPr/>
        </p:nvSpPr>
        <p:spPr bwMode="auto">
          <a:xfrm>
            <a:off x="1847056" y="6350"/>
            <a:ext cx="82296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000000"/>
                </a:solidFill>
                <a:latin typeface="Arial" panose="020B0604020202020204" pitchFamily="34" charset="0"/>
                <a:ea typeface="微软雅黑" panose="020B0503020204020204" pitchFamily="34" charset="-122"/>
              </a:rPr>
              <a:t>（</a:t>
            </a:r>
            <a:r>
              <a:rPr lang="en-US" altLang="zh-CN" sz="4400">
                <a:solidFill>
                  <a:srgbClr val="000000"/>
                </a:solidFill>
                <a:latin typeface="Arial" panose="020B0604020202020204" pitchFamily="34" charset="0"/>
                <a:ea typeface="微软雅黑" panose="020B0503020204020204" pitchFamily="34" charset="-122"/>
              </a:rPr>
              <a:t>1</a:t>
            </a:r>
            <a:r>
              <a:rPr lang="zh-CN" altLang="en-US" sz="4400">
                <a:solidFill>
                  <a:srgbClr val="000000"/>
                </a:solidFill>
                <a:latin typeface="Arial" panose="020B0604020202020204" pitchFamily="34" charset="0"/>
                <a:ea typeface="微软雅黑" panose="020B0503020204020204" pitchFamily="34" charset="-122"/>
              </a:rPr>
              <a:t>）赢者树</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84A59E3-2C9B-43D7-A37D-31DBC768CAD2}"/>
              </a:ext>
            </a:extLst>
          </p:cNvPr>
          <p:cNvSpPr>
            <a:spLocks noGrp="1" noChangeArrowheads="1"/>
          </p:cNvSpPr>
          <p:nvPr>
            <p:ph type="title"/>
          </p:nvPr>
        </p:nvSpPr>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赢者树的结构</a:t>
            </a:r>
          </a:p>
        </p:txBody>
      </p:sp>
      <p:grpSp>
        <p:nvGrpSpPr>
          <p:cNvPr id="43011" name="Group 3">
            <a:extLst>
              <a:ext uri="{FF2B5EF4-FFF2-40B4-BE49-F238E27FC236}">
                <a16:creationId xmlns:a16="http://schemas.microsoft.com/office/drawing/2014/main" id="{3C61239B-3ECF-47E0-B061-69C2346B1778}"/>
              </a:ext>
            </a:extLst>
          </p:cNvPr>
          <p:cNvGrpSpPr>
            <a:grpSpLocks noChangeAspect="1"/>
          </p:cNvGrpSpPr>
          <p:nvPr/>
        </p:nvGrpSpPr>
        <p:grpSpPr bwMode="auto">
          <a:xfrm>
            <a:off x="3791745" y="1771650"/>
            <a:ext cx="4505325" cy="4681538"/>
            <a:chOff x="1429" y="935"/>
            <a:chExt cx="2838" cy="2949"/>
          </a:xfrm>
        </p:grpSpPr>
        <p:sp>
          <p:nvSpPr>
            <p:cNvPr id="43018" name="AutoShape 4">
              <a:extLst>
                <a:ext uri="{FF2B5EF4-FFF2-40B4-BE49-F238E27FC236}">
                  <a16:creationId xmlns:a16="http://schemas.microsoft.com/office/drawing/2014/main" id="{D1D434FE-2581-4C57-805E-E934C1A0BBCD}"/>
                </a:ext>
              </a:extLst>
            </p:cNvPr>
            <p:cNvSpPr>
              <a:spLocks noChangeAspect="1" noChangeArrowheads="1" noTextEdit="1"/>
            </p:cNvSpPr>
            <p:nvPr/>
          </p:nvSpPr>
          <p:spPr bwMode="auto">
            <a:xfrm>
              <a:off x="1429" y="935"/>
              <a:ext cx="2838" cy="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19" name="Freeform 5">
              <a:extLst>
                <a:ext uri="{FF2B5EF4-FFF2-40B4-BE49-F238E27FC236}">
                  <a16:creationId xmlns:a16="http://schemas.microsoft.com/office/drawing/2014/main" id="{4987B42A-DD0F-4B69-B094-75586BA6FE91}"/>
                </a:ext>
              </a:extLst>
            </p:cNvPr>
            <p:cNvSpPr>
              <a:spLocks/>
            </p:cNvSpPr>
            <p:nvPr/>
          </p:nvSpPr>
          <p:spPr bwMode="auto">
            <a:xfrm>
              <a:off x="2885" y="960"/>
              <a:ext cx="376" cy="376"/>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20" name="Freeform 6">
              <a:extLst>
                <a:ext uri="{FF2B5EF4-FFF2-40B4-BE49-F238E27FC236}">
                  <a16:creationId xmlns:a16="http://schemas.microsoft.com/office/drawing/2014/main" id="{0DAA6067-F279-413C-B762-D0455CDD97D7}"/>
                </a:ext>
              </a:extLst>
            </p:cNvPr>
            <p:cNvSpPr>
              <a:spLocks/>
            </p:cNvSpPr>
            <p:nvPr/>
          </p:nvSpPr>
          <p:spPr bwMode="auto">
            <a:xfrm>
              <a:off x="2885" y="960"/>
              <a:ext cx="376" cy="376"/>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21" name="Freeform 7">
              <a:extLst>
                <a:ext uri="{FF2B5EF4-FFF2-40B4-BE49-F238E27FC236}">
                  <a16:creationId xmlns:a16="http://schemas.microsoft.com/office/drawing/2014/main" id="{6CDC185F-16E5-42A5-A488-5A7D42136F15}"/>
                </a:ext>
              </a:extLst>
            </p:cNvPr>
            <p:cNvSpPr>
              <a:spLocks/>
            </p:cNvSpPr>
            <p:nvPr/>
          </p:nvSpPr>
          <p:spPr bwMode="auto">
            <a:xfrm>
              <a:off x="2246"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0" y="356"/>
                  </a:lnTo>
                  <a:lnTo>
                    <a:pt x="750" y="336"/>
                  </a:lnTo>
                  <a:lnTo>
                    <a:pt x="746" y="318"/>
                  </a:lnTo>
                  <a:lnTo>
                    <a:pt x="744" y="298"/>
                  </a:lnTo>
                  <a:lnTo>
                    <a:pt x="740" y="280"/>
                  </a:lnTo>
                  <a:lnTo>
                    <a:pt x="734" y="262"/>
                  </a:lnTo>
                  <a:lnTo>
                    <a:pt x="728" y="246"/>
                  </a:lnTo>
                  <a:lnTo>
                    <a:pt x="722" y="229"/>
                  </a:lnTo>
                  <a:lnTo>
                    <a:pt x="714" y="213"/>
                  </a:lnTo>
                  <a:lnTo>
                    <a:pt x="706" y="195"/>
                  </a:lnTo>
                  <a:lnTo>
                    <a:pt x="697" y="181"/>
                  </a:lnTo>
                  <a:lnTo>
                    <a:pt x="687" y="165"/>
                  </a:lnTo>
                  <a:lnTo>
                    <a:pt x="677" y="149"/>
                  </a:lnTo>
                  <a:lnTo>
                    <a:pt x="665" y="135"/>
                  </a:lnTo>
                  <a:lnTo>
                    <a:pt x="655" y="121"/>
                  </a:lnTo>
                  <a:lnTo>
                    <a:pt x="641" y="109"/>
                  </a:lnTo>
                  <a:lnTo>
                    <a:pt x="629" y="97"/>
                  </a:lnTo>
                  <a:lnTo>
                    <a:pt x="615" y="85"/>
                  </a:lnTo>
                  <a:lnTo>
                    <a:pt x="601" y="73"/>
                  </a:lnTo>
                  <a:lnTo>
                    <a:pt x="585" y="63"/>
                  </a:lnTo>
                  <a:lnTo>
                    <a:pt x="571" y="53"/>
                  </a:lnTo>
                  <a:lnTo>
                    <a:pt x="555" y="43"/>
                  </a:lnTo>
                  <a:lnTo>
                    <a:pt x="539" y="35"/>
                  </a:lnTo>
                  <a:lnTo>
                    <a:pt x="521" y="27"/>
                  </a:lnTo>
                  <a:lnTo>
                    <a:pt x="505" y="22"/>
                  </a:lnTo>
                  <a:lnTo>
                    <a:pt x="488" y="16"/>
                  </a:lnTo>
                  <a:lnTo>
                    <a:pt x="470" y="12"/>
                  </a:lnTo>
                  <a:lnTo>
                    <a:pt x="452" y="6"/>
                  </a:lnTo>
                  <a:lnTo>
                    <a:pt x="432" y="4"/>
                  </a:lnTo>
                  <a:lnTo>
                    <a:pt x="414" y="2"/>
                  </a:lnTo>
                  <a:lnTo>
                    <a:pt x="394" y="0"/>
                  </a:lnTo>
                  <a:lnTo>
                    <a:pt x="376" y="0"/>
                  </a:lnTo>
                  <a:lnTo>
                    <a:pt x="356" y="0"/>
                  </a:lnTo>
                  <a:lnTo>
                    <a:pt x="336" y="2"/>
                  </a:lnTo>
                  <a:lnTo>
                    <a:pt x="318" y="4"/>
                  </a:lnTo>
                  <a:lnTo>
                    <a:pt x="300" y="6"/>
                  </a:lnTo>
                  <a:lnTo>
                    <a:pt x="281" y="12"/>
                  </a:lnTo>
                  <a:lnTo>
                    <a:pt x="263" y="16"/>
                  </a:lnTo>
                  <a:lnTo>
                    <a:pt x="247" y="22"/>
                  </a:lnTo>
                  <a:lnTo>
                    <a:pt x="229" y="27"/>
                  </a:lnTo>
                  <a:lnTo>
                    <a:pt x="213" y="35"/>
                  </a:lnTo>
                  <a:lnTo>
                    <a:pt x="197" y="43"/>
                  </a:lnTo>
                  <a:lnTo>
                    <a:pt x="181" y="53"/>
                  </a:lnTo>
                  <a:lnTo>
                    <a:pt x="165" y="63"/>
                  </a:lnTo>
                  <a:lnTo>
                    <a:pt x="151" y="73"/>
                  </a:lnTo>
                  <a:lnTo>
                    <a:pt x="135" y="85"/>
                  </a:lnTo>
                  <a:lnTo>
                    <a:pt x="123" y="97"/>
                  </a:lnTo>
                  <a:lnTo>
                    <a:pt x="109" y="109"/>
                  </a:lnTo>
                  <a:lnTo>
                    <a:pt x="97" y="121"/>
                  </a:lnTo>
                  <a:lnTo>
                    <a:pt x="86" y="135"/>
                  </a:lnTo>
                  <a:lnTo>
                    <a:pt x="74" y="149"/>
                  </a:lnTo>
                  <a:lnTo>
                    <a:pt x="64" y="165"/>
                  </a:lnTo>
                  <a:lnTo>
                    <a:pt x="54" y="181"/>
                  </a:lnTo>
                  <a:lnTo>
                    <a:pt x="44" y="195"/>
                  </a:lnTo>
                  <a:lnTo>
                    <a:pt x="36" y="213"/>
                  </a:lnTo>
                  <a:lnTo>
                    <a:pt x="28" y="229"/>
                  </a:lnTo>
                  <a:lnTo>
                    <a:pt x="22" y="246"/>
                  </a:lnTo>
                  <a:lnTo>
                    <a:pt x="16" y="262"/>
                  </a:lnTo>
                  <a:lnTo>
                    <a:pt x="12" y="280"/>
                  </a:lnTo>
                  <a:lnTo>
                    <a:pt x="6" y="298"/>
                  </a:lnTo>
                  <a:lnTo>
                    <a:pt x="4" y="318"/>
                  </a:lnTo>
                  <a:lnTo>
                    <a:pt x="2" y="336"/>
                  </a:lnTo>
                  <a:lnTo>
                    <a:pt x="0" y="356"/>
                  </a:lnTo>
                  <a:lnTo>
                    <a:pt x="0" y="376"/>
                  </a:lnTo>
                  <a:lnTo>
                    <a:pt x="0" y="394"/>
                  </a:lnTo>
                  <a:lnTo>
                    <a:pt x="2" y="414"/>
                  </a:lnTo>
                  <a:lnTo>
                    <a:pt x="4" y="432"/>
                  </a:lnTo>
                  <a:lnTo>
                    <a:pt x="6" y="451"/>
                  </a:lnTo>
                  <a:lnTo>
                    <a:pt x="12" y="469"/>
                  </a:lnTo>
                  <a:lnTo>
                    <a:pt x="16" y="487"/>
                  </a:lnTo>
                  <a:lnTo>
                    <a:pt x="22" y="505"/>
                  </a:lnTo>
                  <a:lnTo>
                    <a:pt x="28" y="521"/>
                  </a:lnTo>
                  <a:lnTo>
                    <a:pt x="36" y="537"/>
                  </a:lnTo>
                  <a:lnTo>
                    <a:pt x="44" y="555"/>
                  </a:lnTo>
                  <a:lnTo>
                    <a:pt x="54" y="571"/>
                  </a:lnTo>
                  <a:lnTo>
                    <a:pt x="64" y="585"/>
                  </a:lnTo>
                  <a:lnTo>
                    <a:pt x="74" y="601"/>
                  </a:lnTo>
                  <a:lnTo>
                    <a:pt x="86" y="615"/>
                  </a:lnTo>
                  <a:lnTo>
                    <a:pt x="97" y="629"/>
                  </a:lnTo>
                  <a:lnTo>
                    <a:pt x="109" y="641"/>
                  </a:lnTo>
                  <a:lnTo>
                    <a:pt x="123" y="653"/>
                  </a:lnTo>
                  <a:lnTo>
                    <a:pt x="135" y="664"/>
                  </a:lnTo>
                  <a:lnTo>
                    <a:pt x="151" y="676"/>
                  </a:lnTo>
                  <a:lnTo>
                    <a:pt x="165" y="686"/>
                  </a:lnTo>
                  <a:lnTo>
                    <a:pt x="181" y="696"/>
                  </a:lnTo>
                  <a:lnTo>
                    <a:pt x="197" y="706"/>
                  </a:lnTo>
                  <a:lnTo>
                    <a:pt x="213" y="714"/>
                  </a:lnTo>
                  <a:lnTo>
                    <a:pt x="229" y="722"/>
                  </a:lnTo>
                  <a:lnTo>
                    <a:pt x="247" y="728"/>
                  </a:lnTo>
                  <a:lnTo>
                    <a:pt x="263" y="734"/>
                  </a:lnTo>
                  <a:lnTo>
                    <a:pt x="281" y="740"/>
                  </a:lnTo>
                  <a:lnTo>
                    <a:pt x="300" y="744"/>
                  </a:lnTo>
                  <a:lnTo>
                    <a:pt x="318" y="746"/>
                  </a:lnTo>
                  <a:lnTo>
                    <a:pt x="336" y="750"/>
                  </a:lnTo>
                  <a:lnTo>
                    <a:pt x="356" y="750"/>
                  </a:lnTo>
                  <a:lnTo>
                    <a:pt x="376" y="752"/>
                  </a:lnTo>
                  <a:lnTo>
                    <a:pt x="394" y="750"/>
                  </a:lnTo>
                  <a:lnTo>
                    <a:pt x="414" y="750"/>
                  </a:lnTo>
                  <a:lnTo>
                    <a:pt x="432" y="746"/>
                  </a:lnTo>
                  <a:lnTo>
                    <a:pt x="452" y="744"/>
                  </a:lnTo>
                  <a:lnTo>
                    <a:pt x="470" y="740"/>
                  </a:lnTo>
                  <a:lnTo>
                    <a:pt x="488" y="734"/>
                  </a:lnTo>
                  <a:lnTo>
                    <a:pt x="505" y="728"/>
                  </a:lnTo>
                  <a:lnTo>
                    <a:pt x="521" y="722"/>
                  </a:lnTo>
                  <a:lnTo>
                    <a:pt x="539" y="714"/>
                  </a:lnTo>
                  <a:lnTo>
                    <a:pt x="555" y="706"/>
                  </a:lnTo>
                  <a:lnTo>
                    <a:pt x="571" y="696"/>
                  </a:lnTo>
                  <a:lnTo>
                    <a:pt x="585" y="686"/>
                  </a:lnTo>
                  <a:lnTo>
                    <a:pt x="601" y="676"/>
                  </a:lnTo>
                  <a:lnTo>
                    <a:pt x="615" y="664"/>
                  </a:lnTo>
                  <a:lnTo>
                    <a:pt x="629" y="653"/>
                  </a:lnTo>
                  <a:lnTo>
                    <a:pt x="641" y="641"/>
                  </a:lnTo>
                  <a:lnTo>
                    <a:pt x="655" y="629"/>
                  </a:lnTo>
                  <a:lnTo>
                    <a:pt x="665" y="615"/>
                  </a:lnTo>
                  <a:lnTo>
                    <a:pt x="677" y="601"/>
                  </a:lnTo>
                  <a:lnTo>
                    <a:pt x="687" y="585"/>
                  </a:lnTo>
                  <a:lnTo>
                    <a:pt x="697" y="571"/>
                  </a:lnTo>
                  <a:lnTo>
                    <a:pt x="706" y="555"/>
                  </a:lnTo>
                  <a:lnTo>
                    <a:pt x="714" y="537"/>
                  </a:lnTo>
                  <a:lnTo>
                    <a:pt x="722" y="521"/>
                  </a:lnTo>
                  <a:lnTo>
                    <a:pt x="728" y="503"/>
                  </a:lnTo>
                  <a:lnTo>
                    <a:pt x="734" y="487"/>
                  </a:lnTo>
                  <a:lnTo>
                    <a:pt x="740" y="469"/>
                  </a:lnTo>
                  <a:lnTo>
                    <a:pt x="744" y="451"/>
                  </a:lnTo>
                  <a:lnTo>
                    <a:pt x="746" y="432"/>
                  </a:lnTo>
                  <a:lnTo>
                    <a:pt x="750" y="414"/>
                  </a:lnTo>
                  <a:lnTo>
                    <a:pt x="750"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22" name="Freeform 8">
              <a:extLst>
                <a:ext uri="{FF2B5EF4-FFF2-40B4-BE49-F238E27FC236}">
                  <a16:creationId xmlns:a16="http://schemas.microsoft.com/office/drawing/2014/main" id="{98ED063A-48DB-4014-92D6-9291E57C6819}"/>
                </a:ext>
              </a:extLst>
            </p:cNvPr>
            <p:cNvSpPr>
              <a:spLocks/>
            </p:cNvSpPr>
            <p:nvPr/>
          </p:nvSpPr>
          <p:spPr bwMode="auto">
            <a:xfrm>
              <a:off x="2246"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0" y="356"/>
                  </a:lnTo>
                  <a:lnTo>
                    <a:pt x="750" y="336"/>
                  </a:lnTo>
                  <a:lnTo>
                    <a:pt x="746" y="318"/>
                  </a:lnTo>
                  <a:lnTo>
                    <a:pt x="744" y="298"/>
                  </a:lnTo>
                  <a:lnTo>
                    <a:pt x="740" y="280"/>
                  </a:lnTo>
                  <a:lnTo>
                    <a:pt x="734" y="262"/>
                  </a:lnTo>
                  <a:lnTo>
                    <a:pt x="728" y="246"/>
                  </a:lnTo>
                  <a:lnTo>
                    <a:pt x="722" y="229"/>
                  </a:lnTo>
                  <a:lnTo>
                    <a:pt x="714" y="213"/>
                  </a:lnTo>
                  <a:lnTo>
                    <a:pt x="706" y="195"/>
                  </a:lnTo>
                  <a:lnTo>
                    <a:pt x="697" y="181"/>
                  </a:lnTo>
                  <a:lnTo>
                    <a:pt x="687" y="165"/>
                  </a:lnTo>
                  <a:lnTo>
                    <a:pt x="677" y="149"/>
                  </a:lnTo>
                  <a:lnTo>
                    <a:pt x="665" y="135"/>
                  </a:lnTo>
                  <a:lnTo>
                    <a:pt x="655" y="121"/>
                  </a:lnTo>
                  <a:lnTo>
                    <a:pt x="641" y="109"/>
                  </a:lnTo>
                  <a:lnTo>
                    <a:pt x="629" y="97"/>
                  </a:lnTo>
                  <a:lnTo>
                    <a:pt x="615" y="85"/>
                  </a:lnTo>
                  <a:lnTo>
                    <a:pt x="601" y="73"/>
                  </a:lnTo>
                  <a:lnTo>
                    <a:pt x="585" y="63"/>
                  </a:lnTo>
                  <a:lnTo>
                    <a:pt x="571" y="53"/>
                  </a:lnTo>
                  <a:lnTo>
                    <a:pt x="555" y="43"/>
                  </a:lnTo>
                  <a:lnTo>
                    <a:pt x="539" y="35"/>
                  </a:lnTo>
                  <a:lnTo>
                    <a:pt x="521" y="27"/>
                  </a:lnTo>
                  <a:lnTo>
                    <a:pt x="505" y="22"/>
                  </a:lnTo>
                  <a:lnTo>
                    <a:pt x="488" y="16"/>
                  </a:lnTo>
                  <a:lnTo>
                    <a:pt x="470" y="12"/>
                  </a:lnTo>
                  <a:lnTo>
                    <a:pt x="452" y="6"/>
                  </a:lnTo>
                  <a:lnTo>
                    <a:pt x="432" y="4"/>
                  </a:lnTo>
                  <a:lnTo>
                    <a:pt x="414" y="2"/>
                  </a:lnTo>
                  <a:lnTo>
                    <a:pt x="394" y="0"/>
                  </a:lnTo>
                  <a:lnTo>
                    <a:pt x="376" y="0"/>
                  </a:lnTo>
                  <a:lnTo>
                    <a:pt x="356" y="0"/>
                  </a:lnTo>
                  <a:lnTo>
                    <a:pt x="336" y="2"/>
                  </a:lnTo>
                  <a:lnTo>
                    <a:pt x="318" y="4"/>
                  </a:lnTo>
                  <a:lnTo>
                    <a:pt x="300" y="6"/>
                  </a:lnTo>
                  <a:lnTo>
                    <a:pt x="281" y="12"/>
                  </a:lnTo>
                  <a:lnTo>
                    <a:pt x="263" y="16"/>
                  </a:lnTo>
                  <a:lnTo>
                    <a:pt x="247" y="22"/>
                  </a:lnTo>
                  <a:lnTo>
                    <a:pt x="229" y="27"/>
                  </a:lnTo>
                  <a:lnTo>
                    <a:pt x="213" y="35"/>
                  </a:lnTo>
                  <a:lnTo>
                    <a:pt x="197" y="43"/>
                  </a:lnTo>
                  <a:lnTo>
                    <a:pt x="181" y="53"/>
                  </a:lnTo>
                  <a:lnTo>
                    <a:pt x="165" y="63"/>
                  </a:lnTo>
                  <a:lnTo>
                    <a:pt x="151" y="73"/>
                  </a:lnTo>
                  <a:lnTo>
                    <a:pt x="135" y="85"/>
                  </a:lnTo>
                  <a:lnTo>
                    <a:pt x="123" y="97"/>
                  </a:lnTo>
                  <a:lnTo>
                    <a:pt x="109" y="109"/>
                  </a:lnTo>
                  <a:lnTo>
                    <a:pt x="97" y="121"/>
                  </a:lnTo>
                  <a:lnTo>
                    <a:pt x="86" y="135"/>
                  </a:lnTo>
                  <a:lnTo>
                    <a:pt x="74" y="149"/>
                  </a:lnTo>
                  <a:lnTo>
                    <a:pt x="64" y="165"/>
                  </a:lnTo>
                  <a:lnTo>
                    <a:pt x="54" y="181"/>
                  </a:lnTo>
                  <a:lnTo>
                    <a:pt x="44" y="195"/>
                  </a:lnTo>
                  <a:lnTo>
                    <a:pt x="36" y="213"/>
                  </a:lnTo>
                  <a:lnTo>
                    <a:pt x="28" y="229"/>
                  </a:lnTo>
                  <a:lnTo>
                    <a:pt x="22" y="246"/>
                  </a:lnTo>
                  <a:lnTo>
                    <a:pt x="16" y="262"/>
                  </a:lnTo>
                  <a:lnTo>
                    <a:pt x="12" y="280"/>
                  </a:lnTo>
                  <a:lnTo>
                    <a:pt x="6" y="298"/>
                  </a:lnTo>
                  <a:lnTo>
                    <a:pt x="4" y="318"/>
                  </a:lnTo>
                  <a:lnTo>
                    <a:pt x="2" y="336"/>
                  </a:lnTo>
                  <a:lnTo>
                    <a:pt x="0" y="356"/>
                  </a:lnTo>
                  <a:lnTo>
                    <a:pt x="0" y="376"/>
                  </a:lnTo>
                  <a:lnTo>
                    <a:pt x="0" y="394"/>
                  </a:lnTo>
                  <a:lnTo>
                    <a:pt x="2" y="414"/>
                  </a:lnTo>
                  <a:lnTo>
                    <a:pt x="4" y="432"/>
                  </a:lnTo>
                  <a:lnTo>
                    <a:pt x="6" y="451"/>
                  </a:lnTo>
                  <a:lnTo>
                    <a:pt x="12" y="469"/>
                  </a:lnTo>
                  <a:lnTo>
                    <a:pt x="16" y="487"/>
                  </a:lnTo>
                  <a:lnTo>
                    <a:pt x="22" y="505"/>
                  </a:lnTo>
                  <a:lnTo>
                    <a:pt x="28" y="521"/>
                  </a:lnTo>
                  <a:lnTo>
                    <a:pt x="36" y="537"/>
                  </a:lnTo>
                  <a:lnTo>
                    <a:pt x="44" y="555"/>
                  </a:lnTo>
                  <a:lnTo>
                    <a:pt x="54" y="571"/>
                  </a:lnTo>
                  <a:lnTo>
                    <a:pt x="64" y="585"/>
                  </a:lnTo>
                  <a:lnTo>
                    <a:pt x="74" y="601"/>
                  </a:lnTo>
                  <a:lnTo>
                    <a:pt x="86" y="615"/>
                  </a:lnTo>
                  <a:lnTo>
                    <a:pt x="97" y="629"/>
                  </a:lnTo>
                  <a:lnTo>
                    <a:pt x="109" y="641"/>
                  </a:lnTo>
                  <a:lnTo>
                    <a:pt x="123" y="653"/>
                  </a:lnTo>
                  <a:lnTo>
                    <a:pt x="135" y="664"/>
                  </a:lnTo>
                  <a:lnTo>
                    <a:pt x="151" y="676"/>
                  </a:lnTo>
                  <a:lnTo>
                    <a:pt x="165" y="686"/>
                  </a:lnTo>
                  <a:lnTo>
                    <a:pt x="181" y="696"/>
                  </a:lnTo>
                  <a:lnTo>
                    <a:pt x="197" y="706"/>
                  </a:lnTo>
                  <a:lnTo>
                    <a:pt x="213" y="714"/>
                  </a:lnTo>
                  <a:lnTo>
                    <a:pt x="229" y="722"/>
                  </a:lnTo>
                  <a:lnTo>
                    <a:pt x="247" y="728"/>
                  </a:lnTo>
                  <a:lnTo>
                    <a:pt x="263" y="734"/>
                  </a:lnTo>
                  <a:lnTo>
                    <a:pt x="281" y="740"/>
                  </a:lnTo>
                  <a:lnTo>
                    <a:pt x="300" y="744"/>
                  </a:lnTo>
                  <a:lnTo>
                    <a:pt x="318" y="746"/>
                  </a:lnTo>
                  <a:lnTo>
                    <a:pt x="336" y="750"/>
                  </a:lnTo>
                  <a:lnTo>
                    <a:pt x="356" y="750"/>
                  </a:lnTo>
                  <a:lnTo>
                    <a:pt x="376" y="752"/>
                  </a:lnTo>
                  <a:lnTo>
                    <a:pt x="394" y="750"/>
                  </a:lnTo>
                  <a:lnTo>
                    <a:pt x="414" y="750"/>
                  </a:lnTo>
                  <a:lnTo>
                    <a:pt x="432" y="746"/>
                  </a:lnTo>
                  <a:lnTo>
                    <a:pt x="452" y="744"/>
                  </a:lnTo>
                  <a:lnTo>
                    <a:pt x="470" y="740"/>
                  </a:lnTo>
                  <a:lnTo>
                    <a:pt x="488" y="734"/>
                  </a:lnTo>
                  <a:lnTo>
                    <a:pt x="505" y="728"/>
                  </a:lnTo>
                  <a:lnTo>
                    <a:pt x="521" y="722"/>
                  </a:lnTo>
                  <a:lnTo>
                    <a:pt x="539" y="714"/>
                  </a:lnTo>
                  <a:lnTo>
                    <a:pt x="555" y="706"/>
                  </a:lnTo>
                  <a:lnTo>
                    <a:pt x="571" y="696"/>
                  </a:lnTo>
                  <a:lnTo>
                    <a:pt x="585" y="686"/>
                  </a:lnTo>
                  <a:lnTo>
                    <a:pt x="601" y="676"/>
                  </a:lnTo>
                  <a:lnTo>
                    <a:pt x="615" y="664"/>
                  </a:lnTo>
                  <a:lnTo>
                    <a:pt x="629" y="653"/>
                  </a:lnTo>
                  <a:lnTo>
                    <a:pt x="641" y="641"/>
                  </a:lnTo>
                  <a:lnTo>
                    <a:pt x="655" y="629"/>
                  </a:lnTo>
                  <a:lnTo>
                    <a:pt x="665" y="615"/>
                  </a:lnTo>
                  <a:lnTo>
                    <a:pt x="677" y="601"/>
                  </a:lnTo>
                  <a:lnTo>
                    <a:pt x="687" y="585"/>
                  </a:lnTo>
                  <a:lnTo>
                    <a:pt x="697" y="571"/>
                  </a:lnTo>
                  <a:lnTo>
                    <a:pt x="706" y="555"/>
                  </a:lnTo>
                  <a:lnTo>
                    <a:pt x="714" y="537"/>
                  </a:lnTo>
                  <a:lnTo>
                    <a:pt x="722" y="521"/>
                  </a:lnTo>
                  <a:lnTo>
                    <a:pt x="728" y="503"/>
                  </a:lnTo>
                  <a:lnTo>
                    <a:pt x="734" y="487"/>
                  </a:lnTo>
                  <a:lnTo>
                    <a:pt x="740" y="469"/>
                  </a:lnTo>
                  <a:lnTo>
                    <a:pt x="744" y="451"/>
                  </a:lnTo>
                  <a:lnTo>
                    <a:pt x="746" y="432"/>
                  </a:lnTo>
                  <a:lnTo>
                    <a:pt x="750" y="414"/>
                  </a:lnTo>
                  <a:lnTo>
                    <a:pt x="750"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23" name="Freeform 9">
              <a:extLst>
                <a:ext uri="{FF2B5EF4-FFF2-40B4-BE49-F238E27FC236}">
                  <a16:creationId xmlns:a16="http://schemas.microsoft.com/office/drawing/2014/main" id="{6B6D6D07-75CE-491C-B4F7-10DF34F881AE}"/>
                </a:ext>
              </a:extLst>
            </p:cNvPr>
            <p:cNvSpPr>
              <a:spLocks/>
            </p:cNvSpPr>
            <p:nvPr/>
          </p:nvSpPr>
          <p:spPr bwMode="auto">
            <a:xfrm>
              <a:off x="3449"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298"/>
                  </a:lnTo>
                  <a:lnTo>
                    <a:pt x="740" y="280"/>
                  </a:lnTo>
                  <a:lnTo>
                    <a:pt x="736" y="262"/>
                  </a:lnTo>
                  <a:lnTo>
                    <a:pt x="730" y="246"/>
                  </a:lnTo>
                  <a:lnTo>
                    <a:pt x="723" y="229"/>
                  </a:lnTo>
                  <a:lnTo>
                    <a:pt x="717" y="213"/>
                  </a:lnTo>
                  <a:lnTo>
                    <a:pt x="707" y="195"/>
                  </a:lnTo>
                  <a:lnTo>
                    <a:pt x="699" y="181"/>
                  </a:lnTo>
                  <a:lnTo>
                    <a:pt x="689" y="165"/>
                  </a:lnTo>
                  <a:lnTo>
                    <a:pt x="679" y="149"/>
                  </a:lnTo>
                  <a:lnTo>
                    <a:pt x="667" y="135"/>
                  </a:lnTo>
                  <a:lnTo>
                    <a:pt x="655" y="121"/>
                  </a:lnTo>
                  <a:lnTo>
                    <a:pt x="643" y="109"/>
                  </a:lnTo>
                  <a:lnTo>
                    <a:pt x="629" y="97"/>
                  </a:lnTo>
                  <a:lnTo>
                    <a:pt x="615" y="85"/>
                  </a:lnTo>
                  <a:lnTo>
                    <a:pt x="601" y="73"/>
                  </a:lnTo>
                  <a:lnTo>
                    <a:pt x="587" y="63"/>
                  </a:lnTo>
                  <a:lnTo>
                    <a:pt x="571" y="53"/>
                  </a:lnTo>
                  <a:lnTo>
                    <a:pt x="555" y="43"/>
                  </a:lnTo>
                  <a:lnTo>
                    <a:pt x="539" y="35"/>
                  </a:lnTo>
                  <a:lnTo>
                    <a:pt x="523" y="27"/>
                  </a:lnTo>
                  <a:lnTo>
                    <a:pt x="506" y="22"/>
                  </a:lnTo>
                  <a:lnTo>
                    <a:pt x="488" y="16"/>
                  </a:lnTo>
                  <a:lnTo>
                    <a:pt x="470" y="12"/>
                  </a:lnTo>
                  <a:lnTo>
                    <a:pt x="452" y="6"/>
                  </a:lnTo>
                  <a:lnTo>
                    <a:pt x="434" y="4"/>
                  </a:lnTo>
                  <a:lnTo>
                    <a:pt x="414" y="2"/>
                  </a:lnTo>
                  <a:lnTo>
                    <a:pt x="396" y="0"/>
                  </a:lnTo>
                  <a:lnTo>
                    <a:pt x="376" y="0"/>
                  </a:lnTo>
                  <a:lnTo>
                    <a:pt x="356" y="0"/>
                  </a:lnTo>
                  <a:lnTo>
                    <a:pt x="338" y="2"/>
                  </a:lnTo>
                  <a:lnTo>
                    <a:pt x="318" y="4"/>
                  </a:lnTo>
                  <a:lnTo>
                    <a:pt x="301" y="6"/>
                  </a:lnTo>
                  <a:lnTo>
                    <a:pt x="283" y="12"/>
                  </a:lnTo>
                  <a:lnTo>
                    <a:pt x="265" y="16"/>
                  </a:lnTo>
                  <a:lnTo>
                    <a:pt x="247" y="22"/>
                  </a:lnTo>
                  <a:lnTo>
                    <a:pt x="231" y="27"/>
                  </a:lnTo>
                  <a:lnTo>
                    <a:pt x="213" y="35"/>
                  </a:lnTo>
                  <a:lnTo>
                    <a:pt x="197" y="43"/>
                  </a:lnTo>
                  <a:lnTo>
                    <a:pt x="181" y="53"/>
                  </a:lnTo>
                  <a:lnTo>
                    <a:pt x="165" y="63"/>
                  </a:lnTo>
                  <a:lnTo>
                    <a:pt x="151" y="73"/>
                  </a:lnTo>
                  <a:lnTo>
                    <a:pt x="137" y="85"/>
                  </a:lnTo>
                  <a:lnTo>
                    <a:pt x="123" y="97"/>
                  </a:lnTo>
                  <a:lnTo>
                    <a:pt x="112" y="109"/>
                  </a:lnTo>
                  <a:lnTo>
                    <a:pt x="98" y="121"/>
                  </a:lnTo>
                  <a:lnTo>
                    <a:pt x="86" y="135"/>
                  </a:lnTo>
                  <a:lnTo>
                    <a:pt x="76" y="149"/>
                  </a:lnTo>
                  <a:lnTo>
                    <a:pt x="64" y="165"/>
                  </a:lnTo>
                  <a:lnTo>
                    <a:pt x="56" y="181"/>
                  </a:lnTo>
                  <a:lnTo>
                    <a:pt x="46" y="195"/>
                  </a:lnTo>
                  <a:lnTo>
                    <a:pt x="38" y="213"/>
                  </a:lnTo>
                  <a:lnTo>
                    <a:pt x="30" y="229"/>
                  </a:lnTo>
                  <a:lnTo>
                    <a:pt x="24" y="246"/>
                  </a:lnTo>
                  <a:lnTo>
                    <a:pt x="18" y="262"/>
                  </a:lnTo>
                  <a:lnTo>
                    <a:pt x="12" y="280"/>
                  </a:lnTo>
                  <a:lnTo>
                    <a:pt x="8" y="298"/>
                  </a:lnTo>
                  <a:lnTo>
                    <a:pt x="4" y="318"/>
                  </a:lnTo>
                  <a:lnTo>
                    <a:pt x="2" y="336"/>
                  </a:lnTo>
                  <a:lnTo>
                    <a:pt x="0" y="356"/>
                  </a:lnTo>
                  <a:lnTo>
                    <a:pt x="0" y="376"/>
                  </a:lnTo>
                  <a:lnTo>
                    <a:pt x="0" y="394"/>
                  </a:lnTo>
                  <a:lnTo>
                    <a:pt x="2" y="414"/>
                  </a:lnTo>
                  <a:lnTo>
                    <a:pt x="4" y="432"/>
                  </a:lnTo>
                  <a:lnTo>
                    <a:pt x="8" y="451"/>
                  </a:lnTo>
                  <a:lnTo>
                    <a:pt x="12" y="469"/>
                  </a:lnTo>
                  <a:lnTo>
                    <a:pt x="18" y="487"/>
                  </a:lnTo>
                  <a:lnTo>
                    <a:pt x="24" y="505"/>
                  </a:lnTo>
                  <a:lnTo>
                    <a:pt x="30" y="521"/>
                  </a:lnTo>
                  <a:lnTo>
                    <a:pt x="38" y="537"/>
                  </a:lnTo>
                  <a:lnTo>
                    <a:pt x="46" y="555"/>
                  </a:lnTo>
                  <a:lnTo>
                    <a:pt x="56" y="571"/>
                  </a:lnTo>
                  <a:lnTo>
                    <a:pt x="64" y="585"/>
                  </a:lnTo>
                  <a:lnTo>
                    <a:pt x="76" y="601"/>
                  </a:lnTo>
                  <a:lnTo>
                    <a:pt x="86" y="615"/>
                  </a:lnTo>
                  <a:lnTo>
                    <a:pt x="98" y="629"/>
                  </a:lnTo>
                  <a:lnTo>
                    <a:pt x="112" y="641"/>
                  </a:lnTo>
                  <a:lnTo>
                    <a:pt x="123" y="653"/>
                  </a:lnTo>
                  <a:lnTo>
                    <a:pt x="137" y="664"/>
                  </a:lnTo>
                  <a:lnTo>
                    <a:pt x="151" y="676"/>
                  </a:lnTo>
                  <a:lnTo>
                    <a:pt x="165" y="686"/>
                  </a:lnTo>
                  <a:lnTo>
                    <a:pt x="181" y="696"/>
                  </a:lnTo>
                  <a:lnTo>
                    <a:pt x="197" y="706"/>
                  </a:lnTo>
                  <a:lnTo>
                    <a:pt x="213" y="714"/>
                  </a:lnTo>
                  <a:lnTo>
                    <a:pt x="231" y="722"/>
                  </a:lnTo>
                  <a:lnTo>
                    <a:pt x="247" y="728"/>
                  </a:lnTo>
                  <a:lnTo>
                    <a:pt x="265" y="734"/>
                  </a:lnTo>
                  <a:lnTo>
                    <a:pt x="283" y="740"/>
                  </a:lnTo>
                  <a:lnTo>
                    <a:pt x="301" y="744"/>
                  </a:lnTo>
                  <a:lnTo>
                    <a:pt x="318" y="746"/>
                  </a:lnTo>
                  <a:lnTo>
                    <a:pt x="338" y="750"/>
                  </a:lnTo>
                  <a:lnTo>
                    <a:pt x="356" y="750"/>
                  </a:lnTo>
                  <a:lnTo>
                    <a:pt x="376" y="752"/>
                  </a:lnTo>
                  <a:lnTo>
                    <a:pt x="396" y="750"/>
                  </a:lnTo>
                  <a:lnTo>
                    <a:pt x="414" y="750"/>
                  </a:lnTo>
                  <a:lnTo>
                    <a:pt x="434" y="746"/>
                  </a:lnTo>
                  <a:lnTo>
                    <a:pt x="452" y="744"/>
                  </a:lnTo>
                  <a:lnTo>
                    <a:pt x="470" y="740"/>
                  </a:lnTo>
                  <a:lnTo>
                    <a:pt x="488" y="734"/>
                  </a:lnTo>
                  <a:lnTo>
                    <a:pt x="506" y="728"/>
                  </a:lnTo>
                  <a:lnTo>
                    <a:pt x="523" y="722"/>
                  </a:lnTo>
                  <a:lnTo>
                    <a:pt x="539" y="714"/>
                  </a:lnTo>
                  <a:lnTo>
                    <a:pt x="555" y="706"/>
                  </a:lnTo>
                  <a:lnTo>
                    <a:pt x="571" y="696"/>
                  </a:lnTo>
                  <a:lnTo>
                    <a:pt x="587" y="686"/>
                  </a:lnTo>
                  <a:lnTo>
                    <a:pt x="601" y="676"/>
                  </a:lnTo>
                  <a:lnTo>
                    <a:pt x="615" y="664"/>
                  </a:lnTo>
                  <a:lnTo>
                    <a:pt x="629" y="653"/>
                  </a:lnTo>
                  <a:lnTo>
                    <a:pt x="643" y="641"/>
                  </a:lnTo>
                  <a:lnTo>
                    <a:pt x="655" y="629"/>
                  </a:lnTo>
                  <a:lnTo>
                    <a:pt x="667" y="615"/>
                  </a:lnTo>
                  <a:lnTo>
                    <a:pt x="679" y="601"/>
                  </a:lnTo>
                  <a:lnTo>
                    <a:pt x="689" y="585"/>
                  </a:lnTo>
                  <a:lnTo>
                    <a:pt x="699" y="571"/>
                  </a:lnTo>
                  <a:lnTo>
                    <a:pt x="707" y="555"/>
                  </a:lnTo>
                  <a:lnTo>
                    <a:pt x="717" y="537"/>
                  </a:lnTo>
                  <a:lnTo>
                    <a:pt x="723" y="521"/>
                  </a:lnTo>
                  <a:lnTo>
                    <a:pt x="730" y="503"/>
                  </a:lnTo>
                  <a:lnTo>
                    <a:pt x="736" y="487"/>
                  </a:lnTo>
                  <a:lnTo>
                    <a:pt x="740" y="469"/>
                  </a:lnTo>
                  <a:lnTo>
                    <a:pt x="744" y="451"/>
                  </a:lnTo>
                  <a:lnTo>
                    <a:pt x="748" y="432"/>
                  </a:lnTo>
                  <a:lnTo>
                    <a:pt x="750" y="414"/>
                  </a:lnTo>
                  <a:lnTo>
                    <a:pt x="752"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24" name="Freeform 10">
              <a:extLst>
                <a:ext uri="{FF2B5EF4-FFF2-40B4-BE49-F238E27FC236}">
                  <a16:creationId xmlns:a16="http://schemas.microsoft.com/office/drawing/2014/main" id="{E7C32BF0-34FF-41EB-9337-5F70C252D86F}"/>
                </a:ext>
              </a:extLst>
            </p:cNvPr>
            <p:cNvSpPr>
              <a:spLocks/>
            </p:cNvSpPr>
            <p:nvPr/>
          </p:nvSpPr>
          <p:spPr bwMode="auto">
            <a:xfrm>
              <a:off x="3449"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298"/>
                  </a:lnTo>
                  <a:lnTo>
                    <a:pt x="740" y="280"/>
                  </a:lnTo>
                  <a:lnTo>
                    <a:pt x="736" y="262"/>
                  </a:lnTo>
                  <a:lnTo>
                    <a:pt x="730" y="246"/>
                  </a:lnTo>
                  <a:lnTo>
                    <a:pt x="723" y="229"/>
                  </a:lnTo>
                  <a:lnTo>
                    <a:pt x="717" y="213"/>
                  </a:lnTo>
                  <a:lnTo>
                    <a:pt x="707" y="195"/>
                  </a:lnTo>
                  <a:lnTo>
                    <a:pt x="699" y="181"/>
                  </a:lnTo>
                  <a:lnTo>
                    <a:pt x="689" y="165"/>
                  </a:lnTo>
                  <a:lnTo>
                    <a:pt x="679" y="149"/>
                  </a:lnTo>
                  <a:lnTo>
                    <a:pt x="667" y="135"/>
                  </a:lnTo>
                  <a:lnTo>
                    <a:pt x="655" y="121"/>
                  </a:lnTo>
                  <a:lnTo>
                    <a:pt x="643" y="109"/>
                  </a:lnTo>
                  <a:lnTo>
                    <a:pt x="629" y="97"/>
                  </a:lnTo>
                  <a:lnTo>
                    <a:pt x="615" y="85"/>
                  </a:lnTo>
                  <a:lnTo>
                    <a:pt x="601" y="73"/>
                  </a:lnTo>
                  <a:lnTo>
                    <a:pt x="587" y="63"/>
                  </a:lnTo>
                  <a:lnTo>
                    <a:pt x="571" y="53"/>
                  </a:lnTo>
                  <a:lnTo>
                    <a:pt x="555" y="43"/>
                  </a:lnTo>
                  <a:lnTo>
                    <a:pt x="539" y="35"/>
                  </a:lnTo>
                  <a:lnTo>
                    <a:pt x="523" y="27"/>
                  </a:lnTo>
                  <a:lnTo>
                    <a:pt x="506" y="22"/>
                  </a:lnTo>
                  <a:lnTo>
                    <a:pt x="488" y="16"/>
                  </a:lnTo>
                  <a:lnTo>
                    <a:pt x="470" y="12"/>
                  </a:lnTo>
                  <a:lnTo>
                    <a:pt x="452" y="6"/>
                  </a:lnTo>
                  <a:lnTo>
                    <a:pt x="434" y="4"/>
                  </a:lnTo>
                  <a:lnTo>
                    <a:pt x="414" y="2"/>
                  </a:lnTo>
                  <a:lnTo>
                    <a:pt x="396" y="0"/>
                  </a:lnTo>
                  <a:lnTo>
                    <a:pt x="376" y="0"/>
                  </a:lnTo>
                  <a:lnTo>
                    <a:pt x="356" y="0"/>
                  </a:lnTo>
                  <a:lnTo>
                    <a:pt x="338" y="2"/>
                  </a:lnTo>
                  <a:lnTo>
                    <a:pt x="318" y="4"/>
                  </a:lnTo>
                  <a:lnTo>
                    <a:pt x="301" y="6"/>
                  </a:lnTo>
                  <a:lnTo>
                    <a:pt x="283" y="12"/>
                  </a:lnTo>
                  <a:lnTo>
                    <a:pt x="265" y="16"/>
                  </a:lnTo>
                  <a:lnTo>
                    <a:pt x="247" y="22"/>
                  </a:lnTo>
                  <a:lnTo>
                    <a:pt x="231" y="27"/>
                  </a:lnTo>
                  <a:lnTo>
                    <a:pt x="213" y="35"/>
                  </a:lnTo>
                  <a:lnTo>
                    <a:pt x="197" y="43"/>
                  </a:lnTo>
                  <a:lnTo>
                    <a:pt x="181" y="53"/>
                  </a:lnTo>
                  <a:lnTo>
                    <a:pt x="165" y="63"/>
                  </a:lnTo>
                  <a:lnTo>
                    <a:pt x="151" y="73"/>
                  </a:lnTo>
                  <a:lnTo>
                    <a:pt x="137" y="85"/>
                  </a:lnTo>
                  <a:lnTo>
                    <a:pt x="123" y="97"/>
                  </a:lnTo>
                  <a:lnTo>
                    <a:pt x="112" y="109"/>
                  </a:lnTo>
                  <a:lnTo>
                    <a:pt x="98" y="121"/>
                  </a:lnTo>
                  <a:lnTo>
                    <a:pt x="86" y="135"/>
                  </a:lnTo>
                  <a:lnTo>
                    <a:pt x="76" y="149"/>
                  </a:lnTo>
                  <a:lnTo>
                    <a:pt x="64" y="165"/>
                  </a:lnTo>
                  <a:lnTo>
                    <a:pt x="56" y="181"/>
                  </a:lnTo>
                  <a:lnTo>
                    <a:pt x="46" y="195"/>
                  </a:lnTo>
                  <a:lnTo>
                    <a:pt x="38" y="213"/>
                  </a:lnTo>
                  <a:lnTo>
                    <a:pt x="30" y="229"/>
                  </a:lnTo>
                  <a:lnTo>
                    <a:pt x="24" y="246"/>
                  </a:lnTo>
                  <a:lnTo>
                    <a:pt x="18" y="262"/>
                  </a:lnTo>
                  <a:lnTo>
                    <a:pt x="12" y="280"/>
                  </a:lnTo>
                  <a:lnTo>
                    <a:pt x="8" y="298"/>
                  </a:lnTo>
                  <a:lnTo>
                    <a:pt x="4" y="318"/>
                  </a:lnTo>
                  <a:lnTo>
                    <a:pt x="2" y="336"/>
                  </a:lnTo>
                  <a:lnTo>
                    <a:pt x="0" y="356"/>
                  </a:lnTo>
                  <a:lnTo>
                    <a:pt x="0" y="376"/>
                  </a:lnTo>
                  <a:lnTo>
                    <a:pt x="0" y="394"/>
                  </a:lnTo>
                  <a:lnTo>
                    <a:pt x="2" y="414"/>
                  </a:lnTo>
                  <a:lnTo>
                    <a:pt x="4" y="432"/>
                  </a:lnTo>
                  <a:lnTo>
                    <a:pt x="8" y="451"/>
                  </a:lnTo>
                  <a:lnTo>
                    <a:pt x="12" y="469"/>
                  </a:lnTo>
                  <a:lnTo>
                    <a:pt x="18" y="487"/>
                  </a:lnTo>
                  <a:lnTo>
                    <a:pt x="24" y="505"/>
                  </a:lnTo>
                  <a:lnTo>
                    <a:pt x="30" y="521"/>
                  </a:lnTo>
                  <a:lnTo>
                    <a:pt x="38" y="537"/>
                  </a:lnTo>
                  <a:lnTo>
                    <a:pt x="46" y="555"/>
                  </a:lnTo>
                  <a:lnTo>
                    <a:pt x="56" y="571"/>
                  </a:lnTo>
                  <a:lnTo>
                    <a:pt x="64" y="585"/>
                  </a:lnTo>
                  <a:lnTo>
                    <a:pt x="76" y="601"/>
                  </a:lnTo>
                  <a:lnTo>
                    <a:pt x="86" y="615"/>
                  </a:lnTo>
                  <a:lnTo>
                    <a:pt x="98" y="629"/>
                  </a:lnTo>
                  <a:lnTo>
                    <a:pt x="112" y="641"/>
                  </a:lnTo>
                  <a:lnTo>
                    <a:pt x="123" y="653"/>
                  </a:lnTo>
                  <a:lnTo>
                    <a:pt x="137" y="664"/>
                  </a:lnTo>
                  <a:lnTo>
                    <a:pt x="151" y="676"/>
                  </a:lnTo>
                  <a:lnTo>
                    <a:pt x="165" y="686"/>
                  </a:lnTo>
                  <a:lnTo>
                    <a:pt x="181" y="696"/>
                  </a:lnTo>
                  <a:lnTo>
                    <a:pt x="197" y="706"/>
                  </a:lnTo>
                  <a:lnTo>
                    <a:pt x="213" y="714"/>
                  </a:lnTo>
                  <a:lnTo>
                    <a:pt x="231" y="722"/>
                  </a:lnTo>
                  <a:lnTo>
                    <a:pt x="247" y="728"/>
                  </a:lnTo>
                  <a:lnTo>
                    <a:pt x="265" y="734"/>
                  </a:lnTo>
                  <a:lnTo>
                    <a:pt x="283" y="740"/>
                  </a:lnTo>
                  <a:lnTo>
                    <a:pt x="301" y="744"/>
                  </a:lnTo>
                  <a:lnTo>
                    <a:pt x="318" y="746"/>
                  </a:lnTo>
                  <a:lnTo>
                    <a:pt x="338" y="750"/>
                  </a:lnTo>
                  <a:lnTo>
                    <a:pt x="356" y="750"/>
                  </a:lnTo>
                  <a:lnTo>
                    <a:pt x="376" y="752"/>
                  </a:lnTo>
                  <a:lnTo>
                    <a:pt x="396" y="750"/>
                  </a:lnTo>
                  <a:lnTo>
                    <a:pt x="414" y="750"/>
                  </a:lnTo>
                  <a:lnTo>
                    <a:pt x="434" y="746"/>
                  </a:lnTo>
                  <a:lnTo>
                    <a:pt x="452" y="744"/>
                  </a:lnTo>
                  <a:lnTo>
                    <a:pt x="470" y="740"/>
                  </a:lnTo>
                  <a:lnTo>
                    <a:pt x="488" y="734"/>
                  </a:lnTo>
                  <a:lnTo>
                    <a:pt x="506" y="728"/>
                  </a:lnTo>
                  <a:lnTo>
                    <a:pt x="523" y="722"/>
                  </a:lnTo>
                  <a:lnTo>
                    <a:pt x="539" y="714"/>
                  </a:lnTo>
                  <a:lnTo>
                    <a:pt x="555" y="706"/>
                  </a:lnTo>
                  <a:lnTo>
                    <a:pt x="571" y="696"/>
                  </a:lnTo>
                  <a:lnTo>
                    <a:pt x="587" y="686"/>
                  </a:lnTo>
                  <a:lnTo>
                    <a:pt x="601" y="676"/>
                  </a:lnTo>
                  <a:lnTo>
                    <a:pt x="615" y="664"/>
                  </a:lnTo>
                  <a:lnTo>
                    <a:pt x="629" y="653"/>
                  </a:lnTo>
                  <a:lnTo>
                    <a:pt x="643" y="641"/>
                  </a:lnTo>
                  <a:lnTo>
                    <a:pt x="655" y="629"/>
                  </a:lnTo>
                  <a:lnTo>
                    <a:pt x="667" y="615"/>
                  </a:lnTo>
                  <a:lnTo>
                    <a:pt x="679" y="601"/>
                  </a:lnTo>
                  <a:lnTo>
                    <a:pt x="689" y="585"/>
                  </a:lnTo>
                  <a:lnTo>
                    <a:pt x="699" y="571"/>
                  </a:lnTo>
                  <a:lnTo>
                    <a:pt x="707" y="555"/>
                  </a:lnTo>
                  <a:lnTo>
                    <a:pt x="717" y="537"/>
                  </a:lnTo>
                  <a:lnTo>
                    <a:pt x="723" y="521"/>
                  </a:lnTo>
                  <a:lnTo>
                    <a:pt x="730" y="503"/>
                  </a:lnTo>
                  <a:lnTo>
                    <a:pt x="736" y="487"/>
                  </a:lnTo>
                  <a:lnTo>
                    <a:pt x="740" y="469"/>
                  </a:lnTo>
                  <a:lnTo>
                    <a:pt x="744" y="451"/>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25" name="Freeform 11">
              <a:extLst>
                <a:ext uri="{FF2B5EF4-FFF2-40B4-BE49-F238E27FC236}">
                  <a16:creationId xmlns:a16="http://schemas.microsoft.com/office/drawing/2014/main" id="{1ABCFA87-A917-4FB9-ABBA-89FBA12C46E2}"/>
                </a:ext>
              </a:extLst>
            </p:cNvPr>
            <p:cNvSpPr>
              <a:spLocks/>
            </p:cNvSpPr>
            <p:nvPr/>
          </p:nvSpPr>
          <p:spPr bwMode="auto">
            <a:xfrm>
              <a:off x="1870" y="2464"/>
              <a:ext cx="376" cy="376"/>
            </a:xfrm>
            <a:custGeom>
              <a:avLst/>
              <a:gdLst>
                <a:gd name="T0" fmla="*/ 1 w 752"/>
                <a:gd name="T1" fmla="*/ 0 h 753"/>
                <a:gd name="T2" fmla="*/ 1 w 752"/>
                <a:gd name="T3" fmla="*/ 0 h 753"/>
                <a:gd name="T4" fmla="*/ 1 w 752"/>
                <a:gd name="T5" fmla="*/ 0 h 753"/>
                <a:gd name="T6" fmla="*/ 1 w 752"/>
                <a:gd name="T7" fmla="*/ 0 h 753"/>
                <a:gd name="T8" fmla="*/ 1 w 752"/>
                <a:gd name="T9" fmla="*/ 0 h 753"/>
                <a:gd name="T10" fmla="*/ 1 w 752"/>
                <a:gd name="T11" fmla="*/ 0 h 753"/>
                <a:gd name="T12" fmla="*/ 1 w 752"/>
                <a:gd name="T13" fmla="*/ 0 h 753"/>
                <a:gd name="T14" fmla="*/ 1 w 752"/>
                <a:gd name="T15" fmla="*/ 0 h 753"/>
                <a:gd name="T16" fmla="*/ 1 w 752"/>
                <a:gd name="T17" fmla="*/ 0 h 753"/>
                <a:gd name="T18" fmla="*/ 1 w 752"/>
                <a:gd name="T19" fmla="*/ 0 h 753"/>
                <a:gd name="T20" fmla="*/ 1 w 752"/>
                <a:gd name="T21" fmla="*/ 0 h 753"/>
                <a:gd name="T22" fmla="*/ 1 w 752"/>
                <a:gd name="T23" fmla="*/ 0 h 753"/>
                <a:gd name="T24" fmla="*/ 1 w 752"/>
                <a:gd name="T25" fmla="*/ 0 h 753"/>
                <a:gd name="T26" fmla="*/ 1 w 752"/>
                <a:gd name="T27" fmla="*/ 0 h 753"/>
                <a:gd name="T28" fmla="*/ 1 w 752"/>
                <a:gd name="T29" fmla="*/ 0 h 753"/>
                <a:gd name="T30" fmla="*/ 1 w 752"/>
                <a:gd name="T31" fmla="*/ 0 h 753"/>
                <a:gd name="T32" fmla="*/ 1 w 752"/>
                <a:gd name="T33" fmla="*/ 0 h 753"/>
                <a:gd name="T34" fmla="*/ 1 w 752"/>
                <a:gd name="T35" fmla="*/ 0 h 753"/>
                <a:gd name="T36" fmla="*/ 1 w 752"/>
                <a:gd name="T37" fmla="*/ 0 h 753"/>
                <a:gd name="T38" fmla="*/ 1 w 752"/>
                <a:gd name="T39" fmla="*/ 0 h 753"/>
                <a:gd name="T40" fmla="*/ 1 w 752"/>
                <a:gd name="T41" fmla="*/ 0 h 753"/>
                <a:gd name="T42" fmla="*/ 0 w 752"/>
                <a:gd name="T43" fmla="*/ 0 h 753"/>
                <a:gd name="T44" fmla="*/ 1 w 752"/>
                <a:gd name="T45" fmla="*/ 0 h 753"/>
                <a:gd name="T46" fmla="*/ 1 w 752"/>
                <a:gd name="T47" fmla="*/ 0 h 753"/>
                <a:gd name="T48" fmla="*/ 1 w 752"/>
                <a:gd name="T49" fmla="*/ 0 h 753"/>
                <a:gd name="T50" fmla="*/ 1 w 752"/>
                <a:gd name="T51" fmla="*/ 0 h 753"/>
                <a:gd name="T52" fmla="*/ 1 w 752"/>
                <a:gd name="T53" fmla="*/ 0 h 753"/>
                <a:gd name="T54" fmla="*/ 1 w 752"/>
                <a:gd name="T55" fmla="*/ 0 h 753"/>
                <a:gd name="T56" fmla="*/ 1 w 752"/>
                <a:gd name="T57" fmla="*/ 0 h 753"/>
                <a:gd name="T58" fmla="*/ 1 w 752"/>
                <a:gd name="T59" fmla="*/ 0 h 753"/>
                <a:gd name="T60" fmla="*/ 1 w 752"/>
                <a:gd name="T61" fmla="*/ 0 h 753"/>
                <a:gd name="T62" fmla="*/ 1 w 752"/>
                <a:gd name="T63" fmla="*/ 0 h 753"/>
                <a:gd name="T64" fmla="*/ 1 w 752"/>
                <a:gd name="T65" fmla="*/ 0 h 753"/>
                <a:gd name="T66" fmla="*/ 1 w 752"/>
                <a:gd name="T67" fmla="*/ 0 h 753"/>
                <a:gd name="T68" fmla="*/ 1 w 752"/>
                <a:gd name="T69" fmla="*/ 0 h 753"/>
                <a:gd name="T70" fmla="*/ 1 w 752"/>
                <a:gd name="T71" fmla="*/ 0 h 753"/>
                <a:gd name="T72" fmla="*/ 1 w 752"/>
                <a:gd name="T73" fmla="*/ 0 h 753"/>
                <a:gd name="T74" fmla="*/ 1 w 752"/>
                <a:gd name="T75" fmla="*/ 0 h 753"/>
                <a:gd name="T76" fmla="*/ 1 w 752"/>
                <a:gd name="T77" fmla="*/ 0 h 753"/>
                <a:gd name="T78" fmla="*/ 1 w 752"/>
                <a:gd name="T79" fmla="*/ 0 h 753"/>
                <a:gd name="T80" fmla="*/ 1 w 752"/>
                <a:gd name="T81" fmla="*/ 0 h 753"/>
                <a:gd name="T82" fmla="*/ 1 w 752"/>
                <a:gd name="T83" fmla="*/ 0 h 753"/>
                <a:gd name="T84" fmla="*/ 1 w 752"/>
                <a:gd name="T85" fmla="*/ 0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3">
                  <a:moveTo>
                    <a:pt x="752" y="377"/>
                  </a:moveTo>
                  <a:lnTo>
                    <a:pt x="750" y="359"/>
                  </a:lnTo>
                  <a:lnTo>
                    <a:pt x="750" y="339"/>
                  </a:lnTo>
                  <a:lnTo>
                    <a:pt x="746" y="321"/>
                  </a:lnTo>
                  <a:lnTo>
                    <a:pt x="744" y="301"/>
                  </a:lnTo>
                  <a:lnTo>
                    <a:pt x="740" y="283"/>
                  </a:lnTo>
                  <a:lnTo>
                    <a:pt x="734" y="265"/>
                  </a:lnTo>
                  <a:lnTo>
                    <a:pt x="728" y="247"/>
                  </a:lnTo>
                  <a:lnTo>
                    <a:pt x="722" y="231"/>
                  </a:lnTo>
                  <a:lnTo>
                    <a:pt x="714" y="215"/>
                  </a:lnTo>
                  <a:lnTo>
                    <a:pt x="706" y="198"/>
                  </a:lnTo>
                  <a:lnTo>
                    <a:pt x="696" y="182"/>
                  </a:lnTo>
                  <a:lnTo>
                    <a:pt x="686" y="168"/>
                  </a:lnTo>
                  <a:lnTo>
                    <a:pt x="676" y="152"/>
                  </a:lnTo>
                  <a:lnTo>
                    <a:pt x="666" y="138"/>
                  </a:lnTo>
                  <a:lnTo>
                    <a:pt x="654" y="124"/>
                  </a:lnTo>
                  <a:lnTo>
                    <a:pt x="640" y="112"/>
                  </a:lnTo>
                  <a:lnTo>
                    <a:pt x="629" y="100"/>
                  </a:lnTo>
                  <a:lnTo>
                    <a:pt x="615" y="88"/>
                  </a:lnTo>
                  <a:lnTo>
                    <a:pt x="601" y="76"/>
                  </a:lnTo>
                  <a:lnTo>
                    <a:pt x="585" y="66"/>
                  </a:lnTo>
                  <a:lnTo>
                    <a:pt x="571" y="56"/>
                  </a:lnTo>
                  <a:lnTo>
                    <a:pt x="555" y="46"/>
                  </a:lnTo>
                  <a:lnTo>
                    <a:pt x="539" y="38"/>
                  </a:lnTo>
                  <a:lnTo>
                    <a:pt x="521" y="30"/>
                  </a:lnTo>
                  <a:lnTo>
                    <a:pt x="505" y="24"/>
                  </a:lnTo>
                  <a:lnTo>
                    <a:pt x="487" y="18"/>
                  </a:lnTo>
                  <a:lnTo>
                    <a:pt x="469" y="12"/>
                  </a:lnTo>
                  <a:lnTo>
                    <a:pt x="451" y="8"/>
                  </a:lnTo>
                  <a:lnTo>
                    <a:pt x="432" y="6"/>
                  </a:lnTo>
                  <a:lnTo>
                    <a:pt x="414" y="2"/>
                  </a:lnTo>
                  <a:lnTo>
                    <a:pt x="394" y="2"/>
                  </a:lnTo>
                  <a:lnTo>
                    <a:pt x="376" y="0"/>
                  </a:lnTo>
                  <a:lnTo>
                    <a:pt x="356" y="2"/>
                  </a:lnTo>
                  <a:lnTo>
                    <a:pt x="336" y="2"/>
                  </a:lnTo>
                  <a:lnTo>
                    <a:pt x="318" y="6"/>
                  </a:lnTo>
                  <a:lnTo>
                    <a:pt x="300" y="8"/>
                  </a:lnTo>
                  <a:lnTo>
                    <a:pt x="280" y="12"/>
                  </a:lnTo>
                  <a:lnTo>
                    <a:pt x="264" y="18"/>
                  </a:lnTo>
                  <a:lnTo>
                    <a:pt x="246" y="24"/>
                  </a:lnTo>
                  <a:lnTo>
                    <a:pt x="229" y="30"/>
                  </a:lnTo>
                  <a:lnTo>
                    <a:pt x="213" y="38"/>
                  </a:lnTo>
                  <a:lnTo>
                    <a:pt x="197" y="46"/>
                  </a:lnTo>
                  <a:lnTo>
                    <a:pt x="181" y="56"/>
                  </a:lnTo>
                  <a:lnTo>
                    <a:pt x="165" y="66"/>
                  </a:lnTo>
                  <a:lnTo>
                    <a:pt x="151" y="76"/>
                  </a:lnTo>
                  <a:lnTo>
                    <a:pt x="137" y="88"/>
                  </a:lnTo>
                  <a:lnTo>
                    <a:pt x="123" y="100"/>
                  </a:lnTo>
                  <a:lnTo>
                    <a:pt x="109" y="112"/>
                  </a:lnTo>
                  <a:lnTo>
                    <a:pt x="97" y="124"/>
                  </a:lnTo>
                  <a:lnTo>
                    <a:pt x="85" y="138"/>
                  </a:lnTo>
                  <a:lnTo>
                    <a:pt x="73" y="152"/>
                  </a:lnTo>
                  <a:lnTo>
                    <a:pt x="63" y="168"/>
                  </a:lnTo>
                  <a:lnTo>
                    <a:pt x="53" y="182"/>
                  </a:lnTo>
                  <a:lnTo>
                    <a:pt x="45" y="198"/>
                  </a:lnTo>
                  <a:lnTo>
                    <a:pt x="35" y="215"/>
                  </a:lnTo>
                  <a:lnTo>
                    <a:pt x="30" y="231"/>
                  </a:lnTo>
                  <a:lnTo>
                    <a:pt x="22" y="247"/>
                  </a:lnTo>
                  <a:lnTo>
                    <a:pt x="16" y="265"/>
                  </a:lnTo>
                  <a:lnTo>
                    <a:pt x="12" y="283"/>
                  </a:lnTo>
                  <a:lnTo>
                    <a:pt x="8" y="301"/>
                  </a:lnTo>
                  <a:lnTo>
                    <a:pt x="4" y="321"/>
                  </a:lnTo>
                  <a:lnTo>
                    <a:pt x="2" y="339"/>
                  </a:lnTo>
                  <a:lnTo>
                    <a:pt x="0" y="359"/>
                  </a:lnTo>
                  <a:lnTo>
                    <a:pt x="0" y="377"/>
                  </a:lnTo>
                  <a:lnTo>
                    <a:pt x="0" y="397"/>
                  </a:lnTo>
                  <a:lnTo>
                    <a:pt x="2" y="417"/>
                  </a:lnTo>
                  <a:lnTo>
                    <a:pt x="4" y="434"/>
                  </a:lnTo>
                  <a:lnTo>
                    <a:pt x="8" y="454"/>
                  </a:lnTo>
                  <a:lnTo>
                    <a:pt x="12" y="472"/>
                  </a:lnTo>
                  <a:lnTo>
                    <a:pt x="16" y="490"/>
                  </a:lnTo>
                  <a:lnTo>
                    <a:pt x="22" y="506"/>
                  </a:lnTo>
                  <a:lnTo>
                    <a:pt x="30" y="524"/>
                  </a:lnTo>
                  <a:lnTo>
                    <a:pt x="35" y="540"/>
                  </a:lnTo>
                  <a:lnTo>
                    <a:pt x="45" y="558"/>
                  </a:lnTo>
                  <a:lnTo>
                    <a:pt x="53" y="572"/>
                  </a:lnTo>
                  <a:lnTo>
                    <a:pt x="63" y="588"/>
                  </a:lnTo>
                  <a:lnTo>
                    <a:pt x="73" y="604"/>
                  </a:lnTo>
                  <a:lnTo>
                    <a:pt x="85" y="618"/>
                  </a:lnTo>
                  <a:lnTo>
                    <a:pt x="97" y="631"/>
                  </a:lnTo>
                  <a:lnTo>
                    <a:pt x="109" y="643"/>
                  </a:lnTo>
                  <a:lnTo>
                    <a:pt x="123" y="655"/>
                  </a:lnTo>
                  <a:lnTo>
                    <a:pt x="137" y="667"/>
                  </a:lnTo>
                  <a:lnTo>
                    <a:pt x="151" y="679"/>
                  </a:lnTo>
                  <a:lnTo>
                    <a:pt x="165" y="689"/>
                  </a:lnTo>
                  <a:lnTo>
                    <a:pt x="181" y="699"/>
                  </a:lnTo>
                  <a:lnTo>
                    <a:pt x="197" y="709"/>
                  </a:lnTo>
                  <a:lnTo>
                    <a:pt x="213" y="717"/>
                  </a:lnTo>
                  <a:lnTo>
                    <a:pt x="229" y="725"/>
                  </a:lnTo>
                  <a:lnTo>
                    <a:pt x="246" y="731"/>
                  </a:lnTo>
                  <a:lnTo>
                    <a:pt x="264" y="737"/>
                  </a:lnTo>
                  <a:lnTo>
                    <a:pt x="280" y="741"/>
                  </a:lnTo>
                  <a:lnTo>
                    <a:pt x="300" y="747"/>
                  </a:lnTo>
                  <a:lnTo>
                    <a:pt x="318" y="749"/>
                  </a:lnTo>
                  <a:lnTo>
                    <a:pt x="336" y="751"/>
                  </a:lnTo>
                  <a:lnTo>
                    <a:pt x="356" y="753"/>
                  </a:lnTo>
                  <a:lnTo>
                    <a:pt x="376" y="753"/>
                  </a:lnTo>
                  <a:lnTo>
                    <a:pt x="394" y="753"/>
                  </a:lnTo>
                  <a:lnTo>
                    <a:pt x="414" y="751"/>
                  </a:lnTo>
                  <a:lnTo>
                    <a:pt x="434" y="749"/>
                  </a:lnTo>
                  <a:lnTo>
                    <a:pt x="451" y="747"/>
                  </a:lnTo>
                  <a:lnTo>
                    <a:pt x="469" y="741"/>
                  </a:lnTo>
                  <a:lnTo>
                    <a:pt x="487" y="737"/>
                  </a:lnTo>
                  <a:lnTo>
                    <a:pt x="505" y="731"/>
                  </a:lnTo>
                  <a:lnTo>
                    <a:pt x="521" y="725"/>
                  </a:lnTo>
                  <a:lnTo>
                    <a:pt x="539" y="717"/>
                  </a:lnTo>
                  <a:lnTo>
                    <a:pt x="555" y="709"/>
                  </a:lnTo>
                  <a:lnTo>
                    <a:pt x="571" y="699"/>
                  </a:lnTo>
                  <a:lnTo>
                    <a:pt x="585" y="689"/>
                  </a:lnTo>
                  <a:lnTo>
                    <a:pt x="601" y="679"/>
                  </a:lnTo>
                  <a:lnTo>
                    <a:pt x="615" y="667"/>
                  </a:lnTo>
                  <a:lnTo>
                    <a:pt x="629" y="655"/>
                  </a:lnTo>
                  <a:lnTo>
                    <a:pt x="640" y="643"/>
                  </a:lnTo>
                  <a:lnTo>
                    <a:pt x="654" y="631"/>
                  </a:lnTo>
                  <a:lnTo>
                    <a:pt x="666" y="618"/>
                  </a:lnTo>
                  <a:lnTo>
                    <a:pt x="676" y="604"/>
                  </a:lnTo>
                  <a:lnTo>
                    <a:pt x="686" y="588"/>
                  </a:lnTo>
                  <a:lnTo>
                    <a:pt x="696" y="572"/>
                  </a:lnTo>
                  <a:lnTo>
                    <a:pt x="706" y="558"/>
                  </a:lnTo>
                  <a:lnTo>
                    <a:pt x="714" y="540"/>
                  </a:lnTo>
                  <a:lnTo>
                    <a:pt x="722" y="524"/>
                  </a:lnTo>
                  <a:lnTo>
                    <a:pt x="728" y="506"/>
                  </a:lnTo>
                  <a:lnTo>
                    <a:pt x="734" y="490"/>
                  </a:lnTo>
                  <a:lnTo>
                    <a:pt x="740" y="472"/>
                  </a:lnTo>
                  <a:lnTo>
                    <a:pt x="744" y="454"/>
                  </a:lnTo>
                  <a:lnTo>
                    <a:pt x="746" y="434"/>
                  </a:lnTo>
                  <a:lnTo>
                    <a:pt x="750" y="417"/>
                  </a:lnTo>
                  <a:lnTo>
                    <a:pt x="750" y="397"/>
                  </a:lnTo>
                  <a:lnTo>
                    <a:pt x="752" y="3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26" name="Freeform 12">
              <a:extLst>
                <a:ext uri="{FF2B5EF4-FFF2-40B4-BE49-F238E27FC236}">
                  <a16:creationId xmlns:a16="http://schemas.microsoft.com/office/drawing/2014/main" id="{A582F7C6-0E2C-40AE-8DA1-FFEBF8C0054F}"/>
                </a:ext>
              </a:extLst>
            </p:cNvPr>
            <p:cNvSpPr>
              <a:spLocks/>
            </p:cNvSpPr>
            <p:nvPr/>
          </p:nvSpPr>
          <p:spPr bwMode="auto">
            <a:xfrm>
              <a:off x="1870" y="2464"/>
              <a:ext cx="376" cy="376"/>
            </a:xfrm>
            <a:custGeom>
              <a:avLst/>
              <a:gdLst>
                <a:gd name="T0" fmla="*/ 1 w 752"/>
                <a:gd name="T1" fmla="*/ 0 h 753"/>
                <a:gd name="T2" fmla="*/ 1 w 752"/>
                <a:gd name="T3" fmla="*/ 0 h 753"/>
                <a:gd name="T4" fmla="*/ 1 w 752"/>
                <a:gd name="T5" fmla="*/ 0 h 753"/>
                <a:gd name="T6" fmla="*/ 1 w 752"/>
                <a:gd name="T7" fmla="*/ 0 h 753"/>
                <a:gd name="T8" fmla="*/ 1 w 752"/>
                <a:gd name="T9" fmla="*/ 0 h 753"/>
                <a:gd name="T10" fmla="*/ 1 w 752"/>
                <a:gd name="T11" fmla="*/ 0 h 753"/>
                <a:gd name="T12" fmla="*/ 1 w 752"/>
                <a:gd name="T13" fmla="*/ 0 h 753"/>
                <a:gd name="T14" fmla="*/ 1 w 752"/>
                <a:gd name="T15" fmla="*/ 0 h 753"/>
                <a:gd name="T16" fmla="*/ 1 w 752"/>
                <a:gd name="T17" fmla="*/ 0 h 753"/>
                <a:gd name="T18" fmla="*/ 1 w 752"/>
                <a:gd name="T19" fmla="*/ 0 h 753"/>
                <a:gd name="T20" fmla="*/ 1 w 752"/>
                <a:gd name="T21" fmla="*/ 0 h 753"/>
                <a:gd name="T22" fmla="*/ 1 w 752"/>
                <a:gd name="T23" fmla="*/ 0 h 753"/>
                <a:gd name="T24" fmla="*/ 1 w 752"/>
                <a:gd name="T25" fmla="*/ 0 h 753"/>
                <a:gd name="T26" fmla="*/ 1 w 752"/>
                <a:gd name="T27" fmla="*/ 0 h 753"/>
                <a:gd name="T28" fmla="*/ 1 w 752"/>
                <a:gd name="T29" fmla="*/ 0 h 753"/>
                <a:gd name="T30" fmla="*/ 1 w 752"/>
                <a:gd name="T31" fmla="*/ 0 h 753"/>
                <a:gd name="T32" fmla="*/ 1 w 752"/>
                <a:gd name="T33" fmla="*/ 0 h 753"/>
                <a:gd name="T34" fmla="*/ 1 w 752"/>
                <a:gd name="T35" fmla="*/ 0 h 753"/>
                <a:gd name="T36" fmla="*/ 1 w 752"/>
                <a:gd name="T37" fmla="*/ 0 h 753"/>
                <a:gd name="T38" fmla="*/ 1 w 752"/>
                <a:gd name="T39" fmla="*/ 0 h 753"/>
                <a:gd name="T40" fmla="*/ 1 w 752"/>
                <a:gd name="T41" fmla="*/ 0 h 753"/>
                <a:gd name="T42" fmla="*/ 0 w 752"/>
                <a:gd name="T43" fmla="*/ 0 h 753"/>
                <a:gd name="T44" fmla="*/ 1 w 752"/>
                <a:gd name="T45" fmla="*/ 0 h 753"/>
                <a:gd name="T46" fmla="*/ 1 w 752"/>
                <a:gd name="T47" fmla="*/ 0 h 753"/>
                <a:gd name="T48" fmla="*/ 1 w 752"/>
                <a:gd name="T49" fmla="*/ 0 h 753"/>
                <a:gd name="T50" fmla="*/ 1 w 752"/>
                <a:gd name="T51" fmla="*/ 0 h 753"/>
                <a:gd name="T52" fmla="*/ 1 w 752"/>
                <a:gd name="T53" fmla="*/ 0 h 753"/>
                <a:gd name="T54" fmla="*/ 1 w 752"/>
                <a:gd name="T55" fmla="*/ 0 h 753"/>
                <a:gd name="T56" fmla="*/ 1 w 752"/>
                <a:gd name="T57" fmla="*/ 0 h 753"/>
                <a:gd name="T58" fmla="*/ 1 w 752"/>
                <a:gd name="T59" fmla="*/ 0 h 753"/>
                <a:gd name="T60" fmla="*/ 1 w 752"/>
                <a:gd name="T61" fmla="*/ 0 h 753"/>
                <a:gd name="T62" fmla="*/ 1 w 752"/>
                <a:gd name="T63" fmla="*/ 0 h 753"/>
                <a:gd name="T64" fmla="*/ 1 w 752"/>
                <a:gd name="T65" fmla="*/ 0 h 753"/>
                <a:gd name="T66" fmla="*/ 1 w 752"/>
                <a:gd name="T67" fmla="*/ 0 h 753"/>
                <a:gd name="T68" fmla="*/ 1 w 752"/>
                <a:gd name="T69" fmla="*/ 0 h 753"/>
                <a:gd name="T70" fmla="*/ 1 w 752"/>
                <a:gd name="T71" fmla="*/ 0 h 753"/>
                <a:gd name="T72" fmla="*/ 1 w 752"/>
                <a:gd name="T73" fmla="*/ 0 h 753"/>
                <a:gd name="T74" fmla="*/ 1 w 752"/>
                <a:gd name="T75" fmla="*/ 0 h 753"/>
                <a:gd name="T76" fmla="*/ 1 w 752"/>
                <a:gd name="T77" fmla="*/ 0 h 753"/>
                <a:gd name="T78" fmla="*/ 1 w 752"/>
                <a:gd name="T79" fmla="*/ 0 h 753"/>
                <a:gd name="T80" fmla="*/ 1 w 752"/>
                <a:gd name="T81" fmla="*/ 0 h 753"/>
                <a:gd name="T82" fmla="*/ 1 w 752"/>
                <a:gd name="T83" fmla="*/ 0 h 753"/>
                <a:gd name="T84" fmla="*/ 1 w 752"/>
                <a:gd name="T85" fmla="*/ 0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3">
                  <a:moveTo>
                    <a:pt x="752" y="377"/>
                  </a:moveTo>
                  <a:lnTo>
                    <a:pt x="750" y="359"/>
                  </a:lnTo>
                  <a:lnTo>
                    <a:pt x="750" y="339"/>
                  </a:lnTo>
                  <a:lnTo>
                    <a:pt x="746" y="321"/>
                  </a:lnTo>
                  <a:lnTo>
                    <a:pt x="744" y="301"/>
                  </a:lnTo>
                  <a:lnTo>
                    <a:pt x="740" y="283"/>
                  </a:lnTo>
                  <a:lnTo>
                    <a:pt x="734" y="265"/>
                  </a:lnTo>
                  <a:lnTo>
                    <a:pt x="728" y="247"/>
                  </a:lnTo>
                  <a:lnTo>
                    <a:pt x="722" y="231"/>
                  </a:lnTo>
                  <a:lnTo>
                    <a:pt x="714" y="215"/>
                  </a:lnTo>
                  <a:lnTo>
                    <a:pt x="706" y="198"/>
                  </a:lnTo>
                  <a:lnTo>
                    <a:pt x="696" y="182"/>
                  </a:lnTo>
                  <a:lnTo>
                    <a:pt x="686" y="168"/>
                  </a:lnTo>
                  <a:lnTo>
                    <a:pt x="676" y="152"/>
                  </a:lnTo>
                  <a:lnTo>
                    <a:pt x="666" y="138"/>
                  </a:lnTo>
                  <a:lnTo>
                    <a:pt x="654" y="124"/>
                  </a:lnTo>
                  <a:lnTo>
                    <a:pt x="640" y="112"/>
                  </a:lnTo>
                  <a:lnTo>
                    <a:pt x="629" y="100"/>
                  </a:lnTo>
                  <a:lnTo>
                    <a:pt x="615" y="88"/>
                  </a:lnTo>
                  <a:lnTo>
                    <a:pt x="601" y="76"/>
                  </a:lnTo>
                  <a:lnTo>
                    <a:pt x="585" y="66"/>
                  </a:lnTo>
                  <a:lnTo>
                    <a:pt x="571" y="56"/>
                  </a:lnTo>
                  <a:lnTo>
                    <a:pt x="555" y="46"/>
                  </a:lnTo>
                  <a:lnTo>
                    <a:pt x="539" y="38"/>
                  </a:lnTo>
                  <a:lnTo>
                    <a:pt x="521" y="30"/>
                  </a:lnTo>
                  <a:lnTo>
                    <a:pt x="505" y="24"/>
                  </a:lnTo>
                  <a:lnTo>
                    <a:pt x="487" y="18"/>
                  </a:lnTo>
                  <a:lnTo>
                    <a:pt x="469" y="12"/>
                  </a:lnTo>
                  <a:lnTo>
                    <a:pt x="451" y="8"/>
                  </a:lnTo>
                  <a:lnTo>
                    <a:pt x="432" y="6"/>
                  </a:lnTo>
                  <a:lnTo>
                    <a:pt x="414" y="2"/>
                  </a:lnTo>
                  <a:lnTo>
                    <a:pt x="394" y="2"/>
                  </a:lnTo>
                  <a:lnTo>
                    <a:pt x="376" y="0"/>
                  </a:lnTo>
                  <a:lnTo>
                    <a:pt x="356" y="2"/>
                  </a:lnTo>
                  <a:lnTo>
                    <a:pt x="336" y="2"/>
                  </a:lnTo>
                  <a:lnTo>
                    <a:pt x="318" y="6"/>
                  </a:lnTo>
                  <a:lnTo>
                    <a:pt x="300" y="8"/>
                  </a:lnTo>
                  <a:lnTo>
                    <a:pt x="280" y="12"/>
                  </a:lnTo>
                  <a:lnTo>
                    <a:pt x="264" y="18"/>
                  </a:lnTo>
                  <a:lnTo>
                    <a:pt x="246" y="24"/>
                  </a:lnTo>
                  <a:lnTo>
                    <a:pt x="229" y="30"/>
                  </a:lnTo>
                  <a:lnTo>
                    <a:pt x="213" y="38"/>
                  </a:lnTo>
                  <a:lnTo>
                    <a:pt x="197" y="46"/>
                  </a:lnTo>
                  <a:lnTo>
                    <a:pt x="181" y="56"/>
                  </a:lnTo>
                  <a:lnTo>
                    <a:pt x="165" y="66"/>
                  </a:lnTo>
                  <a:lnTo>
                    <a:pt x="151" y="76"/>
                  </a:lnTo>
                  <a:lnTo>
                    <a:pt x="137" y="88"/>
                  </a:lnTo>
                  <a:lnTo>
                    <a:pt x="123" y="100"/>
                  </a:lnTo>
                  <a:lnTo>
                    <a:pt x="109" y="112"/>
                  </a:lnTo>
                  <a:lnTo>
                    <a:pt x="97" y="124"/>
                  </a:lnTo>
                  <a:lnTo>
                    <a:pt x="85" y="138"/>
                  </a:lnTo>
                  <a:lnTo>
                    <a:pt x="73" y="152"/>
                  </a:lnTo>
                  <a:lnTo>
                    <a:pt x="63" y="168"/>
                  </a:lnTo>
                  <a:lnTo>
                    <a:pt x="53" y="182"/>
                  </a:lnTo>
                  <a:lnTo>
                    <a:pt x="45" y="198"/>
                  </a:lnTo>
                  <a:lnTo>
                    <a:pt x="35" y="215"/>
                  </a:lnTo>
                  <a:lnTo>
                    <a:pt x="30" y="231"/>
                  </a:lnTo>
                  <a:lnTo>
                    <a:pt x="22" y="247"/>
                  </a:lnTo>
                  <a:lnTo>
                    <a:pt x="16" y="265"/>
                  </a:lnTo>
                  <a:lnTo>
                    <a:pt x="12" y="283"/>
                  </a:lnTo>
                  <a:lnTo>
                    <a:pt x="8" y="301"/>
                  </a:lnTo>
                  <a:lnTo>
                    <a:pt x="4" y="321"/>
                  </a:lnTo>
                  <a:lnTo>
                    <a:pt x="2" y="339"/>
                  </a:lnTo>
                  <a:lnTo>
                    <a:pt x="0" y="359"/>
                  </a:lnTo>
                  <a:lnTo>
                    <a:pt x="0" y="377"/>
                  </a:lnTo>
                  <a:lnTo>
                    <a:pt x="0" y="397"/>
                  </a:lnTo>
                  <a:lnTo>
                    <a:pt x="2" y="417"/>
                  </a:lnTo>
                  <a:lnTo>
                    <a:pt x="4" y="434"/>
                  </a:lnTo>
                  <a:lnTo>
                    <a:pt x="8" y="454"/>
                  </a:lnTo>
                  <a:lnTo>
                    <a:pt x="12" y="472"/>
                  </a:lnTo>
                  <a:lnTo>
                    <a:pt x="16" y="490"/>
                  </a:lnTo>
                  <a:lnTo>
                    <a:pt x="22" y="506"/>
                  </a:lnTo>
                  <a:lnTo>
                    <a:pt x="30" y="524"/>
                  </a:lnTo>
                  <a:lnTo>
                    <a:pt x="35" y="540"/>
                  </a:lnTo>
                  <a:lnTo>
                    <a:pt x="45" y="558"/>
                  </a:lnTo>
                  <a:lnTo>
                    <a:pt x="53" y="572"/>
                  </a:lnTo>
                  <a:lnTo>
                    <a:pt x="63" y="588"/>
                  </a:lnTo>
                  <a:lnTo>
                    <a:pt x="73" y="604"/>
                  </a:lnTo>
                  <a:lnTo>
                    <a:pt x="85" y="618"/>
                  </a:lnTo>
                  <a:lnTo>
                    <a:pt x="97" y="631"/>
                  </a:lnTo>
                  <a:lnTo>
                    <a:pt x="109" y="643"/>
                  </a:lnTo>
                  <a:lnTo>
                    <a:pt x="123" y="655"/>
                  </a:lnTo>
                  <a:lnTo>
                    <a:pt x="137" y="667"/>
                  </a:lnTo>
                  <a:lnTo>
                    <a:pt x="151" y="679"/>
                  </a:lnTo>
                  <a:lnTo>
                    <a:pt x="165" y="689"/>
                  </a:lnTo>
                  <a:lnTo>
                    <a:pt x="181" y="699"/>
                  </a:lnTo>
                  <a:lnTo>
                    <a:pt x="197" y="709"/>
                  </a:lnTo>
                  <a:lnTo>
                    <a:pt x="213" y="717"/>
                  </a:lnTo>
                  <a:lnTo>
                    <a:pt x="229" y="725"/>
                  </a:lnTo>
                  <a:lnTo>
                    <a:pt x="246" y="731"/>
                  </a:lnTo>
                  <a:lnTo>
                    <a:pt x="264" y="737"/>
                  </a:lnTo>
                  <a:lnTo>
                    <a:pt x="280" y="741"/>
                  </a:lnTo>
                  <a:lnTo>
                    <a:pt x="300" y="747"/>
                  </a:lnTo>
                  <a:lnTo>
                    <a:pt x="318" y="749"/>
                  </a:lnTo>
                  <a:lnTo>
                    <a:pt x="336" y="751"/>
                  </a:lnTo>
                  <a:lnTo>
                    <a:pt x="356" y="753"/>
                  </a:lnTo>
                  <a:lnTo>
                    <a:pt x="376" y="753"/>
                  </a:lnTo>
                  <a:lnTo>
                    <a:pt x="394" y="753"/>
                  </a:lnTo>
                  <a:lnTo>
                    <a:pt x="414" y="751"/>
                  </a:lnTo>
                  <a:lnTo>
                    <a:pt x="434" y="749"/>
                  </a:lnTo>
                  <a:lnTo>
                    <a:pt x="451" y="747"/>
                  </a:lnTo>
                  <a:lnTo>
                    <a:pt x="469" y="741"/>
                  </a:lnTo>
                  <a:lnTo>
                    <a:pt x="487" y="737"/>
                  </a:lnTo>
                  <a:lnTo>
                    <a:pt x="505" y="731"/>
                  </a:lnTo>
                  <a:lnTo>
                    <a:pt x="521" y="725"/>
                  </a:lnTo>
                  <a:lnTo>
                    <a:pt x="539" y="717"/>
                  </a:lnTo>
                  <a:lnTo>
                    <a:pt x="555" y="709"/>
                  </a:lnTo>
                  <a:lnTo>
                    <a:pt x="571" y="699"/>
                  </a:lnTo>
                  <a:lnTo>
                    <a:pt x="585" y="689"/>
                  </a:lnTo>
                  <a:lnTo>
                    <a:pt x="601" y="679"/>
                  </a:lnTo>
                  <a:lnTo>
                    <a:pt x="615" y="667"/>
                  </a:lnTo>
                  <a:lnTo>
                    <a:pt x="629" y="655"/>
                  </a:lnTo>
                  <a:lnTo>
                    <a:pt x="640" y="643"/>
                  </a:lnTo>
                  <a:lnTo>
                    <a:pt x="654" y="631"/>
                  </a:lnTo>
                  <a:lnTo>
                    <a:pt x="666" y="618"/>
                  </a:lnTo>
                  <a:lnTo>
                    <a:pt x="676" y="604"/>
                  </a:lnTo>
                  <a:lnTo>
                    <a:pt x="686" y="588"/>
                  </a:lnTo>
                  <a:lnTo>
                    <a:pt x="696" y="572"/>
                  </a:lnTo>
                  <a:lnTo>
                    <a:pt x="706" y="558"/>
                  </a:lnTo>
                  <a:lnTo>
                    <a:pt x="714" y="540"/>
                  </a:lnTo>
                  <a:lnTo>
                    <a:pt x="722" y="524"/>
                  </a:lnTo>
                  <a:lnTo>
                    <a:pt x="728" y="506"/>
                  </a:lnTo>
                  <a:lnTo>
                    <a:pt x="734" y="490"/>
                  </a:lnTo>
                  <a:lnTo>
                    <a:pt x="740" y="472"/>
                  </a:lnTo>
                  <a:lnTo>
                    <a:pt x="744" y="454"/>
                  </a:lnTo>
                  <a:lnTo>
                    <a:pt x="746" y="434"/>
                  </a:lnTo>
                  <a:lnTo>
                    <a:pt x="750" y="417"/>
                  </a:lnTo>
                  <a:lnTo>
                    <a:pt x="750" y="397"/>
                  </a:lnTo>
                  <a:lnTo>
                    <a:pt x="752" y="377"/>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27" name="Rectangle 13">
              <a:extLst>
                <a:ext uri="{FF2B5EF4-FFF2-40B4-BE49-F238E27FC236}">
                  <a16:creationId xmlns:a16="http://schemas.microsoft.com/office/drawing/2014/main" id="{7FFE8F8B-C5CB-45C1-BDD0-AED02432D308}"/>
                </a:ext>
              </a:extLst>
            </p:cNvPr>
            <p:cNvSpPr>
              <a:spLocks noChangeArrowheads="1"/>
            </p:cNvSpPr>
            <p:nvPr/>
          </p:nvSpPr>
          <p:spPr bwMode="auto">
            <a:xfrm>
              <a:off x="1494" y="3216"/>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28" name="Rectangle 14">
              <a:extLst>
                <a:ext uri="{FF2B5EF4-FFF2-40B4-BE49-F238E27FC236}">
                  <a16:creationId xmlns:a16="http://schemas.microsoft.com/office/drawing/2014/main" id="{9A87D208-C7D9-41A4-B234-59261800F0E3}"/>
                </a:ext>
              </a:extLst>
            </p:cNvPr>
            <p:cNvSpPr>
              <a:spLocks noChangeArrowheads="1"/>
            </p:cNvSpPr>
            <p:nvPr/>
          </p:nvSpPr>
          <p:spPr bwMode="auto">
            <a:xfrm>
              <a:off x="1494" y="3216"/>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29" name="Rectangle 15">
              <a:extLst>
                <a:ext uri="{FF2B5EF4-FFF2-40B4-BE49-F238E27FC236}">
                  <a16:creationId xmlns:a16="http://schemas.microsoft.com/office/drawing/2014/main" id="{590840ED-BB11-4638-B8F6-76AB0DD190D9}"/>
                </a:ext>
              </a:extLst>
            </p:cNvPr>
            <p:cNvSpPr>
              <a:spLocks noChangeArrowheads="1"/>
            </p:cNvSpPr>
            <p:nvPr/>
          </p:nvSpPr>
          <p:spPr bwMode="auto">
            <a:xfrm>
              <a:off x="2246" y="3216"/>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30" name="Rectangle 16">
              <a:extLst>
                <a:ext uri="{FF2B5EF4-FFF2-40B4-BE49-F238E27FC236}">
                  <a16:creationId xmlns:a16="http://schemas.microsoft.com/office/drawing/2014/main" id="{F7A1F6D5-1E15-47A9-80ED-4EB2C308CF57}"/>
                </a:ext>
              </a:extLst>
            </p:cNvPr>
            <p:cNvSpPr>
              <a:spLocks noChangeArrowheads="1"/>
            </p:cNvSpPr>
            <p:nvPr/>
          </p:nvSpPr>
          <p:spPr bwMode="auto">
            <a:xfrm>
              <a:off x="2246" y="3216"/>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31" name="Rectangle 17">
              <a:extLst>
                <a:ext uri="{FF2B5EF4-FFF2-40B4-BE49-F238E27FC236}">
                  <a16:creationId xmlns:a16="http://schemas.microsoft.com/office/drawing/2014/main" id="{FE68C570-0772-47D4-BF1B-E6E293165DC1}"/>
                </a:ext>
              </a:extLst>
            </p:cNvPr>
            <p:cNvSpPr>
              <a:spLocks noChangeArrowheads="1"/>
            </p:cNvSpPr>
            <p:nvPr/>
          </p:nvSpPr>
          <p:spPr bwMode="auto">
            <a:xfrm>
              <a:off x="2622" y="2464"/>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32" name="Rectangle 18">
              <a:extLst>
                <a:ext uri="{FF2B5EF4-FFF2-40B4-BE49-F238E27FC236}">
                  <a16:creationId xmlns:a16="http://schemas.microsoft.com/office/drawing/2014/main" id="{D989DA95-06F9-45E6-9347-2A25A91BA83A}"/>
                </a:ext>
              </a:extLst>
            </p:cNvPr>
            <p:cNvSpPr>
              <a:spLocks noChangeArrowheads="1"/>
            </p:cNvSpPr>
            <p:nvPr/>
          </p:nvSpPr>
          <p:spPr bwMode="auto">
            <a:xfrm>
              <a:off x="2622" y="2464"/>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33" name="Rectangle 19">
              <a:extLst>
                <a:ext uri="{FF2B5EF4-FFF2-40B4-BE49-F238E27FC236}">
                  <a16:creationId xmlns:a16="http://schemas.microsoft.com/office/drawing/2014/main" id="{04977AA0-15E6-4F2D-9713-F57D07BC377C}"/>
                </a:ext>
              </a:extLst>
            </p:cNvPr>
            <p:cNvSpPr>
              <a:spLocks noChangeArrowheads="1"/>
            </p:cNvSpPr>
            <p:nvPr/>
          </p:nvSpPr>
          <p:spPr bwMode="auto">
            <a:xfrm>
              <a:off x="3186" y="2465"/>
              <a:ext cx="376"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34" name="Rectangle 20">
              <a:extLst>
                <a:ext uri="{FF2B5EF4-FFF2-40B4-BE49-F238E27FC236}">
                  <a16:creationId xmlns:a16="http://schemas.microsoft.com/office/drawing/2014/main" id="{0CC1EFCE-B049-4909-B8B2-C45C17B158F1}"/>
                </a:ext>
              </a:extLst>
            </p:cNvPr>
            <p:cNvSpPr>
              <a:spLocks noChangeArrowheads="1"/>
            </p:cNvSpPr>
            <p:nvPr/>
          </p:nvSpPr>
          <p:spPr bwMode="auto">
            <a:xfrm>
              <a:off x="3186" y="2465"/>
              <a:ext cx="376" cy="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35" name="Rectangle 21">
              <a:extLst>
                <a:ext uri="{FF2B5EF4-FFF2-40B4-BE49-F238E27FC236}">
                  <a16:creationId xmlns:a16="http://schemas.microsoft.com/office/drawing/2014/main" id="{0132E8C0-354E-48F7-B77E-56FCFE9E2E35}"/>
                </a:ext>
              </a:extLst>
            </p:cNvPr>
            <p:cNvSpPr>
              <a:spLocks noChangeArrowheads="1"/>
            </p:cNvSpPr>
            <p:nvPr/>
          </p:nvSpPr>
          <p:spPr bwMode="auto">
            <a:xfrm>
              <a:off x="3751" y="2465"/>
              <a:ext cx="37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36" name="Rectangle 22">
              <a:extLst>
                <a:ext uri="{FF2B5EF4-FFF2-40B4-BE49-F238E27FC236}">
                  <a16:creationId xmlns:a16="http://schemas.microsoft.com/office/drawing/2014/main" id="{8F39C51F-C1E4-432F-ABB0-0392FBD41AA5}"/>
                </a:ext>
              </a:extLst>
            </p:cNvPr>
            <p:cNvSpPr>
              <a:spLocks noChangeArrowheads="1"/>
            </p:cNvSpPr>
            <p:nvPr/>
          </p:nvSpPr>
          <p:spPr bwMode="auto">
            <a:xfrm>
              <a:off x="3751" y="2465"/>
              <a:ext cx="375" cy="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3037" name="Line 23">
              <a:extLst>
                <a:ext uri="{FF2B5EF4-FFF2-40B4-BE49-F238E27FC236}">
                  <a16:creationId xmlns:a16="http://schemas.microsoft.com/office/drawing/2014/main" id="{28CB9297-68FF-47FB-9005-9D741B57081C}"/>
                </a:ext>
              </a:extLst>
            </p:cNvPr>
            <p:cNvSpPr>
              <a:spLocks noChangeShapeType="1"/>
            </p:cNvSpPr>
            <p:nvPr/>
          </p:nvSpPr>
          <p:spPr bwMode="auto">
            <a:xfrm flipH="1">
              <a:off x="1682" y="2822"/>
              <a:ext cx="295" cy="3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38" name="Line 24">
              <a:extLst>
                <a:ext uri="{FF2B5EF4-FFF2-40B4-BE49-F238E27FC236}">
                  <a16:creationId xmlns:a16="http://schemas.microsoft.com/office/drawing/2014/main" id="{9A34CDB7-EA8D-4664-964C-12997C504FE9}"/>
                </a:ext>
              </a:extLst>
            </p:cNvPr>
            <p:cNvSpPr>
              <a:spLocks noChangeShapeType="1"/>
            </p:cNvSpPr>
            <p:nvPr/>
          </p:nvSpPr>
          <p:spPr bwMode="auto">
            <a:xfrm>
              <a:off x="2141" y="2821"/>
              <a:ext cx="293" cy="3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39" name="Line 25">
              <a:extLst>
                <a:ext uri="{FF2B5EF4-FFF2-40B4-BE49-F238E27FC236}">
                  <a16:creationId xmlns:a16="http://schemas.microsoft.com/office/drawing/2014/main" id="{34219019-62D3-4600-8796-8CA5B3E16E63}"/>
                </a:ext>
              </a:extLst>
            </p:cNvPr>
            <p:cNvSpPr>
              <a:spLocks noChangeShapeType="1"/>
            </p:cNvSpPr>
            <p:nvPr/>
          </p:nvSpPr>
          <p:spPr bwMode="auto">
            <a:xfrm flipH="1">
              <a:off x="2089" y="2077"/>
              <a:ext cx="281" cy="3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40" name="Line 26">
              <a:extLst>
                <a:ext uri="{FF2B5EF4-FFF2-40B4-BE49-F238E27FC236}">
                  <a16:creationId xmlns:a16="http://schemas.microsoft.com/office/drawing/2014/main" id="{CD65AAA9-2E68-415B-AB73-285C0568AF6D}"/>
                </a:ext>
              </a:extLst>
            </p:cNvPr>
            <p:cNvSpPr>
              <a:spLocks noChangeShapeType="1"/>
            </p:cNvSpPr>
            <p:nvPr/>
          </p:nvSpPr>
          <p:spPr bwMode="auto">
            <a:xfrm>
              <a:off x="2515" y="2070"/>
              <a:ext cx="295" cy="3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41" name="Line 27">
              <a:extLst>
                <a:ext uri="{FF2B5EF4-FFF2-40B4-BE49-F238E27FC236}">
                  <a16:creationId xmlns:a16="http://schemas.microsoft.com/office/drawing/2014/main" id="{B2BC154A-2680-4F12-A6A8-CBB92DAEA688}"/>
                </a:ext>
              </a:extLst>
            </p:cNvPr>
            <p:cNvSpPr>
              <a:spLocks noChangeShapeType="1"/>
            </p:cNvSpPr>
            <p:nvPr/>
          </p:nvSpPr>
          <p:spPr bwMode="auto">
            <a:xfrm flipH="1">
              <a:off x="3374" y="2060"/>
              <a:ext cx="165" cy="4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42" name="Line 28">
              <a:extLst>
                <a:ext uri="{FF2B5EF4-FFF2-40B4-BE49-F238E27FC236}">
                  <a16:creationId xmlns:a16="http://schemas.microsoft.com/office/drawing/2014/main" id="{79ED94A1-AF57-4DEF-B906-11F9EF54C7EE}"/>
                </a:ext>
              </a:extLst>
            </p:cNvPr>
            <p:cNvSpPr>
              <a:spLocks noChangeShapeType="1"/>
            </p:cNvSpPr>
            <p:nvPr/>
          </p:nvSpPr>
          <p:spPr bwMode="auto">
            <a:xfrm>
              <a:off x="3739" y="2059"/>
              <a:ext cx="200" cy="4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43" name="Line 29">
              <a:extLst>
                <a:ext uri="{FF2B5EF4-FFF2-40B4-BE49-F238E27FC236}">
                  <a16:creationId xmlns:a16="http://schemas.microsoft.com/office/drawing/2014/main" id="{EA6C2A92-2CFE-4A93-8351-E1B1C975942A}"/>
                </a:ext>
              </a:extLst>
            </p:cNvPr>
            <p:cNvSpPr>
              <a:spLocks noChangeShapeType="1"/>
            </p:cNvSpPr>
            <p:nvPr/>
          </p:nvSpPr>
          <p:spPr bwMode="auto">
            <a:xfrm flipH="1">
              <a:off x="2440" y="1309"/>
              <a:ext cx="536" cy="4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44" name="Line 30">
              <a:extLst>
                <a:ext uri="{FF2B5EF4-FFF2-40B4-BE49-F238E27FC236}">
                  <a16:creationId xmlns:a16="http://schemas.microsoft.com/office/drawing/2014/main" id="{EF04A010-A4D0-41B8-AD7E-CA49D857881C}"/>
                </a:ext>
              </a:extLst>
            </p:cNvPr>
            <p:cNvSpPr>
              <a:spLocks noChangeShapeType="1"/>
            </p:cNvSpPr>
            <p:nvPr/>
          </p:nvSpPr>
          <p:spPr bwMode="auto">
            <a:xfrm>
              <a:off x="3167" y="1310"/>
              <a:ext cx="411" cy="41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3045" name="Rectangle 31">
              <a:extLst>
                <a:ext uri="{FF2B5EF4-FFF2-40B4-BE49-F238E27FC236}">
                  <a16:creationId xmlns:a16="http://schemas.microsoft.com/office/drawing/2014/main" id="{5FE7BA9B-959E-4825-96D3-6A8320E499E7}"/>
                </a:ext>
              </a:extLst>
            </p:cNvPr>
            <p:cNvSpPr>
              <a:spLocks noChangeArrowheads="1"/>
            </p:cNvSpPr>
            <p:nvPr/>
          </p:nvSpPr>
          <p:spPr bwMode="auto">
            <a:xfrm>
              <a:off x="2549" y="1052"/>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46" name="Rectangle 32">
              <a:extLst>
                <a:ext uri="{FF2B5EF4-FFF2-40B4-BE49-F238E27FC236}">
                  <a16:creationId xmlns:a16="http://schemas.microsoft.com/office/drawing/2014/main" id="{34E8359D-4D2C-45A2-BAA0-8450322995A6}"/>
                </a:ext>
              </a:extLst>
            </p:cNvPr>
            <p:cNvSpPr>
              <a:spLocks noChangeArrowheads="1"/>
            </p:cNvSpPr>
            <p:nvPr/>
          </p:nvSpPr>
          <p:spPr bwMode="auto">
            <a:xfrm>
              <a:off x="2656" y="1052"/>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47" name="Rectangle 33">
              <a:extLst>
                <a:ext uri="{FF2B5EF4-FFF2-40B4-BE49-F238E27FC236}">
                  <a16:creationId xmlns:a16="http://schemas.microsoft.com/office/drawing/2014/main" id="{3C7BBB8E-6316-4273-9C72-E61B220068D0}"/>
                </a:ext>
              </a:extLst>
            </p:cNvPr>
            <p:cNvSpPr>
              <a:spLocks noChangeArrowheads="1"/>
            </p:cNvSpPr>
            <p:nvPr/>
          </p:nvSpPr>
          <p:spPr bwMode="auto">
            <a:xfrm>
              <a:off x="2709" y="1052"/>
              <a:ext cx="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48" name="Rectangle 34">
              <a:extLst>
                <a:ext uri="{FF2B5EF4-FFF2-40B4-BE49-F238E27FC236}">
                  <a16:creationId xmlns:a16="http://schemas.microsoft.com/office/drawing/2014/main" id="{80463192-1D61-452E-B46D-4B96660C640D}"/>
                </a:ext>
              </a:extLst>
            </p:cNvPr>
            <p:cNvSpPr>
              <a:spLocks noChangeArrowheads="1"/>
            </p:cNvSpPr>
            <p:nvPr/>
          </p:nvSpPr>
          <p:spPr bwMode="auto">
            <a:xfrm>
              <a:off x="2788" y="1052"/>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49" name="Rectangle 35">
              <a:extLst>
                <a:ext uri="{FF2B5EF4-FFF2-40B4-BE49-F238E27FC236}">
                  <a16:creationId xmlns:a16="http://schemas.microsoft.com/office/drawing/2014/main" id="{64A35D27-12E7-45AD-83A8-27A357B0367A}"/>
                </a:ext>
              </a:extLst>
            </p:cNvPr>
            <p:cNvSpPr>
              <a:spLocks noChangeArrowheads="1"/>
            </p:cNvSpPr>
            <p:nvPr/>
          </p:nvSpPr>
          <p:spPr bwMode="auto">
            <a:xfrm>
              <a:off x="3869" y="1751"/>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0" name="Rectangle 36">
              <a:extLst>
                <a:ext uri="{FF2B5EF4-FFF2-40B4-BE49-F238E27FC236}">
                  <a16:creationId xmlns:a16="http://schemas.microsoft.com/office/drawing/2014/main" id="{AAF422B4-F775-4D02-93F8-F5A508E4A1F2}"/>
                </a:ext>
              </a:extLst>
            </p:cNvPr>
            <p:cNvSpPr>
              <a:spLocks noChangeArrowheads="1"/>
            </p:cNvSpPr>
            <p:nvPr/>
          </p:nvSpPr>
          <p:spPr bwMode="auto">
            <a:xfrm>
              <a:off x="3974"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1" name="Rectangle 37">
              <a:extLst>
                <a:ext uri="{FF2B5EF4-FFF2-40B4-BE49-F238E27FC236}">
                  <a16:creationId xmlns:a16="http://schemas.microsoft.com/office/drawing/2014/main" id="{E9A0F2D7-CEE7-428B-B3B3-6A88EC6BC0D1}"/>
                </a:ext>
              </a:extLst>
            </p:cNvPr>
            <p:cNvSpPr>
              <a:spLocks noChangeArrowheads="1"/>
            </p:cNvSpPr>
            <p:nvPr/>
          </p:nvSpPr>
          <p:spPr bwMode="auto">
            <a:xfrm>
              <a:off x="4028" y="1751"/>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2" name="Rectangle 38">
              <a:extLst>
                <a:ext uri="{FF2B5EF4-FFF2-40B4-BE49-F238E27FC236}">
                  <a16:creationId xmlns:a16="http://schemas.microsoft.com/office/drawing/2014/main" id="{8B89DD32-4505-481C-8249-E9EA5670F252}"/>
                </a:ext>
              </a:extLst>
            </p:cNvPr>
            <p:cNvSpPr>
              <a:spLocks noChangeArrowheads="1"/>
            </p:cNvSpPr>
            <p:nvPr/>
          </p:nvSpPr>
          <p:spPr bwMode="auto">
            <a:xfrm>
              <a:off x="4108"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3" name="Rectangle 39">
              <a:extLst>
                <a:ext uri="{FF2B5EF4-FFF2-40B4-BE49-F238E27FC236}">
                  <a16:creationId xmlns:a16="http://schemas.microsoft.com/office/drawing/2014/main" id="{0BC7AB96-40FE-42C3-A76F-6E37FFE07EED}"/>
                </a:ext>
              </a:extLst>
            </p:cNvPr>
            <p:cNvSpPr>
              <a:spLocks noChangeArrowheads="1"/>
            </p:cNvSpPr>
            <p:nvPr/>
          </p:nvSpPr>
          <p:spPr bwMode="auto">
            <a:xfrm>
              <a:off x="1912" y="1751"/>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4" name="Rectangle 40">
              <a:extLst>
                <a:ext uri="{FF2B5EF4-FFF2-40B4-BE49-F238E27FC236}">
                  <a16:creationId xmlns:a16="http://schemas.microsoft.com/office/drawing/2014/main" id="{475E5980-C23E-43BF-9656-5C35E3356E10}"/>
                </a:ext>
              </a:extLst>
            </p:cNvPr>
            <p:cNvSpPr>
              <a:spLocks noChangeArrowheads="1"/>
            </p:cNvSpPr>
            <p:nvPr/>
          </p:nvSpPr>
          <p:spPr bwMode="auto">
            <a:xfrm>
              <a:off x="2018"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5" name="Rectangle 41">
              <a:extLst>
                <a:ext uri="{FF2B5EF4-FFF2-40B4-BE49-F238E27FC236}">
                  <a16:creationId xmlns:a16="http://schemas.microsoft.com/office/drawing/2014/main" id="{75F62340-2575-4225-996D-A3D81452B0A8}"/>
                </a:ext>
              </a:extLst>
            </p:cNvPr>
            <p:cNvSpPr>
              <a:spLocks noChangeArrowheads="1"/>
            </p:cNvSpPr>
            <p:nvPr/>
          </p:nvSpPr>
          <p:spPr bwMode="auto">
            <a:xfrm>
              <a:off x="2071" y="1751"/>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6" name="Rectangle 42">
              <a:extLst>
                <a:ext uri="{FF2B5EF4-FFF2-40B4-BE49-F238E27FC236}">
                  <a16:creationId xmlns:a16="http://schemas.microsoft.com/office/drawing/2014/main" id="{66B64BA2-E477-48DB-8094-A4B012000ECD}"/>
                </a:ext>
              </a:extLst>
            </p:cNvPr>
            <p:cNvSpPr>
              <a:spLocks noChangeArrowheads="1"/>
            </p:cNvSpPr>
            <p:nvPr/>
          </p:nvSpPr>
          <p:spPr bwMode="auto">
            <a:xfrm>
              <a:off x="2150"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7" name="Rectangle 43">
              <a:extLst>
                <a:ext uri="{FF2B5EF4-FFF2-40B4-BE49-F238E27FC236}">
                  <a16:creationId xmlns:a16="http://schemas.microsoft.com/office/drawing/2014/main" id="{106BE24B-CA44-4E72-AEA3-F722DD298614}"/>
                </a:ext>
              </a:extLst>
            </p:cNvPr>
            <p:cNvSpPr>
              <a:spLocks noChangeArrowheads="1"/>
            </p:cNvSpPr>
            <p:nvPr/>
          </p:nvSpPr>
          <p:spPr bwMode="auto">
            <a:xfrm>
              <a:off x="1535" y="2559"/>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8" name="Rectangle 44">
              <a:extLst>
                <a:ext uri="{FF2B5EF4-FFF2-40B4-BE49-F238E27FC236}">
                  <a16:creationId xmlns:a16="http://schemas.microsoft.com/office/drawing/2014/main" id="{E513E397-4796-4658-9BED-F1B5BBB88647}"/>
                </a:ext>
              </a:extLst>
            </p:cNvPr>
            <p:cNvSpPr>
              <a:spLocks noChangeArrowheads="1"/>
            </p:cNvSpPr>
            <p:nvPr/>
          </p:nvSpPr>
          <p:spPr bwMode="auto">
            <a:xfrm>
              <a:off x="1642" y="2559"/>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59" name="Rectangle 45">
              <a:extLst>
                <a:ext uri="{FF2B5EF4-FFF2-40B4-BE49-F238E27FC236}">
                  <a16:creationId xmlns:a16="http://schemas.microsoft.com/office/drawing/2014/main" id="{404B7833-69CC-4612-B341-3F04F43C863F}"/>
                </a:ext>
              </a:extLst>
            </p:cNvPr>
            <p:cNvSpPr>
              <a:spLocks noChangeArrowheads="1"/>
            </p:cNvSpPr>
            <p:nvPr/>
          </p:nvSpPr>
          <p:spPr bwMode="auto">
            <a:xfrm>
              <a:off x="1695" y="2559"/>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0" name="Rectangle 46">
              <a:extLst>
                <a:ext uri="{FF2B5EF4-FFF2-40B4-BE49-F238E27FC236}">
                  <a16:creationId xmlns:a16="http://schemas.microsoft.com/office/drawing/2014/main" id="{C8DFE07F-C9E9-4311-9784-7441FF233F1F}"/>
                </a:ext>
              </a:extLst>
            </p:cNvPr>
            <p:cNvSpPr>
              <a:spLocks noChangeArrowheads="1"/>
            </p:cNvSpPr>
            <p:nvPr/>
          </p:nvSpPr>
          <p:spPr bwMode="auto">
            <a:xfrm>
              <a:off x="1774" y="2559"/>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1" name="Rectangle 47">
              <a:extLst>
                <a:ext uri="{FF2B5EF4-FFF2-40B4-BE49-F238E27FC236}">
                  <a16:creationId xmlns:a16="http://schemas.microsoft.com/office/drawing/2014/main" id="{6FAD9035-0DD6-4518-9D03-1014CC1A17A5}"/>
                </a:ext>
              </a:extLst>
            </p:cNvPr>
            <p:cNvSpPr>
              <a:spLocks noChangeArrowheads="1"/>
            </p:cNvSpPr>
            <p:nvPr/>
          </p:nvSpPr>
          <p:spPr bwMode="auto">
            <a:xfrm>
              <a:off x="1538" y="3633"/>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2" name="Rectangle 48">
              <a:extLst>
                <a:ext uri="{FF2B5EF4-FFF2-40B4-BE49-F238E27FC236}">
                  <a16:creationId xmlns:a16="http://schemas.microsoft.com/office/drawing/2014/main" id="{CFE718F7-16DE-46BE-8763-1A1C6B25EF8E}"/>
                </a:ext>
              </a:extLst>
            </p:cNvPr>
            <p:cNvSpPr>
              <a:spLocks noChangeArrowheads="1"/>
            </p:cNvSpPr>
            <p:nvPr/>
          </p:nvSpPr>
          <p:spPr bwMode="auto">
            <a:xfrm>
              <a:off x="1636"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3" name="Rectangle 49">
              <a:extLst>
                <a:ext uri="{FF2B5EF4-FFF2-40B4-BE49-F238E27FC236}">
                  <a16:creationId xmlns:a16="http://schemas.microsoft.com/office/drawing/2014/main" id="{F4540C34-9CF1-4852-BCC7-7DD84B5F0D96}"/>
                </a:ext>
              </a:extLst>
            </p:cNvPr>
            <p:cNvSpPr>
              <a:spLocks noChangeArrowheads="1"/>
            </p:cNvSpPr>
            <p:nvPr/>
          </p:nvSpPr>
          <p:spPr bwMode="auto">
            <a:xfrm>
              <a:off x="1689" y="3633"/>
              <a:ext cx="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4" name="Rectangle 50">
              <a:extLst>
                <a:ext uri="{FF2B5EF4-FFF2-40B4-BE49-F238E27FC236}">
                  <a16:creationId xmlns:a16="http://schemas.microsoft.com/office/drawing/2014/main" id="{012998EB-8B8A-4C70-BD9A-C17C1F16349B}"/>
                </a:ext>
              </a:extLst>
            </p:cNvPr>
            <p:cNvSpPr>
              <a:spLocks noChangeArrowheads="1"/>
            </p:cNvSpPr>
            <p:nvPr/>
          </p:nvSpPr>
          <p:spPr bwMode="auto">
            <a:xfrm>
              <a:off x="1768"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5" name="Rectangle 51">
              <a:extLst>
                <a:ext uri="{FF2B5EF4-FFF2-40B4-BE49-F238E27FC236}">
                  <a16:creationId xmlns:a16="http://schemas.microsoft.com/office/drawing/2014/main" id="{58B2D503-2629-4C1B-9AB4-798A894EEF9E}"/>
                </a:ext>
              </a:extLst>
            </p:cNvPr>
            <p:cNvSpPr>
              <a:spLocks noChangeArrowheads="1"/>
            </p:cNvSpPr>
            <p:nvPr/>
          </p:nvSpPr>
          <p:spPr bwMode="auto">
            <a:xfrm>
              <a:off x="2254" y="3633"/>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6" name="Rectangle 52">
              <a:extLst>
                <a:ext uri="{FF2B5EF4-FFF2-40B4-BE49-F238E27FC236}">
                  <a16:creationId xmlns:a16="http://schemas.microsoft.com/office/drawing/2014/main" id="{09156D34-A2A2-4F05-912F-FB91CEB508A0}"/>
                </a:ext>
              </a:extLst>
            </p:cNvPr>
            <p:cNvSpPr>
              <a:spLocks noChangeArrowheads="1"/>
            </p:cNvSpPr>
            <p:nvPr/>
          </p:nvSpPr>
          <p:spPr bwMode="auto">
            <a:xfrm>
              <a:off x="2350"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7" name="Rectangle 53">
              <a:extLst>
                <a:ext uri="{FF2B5EF4-FFF2-40B4-BE49-F238E27FC236}">
                  <a16:creationId xmlns:a16="http://schemas.microsoft.com/office/drawing/2014/main" id="{27C828BA-C15F-4AB7-A8B9-C27E2BBA9E6C}"/>
                </a:ext>
              </a:extLst>
            </p:cNvPr>
            <p:cNvSpPr>
              <a:spLocks noChangeArrowheads="1"/>
            </p:cNvSpPr>
            <p:nvPr/>
          </p:nvSpPr>
          <p:spPr bwMode="auto">
            <a:xfrm>
              <a:off x="2404" y="3633"/>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8" name="Rectangle 54">
              <a:extLst>
                <a:ext uri="{FF2B5EF4-FFF2-40B4-BE49-F238E27FC236}">
                  <a16:creationId xmlns:a16="http://schemas.microsoft.com/office/drawing/2014/main" id="{9D1923B0-7E2A-4EF4-A72A-CC985E3BAEFA}"/>
                </a:ext>
              </a:extLst>
            </p:cNvPr>
            <p:cNvSpPr>
              <a:spLocks noChangeArrowheads="1"/>
            </p:cNvSpPr>
            <p:nvPr/>
          </p:nvSpPr>
          <p:spPr bwMode="auto">
            <a:xfrm>
              <a:off x="2484"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69" name="Rectangle 55">
              <a:extLst>
                <a:ext uri="{FF2B5EF4-FFF2-40B4-BE49-F238E27FC236}">
                  <a16:creationId xmlns:a16="http://schemas.microsoft.com/office/drawing/2014/main" id="{B33E885F-A7BA-493A-B186-8F4BC61F375E}"/>
                </a:ext>
              </a:extLst>
            </p:cNvPr>
            <p:cNvSpPr>
              <a:spLocks noChangeArrowheads="1"/>
            </p:cNvSpPr>
            <p:nvPr/>
          </p:nvSpPr>
          <p:spPr bwMode="auto">
            <a:xfrm>
              <a:off x="2668"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0" name="Rectangle 56">
              <a:extLst>
                <a:ext uri="{FF2B5EF4-FFF2-40B4-BE49-F238E27FC236}">
                  <a16:creationId xmlns:a16="http://schemas.microsoft.com/office/drawing/2014/main" id="{A8CE98CB-0DA1-42D0-A7DB-60EB6C735864}"/>
                </a:ext>
              </a:extLst>
            </p:cNvPr>
            <p:cNvSpPr>
              <a:spLocks noChangeArrowheads="1"/>
            </p:cNvSpPr>
            <p:nvPr/>
          </p:nvSpPr>
          <p:spPr bwMode="auto">
            <a:xfrm>
              <a:off x="2765"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1" name="Rectangle 57">
              <a:extLst>
                <a:ext uri="{FF2B5EF4-FFF2-40B4-BE49-F238E27FC236}">
                  <a16:creationId xmlns:a16="http://schemas.microsoft.com/office/drawing/2014/main" id="{A20E507D-683D-4909-81E6-09A793087352}"/>
                </a:ext>
              </a:extLst>
            </p:cNvPr>
            <p:cNvSpPr>
              <a:spLocks noChangeArrowheads="1"/>
            </p:cNvSpPr>
            <p:nvPr/>
          </p:nvSpPr>
          <p:spPr bwMode="auto">
            <a:xfrm>
              <a:off x="2818"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2" name="Rectangle 58">
              <a:extLst>
                <a:ext uri="{FF2B5EF4-FFF2-40B4-BE49-F238E27FC236}">
                  <a16:creationId xmlns:a16="http://schemas.microsoft.com/office/drawing/2014/main" id="{48989667-671D-43E1-A303-9428B3F7D315}"/>
                </a:ext>
              </a:extLst>
            </p:cNvPr>
            <p:cNvSpPr>
              <a:spLocks noChangeArrowheads="1"/>
            </p:cNvSpPr>
            <p:nvPr/>
          </p:nvSpPr>
          <p:spPr bwMode="auto">
            <a:xfrm>
              <a:off x="2898"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3" name="Rectangle 59">
              <a:extLst>
                <a:ext uri="{FF2B5EF4-FFF2-40B4-BE49-F238E27FC236}">
                  <a16:creationId xmlns:a16="http://schemas.microsoft.com/office/drawing/2014/main" id="{6EC228CB-1482-4CD5-999F-3A57AEFCDD46}"/>
                </a:ext>
              </a:extLst>
            </p:cNvPr>
            <p:cNvSpPr>
              <a:spLocks noChangeArrowheads="1"/>
            </p:cNvSpPr>
            <p:nvPr/>
          </p:nvSpPr>
          <p:spPr bwMode="auto">
            <a:xfrm>
              <a:off x="3271"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4" name="Rectangle 60">
              <a:extLst>
                <a:ext uri="{FF2B5EF4-FFF2-40B4-BE49-F238E27FC236}">
                  <a16:creationId xmlns:a16="http://schemas.microsoft.com/office/drawing/2014/main" id="{B1DE96C1-A1FB-43E1-9D89-BBB646B73ACF}"/>
                </a:ext>
              </a:extLst>
            </p:cNvPr>
            <p:cNvSpPr>
              <a:spLocks noChangeArrowheads="1"/>
            </p:cNvSpPr>
            <p:nvPr/>
          </p:nvSpPr>
          <p:spPr bwMode="auto">
            <a:xfrm>
              <a:off x="3368"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5" name="Rectangle 61">
              <a:extLst>
                <a:ext uri="{FF2B5EF4-FFF2-40B4-BE49-F238E27FC236}">
                  <a16:creationId xmlns:a16="http://schemas.microsoft.com/office/drawing/2014/main" id="{CCEAAAD0-4A6A-4150-AE55-4B92B3B60E10}"/>
                </a:ext>
              </a:extLst>
            </p:cNvPr>
            <p:cNvSpPr>
              <a:spLocks noChangeArrowheads="1"/>
            </p:cNvSpPr>
            <p:nvPr/>
          </p:nvSpPr>
          <p:spPr bwMode="auto">
            <a:xfrm>
              <a:off x="3421"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6" name="Rectangle 62">
              <a:extLst>
                <a:ext uri="{FF2B5EF4-FFF2-40B4-BE49-F238E27FC236}">
                  <a16:creationId xmlns:a16="http://schemas.microsoft.com/office/drawing/2014/main" id="{9E9E5452-79E2-4E2B-8F30-028B9DE5409A}"/>
                </a:ext>
              </a:extLst>
            </p:cNvPr>
            <p:cNvSpPr>
              <a:spLocks noChangeArrowheads="1"/>
            </p:cNvSpPr>
            <p:nvPr/>
          </p:nvSpPr>
          <p:spPr bwMode="auto">
            <a:xfrm>
              <a:off x="3501"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7" name="Rectangle 63">
              <a:extLst>
                <a:ext uri="{FF2B5EF4-FFF2-40B4-BE49-F238E27FC236}">
                  <a16:creationId xmlns:a16="http://schemas.microsoft.com/office/drawing/2014/main" id="{044DDAAB-64DA-46E6-98D3-6AEC4BD624EB}"/>
                </a:ext>
              </a:extLst>
            </p:cNvPr>
            <p:cNvSpPr>
              <a:spLocks noChangeArrowheads="1"/>
            </p:cNvSpPr>
            <p:nvPr/>
          </p:nvSpPr>
          <p:spPr bwMode="auto">
            <a:xfrm>
              <a:off x="3796"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8" name="Rectangle 64">
              <a:extLst>
                <a:ext uri="{FF2B5EF4-FFF2-40B4-BE49-F238E27FC236}">
                  <a16:creationId xmlns:a16="http://schemas.microsoft.com/office/drawing/2014/main" id="{98DC85D7-4C42-4F68-BE1B-425429853AD8}"/>
                </a:ext>
              </a:extLst>
            </p:cNvPr>
            <p:cNvSpPr>
              <a:spLocks noChangeArrowheads="1"/>
            </p:cNvSpPr>
            <p:nvPr/>
          </p:nvSpPr>
          <p:spPr bwMode="auto">
            <a:xfrm>
              <a:off x="3894"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79" name="Rectangle 65">
              <a:extLst>
                <a:ext uri="{FF2B5EF4-FFF2-40B4-BE49-F238E27FC236}">
                  <a16:creationId xmlns:a16="http://schemas.microsoft.com/office/drawing/2014/main" id="{21BC7F3E-09AE-4D92-9E18-2F7456630326}"/>
                </a:ext>
              </a:extLst>
            </p:cNvPr>
            <p:cNvSpPr>
              <a:spLocks noChangeArrowheads="1"/>
            </p:cNvSpPr>
            <p:nvPr/>
          </p:nvSpPr>
          <p:spPr bwMode="auto">
            <a:xfrm>
              <a:off x="3947"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5</a:t>
              </a:r>
              <a:endParaRPr lang="en-US" altLang="zh-CN" sz="2000">
                <a:solidFill>
                  <a:srgbClr val="000000"/>
                </a:solidFill>
                <a:latin typeface="Garamond" panose="02020404030301010803" pitchFamily="18" charset="0"/>
                <a:ea typeface="宋体" panose="02010600030101010101" pitchFamily="2" charset="-122"/>
              </a:endParaRPr>
            </a:p>
          </p:txBody>
        </p:sp>
        <p:sp>
          <p:nvSpPr>
            <p:cNvPr id="43080" name="Rectangle 66">
              <a:extLst>
                <a:ext uri="{FF2B5EF4-FFF2-40B4-BE49-F238E27FC236}">
                  <a16:creationId xmlns:a16="http://schemas.microsoft.com/office/drawing/2014/main" id="{6597132A-14E3-44BE-9767-4C53E5CB8BE9}"/>
                </a:ext>
              </a:extLst>
            </p:cNvPr>
            <p:cNvSpPr>
              <a:spLocks noChangeArrowheads="1"/>
            </p:cNvSpPr>
            <p:nvPr/>
          </p:nvSpPr>
          <p:spPr bwMode="auto">
            <a:xfrm>
              <a:off x="4026"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grpSp>
      <p:sp>
        <p:nvSpPr>
          <p:cNvPr id="43013" name="文本框 1">
            <a:extLst>
              <a:ext uri="{FF2B5EF4-FFF2-40B4-BE49-F238E27FC236}">
                <a16:creationId xmlns:a16="http://schemas.microsoft.com/office/drawing/2014/main" id="{CD29E69F-DFAE-46E8-B777-4AAE0C43FEED}"/>
              </a:ext>
            </a:extLst>
          </p:cNvPr>
          <p:cNvSpPr txBox="1">
            <a:spLocks noChangeArrowheads="1"/>
          </p:cNvSpPr>
          <p:nvPr/>
        </p:nvSpPr>
        <p:spPr bwMode="auto">
          <a:xfrm>
            <a:off x="2974977" y="1063020"/>
            <a:ext cx="6173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0"/>
              </a:spcBef>
              <a:buClrTx/>
              <a:buNone/>
            </a:pPr>
            <a:r>
              <a:rPr lang="en-US" altLang="zh-CN" sz="3200" dirty="0">
                <a:solidFill>
                  <a:srgbClr val="3333FF"/>
                </a:solidFill>
                <a:latin typeface="Arial" panose="020B0604020202020204" pitchFamily="34" charset="0"/>
              </a:rPr>
              <a:t>n</a:t>
            </a:r>
            <a:r>
              <a:rPr lang="zh-CN" altLang="en-US" sz="3200" dirty="0">
                <a:solidFill>
                  <a:srgbClr val="3333FF"/>
                </a:solidFill>
                <a:latin typeface="Arial" panose="020B0604020202020204" pitchFamily="34" charset="0"/>
              </a:rPr>
              <a:t>路归并，赢者树具有</a:t>
            </a:r>
            <a:r>
              <a:rPr lang="en-US" altLang="zh-CN" sz="3200" dirty="0">
                <a:solidFill>
                  <a:srgbClr val="3333FF"/>
                </a:solidFill>
                <a:latin typeface="Arial" panose="020B0604020202020204" pitchFamily="34" charset="0"/>
              </a:rPr>
              <a:t>2n-1</a:t>
            </a:r>
            <a:r>
              <a:rPr lang="zh-CN" altLang="en-US" sz="3200" dirty="0">
                <a:solidFill>
                  <a:srgbClr val="3333FF"/>
                </a:solidFill>
                <a:latin typeface="Arial" panose="020B0604020202020204" pitchFamily="34" charset="0"/>
              </a:rPr>
              <a:t>个节点</a:t>
            </a:r>
          </a:p>
        </p:txBody>
      </p:sp>
      <p:sp>
        <p:nvSpPr>
          <p:cNvPr id="3" name="文本框 2">
            <a:extLst>
              <a:ext uri="{FF2B5EF4-FFF2-40B4-BE49-F238E27FC236}">
                <a16:creationId xmlns:a16="http://schemas.microsoft.com/office/drawing/2014/main" id="{DDE9AD90-462A-4366-B225-D676EECB9711}"/>
              </a:ext>
            </a:extLst>
          </p:cNvPr>
          <p:cNvSpPr txBox="1"/>
          <p:nvPr/>
        </p:nvSpPr>
        <p:spPr>
          <a:xfrm>
            <a:off x="8285957" y="5589588"/>
            <a:ext cx="1216025" cy="400050"/>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2000" b="1" dirty="0">
                <a:solidFill>
                  <a:srgbClr val="000000"/>
                </a:solidFill>
                <a:latin typeface="Times New Roman"/>
                <a:ea typeface="楷体_GB2312"/>
                <a:cs typeface="Arial"/>
              </a:rPr>
              <a:t>归并顺串</a:t>
            </a:r>
            <a:endParaRPr lang="zh-CN" altLang="en-US" sz="3200" b="1" dirty="0">
              <a:solidFill>
                <a:srgbClr val="000000"/>
              </a:solidFill>
              <a:latin typeface="Times New Roman"/>
              <a:ea typeface="楷体_GB2312"/>
              <a:cs typeface="Arial"/>
            </a:endParaRPr>
          </a:p>
        </p:txBody>
      </p:sp>
      <p:cxnSp>
        <p:nvCxnSpPr>
          <p:cNvPr id="43015" name="直接箭头连接符 4">
            <a:extLst>
              <a:ext uri="{FF2B5EF4-FFF2-40B4-BE49-F238E27FC236}">
                <a16:creationId xmlns:a16="http://schemas.microsoft.com/office/drawing/2014/main" id="{B53FA461-85B5-4934-B505-17F32F37E7B8}"/>
              </a:ext>
            </a:extLst>
          </p:cNvPr>
          <p:cNvCxnSpPr>
            <a:cxnSpLocks noChangeShapeType="1"/>
            <a:stCxn id="3" idx="0"/>
          </p:cNvCxnSpPr>
          <p:nvPr/>
        </p:nvCxnSpPr>
        <p:spPr bwMode="auto">
          <a:xfrm flipH="1" flipV="1">
            <a:off x="8100219" y="4941888"/>
            <a:ext cx="793750" cy="64770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文本框 71">
            <a:extLst>
              <a:ext uri="{FF2B5EF4-FFF2-40B4-BE49-F238E27FC236}">
                <a16:creationId xmlns:a16="http://schemas.microsoft.com/office/drawing/2014/main" id="{9B2ACCF2-7213-44C8-A8A0-10BE08B67C97}"/>
              </a:ext>
            </a:extLst>
          </p:cNvPr>
          <p:cNvSpPr txBox="1"/>
          <p:nvPr/>
        </p:nvSpPr>
        <p:spPr>
          <a:xfrm>
            <a:off x="3355182" y="2319338"/>
            <a:ext cx="1217613" cy="400050"/>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2000" b="1" dirty="0">
                <a:solidFill>
                  <a:srgbClr val="000000"/>
                </a:solidFill>
                <a:latin typeface="Times New Roman"/>
                <a:ea typeface="楷体_GB2312"/>
                <a:cs typeface="Arial"/>
              </a:rPr>
              <a:t>比赛节点</a:t>
            </a:r>
            <a:endParaRPr lang="zh-CN" altLang="en-US" sz="3200" b="1" dirty="0">
              <a:solidFill>
                <a:srgbClr val="000000"/>
              </a:solidFill>
              <a:latin typeface="Times New Roman"/>
              <a:ea typeface="楷体_GB2312"/>
              <a:cs typeface="Arial"/>
            </a:endParaRPr>
          </a:p>
        </p:txBody>
      </p:sp>
      <p:cxnSp>
        <p:nvCxnSpPr>
          <p:cNvPr id="43017" name="直接箭头连接符 72">
            <a:extLst>
              <a:ext uri="{FF2B5EF4-FFF2-40B4-BE49-F238E27FC236}">
                <a16:creationId xmlns:a16="http://schemas.microsoft.com/office/drawing/2014/main" id="{83D7F90F-7B12-4B31-976D-5AB1C53865CE}"/>
              </a:ext>
            </a:extLst>
          </p:cNvPr>
          <p:cNvCxnSpPr>
            <a:cxnSpLocks noChangeShapeType="1"/>
          </p:cNvCxnSpPr>
          <p:nvPr/>
        </p:nvCxnSpPr>
        <p:spPr bwMode="auto">
          <a:xfrm>
            <a:off x="3925094" y="2722563"/>
            <a:ext cx="1230312" cy="398462"/>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40" name="图片 1">
            <a:extLst>
              <a:ext uri="{FF2B5EF4-FFF2-40B4-BE49-F238E27FC236}">
                <a16:creationId xmlns:a16="http://schemas.microsoft.com/office/drawing/2014/main" id="{5CC35043-CB29-4D80-AC5D-70CAA221D18E}"/>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41381" y="1773239"/>
            <a:ext cx="3168650" cy="33543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034" name="Rectangle 2">
            <a:extLst>
              <a:ext uri="{FF2B5EF4-FFF2-40B4-BE49-F238E27FC236}">
                <a16:creationId xmlns:a16="http://schemas.microsoft.com/office/drawing/2014/main" id="{7E44C07C-1786-4207-B9AF-13B3020B020F}"/>
              </a:ext>
            </a:extLst>
          </p:cNvPr>
          <p:cNvSpPr>
            <a:spLocks noGrp="1" noChangeArrowheads="1"/>
          </p:cNvSpPr>
          <p:nvPr>
            <p:ph type="title"/>
          </p:nvPr>
        </p:nvSpPr>
        <p:spPr>
          <a:xfrm>
            <a:off x="1751806" y="47625"/>
            <a:ext cx="8686800" cy="647700"/>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外部结点</a:t>
            </a:r>
            <a:r>
              <a:rPr lang="en-US" altLang="zh-CN" sz="4000">
                <a:solidFill>
                  <a:srgbClr val="C00000"/>
                </a:solidFill>
                <a:latin typeface="微软雅黑" panose="020B0503020204020204" pitchFamily="34" charset="-122"/>
                <a:ea typeface="微软雅黑" panose="020B0503020204020204" pitchFamily="34" charset="-122"/>
              </a:rPr>
              <a:t>L[i]</a:t>
            </a:r>
            <a:r>
              <a:rPr lang="zh-CN" altLang="en-US" sz="4000">
                <a:solidFill>
                  <a:schemeClr val="tx1"/>
                </a:solidFill>
                <a:latin typeface="微软雅黑" panose="020B0503020204020204" pitchFamily="34" charset="-122"/>
                <a:ea typeface="微软雅黑" panose="020B0503020204020204" pitchFamily="34" charset="-122"/>
              </a:rPr>
              <a:t>与内部父结点</a:t>
            </a:r>
            <a:r>
              <a:rPr lang="en-US" altLang="zh-CN" sz="4000">
                <a:solidFill>
                  <a:srgbClr val="C00000"/>
                </a:solidFill>
                <a:latin typeface="微软雅黑" panose="020B0503020204020204" pitchFamily="34" charset="-122"/>
                <a:ea typeface="微软雅黑" panose="020B0503020204020204" pitchFamily="34" charset="-122"/>
              </a:rPr>
              <a:t>B[p]</a:t>
            </a:r>
            <a:r>
              <a:rPr lang="zh-CN" altLang="en-US" sz="4000">
                <a:solidFill>
                  <a:schemeClr val="tx1"/>
                </a:solidFill>
                <a:latin typeface="微软雅黑" panose="020B0503020204020204" pitchFamily="34" charset="-122"/>
                <a:ea typeface="微软雅黑" panose="020B0503020204020204" pitchFamily="34" charset="-122"/>
              </a:rPr>
              <a:t>关系</a:t>
            </a:r>
          </a:p>
        </p:txBody>
      </p:sp>
      <p:sp>
        <p:nvSpPr>
          <p:cNvPr id="44035" name="Rectangle 3">
            <a:extLst>
              <a:ext uri="{FF2B5EF4-FFF2-40B4-BE49-F238E27FC236}">
                <a16:creationId xmlns:a16="http://schemas.microsoft.com/office/drawing/2014/main" id="{23BBFDB5-B111-4998-9FBB-B116EF9C1CE3}"/>
              </a:ext>
            </a:extLst>
          </p:cNvPr>
          <p:cNvSpPr>
            <a:spLocks noGrp="1" noChangeArrowheads="1"/>
          </p:cNvSpPr>
          <p:nvPr>
            <p:ph type="body" idx="1"/>
          </p:nvPr>
        </p:nvSpPr>
        <p:spPr>
          <a:xfrm>
            <a:off x="431744" y="853570"/>
            <a:ext cx="10202126" cy="5545137"/>
          </a:xfrm>
        </p:spPr>
        <p:txBody>
          <a:bodyPr/>
          <a:lstStyle/>
          <a:p>
            <a:pPr marL="358775" eaLnBrk="1" hangingPunct="1">
              <a:lnSpc>
                <a:spcPct val="140000"/>
              </a:lnSpc>
              <a:spcBef>
                <a:spcPts val="1800"/>
              </a:spcBef>
              <a:defRPr/>
            </a:pPr>
            <a:r>
              <a:rPr lang="zh-CN" altLang="en-US" sz="2400" dirty="0">
                <a:solidFill>
                  <a:srgbClr val="FF0000"/>
                </a:solidFill>
                <a:latin typeface="Garamond" panose="02020404030301010803" pitchFamily="18" charset="0"/>
              </a:rPr>
              <a:t>最底层最左端内部结点编号</a:t>
            </a:r>
            <a:r>
              <a:rPr lang="zh-CN" altLang="en-US" sz="2400" dirty="0">
                <a:latin typeface="Garamond" panose="02020404030301010803" pitchFamily="18" charset="0"/>
              </a:rPr>
              <a:t>为</a:t>
            </a:r>
            <a:r>
              <a:rPr lang="en-US" altLang="zh-CN" sz="2400" dirty="0">
                <a:latin typeface="Garamond" panose="02020404030301010803" pitchFamily="18" charset="0"/>
              </a:rPr>
              <a:t>2^s</a:t>
            </a:r>
          </a:p>
          <a:p>
            <a:pPr marL="758825" lvl="1" eaLnBrk="1" hangingPunct="1">
              <a:lnSpc>
                <a:spcPct val="140000"/>
              </a:lnSpc>
              <a:spcBef>
                <a:spcPts val="1800"/>
              </a:spcBef>
              <a:defRPr/>
            </a:pPr>
            <a:r>
              <a:rPr lang="en-US" altLang="zh-CN" sz="2000" dirty="0">
                <a:latin typeface="Garamond" panose="02020404030301010803" pitchFamily="18" charset="0"/>
              </a:rPr>
              <a:t>                      =</a:t>
            </a:r>
          </a:p>
          <a:p>
            <a:pPr marL="758825" lvl="1" eaLnBrk="1" hangingPunct="1">
              <a:lnSpc>
                <a:spcPct val="140000"/>
              </a:lnSpc>
              <a:spcBef>
                <a:spcPts val="1800"/>
              </a:spcBef>
              <a:defRPr/>
            </a:pPr>
            <a:r>
              <a:rPr lang="zh-CN" altLang="en-US" sz="2000" dirty="0">
                <a:latin typeface="Garamond" panose="02020404030301010803" pitchFamily="18" charset="0"/>
              </a:rPr>
              <a:t>如右图，</a:t>
            </a:r>
            <a:r>
              <a:rPr lang="en-US" altLang="zh-CN" sz="2000" dirty="0">
                <a:latin typeface="Garamond" panose="02020404030301010803" pitchFamily="18" charset="0"/>
              </a:rPr>
              <a:t>B[4]= 2^2=4</a:t>
            </a:r>
          </a:p>
          <a:p>
            <a:pPr marL="358775" eaLnBrk="1" hangingPunct="1">
              <a:lnSpc>
                <a:spcPct val="140000"/>
              </a:lnSpc>
              <a:spcBef>
                <a:spcPts val="1800"/>
              </a:spcBef>
              <a:defRPr/>
            </a:pPr>
            <a:r>
              <a:rPr lang="zh-CN" altLang="en-US" sz="2400" dirty="0">
                <a:latin typeface="Garamond" panose="02020404030301010803" pitchFamily="18" charset="0"/>
              </a:rPr>
              <a:t>最底层的内部结点数为</a:t>
            </a:r>
            <a:r>
              <a:rPr lang="en-US" altLang="zh-CN" sz="2400" dirty="0">
                <a:latin typeface="Garamond" panose="02020404030301010803" pitchFamily="18" charset="0"/>
              </a:rPr>
              <a:t>n-2^s</a:t>
            </a:r>
          </a:p>
          <a:p>
            <a:pPr marL="758825" lvl="1" eaLnBrk="1" hangingPunct="1">
              <a:lnSpc>
                <a:spcPct val="140000"/>
              </a:lnSpc>
              <a:spcBef>
                <a:spcPts val="1800"/>
              </a:spcBef>
              <a:defRPr/>
            </a:pPr>
            <a:r>
              <a:rPr lang="zh-CN" altLang="en-US" sz="2000" dirty="0">
                <a:latin typeface="Garamond" panose="02020404030301010803" pitchFamily="18" charset="0"/>
              </a:rPr>
              <a:t>如右图，</a:t>
            </a:r>
            <a:r>
              <a:rPr lang="en-US" altLang="zh-CN" sz="2000" dirty="0">
                <a:latin typeface="Garamond" panose="02020404030301010803" pitchFamily="18" charset="0"/>
              </a:rPr>
              <a:t>n-2^s=5-4=1</a:t>
            </a:r>
            <a:endParaRPr lang="en-US" altLang="zh-CN" dirty="0">
              <a:latin typeface="Garamond" panose="02020404030301010803" pitchFamily="18" charset="0"/>
            </a:endParaRPr>
          </a:p>
          <a:p>
            <a:pPr marL="358775" eaLnBrk="1" hangingPunct="1">
              <a:lnSpc>
                <a:spcPct val="140000"/>
              </a:lnSpc>
              <a:spcBef>
                <a:spcPts val="1800"/>
              </a:spcBef>
              <a:defRPr/>
            </a:pPr>
            <a:r>
              <a:rPr lang="zh-CN" altLang="en-US" sz="2400" dirty="0">
                <a:solidFill>
                  <a:srgbClr val="3333FF"/>
                </a:solidFill>
                <a:latin typeface="Garamond" panose="02020404030301010803" pitchFamily="18" charset="0"/>
              </a:rPr>
              <a:t>最底层的外部结点个数</a:t>
            </a:r>
            <a:r>
              <a:rPr lang="en-US" altLang="zh-CN" sz="2400" dirty="0">
                <a:solidFill>
                  <a:srgbClr val="3333FF"/>
                </a:solidFill>
                <a:latin typeface="Garamond" panose="02020404030301010803" pitchFamily="18" charset="0"/>
              </a:rPr>
              <a:t>(</a:t>
            </a:r>
            <a:r>
              <a:rPr lang="en-US" altLang="zh-CN" sz="2400" dirty="0" err="1">
                <a:solidFill>
                  <a:srgbClr val="3333FF"/>
                </a:solidFill>
                <a:latin typeface="Garamond" panose="02020404030301010803" pitchFamily="18" charset="0"/>
              </a:rPr>
              <a:t>LowExt</a:t>
            </a:r>
            <a:r>
              <a:rPr lang="en-US" altLang="zh-CN" sz="2400" dirty="0">
                <a:solidFill>
                  <a:srgbClr val="3333FF"/>
                </a:solidFill>
                <a:latin typeface="Garamond" panose="02020404030301010803" pitchFamily="18" charset="0"/>
              </a:rPr>
              <a:t>)</a:t>
            </a:r>
            <a:r>
              <a:rPr lang="zh-CN" altLang="en-US" sz="2400" dirty="0">
                <a:latin typeface="Garamond" panose="02020404030301010803" pitchFamily="18" charset="0"/>
              </a:rPr>
              <a:t>为</a:t>
            </a:r>
            <a:endParaRPr lang="en-US" altLang="zh-CN" sz="2400" dirty="0">
              <a:latin typeface="Garamond" panose="02020404030301010803" pitchFamily="18" charset="0"/>
            </a:endParaRPr>
          </a:p>
          <a:p>
            <a:pPr marL="15875" indent="0" eaLnBrk="1" hangingPunct="1">
              <a:lnSpc>
                <a:spcPct val="140000"/>
              </a:lnSpc>
              <a:spcBef>
                <a:spcPts val="1800"/>
              </a:spcBef>
              <a:buNone/>
              <a:defRPr/>
            </a:pPr>
            <a:r>
              <a:rPr lang="en-US" altLang="zh-CN" sz="2400" dirty="0">
                <a:solidFill>
                  <a:srgbClr val="CC0000"/>
                </a:solidFill>
                <a:latin typeface="Garamond" panose="02020404030301010803" pitchFamily="18" charset="0"/>
              </a:rPr>
              <a:t>    </a:t>
            </a:r>
            <a:r>
              <a:rPr lang="zh-CN" altLang="en-US" sz="2400" dirty="0">
                <a:solidFill>
                  <a:srgbClr val="CC0000"/>
                </a:solidFill>
                <a:latin typeface="Garamond" panose="02020404030301010803" pitchFamily="18" charset="0"/>
              </a:rPr>
              <a:t>最底层内部结点数</a:t>
            </a:r>
            <a:r>
              <a:rPr lang="zh-CN" altLang="en-US" sz="2400" dirty="0">
                <a:latin typeface="Garamond" panose="02020404030301010803" pitchFamily="18" charset="0"/>
              </a:rPr>
              <a:t>的</a:t>
            </a:r>
            <a:r>
              <a:rPr lang="en-US" altLang="zh-CN" sz="2400" dirty="0">
                <a:latin typeface="Garamond" panose="02020404030301010803" pitchFamily="18" charset="0"/>
              </a:rPr>
              <a:t>2</a:t>
            </a:r>
            <a:r>
              <a:rPr lang="zh-CN" altLang="en-US" sz="2400" dirty="0">
                <a:latin typeface="Garamond" panose="02020404030301010803" pitchFamily="18" charset="0"/>
              </a:rPr>
              <a:t>倍</a:t>
            </a:r>
            <a:endParaRPr lang="en-US" altLang="zh-CN" sz="2400" dirty="0">
              <a:latin typeface="Garamond" panose="02020404030301010803" pitchFamily="18" charset="0"/>
            </a:endParaRPr>
          </a:p>
          <a:p>
            <a:pPr marL="758825" lvl="1" eaLnBrk="1" hangingPunct="1">
              <a:lnSpc>
                <a:spcPct val="140000"/>
              </a:lnSpc>
              <a:spcBef>
                <a:spcPts val="1800"/>
              </a:spcBef>
              <a:defRPr/>
            </a:pPr>
            <a:r>
              <a:rPr lang="zh-CN" altLang="en-US" sz="2000" dirty="0">
                <a:latin typeface="Garamond" panose="02020404030301010803" pitchFamily="18" charset="0"/>
              </a:rPr>
              <a:t>即：</a:t>
            </a:r>
            <a:r>
              <a:rPr lang="en-US" altLang="zh-CN" sz="2000" dirty="0" err="1">
                <a:solidFill>
                  <a:srgbClr val="3333FF"/>
                </a:solidFill>
                <a:latin typeface="Garamond" panose="02020404030301010803" pitchFamily="18" charset="0"/>
              </a:rPr>
              <a:t>LowExt</a:t>
            </a:r>
            <a:r>
              <a:rPr lang="en-US" altLang="zh-CN" sz="2000" dirty="0">
                <a:solidFill>
                  <a:srgbClr val="3333FF"/>
                </a:solidFill>
                <a:latin typeface="Garamond" panose="02020404030301010803" pitchFamily="18" charset="0"/>
              </a:rPr>
              <a:t> = 2</a:t>
            </a:r>
            <a:r>
              <a:rPr lang="zh-CN" altLang="en-US" sz="2000" dirty="0">
                <a:solidFill>
                  <a:srgbClr val="3333FF"/>
                </a:solidFill>
                <a:latin typeface="Garamond" panose="02020404030301010803" pitchFamily="18" charset="0"/>
              </a:rPr>
              <a:t>*</a:t>
            </a:r>
            <a:r>
              <a:rPr lang="en-US" altLang="zh-CN" sz="2000" dirty="0">
                <a:solidFill>
                  <a:srgbClr val="3333FF"/>
                </a:solidFill>
                <a:latin typeface="Garamond" panose="02020404030301010803" pitchFamily="18" charset="0"/>
              </a:rPr>
              <a:t>(n-2^s)=2</a:t>
            </a:r>
            <a:r>
              <a:rPr lang="zh-CN" altLang="en-US" sz="2000" dirty="0">
                <a:solidFill>
                  <a:srgbClr val="3333FF"/>
                </a:solidFill>
                <a:latin typeface="Garamond" panose="02020404030301010803" pitchFamily="18" charset="0"/>
              </a:rPr>
              <a:t>*</a:t>
            </a:r>
            <a:r>
              <a:rPr lang="en-US" altLang="zh-CN" sz="2000" dirty="0">
                <a:solidFill>
                  <a:srgbClr val="3333FF"/>
                </a:solidFill>
                <a:latin typeface="Garamond" panose="02020404030301010803" pitchFamily="18" charset="0"/>
              </a:rPr>
              <a:t>1=2</a:t>
            </a:r>
          </a:p>
        </p:txBody>
      </p:sp>
      <p:sp>
        <p:nvSpPr>
          <p:cNvPr id="44036" name="Rectangle 4">
            <a:extLst>
              <a:ext uri="{FF2B5EF4-FFF2-40B4-BE49-F238E27FC236}">
                <a16:creationId xmlns:a16="http://schemas.microsoft.com/office/drawing/2014/main" id="{B26130CF-E29B-404F-BD0A-D5D20476D5B2}"/>
              </a:ext>
            </a:extLst>
          </p:cNvPr>
          <p:cNvSpPr>
            <a:spLocks noChangeArrowheads="1"/>
          </p:cNvSpPr>
          <p:nvPr/>
        </p:nvSpPr>
        <p:spPr bwMode="auto">
          <a:xfrm>
            <a:off x="6002841" y="294135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4"/>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4037" name="Rectangle 6">
            <a:extLst>
              <a:ext uri="{FF2B5EF4-FFF2-40B4-BE49-F238E27FC236}">
                <a16:creationId xmlns:a16="http://schemas.microsoft.com/office/drawing/2014/main" id="{6EAD4928-19CA-4D20-B0B3-20BF09496A83}"/>
              </a:ext>
            </a:extLst>
          </p:cNvPr>
          <p:cNvSpPr>
            <a:spLocks noChangeArrowheads="1"/>
          </p:cNvSpPr>
          <p:nvPr/>
        </p:nvSpPr>
        <p:spPr bwMode="auto">
          <a:xfrm>
            <a:off x="6002841" y="3041364"/>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4"/>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graphicFrame>
        <p:nvGraphicFramePr>
          <p:cNvPr id="44038" name="Object 7">
            <a:extLst>
              <a:ext uri="{FF2B5EF4-FFF2-40B4-BE49-F238E27FC236}">
                <a16:creationId xmlns:a16="http://schemas.microsoft.com/office/drawing/2014/main" id="{80DEF138-086B-41A1-A64C-6EBD3F162AD5}"/>
              </a:ext>
            </a:extLst>
          </p:cNvPr>
          <p:cNvGraphicFramePr>
            <a:graphicFrameLocks noChangeAspect="1"/>
          </p:cNvGraphicFramePr>
          <p:nvPr>
            <p:extLst>
              <p:ext uri="{D42A27DB-BD31-4B8C-83A1-F6EECF244321}">
                <p14:modId xmlns:p14="http://schemas.microsoft.com/office/powerpoint/2010/main" val="2434888483"/>
              </p:ext>
            </p:extLst>
          </p:nvPr>
        </p:nvGraphicFramePr>
        <p:xfrm>
          <a:off x="1284148" y="1645492"/>
          <a:ext cx="1681163" cy="452437"/>
        </p:xfrm>
        <a:graphic>
          <a:graphicData uri="http://schemas.openxmlformats.org/presentationml/2006/ole">
            <mc:AlternateContent xmlns:mc="http://schemas.openxmlformats.org/markup-compatibility/2006">
              <mc:Choice xmlns:v="urn:schemas-microsoft-com:vml" Requires="v">
                <p:oleObj spid="_x0000_s54332" name="Equation" r:id="rId5" imgW="939392" imgH="253890" progId="Equation.DSMT4">
                  <p:embed/>
                </p:oleObj>
              </mc:Choice>
              <mc:Fallback>
                <p:oleObj name="Equation" r:id="rId5" imgW="939392" imgH="253890" progId="Equation.DSMT4">
                  <p:embed/>
                  <p:pic>
                    <p:nvPicPr>
                      <p:cNvPr id="44038" name="Object 7">
                        <a:extLst>
                          <a:ext uri="{FF2B5EF4-FFF2-40B4-BE49-F238E27FC236}">
                            <a16:creationId xmlns:a16="http://schemas.microsoft.com/office/drawing/2014/main" id="{80DEF138-086B-41A1-A64C-6EBD3F162A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4148" y="1645492"/>
                        <a:ext cx="1681163" cy="452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1" name="Object 7">
            <a:extLst>
              <a:ext uri="{FF2B5EF4-FFF2-40B4-BE49-F238E27FC236}">
                <a16:creationId xmlns:a16="http://schemas.microsoft.com/office/drawing/2014/main" id="{4BB48BF3-ED07-4A51-A5FA-4A33FB6A88B6}"/>
              </a:ext>
            </a:extLst>
          </p:cNvPr>
          <p:cNvGraphicFramePr>
            <a:graphicFrameLocks noChangeAspect="1"/>
          </p:cNvGraphicFramePr>
          <p:nvPr>
            <p:extLst>
              <p:ext uri="{D42A27DB-BD31-4B8C-83A1-F6EECF244321}">
                <p14:modId xmlns:p14="http://schemas.microsoft.com/office/powerpoint/2010/main" val="1357574425"/>
              </p:ext>
            </p:extLst>
          </p:nvPr>
        </p:nvGraphicFramePr>
        <p:xfrm>
          <a:off x="2965310" y="1640728"/>
          <a:ext cx="1879600" cy="446088"/>
        </p:xfrm>
        <a:graphic>
          <a:graphicData uri="http://schemas.openxmlformats.org/presentationml/2006/ole">
            <mc:AlternateContent xmlns:mc="http://schemas.openxmlformats.org/markup-compatibility/2006">
              <mc:Choice xmlns:v="urn:schemas-microsoft-com:vml" Requires="v">
                <p:oleObj spid="_x0000_s54333" name="Equation" r:id="rId7" imgW="1066337" imgH="253890" progId="Equation.DSMT4">
                  <p:embed/>
                </p:oleObj>
              </mc:Choice>
              <mc:Fallback>
                <p:oleObj name="Equation" r:id="rId7" imgW="1066337" imgH="253890" progId="Equation.DSMT4">
                  <p:embed/>
                  <p:pic>
                    <p:nvPicPr>
                      <p:cNvPr id="44041" name="Object 7">
                        <a:extLst>
                          <a:ext uri="{FF2B5EF4-FFF2-40B4-BE49-F238E27FC236}">
                            <a16:creationId xmlns:a16="http://schemas.microsoft.com/office/drawing/2014/main" id="{4BB48BF3-ED07-4A51-A5FA-4A33FB6A88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5310" y="1640728"/>
                        <a:ext cx="1879600" cy="446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直接箭头连接符 3">
            <a:extLst>
              <a:ext uri="{FF2B5EF4-FFF2-40B4-BE49-F238E27FC236}">
                <a16:creationId xmlns:a16="http://schemas.microsoft.com/office/drawing/2014/main" id="{7B67AAFB-E224-4348-85FA-2647F5304838}"/>
              </a:ext>
            </a:extLst>
          </p:cNvPr>
          <p:cNvCxnSpPr>
            <a:cxnSpLocks/>
          </p:cNvCxnSpPr>
          <p:nvPr/>
        </p:nvCxnSpPr>
        <p:spPr bwMode="auto">
          <a:xfrm>
            <a:off x="5211297" y="1488141"/>
            <a:ext cx="2468235" cy="2012298"/>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043" name="矩形 6">
            <a:extLst>
              <a:ext uri="{FF2B5EF4-FFF2-40B4-BE49-F238E27FC236}">
                <a16:creationId xmlns:a16="http://schemas.microsoft.com/office/drawing/2014/main" id="{DEBC4311-CE4F-417E-AE83-9767BBA4DD76}"/>
              </a:ext>
            </a:extLst>
          </p:cNvPr>
          <p:cNvSpPr>
            <a:spLocks noChangeArrowheads="1"/>
          </p:cNvSpPr>
          <p:nvPr/>
        </p:nvSpPr>
        <p:spPr bwMode="auto">
          <a:xfrm>
            <a:off x="7261702" y="4226099"/>
            <a:ext cx="1374775" cy="828000"/>
          </a:xfrm>
          <a:prstGeom prst="rect">
            <a:avLst/>
          </a:prstGeom>
          <a:noFill/>
          <a:ln w="19050" algn="ctr">
            <a:solidFill>
              <a:srgbClr val="3333FF"/>
            </a:solidFill>
            <a:prstDash val="sys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4"/>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cxnSp>
        <p:nvCxnSpPr>
          <p:cNvPr id="44044" name="直接箭头连接符 72">
            <a:extLst>
              <a:ext uri="{FF2B5EF4-FFF2-40B4-BE49-F238E27FC236}">
                <a16:creationId xmlns:a16="http://schemas.microsoft.com/office/drawing/2014/main" id="{3BF9E7F7-86C3-4479-928C-A02CFC3D2BEF}"/>
              </a:ext>
            </a:extLst>
          </p:cNvPr>
          <p:cNvCxnSpPr>
            <a:cxnSpLocks noChangeShapeType="1"/>
          </p:cNvCxnSpPr>
          <p:nvPr/>
        </p:nvCxnSpPr>
        <p:spPr bwMode="auto">
          <a:xfrm flipV="1">
            <a:off x="5163671" y="4670427"/>
            <a:ext cx="2077711" cy="1210420"/>
          </a:xfrm>
          <a:prstGeom prst="straightConnector1">
            <a:avLst/>
          </a:prstGeom>
          <a:noFill/>
          <a:ln w="41275" algn="ctr">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688240F-BD7D-4CC6-B1B9-A97428674FAE}"/>
              </a:ext>
            </a:extLst>
          </p:cNvPr>
          <p:cNvSpPr>
            <a:spLocks noGrp="1" noChangeArrowheads="1"/>
          </p:cNvSpPr>
          <p:nvPr>
            <p:ph type="title"/>
          </p:nvPr>
        </p:nvSpPr>
        <p:spPr>
          <a:xfrm>
            <a:off x="1751806" y="47625"/>
            <a:ext cx="8686800" cy="647700"/>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外部结点</a:t>
            </a:r>
            <a:r>
              <a:rPr lang="en-US" altLang="zh-CN" sz="4000">
                <a:solidFill>
                  <a:schemeClr val="tx1"/>
                </a:solidFill>
                <a:latin typeface="微软雅黑" panose="020B0503020204020204" pitchFamily="34" charset="-122"/>
                <a:ea typeface="微软雅黑" panose="020B0503020204020204" pitchFamily="34" charset="-122"/>
              </a:rPr>
              <a:t>L[i]</a:t>
            </a:r>
            <a:r>
              <a:rPr lang="zh-CN" altLang="en-US" sz="4000">
                <a:solidFill>
                  <a:schemeClr val="tx1"/>
                </a:solidFill>
                <a:latin typeface="微软雅黑" panose="020B0503020204020204" pitchFamily="34" charset="-122"/>
                <a:ea typeface="微软雅黑" panose="020B0503020204020204" pitchFamily="34" charset="-122"/>
              </a:rPr>
              <a:t>与内部父结点</a:t>
            </a:r>
            <a:r>
              <a:rPr lang="en-US" altLang="zh-CN" sz="4000">
                <a:solidFill>
                  <a:schemeClr val="tx1"/>
                </a:solidFill>
                <a:latin typeface="微软雅黑" panose="020B0503020204020204" pitchFamily="34" charset="-122"/>
                <a:ea typeface="微软雅黑" panose="020B0503020204020204" pitchFamily="34" charset="-122"/>
              </a:rPr>
              <a:t>B[p]</a:t>
            </a:r>
            <a:r>
              <a:rPr lang="zh-CN" altLang="en-US" sz="4000">
                <a:solidFill>
                  <a:schemeClr val="tx1"/>
                </a:solidFill>
                <a:latin typeface="微软雅黑" panose="020B0503020204020204" pitchFamily="34" charset="-122"/>
                <a:ea typeface="微软雅黑" panose="020B0503020204020204" pitchFamily="34" charset="-122"/>
              </a:rPr>
              <a:t>关系</a:t>
            </a:r>
          </a:p>
        </p:txBody>
      </p:sp>
      <p:sp>
        <p:nvSpPr>
          <p:cNvPr id="45059" name="Rectangle 3">
            <a:extLst>
              <a:ext uri="{FF2B5EF4-FFF2-40B4-BE49-F238E27FC236}">
                <a16:creationId xmlns:a16="http://schemas.microsoft.com/office/drawing/2014/main" id="{D1AD85BD-8519-461B-BC22-A75138F12D4E}"/>
              </a:ext>
            </a:extLst>
          </p:cNvPr>
          <p:cNvSpPr>
            <a:spLocks noGrp="1" noChangeArrowheads="1"/>
          </p:cNvSpPr>
          <p:nvPr>
            <p:ph type="body" idx="1"/>
          </p:nvPr>
        </p:nvSpPr>
        <p:spPr>
          <a:xfrm>
            <a:off x="431745" y="908050"/>
            <a:ext cx="6600088" cy="5545138"/>
          </a:xfrm>
        </p:spPr>
        <p:txBody>
          <a:bodyPr/>
          <a:lstStyle/>
          <a:p>
            <a:pPr marL="358775" eaLnBrk="1" hangingPunct="1">
              <a:lnSpc>
                <a:spcPct val="150000"/>
              </a:lnSpc>
              <a:spcBef>
                <a:spcPts val="1200"/>
              </a:spcBef>
            </a:pPr>
            <a:r>
              <a:rPr lang="zh-CN" altLang="en-US" sz="2400" dirty="0">
                <a:solidFill>
                  <a:srgbClr val="C00000"/>
                </a:solidFill>
                <a:latin typeface="Garamond" panose="02020404030301010803" pitchFamily="18" charset="0"/>
              </a:rPr>
              <a:t>最底层外部结点之上的所有</a:t>
            </a:r>
            <a:r>
              <a:rPr lang="en-US" altLang="zh-CN" sz="2400" dirty="0">
                <a:solidFill>
                  <a:srgbClr val="C00000"/>
                </a:solidFill>
                <a:latin typeface="Garamond" panose="02020404030301010803" pitchFamily="18" charset="0"/>
              </a:rPr>
              <a:t>(</a:t>
            </a:r>
            <a:r>
              <a:rPr lang="zh-CN" altLang="en-US" sz="2400" dirty="0">
                <a:solidFill>
                  <a:srgbClr val="C00000"/>
                </a:solidFill>
                <a:latin typeface="Garamond" panose="02020404030301010803" pitchFamily="18" charset="0"/>
              </a:rPr>
              <a:t>内</a:t>
            </a:r>
            <a:r>
              <a:rPr lang="en-US" altLang="zh-CN" sz="2400" dirty="0">
                <a:solidFill>
                  <a:srgbClr val="C00000"/>
                </a:solidFill>
                <a:latin typeface="Garamond" panose="02020404030301010803" pitchFamily="18" charset="0"/>
              </a:rPr>
              <a:t>+</a:t>
            </a:r>
            <a:r>
              <a:rPr lang="zh-CN" altLang="en-US" sz="2400" dirty="0">
                <a:solidFill>
                  <a:srgbClr val="C00000"/>
                </a:solidFill>
                <a:latin typeface="Garamond" panose="02020404030301010803" pitchFamily="18" charset="0"/>
              </a:rPr>
              <a:t>外</a:t>
            </a:r>
            <a:r>
              <a:rPr lang="en-US" altLang="zh-CN" sz="2400" dirty="0">
                <a:solidFill>
                  <a:srgbClr val="C00000"/>
                </a:solidFill>
                <a:latin typeface="Garamond" panose="02020404030301010803" pitchFamily="18" charset="0"/>
              </a:rPr>
              <a:t>)</a:t>
            </a:r>
            <a:r>
              <a:rPr lang="zh-CN" altLang="en-US" sz="2400" dirty="0">
                <a:solidFill>
                  <a:srgbClr val="C00000"/>
                </a:solidFill>
                <a:latin typeface="Garamond" panose="02020404030301010803" pitchFamily="18" charset="0"/>
              </a:rPr>
              <a:t>结点数目（</a:t>
            </a:r>
            <a:r>
              <a:rPr lang="en-US" altLang="zh-CN" sz="2400" dirty="0">
                <a:solidFill>
                  <a:srgbClr val="C00000"/>
                </a:solidFill>
                <a:latin typeface="Garamond" panose="02020404030301010803" pitchFamily="18" charset="0"/>
              </a:rPr>
              <a:t>offset</a:t>
            </a:r>
            <a:r>
              <a:rPr lang="zh-CN" altLang="en-US" sz="2400" dirty="0">
                <a:solidFill>
                  <a:srgbClr val="C00000"/>
                </a:solidFill>
                <a:latin typeface="Garamond" panose="02020404030301010803" pitchFamily="18" charset="0"/>
              </a:rPr>
              <a:t>）</a:t>
            </a:r>
            <a:r>
              <a:rPr lang="en-US" altLang="zh-CN" sz="2400" dirty="0">
                <a:solidFill>
                  <a:srgbClr val="C00000"/>
                </a:solidFill>
                <a:latin typeface="Garamond" panose="02020404030301010803" pitchFamily="18" charset="0"/>
              </a:rPr>
              <a:t> </a:t>
            </a:r>
            <a:endParaRPr lang="en-US" altLang="zh-CN" sz="2400" dirty="0">
              <a:latin typeface="Garamond" panose="02020404030301010803" pitchFamily="18" charset="0"/>
            </a:endParaRPr>
          </a:p>
          <a:p>
            <a:pPr marL="758825" lvl="1" eaLnBrk="1" hangingPunct="1">
              <a:lnSpc>
                <a:spcPct val="150000"/>
              </a:lnSpc>
              <a:spcBef>
                <a:spcPts val="1200"/>
              </a:spcBef>
            </a:pPr>
            <a:r>
              <a:rPr lang="en-US" altLang="zh-CN" sz="2000" dirty="0">
                <a:latin typeface="Garamond" panose="02020404030301010803" pitchFamily="18" charset="0"/>
              </a:rPr>
              <a:t>offset = 2^(s+1)-1</a:t>
            </a:r>
          </a:p>
          <a:p>
            <a:pPr marL="758825" lvl="1" eaLnBrk="1" hangingPunct="1">
              <a:lnSpc>
                <a:spcPct val="150000"/>
              </a:lnSpc>
              <a:spcBef>
                <a:spcPts val="1200"/>
              </a:spcBef>
            </a:pPr>
            <a:r>
              <a:rPr lang="zh-CN" altLang="en-US" sz="2000" dirty="0">
                <a:latin typeface="Garamond" panose="02020404030301010803" pitchFamily="18" charset="0"/>
              </a:rPr>
              <a:t>如右图，</a:t>
            </a:r>
            <a:r>
              <a:rPr lang="en-US" altLang="zh-CN" sz="2000" dirty="0">
                <a:latin typeface="Garamond" panose="02020404030301010803" pitchFamily="18" charset="0"/>
              </a:rPr>
              <a:t>offset=2^(2+1)-1=7</a:t>
            </a:r>
          </a:p>
          <a:p>
            <a:pPr marL="358775" eaLnBrk="1" hangingPunct="1">
              <a:lnSpc>
                <a:spcPct val="150000"/>
              </a:lnSpc>
              <a:spcBef>
                <a:spcPts val="1200"/>
              </a:spcBef>
            </a:pPr>
            <a:r>
              <a:rPr lang="zh-CN" altLang="en-US" sz="2400" dirty="0">
                <a:latin typeface="微软雅黑" panose="020B0503020204020204" pitchFamily="34" charset="-122"/>
                <a:ea typeface="微软雅黑" panose="020B0503020204020204" pitchFamily="34" charset="-122"/>
              </a:rPr>
              <a:t>外部结点</a:t>
            </a:r>
            <a:r>
              <a:rPr lang="en-US" altLang="zh-CN" sz="2400" dirty="0">
                <a:latin typeface="微软雅黑" panose="020B0503020204020204" pitchFamily="34" charset="-122"/>
                <a:ea typeface="微软雅黑" panose="020B0503020204020204" pitchFamily="34" charset="-122"/>
              </a:rPr>
              <a:t>L[</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与内部父结点</a:t>
            </a:r>
            <a:r>
              <a:rPr lang="en-US" altLang="zh-CN" sz="2400" dirty="0">
                <a:latin typeface="微软雅黑" panose="020B0503020204020204" pitchFamily="34" charset="-122"/>
                <a:ea typeface="微软雅黑" panose="020B0503020204020204" pitchFamily="34" charset="-122"/>
              </a:rPr>
              <a:t>B[p]</a:t>
            </a:r>
            <a:r>
              <a:rPr lang="zh-CN" altLang="en-US" sz="2400" dirty="0">
                <a:latin typeface="微软雅黑" panose="020B0503020204020204" pitchFamily="34" charset="-122"/>
                <a:ea typeface="微软雅黑" panose="020B0503020204020204" pitchFamily="34" charset="-122"/>
              </a:rPr>
              <a:t>关系可以表示如下：</a:t>
            </a:r>
            <a:endParaRPr lang="zh-CN" altLang="en-US" sz="2400" dirty="0">
              <a:latin typeface="Garamond" panose="02020404030301010803" pitchFamily="18" charset="0"/>
            </a:endParaRPr>
          </a:p>
        </p:txBody>
      </p:sp>
      <p:sp>
        <p:nvSpPr>
          <p:cNvPr id="45060" name="Rectangle 4">
            <a:extLst>
              <a:ext uri="{FF2B5EF4-FFF2-40B4-BE49-F238E27FC236}">
                <a16:creationId xmlns:a16="http://schemas.microsoft.com/office/drawing/2014/main" id="{ABC92436-75DE-488B-87FB-624EF731A67F}"/>
              </a:ext>
            </a:extLst>
          </p:cNvPr>
          <p:cNvSpPr>
            <a:spLocks noChangeArrowheads="1"/>
          </p:cNvSpPr>
          <p:nvPr/>
        </p:nvSpPr>
        <p:spPr bwMode="auto">
          <a:xfrm>
            <a:off x="6002841" y="294135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3"/>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graphicFrame>
        <p:nvGraphicFramePr>
          <p:cNvPr id="45061" name="Object 5">
            <a:extLst>
              <a:ext uri="{FF2B5EF4-FFF2-40B4-BE49-F238E27FC236}">
                <a16:creationId xmlns:a16="http://schemas.microsoft.com/office/drawing/2014/main" id="{302F2D04-EFF6-41DB-A99D-6EFE6D336E97}"/>
              </a:ext>
            </a:extLst>
          </p:cNvPr>
          <p:cNvGraphicFramePr>
            <a:graphicFrameLocks noChangeAspect="1"/>
          </p:cNvGraphicFramePr>
          <p:nvPr>
            <p:extLst>
              <p:ext uri="{D42A27DB-BD31-4B8C-83A1-F6EECF244321}">
                <p14:modId xmlns:p14="http://schemas.microsoft.com/office/powerpoint/2010/main" val="1603007926"/>
              </p:ext>
            </p:extLst>
          </p:nvPr>
        </p:nvGraphicFramePr>
        <p:xfrm>
          <a:off x="1436454" y="5223382"/>
          <a:ext cx="6946900" cy="1165225"/>
        </p:xfrm>
        <a:graphic>
          <a:graphicData uri="http://schemas.openxmlformats.org/presentationml/2006/ole">
            <mc:AlternateContent xmlns:mc="http://schemas.openxmlformats.org/markup-compatibility/2006">
              <mc:Choice xmlns:v="urn:schemas-microsoft-com:vml" Requires="v">
                <p:oleObj spid="_x0000_s55327" name="Equation" r:id="rId4" imgW="2476500" imgH="393700" progId="Equation.DSMT4">
                  <p:embed/>
                </p:oleObj>
              </mc:Choice>
              <mc:Fallback>
                <p:oleObj name="Equation" r:id="rId4" imgW="2476500" imgH="393700" progId="Equation.DSMT4">
                  <p:embed/>
                  <p:pic>
                    <p:nvPicPr>
                      <p:cNvPr id="45061" name="Object 5">
                        <a:extLst>
                          <a:ext uri="{FF2B5EF4-FFF2-40B4-BE49-F238E27FC236}">
                            <a16:creationId xmlns:a16="http://schemas.microsoft.com/office/drawing/2014/main" id="{302F2D04-EFF6-41DB-A99D-6EFE6D336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454" y="5223382"/>
                        <a:ext cx="69469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6">
            <a:extLst>
              <a:ext uri="{FF2B5EF4-FFF2-40B4-BE49-F238E27FC236}">
                <a16:creationId xmlns:a16="http://schemas.microsoft.com/office/drawing/2014/main" id="{6119F9AA-FADF-498A-968F-F3A9D611BD0C}"/>
              </a:ext>
            </a:extLst>
          </p:cNvPr>
          <p:cNvSpPr>
            <a:spLocks noChangeArrowheads="1"/>
          </p:cNvSpPr>
          <p:nvPr/>
        </p:nvSpPr>
        <p:spPr bwMode="auto">
          <a:xfrm>
            <a:off x="6002841" y="3041364"/>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3"/>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pic>
        <p:nvPicPr>
          <p:cNvPr id="45064" name="图片 8">
            <a:extLst>
              <a:ext uri="{FF2B5EF4-FFF2-40B4-BE49-F238E27FC236}">
                <a16:creationId xmlns:a16="http://schemas.microsoft.com/office/drawing/2014/main" id="{6C930ACC-28B2-45D4-A9A5-B89C3F0633FB}"/>
              </a:ext>
            </a:extLst>
          </p:cNvPr>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103269" y="1555751"/>
            <a:ext cx="3168650" cy="3355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65" name="矩形 1">
            <a:extLst>
              <a:ext uri="{FF2B5EF4-FFF2-40B4-BE49-F238E27FC236}">
                <a16:creationId xmlns:a16="http://schemas.microsoft.com/office/drawing/2014/main" id="{FEB96EE2-8F3F-4037-BE51-AA954C3145C2}"/>
              </a:ext>
            </a:extLst>
          </p:cNvPr>
          <p:cNvSpPr>
            <a:spLocks noChangeArrowheads="1"/>
          </p:cNvSpPr>
          <p:nvPr/>
        </p:nvSpPr>
        <p:spPr bwMode="auto">
          <a:xfrm>
            <a:off x="7103269" y="1543239"/>
            <a:ext cx="3168650" cy="2448000"/>
          </a:xfrm>
          <a:prstGeom prst="rect">
            <a:avLst/>
          </a:prstGeom>
          <a:noFill/>
          <a:ln w="19050" algn="ctr">
            <a:solidFill>
              <a:srgbClr val="C000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3"/>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cxnSp>
        <p:nvCxnSpPr>
          <p:cNvPr id="45066" name="直接箭头连接符 3">
            <a:extLst>
              <a:ext uri="{FF2B5EF4-FFF2-40B4-BE49-F238E27FC236}">
                <a16:creationId xmlns:a16="http://schemas.microsoft.com/office/drawing/2014/main" id="{E379CB7B-F253-4DEE-B9B1-ACB0A95CEDC7}"/>
              </a:ext>
            </a:extLst>
          </p:cNvPr>
          <p:cNvCxnSpPr>
            <a:cxnSpLocks noChangeShapeType="1"/>
          </p:cNvCxnSpPr>
          <p:nvPr/>
        </p:nvCxnSpPr>
        <p:spPr bwMode="auto">
          <a:xfrm>
            <a:off x="2294965" y="1900518"/>
            <a:ext cx="4808305" cy="845858"/>
          </a:xfrm>
          <a:prstGeom prst="straightConnector1">
            <a:avLst/>
          </a:prstGeom>
          <a:noFill/>
          <a:ln w="38100" algn="ctr">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67" name="矩形 12">
            <a:extLst>
              <a:ext uri="{FF2B5EF4-FFF2-40B4-BE49-F238E27FC236}">
                <a16:creationId xmlns:a16="http://schemas.microsoft.com/office/drawing/2014/main" id="{F384EDA2-E71D-4D62-B969-0AFF5710486A}"/>
              </a:ext>
            </a:extLst>
          </p:cNvPr>
          <p:cNvSpPr>
            <a:spLocks noChangeArrowheads="1"/>
          </p:cNvSpPr>
          <p:nvPr/>
        </p:nvSpPr>
        <p:spPr bwMode="auto">
          <a:xfrm>
            <a:off x="7092259" y="4005264"/>
            <a:ext cx="1476000" cy="900000"/>
          </a:xfrm>
          <a:prstGeom prst="rect">
            <a:avLst/>
          </a:prstGeom>
          <a:noFill/>
          <a:ln w="19050" algn="ctr">
            <a:solidFill>
              <a:srgbClr val="3333FF"/>
            </a:solidFill>
            <a:prstDash val="sys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3"/>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cxnSp>
        <p:nvCxnSpPr>
          <p:cNvPr id="45068" name="直接箭头连接符 6">
            <a:extLst>
              <a:ext uri="{FF2B5EF4-FFF2-40B4-BE49-F238E27FC236}">
                <a16:creationId xmlns:a16="http://schemas.microsoft.com/office/drawing/2014/main" id="{AB575F4E-51CD-422D-9F42-D0DA87A2E49E}"/>
              </a:ext>
            </a:extLst>
          </p:cNvPr>
          <p:cNvCxnSpPr>
            <a:cxnSpLocks noChangeShapeType="1"/>
            <a:endCxn id="45067" idx="2"/>
          </p:cNvCxnSpPr>
          <p:nvPr/>
        </p:nvCxnSpPr>
        <p:spPr bwMode="auto">
          <a:xfrm flipV="1">
            <a:off x="7396480" y="4905264"/>
            <a:ext cx="433779" cy="396580"/>
          </a:xfrm>
          <a:prstGeom prst="straightConnector1">
            <a:avLst/>
          </a:prstGeom>
          <a:noFill/>
          <a:ln w="19050" algn="ctr">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F0C73D4-AEF8-451C-853C-98135A1AF58B}"/>
              </a:ext>
            </a:extLst>
          </p:cNvPr>
          <p:cNvSpPr>
            <a:spLocks noGrp="1" noChangeArrowheads="1"/>
          </p:cNvSpPr>
          <p:nvPr>
            <p:ph type="title" idx="4294967295"/>
          </p:nvPr>
        </p:nvSpPr>
        <p:spPr/>
        <p:txBody>
          <a:bodyPr/>
          <a:lstStyle/>
          <a:p>
            <a:pPr eaLnBrk="1" hangingPunct="1"/>
            <a:r>
              <a:rPr lang="en-US" altLang="zh-CN">
                <a:solidFill>
                  <a:srgbClr val="002060"/>
                </a:solidFill>
                <a:latin typeface="微软雅黑" panose="020B0503020204020204" pitchFamily="34" charset="-122"/>
                <a:ea typeface="微软雅黑" panose="020B0503020204020204" pitchFamily="34" charset="-122"/>
              </a:rPr>
              <a:t>9.1 </a:t>
            </a:r>
            <a:r>
              <a:rPr lang="zh-CN" altLang="en-US">
                <a:solidFill>
                  <a:srgbClr val="002060"/>
                </a:solidFill>
                <a:latin typeface="微软雅黑" panose="020B0503020204020204" pitchFamily="34" charset="-122"/>
                <a:ea typeface="微软雅黑" panose="020B0503020204020204" pitchFamily="34" charset="-122"/>
              </a:rPr>
              <a:t>计算机存储器</a:t>
            </a:r>
          </a:p>
        </p:txBody>
      </p:sp>
      <p:sp>
        <p:nvSpPr>
          <p:cNvPr id="8196" name="Rectangle 3">
            <a:extLst>
              <a:ext uri="{FF2B5EF4-FFF2-40B4-BE49-F238E27FC236}">
                <a16:creationId xmlns:a16="http://schemas.microsoft.com/office/drawing/2014/main" id="{3B9408E2-CB7A-41D1-A22D-EB69829A04E0}"/>
              </a:ext>
            </a:extLst>
          </p:cNvPr>
          <p:cNvSpPr>
            <a:spLocks noGrp="1" noChangeArrowheads="1"/>
          </p:cNvSpPr>
          <p:nvPr>
            <p:ph type="body" idx="4294967295"/>
          </p:nvPr>
        </p:nvSpPr>
        <p:spPr>
          <a:xfrm>
            <a:off x="268940" y="1125538"/>
            <a:ext cx="11698941" cy="5256212"/>
          </a:xfrm>
        </p:spPr>
        <p:txBody>
          <a:bodyPr/>
          <a:lstStyle/>
          <a:p>
            <a:pPr eaLnBrk="1" hangingPunct="1">
              <a:lnSpc>
                <a:spcPct val="150000"/>
              </a:lnSpc>
            </a:pPr>
            <a:r>
              <a:rPr lang="zh-CN" altLang="en-US" sz="2600" dirty="0"/>
              <a:t>主存储器（简称“内存”</a:t>
            </a:r>
            <a:r>
              <a:rPr lang="zh-CN" altLang="en-US" sz="2600" dirty="0">
                <a:solidFill>
                  <a:srgbClr val="000000"/>
                </a:solidFill>
              </a:rPr>
              <a:t>或</a:t>
            </a:r>
            <a:r>
              <a:rPr lang="zh-CN" altLang="en-US" sz="2600" dirty="0"/>
              <a:t>“主存”）</a:t>
            </a:r>
            <a:r>
              <a:rPr lang="en-US" altLang="zh-CN" sz="2600" dirty="0"/>
              <a:t> </a:t>
            </a:r>
          </a:p>
          <a:p>
            <a:pPr lvl="1" eaLnBrk="1" hangingPunct="1">
              <a:lnSpc>
                <a:spcPct val="150000"/>
              </a:lnSpc>
            </a:pPr>
            <a:r>
              <a:rPr lang="zh-CN" altLang="en-US" sz="2200" dirty="0"/>
              <a:t>随机访问存储器（</a:t>
            </a:r>
            <a:r>
              <a:rPr lang="en-US" altLang="zh-CN" sz="2200" dirty="0"/>
              <a:t>Random Access Memory, </a:t>
            </a:r>
            <a:r>
              <a:rPr lang="zh-CN" altLang="en-US" sz="2200" dirty="0"/>
              <a:t>即</a:t>
            </a:r>
            <a:r>
              <a:rPr lang="en-US" altLang="zh-CN" sz="2200" dirty="0"/>
              <a:t>RAM</a:t>
            </a:r>
            <a:r>
              <a:rPr lang="zh-CN" altLang="en-US" sz="2200" dirty="0"/>
              <a:t>）</a:t>
            </a:r>
            <a:endParaRPr lang="en-US" altLang="zh-CN" sz="2200" dirty="0"/>
          </a:p>
          <a:p>
            <a:pPr lvl="1" eaLnBrk="1" hangingPunct="1">
              <a:lnSpc>
                <a:spcPct val="150000"/>
              </a:lnSpc>
            </a:pPr>
            <a:r>
              <a:rPr lang="zh-CN" altLang="en-US" sz="2200" dirty="0"/>
              <a:t>高速缓存、视频存储器等</a:t>
            </a:r>
          </a:p>
          <a:p>
            <a:pPr eaLnBrk="1" hangingPunct="1">
              <a:lnSpc>
                <a:spcPct val="150000"/>
              </a:lnSpc>
            </a:pPr>
            <a:r>
              <a:rPr lang="zh-CN" altLang="en-US" sz="2600" dirty="0"/>
              <a:t>外存储器（简称“外存”）</a:t>
            </a:r>
            <a:endParaRPr lang="en-US" altLang="zh-CN" sz="2600" dirty="0"/>
          </a:p>
          <a:p>
            <a:pPr lvl="1" eaLnBrk="1" hangingPunct="1">
              <a:lnSpc>
                <a:spcPct val="150000"/>
              </a:lnSpc>
            </a:pPr>
            <a:r>
              <a:rPr lang="zh-CN" altLang="en-US" sz="2200" dirty="0"/>
              <a:t>硬盘、软盘、磁带等</a:t>
            </a:r>
          </a:p>
          <a:p>
            <a:pPr eaLnBrk="1" hangingPunct="1">
              <a:lnSpc>
                <a:spcPct val="150000"/>
              </a:lnSpc>
            </a:pPr>
            <a:r>
              <a:rPr lang="zh-CN" altLang="en-US" sz="2600" dirty="0"/>
              <a:t>主存、外存具有不同的组织方式和访问特点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11D2658C-000A-4CF9-B6B3-56BECDEF5A96}"/>
              </a:ext>
            </a:extLst>
          </p:cNvPr>
          <p:cNvSpPr>
            <a:spLocks noGrp="1" noChangeArrowheads="1"/>
          </p:cNvSpPr>
          <p:nvPr>
            <p:ph type="body" idx="4294967295"/>
          </p:nvPr>
        </p:nvSpPr>
        <p:spPr/>
        <p:txBody>
          <a:bodyPr/>
          <a:lstStyle/>
          <a:p>
            <a:pPr eaLnBrk="1" hangingPunct="1">
              <a:lnSpc>
                <a:spcPct val="140000"/>
              </a:lnSpc>
            </a:pPr>
            <a:r>
              <a:rPr lang="zh-CN" altLang="en-US" sz="3000" dirty="0">
                <a:latin typeface="Arial" panose="020B0604020202020204" pitchFamily="34" charset="0"/>
                <a:ea typeface="宋体" panose="02010600030101010101" pitchFamily="2" charset="-122"/>
              </a:rPr>
              <a:t>通过比较两个选手的分数确定一场比赛的赢家</a:t>
            </a:r>
          </a:p>
          <a:p>
            <a:pPr lvl="1" eaLnBrk="1" hangingPunct="1">
              <a:lnSpc>
                <a:spcPct val="140000"/>
              </a:lnSpc>
            </a:pPr>
            <a:r>
              <a:rPr lang="zh-CN" altLang="en-US" sz="2600" dirty="0">
                <a:latin typeface="Arial" panose="020B0604020202020204" pitchFamily="34" charset="0"/>
                <a:ea typeface="宋体" panose="02010600030101010101" pitchFamily="2" charset="-122"/>
              </a:rPr>
              <a:t>从树底层开始，每两个树叶之间进行比赛，输的淘汰，赢的继续竞赛，树根记录了整个比赛的胜者。</a:t>
            </a:r>
          </a:p>
          <a:p>
            <a:pPr eaLnBrk="1" hangingPunct="1">
              <a:lnSpc>
                <a:spcPct val="200000"/>
              </a:lnSpc>
            </a:pPr>
            <a:r>
              <a:rPr lang="zh-CN" altLang="en-US" sz="3000" dirty="0">
                <a:latin typeface="Arial" panose="020B0604020202020204" pitchFamily="34" charset="0"/>
                <a:ea typeface="宋体" panose="02010600030101010101" pitchFamily="2" charset="-122"/>
              </a:rPr>
              <a:t>如果选手</a:t>
            </a:r>
            <a:r>
              <a:rPr lang="en-US" altLang="zh-CN" sz="3000" dirty="0">
                <a:latin typeface="Arial" panose="020B0604020202020204" pitchFamily="34" charset="0"/>
                <a:ea typeface="宋体" panose="02010600030101010101" pitchFamily="2" charset="-122"/>
              </a:rPr>
              <a:t>L[</a:t>
            </a:r>
            <a:r>
              <a:rPr lang="en-US" altLang="zh-CN" sz="3000" dirty="0" err="1">
                <a:latin typeface="Arial" panose="020B0604020202020204" pitchFamily="34" charset="0"/>
                <a:ea typeface="宋体" panose="02010600030101010101" pitchFamily="2" charset="-122"/>
              </a:rPr>
              <a:t>i</a:t>
            </a:r>
            <a:r>
              <a:rPr lang="en-US" altLang="zh-CN" sz="3000" dirty="0">
                <a:latin typeface="Arial" panose="020B0604020202020204" pitchFamily="34" charset="0"/>
                <a:ea typeface="宋体" panose="02010600030101010101" pitchFamily="2" charset="-122"/>
              </a:rPr>
              <a:t>]</a:t>
            </a:r>
            <a:r>
              <a:rPr lang="zh-CN" altLang="en-US" sz="3000" dirty="0">
                <a:latin typeface="Arial" panose="020B0604020202020204" pitchFamily="34" charset="0"/>
                <a:ea typeface="宋体" panose="02010600030101010101" pitchFamily="2" charset="-122"/>
              </a:rPr>
              <a:t>的分值改变，可以修改这棵赢者树</a:t>
            </a:r>
          </a:p>
          <a:p>
            <a:pPr lvl="1" eaLnBrk="1" hangingPunct="1">
              <a:lnSpc>
                <a:spcPct val="140000"/>
              </a:lnSpc>
            </a:pPr>
            <a:r>
              <a:rPr lang="zh-CN" altLang="en-US" sz="2600" dirty="0">
                <a:latin typeface="Arial" panose="020B0604020202020204" pitchFamily="34" charset="0"/>
                <a:ea typeface="宋体" panose="02010600030101010101" pitchFamily="2" charset="-122"/>
              </a:rPr>
              <a:t>沿着从</a:t>
            </a:r>
            <a:r>
              <a:rPr lang="en-US" altLang="zh-CN" sz="2600" dirty="0">
                <a:latin typeface="Arial" panose="020B0604020202020204" pitchFamily="34" charset="0"/>
                <a:ea typeface="宋体" panose="02010600030101010101" pitchFamily="2" charset="-122"/>
              </a:rPr>
              <a:t>L[</a:t>
            </a:r>
            <a:r>
              <a:rPr lang="en-US" altLang="zh-CN" sz="2600" dirty="0" err="1">
                <a:latin typeface="Arial" panose="020B0604020202020204" pitchFamily="34" charset="0"/>
                <a:ea typeface="宋体" panose="02010600030101010101" pitchFamily="2" charset="-122"/>
              </a:rPr>
              <a:t>i</a:t>
            </a:r>
            <a:r>
              <a:rPr lang="en-US" altLang="zh-CN" sz="2600" dirty="0">
                <a:latin typeface="Arial" panose="020B0604020202020204" pitchFamily="34" charset="0"/>
                <a:ea typeface="宋体" panose="02010600030101010101" pitchFamily="2" charset="-122"/>
              </a:rPr>
              <a:t>]</a:t>
            </a:r>
            <a:r>
              <a:rPr lang="zh-CN" altLang="en-US" sz="2600" dirty="0">
                <a:latin typeface="Arial" panose="020B0604020202020204" pitchFamily="34" charset="0"/>
                <a:ea typeface="宋体" panose="02010600030101010101" pitchFamily="2" charset="-122"/>
              </a:rPr>
              <a:t>到根结点的路径，和兄弟节点的值进行比较，根据比赛结果修改二叉树节点的值（赢着上），而不必改变树其他部分的比赛结果</a:t>
            </a:r>
          </a:p>
        </p:txBody>
      </p:sp>
      <p:sp>
        <p:nvSpPr>
          <p:cNvPr id="46084" name="Rectangle 4">
            <a:extLst>
              <a:ext uri="{FF2B5EF4-FFF2-40B4-BE49-F238E27FC236}">
                <a16:creationId xmlns:a16="http://schemas.microsoft.com/office/drawing/2014/main" id="{D70A5F26-A1A4-422C-AB95-C25A0747E4C3}"/>
              </a:ext>
            </a:extLst>
          </p:cNvPr>
          <p:cNvSpPr>
            <a:spLocks noChangeArrowheads="1"/>
          </p:cNvSpPr>
          <p:nvPr/>
        </p:nvSpPr>
        <p:spPr bwMode="auto">
          <a:xfrm>
            <a:off x="1918494"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赢者树的特点</a:t>
            </a:r>
            <a:endParaRPr lang="en-US" altLang="zh-CN" sz="4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60C8509-B856-4902-9345-F6E49A4A71F1}"/>
              </a:ext>
            </a:extLst>
          </p:cNvPr>
          <p:cNvSpPr>
            <a:spLocks noGrp="1" noChangeArrowheads="1"/>
          </p:cNvSpPr>
          <p:nvPr>
            <p:ph type="title"/>
          </p:nvPr>
        </p:nvSpPr>
        <p:spPr>
          <a:xfrm>
            <a:off x="0" y="-11310"/>
            <a:ext cx="12190413" cy="7910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dirty="0">
                <a:solidFill>
                  <a:schemeClr val="tx1"/>
                </a:solidFill>
              </a:rPr>
              <a:t>赢者树的示例</a:t>
            </a:r>
          </a:p>
        </p:txBody>
      </p:sp>
      <p:sp>
        <p:nvSpPr>
          <p:cNvPr id="47107" name="Rectangle 3">
            <a:extLst>
              <a:ext uri="{FF2B5EF4-FFF2-40B4-BE49-F238E27FC236}">
                <a16:creationId xmlns:a16="http://schemas.microsoft.com/office/drawing/2014/main" id="{C7A31311-6D60-401C-8A3D-65C3BCA34899}"/>
              </a:ext>
            </a:extLst>
          </p:cNvPr>
          <p:cNvSpPr>
            <a:spLocks noChangeArrowheads="1"/>
          </p:cNvSpPr>
          <p:nvPr/>
        </p:nvSpPr>
        <p:spPr bwMode="auto">
          <a:xfrm>
            <a:off x="6002841" y="1403064"/>
            <a:ext cx="184731"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08" name="Rectangle 4">
            <a:extLst>
              <a:ext uri="{FF2B5EF4-FFF2-40B4-BE49-F238E27FC236}">
                <a16:creationId xmlns:a16="http://schemas.microsoft.com/office/drawing/2014/main" id="{45463835-CDFC-4490-84DF-E0A6F4EB002B}"/>
              </a:ext>
            </a:extLst>
          </p:cNvPr>
          <p:cNvSpPr>
            <a:spLocks noChangeArrowheads="1"/>
          </p:cNvSpPr>
          <p:nvPr/>
        </p:nvSpPr>
        <p:spPr bwMode="auto">
          <a:xfrm>
            <a:off x="5080795" y="3352800"/>
            <a:ext cx="434975"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09" name="Rectangle 5">
            <a:extLst>
              <a:ext uri="{FF2B5EF4-FFF2-40B4-BE49-F238E27FC236}">
                <a16:creationId xmlns:a16="http://schemas.microsoft.com/office/drawing/2014/main" id="{54A4D351-5AC0-44DD-926A-197C23553A75}"/>
              </a:ext>
            </a:extLst>
          </p:cNvPr>
          <p:cNvSpPr>
            <a:spLocks noChangeArrowheads="1"/>
          </p:cNvSpPr>
          <p:nvPr/>
        </p:nvSpPr>
        <p:spPr bwMode="auto">
          <a:xfrm>
            <a:off x="5080795" y="3352800"/>
            <a:ext cx="434975" cy="3952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10" name="Rectangle 6">
            <a:extLst>
              <a:ext uri="{FF2B5EF4-FFF2-40B4-BE49-F238E27FC236}">
                <a16:creationId xmlns:a16="http://schemas.microsoft.com/office/drawing/2014/main" id="{B9CBD6A6-F851-4B6C-AB4F-D5184B9DDA85}"/>
              </a:ext>
            </a:extLst>
          </p:cNvPr>
          <p:cNvSpPr>
            <a:spLocks noChangeArrowheads="1"/>
          </p:cNvSpPr>
          <p:nvPr/>
        </p:nvSpPr>
        <p:spPr bwMode="auto">
          <a:xfrm>
            <a:off x="5188744" y="343535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10</a:t>
            </a:r>
            <a:endParaRPr lang="en-US" altLang="zh-CN" sz="1800">
              <a:solidFill>
                <a:srgbClr val="000000"/>
              </a:solidFill>
              <a:latin typeface="Arial" panose="020B0604020202020204" pitchFamily="34" charset="0"/>
              <a:ea typeface="宋体" panose="02010600030101010101" pitchFamily="2" charset="-122"/>
            </a:endParaRPr>
          </a:p>
        </p:txBody>
      </p:sp>
      <p:sp>
        <p:nvSpPr>
          <p:cNvPr id="47111" name="Rectangle 7">
            <a:extLst>
              <a:ext uri="{FF2B5EF4-FFF2-40B4-BE49-F238E27FC236}">
                <a16:creationId xmlns:a16="http://schemas.microsoft.com/office/drawing/2014/main" id="{DA06609E-E113-40FD-8A3C-D333FE5D84C1}"/>
              </a:ext>
            </a:extLst>
          </p:cNvPr>
          <p:cNvSpPr>
            <a:spLocks noChangeArrowheads="1"/>
          </p:cNvSpPr>
          <p:nvPr/>
        </p:nvSpPr>
        <p:spPr bwMode="auto">
          <a:xfrm>
            <a:off x="5731670" y="3352800"/>
            <a:ext cx="433387"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12" name="Rectangle 8">
            <a:extLst>
              <a:ext uri="{FF2B5EF4-FFF2-40B4-BE49-F238E27FC236}">
                <a16:creationId xmlns:a16="http://schemas.microsoft.com/office/drawing/2014/main" id="{B3FDB55D-30F0-4214-8DED-7A9A19F06ED9}"/>
              </a:ext>
            </a:extLst>
          </p:cNvPr>
          <p:cNvSpPr>
            <a:spLocks noChangeArrowheads="1"/>
          </p:cNvSpPr>
          <p:nvPr/>
        </p:nvSpPr>
        <p:spPr bwMode="auto">
          <a:xfrm>
            <a:off x="5731670" y="3352800"/>
            <a:ext cx="433387" cy="3952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13" name="Rectangle 9">
            <a:extLst>
              <a:ext uri="{FF2B5EF4-FFF2-40B4-BE49-F238E27FC236}">
                <a16:creationId xmlns:a16="http://schemas.microsoft.com/office/drawing/2014/main" id="{87A6F43D-6D37-4710-B060-C24AE6B00E9C}"/>
              </a:ext>
            </a:extLst>
          </p:cNvPr>
          <p:cNvSpPr>
            <a:spLocks noChangeArrowheads="1"/>
          </p:cNvSpPr>
          <p:nvPr/>
        </p:nvSpPr>
        <p:spPr bwMode="auto">
          <a:xfrm>
            <a:off x="5885656" y="340518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9</a:t>
            </a:r>
            <a:endParaRPr lang="en-US" altLang="zh-CN" sz="1800">
              <a:solidFill>
                <a:srgbClr val="000000"/>
              </a:solidFill>
              <a:latin typeface="Arial" panose="020B0604020202020204" pitchFamily="34" charset="0"/>
              <a:ea typeface="宋体" panose="02010600030101010101" pitchFamily="2" charset="-122"/>
            </a:endParaRPr>
          </a:p>
        </p:txBody>
      </p:sp>
      <p:sp>
        <p:nvSpPr>
          <p:cNvPr id="47114" name="Rectangle 10">
            <a:extLst>
              <a:ext uri="{FF2B5EF4-FFF2-40B4-BE49-F238E27FC236}">
                <a16:creationId xmlns:a16="http://schemas.microsoft.com/office/drawing/2014/main" id="{1B47287B-3625-48D2-9F2C-310F49F34AC3}"/>
              </a:ext>
            </a:extLst>
          </p:cNvPr>
          <p:cNvSpPr>
            <a:spLocks noChangeArrowheads="1"/>
          </p:cNvSpPr>
          <p:nvPr/>
        </p:nvSpPr>
        <p:spPr bwMode="auto">
          <a:xfrm>
            <a:off x="6382545" y="3352800"/>
            <a:ext cx="433387"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15" name="Rectangle 11">
            <a:extLst>
              <a:ext uri="{FF2B5EF4-FFF2-40B4-BE49-F238E27FC236}">
                <a16:creationId xmlns:a16="http://schemas.microsoft.com/office/drawing/2014/main" id="{1307A0B4-5B12-4D00-9662-2641C5A10198}"/>
              </a:ext>
            </a:extLst>
          </p:cNvPr>
          <p:cNvSpPr>
            <a:spLocks noChangeArrowheads="1"/>
          </p:cNvSpPr>
          <p:nvPr/>
        </p:nvSpPr>
        <p:spPr bwMode="auto">
          <a:xfrm>
            <a:off x="6382545" y="3352800"/>
            <a:ext cx="433387" cy="3952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16" name="Rectangle 12">
            <a:extLst>
              <a:ext uri="{FF2B5EF4-FFF2-40B4-BE49-F238E27FC236}">
                <a16:creationId xmlns:a16="http://schemas.microsoft.com/office/drawing/2014/main" id="{54751F7C-EFC8-4D38-B99B-BCFEBB0D9AA5}"/>
              </a:ext>
            </a:extLst>
          </p:cNvPr>
          <p:cNvSpPr>
            <a:spLocks noChangeArrowheads="1"/>
          </p:cNvSpPr>
          <p:nvPr/>
        </p:nvSpPr>
        <p:spPr bwMode="auto">
          <a:xfrm>
            <a:off x="6531769" y="340518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6</a:t>
            </a:r>
            <a:endParaRPr lang="en-US" altLang="zh-CN" sz="1800">
              <a:solidFill>
                <a:srgbClr val="000000"/>
              </a:solidFill>
              <a:latin typeface="Arial" panose="020B0604020202020204" pitchFamily="34" charset="0"/>
              <a:ea typeface="宋体" panose="02010600030101010101" pitchFamily="2" charset="-122"/>
            </a:endParaRPr>
          </a:p>
        </p:txBody>
      </p:sp>
      <p:sp>
        <p:nvSpPr>
          <p:cNvPr id="47117" name="Rectangle 13">
            <a:extLst>
              <a:ext uri="{FF2B5EF4-FFF2-40B4-BE49-F238E27FC236}">
                <a16:creationId xmlns:a16="http://schemas.microsoft.com/office/drawing/2014/main" id="{B980ECEB-66FA-46A1-BDBC-FD22FBD264AC}"/>
              </a:ext>
            </a:extLst>
          </p:cNvPr>
          <p:cNvSpPr>
            <a:spLocks noChangeArrowheads="1"/>
          </p:cNvSpPr>
          <p:nvPr/>
        </p:nvSpPr>
        <p:spPr bwMode="auto">
          <a:xfrm>
            <a:off x="7033420" y="3352800"/>
            <a:ext cx="433387"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18" name="Rectangle 14">
            <a:extLst>
              <a:ext uri="{FF2B5EF4-FFF2-40B4-BE49-F238E27FC236}">
                <a16:creationId xmlns:a16="http://schemas.microsoft.com/office/drawing/2014/main" id="{E021357B-1847-43AF-B915-BB2BC7985D33}"/>
              </a:ext>
            </a:extLst>
          </p:cNvPr>
          <p:cNvSpPr>
            <a:spLocks noChangeArrowheads="1"/>
          </p:cNvSpPr>
          <p:nvPr/>
        </p:nvSpPr>
        <p:spPr bwMode="auto">
          <a:xfrm>
            <a:off x="7033420" y="3352800"/>
            <a:ext cx="433387" cy="3952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19" name="Rectangle 15">
            <a:extLst>
              <a:ext uri="{FF2B5EF4-FFF2-40B4-BE49-F238E27FC236}">
                <a16:creationId xmlns:a16="http://schemas.microsoft.com/office/drawing/2014/main" id="{A85BA0F1-1888-430C-B46E-1BF8A0CEE8FE}"/>
              </a:ext>
            </a:extLst>
          </p:cNvPr>
          <p:cNvSpPr>
            <a:spLocks noChangeArrowheads="1"/>
          </p:cNvSpPr>
          <p:nvPr/>
        </p:nvSpPr>
        <p:spPr bwMode="auto">
          <a:xfrm>
            <a:off x="7144544" y="343535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20</a:t>
            </a:r>
            <a:endParaRPr lang="en-US" altLang="zh-CN" sz="1800">
              <a:solidFill>
                <a:srgbClr val="000000"/>
              </a:solidFill>
              <a:latin typeface="Arial" panose="020B0604020202020204" pitchFamily="34" charset="0"/>
              <a:ea typeface="宋体" panose="02010600030101010101" pitchFamily="2" charset="-122"/>
            </a:endParaRPr>
          </a:p>
        </p:txBody>
      </p:sp>
      <p:sp>
        <p:nvSpPr>
          <p:cNvPr id="47120" name="Oval 16">
            <a:extLst>
              <a:ext uri="{FF2B5EF4-FFF2-40B4-BE49-F238E27FC236}">
                <a16:creationId xmlns:a16="http://schemas.microsoft.com/office/drawing/2014/main" id="{813267E0-7508-48DB-A153-178079BE1002}"/>
              </a:ext>
            </a:extLst>
          </p:cNvPr>
          <p:cNvSpPr>
            <a:spLocks noChangeArrowheads="1"/>
          </p:cNvSpPr>
          <p:nvPr/>
        </p:nvSpPr>
        <p:spPr bwMode="auto">
          <a:xfrm>
            <a:off x="5384007" y="2562225"/>
            <a:ext cx="434975" cy="395288"/>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21" name="Oval 17">
            <a:extLst>
              <a:ext uri="{FF2B5EF4-FFF2-40B4-BE49-F238E27FC236}">
                <a16:creationId xmlns:a16="http://schemas.microsoft.com/office/drawing/2014/main" id="{E72C0AFD-2B74-48FD-8C36-F939A7D68F16}"/>
              </a:ext>
            </a:extLst>
          </p:cNvPr>
          <p:cNvSpPr>
            <a:spLocks noChangeArrowheads="1"/>
          </p:cNvSpPr>
          <p:nvPr/>
        </p:nvSpPr>
        <p:spPr bwMode="auto">
          <a:xfrm>
            <a:off x="5384007" y="2562225"/>
            <a:ext cx="434975" cy="39528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22" name="Rectangle 18">
            <a:extLst>
              <a:ext uri="{FF2B5EF4-FFF2-40B4-BE49-F238E27FC236}">
                <a16:creationId xmlns:a16="http://schemas.microsoft.com/office/drawing/2014/main" id="{A3A69EE7-18FA-4AC3-B390-A1EDBF2BC29D}"/>
              </a:ext>
            </a:extLst>
          </p:cNvPr>
          <p:cNvSpPr>
            <a:spLocks noChangeArrowheads="1"/>
          </p:cNvSpPr>
          <p:nvPr/>
        </p:nvSpPr>
        <p:spPr bwMode="auto">
          <a:xfrm>
            <a:off x="5536406" y="26193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2</a:t>
            </a:r>
            <a:endParaRPr lang="en-US" altLang="zh-CN" sz="1800">
              <a:solidFill>
                <a:srgbClr val="000000"/>
              </a:solidFill>
              <a:latin typeface="Arial" panose="020B0604020202020204" pitchFamily="34" charset="0"/>
              <a:ea typeface="宋体" panose="02010600030101010101" pitchFamily="2" charset="-122"/>
            </a:endParaRPr>
          </a:p>
        </p:txBody>
      </p:sp>
      <p:sp>
        <p:nvSpPr>
          <p:cNvPr id="47123" name="Oval 19">
            <a:extLst>
              <a:ext uri="{FF2B5EF4-FFF2-40B4-BE49-F238E27FC236}">
                <a16:creationId xmlns:a16="http://schemas.microsoft.com/office/drawing/2014/main" id="{DAC415CE-1D1C-45DB-8491-2D0B510F4E68}"/>
              </a:ext>
            </a:extLst>
          </p:cNvPr>
          <p:cNvSpPr>
            <a:spLocks noChangeArrowheads="1"/>
          </p:cNvSpPr>
          <p:nvPr/>
        </p:nvSpPr>
        <p:spPr bwMode="auto">
          <a:xfrm>
            <a:off x="6687344" y="2562225"/>
            <a:ext cx="431800" cy="395288"/>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24" name="Oval 20">
            <a:extLst>
              <a:ext uri="{FF2B5EF4-FFF2-40B4-BE49-F238E27FC236}">
                <a16:creationId xmlns:a16="http://schemas.microsoft.com/office/drawing/2014/main" id="{AC6C6E96-6950-4D8F-8711-53F8AAA608CF}"/>
              </a:ext>
            </a:extLst>
          </p:cNvPr>
          <p:cNvSpPr>
            <a:spLocks noChangeArrowheads="1"/>
          </p:cNvSpPr>
          <p:nvPr/>
        </p:nvSpPr>
        <p:spPr bwMode="auto">
          <a:xfrm>
            <a:off x="6687344" y="2562225"/>
            <a:ext cx="431800" cy="39528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25" name="Rectangle 21">
            <a:extLst>
              <a:ext uri="{FF2B5EF4-FFF2-40B4-BE49-F238E27FC236}">
                <a16:creationId xmlns:a16="http://schemas.microsoft.com/office/drawing/2014/main" id="{D4996367-A4C8-43D4-A28D-E746DA0B7C7B}"/>
              </a:ext>
            </a:extLst>
          </p:cNvPr>
          <p:cNvSpPr>
            <a:spLocks noChangeArrowheads="1"/>
          </p:cNvSpPr>
          <p:nvPr/>
        </p:nvSpPr>
        <p:spPr bwMode="auto">
          <a:xfrm>
            <a:off x="6830219" y="26193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3</a:t>
            </a:r>
            <a:endParaRPr lang="en-US" altLang="zh-CN" sz="1800">
              <a:solidFill>
                <a:srgbClr val="000000"/>
              </a:solidFill>
              <a:latin typeface="Arial" panose="020B0604020202020204" pitchFamily="34" charset="0"/>
              <a:ea typeface="宋体" panose="02010600030101010101" pitchFamily="2" charset="-122"/>
            </a:endParaRPr>
          </a:p>
        </p:txBody>
      </p:sp>
      <p:sp>
        <p:nvSpPr>
          <p:cNvPr id="47126" name="Line 22">
            <a:extLst>
              <a:ext uri="{FF2B5EF4-FFF2-40B4-BE49-F238E27FC236}">
                <a16:creationId xmlns:a16="http://schemas.microsoft.com/office/drawing/2014/main" id="{D95162D1-8692-49B2-91C8-F5A89DC83506}"/>
              </a:ext>
            </a:extLst>
          </p:cNvPr>
          <p:cNvSpPr>
            <a:spLocks noChangeShapeType="1"/>
          </p:cNvSpPr>
          <p:nvPr/>
        </p:nvSpPr>
        <p:spPr bwMode="auto">
          <a:xfrm flipH="1">
            <a:off x="5296694" y="2936876"/>
            <a:ext cx="207962" cy="4159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27" name="Line 23">
            <a:extLst>
              <a:ext uri="{FF2B5EF4-FFF2-40B4-BE49-F238E27FC236}">
                <a16:creationId xmlns:a16="http://schemas.microsoft.com/office/drawing/2014/main" id="{31E55A42-DDE7-4F99-B69D-AAD9776FAF2E}"/>
              </a:ext>
            </a:extLst>
          </p:cNvPr>
          <p:cNvSpPr>
            <a:spLocks noChangeShapeType="1"/>
          </p:cNvSpPr>
          <p:nvPr/>
        </p:nvSpPr>
        <p:spPr bwMode="auto">
          <a:xfrm>
            <a:off x="5712620" y="2928938"/>
            <a:ext cx="236537" cy="423862"/>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28" name="Line 24">
            <a:extLst>
              <a:ext uri="{FF2B5EF4-FFF2-40B4-BE49-F238E27FC236}">
                <a16:creationId xmlns:a16="http://schemas.microsoft.com/office/drawing/2014/main" id="{A6D61438-8DA8-4928-BBA8-A6F8EA94D415}"/>
              </a:ext>
            </a:extLst>
          </p:cNvPr>
          <p:cNvSpPr>
            <a:spLocks noChangeShapeType="1"/>
          </p:cNvSpPr>
          <p:nvPr/>
        </p:nvSpPr>
        <p:spPr bwMode="auto">
          <a:xfrm flipH="1">
            <a:off x="6600031" y="2946400"/>
            <a:ext cx="234950" cy="40640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29" name="Line 25">
            <a:extLst>
              <a:ext uri="{FF2B5EF4-FFF2-40B4-BE49-F238E27FC236}">
                <a16:creationId xmlns:a16="http://schemas.microsoft.com/office/drawing/2014/main" id="{F12F7F4A-C651-40AE-8363-4C03E88EB2DA}"/>
              </a:ext>
            </a:extLst>
          </p:cNvPr>
          <p:cNvSpPr>
            <a:spLocks noChangeShapeType="1"/>
          </p:cNvSpPr>
          <p:nvPr/>
        </p:nvSpPr>
        <p:spPr bwMode="auto">
          <a:xfrm>
            <a:off x="6988970" y="2941638"/>
            <a:ext cx="261937" cy="411162"/>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30" name="Oval 26">
            <a:extLst>
              <a:ext uri="{FF2B5EF4-FFF2-40B4-BE49-F238E27FC236}">
                <a16:creationId xmlns:a16="http://schemas.microsoft.com/office/drawing/2014/main" id="{2D1A1D03-91AB-4146-B668-E2FC02EBF72E}"/>
              </a:ext>
            </a:extLst>
          </p:cNvPr>
          <p:cNvSpPr>
            <a:spLocks noChangeArrowheads="1"/>
          </p:cNvSpPr>
          <p:nvPr/>
        </p:nvSpPr>
        <p:spPr bwMode="auto">
          <a:xfrm>
            <a:off x="6034882" y="1771650"/>
            <a:ext cx="434975" cy="393700"/>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31" name="Oval 27">
            <a:extLst>
              <a:ext uri="{FF2B5EF4-FFF2-40B4-BE49-F238E27FC236}">
                <a16:creationId xmlns:a16="http://schemas.microsoft.com/office/drawing/2014/main" id="{4BF0133C-1D10-4B72-84FF-76AFB4A566BC}"/>
              </a:ext>
            </a:extLst>
          </p:cNvPr>
          <p:cNvSpPr>
            <a:spLocks noChangeArrowheads="1"/>
          </p:cNvSpPr>
          <p:nvPr/>
        </p:nvSpPr>
        <p:spPr bwMode="auto">
          <a:xfrm>
            <a:off x="6034882" y="1771650"/>
            <a:ext cx="434975" cy="393700"/>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32" name="Rectangle 28">
            <a:extLst>
              <a:ext uri="{FF2B5EF4-FFF2-40B4-BE49-F238E27FC236}">
                <a16:creationId xmlns:a16="http://schemas.microsoft.com/office/drawing/2014/main" id="{410C4E6E-C374-4D29-8D8E-645C6A373BB0}"/>
              </a:ext>
            </a:extLst>
          </p:cNvPr>
          <p:cNvSpPr>
            <a:spLocks noChangeArrowheads="1"/>
          </p:cNvSpPr>
          <p:nvPr/>
        </p:nvSpPr>
        <p:spPr bwMode="auto">
          <a:xfrm>
            <a:off x="6182519" y="1833563"/>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3</a:t>
            </a:r>
            <a:endParaRPr lang="en-US" altLang="zh-CN" sz="1800">
              <a:solidFill>
                <a:srgbClr val="000000"/>
              </a:solidFill>
              <a:latin typeface="Arial" panose="020B0604020202020204" pitchFamily="34" charset="0"/>
              <a:ea typeface="宋体" panose="02010600030101010101" pitchFamily="2" charset="-122"/>
            </a:endParaRPr>
          </a:p>
        </p:txBody>
      </p:sp>
      <p:sp>
        <p:nvSpPr>
          <p:cNvPr id="47133" name="Line 29">
            <a:extLst>
              <a:ext uri="{FF2B5EF4-FFF2-40B4-BE49-F238E27FC236}">
                <a16:creationId xmlns:a16="http://schemas.microsoft.com/office/drawing/2014/main" id="{62B76AD4-ACB7-43A7-B7CF-A46AFC8F74E1}"/>
              </a:ext>
            </a:extLst>
          </p:cNvPr>
          <p:cNvSpPr>
            <a:spLocks noChangeShapeType="1"/>
          </p:cNvSpPr>
          <p:nvPr/>
        </p:nvSpPr>
        <p:spPr bwMode="auto">
          <a:xfrm flipH="1">
            <a:off x="5661819" y="2135189"/>
            <a:ext cx="474662" cy="43338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34" name="Line 30">
            <a:extLst>
              <a:ext uri="{FF2B5EF4-FFF2-40B4-BE49-F238E27FC236}">
                <a16:creationId xmlns:a16="http://schemas.microsoft.com/office/drawing/2014/main" id="{36308443-3B7E-4F83-95BA-4377766C2319}"/>
              </a:ext>
            </a:extLst>
          </p:cNvPr>
          <p:cNvSpPr>
            <a:spLocks noChangeShapeType="1"/>
          </p:cNvSpPr>
          <p:nvPr/>
        </p:nvSpPr>
        <p:spPr bwMode="auto">
          <a:xfrm>
            <a:off x="6352382" y="2143125"/>
            <a:ext cx="473075" cy="43180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35" name="Rectangle 31">
            <a:extLst>
              <a:ext uri="{FF2B5EF4-FFF2-40B4-BE49-F238E27FC236}">
                <a16:creationId xmlns:a16="http://schemas.microsoft.com/office/drawing/2014/main" id="{6024F7EE-3B73-44D7-ABBC-CB35B3CE8E50}"/>
              </a:ext>
            </a:extLst>
          </p:cNvPr>
          <p:cNvSpPr>
            <a:spLocks noChangeArrowheads="1"/>
          </p:cNvSpPr>
          <p:nvPr/>
        </p:nvSpPr>
        <p:spPr bwMode="auto">
          <a:xfrm>
            <a:off x="7706520" y="3352800"/>
            <a:ext cx="433387"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36" name="Rectangle 32">
            <a:extLst>
              <a:ext uri="{FF2B5EF4-FFF2-40B4-BE49-F238E27FC236}">
                <a16:creationId xmlns:a16="http://schemas.microsoft.com/office/drawing/2014/main" id="{05F9D541-5683-490B-9214-2DB0D48E3A06}"/>
              </a:ext>
            </a:extLst>
          </p:cNvPr>
          <p:cNvSpPr>
            <a:spLocks noChangeArrowheads="1"/>
          </p:cNvSpPr>
          <p:nvPr/>
        </p:nvSpPr>
        <p:spPr bwMode="auto">
          <a:xfrm>
            <a:off x="7706520" y="3352800"/>
            <a:ext cx="433387" cy="3952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37" name="Rectangle 33">
            <a:extLst>
              <a:ext uri="{FF2B5EF4-FFF2-40B4-BE49-F238E27FC236}">
                <a16:creationId xmlns:a16="http://schemas.microsoft.com/office/drawing/2014/main" id="{755C206C-926C-408D-9C8E-F0CF7AA1857C}"/>
              </a:ext>
            </a:extLst>
          </p:cNvPr>
          <p:cNvSpPr>
            <a:spLocks noChangeArrowheads="1"/>
          </p:cNvSpPr>
          <p:nvPr/>
        </p:nvSpPr>
        <p:spPr bwMode="auto">
          <a:xfrm>
            <a:off x="7808119" y="343535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12</a:t>
            </a:r>
            <a:endParaRPr lang="en-US" altLang="zh-CN" sz="1800">
              <a:solidFill>
                <a:srgbClr val="000000"/>
              </a:solidFill>
              <a:latin typeface="Arial" panose="020B0604020202020204" pitchFamily="34" charset="0"/>
              <a:ea typeface="宋体" panose="02010600030101010101" pitchFamily="2" charset="-122"/>
            </a:endParaRPr>
          </a:p>
        </p:txBody>
      </p:sp>
      <p:sp>
        <p:nvSpPr>
          <p:cNvPr id="47138" name="Rectangle 34">
            <a:extLst>
              <a:ext uri="{FF2B5EF4-FFF2-40B4-BE49-F238E27FC236}">
                <a16:creationId xmlns:a16="http://schemas.microsoft.com/office/drawing/2014/main" id="{FB3336E5-D81D-47DE-94BF-1F9D7E137B0B}"/>
              </a:ext>
            </a:extLst>
          </p:cNvPr>
          <p:cNvSpPr>
            <a:spLocks noChangeArrowheads="1"/>
          </p:cNvSpPr>
          <p:nvPr/>
        </p:nvSpPr>
        <p:spPr bwMode="auto">
          <a:xfrm>
            <a:off x="8357395" y="3352800"/>
            <a:ext cx="433387"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39" name="Rectangle 35">
            <a:extLst>
              <a:ext uri="{FF2B5EF4-FFF2-40B4-BE49-F238E27FC236}">
                <a16:creationId xmlns:a16="http://schemas.microsoft.com/office/drawing/2014/main" id="{0F5F3F57-BC6B-412D-8743-3F7C114F916B}"/>
              </a:ext>
            </a:extLst>
          </p:cNvPr>
          <p:cNvSpPr>
            <a:spLocks noChangeArrowheads="1"/>
          </p:cNvSpPr>
          <p:nvPr/>
        </p:nvSpPr>
        <p:spPr bwMode="auto">
          <a:xfrm>
            <a:off x="8357395" y="3352800"/>
            <a:ext cx="433387" cy="3952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40" name="Rectangle 36">
            <a:extLst>
              <a:ext uri="{FF2B5EF4-FFF2-40B4-BE49-F238E27FC236}">
                <a16:creationId xmlns:a16="http://schemas.microsoft.com/office/drawing/2014/main" id="{07F13FCE-216B-468C-B690-BC765C7A3147}"/>
              </a:ext>
            </a:extLst>
          </p:cNvPr>
          <p:cNvSpPr>
            <a:spLocks noChangeArrowheads="1"/>
          </p:cNvSpPr>
          <p:nvPr/>
        </p:nvSpPr>
        <p:spPr bwMode="auto">
          <a:xfrm>
            <a:off x="8503444" y="340518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8</a:t>
            </a:r>
            <a:endParaRPr lang="en-US" altLang="zh-CN" sz="1800">
              <a:solidFill>
                <a:srgbClr val="000000"/>
              </a:solidFill>
              <a:latin typeface="Arial" panose="020B0604020202020204" pitchFamily="34" charset="0"/>
              <a:ea typeface="宋体" panose="02010600030101010101" pitchFamily="2" charset="-122"/>
            </a:endParaRPr>
          </a:p>
        </p:txBody>
      </p:sp>
      <p:sp>
        <p:nvSpPr>
          <p:cNvPr id="47141" name="Rectangle 37">
            <a:extLst>
              <a:ext uri="{FF2B5EF4-FFF2-40B4-BE49-F238E27FC236}">
                <a16:creationId xmlns:a16="http://schemas.microsoft.com/office/drawing/2014/main" id="{1E56EDF4-8B0D-42C4-9886-6C64953F3A5C}"/>
              </a:ext>
            </a:extLst>
          </p:cNvPr>
          <p:cNvSpPr>
            <a:spLocks noChangeArrowheads="1"/>
          </p:cNvSpPr>
          <p:nvPr/>
        </p:nvSpPr>
        <p:spPr bwMode="auto">
          <a:xfrm>
            <a:off x="9006682" y="3352800"/>
            <a:ext cx="434975"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42" name="Rectangle 38">
            <a:extLst>
              <a:ext uri="{FF2B5EF4-FFF2-40B4-BE49-F238E27FC236}">
                <a16:creationId xmlns:a16="http://schemas.microsoft.com/office/drawing/2014/main" id="{CD115D2A-0AD7-4175-9DB5-AAD9942C76F6}"/>
              </a:ext>
            </a:extLst>
          </p:cNvPr>
          <p:cNvSpPr>
            <a:spLocks noChangeArrowheads="1"/>
          </p:cNvSpPr>
          <p:nvPr/>
        </p:nvSpPr>
        <p:spPr bwMode="auto">
          <a:xfrm>
            <a:off x="9006682" y="3352800"/>
            <a:ext cx="434975" cy="3952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43" name="Rectangle 39">
            <a:extLst>
              <a:ext uri="{FF2B5EF4-FFF2-40B4-BE49-F238E27FC236}">
                <a16:creationId xmlns:a16="http://schemas.microsoft.com/office/drawing/2014/main" id="{82D3E38D-36D7-44E0-850B-02AFEF3D2D48}"/>
              </a:ext>
            </a:extLst>
          </p:cNvPr>
          <p:cNvSpPr>
            <a:spLocks noChangeArrowheads="1"/>
          </p:cNvSpPr>
          <p:nvPr/>
        </p:nvSpPr>
        <p:spPr bwMode="auto">
          <a:xfrm>
            <a:off x="9117806" y="343535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15</a:t>
            </a:r>
            <a:endParaRPr lang="en-US" altLang="zh-CN" sz="1800">
              <a:solidFill>
                <a:srgbClr val="000000"/>
              </a:solidFill>
              <a:latin typeface="Arial" panose="020B0604020202020204" pitchFamily="34" charset="0"/>
              <a:ea typeface="宋体" panose="02010600030101010101" pitchFamily="2" charset="-122"/>
            </a:endParaRPr>
          </a:p>
        </p:txBody>
      </p:sp>
      <p:sp>
        <p:nvSpPr>
          <p:cNvPr id="47144" name="Rectangle 40">
            <a:extLst>
              <a:ext uri="{FF2B5EF4-FFF2-40B4-BE49-F238E27FC236}">
                <a16:creationId xmlns:a16="http://schemas.microsoft.com/office/drawing/2014/main" id="{F182B6F4-DDB9-4B86-8EFD-90225CB1E7C4}"/>
              </a:ext>
            </a:extLst>
          </p:cNvPr>
          <p:cNvSpPr>
            <a:spLocks noChangeArrowheads="1"/>
          </p:cNvSpPr>
          <p:nvPr/>
        </p:nvSpPr>
        <p:spPr bwMode="auto">
          <a:xfrm>
            <a:off x="9659145" y="3352800"/>
            <a:ext cx="433387" cy="395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45" name="Rectangle 41">
            <a:extLst>
              <a:ext uri="{FF2B5EF4-FFF2-40B4-BE49-F238E27FC236}">
                <a16:creationId xmlns:a16="http://schemas.microsoft.com/office/drawing/2014/main" id="{5554EA6B-DF1A-4234-A429-7ECD4062ED3E}"/>
              </a:ext>
            </a:extLst>
          </p:cNvPr>
          <p:cNvSpPr>
            <a:spLocks noChangeArrowheads="1"/>
          </p:cNvSpPr>
          <p:nvPr/>
        </p:nvSpPr>
        <p:spPr bwMode="auto">
          <a:xfrm>
            <a:off x="9659145" y="3352800"/>
            <a:ext cx="433387" cy="3952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46" name="Rectangle 42">
            <a:extLst>
              <a:ext uri="{FF2B5EF4-FFF2-40B4-BE49-F238E27FC236}">
                <a16:creationId xmlns:a16="http://schemas.microsoft.com/office/drawing/2014/main" id="{573D08DA-05D4-44B3-BCB5-D343F821FF7F}"/>
              </a:ext>
            </a:extLst>
          </p:cNvPr>
          <p:cNvSpPr>
            <a:spLocks noChangeArrowheads="1"/>
          </p:cNvSpPr>
          <p:nvPr/>
        </p:nvSpPr>
        <p:spPr bwMode="auto">
          <a:xfrm>
            <a:off x="9763919" y="343535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16</a:t>
            </a:r>
            <a:endParaRPr lang="en-US" altLang="zh-CN" sz="1800">
              <a:solidFill>
                <a:srgbClr val="000000"/>
              </a:solidFill>
              <a:latin typeface="Arial" panose="020B0604020202020204" pitchFamily="34" charset="0"/>
              <a:ea typeface="宋体" panose="02010600030101010101" pitchFamily="2" charset="-122"/>
            </a:endParaRPr>
          </a:p>
        </p:txBody>
      </p:sp>
      <p:sp>
        <p:nvSpPr>
          <p:cNvPr id="47147" name="Oval 43">
            <a:extLst>
              <a:ext uri="{FF2B5EF4-FFF2-40B4-BE49-F238E27FC236}">
                <a16:creationId xmlns:a16="http://schemas.microsoft.com/office/drawing/2014/main" id="{D7FED519-023A-47A8-A4BC-EF3CE32B1227}"/>
              </a:ext>
            </a:extLst>
          </p:cNvPr>
          <p:cNvSpPr>
            <a:spLocks noChangeArrowheads="1"/>
          </p:cNvSpPr>
          <p:nvPr/>
        </p:nvSpPr>
        <p:spPr bwMode="auto">
          <a:xfrm>
            <a:off x="8009731" y="2562225"/>
            <a:ext cx="433388" cy="395288"/>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48" name="Oval 44">
            <a:extLst>
              <a:ext uri="{FF2B5EF4-FFF2-40B4-BE49-F238E27FC236}">
                <a16:creationId xmlns:a16="http://schemas.microsoft.com/office/drawing/2014/main" id="{0C7AB7E4-BC8D-4188-B778-F5887B6C130E}"/>
              </a:ext>
            </a:extLst>
          </p:cNvPr>
          <p:cNvSpPr>
            <a:spLocks noChangeArrowheads="1"/>
          </p:cNvSpPr>
          <p:nvPr/>
        </p:nvSpPr>
        <p:spPr bwMode="auto">
          <a:xfrm>
            <a:off x="8009731" y="2562225"/>
            <a:ext cx="433388" cy="39528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49" name="Rectangle 45">
            <a:extLst>
              <a:ext uri="{FF2B5EF4-FFF2-40B4-BE49-F238E27FC236}">
                <a16:creationId xmlns:a16="http://schemas.microsoft.com/office/drawing/2014/main" id="{70843313-876B-4BCE-A864-8BFF04D6E026}"/>
              </a:ext>
            </a:extLst>
          </p:cNvPr>
          <p:cNvSpPr>
            <a:spLocks noChangeArrowheads="1"/>
          </p:cNvSpPr>
          <p:nvPr/>
        </p:nvSpPr>
        <p:spPr bwMode="auto">
          <a:xfrm>
            <a:off x="8155781" y="26193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6</a:t>
            </a:r>
            <a:endParaRPr lang="en-US" altLang="zh-CN" sz="1800">
              <a:solidFill>
                <a:srgbClr val="000000"/>
              </a:solidFill>
              <a:latin typeface="Arial" panose="020B0604020202020204" pitchFamily="34" charset="0"/>
              <a:ea typeface="宋体" panose="02010600030101010101" pitchFamily="2" charset="-122"/>
            </a:endParaRPr>
          </a:p>
        </p:txBody>
      </p:sp>
      <p:sp>
        <p:nvSpPr>
          <p:cNvPr id="47150" name="Oval 46">
            <a:extLst>
              <a:ext uri="{FF2B5EF4-FFF2-40B4-BE49-F238E27FC236}">
                <a16:creationId xmlns:a16="http://schemas.microsoft.com/office/drawing/2014/main" id="{1123F771-0BB7-4BB6-9E9B-B41DF6ED3A9D}"/>
              </a:ext>
            </a:extLst>
          </p:cNvPr>
          <p:cNvSpPr>
            <a:spLocks noChangeArrowheads="1"/>
          </p:cNvSpPr>
          <p:nvPr/>
        </p:nvSpPr>
        <p:spPr bwMode="auto">
          <a:xfrm>
            <a:off x="9311481" y="2562225"/>
            <a:ext cx="433388" cy="395288"/>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51" name="Oval 47">
            <a:extLst>
              <a:ext uri="{FF2B5EF4-FFF2-40B4-BE49-F238E27FC236}">
                <a16:creationId xmlns:a16="http://schemas.microsoft.com/office/drawing/2014/main" id="{ECB5312E-DF06-4525-839B-4307773C59CE}"/>
              </a:ext>
            </a:extLst>
          </p:cNvPr>
          <p:cNvSpPr>
            <a:spLocks noChangeArrowheads="1"/>
          </p:cNvSpPr>
          <p:nvPr/>
        </p:nvSpPr>
        <p:spPr bwMode="auto">
          <a:xfrm>
            <a:off x="9311481" y="2562225"/>
            <a:ext cx="433388" cy="39528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52" name="Rectangle 48">
            <a:extLst>
              <a:ext uri="{FF2B5EF4-FFF2-40B4-BE49-F238E27FC236}">
                <a16:creationId xmlns:a16="http://schemas.microsoft.com/office/drawing/2014/main" id="{CEB0B2F4-9B5B-4B2E-9C5E-B2DCDF6420B1}"/>
              </a:ext>
            </a:extLst>
          </p:cNvPr>
          <p:cNvSpPr>
            <a:spLocks noChangeArrowheads="1"/>
          </p:cNvSpPr>
          <p:nvPr/>
        </p:nvSpPr>
        <p:spPr bwMode="auto">
          <a:xfrm>
            <a:off x="9465469" y="26193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7</a:t>
            </a:r>
            <a:endParaRPr lang="en-US" altLang="zh-CN" sz="1800">
              <a:solidFill>
                <a:srgbClr val="000000"/>
              </a:solidFill>
              <a:latin typeface="Arial" panose="020B0604020202020204" pitchFamily="34" charset="0"/>
              <a:ea typeface="宋体" panose="02010600030101010101" pitchFamily="2" charset="-122"/>
            </a:endParaRPr>
          </a:p>
        </p:txBody>
      </p:sp>
      <p:sp>
        <p:nvSpPr>
          <p:cNvPr id="47153" name="Line 49">
            <a:extLst>
              <a:ext uri="{FF2B5EF4-FFF2-40B4-BE49-F238E27FC236}">
                <a16:creationId xmlns:a16="http://schemas.microsoft.com/office/drawing/2014/main" id="{2BBB7071-490C-4571-8C6B-1E2363C42629}"/>
              </a:ext>
            </a:extLst>
          </p:cNvPr>
          <p:cNvSpPr>
            <a:spLocks noChangeShapeType="1"/>
          </p:cNvSpPr>
          <p:nvPr/>
        </p:nvSpPr>
        <p:spPr bwMode="auto">
          <a:xfrm flipH="1">
            <a:off x="7922419" y="2936876"/>
            <a:ext cx="207962" cy="4159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54" name="Line 50">
            <a:extLst>
              <a:ext uri="{FF2B5EF4-FFF2-40B4-BE49-F238E27FC236}">
                <a16:creationId xmlns:a16="http://schemas.microsoft.com/office/drawing/2014/main" id="{2C79D166-3073-45C6-9875-3A6E4A32FD5D}"/>
              </a:ext>
            </a:extLst>
          </p:cNvPr>
          <p:cNvSpPr>
            <a:spLocks noChangeShapeType="1"/>
          </p:cNvSpPr>
          <p:nvPr/>
        </p:nvSpPr>
        <p:spPr bwMode="auto">
          <a:xfrm>
            <a:off x="8338345" y="2928938"/>
            <a:ext cx="236537" cy="423862"/>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55" name="Line 51">
            <a:extLst>
              <a:ext uri="{FF2B5EF4-FFF2-40B4-BE49-F238E27FC236}">
                <a16:creationId xmlns:a16="http://schemas.microsoft.com/office/drawing/2014/main" id="{9D86E623-D97D-4D02-AF54-98945491E9D2}"/>
              </a:ext>
            </a:extLst>
          </p:cNvPr>
          <p:cNvSpPr>
            <a:spLocks noChangeShapeType="1"/>
          </p:cNvSpPr>
          <p:nvPr/>
        </p:nvSpPr>
        <p:spPr bwMode="auto">
          <a:xfrm flipH="1">
            <a:off x="9224170" y="2946400"/>
            <a:ext cx="236537" cy="40640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56" name="Line 52">
            <a:extLst>
              <a:ext uri="{FF2B5EF4-FFF2-40B4-BE49-F238E27FC236}">
                <a16:creationId xmlns:a16="http://schemas.microsoft.com/office/drawing/2014/main" id="{8EAD1446-CA6B-4E15-A2DC-A580FEA0EF72}"/>
              </a:ext>
            </a:extLst>
          </p:cNvPr>
          <p:cNvSpPr>
            <a:spLocks noChangeShapeType="1"/>
          </p:cNvSpPr>
          <p:nvPr/>
        </p:nvSpPr>
        <p:spPr bwMode="auto">
          <a:xfrm>
            <a:off x="9614694" y="2941638"/>
            <a:ext cx="260350" cy="411162"/>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57" name="Oval 53">
            <a:extLst>
              <a:ext uri="{FF2B5EF4-FFF2-40B4-BE49-F238E27FC236}">
                <a16:creationId xmlns:a16="http://schemas.microsoft.com/office/drawing/2014/main" id="{8DEA24DF-64B6-47A0-BBC9-D618C7F073B2}"/>
              </a:ext>
            </a:extLst>
          </p:cNvPr>
          <p:cNvSpPr>
            <a:spLocks noChangeArrowheads="1"/>
          </p:cNvSpPr>
          <p:nvPr/>
        </p:nvSpPr>
        <p:spPr bwMode="auto">
          <a:xfrm>
            <a:off x="8660606" y="1771650"/>
            <a:ext cx="433388" cy="393700"/>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58" name="Oval 54">
            <a:extLst>
              <a:ext uri="{FF2B5EF4-FFF2-40B4-BE49-F238E27FC236}">
                <a16:creationId xmlns:a16="http://schemas.microsoft.com/office/drawing/2014/main" id="{F1987DDE-255B-484D-894E-3A6A6D41504E}"/>
              </a:ext>
            </a:extLst>
          </p:cNvPr>
          <p:cNvSpPr>
            <a:spLocks noChangeArrowheads="1"/>
          </p:cNvSpPr>
          <p:nvPr/>
        </p:nvSpPr>
        <p:spPr bwMode="auto">
          <a:xfrm>
            <a:off x="8660606" y="1771650"/>
            <a:ext cx="433388" cy="393700"/>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59" name="Rectangle 55">
            <a:extLst>
              <a:ext uri="{FF2B5EF4-FFF2-40B4-BE49-F238E27FC236}">
                <a16:creationId xmlns:a16="http://schemas.microsoft.com/office/drawing/2014/main" id="{29180F26-0B70-4C55-863C-E5534E0BEF30}"/>
              </a:ext>
            </a:extLst>
          </p:cNvPr>
          <p:cNvSpPr>
            <a:spLocks noChangeArrowheads="1"/>
          </p:cNvSpPr>
          <p:nvPr/>
        </p:nvSpPr>
        <p:spPr bwMode="auto">
          <a:xfrm>
            <a:off x="8819356" y="1833563"/>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6</a:t>
            </a:r>
            <a:endParaRPr lang="en-US" altLang="zh-CN" sz="1800">
              <a:solidFill>
                <a:srgbClr val="000000"/>
              </a:solidFill>
              <a:latin typeface="Arial" panose="020B0604020202020204" pitchFamily="34" charset="0"/>
              <a:ea typeface="宋体" panose="02010600030101010101" pitchFamily="2" charset="-122"/>
            </a:endParaRPr>
          </a:p>
        </p:txBody>
      </p:sp>
      <p:sp>
        <p:nvSpPr>
          <p:cNvPr id="47160" name="Line 56">
            <a:extLst>
              <a:ext uri="{FF2B5EF4-FFF2-40B4-BE49-F238E27FC236}">
                <a16:creationId xmlns:a16="http://schemas.microsoft.com/office/drawing/2014/main" id="{CE68A3A1-206C-4891-8DD6-78EA923B0724}"/>
              </a:ext>
            </a:extLst>
          </p:cNvPr>
          <p:cNvSpPr>
            <a:spLocks noChangeShapeType="1"/>
          </p:cNvSpPr>
          <p:nvPr/>
        </p:nvSpPr>
        <p:spPr bwMode="auto">
          <a:xfrm flipH="1">
            <a:off x="8285956" y="2135189"/>
            <a:ext cx="476250" cy="43338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61" name="Line 57">
            <a:extLst>
              <a:ext uri="{FF2B5EF4-FFF2-40B4-BE49-F238E27FC236}">
                <a16:creationId xmlns:a16="http://schemas.microsoft.com/office/drawing/2014/main" id="{F3F398FD-80D0-4674-8BEF-14E55E4F338E}"/>
              </a:ext>
            </a:extLst>
          </p:cNvPr>
          <p:cNvSpPr>
            <a:spLocks noChangeShapeType="1"/>
          </p:cNvSpPr>
          <p:nvPr/>
        </p:nvSpPr>
        <p:spPr bwMode="auto">
          <a:xfrm>
            <a:off x="8978107" y="2143125"/>
            <a:ext cx="473075" cy="431800"/>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62" name="Oval 58">
            <a:extLst>
              <a:ext uri="{FF2B5EF4-FFF2-40B4-BE49-F238E27FC236}">
                <a16:creationId xmlns:a16="http://schemas.microsoft.com/office/drawing/2014/main" id="{3902175A-DA29-4C81-B01B-354E758541AE}"/>
              </a:ext>
            </a:extLst>
          </p:cNvPr>
          <p:cNvSpPr>
            <a:spLocks noChangeArrowheads="1"/>
          </p:cNvSpPr>
          <p:nvPr/>
        </p:nvSpPr>
        <p:spPr bwMode="auto">
          <a:xfrm>
            <a:off x="7336632" y="981075"/>
            <a:ext cx="434975" cy="395288"/>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63" name="Oval 59">
            <a:extLst>
              <a:ext uri="{FF2B5EF4-FFF2-40B4-BE49-F238E27FC236}">
                <a16:creationId xmlns:a16="http://schemas.microsoft.com/office/drawing/2014/main" id="{1673AAFB-9E12-4D13-B604-8AB961E7E207}"/>
              </a:ext>
            </a:extLst>
          </p:cNvPr>
          <p:cNvSpPr>
            <a:spLocks noChangeArrowheads="1"/>
          </p:cNvSpPr>
          <p:nvPr/>
        </p:nvSpPr>
        <p:spPr bwMode="auto">
          <a:xfrm>
            <a:off x="7336632" y="981075"/>
            <a:ext cx="434975" cy="39528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7164" name="Rectangle 60">
            <a:extLst>
              <a:ext uri="{FF2B5EF4-FFF2-40B4-BE49-F238E27FC236}">
                <a16:creationId xmlns:a16="http://schemas.microsoft.com/office/drawing/2014/main" id="{17B14B0D-E4D1-41A3-84FE-D1B940655041}"/>
              </a:ext>
            </a:extLst>
          </p:cNvPr>
          <p:cNvSpPr>
            <a:spLocks noChangeArrowheads="1"/>
          </p:cNvSpPr>
          <p:nvPr/>
        </p:nvSpPr>
        <p:spPr bwMode="auto">
          <a:xfrm>
            <a:off x="7492206" y="1033463"/>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3</a:t>
            </a:r>
            <a:endParaRPr lang="en-US" altLang="zh-CN" sz="1800">
              <a:solidFill>
                <a:srgbClr val="000000"/>
              </a:solidFill>
              <a:latin typeface="Arial" panose="020B0604020202020204" pitchFamily="34" charset="0"/>
              <a:ea typeface="宋体" panose="02010600030101010101" pitchFamily="2" charset="-122"/>
            </a:endParaRPr>
          </a:p>
        </p:txBody>
      </p:sp>
      <p:sp>
        <p:nvSpPr>
          <p:cNvPr id="47165" name="Line 61">
            <a:extLst>
              <a:ext uri="{FF2B5EF4-FFF2-40B4-BE49-F238E27FC236}">
                <a16:creationId xmlns:a16="http://schemas.microsoft.com/office/drawing/2014/main" id="{B0F56682-044B-43E5-A9C0-842E95DC0A21}"/>
              </a:ext>
            </a:extLst>
          </p:cNvPr>
          <p:cNvSpPr>
            <a:spLocks noChangeShapeType="1"/>
          </p:cNvSpPr>
          <p:nvPr/>
        </p:nvSpPr>
        <p:spPr bwMode="auto">
          <a:xfrm flipH="1">
            <a:off x="6269831" y="1349376"/>
            <a:ext cx="1174750" cy="42227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66" name="Line 62">
            <a:extLst>
              <a:ext uri="{FF2B5EF4-FFF2-40B4-BE49-F238E27FC236}">
                <a16:creationId xmlns:a16="http://schemas.microsoft.com/office/drawing/2014/main" id="{7EBEAF58-8C5A-46FD-9F6F-6611EB8FBB9A}"/>
              </a:ext>
            </a:extLst>
          </p:cNvPr>
          <p:cNvSpPr>
            <a:spLocks noChangeShapeType="1"/>
          </p:cNvSpPr>
          <p:nvPr/>
        </p:nvSpPr>
        <p:spPr bwMode="auto">
          <a:xfrm>
            <a:off x="7677944" y="1339851"/>
            <a:ext cx="1111250" cy="449263"/>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167" name="Rectangle 63">
            <a:extLst>
              <a:ext uri="{FF2B5EF4-FFF2-40B4-BE49-F238E27FC236}">
                <a16:creationId xmlns:a16="http://schemas.microsoft.com/office/drawing/2014/main" id="{848114B7-D6CB-404B-977D-A09F4965E38F}"/>
              </a:ext>
            </a:extLst>
          </p:cNvPr>
          <p:cNvSpPr>
            <a:spLocks noChangeArrowheads="1"/>
          </p:cNvSpPr>
          <p:nvPr/>
        </p:nvSpPr>
        <p:spPr bwMode="auto">
          <a:xfrm>
            <a:off x="6846094" y="1033463"/>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B</a:t>
            </a:r>
            <a:endParaRPr lang="en-US" altLang="zh-CN" sz="1800">
              <a:solidFill>
                <a:srgbClr val="000000"/>
              </a:solidFill>
              <a:latin typeface="Arial" panose="020B0604020202020204" pitchFamily="34" charset="0"/>
              <a:ea typeface="宋体" panose="02010600030101010101" pitchFamily="2" charset="-122"/>
            </a:endParaRPr>
          </a:p>
        </p:txBody>
      </p:sp>
      <p:sp>
        <p:nvSpPr>
          <p:cNvPr id="47168" name="Rectangle 64">
            <a:extLst>
              <a:ext uri="{FF2B5EF4-FFF2-40B4-BE49-F238E27FC236}">
                <a16:creationId xmlns:a16="http://schemas.microsoft.com/office/drawing/2014/main" id="{30F02655-BA2A-4C14-9881-47DF9621DA52}"/>
              </a:ext>
            </a:extLst>
          </p:cNvPr>
          <p:cNvSpPr>
            <a:spLocks noChangeArrowheads="1"/>
          </p:cNvSpPr>
          <p:nvPr/>
        </p:nvSpPr>
        <p:spPr bwMode="auto">
          <a:xfrm>
            <a:off x="7012781" y="1033463"/>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69" name="Rectangle 65">
            <a:extLst>
              <a:ext uri="{FF2B5EF4-FFF2-40B4-BE49-F238E27FC236}">
                <a16:creationId xmlns:a16="http://schemas.microsoft.com/office/drawing/2014/main" id="{7B6BD247-0723-447A-803A-5C4F750CB105}"/>
              </a:ext>
            </a:extLst>
          </p:cNvPr>
          <p:cNvSpPr>
            <a:spLocks noChangeArrowheads="1"/>
          </p:cNvSpPr>
          <p:nvPr/>
        </p:nvSpPr>
        <p:spPr bwMode="auto">
          <a:xfrm>
            <a:off x="7111206" y="1033463"/>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1</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0" name="Rectangle 66">
            <a:extLst>
              <a:ext uri="{FF2B5EF4-FFF2-40B4-BE49-F238E27FC236}">
                <a16:creationId xmlns:a16="http://schemas.microsoft.com/office/drawing/2014/main" id="{541E73BD-0E39-4310-8760-8B86244D5E5A}"/>
              </a:ext>
            </a:extLst>
          </p:cNvPr>
          <p:cNvSpPr>
            <a:spLocks noChangeArrowheads="1"/>
          </p:cNvSpPr>
          <p:nvPr/>
        </p:nvSpPr>
        <p:spPr bwMode="auto">
          <a:xfrm>
            <a:off x="7244556" y="1033463"/>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1" name="Rectangle 67">
            <a:extLst>
              <a:ext uri="{FF2B5EF4-FFF2-40B4-BE49-F238E27FC236}">
                <a16:creationId xmlns:a16="http://schemas.microsoft.com/office/drawing/2014/main" id="{13ED7AEE-C995-4572-8751-62597C6732B2}"/>
              </a:ext>
            </a:extLst>
          </p:cNvPr>
          <p:cNvSpPr>
            <a:spLocks noChangeArrowheads="1"/>
          </p:cNvSpPr>
          <p:nvPr/>
        </p:nvSpPr>
        <p:spPr bwMode="auto">
          <a:xfrm>
            <a:off x="5469731" y="18034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B</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2" name="Rectangle 68">
            <a:extLst>
              <a:ext uri="{FF2B5EF4-FFF2-40B4-BE49-F238E27FC236}">
                <a16:creationId xmlns:a16="http://schemas.microsoft.com/office/drawing/2014/main" id="{699CC2FB-770C-4DB9-AEF5-B4CA7FE08D1F}"/>
              </a:ext>
            </a:extLst>
          </p:cNvPr>
          <p:cNvSpPr>
            <a:spLocks noChangeArrowheads="1"/>
          </p:cNvSpPr>
          <p:nvPr/>
        </p:nvSpPr>
        <p:spPr bwMode="auto">
          <a:xfrm>
            <a:off x="5636419" y="18034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3" name="Rectangle 69">
            <a:extLst>
              <a:ext uri="{FF2B5EF4-FFF2-40B4-BE49-F238E27FC236}">
                <a16:creationId xmlns:a16="http://schemas.microsoft.com/office/drawing/2014/main" id="{DA418681-59E4-4A91-A297-5416F534736E}"/>
              </a:ext>
            </a:extLst>
          </p:cNvPr>
          <p:cNvSpPr>
            <a:spLocks noChangeArrowheads="1"/>
          </p:cNvSpPr>
          <p:nvPr/>
        </p:nvSpPr>
        <p:spPr bwMode="auto">
          <a:xfrm>
            <a:off x="5736431" y="18034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2</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4" name="Rectangle 70">
            <a:extLst>
              <a:ext uri="{FF2B5EF4-FFF2-40B4-BE49-F238E27FC236}">
                <a16:creationId xmlns:a16="http://schemas.microsoft.com/office/drawing/2014/main" id="{8E0A541B-50F3-4C88-A5EA-8570F702317A}"/>
              </a:ext>
            </a:extLst>
          </p:cNvPr>
          <p:cNvSpPr>
            <a:spLocks noChangeArrowheads="1"/>
          </p:cNvSpPr>
          <p:nvPr/>
        </p:nvSpPr>
        <p:spPr bwMode="auto">
          <a:xfrm>
            <a:off x="5868194" y="18034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5" name="Rectangle 71">
            <a:extLst>
              <a:ext uri="{FF2B5EF4-FFF2-40B4-BE49-F238E27FC236}">
                <a16:creationId xmlns:a16="http://schemas.microsoft.com/office/drawing/2014/main" id="{C16AE57D-415C-42F1-B519-79EA00D97326}"/>
              </a:ext>
            </a:extLst>
          </p:cNvPr>
          <p:cNvSpPr>
            <a:spLocks noChangeArrowheads="1"/>
          </p:cNvSpPr>
          <p:nvPr/>
        </p:nvSpPr>
        <p:spPr bwMode="auto">
          <a:xfrm>
            <a:off x="8073231" y="1819275"/>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B</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6" name="Rectangle 72">
            <a:extLst>
              <a:ext uri="{FF2B5EF4-FFF2-40B4-BE49-F238E27FC236}">
                <a16:creationId xmlns:a16="http://schemas.microsoft.com/office/drawing/2014/main" id="{6559AAF0-821B-4A54-80D0-AEACD43D52F1}"/>
              </a:ext>
            </a:extLst>
          </p:cNvPr>
          <p:cNvSpPr>
            <a:spLocks noChangeArrowheads="1"/>
          </p:cNvSpPr>
          <p:nvPr/>
        </p:nvSpPr>
        <p:spPr bwMode="auto">
          <a:xfrm>
            <a:off x="8255794" y="18192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7" name="Rectangle 73">
            <a:extLst>
              <a:ext uri="{FF2B5EF4-FFF2-40B4-BE49-F238E27FC236}">
                <a16:creationId xmlns:a16="http://schemas.microsoft.com/office/drawing/2014/main" id="{D13F5C60-8749-43AF-9D90-D8712F9F01A3}"/>
              </a:ext>
            </a:extLst>
          </p:cNvPr>
          <p:cNvSpPr>
            <a:spLocks noChangeArrowheads="1"/>
          </p:cNvSpPr>
          <p:nvPr/>
        </p:nvSpPr>
        <p:spPr bwMode="auto">
          <a:xfrm>
            <a:off x="8338344" y="18192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3</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8" name="Rectangle 74">
            <a:extLst>
              <a:ext uri="{FF2B5EF4-FFF2-40B4-BE49-F238E27FC236}">
                <a16:creationId xmlns:a16="http://schemas.microsoft.com/office/drawing/2014/main" id="{509D33A9-FCEC-420D-8420-9AAACB06263D}"/>
              </a:ext>
            </a:extLst>
          </p:cNvPr>
          <p:cNvSpPr>
            <a:spLocks noChangeArrowheads="1"/>
          </p:cNvSpPr>
          <p:nvPr/>
        </p:nvSpPr>
        <p:spPr bwMode="auto">
          <a:xfrm>
            <a:off x="8470106" y="18192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79" name="Rectangle 75">
            <a:extLst>
              <a:ext uri="{FF2B5EF4-FFF2-40B4-BE49-F238E27FC236}">
                <a16:creationId xmlns:a16="http://schemas.microsoft.com/office/drawing/2014/main" id="{FF7368FD-17E6-4515-9297-2A5D64328B0A}"/>
              </a:ext>
            </a:extLst>
          </p:cNvPr>
          <p:cNvSpPr>
            <a:spLocks noChangeArrowheads="1"/>
          </p:cNvSpPr>
          <p:nvPr/>
        </p:nvSpPr>
        <p:spPr bwMode="auto">
          <a:xfrm>
            <a:off x="6199981" y="2619375"/>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B</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0" name="Rectangle 76">
            <a:extLst>
              <a:ext uri="{FF2B5EF4-FFF2-40B4-BE49-F238E27FC236}">
                <a16:creationId xmlns:a16="http://schemas.microsoft.com/office/drawing/2014/main" id="{C9B40266-38C1-493C-89D8-675AEC9FEAEF}"/>
              </a:ext>
            </a:extLst>
          </p:cNvPr>
          <p:cNvSpPr>
            <a:spLocks noChangeArrowheads="1"/>
          </p:cNvSpPr>
          <p:nvPr/>
        </p:nvSpPr>
        <p:spPr bwMode="auto">
          <a:xfrm>
            <a:off x="6382544" y="26193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1" name="Rectangle 77">
            <a:extLst>
              <a:ext uri="{FF2B5EF4-FFF2-40B4-BE49-F238E27FC236}">
                <a16:creationId xmlns:a16="http://schemas.microsoft.com/office/drawing/2014/main" id="{83F4922B-4D13-41B1-AABE-6CD11F983F12}"/>
              </a:ext>
            </a:extLst>
          </p:cNvPr>
          <p:cNvSpPr>
            <a:spLocks noChangeArrowheads="1"/>
          </p:cNvSpPr>
          <p:nvPr/>
        </p:nvSpPr>
        <p:spPr bwMode="auto">
          <a:xfrm>
            <a:off x="6465094" y="26193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5</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2" name="Rectangle 78">
            <a:extLst>
              <a:ext uri="{FF2B5EF4-FFF2-40B4-BE49-F238E27FC236}">
                <a16:creationId xmlns:a16="http://schemas.microsoft.com/office/drawing/2014/main" id="{1807010B-11FA-41CA-9C46-27772C0B2D00}"/>
              </a:ext>
            </a:extLst>
          </p:cNvPr>
          <p:cNvSpPr>
            <a:spLocks noChangeArrowheads="1"/>
          </p:cNvSpPr>
          <p:nvPr/>
        </p:nvSpPr>
        <p:spPr bwMode="auto">
          <a:xfrm>
            <a:off x="6596856" y="26193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3" name="Rectangle 79">
            <a:extLst>
              <a:ext uri="{FF2B5EF4-FFF2-40B4-BE49-F238E27FC236}">
                <a16:creationId xmlns:a16="http://schemas.microsoft.com/office/drawing/2014/main" id="{3FA9CBA0-FBFB-441C-9994-DA1C773D6B03}"/>
              </a:ext>
            </a:extLst>
          </p:cNvPr>
          <p:cNvSpPr>
            <a:spLocks noChangeArrowheads="1"/>
          </p:cNvSpPr>
          <p:nvPr/>
        </p:nvSpPr>
        <p:spPr bwMode="auto">
          <a:xfrm>
            <a:off x="7509669" y="2619375"/>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B</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4" name="Rectangle 80">
            <a:extLst>
              <a:ext uri="{FF2B5EF4-FFF2-40B4-BE49-F238E27FC236}">
                <a16:creationId xmlns:a16="http://schemas.microsoft.com/office/drawing/2014/main" id="{F9FA8C68-2EC3-44D8-87EA-AA59483C838A}"/>
              </a:ext>
            </a:extLst>
          </p:cNvPr>
          <p:cNvSpPr>
            <a:spLocks noChangeArrowheads="1"/>
          </p:cNvSpPr>
          <p:nvPr/>
        </p:nvSpPr>
        <p:spPr bwMode="auto">
          <a:xfrm>
            <a:off x="7692231" y="26193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5" name="Rectangle 81">
            <a:extLst>
              <a:ext uri="{FF2B5EF4-FFF2-40B4-BE49-F238E27FC236}">
                <a16:creationId xmlns:a16="http://schemas.microsoft.com/office/drawing/2014/main" id="{3C0B26CC-FED3-4464-8EE7-A3337738FBB4}"/>
              </a:ext>
            </a:extLst>
          </p:cNvPr>
          <p:cNvSpPr>
            <a:spLocks noChangeArrowheads="1"/>
          </p:cNvSpPr>
          <p:nvPr/>
        </p:nvSpPr>
        <p:spPr bwMode="auto">
          <a:xfrm>
            <a:off x="7774781" y="26193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6</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6" name="Rectangle 82">
            <a:extLst>
              <a:ext uri="{FF2B5EF4-FFF2-40B4-BE49-F238E27FC236}">
                <a16:creationId xmlns:a16="http://schemas.microsoft.com/office/drawing/2014/main" id="{86A983D2-E265-4D0B-BCBD-A4DC7148F485}"/>
              </a:ext>
            </a:extLst>
          </p:cNvPr>
          <p:cNvSpPr>
            <a:spLocks noChangeArrowheads="1"/>
          </p:cNvSpPr>
          <p:nvPr/>
        </p:nvSpPr>
        <p:spPr bwMode="auto">
          <a:xfrm>
            <a:off x="7906544" y="26193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7" name="Rectangle 83">
            <a:extLst>
              <a:ext uri="{FF2B5EF4-FFF2-40B4-BE49-F238E27FC236}">
                <a16:creationId xmlns:a16="http://schemas.microsoft.com/office/drawing/2014/main" id="{EF1DC325-8BDA-4FAA-B5F5-E97FD29EC39A}"/>
              </a:ext>
            </a:extLst>
          </p:cNvPr>
          <p:cNvSpPr>
            <a:spLocks noChangeArrowheads="1"/>
          </p:cNvSpPr>
          <p:nvPr/>
        </p:nvSpPr>
        <p:spPr bwMode="auto">
          <a:xfrm>
            <a:off x="8819356" y="2649538"/>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B</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8" name="Rectangle 84">
            <a:extLst>
              <a:ext uri="{FF2B5EF4-FFF2-40B4-BE49-F238E27FC236}">
                <a16:creationId xmlns:a16="http://schemas.microsoft.com/office/drawing/2014/main" id="{0EBB9E66-958A-4874-A939-42333EAE8E80}"/>
              </a:ext>
            </a:extLst>
          </p:cNvPr>
          <p:cNvSpPr>
            <a:spLocks noChangeArrowheads="1"/>
          </p:cNvSpPr>
          <p:nvPr/>
        </p:nvSpPr>
        <p:spPr bwMode="auto">
          <a:xfrm>
            <a:off x="9001919" y="2649538"/>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89" name="Rectangle 85">
            <a:extLst>
              <a:ext uri="{FF2B5EF4-FFF2-40B4-BE49-F238E27FC236}">
                <a16:creationId xmlns:a16="http://schemas.microsoft.com/office/drawing/2014/main" id="{7D9D4995-42A0-4C9D-BD4C-A62956281BA4}"/>
              </a:ext>
            </a:extLst>
          </p:cNvPr>
          <p:cNvSpPr>
            <a:spLocks noChangeArrowheads="1"/>
          </p:cNvSpPr>
          <p:nvPr/>
        </p:nvSpPr>
        <p:spPr bwMode="auto">
          <a:xfrm>
            <a:off x="9084469" y="264953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7</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0" name="Rectangle 86">
            <a:extLst>
              <a:ext uri="{FF2B5EF4-FFF2-40B4-BE49-F238E27FC236}">
                <a16:creationId xmlns:a16="http://schemas.microsoft.com/office/drawing/2014/main" id="{9F7AE7D0-0992-4385-BAA4-9F79171CEE49}"/>
              </a:ext>
            </a:extLst>
          </p:cNvPr>
          <p:cNvSpPr>
            <a:spLocks noChangeArrowheads="1"/>
          </p:cNvSpPr>
          <p:nvPr/>
        </p:nvSpPr>
        <p:spPr bwMode="auto">
          <a:xfrm>
            <a:off x="9216231" y="2649538"/>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1" name="Rectangle 87">
            <a:extLst>
              <a:ext uri="{FF2B5EF4-FFF2-40B4-BE49-F238E27FC236}">
                <a16:creationId xmlns:a16="http://schemas.microsoft.com/office/drawing/2014/main" id="{D9F0317E-5BF3-493D-B5AD-C2A195BBDA51}"/>
              </a:ext>
            </a:extLst>
          </p:cNvPr>
          <p:cNvSpPr>
            <a:spLocks noChangeArrowheads="1"/>
          </p:cNvSpPr>
          <p:nvPr/>
        </p:nvSpPr>
        <p:spPr bwMode="auto">
          <a:xfrm>
            <a:off x="4890294" y="2649538"/>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B</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2" name="Rectangle 88">
            <a:extLst>
              <a:ext uri="{FF2B5EF4-FFF2-40B4-BE49-F238E27FC236}">
                <a16:creationId xmlns:a16="http://schemas.microsoft.com/office/drawing/2014/main" id="{FF8C5F70-B759-42B0-BC39-E490D26F1D4D}"/>
              </a:ext>
            </a:extLst>
          </p:cNvPr>
          <p:cNvSpPr>
            <a:spLocks noChangeArrowheads="1"/>
          </p:cNvSpPr>
          <p:nvPr/>
        </p:nvSpPr>
        <p:spPr bwMode="auto">
          <a:xfrm>
            <a:off x="5055394" y="2649538"/>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3" name="Rectangle 89">
            <a:extLst>
              <a:ext uri="{FF2B5EF4-FFF2-40B4-BE49-F238E27FC236}">
                <a16:creationId xmlns:a16="http://schemas.microsoft.com/office/drawing/2014/main" id="{E29D5F22-5CEE-4DE5-98EA-319DABCE84AF}"/>
              </a:ext>
            </a:extLst>
          </p:cNvPr>
          <p:cNvSpPr>
            <a:spLocks noChangeArrowheads="1"/>
          </p:cNvSpPr>
          <p:nvPr/>
        </p:nvSpPr>
        <p:spPr bwMode="auto">
          <a:xfrm>
            <a:off x="5155406" y="264953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4</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4" name="Rectangle 90">
            <a:extLst>
              <a:ext uri="{FF2B5EF4-FFF2-40B4-BE49-F238E27FC236}">
                <a16:creationId xmlns:a16="http://schemas.microsoft.com/office/drawing/2014/main" id="{6122AC9C-F780-4D1B-A055-B40157F693A0}"/>
              </a:ext>
            </a:extLst>
          </p:cNvPr>
          <p:cNvSpPr>
            <a:spLocks noChangeArrowheads="1"/>
          </p:cNvSpPr>
          <p:nvPr/>
        </p:nvSpPr>
        <p:spPr bwMode="auto">
          <a:xfrm>
            <a:off x="5288756" y="2649538"/>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5" name="Rectangle 91">
            <a:extLst>
              <a:ext uri="{FF2B5EF4-FFF2-40B4-BE49-F238E27FC236}">
                <a16:creationId xmlns:a16="http://schemas.microsoft.com/office/drawing/2014/main" id="{9261AA69-F722-40DF-896E-9B9053F1F598}"/>
              </a:ext>
            </a:extLst>
          </p:cNvPr>
          <p:cNvSpPr>
            <a:spLocks noChangeArrowheads="1"/>
          </p:cNvSpPr>
          <p:nvPr/>
        </p:nvSpPr>
        <p:spPr bwMode="auto">
          <a:xfrm>
            <a:off x="5088731" y="37973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L</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6" name="Rectangle 92">
            <a:extLst>
              <a:ext uri="{FF2B5EF4-FFF2-40B4-BE49-F238E27FC236}">
                <a16:creationId xmlns:a16="http://schemas.microsoft.com/office/drawing/2014/main" id="{10181DCA-7038-4B09-8F0D-2275F631F87D}"/>
              </a:ext>
            </a:extLst>
          </p:cNvPr>
          <p:cNvSpPr>
            <a:spLocks noChangeArrowheads="1"/>
          </p:cNvSpPr>
          <p:nvPr/>
        </p:nvSpPr>
        <p:spPr bwMode="auto">
          <a:xfrm>
            <a:off x="5237956"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7" name="Rectangle 93">
            <a:extLst>
              <a:ext uri="{FF2B5EF4-FFF2-40B4-BE49-F238E27FC236}">
                <a16:creationId xmlns:a16="http://schemas.microsoft.com/office/drawing/2014/main" id="{9AD322ED-29DC-44E0-AF22-3EA15E4593E6}"/>
              </a:ext>
            </a:extLst>
          </p:cNvPr>
          <p:cNvSpPr>
            <a:spLocks noChangeArrowheads="1"/>
          </p:cNvSpPr>
          <p:nvPr/>
        </p:nvSpPr>
        <p:spPr bwMode="auto">
          <a:xfrm>
            <a:off x="5337969" y="3797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1</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8" name="Rectangle 94">
            <a:extLst>
              <a:ext uri="{FF2B5EF4-FFF2-40B4-BE49-F238E27FC236}">
                <a16:creationId xmlns:a16="http://schemas.microsoft.com/office/drawing/2014/main" id="{361482CC-3AC5-400B-9065-92E747172539}"/>
              </a:ext>
            </a:extLst>
          </p:cNvPr>
          <p:cNvSpPr>
            <a:spLocks noChangeArrowheads="1"/>
          </p:cNvSpPr>
          <p:nvPr/>
        </p:nvSpPr>
        <p:spPr bwMode="auto">
          <a:xfrm>
            <a:off x="5469731"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199" name="Rectangle 95">
            <a:extLst>
              <a:ext uri="{FF2B5EF4-FFF2-40B4-BE49-F238E27FC236}">
                <a16:creationId xmlns:a16="http://schemas.microsoft.com/office/drawing/2014/main" id="{D82B77FD-28C6-41BC-9B0D-BFC182AA9318}"/>
              </a:ext>
            </a:extLst>
          </p:cNvPr>
          <p:cNvSpPr>
            <a:spLocks noChangeArrowheads="1"/>
          </p:cNvSpPr>
          <p:nvPr/>
        </p:nvSpPr>
        <p:spPr bwMode="auto">
          <a:xfrm>
            <a:off x="5718969" y="37973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L</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0" name="Rectangle 96">
            <a:extLst>
              <a:ext uri="{FF2B5EF4-FFF2-40B4-BE49-F238E27FC236}">
                <a16:creationId xmlns:a16="http://schemas.microsoft.com/office/drawing/2014/main" id="{5827F5CB-F9DD-4FE9-941A-6C711A18AA61}"/>
              </a:ext>
            </a:extLst>
          </p:cNvPr>
          <p:cNvSpPr>
            <a:spLocks noChangeArrowheads="1"/>
          </p:cNvSpPr>
          <p:nvPr/>
        </p:nvSpPr>
        <p:spPr bwMode="auto">
          <a:xfrm>
            <a:off x="5885656"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1" name="Rectangle 97">
            <a:extLst>
              <a:ext uri="{FF2B5EF4-FFF2-40B4-BE49-F238E27FC236}">
                <a16:creationId xmlns:a16="http://schemas.microsoft.com/office/drawing/2014/main" id="{1FE30839-9B33-48D4-B352-C7DE0CA01280}"/>
              </a:ext>
            </a:extLst>
          </p:cNvPr>
          <p:cNvSpPr>
            <a:spLocks noChangeArrowheads="1"/>
          </p:cNvSpPr>
          <p:nvPr/>
        </p:nvSpPr>
        <p:spPr bwMode="auto">
          <a:xfrm>
            <a:off x="5968206" y="3797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2</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2" name="Rectangle 98">
            <a:extLst>
              <a:ext uri="{FF2B5EF4-FFF2-40B4-BE49-F238E27FC236}">
                <a16:creationId xmlns:a16="http://schemas.microsoft.com/office/drawing/2014/main" id="{1E7D3A2D-7E79-4FB3-8A5C-EFD620EA7A9C}"/>
              </a:ext>
            </a:extLst>
          </p:cNvPr>
          <p:cNvSpPr>
            <a:spLocks noChangeArrowheads="1"/>
          </p:cNvSpPr>
          <p:nvPr/>
        </p:nvSpPr>
        <p:spPr bwMode="auto">
          <a:xfrm>
            <a:off x="6099969"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3" name="Rectangle 99">
            <a:extLst>
              <a:ext uri="{FF2B5EF4-FFF2-40B4-BE49-F238E27FC236}">
                <a16:creationId xmlns:a16="http://schemas.microsoft.com/office/drawing/2014/main" id="{46734655-7AF4-4E5A-90F9-55185A4894AF}"/>
              </a:ext>
            </a:extLst>
          </p:cNvPr>
          <p:cNvSpPr>
            <a:spLocks noChangeArrowheads="1"/>
          </p:cNvSpPr>
          <p:nvPr/>
        </p:nvSpPr>
        <p:spPr bwMode="auto">
          <a:xfrm>
            <a:off x="6398419" y="37973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L</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4" name="Rectangle 100">
            <a:extLst>
              <a:ext uri="{FF2B5EF4-FFF2-40B4-BE49-F238E27FC236}">
                <a16:creationId xmlns:a16="http://schemas.microsoft.com/office/drawing/2014/main" id="{9E04D1EF-0408-422F-9507-16F1B42118F3}"/>
              </a:ext>
            </a:extLst>
          </p:cNvPr>
          <p:cNvSpPr>
            <a:spLocks noChangeArrowheads="1"/>
          </p:cNvSpPr>
          <p:nvPr/>
        </p:nvSpPr>
        <p:spPr bwMode="auto">
          <a:xfrm>
            <a:off x="6565106"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5" name="Rectangle 101">
            <a:extLst>
              <a:ext uri="{FF2B5EF4-FFF2-40B4-BE49-F238E27FC236}">
                <a16:creationId xmlns:a16="http://schemas.microsoft.com/office/drawing/2014/main" id="{4006CE68-7647-4BD9-B4F9-823B1A04E632}"/>
              </a:ext>
            </a:extLst>
          </p:cNvPr>
          <p:cNvSpPr>
            <a:spLocks noChangeArrowheads="1"/>
          </p:cNvSpPr>
          <p:nvPr/>
        </p:nvSpPr>
        <p:spPr bwMode="auto">
          <a:xfrm>
            <a:off x="6647656" y="3797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3</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6" name="Rectangle 102">
            <a:extLst>
              <a:ext uri="{FF2B5EF4-FFF2-40B4-BE49-F238E27FC236}">
                <a16:creationId xmlns:a16="http://schemas.microsoft.com/office/drawing/2014/main" id="{72E500E7-9E28-4AA0-96D1-48F7DBEFACAC}"/>
              </a:ext>
            </a:extLst>
          </p:cNvPr>
          <p:cNvSpPr>
            <a:spLocks noChangeArrowheads="1"/>
          </p:cNvSpPr>
          <p:nvPr/>
        </p:nvSpPr>
        <p:spPr bwMode="auto">
          <a:xfrm>
            <a:off x="6779419"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7" name="Rectangle 103">
            <a:extLst>
              <a:ext uri="{FF2B5EF4-FFF2-40B4-BE49-F238E27FC236}">
                <a16:creationId xmlns:a16="http://schemas.microsoft.com/office/drawing/2014/main" id="{8EC36BFF-E282-4988-A830-F887A49BF2D8}"/>
              </a:ext>
            </a:extLst>
          </p:cNvPr>
          <p:cNvSpPr>
            <a:spLocks noChangeArrowheads="1"/>
          </p:cNvSpPr>
          <p:nvPr/>
        </p:nvSpPr>
        <p:spPr bwMode="auto">
          <a:xfrm>
            <a:off x="7012781" y="37973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L</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8" name="Rectangle 104">
            <a:extLst>
              <a:ext uri="{FF2B5EF4-FFF2-40B4-BE49-F238E27FC236}">
                <a16:creationId xmlns:a16="http://schemas.microsoft.com/office/drawing/2014/main" id="{298B163E-2757-4198-8E4A-1A3D5AC3599A}"/>
              </a:ext>
            </a:extLst>
          </p:cNvPr>
          <p:cNvSpPr>
            <a:spLocks noChangeArrowheads="1"/>
          </p:cNvSpPr>
          <p:nvPr/>
        </p:nvSpPr>
        <p:spPr bwMode="auto">
          <a:xfrm>
            <a:off x="7177881"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09" name="Rectangle 105">
            <a:extLst>
              <a:ext uri="{FF2B5EF4-FFF2-40B4-BE49-F238E27FC236}">
                <a16:creationId xmlns:a16="http://schemas.microsoft.com/office/drawing/2014/main" id="{CE8D7230-F711-4851-A9B7-A486354732E4}"/>
              </a:ext>
            </a:extLst>
          </p:cNvPr>
          <p:cNvSpPr>
            <a:spLocks noChangeArrowheads="1"/>
          </p:cNvSpPr>
          <p:nvPr/>
        </p:nvSpPr>
        <p:spPr bwMode="auto">
          <a:xfrm>
            <a:off x="7260431" y="3797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4</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0" name="Rectangle 106">
            <a:extLst>
              <a:ext uri="{FF2B5EF4-FFF2-40B4-BE49-F238E27FC236}">
                <a16:creationId xmlns:a16="http://schemas.microsoft.com/office/drawing/2014/main" id="{25C51C5F-ECB8-423E-A3B6-A5C314FDE825}"/>
              </a:ext>
            </a:extLst>
          </p:cNvPr>
          <p:cNvSpPr>
            <a:spLocks noChangeArrowheads="1"/>
          </p:cNvSpPr>
          <p:nvPr/>
        </p:nvSpPr>
        <p:spPr bwMode="auto">
          <a:xfrm>
            <a:off x="7393781"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1" name="Rectangle 107">
            <a:extLst>
              <a:ext uri="{FF2B5EF4-FFF2-40B4-BE49-F238E27FC236}">
                <a16:creationId xmlns:a16="http://schemas.microsoft.com/office/drawing/2014/main" id="{C11DE163-9D4F-4595-A0FA-FA5C84F16934}"/>
              </a:ext>
            </a:extLst>
          </p:cNvPr>
          <p:cNvSpPr>
            <a:spLocks noChangeArrowheads="1"/>
          </p:cNvSpPr>
          <p:nvPr/>
        </p:nvSpPr>
        <p:spPr bwMode="auto">
          <a:xfrm>
            <a:off x="7708106" y="37973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L</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2" name="Rectangle 108">
            <a:extLst>
              <a:ext uri="{FF2B5EF4-FFF2-40B4-BE49-F238E27FC236}">
                <a16:creationId xmlns:a16="http://schemas.microsoft.com/office/drawing/2014/main" id="{2E445C27-7FCB-42BA-8E39-0DD03B113E22}"/>
              </a:ext>
            </a:extLst>
          </p:cNvPr>
          <p:cNvSpPr>
            <a:spLocks noChangeArrowheads="1"/>
          </p:cNvSpPr>
          <p:nvPr/>
        </p:nvSpPr>
        <p:spPr bwMode="auto">
          <a:xfrm>
            <a:off x="7873206"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3" name="Rectangle 109">
            <a:extLst>
              <a:ext uri="{FF2B5EF4-FFF2-40B4-BE49-F238E27FC236}">
                <a16:creationId xmlns:a16="http://schemas.microsoft.com/office/drawing/2014/main" id="{3D25365C-9628-456F-8881-6407C75AD31E}"/>
              </a:ext>
            </a:extLst>
          </p:cNvPr>
          <p:cNvSpPr>
            <a:spLocks noChangeArrowheads="1"/>
          </p:cNvSpPr>
          <p:nvPr/>
        </p:nvSpPr>
        <p:spPr bwMode="auto">
          <a:xfrm>
            <a:off x="7957344" y="3797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5</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4" name="Rectangle 110">
            <a:extLst>
              <a:ext uri="{FF2B5EF4-FFF2-40B4-BE49-F238E27FC236}">
                <a16:creationId xmlns:a16="http://schemas.microsoft.com/office/drawing/2014/main" id="{AEF60144-9C61-425D-9CC3-78968D545C82}"/>
              </a:ext>
            </a:extLst>
          </p:cNvPr>
          <p:cNvSpPr>
            <a:spLocks noChangeArrowheads="1"/>
          </p:cNvSpPr>
          <p:nvPr/>
        </p:nvSpPr>
        <p:spPr bwMode="auto">
          <a:xfrm>
            <a:off x="8089106"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5" name="Rectangle 111">
            <a:extLst>
              <a:ext uri="{FF2B5EF4-FFF2-40B4-BE49-F238E27FC236}">
                <a16:creationId xmlns:a16="http://schemas.microsoft.com/office/drawing/2014/main" id="{CB94C18F-CEEB-4CA6-BCC8-91A76DFD9EDB}"/>
              </a:ext>
            </a:extLst>
          </p:cNvPr>
          <p:cNvSpPr>
            <a:spLocks noChangeArrowheads="1"/>
          </p:cNvSpPr>
          <p:nvPr/>
        </p:nvSpPr>
        <p:spPr bwMode="auto">
          <a:xfrm>
            <a:off x="8320881" y="37973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L</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6" name="Rectangle 112">
            <a:extLst>
              <a:ext uri="{FF2B5EF4-FFF2-40B4-BE49-F238E27FC236}">
                <a16:creationId xmlns:a16="http://schemas.microsoft.com/office/drawing/2014/main" id="{E9C9B1EF-DD8F-4107-96A1-BEA5F64A8BB9}"/>
              </a:ext>
            </a:extLst>
          </p:cNvPr>
          <p:cNvSpPr>
            <a:spLocks noChangeArrowheads="1"/>
          </p:cNvSpPr>
          <p:nvPr/>
        </p:nvSpPr>
        <p:spPr bwMode="auto">
          <a:xfrm>
            <a:off x="8487569"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7" name="Rectangle 113">
            <a:extLst>
              <a:ext uri="{FF2B5EF4-FFF2-40B4-BE49-F238E27FC236}">
                <a16:creationId xmlns:a16="http://schemas.microsoft.com/office/drawing/2014/main" id="{D7519960-1CC4-4413-922E-49FAEC20D832}"/>
              </a:ext>
            </a:extLst>
          </p:cNvPr>
          <p:cNvSpPr>
            <a:spLocks noChangeArrowheads="1"/>
          </p:cNvSpPr>
          <p:nvPr/>
        </p:nvSpPr>
        <p:spPr bwMode="auto">
          <a:xfrm>
            <a:off x="8570119" y="3797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6</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8" name="Rectangle 114">
            <a:extLst>
              <a:ext uri="{FF2B5EF4-FFF2-40B4-BE49-F238E27FC236}">
                <a16:creationId xmlns:a16="http://schemas.microsoft.com/office/drawing/2014/main" id="{23BB2339-2B6A-40C4-8284-2C111DB2C168}"/>
              </a:ext>
            </a:extLst>
          </p:cNvPr>
          <p:cNvSpPr>
            <a:spLocks noChangeArrowheads="1"/>
          </p:cNvSpPr>
          <p:nvPr/>
        </p:nvSpPr>
        <p:spPr bwMode="auto">
          <a:xfrm>
            <a:off x="8703469"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19" name="Rectangle 115">
            <a:extLst>
              <a:ext uri="{FF2B5EF4-FFF2-40B4-BE49-F238E27FC236}">
                <a16:creationId xmlns:a16="http://schemas.microsoft.com/office/drawing/2014/main" id="{422716CE-9136-4A0A-8672-C6CDED829645}"/>
              </a:ext>
            </a:extLst>
          </p:cNvPr>
          <p:cNvSpPr>
            <a:spLocks noChangeArrowheads="1"/>
          </p:cNvSpPr>
          <p:nvPr/>
        </p:nvSpPr>
        <p:spPr bwMode="auto">
          <a:xfrm>
            <a:off x="9017794" y="37973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L</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0" name="Rectangle 116">
            <a:extLst>
              <a:ext uri="{FF2B5EF4-FFF2-40B4-BE49-F238E27FC236}">
                <a16:creationId xmlns:a16="http://schemas.microsoft.com/office/drawing/2014/main" id="{AFBFCAB6-91C7-407C-A70E-ECB1781A3AAE}"/>
              </a:ext>
            </a:extLst>
          </p:cNvPr>
          <p:cNvSpPr>
            <a:spLocks noChangeArrowheads="1"/>
          </p:cNvSpPr>
          <p:nvPr/>
        </p:nvSpPr>
        <p:spPr bwMode="auto">
          <a:xfrm>
            <a:off x="9182894"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1" name="Rectangle 117">
            <a:extLst>
              <a:ext uri="{FF2B5EF4-FFF2-40B4-BE49-F238E27FC236}">
                <a16:creationId xmlns:a16="http://schemas.microsoft.com/office/drawing/2014/main" id="{CE233889-A505-447E-912F-8AFC08889122}"/>
              </a:ext>
            </a:extLst>
          </p:cNvPr>
          <p:cNvSpPr>
            <a:spLocks noChangeArrowheads="1"/>
          </p:cNvSpPr>
          <p:nvPr/>
        </p:nvSpPr>
        <p:spPr bwMode="auto">
          <a:xfrm>
            <a:off x="9267031" y="3797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7</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2" name="Rectangle 118">
            <a:extLst>
              <a:ext uri="{FF2B5EF4-FFF2-40B4-BE49-F238E27FC236}">
                <a16:creationId xmlns:a16="http://schemas.microsoft.com/office/drawing/2014/main" id="{9D239D1A-CAED-4E33-A2EE-7724A1CFC96E}"/>
              </a:ext>
            </a:extLst>
          </p:cNvPr>
          <p:cNvSpPr>
            <a:spLocks noChangeArrowheads="1"/>
          </p:cNvSpPr>
          <p:nvPr/>
        </p:nvSpPr>
        <p:spPr bwMode="auto">
          <a:xfrm>
            <a:off x="9398794"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3" name="Rectangle 119">
            <a:extLst>
              <a:ext uri="{FF2B5EF4-FFF2-40B4-BE49-F238E27FC236}">
                <a16:creationId xmlns:a16="http://schemas.microsoft.com/office/drawing/2014/main" id="{ADF8C7EC-1A19-43FA-9FC6-33CF35E6E945}"/>
              </a:ext>
            </a:extLst>
          </p:cNvPr>
          <p:cNvSpPr>
            <a:spLocks noChangeArrowheads="1"/>
          </p:cNvSpPr>
          <p:nvPr/>
        </p:nvSpPr>
        <p:spPr bwMode="auto">
          <a:xfrm>
            <a:off x="9630569" y="3797300"/>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L</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4" name="Rectangle 120">
            <a:extLst>
              <a:ext uri="{FF2B5EF4-FFF2-40B4-BE49-F238E27FC236}">
                <a16:creationId xmlns:a16="http://schemas.microsoft.com/office/drawing/2014/main" id="{30502301-9495-48FA-A54C-21436942DC01}"/>
              </a:ext>
            </a:extLst>
          </p:cNvPr>
          <p:cNvSpPr>
            <a:spLocks noChangeArrowheads="1"/>
          </p:cNvSpPr>
          <p:nvPr/>
        </p:nvSpPr>
        <p:spPr bwMode="auto">
          <a:xfrm>
            <a:off x="9797256"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5" name="Rectangle 121">
            <a:extLst>
              <a:ext uri="{FF2B5EF4-FFF2-40B4-BE49-F238E27FC236}">
                <a16:creationId xmlns:a16="http://schemas.microsoft.com/office/drawing/2014/main" id="{86F28AD1-0EFA-41C5-AB51-41B4CD1B0DA4}"/>
              </a:ext>
            </a:extLst>
          </p:cNvPr>
          <p:cNvSpPr>
            <a:spLocks noChangeArrowheads="1"/>
          </p:cNvSpPr>
          <p:nvPr/>
        </p:nvSpPr>
        <p:spPr bwMode="auto">
          <a:xfrm>
            <a:off x="9879806" y="3797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8</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6" name="Rectangle 122">
            <a:extLst>
              <a:ext uri="{FF2B5EF4-FFF2-40B4-BE49-F238E27FC236}">
                <a16:creationId xmlns:a16="http://schemas.microsoft.com/office/drawing/2014/main" id="{401D6323-DAA0-4871-8D11-9302EA1C3F3E}"/>
              </a:ext>
            </a:extLst>
          </p:cNvPr>
          <p:cNvSpPr>
            <a:spLocks noChangeArrowheads="1"/>
          </p:cNvSpPr>
          <p:nvPr/>
        </p:nvSpPr>
        <p:spPr bwMode="auto">
          <a:xfrm>
            <a:off x="10011569" y="379730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7" name="Freeform 123">
            <a:extLst>
              <a:ext uri="{FF2B5EF4-FFF2-40B4-BE49-F238E27FC236}">
                <a16:creationId xmlns:a16="http://schemas.microsoft.com/office/drawing/2014/main" id="{4B460719-BF42-442C-9235-18EF399ED326}"/>
              </a:ext>
            </a:extLst>
          </p:cNvPr>
          <p:cNvSpPr>
            <a:spLocks/>
          </p:cNvSpPr>
          <p:nvPr/>
        </p:nvSpPr>
        <p:spPr bwMode="auto">
          <a:xfrm>
            <a:off x="5104607" y="4157663"/>
            <a:ext cx="384175" cy="855662"/>
          </a:xfrm>
          <a:custGeom>
            <a:avLst/>
            <a:gdLst>
              <a:gd name="T0" fmla="*/ 2147483646 w 242"/>
              <a:gd name="T1" fmla="*/ 2147483646 h 539"/>
              <a:gd name="T2" fmla="*/ 2147483646 w 242"/>
              <a:gd name="T3" fmla="*/ 0 h 539"/>
              <a:gd name="T4" fmla="*/ 0 w 242"/>
              <a:gd name="T5" fmla="*/ 0 h 539"/>
              <a:gd name="T6" fmla="*/ 0 w 242"/>
              <a:gd name="T7" fmla="*/ 2147483646 h 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2" h="539">
                <a:moveTo>
                  <a:pt x="242" y="539"/>
                </a:moveTo>
                <a:lnTo>
                  <a:pt x="242" y="0"/>
                </a:lnTo>
                <a:lnTo>
                  <a:pt x="0" y="0"/>
                </a:lnTo>
                <a:lnTo>
                  <a:pt x="0" y="539"/>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228" name="Rectangle 124">
            <a:extLst>
              <a:ext uri="{FF2B5EF4-FFF2-40B4-BE49-F238E27FC236}">
                <a16:creationId xmlns:a16="http://schemas.microsoft.com/office/drawing/2014/main" id="{2D3FC36A-D1CE-4AA2-9269-CD8C87D17CB3}"/>
              </a:ext>
            </a:extLst>
          </p:cNvPr>
          <p:cNvSpPr>
            <a:spLocks noChangeArrowheads="1"/>
          </p:cNvSpPr>
          <p:nvPr/>
        </p:nvSpPr>
        <p:spPr bwMode="auto">
          <a:xfrm>
            <a:off x="5122069" y="5095875"/>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R</a:t>
            </a:r>
            <a:endParaRPr lang="en-US" altLang="zh-CN" sz="1800">
              <a:solidFill>
                <a:srgbClr val="000000"/>
              </a:solidFill>
              <a:latin typeface="Arial" panose="020B0604020202020204" pitchFamily="34" charset="0"/>
              <a:ea typeface="宋体" panose="02010600030101010101" pitchFamily="2" charset="-122"/>
            </a:endParaRPr>
          </a:p>
        </p:txBody>
      </p:sp>
      <p:sp>
        <p:nvSpPr>
          <p:cNvPr id="47229" name="Rectangle 125">
            <a:extLst>
              <a:ext uri="{FF2B5EF4-FFF2-40B4-BE49-F238E27FC236}">
                <a16:creationId xmlns:a16="http://schemas.microsoft.com/office/drawing/2014/main" id="{E4704788-5F62-430F-B677-224F9FBA832E}"/>
              </a:ext>
            </a:extLst>
          </p:cNvPr>
          <p:cNvSpPr>
            <a:spLocks noChangeArrowheads="1"/>
          </p:cNvSpPr>
          <p:nvPr/>
        </p:nvSpPr>
        <p:spPr bwMode="auto">
          <a:xfrm>
            <a:off x="5288756"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0" name="Rectangle 126">
            <a:extLst>
              <a:ext uri="{FF2B5EF4-FFF2-40B4-BE49-F238E27FC236}">
                <a16:creationId xmlns:a16="http://schemas.microsoft.com/office/drawing/2014/main" id="{72771E7B-E14D-4BD2-8D9C-EF9246BC6296}"/>
              </a:ext>
            </a:extLst>
          </p:cNvPr>
          <p:cNvSpPr>
            <a:spLocks noChangeArrowheads="1"/>
          </p:cNvSpPr>
          <p:nvPr/>
        </p:nvSpPr>
        <p:spPr bwMode="auto">
          <a:xfrm>
            <a:off x="5387181" y="50958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1</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1" name="Rectangle 127">
            <a:extLst>
              <a:ext uri="{FF2B5EF4-FFF2-40B4-BE49-F238E27FC236}">
                <a16:creationId xmlns:a16="http://schemas.microsoft.com/office/drawing/2014/main" id="{DB1966FE-901E-47A6-B9B7-E2111D8EB361}"/>
              </a:ext>
            </a:extLst>
          </p:cNvPr>
          <p:cNvSpPr>
            <a:spLocks noChangeArrowheads="1"/>
          </p:cNvSpPr>
          <p:nvPr/>
        </p:nvSpPr>
        <p:spPr bwMode="auto">
          <a:xfrm>
            <a:off x="5520531"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2" name="Rectangle 128">
            <a:extLst>
              <a:ext uri="{FF2B5EF4-FFF2-40B4-BE49-F238E27FC236}">
                <a16:creationId xmlns:a16="http://schemas.microsoft.com/office/drawing/2014/main" id="{0A533CA1-5369-4416-B292-69424E7B2DA6}"/>
              </a:ext>
            </a:extLst>
          </p:cNvPr>
          <p:cNvSpPr>
            <a:spLocks noChangeArrowheads="1"/>
          </p:cNvSpPr>
          <p:nvPr/>
        </p:nvSpPr>
        <p:spPr bwMode="auto">
          <a:xfrm>
            <a:off x="5718969" y="5095875"/>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R</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3" name="Rectangle 129">
            <a:extLst>
              <a:ext uri="{FF2B5EF4-FFF2-40B4-BE49-F238E27FC236}">
                <a16:creationId xmlns:a16="http://schemas.microsoft.com/office/drawing/2014/main" id="{A97CCE9B-F560-41CB-92A6-97444094A251}"/>
              </a:ext>
            </a:extLst>
          </p:cNvPr>
          <p:cNvSpPr>
            <a:spLocks noChangeArrowheads="1"/>
          </p:cNvSpPr>
          <p:nvPr/>
        </p:nvSpPr>
        <p:spPr bwMode="auto">
          <a:xfrm>
            <a:off x="5885656"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4" name="Rectangle 130">
            <a:extLst>
              <a:ext uri="{FF2B5EF4-FFF2-40B4-BE49-F238E27FC236}">
                <a16:creationId xmlns:a16="http://schemas.microsoft.com/office/drawing/2014/main" id="{CD66614C-938C-40EF-BB03-B59B5CDF386F}"/>
              </a:ext>
            </a:extLst>
          </p:cNvPr>
          <p:cNvSpPr>
            <a:spLocks noChangeArrowheads="1"/>
          </p:cNvSpPr>
          <p:nvPr/>
        </p:nvSpPr>
        <p:spPr bwMode="auto">
          <a:xfrm>
            <a:off x="5984081" y="50958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2</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5" name="Rectangle 131">
            <a:extLst>
              <a:ext uri="{FF2B5EF4-FFF2-40B4-BE49-F238E27FC236}">
                <a16:creationId xmlns:a16="http://schemas.microsoft.com/office/drawing/2014/main" id="{7DC97D78-336A-4F29-807F-8BF73D1E666E}"/>
              </a:ext>
            </a:extLst>
          </p:cNvPr>
          <p:cNvSpPr>
            <a:spLocks noChangeArrowheads="1"/>
          </p:cNvSpPr>
          <p:nvPr/>
        </p:nvSpPr>
        <p:spPr bwMode="auto">
          <a:xfrm>
            <a:off x="6117431"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6" name="Rectangle 132">
            <a:extLst>
              <a:ext uri="{FF2B5EF4-FFF2-40B4-BE49-F238E27FC236}">
                <a16:creationId xmlns:a16="http://schemas.microsoft.com/office/drawing/2014/main" id="{6844AF04-2955-4622-908C-B41B584C3DAA}"/>
              </a:ext>
            </a:extLst>
          </p:cNvPr>
          <p:cNvSpPr>
            <a:spLocks noChangeArrowheads="1"/>
          </p:cNvSpPr>
          <p:nvPr/>
        </p:nvSpPr>
        <p:spPr bwMode="auto">
          <a:xfrm>
            <a:off x="6365081" y="5095875"/>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R</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7" name="Rectangle 133">
            <a:extLst>
              <a:ext uri="{FF2B5EF4-FFF2-40B4-BE49-F238E27FC236}">
                <a16:creationId xmlns:a16="http://schemas.microsoft.com/office/drawing/2014/main" id="{CE06F66A-AF57-4F01-BA77-E502CCDD8CCC}"/>
              </a:ext>
            </a:extLst>
          </p:cNvPr>
          <p:cNvSpPr>
            <a:spLocks noChangeArrowheads="1"/>
          </p:cNvSpPr>
          <p:nvPr/>
        </p:nvSpPr>
        <p:spPr bwMode="auto">
          <a:xfrm>
            <a:off x="6547644"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8" name="Rectangle 134">
            <a:extLst>
              <a:ext uri="{FF2B5EF4-FFF2-40B4-BE49-F238E27FC236}">
                <a16:creationId xmlns:a16="http://schemas.microsoft.com/office/drawing/2014/main" id="{CE761CBE-431E-4F19-AB12-CCCF113250D1}"/>
              </a:ext>
            </a:extLst>
          </p:cNvPr>
          <p:cNvSpPr>
            <a:spLocks noChangeArrowheads="1"/>
          </p:cNvSpPr>
          <p:nvPr/>
        </p:nvSpPr>
        <p:spPr bwMode="auto">
          <a:xfrm>
            <a:off x="6630194" y="50958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3</a:t>
            </a:r>
            <a:endParaRPr lang="en-US" altLang="zh-CN" sz="1800">
              <a:solidFill>
                <a:srgbClr val="000000"/>
              </a:solidFill>
              <a:latin typeface="Arial" panose="020B0604020202020204" pitchFamily="34" charset="0"/>
              <a:ea typeface="宋体" panose="02010600030101010101" pitchFamily="2" charset="-122"/>
            </a:endParaRPr>
          </a:p>
        </p:txBody>
      </p:sp>
      <p:sp>
        <p:nvSpPr>
          <p:cNvPr id="47239" name="Rectangle 135">
            <a:extLst>
              <a:ext uri="{FF2B5EF4-FFF2-40B4-BE49-F238E27FC236}">
                <a16:creationId xmlns:a16="http://schemas.microsoft.com/office/drawing/2014/main" id="{48C6F67B-698F-46FC-9ED0-F67252B9D288}"/>
              </a:ext>
            </a:extLst>
          </p:cNvPr>
          <p:cNvSpPr>
            <a:spLocks noChangeArrowheads="1"/>
          </p:cNvSpPr>
          <p:nvPr/>
        </p:nvSpPr>
        <p:spPr bwMode="auto">
          <a:xfrm>
            <a:off x="6763544"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0" name="Rectangle 136">
            <a:extLst>
              <a:ext uri="{FF2B5EF4-FFF2-40B4-BE49-F238E27FC236}">
                <a16:creationId xmlns:a16="http://schemas.microsoft.com/office/drawing/2014/main" id="{522983B0-D772-4CE7-9A61-28E44DB4AC73}"/>
              </a:ext>
            </a:extLst>
          </p:cNvPr>
          <p:cNvSpPr>
            <a:spLocks noChangeArrowheads="1"/>
          </p:cNvSpPr>
          <p:nvPr/>
        </p:nvSpPr>
        <p:spPr bwMode="auto">
          <a:xfrm>
            <a:off x="7012781" y="5111750"/>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R</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1" name="Rectangle 137">
            <a:extLst>
              <a:ext uri="{FF2B5EF4-FFF2-40B4-BE49-F238E27FC236}">
                <a16:creationId xmlns:a16="http://schemas.microsoft.com/office/drawing/2014/main" id="{9C6AB7D5-6FA5-4A4C-A159-DA5C445FE043}"/>
              </a:ext>
            </a:extLst>
          </p:cNvPr>
          <p:cNvSpPr>
            <a:spLocks noChangeArrowheads="1"/>
          </p:cNvSpPr>
          <p:nvPr/>
        </p:nvSpPr>
        <p:spPr bwMode="auto">
          <a:xfrm>
            <a:off x="7193756" y="511175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2" name="Rectangle 138">
            <a:extLst>
              <a:ext uri="{FF2B5EF4-FFF2-40B4-BE49-F238E27FC236}">
                <a16:creationId xmlns:a16="http://schemas.microsoft.com/office/drawing/2014/main" id="{8F12C033-3954-48F3-AE2D-4CF9A0E47599}"/>
              </a:ext>
            </a:extLst>
          </p:cNvPr>
          <p:cNvSpPr>
            <a:spLocks noChangeArrowheads="1"/>
          </p:cNvSpPr>
          <p:nvPr/>
        </p:nvSpPr>
        <p:spPr bwMode="auto">
          <a:xfrm>
            <a:off x="7277894" y="511175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4</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3" name="Rectangle 139">
            <a:extLst>
              <a:ext uri="{FF2B5EF4-FFF2-40B4-BE49-F238E27FC236}">
                <a16:creationId xmlns:a16="http://schemas.microsoft.com/office/drawing/2014/main" id="{F7BD50E7-D58F-4389-AEEB-18D62512D147}"/>
              </a:ext>
            </a:extLst>
          </p:cNvPr>
          <p:cNvSpPr>
            <a:spLocks noChangeArrowheads="1"/>
          </p:cNvSpPr>
          <p:nvPr/>
        </p:nvSpPr>
        <p:spPr bwMode="auto">
          <a:xfrm>
            <a:off x="7409656" y="511175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4" name="Rectangle 140">
            <a:extLst>
              <a:ext uri="{FF2B5EF4-FFF2-40B4-BE49-F238E27FC236}">
                <a16:creationId xmlns:a16="http://schemas.microsoft.com/office/drawing/2014/main" id="{25DB62BE-38F6-4034-ACB3-D31790E9C6B3}"/>
              </a:ext>
            </a:extLst>
          </p:cNvPr>
          <p:cNvSpPr>
            <a:spLocks noChangeArrowheads="1"/>
          </p:cNvSpPr>
          <p:nvPr/>
        </p:nvSpPr>
        <p:spPr bwMode="auto">
          <a:xfrm>
            <a:off x="7774781" y="5095875"/>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R</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5" name="Rectangle 141">
            <a:extLst>
              <a:ext uri="{FF2B5EF4-FFF2-40B4-BE49-F238E27FC236}">
                <a16:creationId xmlns:a16="http://schemas.microsoft.com/office/drawing/2014/main" id="{75A66A0C-3F42-418B-9943-C08ADCAD5D82}"/>
              </a:ext>
            </a:extLst>
          </p:cNvPr>
          <p:cNvSpPr>
            <a:spLocks noChangeArrowheads="1"/>
          </p:cNvSpPr>
          <p:nvPr/>
        </p:nvSpPr>
        <p:spPr bwMode="auto">
          <a:xfrm>
            <a:off x="7957344"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6" name="Rectangle 142">
            <a:extLst>
              <a:ext uri="{FF2B5EF4-FFF2-40B4-BE49-F238E27FC236}">
                <a16:creationId xmlns:a16="http://schemas.microsoft.com/office/drawing/2014/main" id="{8B50BC04-5238-4575-8814-C71E71911E28}"/>
              </a:ext>
            </a:extLst>
          </p:cNvPr>
          <p:cNvSpPr>
            <a:spLocks noChangeArrowheads="1"/>
          </p:cNvSpPr>
          <p:nvPr/>
        </p:nvSpPr>
        <p:spPr bwMode="auto">
          <a:xfrm>
            <a:off x="8039894" y="50958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5</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7" name="Rectangle 143">
            <a:extLst>
              <a:ext uri="{FF2B5EF4-FFF2-40B4-BE49-F238E27FC236}">
                <a16:creationId xmlns:a16="http://schemas.microsoft.com/office/drawing/2014/main" id="{05956BBC-4861-42C3-BB98-8431554B13CA}"/>
              </a:ext>
            </a:extLst>
          </p:cNvPr>
          <p:cNvSpPr>
            <a:spLocks noChangeArrowheads="1"/>
          </p:cNvSpPr>
          <p:nvPr/>
        </p:nvSpPr>
        <p:spPr bwMode="auto">
          <a:xfrm>
            <a:off x="8171656"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8" name="Rectangle 144">
            <a:extLst>
              <a:ext uri="{FF2B5EF4-FFF2-40B4-BE49-F238E27FC236}">
                <a16:creationId xmlns:a16="http://schemas.microsoft.com/office/drawing/2014/main" id="{D90A0457-9F4F-4E3A-95B2-D752AB1B250B}"/>
              </a:ext>
            </a:extLst>
          </p:cNvPr>
          <p:cNvSpPr>
            <a:spLocks noChangeArrowheads="1"/>
          </p:cNvSpPr>
          <p:nvPr/>
        </p:nvSpPr>
        <p:spPr bwMode="auto">
          <a:xfrm>
            <a:off x="8371681" y="5095875"/>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R</a:t>
            </a:r>
            <a:endParaRPr lang="en-US" altLang="zh-CN" sz="1800">
              <a:solidFill>
                <a:srgbClr val="000000"/>
              </a:solidFill>
              <a:latin typeface="Arial" panose="020B0604020202020204" pitchFamily="34" charset="0"/>
              <a:ea typeface="宋体" panose="02010600030101010101" pitchFamily="2" charset="-122"/>
            </a:endParaRPr>
          </a:p>
        </p:txBody>
      </p:sp>
      <p:sp>
        <p:nvSpPr>
          <p:cNvPr id="47249" name="Rectangle 145">
            <a:extLst>
              <a:ext uri="{FF2B5EF4-FFF2-40B4-BE49-F238E27FC236}">
                <a16:creationId xmlns:a16="http://schemas.microsoft.com/office/drawing/2014/main" id="{288BCD05-54BA-45A9-B8DB-5F1D956D8C9A}"/>
              </a:ext>
            </a:extLst>
          </p:cNvPr>
          <p:cNvSpPr>
            <a:spLocks noChangeArrowheads="1"/>
          </p:cNvSpPr>
          <p:nvPr/>
        </p:nvSpPr>
        <p:spPr bwMode="auto">
          <a:xfrm>
            <a:off x="8554244"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0" name="Rectangle 146">
            <a:extLst>
              <a:ext uri="{FF2B5EF4-FFF2-40B4-BE49-F238E27FC236}">
                <a16:creationId xmlns:a16="http://schemas.microsoft.com/office/drawing/2014/main" id="{BA89A843-050B-468E-95F5-D68633AB2EF7}"/>
              </a:ext>
            </a:extLst>
          </p:cNvPr>
          <p:cNvSpPr>
            <a:spLocks noChangeArrowheads="1"/>
          </p:cNvSpPr>
          <p:nvPr/>
        </p:nvSpPr>
        <p:spPr bwMode="auto">
          <a:xfrm>
            <a:off x="8636794" y="50958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6</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1" name="Rectangle 147">
            <a:extLst>
              <a:ext uri="{FF2B5EF4-FFF2-40B4-BE49-F238E27FC236}">
                <a16:creationId xmlns:a16="http://schemas.microsoft.com/office/drawing/2014/main" id="{30A7868F-45CB-4558-8F2D-A501465FA1EA}"/>
              </a:ext>
            </a:extLst>
          </p:cNvPr>
          <p:cNvSpPr>
            <a:spLocks noChangeArrowheads="1"/>
          </p:cNvSpPr>
          <p:nvPr/>
        </p:nvSpPr>
        <p:spPr bwMode="auto">
          <a:xfrm>
            <a:off x="8768556" y="5095875"/>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2" name="Rectangle 148">
            <a:extLst>
              <a:ext uri="{FF2B5EF4-FFF2-40B4-BE49-F238E27FC236}">
                <a16:creationId xmlns:a16="http://schemas.microsoft.com/office/drawing/2014/main" id="{4D01BDC5-EBAA-49AB-82D6-6D1673FC412F}"/>
              </a:ext>
            </a:extLst>
          </p:cNvPr>
          <p:cNvSpPr>
            <a:spLocks noChangeArrowheads="1"/>
          </p:cNvSpPr>
          <p:nvPr/>
        </p:nvSpPr>
        <p:spPr bwMode="auto">
          <a:xfrm>
            <a:off x="9033669" y="5111750"/>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R</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3" name="Rectangle 149">
            <a:extLst>
              <a:ext uri="{FF2B5EF4-FFF2-40B4-BE49-F238E27FC236}">
                <a16:creationId xmlns:a16="http://schemas.microsoft.com/office/drawing/2014/main" id="{520FF198-8197-4C6E-B143-BC211ECFA322}"/>
              </a:ext>
            </a:extLst>
          </p:cNvPr>
          <p:cNvSpPr>
            <a:spLocks noChangeArrowheads="1"/>
          </p:cNvSpPr>
          <p:nvPr/>
        </p:nvSpPr>
        <p:spPr bwMode="auto">
          <a:xfrm>
            <a:off x="9200356" y="511175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4" name="Rectangle 150">
            <a:extLst>
              <a:ext uri="{FF2B5EF4-FFF2-40B4-BE49-F238E27FC236}">
                <a16:creationId xmlns:a16="http://schemas.microsoft.com/office/drawing/2014/main" id="{469B66AA-8FE0-4C45-8C7A-37C7C1525DD7}"/>
              </a:ext>
            </a:extLst>
          </p:cNvPr>
          <p:cNvSpPr>
            <a:spLocks noChangeArrowheads="1"/>
          </p:cNvSpPr>
          <p:nvPr/>
        </p:nvSpPr>
        <p:spPr bwMode="auto">
          <a:xfrm>
            <a:off x="9298781" y="511175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7</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5" name="Rectangle 151">
            <a:extLst>
              <a:ext uri="{FF2B5EF4-FFF2-40B4-BE49-F238E27FC236}">
                <a16:creationId xmlns:a16="http://schemas.microsoft.com/office/drawing/2014/main" id="{60A399CD-5B8B-43C3-BADC-AE990FF48792}"/>
              </a:ext>
            </a:extLst>
          </p:cNvPr>
          <p:cNvSpPr>
            <a:spLocks noChangeArrowheads="1"/>
          </p:cNvSpPr>
          <p:nvPr/>
        </p:nvSpPr>
        <p:spPr bwMode="auto">
          <a:xfrm>
            <a:off x="9432131" y="5111750"/>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6" name="Rectangle 152">
            <a:extLst>
              <a:ext uri="{FF2B5EF4-FFF2-40B4-BE49-F238E27FC236}">
                <a16:creationId xmlns:a16="http://schemas.microsoft.com/office/drawing/2014/main" id="{DF406860-4911-4004-849E-D3E4708292EB}"/>
              </a:ext>
            </a:extLst>
          </p:cNvPr>
          <p:cNvSpPr>
            <a:spLocks noChangeArrowheads="1"/>
          </p:cNvSpPr>
          <p:nvPr/>
        </p:nvSpPr>
        <p:spPr bwMode="auto">
          <a:xfrm>
            <a:off x="9663906" y="5081588"/>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R</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7" name="Rectangle 153">
            <a:extLst>
              <a:ext uri="{FF2B5EF4-FFF2-40B4-BE49-F238E27FC236}">
                <a16:creationId xmlns:a16="http://schemas.microsoft.com/office/drawing/2014/main" id="{C52E668D-3E2E-4AAB-BD05-4EF4064414BD}"/>
              </a:ext>
            </a:extLst>
          </p:cNvPr>
          <p:cNvSpPr>
            <a:spLocks noChangeArrowheads="1"/>
          </p:cNvSpPr>
          <p:nvPr/>
        </p:nvSpPr>
        <p:spPr bwMode="auto">
          <a:xfrm>
            <a:off x="9846469" y="5081588"/>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8" name="Rectangle 154">
            <a:extLst>
              <a:ext uri="{FF2B5EF4-FFF2-40B4-BE49-F238E27FC236}">
                <a16:creationId xmlns:a16="http://schemas.microsoft.com/office/drawing/2014/main" id="{A40AFB59-B8E2-4CAA-87EC-EBFFD3CF9F49}"/>
              </a:ext>
            </a:extLst>
          </p:cNvPr>
          <p:cNvSpPr>
            <a:spLocks noChangeArrowheads="1"/>
          </p:cNvSpPr>
          <p:nvPr/>
        </p:nvSpPr>
        <p:spPr bwMode="auto">
          <a:xfrm>
            <a:off x="9929019" y="508158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8</a:t>
            </a:r>
            <a:endParaRPr lang="en-US" altLang="zh-CN" sz="1800">
              <a:solidFill>
                <a:srgbClr val="000000"/>
              </a:solidFill>
              <a:latin typeface="Arial" panose="020B0604020202020204" pitchFamily="34" charset="0"/>
              <a:ea typeface="宋体" panose="02010600030101010101" pitchFamily="2" charset="-122"/>
            </a:endParaRPr>
          </a:p>
        </p:txBody>
      </p:sp>
      <p:sp>
        <p:nvSpPr>
          <p:cNvPr id="47259" name="Rectangle 155">
            <a:extLst>
              <a:ext uri="{FF2B5EF4-FFF2-40B4-BE49-F238E27FC236}">
                <a16:creationId xmlns:a16="http://schemas.microsoft.com/office/drawing/2014/main" id="{EA6C7BB8-A100-4A25-8212-9604A75A0751}"/>
              </a:ext>
            </a:extLst>
          </p:cNvPr>
          <p:cNvSpPr>
            <a:spLocks noChangeArrowheads="1"/>
          </p:cNvSpPr>
          <p:nvPr/>
        </p:nvSpPr>
        <p:spPr bwMode="auto">
          <a:xfrm>
            <a:off x="10062369" y="5081588"/>
            <a:ext cx="8175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9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60" name="Rectangle 156">
            <a:extLst>
              <a:ext uri="{FF2B5EF4-FFF2-40B4-BE49-F238E27FC236}">
                <a16:creationId xmlns:a16="http://schemas.microsoft.com/office/drawing/2014/main" id="{3B97D8D6-F310-4102-99A9-28C4B06A5E2A}"/>
              </a:ext>
            </a:extLst>
          </p:cNvPr>
          <p:cNvSpPr>
            <a:spLocks noChangeArrowheads="1"/>
          </p:cNvSpPr>
          <p:nvPr/>
        </p:nvSpPr>
        <p:spPr bwMode="auto">
          <a:xfrm>
            <a:off x="1840707" y="3419476"/>
            <a:ext cx="18065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zh-CN" altLang="en-US" sz="2000">
                <a:solidFill>
                  <a:srgbClr val="000000"/>
                </a:solidFill>
                <a:latin typeface="宋体" panose="02010600030101010101" pitchFamily="2" charset="-122"/>
                <a:ea typeface="宋体" panose="02010600030101010101" pitchFamily="2" charset="-122"/>
              </a:rPr>
              <a:t>当前进行比较的</a:t>
            </a:r>
            <a:endParaRPr lang="zh-CN" altLang="en-US" sz="2000">
              <a:solidFill>
                <a:srgbClr val="000000"/>
              </a:solidFill>
              <a:latin typeface="Arial" panose="020B0604020202020204" pitchFamily="34" charset="0"/>
              <a:ea typeface="宋体" panose="02010600030101010101" pitchFamily="2" charset="-122"/>
            </a:endParaRPr>
          </a:p>
        </p:txBody>
      </p:sp>
      <p:sp>
        <p:nvSpPr>
          <p:cNvPr id="47261" name="Rectangle 157">
            <a:extLst>
              <a:ext uri="{FF2B5EF4-FFF2-40B4-BE49-F238E27FC236}">
                <a16:creationId xmlns:a16="http://schemas.microsoft.com/office/drawing/2014/main" id="{A08771F0-8689-4E8A-A54E-050866618B5F}"/>
              </a:ext>
            </a:extLst>
          </p:cNvPr>
          <p:cNvSpPr>
            <a:spLocks noChangeArrowheads="1"/>
          </p:cNvSpPr>
          <p:nvPr/>
        </p:nvSpPr>
        <p:spPr bwMode="auto">
          <a:xfrm>
            <a:off x="3696494" y="34194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8</a:t>
            </a:r>
            <a:endParaRPr lang="en-US" altLang="zh-CN" sz="2000">
              <a:solidFill>
                <a:srgbClr val="000000"/>
              </a:solidFill>
              <a:latin typeface="Arial" panose="020B0604020202020204" pitchFamily="34" charset="0"/>
              <a:ea typeface="宋体" panose="02010600030101010101" pitchFamily="2" charset="-122"/>
            </a:endParaRPr>
          </a:p>
        </p:txBody>
      </p:sp>
      <p:sp>
        <p:nvSpPr>
          <p:cNvPr id="47262" name="Rectangle 158">
            <a:extLst>
              <a:ext uri="{FF2B5EF4-FFF2-40B4-BE49-F238E27FC236}">
                <a16:creationId xmlns:a16="http://schemas.microsoft.com/office/drawing/2014/main" id="{C210273C-3787-4C22-9D18-39D799677FB7}"/>
              </a:ext>
            </a:extLst>
          </p:cNvPr>
          <p:cNvSpPr>
            <a:spLocks noChangeArrowheads="1"/>
          </p:cNvSpPr>
          <p:nvPr/>
        </p:nvSpPr>
        <p:spPr bwMode="auto">
          <a:xfrm>
            <a:off x="3829844" y="3419476"/>
            <a:ext cx="1032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zh-CN" altLang="en-US" sz="2000">
                <a:solidFill>
                  <a:srgbClr val="000000"/>
                </a:solidFill>
                <a:latin typeface="宋体" panose="02010600030101010101" pitchFamily="2" charset="-122"/>
                <a:ea typeface="宋体" panose="02010600030101010101" pitchFamily="2" charset="-122"/>
              </a:rPr>
              <a:t>个关键码</a:t>
            </a:r>
            <a:endParaRPr lang="zh-CN" altLang="en-US" sz="2000">
              <a:solidFill>
                <a:srgbClr val="000000"/>
              </a:solidFill>
              <a:latin typeface="Arial" panose="020B0604020202020204" pitchFamily="34" charset="0"/>
              <a:ea typeface="宋体" panose="02010600030101010101" pitchFamily="2" charset="-122"/>
            </a:endParaRPr>
          </a:p>
        </p:txBody>
      </p:sp>
      <p:sp>
        <p:nvSpPr>
          <p:cNvPr id="47263" name="Rectangle 159">
            <a:extLst>
              <a:ext uri="{FF2B5EF4-FFF2-40B4-BE49-F238E27FC236}">
                <a16:creationId xmlns:a16="http://schemas.microsoft.com/office/drawing/2014/main" id="{E54A4164-2E7D-4A4D-BB33-8C19180C3752}"/>
              </a:ext>
            </a:extLst>
          </p:cNvPr>
          <p:cNvSpPr>
            <a:spLocks noChangeArrowheads="1"/>
          </p:cNvSpPr>
          <p:nvPr/>
        </p:nvSpPr>
        <p:spPr bwMode="auto">
          <a:xfrm>
            <a:off x="1826420" y="4476751"/>
            <a:ext cx="18065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zh-CN" altLang="en-US" sz="2000">
                <a:solidFill>
                  <a:srgbClr val="000000"/>
                </a:solidFill>
                <a:latin typeface="宋体" panose="02010600030101010101" pitchFamily="2" charset="-122"/>
                <a:ea typeface="宋体" panose="02010600030101010101" pitchFamily="2" charset="-122"/>
              </a:rPr>
              <a:t>等待进行比较的</a:t>
            </a:r>
            <a:endParaRPr lang="zh-CN" altLang="en-US" sz="2000">
              <a:solidFill>
                <a:srgbClr val="000000"/>
              </a:solidFill>
              <a:latin typeface="Arial" panose="020B0604020202020204" pitchFamily="34" charset="0"/>
              <a:ea typeface="宋体" panose="02010600030101010101" pitchFamily="2" charset="-122"/>
            </a:endParaRPr>
          </a:p>
        </p:txBody>
      </p:sp>
      <p:sp>
        <p:nvSpPr>
          <p:cNvPr id="47264" name="Rectangle 160">
            <a:extLst>
              <a:ext uri="{FF2B5EF4-FFF2-40B4-BE49-F238E27FC236}">
                <a16:creationId xmlns:a16="http://schemas.microsoft.com/office/drawing/2014/main" id="{2DF693C2-4B56-451D-9D68-831255C6E117}"/>
              </a:ext>
            </a:extLst>
          </p:cNvPr>
          <p:cNvSpPr>
            <a:spLocks noChangeArrowheads="1"/>
          </p:cNvSpPr>
          <p:nvPr/>
        </p:nvSpPr>
        <p:spPr bwMode="auto">
          <a:xfrm>
            <a:off x="3683794" y="44767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8</a:t>
            </a:r>
            <a:endParaRPr lang="en-US" altLang="zh-CN" sz="2000">
              <a:solidFill>
                <a:srgbClr val="000000"/>
              </a:solidFill>
              <a:latin typeface="Arial" panose="020B0604020202020204" pitchFamily="34" charset="0"/>
              <a:ea typeface="宋体" panose="02010600030101010101" pitchFamily="2" charset="-122"/>
            </a:endParaRPr>
          </a:p>
        </p:txBody>
      </p:sp>
      <p:sp>
        <p:nvSpPr>
          <p:cNvPr id="47265" name="Rectangle 161">
            <a:extLst>
              <a:ext uri="{FF2B5EF4-FFF2-40B4-BE49-F238E27FC236}">
                <a16:creationId xmlns:a16="http://schemas.microsoft.com/office/drawing/2014/main" id="{5982AF04-70D8-40C7-9A7A-028DC22DBB2C}"/>
              </a:ext>
            </a:extLst>
          </p:cNvPr>
          <p:cNvSpPr>
            <a:spLocks noChangeArrowheads="1"/>
          </p:cNvSpPr>
          <p:nvPr/>
        </p:nvSpPr>
        <p:spPr bwMode="auto">
          <a:xfrm>
            <a:off x="3815557" y="4476751"/>
            <a:ext cx="7742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zh-CN" altLang="en-US" sz="2000">
                <a:solidFill>
                  <a:srgbClr val="000000"/>
                </a:solidFill>
                <a:latin typeface="宋体" panose="02010600030101010101" pitchFamily="2" charset="-122"/>
                <a:ea typeface="宋体" panose="02010600030101010101" pitchFamily="2" charset="-122"/>
              </a:rPr>
              <a:t>个顺串</a:t>
            </a:r>
            <a:endParaRPr lang="zh-CN" altLang="en-US" sz="2000">
              <a:solidFill>
                <a:srgbClr val="000000"/>
              </a:solidFill>
              <a:latin typeface="Arial" panose="020B0604020202020204" pitchFamily="34" charset="0"/>
              <a:ea typeface="宋体" panose="02010600030101010101" pitchFamily="2" charset="-122"/>
            </a:endParaRPr>
          </a:p>
        </p:txBody>
      </p:sp>
      <p:sp>
        <p:nvSpPr>
          <p:cNvPr id="47266" name="Freeform 162">
            <a:extLst>
              <a:ext uri="{FF2B5EF4-FFF2-40B4-BE49-F238E27FC236}">
                <a16:creationId xmlns:a16="http://schemas.microsoft.com/office/drawing/2014/main" id="{384A5252-B5E0-4C9E-87DE-ADA176FE42FF}"/>
              </a:ext>
            </a:extLst>
          </p:cNvPr>
          <p:cNvSpPr>
            <a:spLocks/>
          </p:cNvSpPr>
          <p:nvPr/>
        </p:nvSpPr>
        <p:spPr bwMode="auto">
          <a:xfrm>
            <a:off x="5761832" y="4157663"/>
            <a:ext cx="384175" cy="855662"/>
          </a:xfrm>
          <a:custGeom>
            <a:avLst/>
            <a:gdLst>
              <a:gd name="T0" fmla="*/ 2147483646 w 242"/>
              <a:gd name="T1" fmla="*/ 2147483646 h 539"/>
              <a:gd name="T2" fmla="*/ 2147483646 w 242"/>
              <a:gd name="T3" fmla="*/ 0 h 539"/>
              <a:gd name="T4" fmla="*/ 0 w 242"/>
              <a:gd name="T5" fmla="*/ 0 h 539"/>
              <a:gd name="T6" fmla="*/ 0 w 242"/>
              <a:gd name="T7" fmla="*/ 2147483646 h 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2" h="539">
                <a:moveTo>
                  <a:pt x="242" y="539"/>
                </a:moveTo>
                <a:lnTo>
                  <a:pt x="242" y="0"/>
                </a:lnTo>
                <a:lnTo>
                  <a:pt x="0" y="0"/>
                </a:lnTo>
                <a:lnTo>
                  <a:pt x="0" y="539"/>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267" name="Freeform 163">
            <a:extLst>
              <a:ext uri="{FF2B5EF4-FFF2-40B4-BE49-F238E27FC236}">
                <a16:creationId xmlns:a16="http://schemas.microsoft.com/office/drawing/2014/main" id="{076B61B2-A7FA-4FD4-B804-D7765AF435A8}"/>
              </a:ext>
            </a:extLst>
          </p:cNvPr>
          <p:cNvSpPr>
            <a:spLocks/>
          </p:cNvSpPr>
          <p:nvPr/>
        </p:nvSpPr>
        <p:spPr bwMode="auto">
          <a:xfrm>
            <a:off x="6431757" y="4157663"/>
            <a:ext cx="384175" cy="855662"/>
          </a:xfrm>
          <a:custGeom>
            <a:avLst/>
            <a:gdLst>
              <a:gd name="T0" fmla="*/ 2147483646 w 242"/>
              <a:gd name="T1" fmla="*/ 2147483646 h 539"/>
              <a:gd name="T2" fmla="*/ 2147483646 w 242"/>
              <a:gd name="T3" fmla="*/ 0 h 539"/>
              <a:gd name="T4" fmla="*/ 0 w 242"/>
              <a:gd name="T5" fmla="*/ 0 h 539"/>
              <a:gd name="T6" fmla="*/ 0 w 242"/>
              <a:gd name="T7" fmla="*/ 2147483646 h 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2" h="539">
                <a:moveTo>
                  <a:pt x="242" y="539"/>
                </a:moveTo>
                <a:lnTo>
                  <a:pt x="242" y="0"/>
                </a:lnTo>
                <a:lnTo>
                  <a:pt x="0" y="0"/>
                </a:lnTo>
                <a:lnTo>
                  <a:pt x="0" y="539"/>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268" name="Freeform 164">
            <a:extLst>
              <a:ext uri="{FF2B5EF4-FFF2-40B4-BE49-F238E27FC236}">
                <a16:creationId xmlns:a16="http://schemas.microsoft.com/office/drawing/2014/main" id="{2EFCA86F-498D-49B4-A263-DDBFA874CF5D}"/>
              </a:ext>
            </a:extLst>
          </p:cNvPr>
          <p:cNvSpPr>
            <a:spLocks/>
          </p:cNvSpPr>
          <p:nvPr/>
        </p:nvSpPr>
        <p:spPr bwMode="auto">
          <a:xfrm>
            <a:off x="7088982" y="4157663"/>
            <a:ext cx="384175" cy="855662"/>
          </a:xfrm>
          <a:custGeom>
            <a:avLst/>
            <a:gdLst>
              <a:gd name="T0" fmla="*/ 2147483646 w 242"/>
              <a:gd name="T1" fmla="*/ 2147483646 h 539"/>
              <a:gd name="T2" fmla="*/ 2147483646 w 242"/>
              <a:gd name="T3" fmla="*/ 0 h 539"/>
              <a:gd name="T4" fmla="*/ 0 w 242"/>
              <a:gd name="T5" fmla="*/ 0 h 539"/>
              <a:gd name="T6" fmla="*/ 0 w 242"/>
              <a:gd name="T7" fmla="*/ 2147483646 h 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2" h="539">
                <a:moveTo>
                  <a:pt x="242" y="539"/>
                </a:moveTo>
                <a:lnTo>
                  <a:pt x="242" y="0"/>
                </a:lnTo>
                <a:lnTo>
                  <a:pt x="0" y="0"/>
                </a:lnTo>
                <a:lnTo>
                  <a:pt x="0" y="539"/>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269" name="Freeform 165">
            <a:extLst>
              <a:ext uri="{FF2B5EF4-FFF2-40B4-BE49-F238E27FC236}">
                <a16:creationId xmlns:a16="http://schemas.microsoft.com/office/drawing/2014/main" id="{8C1734D4-20AD-485A-B3E5-BF0D7B321F10}"/>
              </a:ext>
            </a:extLst>
          </p:cNvPr>
          <p:cNvSpPr>
            <a:spLocks/>
          </p:cNvSpPr>
          <p:nvPr/>
        </p:nvSpPr>
        <p:spPr bwMode="auto">
          <a:xfrm>
            <a:off x="7741445" y="4157663"/>
            <a:ext cx="382587" cy="855662"/>
          </a:xfrm>
          <a:custGeom>
            <a:avLst/>
            <a:gdLst>
              <a:gd name="T0" fmla="*/ 2147483646 w 241"/>
              <a:gd name="T1" fmla="*/ 2147483646 h 539"/>
              <a:gd name="T2" fmla="*/ 2147483646 w 241"/>
              <a:gd name="T3" fmla="*/ 0 h 539"/>
              <a:gd name="T4" fmla="*/ 0 w 241"/>
              <a:gd name="T5" fmla="*/ 0 h 539"/>
              <a:gd name="T6" fmla="*/ 0 w 241"/>
              <a:gd name="T7" fmla="*/ 2147483646 h 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1" h="539">
                <a:moveTo>
                  <a:pt x="241" y="539"/>
                </a:moveTo>
                <a:lnTo>
                  <a:pt x="241" y="0"/>
                </a:lnTo>
                <a:lnTo>
                  <a:pt x="0" y="0"/>
                </a:lnTo>
                <a:lnTo>
                  <a:pt x="0" y="539"/>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270" name="Freeform 166">
            <a:extLst>
              <a:ext uri="{FF2B5EF4-FFF2-40B4-BE49-F238E27FC236}">
                <a16:creationId xmlns:a16="http://schemas.microsoft.com/office/drawing/2014/main" id="{CFA6FF73-DCB7-4FFE-9A46-A4140B76E03D}"/>
              </a:ext>
            </a:extLst>
          </p:cNvPr>
          <p:cNvSpPr>
            <a:spLocks/>
          </p:cNvSpPr>
          <p:nvPr/>
        </p:nvSpPr>
        <p:spPr bwMode="auto">
          <a:xfrm>
            <a:off x="8398670" y="4157663"/>
            <a:ext cx="384175" cy="855662"/>
          </a:xfrm>
          <a:custGeom>
            <a:avLst/>
            <a:gdLst>
              <a:gd name="T0" fmla="*/ 2147483646 w 242"/>
              <a:gd name="T1" fmla="*/ 2147483646 h 539"/>
              <a:gd name="T2" fmla="*/ 2147483646 w 242"/>
              <a:gd name="T3" fmla="*/ 0 h 539"/>
              <a:gd name="T4" fmla="*/ 0 w 242"/>
              <a:gd name="T5" fmla="*/ 0 h 539"/>
              <a:gd name="T6" fmla="*/ 0 w 242"/>
              <a:gd name="T7" fmla="*/ 2147483646 h 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2" h="539">
                <a:moveTo>
                  <a:pt x="242" y="539"/>
                </a:moveTo>
                <a:lnTo>
                  <a:pt x="242" y="0"/>
                </a:lnTo>
                <a:lnTo>
                  <a:pt x="0" y="0"/>
                </a:lnTo>
                <a:lnTo>
                  <a:pt x="0" y="539"/>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271" name="Freeform 167">
            <a:extLst>
              <a:ext uri="{FF2B5EF4-FFF2-40B4-BE49-F238E27FC236}">
                <a16:creationId xmlns:a16="http://schemas.microsoft.com/office/drawing/2014/main" id="{BD06713B-1C75-45E7-B76E-F212569B6E2C}"/>
              </a:ext>
            </a:extLst>
          </p:cNvPr>
          <p:cNvSpPr>
            <a:spLocks/>
          </p:cNvSpPr>
          <p:nvPr/>
        </p:nvSpPr>
        <p:spPr bwMode="auto">
          <a:xfrm>
            <a:off x="9070181" y="4157663"/>
            <a:ext cx="382588" cy="855662"/>
          </a:xfrm>
          <a:custGeom>
            <a:avLst/>
            <a:gdLst>
              <a:gd name="T0" fmla="*/ 2147483646 w 241"/>
              <a:gd name="T1" fmla="*/ 2147483646 h 539"/>
              <a:gd name="T2" fmla="*/ 2147483646 w 241"/>
              <a:gd name="T3" fmla="*/ 0 h 539"/>
              <a:gd name="T4" fmla="*/ 0 w 241"/>
              <a:gd name="T5" fmla="*/ 0 h 539"/>
              <a:gd name="T6" fmla="*/ 0 w 241"/>
              <a:gd name="T7" fmla="*/ 2147483646 h 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1" h="539">
                <a:moveTo>
                  <a:pt x="241" y="539"/>
                </a:moveTo>
                <a:lnTo>
                  <a:pt x="241" y="0"/>
                </a:lnTo>
                <a:lnTo>
                  <a:pt x="0" y="0"/>
                </a:lnTo>
                <a:lnTo>
                  <a:pt x="0" y="539"/>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272" name="Freeform 168">
            <a:extLst>
              <a:ext uri="{FF2B5EF4-FFF2-40B4-BE49-F238E27FC236}">
                <a16:creationId xmlns:a16="http://schemas.microsoft.com/office/drawing/2014/main" id="{37905F36-2495-4F11-A86C-AB137493245D}"/>
              </a:ext>
            </a:extLst>
          </p:cNvPr>
          <p:cNvSpPr>
            <a:spLocks/>
          </p:cNvSpPr>
          <p:nvPr/>
        </p:nvSpPr>
        <p:spPr bwMode="auto">
          <a:xfrm>
            <a:off x="9725820" y="4157663"/>
            <a:ext cx="384175" cy="855662"/>
          </a:xfrm>
          <a:custGeom>
            <a:avLst/>
            <a:gdLst>
              <a:gd name="T0" fmla="*/ 2147483646 w 242"/>
              <a:gd name="T1" fmla="*/ 2147483646 h 539"/>
              <a:gd name="T2" fmla="*/ 2147483646 w 242"/>
              <a:gd name="T3" fmla="*/ 0 h 539"/>
              <a:gd name="T4" fmla="*/ 0 w 242"/>
              <a:gd name="T5" fmla="*/ 0 h 539"/>
              <a:gd name="T6" fmla="*/ 0 w 242"/>
              <a:gd name="T7" fmla="*/ 2147483646 h 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2" h="539">
                <a:moveTo>
                  <a:pt x="242" y="539"/>
                </a:moveTo>
                <a:lnTo>
                  <a:pt x="242" y="0"/>
                </a:lnTo>
                <a:lnTo>
                  <a:pt x="0" y="0"/>
                </a:lnTo>
                <a:lnTo>
                  <a:pt x="0" y="539"/>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273" name="Rectangle 169">
            <a:extLst>
              <a:ext uri="{FF2B5EF4-FFF2-40B4-BE49-F238E27FC236}">
                <a16:creationId xmlns:a16="http://schemas.microsoft.com/office/drawing/2014/main" id="{F98BEAFE-D71D-47CF-B22F-59E28F767C8A}"/>
              </a:ext>
            </a:extLst>
          </p:cNvPr>
          <p:cNvSpPr>
            <a:spLocks noChangeArrowheads="1"/>
          </p:cNvSpPr>
          <p:nvPr/>
        </p:nvSpPr>
        <p:spPr bwMode="auto">
          <a:xfrm>
            <a:off x="5188744" y="41290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12</a:t>
            </a:r>
            <a:endParaRPr lang="en-US" altLang="zh-CN" sz="1800">
              <a:solidFill>
                <a:srgbClr val="000000"/>
              </a:solidFill>
              <a:latin typeface="Arial" panose="020B0604020202020204" pitchFamily="34" charset="0"/>
              <a:ea typeface="宋体" panose="02010600030101010101" pitchFamily="2" charset="-122"/>
            </a:endParaRPr>
          </a:p>
        </p:txBody>
      </p:sp>
      <p:sp>
        <p:nvSpPr>
          <p:cNvPr id="47274" name="Rectangle 170">
            <a:extLst>
              <a:ext uri="{FF2B5EF4-FFF2-40B4-BE49-F238E27FC236}">
                <a16:creationId xmlns:a16="http://schemas.microsoft.com/office/drawing/2014/main" id="{07E8FBB9-CB9C-487F-99FA-934CA4BF9F76}"/>
              </a:ext>
            </a:extLst>
          </p:cNvPr>
          <p:cNvSpPr>
            <a:spLocks noChangeArrowheads="1"/>
          </p:cNvSpPr>
          <p:nvPr/>
        </p:nvSpPr>
        <p:spPr bwMode="auto">
          <a:xfrm>
            <a:off x="5188744" y="43703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15</a:t>
            </a:r>
            <a:endParaRPr lang="en-US" altLang="zh-CN" sz="1800">
              <a:solidFill>
                <a:srgbClr val="000000"/>
              </a:solidFill>
              <a:latin typeface="Arial" panose="020B0604020202020204" pitchFamily="34" charset="0"/>
              <a:ea typeface="宋体" panose="02010600030101010101" pitchFamily="2" charset="-122"/>
            </a:endParaRPr>
          </a:p>
        </p:txBody>
      </p:sp>
      <p:sp>
        <p:nvSpPr>
          <p:cNvPr id="47275" name="Rectangle 171">
            <a:extLst>
              <a:ext uri="{FF2B5EF4-FFF2-40B4-BE49-F238E27FC236}">
                <a16:creationId xmlns:a16="http://schemas.microsoft.com/office/drawing/2014/main" id="{8609975B-B82A-4738-ACAE-315E62AEC44A}"/>
              </a:ext>
            </a:extLst>
          </p:cNvPr>
          <p:cNvSpPr>
            <a:spLocks noChangeArrowheads="1"/>
          </p:cNvSpPr>
          <p:nvPr/>
        </p:nvSpPr>
        <p:spPr bwMode="auto">
          <a:xfrm>
            <a:off x="5271294" y="46132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76" name="Rectangle 172">
            <a:extLst>
              <a:ext uri="{FF2B5EF4-FFF2-40B4-BE49-F238E27FC236}">
                <a16:creationId xmlns:a16="http://schemas.microsoft.com/office/drawing/2014/main" id="{332BFBC1-6EE4-4C1D-8CA0-DA7737909971}"/>
              </a:ext>
            </a:extLst>
          </p:cNvPr>
          <p:cNvSpPr>
            <a:spLocks noChangeArrowheads="1"/>
          </p:cNvSpPr>
          <p:nvPr/>
        </p:nvSpPr>
        <p:spPr bwMode="auto">
          <a:xfrm>
            <a:off x="5271294" y="48545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77" name="Rectangle 173">
            <a:extLst>
              <a:ext uri="{FF2B5EF4-FFF2-40B4-BE49-F238E27FC236}">
                <a16:creationId xmlns:a16="http://schemas.microsoft.com/office/drawing/2014/main" id="{D809DB67-132F-4491-97AC-00EDA257C261}"/>
              </a:ext>
            </a:extLst>
          </p:cNvPr>
          <p:cNvSpPr>
            <a:spLocks noChangeArrowheads="1"/>
          </p:cNvSpPr>
          <p:nvPr/>
        </p:nvSpPr>
        <p:spPr bwMode="auto">
          <a:xfrm>
            <a:off x="5834856" y="41290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20</a:t>
            </a:r>
            <a:endParaRPr lang="en-US" altLang="zh-CN" sz="1800">
              <a:solidFill>
                <a:srgbClr val="000000"/>
              </a:solidFill>
              <a:latin typeface="Arial" panose="020B0604020202020204" pitchFamily="34" charset="0"/>
              <a:ea typeface="宋体" panose="02010600030101010101" pitchFamily="2" charset="-122"/>
            </a:endParaRPr>
          </a:p>
        </p:txBody>
      </p:sp>
      <p:sp>
        <p:nvSpPr>
          <p:cNvPr id="47278" name="Rectangle 174">
            <a:extLst>
              <a:ext uri="{FF2B5EF4-FFF2-40B4-BE49-F238E27FC236}">
                <a16:creationId xmlns:a16="http://schemas.microsoft.com/office/drawing/2014/main" id="{4AF822E5-44AD-4C4C-A1CF-564039C7D738}"/>
              </a:ext>
            </a:extLst>
          </p:cNvPr>
          <p:cNvSpPr>
            <a:spLocks noChangeArrowheads="1"/>
          </p:cNvSpPr>
          <p:nvPr/>
        </p:nvSpPr>
        <p:spPr bwMode="auto">
          <a:xfrm>
            <a:off x="5834856" y="43703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22</a:t>
            </a:r>
            <a:endParaRPr lang="en-US" altLang="zh-CN" sz="1800">
              <a:solidFill>
                <a:srgbClr val="000000"/>
              </a:solidFill>
              <a:latin typeface="Arial" panose="020B0604020202020204" pitchFamily="34" charset="0"/>
              <a:ea typeface="宋体" panose="02010600030101010101" pitchFamily="2" charset="-122"/>
            </a:endParaRPr>
          </a:p>
        </p:txBody>
      </p:sp>
      <p:sp>
        <p:nvSpPr>
          <p:cNvPr id="47279" name="Rectangle 175">
            <a:extLst>
              <a:ext uri="{FF2B5EF4-FFF2-40B4-BE49-F238E27FC236}">
                <a16:creationId xmlns:a16="http://schemas.microsoft.com/office/drawing/2014/main" id="{03C9D295-8B8C-49D9-8879-DCAA0BC3DB6E}"/>
              </a:ext>
            </a:extLst>
          </p:cNvPr>
          <p:cNvSpPr>
            <a:spLocks noChangeArrowheads="1"/>
          </p:cNvSpPr>
          <p:nvPr/>
        </p:nvSpPr>
        <p:spPr bwMode="auto">
          <a:xfrm>
            <a:off x="5917406" y="46132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0" name="Rectangle 176">
            <a:extLst>
              <a:ext uri="{FF2B5EF4-FFF2-40B4-BE49-F238E27FC236}">
                <a16:creationId xmlns:a16="http://schemas.microsoft.com/office/drawing/2014/main" id="{BA5D226A-13DD-4C60-842A-9B8093925B7B}"/>
              </a:ext>
            </a:extLst>
          </p:cNvPr>
          <p:cNvSpPr>
            <a:spLocks noChangeArrowheads="1"/>
          </p:cNvSpPr>
          <p:nvPr/>
        </p:nvSpPr>
        <p:spPr bwMode="auto">
          <a:xfrm>
            <a:off x="5917406" y="48545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1" name="Rectangle 177">
            <a:extLst>
              <a:ext uri="{FF2B5EF4-FFF2-40B4-BE49-F238E27FC236}">
                <a16:creationId xmlns:a16="http://schemas.microsoft.com/office/drawing/2014/main" id="{09E3DDAB-CEF0-4CA4-AF01-25FBA25B2C99}"/>
              </a:ext>
            </a:extLst>
          </p:cNvPr>
          <p:cNvSpPr>
            <a:spLocks noChangeArrowheads="1"/>
          </p:cNvSpPr>
          <p:nvPr/>
        </p:nvSpPr>
        <p:spPr bwMode="auto">
          <a:xfrm>
            <a:off x="6498431" y="4129089"/>
            <a:ext cx="1938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11</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2" name="Rectangle 178">
            <a:extLst>
              <a:ext uri="{FF2B5EF4-FFF2-40B4-BE49-F238E27FC236}">
                <a16:creationId xmlns:a16="http://schemas.microsoft.com/office/drawing/2014/main" id="{B9CD7053-3A3F-46F9-B122-C096635C5B28}"/>
              </a:ext>
            </a:extLst>
          </p:cNvPr>
          <p:cNvSpPr>
            <a:spLocks noChangeArrowheads="1"/>
          </p:cNvSpPr>
          <p:nvPr/>
        </p:nvSpPr>
        <p:spPr bwMode="auto">
          <a:xfrm>
            <a:off x="6498431" y="43703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14</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3" name="Rectangle 179">
            <a:extLst>
              <a:ext uri="{FF2B5EF4-FFF2-40B4-BE49-F238E27FC236}">
                <a16:creationId xmlns:a16="http://schemas.microsoft.com/office/drawing/2014/main" id="{A34DC757-DC7B-4121-A64A-B75576A64676}"/>
              </a:ext>
            </a:extLst>
          </p:cNvPr>
          <p:cNvSpPr>
            <a:spLocks noChangeArrowheads="1"/>
          </p:cNvSpPr>
          <p:nvPr/>
        </p:nvSpPr>
        <p:spPr bwMode="auto">
          <a:xfrm>
            <a:off x="6580981" y="46132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4" name="Rectangle 180">
            <a:extLst>
              <a:ext uri="{FF2B5EF4-FFF2-40B4-BE49-F238E27FC236}">
                <a16:creationId xmlns:a16="http://schemas.microsoft.com/office/drawing/2014/main" id="{8CCFF731-25DB-467B-BF2F-E0048ECEDA91}"/>
              </a:ext>
            </a:extLst>
          </p:cNvPr>
          <p:cNvSpPr>
            <a:spLocks noChangeArrowheads="1"/>
          </p:cNvSpPr>
          <p:nvPr/>
        </p:nvSpPr>
        <p:spPr bwMode="auto">
          <a:xfrm>
            <a:off x="6580981" y="48545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5" name="Rectangle 181">
            <a:extLst>
              <a:ext uri="{FF2B5EF4-FFF2-40B4-BE49-F238E27FC236}">
                <a16:creationId xmlns:a16="http://schemas.microsoft.com/office/drawing/2014/main" id="{9580E772-DB68-4ECF-93D3-FCF9A3AA011A}"/>
              </a:ext>
            </a:extLst>
          </p:cNvPr>
          <p:cNvSpPr>
            <a:spLocks noChangeArrowheads="1"/>
          </p:cNvSpPr>
          <p:nvPr/>
        </p:nvSpPr>
        <p:spPr bwMode="auto">
          <a:xfrm>
            <a:off x="7160419" y="41290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24</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6" name="Rectangle 182">
            <a:extLst>
              <a:ext uri="{FF2B5EF4-FFF2-40B4-BE49-F238E27FC236}">
                <a16:creationId xmlns:a16="http://schemas.microsoft.com/office/drawing/2014/main" id="{5D086311-47F7-4D37-9E3F-F3C1C57A9FAF}"/>
              </a:ext>
            </a:extLst>
          </p:cNvPr>
          <p:cNvSpPr>
            <a:spLocks noChangeArrowheads="1"/>
          </p:cNvSpPr>
          <p:nvPr/>
        </p:nvSpPr>
        <p:spPr bwMode="auto">
          <a:xfrm>
            <a:off x="7160419" y="43703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26</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7" name="Rectangle 183">
            <a:extLst>
              <a:ext uri="{FF2B5EF4-FFF2-40B4-BE49-F238E27FC236}">
                <a16:creationId xmlns:a16="http://schemas.microsoft.com/office/drawing/2014/main" id="{F114EA68-2CE7-4AD2-97C9-6CF62C9C0590}"/>
              </a:ext>
            </a:extLst>
          </p:cNvPr>
          <p:cNvSpPr>
            <a:spLocks noChangeArrowheads="1"/>
          </p:cNvSpPr>
          <p:nvPr/>
        </p:nvSpPr>
        <p:spPr bwMode="auto">
          <a:xfrm>
            <a:off x="7244556" y="46132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8" name="Rectangle 184">
            <a:extLst>
              <a:ext uri="{FF2B5EF4-FFF2-40B4-BE49-F238E27FC236}">
                <a16:creationId xmlns:a16="http://schemas.microsoft.com/office/drawing/2014/main" id="{0E6CE3C5-7128-43C8-9F02-7B6320D0D405}"/>
              </a:ext>
            </a:extLst>
          </p:cNvPr>
          <p:cNvSpPr>
            <a:spLocks noChangeArrowheads="1"/>
          </p:cNvSpPr>
          <p:nvPr/>
        </p:nvSpPr>
        <p:spPr bwMode="auto">
          <a:xfrm>
            <a:off x="7244556" y="48545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89" name="Rectangle 185">
            <a:extLst>
              <a:ext uri="{FF2B5EF4-FFF2-40B4-BE49-F238E27FC236}">
                <a16:creationId xmlns:a16="http://schemas.microsoft.com/office/drawing/2014/main" id="{FC18DBAC-EAAC-433F-9EAA-0FBF360225B1}"/>
              </a:ext>
            </a:extLst>
          </p:cNvPr>
          <p:cNvSpPr>
            <a:spLocks noChangeArrowheads="1"/>
          </p:cNvSpPr>
          <p:nvPr/>
        </p:nvSpPr>
        <p:spPr bwMode="auto">
          <a:xfrm>
            <a:off x="7823994" y="41290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13</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0" name="Rectangle 186">
            <a:extLst>
              <a:ext uri="{FF2B5EF4-FFF2-40B4-BE49-F238E27FC236}">
                <a16:creationId xmlns:a16="http://schemas.microsoft.com/office/drawing/2014/main" id="{60F20271-B0E1-4FA3-999A-BA25DA6F85AF}"/>
              </a:ext>
            </a:extLst>
          </p:cNvPr>
          <p:cNvSpPr>
            <a:spLocks noChangeArrowheads="1"/>
          </p:cNvSpPr>
          <p:nvPr/>
        </p:nvSpPr>
        <p:spPr bwMode="auto">
          <a:xfrm>
            <a:off x="7823994" y="43703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19</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1" name="Rectangle 187">
            <a:extLst>
              <a:ext uri="{FF2B5EF4-FFF2-40B4-BE49-F238E27FC236}">
                <a16:creationId xmlns:a16="http://schemas.microsoft.com/office/drawing/2014/main" id="{9A9229C4-EC17-4890-AB07-F2D437C3022F}"/>
              </a:ext>
            </a:extLst>
          </p:cNvPr>
          <p:cNvSpPr>
            <a:spLocks noChangeArrowheads="1"/>
          </p:cNvSpPr>
          <p:nvPr/>
        </p:nvSpPr>
        <p:spPr bwMode="auto">
          <a:xfrm>
            <a:off x="7906544" y="46132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2" name="Rectangle 188">
            <a:extLst>
              <a:ext uri="{FF2B5EF4-FFF2-40B4-BE49-F238E27FC236}">
                <a16:creationId xmlns:a16="http://schemas.microsoft.com/office/drawing/2014/main" id="{A9B58AD1-965B-4C7D-97AF-80C0B89FFB13}"/>
              </a:ext>
            </a:extLst>
          </p:cNvPr>
          <p:cNvSpPr>
            <a:spLocks noChangeArrowheads="1"/>
          </p:cNvSpPr>
          <p:nvPr/>
        </p:nvSpPr>
        <p:spPr bwMode="auto">
          <a:xfrm>
            <a:off x="7906544" y="48545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3" name="Rectangle 189">
            <a:extLst>
              <a:ext uri="{FF2B5EF4-FFF2-40B4-BE49-F238E27FC236}">
                <a16:creationId xmlns:a16="http://schemas.microsoft.com/office/drawing/2014/main" id="{310C85FE-AA7F-4D59-990E-2463EE3B20B4}"/>
              </a:ext>
            </a:extLst>
          </p:cNvPr>
          <p:cNvSpPr>
            <a:spLocks noChangeArrowheads="1"/>
          </p:cNvSpPr>
          <p:nvPr/>
        </p:nvSpPr>
        <p:spPr bwMode="auto">
          <a:xfrm>
            <a:off x="8470106" y="41290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17</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4" name="Rectangle 190">
            <a:extLst>
              <a:ext uri="{FF2B5EF4-FFF2-40B4-BE49-F238E27FC236}">
                <a16:creationId xmlns:a16="http://schemas.microsoft.com/office/drawing/2014/main" id="{FFD752F8-B0B1-41C2-BDBF-1AE2B23566EB}"/>
              </a:ext>
            </a:extLst>
          </p:cNvPr>
          <p:cNvSpPr>
            <a:spLocks noChangeArrowheads="1"/>
          </p:cNvSpPr>
          <p:nvPr/>
        </p:nvSpPr>
        <p:spPr bwMode="auto">
          <a:xfrm>
            <a:off x="8470106" y="43703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23</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5" name="Rectangle 191">
            <a:extLst>
              <a:ext uri="{FF2B5EF4-FFF2-40B4-BE49-F238E27FC236}">
                <a16:creationId xmlns:a16="http://schemas.microsoft.com/office/drawing/2014/main" id="{1CD5D1F3-121C-4F9E-A819-F2765DA3C446}"/>
              </a:ext>
            </a:extLst>
          </p:cNvPr>
          <p:cNvSpPr>
            <a:spLocks noChangeArrowheads="1"/>
          </p:cNvSpPr>
          <p:nvPr/>
        </p:nvSpPr>
        <p:spPr bwMode="auto">
          <a:xfrm>
            <a:off x="8554244" y="46132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6" name="Rectangle 192">
            <a:extLst>
              <a:ext uri="{FF2B5EF4-FFF2-40B4-BE49-F238E27FC236}">
                <a16:creationId xmlns:a16="http://schemas.microsoft.com/office/drawing/2014/main" id="{6737AF22-D38B-481B-8411-7C59A18B5F46}"/>
              </a:ext>
            </a:extLst>
          </p:cNvPr>
          <p:cNvSpPr>
            <a:spLocks noChangeArrowheads="1"/>
          </p:cNvSpPr>
          <p:nvPr/>
        </p:nvSpPr>
        <p:spPr bwMode="auto">
          <a:xfrm>
            <a:off x="8554244" y="48545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7" name="Rectangle 193">
            <a:extLst>
              <a:ext uri="{FF2B5EF4-FFF2-40B4-BE49-F238E27FC236}">
                <a16:creationId xmlns:a16="http://schemas.microsoft.com/office/drawing/2014/main" id="{994800EE-983F-4B26-AA4E-427559907EAE}"/>
              </a:ext>
            </a:extLst>
          </p:cNvPr>
          <p:cNvSpPr>
            <a:spLocks noChangeArrowheads="1"/>
          </p:cNvSpPr>
          <p:nvPr/>
        </p:nvSpPr>
        <p:spPr bwMode="auto">
          <a:xfrm>
            <a:off x="9133681" y="41290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28</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8" name="Rectangle 194">
            <a:extLst>
              <a:ext uri="{FF2B5EF4-FFF2-40B4-BE49-F238E27FC236}">
                <a16:creationId xmlns:a16="http://schemas.microsoft.com/office/drawing/2014/main" id="{23E8441C-3624-4C3A-85DB-F89434B6B8D2}"/>
              </a:ext>
            </a:extLst>
          </p:cNvPr>
          <p:cNvSpPr>
            <a:spLocks noChangeArrowheads="1"/>
          </p:cNvSpPr>
          <p:nvPr/>
        </p:nvSpPr>
        <p:spPr bwMode="auto">
          <a:xfrm>
            <a:off x="9133681" y="43703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30</a:t>
            </a:r>
            <a:endParaRPr lang="en-US" altLang="zh-CN" sz="1800">
              <a:solidFill>
                <a:srgbClr val="000000"/>
              </a:solidFill>
              <a:latin typeface="Arial" panose="020B0604020202020204" pitchFamily="34" charset="0"/>
              <a:ea typeface="宋体" panose="02010600030101010101" pitchFamily="2" charset="-122"/>
            </a:endParaRPr>
          </a:p>
        </p:txBody>
      </p:sp>
      <p:sp>
        <p:nvSpPr>
          <p:cNvPr id="47299" name="Rectangle 195">
            <a:extLst>
              <a:ext uri="{FF2B5EF4-FFF2-40B4-BE49-F238E27FC236}">
                <a16:creationId xmlns:a16="http://schemas.microsoft.com/office/drawing/2014/main" id="{08E91F6E-A6B1-4400-8A8F-38084288D946}"/>
              </a:ext>
            </a:extLst>
          </p:cNvPr>
          <p:cNvSpPr>
            <a:spLocks noChangeArrowheads="1"/>
          </p:cNvSpPr>
          <p:nvPr/>
        </p:nvSpPr>
        <p:spPr bwMode="auto">
          <a:xfrm>
            <a:off x="9216231" y="46132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300" name="Rectangle 196">
            <a:extLst>
              <a:ext uri="{FF2B5EF4-FFF2-40B4-BE49-F238E27FC236}">
                <a16:creationId xmlns:a16="http://schemas.microsoft.com/office/drawing/2014/main" id="{137E7EF0-8440-44E9-AB54-F880BCC316C4}"/>
              </a:ext>
            </a:extLst>
          </p:cNvPr>
          <p:cNvSpPr>
            <a:spLocks noChangeArrowheads="1"/>
          </p:cNvSpPr>
          <p:nvPr/>
        </p:nvSpPr>
        <p:spPr bwMode="auto">
          <a:xfrm>
            <a:off x="9216231" y="48545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301" name="Rectangle 197">
            <a:extLst>
              <a:ext uri="{FF2B5EF4-FFF2-40B4-BE49-F238E27FC236}">
                <a16:creationId xmlns:a16="http://schemas.microsoft.com/office/drawing/2014/main" id="{7D5B154D-1840-4815-8FE0-A646992AF1CD}"/>
              </a:ext>
            </a:extLst>
          </p:cNvPr>
          <p:cNvSpPr>
            <a:spLocks noChangeArrowheads="1"/>
          </p:cNvSpPr>
          <p:nvPr/>
        </p:nvSpPr>
        <p:spPr bwMode="auto">
          <a:xfrm>
            <a:off x="9813131" y="41290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18</a:t>
            </a:r>
            <a:endParaRPr lang="en-US" altLang="zh-CN" sz="1800">
              <a:solidFill>
                <a:srgbClr val="000000"/>
              </a:solidFill>
              <a:latin typeface="Arial" panose="020B0604020202020204" pitchFamily="34" charset="0"/>
              <a:ea typeface="宋体" panose="02010600030101010101" pitchFamily="2" charset="-122"/>
            </a:endParaRPr>
          </a:p>
        </p:txBody>
      </p:sp>
      <p:sp>
        <p:nvSpPr>
          <p:cNvPr id="47302" name="Rectangle 198">
            <a:extLst>
              <a:ext uri="{FF2B5EF4-FFF2-40B4-BE49-F238E27FC236}">
                <a16:creationId xmlns:a16="http://schemas.microsoft.com/office/drawing/2014/main" id="{8800642F-F829-422F-BA4B-24D91462744F}"/>
              </a:ext>
            </a:extLst>
          </p:cNvPr>
          <p:cNvSpPr>
            <a:spLocks noChangeArrowheads="1"/>
          </p:cNvSpPr>
          <p:nvPr/>
        </p:nvSpPr>
        <p:spPr bwMode="auto">
          <a:xfrm>
            <a:off x="9813131" y="4370389"/>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21</a:t>
            </a:r>
            <a:endParaRPr lang="en-US" altLang="zh-CN" sz="1800">
              <a:solidFill>
                <a:srgbClr val="000000"/>
              </a:solidFill>
              <a:latin typeface="Arial" panose="020B0604020202020204" pitchFamily="34" charset="0"/>
              <a:ea typeface="宋体" panose="02010600030101010101" pitchFamily="2" charset="-122"/>
            </a:endParaRPr>
          </a:p>
        </p:txBody>
      </p:sp>
      <p:sp>
        <p:nvSpPr>
          <p:cNvPr id="47303" name="Rectangle 199">
            <a:extLst>
              <a:ext uri="{FF2B5EF4-FFF2-40B4-BE49-F238E27FC236}">
                <a16:creationId xmlns:a16="http://schemas.microsoft.com/office/drawing/2014/main" id="{7BED8992-5DE9-4EB8-9100-127A3AB32ADA}"/>
              </a:ext>
            </a:extLst>
          </p:cNvPr>
          <p:cNvSpPr>
            <a:spLocks noChangeArrowheads="1"/>
          </p:cNvSpPr>
          <p:nvPr/>
        </p:nvSpPr>
        <p:spPr bwMode="auto">
          <a:xfrm>
            <a:off x="9895681" y="46132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304" name="Rectangle 200">
            <a:extLst>
              <a:ext uri="{FF2B5EF4-FFF2-40B4-BE49-F238E27FC236}">
                <a16:creationId xmlns:a16="http://schemas.microsoft.com/office/drawing/2014/main" id="{3CA5CD77-10F7-43A3-8FF7-71822F9B87D6}"/>
              </a:ext>
            </a:extLst>
          </p:cNvPr>
          <p:cNvSpPr>
            <a:spLocks noChangeArrowheads="1"/>
          </p:cNvSpPr>
          <p:nvPr/>
        </p:nvSpPr>
        <p:spPr bwMode="auto">
          <a:xfrm>
            <a:off x="9895681" y="4854576"/>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600">
                <a:solidFill>
                  <a:srgbClr val="000000"/>
                </a:solidFill>
                <a:ea typeface="宋体" panose="02010600030101010101" pitchFamily="2" charset="-122"/>
              </a:rPr>
              <a:t>.</a:t>
            </a:r>
            <a:endParaRPr lang="en-US" altLang="zh-CN" sz="1800">
              <a:solidFill>
                <a:srgbClr val="000000"/>
              </a:solidFill>
              <a:latin typeface="Arial" panose="020B0604020202020204" pitchFamily="34" charset="0"/>
              <a:ea typeface="宋体" panose="02010600030101010101" pitchFamily="2" charset="-122"/>
            </a:endParaRPr>
          </a:p>
        </p:txBody>
      </p:sp>
      <p:sp>
        <p:nvSpPr>
          <p:cNvPr id="47305" name="Rectangle 201">
            <a:extLst>
              <a:ext uri="{FF2B5EF4-FFF2-40B4-BE49-F238E27FC236}">
                <a16:creationId xmlns:a16="http://schemas.microsoft.com/office/drawing/2014/main" id="{3B9197DA-C5C6-4CED-97C2-A804FE535F22}"/>
              </a:ext>
            </a:extLst>
          </p:cNvPr>
          <p:cNvSpPr>
            <a:spLocks noChangeArrowheads="1"/>
          </p:cNvSpPr>
          <p:nvPr/>
        </p:nvSpPr>
        <p:spPr bwMode="auto">
          <a:xfrm>
            <a:off x="1916907" y="1698626"/>
            <a:ext cx="5161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zh-CN" altLang="en-US" sz="2000">
                <a:solidFill>
                  <a:srgbClr val="000000"/>
                </a:solidFill>
                <a:latin typeface="宋体" panose="02010600030101010101" pitchFamily="2" charset="-122"/>
                <a:ea typeface="宋体" panose="02010600030101010101" pitchFamily="2" charset="-122"/>
              </a:rPr>
              <a:t>数组</a:t>
            </a:r>
            <a:endParaRPr lang="zh-CN" altLang="en-US" sz="2000">
              <a:solidFill>
                <a:srgbClr val="000000"/>
              </a:solidFill>
              <a:latin typeface="Arial" panose="020B0604020202020204" pitchFamily="34" charset="0"/>
              <a:ea typeface="宋体" panose="02010600030101010101" pitchFamily="2" charset="-122"/>
            </a:endParaRPr>
          </a:p>
        </p:txBody>
      </p:sp>
      <p:sp>
        <p:nvSpPr>
          <p:cNvPr id="47306" name="Rectangle 202">
            <a:extLst>
              <a:ext uri="{FF2B5EF4-FFF2-40B4-BE49-F238E27FC236}">
                <a16:creationId xmlns:a16="http://schemas.microsoft.com/office/drawing/2014/main" id="{817376E6-F985-4019-8C6C-4F409DCFE87F}"/>
              </a:ext>
            </a:extLst>
          </p:cNvPr>
          <p:cNvSpPr>
            <a:spLocks noChangeArrowheads="1"/>
          </p:cNvSpPr>
          <p:nvPr/>
        </p:nvSpPr>
        <p:spPr bwMode="auto">
          <a:xfrm>
            <a:off x="2447132" y="169862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47307" name="Rectangle 203">
            <a:extLst>
              <a:ext uri="{FF2B5EF4-FFF2-40B4-BE49-F238E27FC236}">
                <a16:creationId xmlns:a16="http://schemas.microsoft.com/office/drawing/2014/main" id="{480F2C0C-205C-4BA7-AA86-531EAD3D0B76}"/>
              </a:ext>
            </a:extLst>
          </p:cNvPr>
          <p:cNvSpPr>
            <a:spLocks noChangeArrowheads="1"/>
          </p:cNvSpPr>
          <p:nvPr/>
        </p:nvSpPr>
        <p:spPr bwMode="auto">
          <a:xfrm>
            <a:off x="2612231" y="1698626"/>
            <a:ext cx="12904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zh-CN" altLang="en-US" sz="2000">
                <a:solidFill>
                  <a:srgbClr val="000000"/>
                </a:solidFill>
                <a:latin typeface="宋体" panose="02010600030101010101" pitchFamily="2" charset="-122"/>
                <a:ea typeface="宋体" panose="02010600030101010101" pitchFamily="2" charset="-122"/>
              </a:rPr>
              <a:t>中存储的是</a:t>
            </a:r>
            <a:endParaRPr lang="zh-CN" altLang="en-US" sz="2000">
              <a:solidFill>
                <a:srgbClr val="000000"/>
              </a:solidFill>
              <a:latin typeface="Arial" panose="020B0604020202020204" pitchFamily="34" charset="0"/>
              <a:ea typeface="宋体" panose="02010600030101010101" pitchFamily="2" charset="-122"/>
            </a:endParaRPr>
          </a:p>
        </p:txBody>
      </p:sp>
      <p:sp>
        <p:nvSpPr>
          <p:cNvPr id="47308" name="Rectangle 204">
            <a:extLst>
              <a:ext uri="{FF2B5EF4-FFF2-40B4-BE49-F238E27FC236}">
                <a16:creationId xmlns:a16="http://schemas.microsoft.com/office/drawing/2014/main" id="{674A75A6-5EEC-4F88-BF1B-2B6BE6036839}"/>
              </a:ext>
            </a:extLst>
          </p:cNvPr>
          <p:cNvSpPr>
            <a:spLocks noChangeArrowheads="1"/>
          </p:cNvSpPr>
          <p:nvPr/>
        </p:nvSpPr>
        <p:spPr bwMode="auto">
          <a:xfrm>
            <a:off x="3939382" y="169862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47309" name="Rectangle 205">
            <a:extLst>
              <a:ext uri="{FF2B5EF4-FFF2-40B4-BE49-F238E27FC236}">
                <a16:creationId xmlns:a16="http://schemas.microsoft.com/office/drawing/2014/main" id="{78A01E2E-ABD7-4A3F-AC79-3D96F28BCC60}"/>
              </a:ext>
            </a:extLst>
          </p:cNvPr>
          <p:cNvSpPr>
            <a:spLocks noChangeArrowheads="1"/>
          </p:cNvSpPr>
          <p:nvPr/>
        </p:nvSpPr>
        <p:spPr bwMode="auto">
          <a:xfrm>
            <a:off x="4104482" y="1698626"/>
            <a:ext cx="7742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zh-CN" altLang="en-US" sz="2000">
                <a:solidFill>
                  <a:srgbClr val="000000"/>
                </a:solidFill>
                <a:latin typeface="宋体" panose="02010600030101010101" pitchFamily="2" charset="-122"/>
                <a:ea typeface="宋体" panose="02010600030101010101" pitchFamily="2" charset="-122"/>
              </a:rPr>
              <a:t>的下标</a:t>
            </a:r>
            <a:endParaRPr lang="zh-CN" altLang="en-US" sz="2000">
              <a:solidFill>
                <a:srgbClr val="000000"/>
              </a:solidFill>
              <a:latin typeface="Arial" panose="020B0604020202020204" pitchFamily="34" charset="0"/>
              <a:ea typeface="宋体" panose="02010600030101010101" pitchFamily="2" charset="-122"/>
            </a:endParaRPr>
          </a:p>
        </p:txBody>
      </p:sp>
      <p:grpSp>
        <p:nvGrpSpPr>
          <p:cNvPr id="1241294" name="Group 206">
            <a:extLst>
              <a:ext uri="{FF2B5EF4-FFF2-40B4-BE49-F238E27FC236}">
                <a16:creationId xmlns:a16="http://schemas.microsoft.com/office/drawing/2014/main" id="{3814027C-1424-4E12-92E6-7FDE749DF999}"/>
              </a:ext>
            </a:extLst>
          </p:cNvPr>
          <p:cNvGrpSpPr>
            <a:grpSpLocks/>
          </p:cNvGrpSpPr>
          <p:nvPr/>
        </p:nvGrpSpPr>
        <p:grpSpPr bwMode="auto">
          <a:xfrm>
            <a:off x="5807869" y="2857501"/>
            <a:ext cx="3541712" cy="460375"/>
            <a:chOff x="2699" y="2160"/>
            <a:chExt cx="2231" cy="290"/>
          </a:xfrm>
        </p:grpSpPr>
        <p:sp>
          <p:nvSpPr>
            <p:cNvPr id="47316" name="Freeform 207">
              <a:extLst>
                <a:ext uri="{FF2B5EF4-FFF2-40B4-BE49-F238E27FC236}">
                  <a16:creationId xmlns:a16="http://schemas.microsoft.com/office/drawing/2014/main" id="{FCBBB3BB-77AA-4AA5-AE47-183D64BF8D45}"/>
                </a:ext>
              </a:extLst>
            </p:cNvPr>
            <p:cNvSpPr>
              <a:spLocks/>
            </p:cNvSpPr>
            <p:nvPr/>
          </p:nvSpPr>
          <p:spPr bwMode="auto">
            <a:xfrm>
              <a:off x="2699" y="2169"/>
              <a:ext cx="163" cy="281"/>
            </a:xfrm>
            <a:custGeom>
              <a:avLst/>
              <a:gdLst>
                <a:gd name="T0" fmla="*/ 163 w 163"/>
                <a:gd name="T1" fmla="*/ 281 h 281"/>
                <a:gd name="T2" fmla="*/ 0 w 163"/>
                <a:gd name="T3" fmla="*/ 0 h 281"/>
                <a:gd name="T4" fmla="*/ 0 60000 65536"/>
                <a:gd name="T5" fmla="*/ 0 60000 65536"/>
              </a:gdLst>
              <a:ahLst/>
              <a:cxnLst>
                <a:cxn ang="T4">
                  <a:pos x="T0" y="T1"/>
                </a:cxn>
                <a:cxn ang="T5">
                  <a:pos x="T2" y="T3"/>
                </a:cxn>
              </a:cxnLst>
              <a:rect l="0" t="0" r="r" b="b"/>
              <a:pathLst>
                <a:path w="163" h="281">
                  <a:moveTo>
                    <a:pt x="163" y="281"/>
                  </a:moveTo>
                  <a:lnTo>
                    <a:pt x="0" y="0"/>
                  </a:lnTo>
                </a:path>
              </a:pathLst>
            </a:custGeom>
            <a:noFill/>
            <a:ln w="28575" cap="flat">
              <a:solidFill>
                <a:srgbClr val="FF0000"/>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317" name="Freeform 208">
              <a:extLst>
                <a:ext uri="{FF2B5EF4-FFF2-40B4-BE49-F238E27FC236}">
                  <a16:creationId xmlns:a16="http://schemas.microsoft.com/office/drawing/2014/main" id="{95E5F8D4-1E7F-4365-B905-396D1ADFCEA2}"/>
                </a:ext>
              </a:extLst>
            </p:cNvPr>
            <p:cNvSpPr>
              <a:spLocks/>
            </p:cNvSpPr>
            <p:nvPr/>
          </p:nvSpPr>
          <p:spPr bwMode="auto">
            <a:xfrm>
              <a:off x="4332" y="2160"/>
              <a:ext cx="163" cy="281"/>
            </a:xfrm>
            <a:custGeom>
              <a:avLst/>
              <a:gdLst>
                <a:gd name="T0" fmla="*/ 163 w 163"/>
                <a:gd name="T1" fmla="*/ 281 h 281"/>
                <a:gd name="T2" fmla="*/ 0 w 163"/>
                <a:gd name="T3" fmla="*/ 0 h 281"/>
                <a:gd name="T4" fmla="*/ 0 60000 65536"/>
                <a:gd name="T5" fmla="*/ 0 60000 65536"/>
              </a:gdLst>
              <a:ahLst/>
              <a:cxnLst>
                <a:cxn ang="T4">
                  <a:pos x="T0" y="T1"/>
                </a:cxn>
                <a:cxn ang="T5">
                  <a:pos x="T2" y="T3"/>
                </a:cxn>
              </a:cxnLst>
              <a:rect l="0" t="0" r="r" b="b"/>
              <a:pathLst>
                <a:path w="163" h="281">
                  <a:moveTo>
                    <a:pt x="163" y="281"/>
                  </a:moveTo>
                  <a:lnTo>
                    <a:pt x="0" y="0"/>
                  </a:lnTo>
                </a:path>
              </a:pathLst>
            </a:custGeom>
            <a:noFill/>
            <a:ln w="28575" cap="flat">
              <a:solidFill>
                <a:srgbClr val="FF0000"/>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318" name="Freeform 209">
              <a:extLst>
                <a:ext uri="{FF2B5EF4-FFF2-40B4-BE49-F238E27FC236}">
                  <a16:creationId xmlns:a16="http://schemas.microsoft.com/office/drawing/2014/main" id="{CAE3BA74-B065-4F65-B609-3FF568CD540B}"/>
                </a:ext>
              </a:extLst>
            </p:cNvPr>
            <p:cNvSpPr>
              <a:spLocks/>
            </p:cNvSpPr>
            <p:nvPr/>
          </p:nvSpPr>
          <p:spPr bwMode="auto">
            <a:xfrm>
              <a:off x="3135" y="2203"/>
              <a:ext cx="138" cy="247"/>
            </a:xfrm>
            <a:custGeom>
              <a:avLst/>
              <a:gdLst>
                <a:gd name="T0" fmla="*/ 0 w 138"/>
                <a:gd name="T1" fmla="*/ 247 h 247"/>
                <a:gd name="T2" fmla="*/ 138 w 138"/>
                <a:gd name="T3" fmla="*/ 0 h 247"/>
                <a:gd name="T4" fmla="*/ 0 60000 65536"/>
                <a:gd name="T5" fmla="*/ 0 60000 65536"/>
              </a:gdLst>
              <a:ahLst/>
              <a:cxnLst>
                <a:cxn ang="T4">
                  <a:pos x="T0" y="T1"/>
                </a:cxn>
                <a:cxn ang="T5">
                  <a:pos x="T2" y="T3"/>
                </a:cxn>
              </a:cxnLst>
              <a:rect l="0" t="0" r="r" b="b"/>
              <a:pathLst>
                <a:path w="138" h="247">
                  <a:moveTo>
                    <a:pt x="0" y="247"/>
                  </a:moveTo>
                  <a:lnTo>
                    <a:pt x="138" y="0"/>
                  </a:lnTo>
                </a:path>
              </a:pathLst>
            </a:custGeom>
            <a:noFill/>
            <a:ln w="28575" cap="flat">
              <a:solidFill>
                <a:srgbClr val="FF0000"/>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319" name="Freeform 210">
              <a:extLst>
                <a:ext uri="{FF2B5EF4-FFF2-40B4-BE49-F238E27FC236}">
                  <a16:creationId xmlns:a16="http://schemas.microsoft.com/office/drawing/2014/main" id="{9A41AFB5-F78F-4832-8C40-A18E67B79B63}"/>
                </a:ext>
              </a:extLst>
            </p:cNvPr>
            <p:cNvSpPr>
              <a:spLocks/>
            </p:cNvSpPr>
            <p:nvPr/>
          </p:nvSpPr>
          <p:spPr bwMode="auto">
            <a:xfrm>
              <a:off x="4792" y="2196"/>
              <a:ext cx="138" cy="247"/>
            </a:xfrm>
            <a:custGeom>
              <a:avLst/>
              <a:gdLst>
                <a:gd name="T0" fmla="*/ 0 w 138"/>
                <a:gd name="T1" fmla="*/ 247 h 247"/>
                <a:gd name="T2" fmla="*/ 138 w 138"/>
                <a:gd name="T3" fmla="*/ 0 h 247"/>
                <a:gd name="T4" fmla="*/ 0 60000 65536"/>
                <a:gd name="T5" fmla="*/ 0 60000 65536"/>
              </a:gdLst>
              <a:ahLst/>
              <a:cxnLst>
                <a:cxn ang="T4">
                  <a:pos x="T0" y="T1"/>
                </a:cxn>
                <a:cxn ang="T5">
                  <a:pos x="T2" y="T3"/>
                </a:cxn>
              </a:cxnLst>
              <a:rect l="0" t="0" r="r" b="b"/>
              <a:pathLst>
                <a:path w="138" h="247">
                  <a:moveTo>
                    <a:pt x="0" y="247"/>
                  </a:moveTo>
                  <a:lnTo>
                    <a:pt x="138" y="0"/>
                  </a:lnTo>
                </a:path>
              </a:pathLst>
            </a:custGeom>
            <a:noFill/>
            <a:ln w="28575" cap="flat">
              <a:solidFill>
                <a:srgbClr val="FF0000"/>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grpSp>
      <p:sp>
        <p:nvSpPr>
          <p:cNvPr id="1241299" name="Freeform 211">
            <a:extLst>
              <a:ext uri="{FF2B5EF4-FFF2-40B4-BE49-F238E27FC236}">
                <a16:creationId xmlns:a16="http://schemas.microsoft.com/office/drawing/2014/main" id="{12F8CE42-D639-4862-9E0B-4A8D299E2209}"/>
              </a:ext>
            </a:extLst>
          </p:cNvPr>
          <p:cNvSpPr>
            <a:spLocks/>
          </p:cNvSpPr>
          <p:nvPr/>
        </p:nvSpPr>
        <p:spPr bwMode="auto">
          <a:xfrm>
            <a:off x="6400006" y="1401763"/>
            <a:ext cx="1131888" cy="436562"/>
          </a:xfrm>
          <a:custGeom>
            <a:avLst/>
            <a:gdLst>
              <a:gd name="T0" fmla="*/ 0 w 713"/>
              <a:gd name="T1" fmla="*/ 2147483646 h 275"/>
              <a:gd name="T2" fmla="*/ 2147483646 w 713"/>
              <a:gd name="T3" fmla="*/ 0 h 275"/>
              <a:gd name="T4" fmla="*/ 0 60000 65536"/>
              <a:gd name="T5" fmla="*/ 0 60000 65536"/>
            </a:gdLst>
            <a:ahLst/>
            <a:cxnLst>
              <a:cxn ang="T4">
                <a:pos x="T0" y="T1"/>
              </a:cxn>
              <a:cxn ang="T5">
                <a:pos x="T2" y="T3"/>
              </a:cxn>
            </a:cxnLst>
            <a:rect l="0" t="0" r="r" b="b"/>
            <a:pathLst>
              <a:path w="713" h="275">
                <a:moveTo>
                  <a:pt x="0" y="275"/>
                </a:moveTo>
                <a:lnTo>
                  <a:pt x="713" y="0"/>
                </a:lnTo>
              </a:path>
            </a:pathLst>
          </a:custGeom>
          <a:noFill/>
          <a:ln w="28575" cap="flat">
            <a:solidFill>
              <a:srgbClr val="FF0000"/>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grpSp>
        <p:nvGrpSpPr>
          <p:cNvPr id="1241300" name="Group 212">
            <a:extLst>
              <a:ext uri="{FF2B5EF4-FFF2-40B4-BE49-F238E27FC236}">
                <a16:creationId xmlns:a16="http://schemas.microsoft.com/office/drawing/2014/main" id="{5BC370D6-D387-458D-A33A-521769224070}"/>
              </a:ext>
            </a:extLst>
          </p:cNvPr>
          <p:cNvGrpSpPr>
            <a:grpSpLocks/>
          </p:cNvGrpSpPr>
          <p:nvPr/>
        </p:nvGrpSpPr>
        <p:grpSpPr bwMode="auto">
          <a:xfrm>
            <a:off x="6455569" y="2065338"/>
            <a:ext cx="2087562" cy="392112"/>
            <a:chOff x="3107" y="1661"/>
            <a:chExt cx="1315" cy="247"/>
          </a:xfrm>
        </p:grpSpPr>
        <p:sp>
          <p:nvSpPr>
            <p:cNvPr id="47314" name="Freeform 213">
              <a:extLst>
                <a:ext uri="{FF2B5EF4-FFF2-40B4-BE49-F238E27FC236}">
                  <a16:creationId xmlns:a16="http://schemas.microsoft.com/office/drawing/2014/main" id="{CD71543C-1075-476F-9F43-63C6D8F50E04}"/>
                </a:ext>
              </a:extLst>
            </p:cNvPr>
            <p:cNvSpPr>
              <a:spLocks/>
            </p:cNvSpPr>
            <p:nvPr/>
          </p:nvSpPr>
          <p:spPr bwMode="auto">
            <a:xfrm>
              <a:off x="4194" y="1706"/>
              <a:ext cx="228" cy="202"/>
            </a:xfrm>
            <a:custGeom>
              <a:avLst/>
              <a:gdLst>
                <a:gd name="T0" fmla="*/ 0 w 138"/>
                <a:gd name="T1" fmla="*/ 2 h 247"/>
                <a:gd name="T2" fmla="*/ 14305901 w 138"/>
                <a:gd name="T3" fmla="*/ 0 h 247"/>
                <a:gd name="T4" fmla="*/ 0 60000 65536"/>
                <a:gd name="T5" fmla="*/ 0 60000 65536"/>
              </a:gdLst>
              <a:ahLst/>
              <a:cxnLst>
                <a:cxn ang="T4">
                  <a:pos x="T0" y="T1"/>
                </a:cxn>
                <a:cxn ang="T5">
                  <a:pos x="T2" y="T3"/>
                </a:cxn>
              </a:cxnLst>
              <a:rect l="0" t="0" r="r" b="b"/>
              <a:pathLst>
                <a:path w="138" h="247">
                  <a:moveTo>
                    <a:pt x="0" y="247"/>
                  </a:moveTo>
                  <a:lnTo>
                    <a:pt x="138" y="0"/>
                  </a:lnTo>
                </a:path>
              </a:pathLst>
            </a:custGeom>
            <a:noFill/>
            <a:ln w="28575" cap="flat">
              <a:solidFill>
                <a:srgbClr val="FF0000"/>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7315" name="Freeform 214">
              <a:extLst>
                <a:ext uri="{FF2B5EF4-FFF2-40B4-BE49-F238E27FC236}">
                  <a16:creationId xmlns:a16="http://schemas.microsoft.com/office/drawing/2014/main" id="{E2108193-37F1-4B09-961B-7486EC067EDD}"/>
                </a:ext>
              </a:extLst>
            </p:cNvPr>
            <p:cNvSpPr>
              <a:spLocks/>
            </p:cNvSpPr>
            <p:nvPr/>
          </p:nvSpPr>
          <p:spPr bwMode="auto">
            <a:xfrm flipH="1">
              <a:off x="3107" y="1661"/>
              <a:ext cx="272" cy="247"/>
            </a:xfrm>
            <a:custGeom>
              <a:avLst/>
              <a:gdLst>
                <a:gd name="T0" fmla="*/ 0 w 138"/>
                <a:gd name="T1" fmla="*/ 247 h 247"/>
                <a:gd name="T2" fmla="*/ 826837927 w 138"/>
                <a:gd name="T3" fmla="*/ 0 h 247"/>
                <a:gd name="T4" fmla="*/ 0 60000 65536"/>
                <a:gd name="T5" fmla="*/ 0 60000 65536"/>
              </a:gdLst>
              <a:ahLst/>
              <a:cxnLst>
                <a:cxn ang="T4">
                  <a:pos x="T0" y="T1"/>
                </a:cxn>
                <a:cxn ang="T5">
                  <a:pos x="T2" y="T3"/>
                </a:cxn>
              </a:cxnLst>
              <a:rect l="0" t="0" r="r" b="b"/>
              <a:pathLst>
                <a:path w="138" h="247">
                  <a:moveTo>
                    <a:pt x="0" y="247"/>
                  </a:moveTo>
                  <a:lnTo>
                    <a:pt x="138" y="0"/>
                  </a:lnTo>
                </a:path>
              </a:pathLst>
            </a:custGeom>
            <a:noFill/>
            <a:ln w="28575" cap="flat">
              <a:solidFill>
                <a:srgbClr val="FF0000"/>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12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13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1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474F7CE-1837-46DA-A46A-ECDB717234B2}"/>
              </a:ext>
            </a:extLst>
          </p:cNvPr>
          <p:cNvSpPr>
            <a:spLocks noGrp="1" noChangeArrowheads="1"/>
          </p:cNvSpPr>
          <p:nvPr>
            <p:ph type="title"/>
          </p:nvPr>
        </p:nvSpPr>
        <p:spPr>
          <a:xfrm>
            <a:off x="-1" y="-38100"/>
            <a:ext cx="12190413" cy="79319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dirty="0">
                <a:solidFill>
                  <a:schemeClr val="tx1"/>
                </a:solidFill>
              </a:rPr>
              <a:t>赢者树的重构</a:t>
            </a:r>
          </a:p>
        </p:txBody>
      </p:sp>
      <p:sp>
        <p:nvSpPr>
          <p:cNvPr id="48131" name="Rectangle 3">
            <a:extLst>
              <a:ext uri="{FF2B5EF4-FFF2-40B4-BE49-F238E27FC236}">
                <a16:creationId xmlns:a16="http://schemas.microsoft.com/office/drawing/2014/main" id="{136E4B82-1C7F-44E5-AF15-612C8D944990}"/>
              </a:ext>
            </a:extLst>
          </p:cNvPr>
          <p:cNvSpPr>
            <a:spLocks noChangeArrowheads="1"/>
          </p:cNvSpPr>
          <p:nvPr/>
        </p:nvSpPr>
        <p:spPr bwMode="auto">
          <a:xfrm>
            <a:off x="2944019" y="3395664"/>
            <a:ext cx="5635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32" name="Rectangle 4">
            <a:extLst>
              <a:ext uri="{FF2B5EF4-FFF2-40B4-BE49-F238E27FC236}">
                <a16:creationId xmlns:a16="http://schemas.microsoft.com/office/drawing/2014/main" id="{AF65A2E5-4633-4BA3-A75B-593BD6567087}"/>
              </a:ext>
            </a:extLst>
          </p:cNvPr>
          <p:cNvSpPr>
            <a:spLocks noChangeArrowheads="1"/>
          </p:cNvSpPr>
          <p:nvPr/>
        </p:nvSpPr>
        <p:spPr bwMode="auto">
          <a:xfrm>
            <a:off x="2944019" y="3395664"/>
            <a:ext cx="563562" cy="43973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33" name="Rectangle 5">
            <a:extLst>
              <a:ext uri="{FF2B5EF4-FFF2-40B4-BE49-F238E27FC236}">
                <a16:creationId xmlns:a16="http://schemas.microsoft.com/office/drawing/2014/main" id="{E6A26610-9A9A-47FA-88C1-8675A420DFD8}"/>
              </a:ext>
            </a:extLst>
          </p:cNvPr>
          <p:cNvSpPr>
            <a:spLocks noChangeArrowheads="1"/>
          </p:cNvSpPr>
          <p:nvPr/>
        </p:nvSpPr>
        <p:spPr bwMode="auto">
          <a:xfrm>
            <a:off x="3083719" y="348932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10</a:t>
            </a:r>
          </a:p>
        </p:txBody>
      </p:sp>
      <p:sp>
        <p:nvSpPr>
          <p:cNvPr id="48134" name="Rectangle 6">
            <a:extLst>
              <a:ext uri="{FF2B5EF4-FFF2-40B4-BE49-F238E27FC236}">
                <a16:creationId xmlns:a16="http://schemas.microsoft.com/office/drawing/2014/main" id="{1DC5520E-81D5-4C88-95B2-7E5A191F23BD}"/>
              </a:ext>
            </a:extLst>
          </p:cNvPr>
          <p:cNvSpPr>
            <a:spLocks noChangeArrowheads="1"/>
          </p:cNvSpPr>
          <p:nvPr/>
        </p:nvSpPr>
        <p:spPr bwMode="auto">
          <a:xfrm>
            <a:off x="3790156" y="3395664"/>
            <a:ext cx="565150"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35" name="Rectangle 7">
            <a:extLst>
              <a:ext uri="{FF2B5EF4-FFF2-40B4-BE49-F238E27FC236}">
                <a16:creationId xmlns:a16="http://schemas.microsoft.com/office/drawing/2014/main" id="{5CE83A78-545F-435B-8D99-4CFE09A8120F}"/>
              </a:ext>
            </a:extLst>
          </p:cNvPr>
          <p:cNvSpPr>
            <a:spLocks noChangeArrowheads="1"/>
          </p:cNvSpPr>
          <p:nvPr/>
        </p:nvSpPr>
        <p:spPr bwMode="auto">
          <a:xfrm>
            <a:off x="3790156" y="3395664"/>
            <a:ext cx="565150" cy="43973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36" name="Rectangle 8">
            <a:extLst>
              <a:ext uri="{FF2B5EF4-FFF2-40B4-BE49-F238E27FC236}">
                <a16:creationId xmlns:a16="http://schemas.microsoft.com/office/drawing/2014/main" id="{4474F41F-B37D-4B56-AFE0-D09F0122586A}"/>
              </a:ext>
            </a:extLst>
          </p:cNvPr>
          <p:cNvSpPr>
            <a:spLocks noChangeArrowheads="1"/>
          </p:cNvSpPr>
          <p:nvPr/>
        </p:nvSpPr>
        <p:spPr bwMode="auto">
          <a:xfrm>
            <a:off x="3988594" y="34559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9</a:t>
            </a:r>
          </a:p>
        </p:txBody>
      </p:sp>
      <p:sp>
        <p:nvSpPr>
          <p:cNvPr id="48137" name="Rectangle 9">
            <a:extLst>
              <a:ext uri="{FF2B5EF4-FFF2-40B4-BE49-F238E27FC236}">
                <a16:creationId xmlns:a16="http://schemas.microsoft.com/office/drawing/2014/main" id="{59C4AFCC-6885-4CC1-A48A-6371D1DE10EB}"/>
              </a:ext>
            </a:extLst>
          </p:cNvPr>
          <p:cNvSpPr>
            <a:spLocks noChangeArrowheads="1"/>
          </p:cNvSpPr>
          <p:nvPr/>
        </p:nvSpPr>
        <p:spPr bwMode="auto">
          <a:xfrm>
            <a:off x="4636294" y="3395664"/>
            <a:ext cx="5635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38" name="Rectangle 10">
            <a:extLst>
              <a:ext uri="{FF2B5EF4-FFF2-40B4-BE49-F238E27FC236}">
                <a16:creationId xmlns:a16="http://schemas.microsoft.com/office/drawing/2014/main" id="{36A35D8E-AD2E-4610-8648-9DFA9BBEA5D3}"/>
              </a:ext>
            </a:extLst>
          </p:cNvPr>
          <p:cNvSpPr>
            <a:spLocks noChangeArrowheads="1"/>
          </p:cNvSpPr>
          <p:nvPr/>
        </p:nvSpPr>
        <p:spPr bwMode="auto">
          <a:xfrm>
            <a:off x="4636294" y="3395664"/>
            <a:ext cx="563562" cy="43973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39" name="Rectangle 11">
            <a:extLst>
              <a:ext uri="{FF2B5EF4-FFF2-40B4-BE49-F238E27FC236}">
                <a16:creationId xmlns:a16="http://schemas.microsoft.com/office/drawing/2014/main" id="{69773360-60ED-47D0-9B3C-0A75B036CFCA}"/>
              </a:ext>
            </a:extLst>
          </p:cNvPr>
          <p:cNvSpPr>
            <a:spLocks noChangeArrowheads="1"/>
          </p:cNvSpPr>
          <p:nvPr/>
        </p:nvSpPr>
        <p:spPr bwMode="auto">
          <a:xfrm>
            <a:off x="4766469" y="3489325"/>
            <a:ext cx="2436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11</a:t>
            </a:r>
          </a:p>
        </p:txBody>
      </p:sp>
      <p:sp>
        <p:nvSpPr>
          <p:cNvPr id="48140" name="Rectangle 12">
            <a:extLst>
              <a:ext uri="{FF2B5EF4-FFF2-40B4-BE49-F238E27FC236}">
                <a16:creationId xmlns:a16="http://schemas.microsoft.com/office/drawing/2014/main" id="{C6C5EEEB-8F11-4BAF-AC53-4C3AAB3F1066}"/>
              </a:ext>
            </a:extLst>
          </p:cNvPr>
          <p:cNvSpPr>
            <a:spLocks noChangeArrowheads="1"/>
          </p:cNvSpPr>
          <p:nvPr/>
        </p:nvSpPr>
        <p:spPr bwMode="auto">
          <a:xfrm>
            <a:off x="5484019" y="3395664"/>
            <a:ext cx="5635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41" name="Rectangle 13">
            <a:extLst>
              <a:ext uri="{FF2B5EF4-FFF2-40B4-BE49-F238E27FC236}">
                <a16:creationId xmlns:a16="http://schemas.microsoft.com/office/drawing/2014/main" id="{5CE26935-1250-42EF-A693-919471405691}"/>
              </a:ext>
            </a:extLst>
          </p:cNvPr>
          <p:cNvSpPr>
            <a:spLocks noChangeArrowheads="1"/>
          </p:cNvSpPr>
          <p:nvPr/>
        </p:nvSpPr>
        <p:spPr bwMode="auto">
          <a:xfrm>
            <a:off x="5484019" y="3395664"/>
            <a:ext cx="563562" cy="43973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42" name="Rectangle 14">
            <a:extLst>
              <a:ext uri="{FF2B5EF4-FFF2-40B4-BE49-F238E27FC236}">
                <a16:creationId xmlns:a16="http://schemas.microsoft.com/office/drawing/2014/main" id="{F9AC3DA0-82F1-4190-AE48-ED4AC57B7BA2}"/>
              </a:ext>
            </a:extLst>
          </p:cNvPr>
          <p:cNvSpPr>
            <a:spLocks noChangeArrowheads="1"/>
          </p:cNvSpPr>
          <p:nvPr/>
        </p:nvSpPr>
        <p:spPr bwMode="auto">
          <a:xfrm>
            <a:off x="5628482" y="3489325"/>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20</a:t>
            </a:r>
          </a:p>
        </p:txBody>
      </p:sp>
      <p:sp>
        <p:nvSpPr>
          <p:cNvPr id="48143" name="Oval 15">
            <a:extLst>
              <a:ext uri="{FF2B5EF4-FFF2-40B4-BE49-F238E27FC236}">
                <a16:creationId xmlns:a16="http://schemas.microsoft.com/office/drawing/2014/main" id="{4D8B30C8-6844-4D66-B381-3E8605574EF5}"/>
              </a:ext>
            </a:extLst>
          </p:cNvPr>
          <p:cNvSpPr>
            <a:spLocks noChangeArrowheads="1"/>
          </p:cNvSpPr>
          <p:nvPr/>
        </p:nvSpPr>
        <p:spPr bwMode="auto">
          <a:xfrm>
            <a:off x="3337720" y="2519363"/>
            <a:ext cx="566737" cy="438150"/>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44" name="Oval 16">
            <a:extLst>
              <a:ext uri="{FF2B5EF4-FFF2-40B4-BE49-F238E27FC236}">
                <a16:creationId xmlns:a16="http://schemas.microsoft.com/office/drawing/2014/main" id="{5435A9EB-5A93-4614-B9CB-FE11C0E37784}"/>
              </a:ext>
            </a:extLst>
          </p:cNvPr>
          <p:cNvSpPr>
            <a:spLocks noChangeArrowheads="1"/>
          </p:cNvSpPr>
          <p:nvPr/>
        </p:nvSpPr>
        <p:spPr bwMode="auto">
          <a:xfrm>
            <a:off x="3337720" y="2519363"/>
            <a:ext cx="566737" cy="438150"/>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45" name="Rectangle 17">
            <a:extLst>
              <a:ext uri="{FF2B5EF4-FFF2-40B4-BE49-F238E27FC236}">
                <a16:creationId xmlns:a16="http://schemas.microsoft.com/office/drawing/2014/main" id="{BC84515B-CDB3-4591-8E2D-C1CCA9E79321}"/>
              </a:ext>
            </a:extLst>
          </p:cNvPr>
          <p:cNvSpPr>
            <a:spLocks noChangeArrowheads="1"/>
          </p:cNvSpPr>
          <p:nvPr/>
        </p:nvSpPr>
        <p:spPr bwMode="auto">
          <a:xfrm>
            <a:off x="3537744" y="25828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p>
        </p:txBody>
      </p:sp>
      <p:sp>
        <p:nvSpPr>
          <p:cNvPr id="48146" name="Oval 18">
            <a:extLst>
              <a:ext uri="{FF2B5EF4-FFF2-40B4-BE49-F238E27FC236}">
                <a16:creationId xmlns:a16="http://schemas.microsoft.com/office/drawing/2014/main" id="{BBB455A8-296C-4805-AD50-F77085523237}"/>
              </a:ext>
            </a:extLst>
          </p:cNvPr>
          <p:cNvSpPr>
            <a:spLocks noChangeArrowheads="1"/>
          </p:cNvSpPr>
          <p:nvPr/>
        </p:nvSpPr>
        <p:spPr bwMode="auto">
          <a:xfrm>
            <a:off x="5033169" y="2519363"/>
            <a:ext cx="563562" cy="438150"/>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47" name="Oval 19">
            <a:extLst>
              <a:ext uri="{FF2B5EF4-FFF2-40B4-BE49-F238E27FC236}">
                <a16:creationId xmlns:a16="http://schemas.microsoft.com/office/drawing/2014/main" id="{87F0B155-B3DF-4112-B1A9-66A099BB9A7C}"/>
              </a:ext>
            </a:extLst>
          </p:cNvPr>
          <p:cNvSpPr>
            <a:spLocks noChangeArrowheads="1"/>
          </p:cNvSpPr>
          <p:nvPr/>
        </p:nvSpPr>
        <p:spPr bwMode="auto">
          <a:xfrm>
            <a:off x="5033169" y="2519363"/>
            <a:ext cx="563562" cy="438150"/>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48" name="Rectangle 20">
            <a:extLst>
              <a:ext uri="{FF2B5EF4-FFF2-40B4-BE49-F238E27FC236}">
                <a16:creationId xmlns:a16="http://schemas.microsoft.com/office/drawing/2014/main" id="{090F7481-9B61-447D-8572-B0C1A55BCDD7}"/>
              </a:ext>
            </a:extLst>
          </p:cNvPr>
          <p:cNvSpPr>
            <a:spLocks noChangeArrowheads="1"/>
          </p:cNvSpPr>
          <p:nvPr/>
        </p:nvSpPr>
        <p:spPr bwMode="auto">
          <a:xfrm>
            <a:off x="5217319" y="25669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u="sng">
                <a:solidFill>
                  <a:srgbClr val="FF0000"/>
                </a:solidFill>
                <a:latin typeface="Garamond" panose="02020404030301010803" pitchFamily="18" charset="0"/>
                <a:ea typeface="宋体" panose="02010600030101010101" pitchFamily="2" charset="-122"/>
              </a:rPr>
              <a:t>3</a:t>
            </a:r>
          </a:p>
        </p:txBody>
      </p:sp>
      <p:sp>
        <p:nvSpPr>
          <p:cNvPr id="48149" name="Line 21">
            <a:extLst>
              <a:ext uri="{FF2B5EF4-FFF2-40B4-BE49-F238E27FC236}">
                <a16:creationId xmlns:a16="http://schemas.microsoft.com/office/drawing/2014/main" id="{8F6CD587-3F33-410E-A1CD-7C1864496F13}"/>
              </a:ext>
            </a:extLst>
          </p:cNvPr>
          <p:cNvSpPr>
            <a:spLocks noChangeShapeType="1"/>
          </p:cNvSpPr>
          <p:nvPr/>
        </p:nvSpPr>
        <p:spPr bwMode="auto">
          <a:xfrm flipH="1">
            <a:off x="3226595" y="2935289"/>
            <a:ext cx="268287" cy="46037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50" name="Line 22">
            <a:extLst>
              <a:ext uri="{FF2B5EF4-FFF2-40B4-BE49-F238E27FC236}">
                <a16:creationId xmlns:a16="http://schemas.microsoft.com/office/drawing/2014/main" id="{2A87F938-7987-41CC-B2E2-1E1943B1CB9F}"/>
              </a:ext>
            </a:extLst>
          </p:cNvPr>
          <p:cNvSpPr>
            <a:spLocks noChangeShapeType="1"/>
          </p:cNvSpPr>
          <p:nvPr/>
        </p:nvSpPr>
        <p:spPr bwMode="auto">
          <a:xfrm>
            <a:off x="3766345" y="2927351"/>
            <a:ext cx="306387" cy="468313"/>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51" name="Line 23">
            <a:extLst>
              <a:ext uri="{FF2B5EF4-FFF2-40B4-BE49-F238E27FC236}">
                <a16:creationId xmlns:a16="http://schemas.microsoft.com/office/drawing/2014/main" id="{C8B69AF4-60A5-45DD-A2E8-45DE34A22021}"/>
              </a:ext>
            </a:extLst>
          </p:cNvPr>
          <p:cNvSpPr>
            <a:spLocks noChangeShapeType="1"/>
          </p:cNvSpPr>
          <p:nvPr/>
        </p:nvSpPr>
        <p:spPr bwMode="auto">
          <a:xfrm flipH="1">
            <a:off x="4918870" y="2946401"/>
            <a:ext cx="306387" cy="449263"/>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52" name="Line 24">
            <a:extLst>
              <a:ext uri="{FF2B5EF4-FFF2-40B4-BE49-F238E27FC236}">
                <a16:creationId xmlns:a16="http://schemas.microsoft.com/office/drawing/2014/main" id="{E8CB3873-739B-4BDE-92A7-6EA762F032B8}"/>
              </a:ext>
            </a:extLst>
          </p:cNvPr>
          <p:cNvSpPr>
            <a:spLocks noChangeShapeType="1"/>
          </p:cNvSpPr>
          <p:nvPr/>
        </p:nvSpPr>
        <p:spPr bwMode="auto">
          <a:xfrm>
            <a:off x="5425282" y="2940051"/>
            <a:ext cx="339725" cy="455613"/>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53" name="Oval 25">
            <a:extLst>
              <a:ext uri="{FF2B5EF4-FFF2-40B4-BE49-F238E27FC236}">
                <a16:creationId xmlns:a16="http://schemas.microsoft.com/office/drawing/2014/main" id="{2EC2575B-3E88-43C4-8192-344491815A50}"/>
              </a:ext>
            </a:extLst>
          </p:cNvPr>
          <p:cNvSpPr>
            <a:spLocks noChangeArrowheads="1"/>
          </p:cNvSpPr>
          <p:nvPr/>
        </p:nvSpPr>
        <p:spPr bwMode="auto">
          <a:xfrm>
            <a:off x="4185444" y="1641475"/>
            <a:ext cx="563562" cy="439738"/>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54" name="Oval 26">
            <a:extLst>
              <a:ext uri="{FF2B5EF4-FFF2-40B4-BE49-F238E27FC236}">
                <a16:creationId xmlns:a16="http://schemas.microsoft.com/office/drawing/2014/main" id="{09BEC8E3-FEEB-4199-B14D-B44612928E27}"/>
              </a:ext>
            </a:extLst>
          </p:cNvPr>
          <p:cNvSpPr>
            <a:spLocks noChangeArrowheads="1"/>
          </p:cNvSpPr>
          <p:nvPr/>
        </p:nvSpPr>
        <p:spPr bwMode="auto">
          <a:xfrm>
            <a:off x="4185444" y="1641475"/>
            <a:ext cx="563562" cy="43973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55" name="Rectangle 27">
            <a:extLst>
              <a:ext uri="{FF2B5EF4-FFF2-40B4-BE49-F238E27FC236}">
                <a16:creationId xmlns:a16="http://schemas.microsoft.com/office/drawing/2014/main" id="{C1972FD3-5EED-40A4-8C74-F9D4B1908A20}"/>
              </a:ext>
            </a:extLst>
          </p:cNvPr>
          <p:cNvSpPr>
            <a:spLocks noChangeArrowheads="1"/>
          </p:cNvSpPr>
          <p:nvPr/>
        </p:nvSpPr>
        <p:spPr bwMode="auto">
          <a:xfrm>
            <a:off x="4375944" y="16938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u="sng">
                <a:solidFill>
                  <a:srgbClr val="FF0000"/>
                </a:solidFill>
                <a:latin typeface="Garamond" panose="02020404030301010803" pitchFamily="18" charset="0"/>
                <a:ea typeface="宋体" panose="02010600030101010101" pitchFamily="2" charset="-122"/>
              </a:rPr>
              <a:t>2</a:t>
            </a:r>
          </a:p>
        </p:txBody>
      </p:sp>
      <p:sp>
        <p:nvSpPr>
          <p:cNvPr id="48156" name="Line 28">
            <a:extLst>
              <a:ext uri="{FF2B5EF4-FFF2-40B4-BE49-F238E27FC236}">
                <a16:creationId xmlns:a16="http://schemas.microsoft.com/office/drawing/2014/main" id="{DAD561AD-C6DF-4258-9097-48C58ECFB1FB}"/>
              </a:ext>
            </a:extLst>
          </p:cNvPr>
          <p:cNvSpPr>
            <a:spLocks noChangeShapeType="1"/>
          </p:cNvSpPr>
          <p:nvPr/>
        </p:nvSpPr>
        <p:spPr bwMode="auto">
          <a:xfrm flipH="1">
            <a:off x="3698082" y="2046288"/>
            <a:ext cx="619125" cy="481012"/>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57" name="Line 29">
            <a:extLst>
              <a:ext uri="{FF2B5EF4-FFF2-40B4-BE49-F238E27FC236}">
                <a16:creationId xmlns:a16="http://schemas.microsoft.com/office/drawing/2014/main" id="{522874EB-8FB7-4385-8A7E-0762D686C69F}"/>
              </a:ext>
            </a:extLst>
          </p:cNvPr>
          <p:cNvSpPr>
            <a:spLocks noChangeShapeType="1"/>
          </p:cNvSpPr>
          <p:nvPr/>
        </p:nvSpPr>
        <p:spPr bwMode="auto">
          <a:xfrm>
            <a:off x="4598194" y="2055814"/>
            <a:ext cx="614362" cy="47783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58" name="Rectangle 30">
            <a:extLst>
              <a:ext uri="{FF2B5EF4-FFF2-40B4-BE49-F238E27FC236}">
                <a16:creationId xmlns:a16="http://schemas.microsoft.com/office/drawing/2014/main" id="{38001D16-E6FD-4B68-BF4A-A96E1C604AB7}"/>
              </a:ext>
            </a:extLst>
          </p:cNvPr>
          <p:cNvSpPr>
            <a:spLocks noChangeArrowheads="1"/>
          </p:cNvSpPr>
          <p:nvPr/>
        </p:nvSpPr>
        <p:spPr bwMode="auto">
          <a:xfrm>
            <a:off x="6358732" y="3395664"/>
            <a:ext cx="563563"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59" name="Rectangle 31">
            <a:extLst>
              <a:ext uri="{FF2B5EF4-FFF2-40B4-BE49-F238E27FC236}">
                <a16:creationId xmlns:a16="http://schemas.microsoft.com/office/drawing/2014/main" id="{E14E8900-B4F1-4F7E-873C-B58D67450ECE}"/>
              </a:ext>
            </a:extLst>
          </p:cNvPr>
          <p:cNvSpPr>
            <a:spLocks noChangeArrowheads="1"/>
          </p:cNvSpPr>
          <p:nvPr/>
        </p:nvSpPr>
        <p:spPr bwMode="auto">
          <a:xfrm>
            <a:off x="6358732" y="3395664"/>
            <a:ext cx="563563" cy="43973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60" name="Rectangle 32">
            <a:extLst>
              <a:ext uri="{FF2B5EF4-FFF2-40B4-BE49-F238E27FC236}">
                <a16:creationId xmlns:a16="http://schemas.microsoft.com/office/drawing/2014/main" id="{1F7C2AB8-4726-45E1-B21B-F0488EEC14B9}"/>
              </a:ext>
            </a:extLst>
          </p:cNvPr>
          <p:cNvSpPr>
            <a:spLocks noChangeArrowheads="1"/>
          </p:cNvSpPr>
          <p:nvPr/>
        </p:nvSpPr>
        <p:spPr bwMode="auto">
          <a:xfrm>
            <a:off x="6490494" y="348932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12</a:t>
            </a:r>
          </a:p>
        </p:txBody>
      </p:sp>
      <p:sp>
        <p:nvSpPr>
          <p:cNvPr id="48161" name="Rectangle 33">
            <a:extLst>
              <a:ext uri="{FF2B5EF4-FFF2-40B4-BE49-F238E27FC236}">
                <a16:creationId xmlns:a16="http://schemas.microsoft.com/office/drawing/2014/main" id="{37646EB8-1EBB-46F0-B47F-111F319DC16B}"/>
              </a:ext>
            </a:extLst>
          </p:cNvPr>
          <p:cNvSpPr>
            <a:spLocks noChangeArrowheads="1"/>
          </p:cNvSpPr>
          <p:nvPr/>
        </p:nvSpPr>
        <p:spPr bwMode="auto">
          <a:xfrm>
            <a:off x="7204869" y="3395664"/>
            <a:ext cx="565150"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62" name="Rectangle 34">
            <a:extLst>
              <a:ext uri="{FF2B5EF4-FFF2-40B4-BE49-F238E27FC236}">
                <a16:creationId xmlns:a16="http://schemas.microsoft.com/office/drawing/2014/main" id="{71350681-7AD7-4D5B-9D99-613A3C6A46B1}"/>
              </a:ext>
            </a:extLst>
          </p:cNvPr>
          <p:cNvSpPr>
            <a:spLocks noChangeArrowheads="1"/>
          </p:cNvSpPr>
          <p:nvPr/>
        </p:nvSpPr>
        <p:spPr bwMode="auto">
          <a:xfrm>
            <a:off x="7204869" y="3395664"/>
            <a:ext cx="565150" cy="43973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63" name="Rectangle 35">
            <a:extLst>
              <a:ext uri="{FF2B5EF4-FFF2-40B4-BE49-F238E27FC236}">
                <a16:creationId xmlns:a16="http://schemas.microsoft.com/office/drawing/2014/main" id="{073D4CE1-A041-425E-88DD-701974FEA1BA}"/>
              </a:ext>
            </a:extLst>
          </p:cNvPr>
          <p:cNvSpPr>
            <a:spLocks noChangeArrowheads="1"/>
          </p:cNvSpPr>
          <p:nvPr/>
        </p:nvSpPr>
        <p:spPr bwMode="auto">
          <a:xfrm>
            <a:off x="7395369" y="34559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8</a:t>
            </a:r>
          </a:p>
        </p:txBody>
      </p:sp>
      <p:sp>
        <p:nvSpPr>
          <p:cNvPr id="48164" name="Rectangle 36">
            <a:extLst>
              <a:ext uri="{FF2B5EF4-FFF2-40B4-BE49-F238E27FC236}">
                <a16:creationId xmlns:a16="http://schemas.microsoft.com/office/drawing/2014/main" id="{7DB8419D-92E1-4769-AEDD-511A4EC9FDB5}"/>
              </a:ext>
            </a:extLst>
          </p:cNvPr>
          <p:cNvSpPr>
            <a:spLocks noChangeArrowheads="1"/>
          </p:cNvSpPr>
          <p:nvPr/>
        </p:nvSpPr>
        <p:spPr bwMode="auto">
          <a:xfrm>
            <a:off x="8051007" y="3395664"/>
            <a:ext cx="563563"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65" name="Rectangle 37">
            <a:extLst>
              <a:ext uri="{FF2B5EF4-FFF2-40B4-BE49-F238E27FC236}">
                <a16:creationId xmlns:a16="http://schemas.microsoft.com/office/drawing/2014/main" id="{DD3B54C3-9D26-4EF5-AC30-899521391D53}"/>
              </a:ext>
            </a:extLst>
          </p:cNvPr>
          <p:cNvSpPr>
            <a:spLocks noChangeArrowheads="1"/>
          </p:cNvSpPr>
          <p:nvPr/>
        </p:nvSpPr>
        <p:spPr bwMode="auto">
          <a:xfrm>
            <a:off x="8051007" y="3395664"/>
            <a:ext cx="563563" cy="43973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66" name="Rectangle 38">
            <a:extLst>
              <a:ext uri="{FF2B5EF4-FFF2-40B4-BE49-F238E27FC236}">
                <a16:creationId xmlns:a16="http://schemas.microsoft.com/office/drawing/2014/main" id="{9D3B5246-3695-455C-808D-C5F0BC5B776D}"/>
              </a:ext>
            </a:extLst>
          </p:cNvPr>
          <p:cNvSpPr>
            <a:spLocks noChangeArrowheads="1"/>
          </p:cNvSpPr>
          <p:nvPr/>
        </p:nvSpPr>
        <p:spPr bwMode="auto">
          <a:xfrm>
            <a:off x="8190706" y="348932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15</a:t>
            </a:r>
          </a:p>
        </p:txBody>
      </p:sp>
      <p:sp>
        <p:nvSpPr>
          <p:cNvPr id="48167" name="Rectangle 39">
            <a:extLst>
              <a:ext uri="{FF2B5EF4-FFF2-40B4-BE49-F238E27FC236}">
                <a16:creationId xmlns:a16="http://schemas.microsoft.com/office/drawing/2014/main" id="{B9E7CDB4-67A6-47FB-9DFD-42830DC38169}"/>
              </a:ext>
            </a:extLst>
          </p:cNvPr>
          <p:cNvSpPr>
            <a:spLocks noChangeArrowheads="1"/>
          </p:cNvSpPr>
          <p:nvPr/>
        </p:nvSpPr>
        <p:spPr bwMode="auto">
          <a:xfrm>
            <a:off x="8898732" y="3395664"/>
            <a:ext cx="563563"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68" name="Rectangle 40">
            <a:extLst>
              <a:ext uri="{FF2B5EF4-FFF2-40B4-BE49-F238E27FC236}">
                <a16:creationId xmlns:a16="http://schemas.microsoft.com/office/drawing/2014/main" id="{248DE29D-394F-4C68-B304-F5542A35AFB6}"/>
              </a:ext>
            </a:extLst>
          </p:cNvPr>
          <p:cNvSpPr>
            <a:spLocks noChangeArrowheads="1"/>
          </p:cNvSpPr>
          <p:nvPr/>
        </p:nvSpPr>
        <p:spPr bwMode="auto">
          <a:xfrm>
            <a:off x="8898732" y="3395664"/>
            <a:ext cx="563563" cy="439737"/>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69" name="Rectangle 41">
            <a:extLst>
              <a:ext uri="{FF2B5EF4-FFF2-40B4-BE49-F238E27FC236}">
                <a16:creationId xmlns:a16="http://schemas.microsoft.com/office/drawing/2014/main" id="{0D9451A2-D959-4941-8CB8-13BF13179BA0}"/>
              </a:ext>
            </a:extLst>
          </p:cNvPr>
          <p:cNvSpPr>
            <a:spLocks noChangeArrowheads="1"/>
          </p:cNvSpPr>
          <p:nvPr/>
        </p:nvSpPr>
        <p:spPr bwMode="auto">
          <a:xfrm>
            <a:off x="9033669" y="348932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16</a:t>
            </a:r>
          </a:p>
        </p:txBody>
      </p:sp>
      <p:sp>
        <p:nvSpPr>
          <p:cNvPr id="48170" name="Oval 42">
            <a:extLst>
              <a:ext uri="{FF2B5EF4-FFF2-40B4-BE49-F238E27FC236}">
                <a16:creationId xmlns:a16="http://schemas.microsoft.com/office/drawing/2014/main" id="{FBDC55E2-95AF-4C94-BA5A-FFF83201920A}"/>
              </a:ext>
            </a:extLst>
          </p:cNvPr>
          <p:cNvSpPr>
            <a:spLocks noChangeArrowheads="1"/>
          </p:cNvSpPr>
          <p:nvPr/>
        </p:nvSpPr>
        <p:spPr bwMode="auto">
          <a:xfrm>
            <a:off x="6752431" y="2519363"/>
            <a:ext cx="566738" cy="438150"/>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71" name="Oval 43">
            <a:extLst>
              <a:ext uri="{FF2B5EF4-FFF2-40B4-BE49-F238E27FC236}">
                <a16:creationId xmlns:a16="http://schemas.microsoft.com/office/drawing/2014/main" id="{623997A8-FF28-4589-A546-BFF6C84D1C15}"/>
              </a:ext>
            </a:extLst>
          </p:cNvPr>
          <p:cNvSpPr>
            <a:spLocks noChangeArrowheads="1"/>
          </p:cNvSpPr>
          <p:nvPr/>
        </p:nvSpPr>
        <p:spPr bwMode="auto">
          <a:xfrm>
            <a:off x="6752431" y="2519363"/>
            <a:ext cx="566738" cy="438150"/>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72" name="Rectangle 44">
            <a:extLst>
              <a:ext uri="{FF2B5EF4-FFF2-40B4-BE49-F238E27FC236}">
                <a16:creationId xmlns:a16="http://schemas.microsoft.com/office/drawing/2014/main" id="{03EA4EA2-913E-42AA-AEC5-28E4A2CABE13}"/>
              </a:ext>
            </a:extLst>
          </p:cNvPr>
          <p:cNvSpPr>
            <a:spLocks noChangeArrowheads="1"/>
          </p:cNvSpPr>
          <p:nvPr/>
        </p:nvSpPr>
        <p:spPr bwMode="auto">
          <a:xfrm>
            <a:off x="6941344" y="25828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6</a:t>
            </a:r>
          </a:p>
        </p:txBody>
      </p:sp>
      <p:sp>
        <p:nvSpPr>
          <p:cNvPr id="48173" name="Oval 45">
            <a:extLst>
              <a:ext uri="{FF2B5EF4-FFF2-40B4-BE49-F238E27FC236}">
                <a16:creationId xmlns:a16="http://schemas.microsoft.com/office/drawing/2014/main" id="{344FAD0E-7943-4079-A2BF-96F120E07BE5}"/>
              </a:ext>
            </a:extLst>
          </p:cNvPr>
          <p:cNvSpPr>
            <a:spLocks noChangeArrowheads="1"/>
          </p:cNvSpPr>
          <p:nvPr/>
        </p:nvSpPr>
        <p:spPr bwMode="auto">
          <a:xfrm>
            <a:off x="8447882" y="2519363"/>
            <a:ext cx="563563" cy="438150"/>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74" name="Oval 46">
            <a:extLst>
              <a:ext uri="{FF2B5EF4-FFF2-40B4-BE49-F238E27FC236}">
                <a16:creationId xmlns:a16="http://schemas.microsoft.com/office/drawing/2014/main" id="{512788CE-899D-4FCB-B81F-1D01D55190DA}"/>
              </a:ext>
            </a:extLst>
          </p:cNvPr>
          <p:cNvSpPr>
            <a:spLocks noChangeArrowheads="1"/>
          </p:cNvSpPr>
          <p:nvPr/>
        </p:nvSpPr>
        <p:spPr bwMode="auto">
          <a:xfrm>
            <a:off x="8447882" y="2519363"/>
            <a:ext cx="563563" cy="438150"/>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75" name="Rectangle 47">
            <a:extLst>
              <a:ext uri="{FF2B5EF4-FFF2-40B4-BE49-F238E27FC236}">
                <a16:creationId xmlns:a16="http://schemas.microsoft.com/office/drawing/2014/main" id="{0487856A-ABA6-490C-AE45-D611B8927432}"/>
              </a:ext>
            </a:extLst>
          </p:cNvPr>
          <p:cNvSpPr>
            <a:spLocks noChangeArrowheads="1"/>
          </p:cNvSpPr>
          <p:nvPr/>
        </p:nvSpPr>
        <p:spPr bwMode="auto">
          <a:xfrm>
            <a:off x="8644731" y="25828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7</a:t>
            </a:r>
          </a:p>
        </p:txBody>
      </p:sp>
      <p:sp>
        <p:nvSpPr>
          <p:cNvPr id="48176" name="Line 48">
            <a:extLst>
              <a:ext uri="{FF2B5EF4-FFF2-40B4-BE49-F238E27FC236}">
                <a16:creationId xmlns:a16="http://schemas.microsoft.com/office/drawing/2014/main" id="{DFF2F6DB-81E8-4F55-B27E-AC08333BB139}"/>
              </a:ext>
            </a:extLst>
          </p:cNvPr>
          <p:cNvSpPr>
            <a:spLocks noChangeShapeType="1"/>
          </p:cNvSpPr>
          <p:nvPr/>
        </p:nvSpPr>
        <p:spPr bwMode="auto">
          <a:xfrm flipH="1">
            <a:off x="6641306" y="2935289"/>
            <a:ext cx="268288" cy="46037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77" name="Line 49">
            <a:extLst>
              <a:ext uri="{FF2B5EF4-FFF2-40B4-BE49-F238E27FC236}">
                <a16:creationId xmlns:a16="http://schemas.microsoft.com/office/drawing/2014/main" id="{CB8BFFE0-07CE-4B43-A781-7DDC8BA2195D}"/>
              </a:ext>
            </a:extLst>
          </p:cNvPr>
          <p:cNvSpPr>
            <a:spLocks noChangeShapeType="1"/>
          </p:cNvSpPr>
          <p:nvPr/>
        </p:nvSpPr>
        <p:spPr bwMode="auto">
          <a:xfrm>
            <a:off x="7181056" y="2927351"/>
            <a:ext cx="306388" cy="468313"/>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78" name="Line 50">
            <a:extLst>
              <a:ext uri="{FF2B5EF4-FFF2-40B4-BE49-F238E27FC236}">
                <a16:creationId xmlns:a16="http://schemas.microsoft.com/office/drawing/2014/main" id="{DD9FC90C-3596-4810-8B4B-B8BB472C9A84}"/>
              </a:ext>
            </a:extLst>
          </p:cNvPr>
          <p:cNvSpPr>
            <a:spLocks noChangeShapeType="1"/>
          </p:cNvSpPr>
          <p:nvPr/>
        </p:nvSpPr>
        <p:spPr bwMode="auto">
          <a:xfrm flipH="1">
            <a:off x="8333581" y="2946401"/>
            <a:ext cx="306388" cy="449263"/>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79" name="Line 51">
            <a:extLst>
              <a:ext uri="{FF2B5EF4-FFF2-40B4-BE49-F238E27FC236}">
                <a16:creationId xmlns:a16="http://schemas.microsoft.com/office/drawing/2014/main" id="{A02D9274-DABF-4710-A8D3-AB031760BFF5}"/>
              </a:ext>
            </a:extLst>
          </p:cNvPr>
          <p:cNvSpPr>
            <a:spLocks noChangeShapeType="1"/>
          </p:cNvSpPr>
          <p:nvPr/>
        </p:nvSpPr>
        <p:spPr bwMode="auto">
          <a:xfrm>
            <a:off x="8839995" y="2940051"/>
            <a:ext cx="339725" cy="455613"/>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80" name="Oval 52">
            <a:extLst>
              <a:ext uri="{FF2B5EF4-FFF2-40B4-BE49-F238E27FC236}">
                <a16:creationId xmlns:a16="http://schemas.microsoft.com/office/drawing/2014/main" id="{AF65397F-F944-4081-ACFB-CA26A267A19F}"/>
              </a:ext>
            </a:extLst>
          </p:cNvPr>
          <p:cNvSpPr>
            <a:spLocks noChangeArrowheads="1"/>
          </p:cNvSpPr>
          <p:nvPr/>
        </p:nvSpPr>
        <p:spPr bwMode="auto">
          <a:xfrm>
            <a:off x="7600157" y="1641475"/>
            <a:ext cx="563563" cy="439738"/>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81" name="Oval 53">
            <a:extLst>
              <a:ext uri="{FF2B5EF4-FFF2-40B4-BE49-F238E27FC236}">
                <a16:creationId xmlns:a16="http://schemas.microsoft.com/office/drawing/2014/main" id="{AA02A28F-5B5F-4DDF-957D-B8D0DDFB904E}"/>
              </a:ext>
            </a:extLst>
          </p:cNvPr>
          <p:cNvSpPr>
            <a:spLocks noChangeArrowheads="1"/>
          </p:cNvSpPr>
          <p:nvPr/>
        </p:nvSpPr>
        <p:spPr bwMode="auto">
          <a:xfrm>
            <a:off x="7600157" y="1641475"/>
            <a:ext cx="563563" cy="43973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82" name="Rectangle 54">
            <a:extLst>
              <a:ext uri="{FF2B5EF4-FFF2-40B4-BE49-F238E27FC236}">
                <a16:creationId xmlns:a16="http://schemas.microsoft.com/office/drawing/2014/main" id="{9A936DBE-CD32-4810-B87E-CD80533BECAA}"/>
              </a:ext>
            </a:extLst>
          </p:cNvPr>
          <p:cNvSpPr>
            <a:spLocks noChangeArrowheads="1"/>
          </p:cNvSpPr>
          <p:nvPr/>
        </p:nvSpPr>
        <p:spPr bwMode="auto">
          <a:xfrm>
            <a:off x="7803356" y="1711325"/>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6</a:t>
            </a:r>
          </a:p>
        </p:txBody>
      </p:sp>
      <p:sp>
        <p:nvSpPr>
          <p:cNvPr id="48183" name="Line 55">
            <a:extLst>
              <a:ext uri="{FF2B5EF4-FFF2-40B4-BE49-F238E27FC236}">
                <a16:creationId xmlns:a16="http://schemas.microsoft.com/office/drawing/2014/main" id="{D82BF600-9336-4EB3-ACC3-6D859D6CF851}"/>
              </a:ext>
            </a:extLst>
          </p:cNvPr>
          <p:cNvSpPr>
            <a:spLocks noChangeShapeType="1"/>
          </p:cNvSpPr>
          <p:nvPr/>
        </p:nvSpPr>
        <p:spPr bwMode="auto">
          <a:xfrm flipH="1">
            <a:off x="7112795" y="2046288"/>
            <a:ext cx="619125" cy="481012"/>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84" name="Line 56">
            <a:extLst>
              <a:ext uri="{FF2B5EF4-FFF2-40B4-BE49-F238E27FC236}">
                <a16:creationId xmlns:a16="http://schemas.microsoft.com/office/drawing/2014/main" id="{C88B1CBF-58FB-425F-93B0-12316828C9D0}"/>
              </a:ext>
            </a:extLst>
          </p:cNvPr>
          <p:cNvSpPr>
            <a:spLocks noChangeShapeType="1"/>
          </p:cNvSpPr>
          <p:nvPr/>
        </p:nvSpPr>
        <p:spPr bwMode="auto">
          <a:xfrm>
            <a:off x="8012907" y="2055814"/>
            <a:ext cx="614363" cy="47783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85" name="Oval 57">
            <a:extLst>
              <a:ext uri="{FF2B5EF4-FFF2-40B4-BE49-F238E27FC236}">
                <a16:creationId xmlns:a16="http://schemas.microsoft.com/office/drawing/2014/main" id="{EDF100D6-1161-460C-991E-784FA682CE4B}"/>
              </a:ext>
            </a:extLst>
          </p:cNvPr>
          <p:cNvSpPr>
            <a:spLocks noChangeArrowheads="1"/>
          </p:cNvSpPr>
          <p:nvPr/>
        </p:nvSpPr>
        <p:spPr bwMode="auto">
          <a:xfrm>
            <a:off x="5877719" y="765175"/>
            <a:ext cx="565150" cy="438150"/>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86" name="Oval 58">
            <a:extLst>
              <a:ext uri="{FF2B5EF4-FFF2-40B4-BE49-F238E27FC236}">
                <a16:creationId xmlns:a16="http://schemas.microsoft.com/office/drawing/2014/main" id="{D4C5373F-ABE8-4BF5-AC59-6F251492DEC6}"/>
              </a:ext>
            </a:extLst>
          </p:cNvPr>
          <p:cNvSpPr>
            <a:spLocks noChangeArrowheads="1"/>
          </p:cNvSpPr>
          <p:nvPr/>
        </p:nvSpPr>
        <p:spPr bwMode="auto">
          <a:xfrm>
            <a:off x="5877719" y="765175"/>
            <a:ext cx="565150" cy="438150"/>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48187" name="Rectangle 59">
            <a:extLst>
              <a:ext uri="{FF2B5EF4-FFF2-40B4-BE49-F238E27FC236}">
                <a16:creationId xmlns:a16="http://schemas.microsoft.com/office/drawing/2014/main" id="{89259E7B-6D25-4712-92A0-FB317D58D5C0}"/>
              </a:ext>
            </a:extLst>
          </p:cNvPr>
          <p:cNvSpPr>
            <a:spLocks noChangeArrowheads="1"/>
          </p:cNvSpPr>
          <p:nvPr/>
        </p:nvSpPr>
        <p:spPr bwMode="auto">
          <a:xfrm>
            <a:off x="6079331" y="80803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u="sng">
                <a:solidFill>
                  <a:srgbClr val="FF0000"/>
                </a:solidFill>
                <a:latin typeface="Garamond" panose="02020404030301010803" pitchFamily="18" charset="0"/>
                <a:ea typeface="宋体" panose="02010600030101010101" pitchFamily="2" charset="-122"/>
              </a:rPr>
              <a:t>6</a:t>
            </a:r>
          </a:p>
        </p:txBody>
      </p:sp>
      <p:sp>
        <p:nvSpPr>
          <p:cNvPr id="48188" name="Line 60">
            <a:extLst>
              <a:ext uri="{FF2B5EF4-FFF2-40B4-BE49-F238E27FC236}">
                <a16:creationId xmlns:a16="http://schemas.microsoft.com/office/drawing/2014/main" id="{B214365D-C06C-47C4-801C-8D63502D5572}"/>
              </a:ext>
            </a:extLst>
          </p:cNvPr>
          <p:cNvSpPr>
            <a:spLocks noChangeShapeType="1"/>
          </p:cNvSpPr>
          <p:nvPr/>
        </p:nvSpPr>
        <p:spPr bwMode="auto">
          <a:xfrm flipH="1">
            <a:off x="4490245" y="1174751"/>
            <a:ext cx="1527175" cy="466725"/>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89" name="Line 61">
            <a:extLst>
              <a:ext uri="{FF2B5EF4-FFF2-40B4-BE49-F238E27FC236}">
                <a16:creationId xmlns:a16="http://schemas.microsoft.com/office/drawing/2014/main" id="{3EA9F0BF-DA90-4AD9-B782-1DB1DF249B77}"/>
              </a:ext>
            </a:extLst>
          </p:cNvPr>
          <p:cNvSpPr>
            <a:spLocks noChangeShapeType="1"/>
          </p:cNvSpPr>
          <p:nvPr/>
        </p:nvSpPr>
        <p:spPr bwMode="auto">
          <a:xfrm>
            <a:off x="6320632" y="1163639"/>
            <a:ext cx="1446213" cy="496887"/>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190" name="Rectangle 62">
            <a:extLst>
              <a:ext uri="{FF2B5EF4-FFF2-40B4-BE49-F238E27FC236}">
                <a16:creationId xmlns:a16="http://schemas.microsoft.com/office/drawing/2014/main" id="{A668D747-9A25-465B-802A-BB6A431E3FC7}"/>
              </a:ext>
            </a:extLst>
          </p:cNvPr>
          <p:cNvSpPr>
            <a:spLocks noChangeArrowheads="1"/>
          </p:cNvSpPr>
          <p:nvPr/>
        </p:nvSpPr>
        <p:spPr bwMode="auto">
          <a:xfrm>
            <a:off x="5241131" y="823913"/>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p>
        </p:txBody>
      </p:sp>
      <p:sp>
        <p:nvSpPr>
          <p:cNvPr id="48191" name="Rectangle 63">
            <a:extLst>
              <a:ext uri="{FF2B5EF4-FFF2-40B4-BE49-F238E27FC236}">
                <a16:creationId xmlns:a16="http://schemas.microsoft.com/office/drawing/2014/main" id="{625B18BA-BC73-4405-8EB4-2E5CE6A9B438}"/>
              </a:ext>
            </a:extLst>
          </p:cNvPr>
          <p:cNvSpPr>
            <a:spLocks noChangeArrowheads="1"/>
          </p:cNvSpPr>
          <p:nvPr/>
        </p:nvSpPr>
        <p:spPr bwMode="auto">
          <a:xfrm>
            <a:off x="5453856" y="82391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192" name="Rectangle 64">
            <a:extLst>
              <a:ext uri="{FF2B5EF4-FFF2-40B4-BE49-F238E27FC236}">
                <a16:creationId xmlns:a16="http://schemas.microsoft.com/office/drawing/2014/main" id="{5EE84CDE-9BD6-453B-90D0-0D997B0718F0}"/>
              </a:ext>
            </a:extLst>
          </p:cNvPr>
          <p:cNvSpPr>
            <a:spLocks noChangeArrowheads="1"/>
          </p:cNvSpPr>
          <p:nvPr/>
        </p:nvSpPr>
        <p:spPr bwMode="auto">
          <a:xfrm>
            <a:off x="5584031" y="823913"/>
            <a:ext cx="121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p>
        </p:txBody>
      </p:sp>
      <p:sp>
        <p:nvSpPr>
          <p:cNvPr id="48193" name="Rectangle 65">
            <a:extLst>
              <a:ext uri="{FF2B5EF4-FFF2-40B4-BE49-F238E27FC236}">
                <a16:creationId xmlns:a16="http://schemas.microsoft.com/office/drawing/2014/main" id="{9B136B94-A711-4B88-B25A-CE086DF37160}"/>
              </a:ext>
            </a:extLst>
          </p:cNvPr>
          <p:cNvSpPr>
            <a:spLocks noChangeArrowheads="1"/>
          </p:cNvSpPr>
          <p:nvPr/>
        </p:nvSpPr>
        <p:spPr bwMode="auto">
          <a:xfrm>
            <a:off x="5757069" y="82391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194" name="Rectangle 66">
            <a:extLst>
              <a:ext uri="{FF2B5EF4-FFF2-40B4-BE49-F238E27FC236}">
                <a16:creationId xmlns:a16="http://schemas.microsoft.com/office/drawing/2014/main" id="{1F211491-BFA4-40E3-8574-3CF06A19857D}"/>
              </a:ext>
            </a:extLst>
          </p:cNvPr>
          <p:cNvSpPr>
            <a:spLocks noChangeArrowheads="1"/>
          </p:cNvSpPr>
          <p:nvPr/>
        </p:nvSpPr>
        <p:spPr bwMode="auto">
          <a:xfrm>
            <a:off x="3450431" y="1677988"/>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p>
        </p:txBody>
      </p:sp>
      <p:sp>
        <p:nvSpPr>
          <p:cNvPr id="48195" name="Rectangle 67">
            <a:extLst>
              <a:ext uri="{FF2B5EF4-FFF2-40B4-BE49-F238E27FC236}">
                <a16:creationId xmlns:a16="http://schemas.microsoft.com/office/drawing/2014/main" id="{21D95F45-F6B8-4A29-A2DC-C7CE8488B4BA}"/>
              </a:ext>
            </a:extLst>
          </p:cNvPr>
          <p:cNvSpPr>
            <a:spLocks noChangeArrowheads="1"/>
          </p:cNvSpPr>
          <p:nvPr/>
        </p:nvSpPr>
        <p:spPr bwMode="auto">
          <a:xfrm>
            <a:off x="3666331" y="16779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196" name="Rectangle 68">
            <a:extLst>
              <a:ext uri="{FF2B5EF4-FFF2-40B4-BE49-F238E27FC236}">
                <a16:creationId xmlns:a16="http://schemas.microsoft.com/office/drawing/2014/main" id="{CE9D2BF5-A0E9-4712-B36E-03AB8F3846D6}"/>
              </a:ext>
            </a:extLst>
          </p:cNvPr>
          <p:cNvSpPr>
            <a:spLocks noChangeArrowheads="1"/>
          </p:cNvSpPr>
          <p:nvPr/>
        </p:nvSpPr>
        <p:spPr bwMode="auto">
          <a:xfrm>
            <a:off x="3796506" y="16779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p>
        </p:txBody>
      </p:sp>
      <p:sp>
        <p:nvSpPr>
          <p:cNvPr id="48197" name="Rectangle 69">
            <a:extLst>
              <a:ext uri="{FF2B5EF4-FFF2-40B4-BE49-F238E27FC236}">
                <a16:creationId xmlns:a16="http://schemas.microsoft.com/office/drawing/2014/main" id="{FA7FB067-477B-446C-A756-BB578990C61D}"/>
              </a:ext>
            </a:extLst>
          </p:cNvPr>
          <p:cNvSpPr>
            <a:spLocks noChangeArrowheads="1"/>
          </p:cNvSpPr>
          <p:nvPr/>
        </p:nvSpPr>
        <p:spPr bwMode="auto">
          <a:xfrm>
            <a:off x="3967956" y="16779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198" name="Rectangle 70">
            <a:extLst>
              <a:ext uri="{FF2B5EF4-FFF2-40B4-BE49-F238E27FC236}">
                <a16:creationId xmlns:a16="http://schemas.microsoft.com/office/drawing/2014/main" id="{27C6C26E-20FA-4AF9-97EB-79674352B8E4}"/>
              </a:ext>
            </a:extLst>
          </p:cNvPr>
          <p:cNvSpPr>
            <a:spLocks noChangeArrowheads="1"/>
          </p:cNvSpPr>
          <p:nvPr/>
        </p:nvSpPr>
        <p:spPr bwMode="auto">
          <a:xfrm>
            <a:off x="6834981" y="1693863"/>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p>
        </p:txBody>
      </p:sp>
      <p:sp>
        <p:nvSpPr>
          <p:cNvPr id="48199" name="Rectangle 71">
            <a:extLst>
              <a:ext uri="{FF2B5EF4-FFF2-40B4-BE49-F238E27FC236}">
                <a16:creationId xmlns:a16="http://schemas.microsoft.com/office/drawing/2014/main" id="{44FA2BCD-4CBB-47CD-ADAB-28E4CF1F793B}"/>
              </a:ext>
            </a:extLst>
          </p:cNvPr>
          <p:cNvSpPr>
            <a:spLocks noChangeArrowheads="1"/>
          </p:cNvSpPr>
          <p:nvPr/>
        </p:nvSpPr>
        <p:spPr bwMode="auto">
          <a:xfrm>
            <a:off x="7073106" y="16938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00" name="Rectangle 72">
            <a:extLst>
              <a:ext uri="{FF2B5EF4-FFF2-40B4-BE49-F238E27FC236}">
                <a16:creationId xmlns:a16="http://schemas.microsoft.com/office/drawing/2014/main" id="{7DA3565E-ECAA-4923-9D31-CA4992006B2E}"/>
              </a:ext>
            </a:extLst>
          </p:cNvPr>
          <p:cNvSpPr>
            <a:spLocks noChangeArrowheads="1"/>
          </p:cNvSpPr>
          <p:nvPr/>
        </p:nvSpPr>
        <p:spPr bwMode="auto">
          <a:xfrm>
            <a:off x="7181056" y="16938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p>
        </p:txBody>
      </p:sp>
      <p:sp>
        <p:nvSpPr>
          <p:cNvPr id="48201" name="Rectangle 73">
            <a:extLst>
              <a:ext uri="{FF2B5EF4-FFF2-40B4-BE49-F238E27FC236}">
                <a16:creationId xmlns:a16="http://schemas.microsoft.com/office/drawing/2014/main" id="{0CDCF261-A4C1-4D30-8667-A5888E632958}"/>
              </a:ext>
            </a:extLst>
          </p:cNvPr>
          <p:cNvSpPr>
            <a:spLocks noChangeArrowheads="1"/>
          </p:cNvSpPr>
          <p:nvPr/>
        </p:nvSpPr>
        <p:spPr bwMode="auto">
          <a:xfrm>
            <a:off x="7352506" y="16938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02" name="Rectangle 74">
            <a:extLst>
              <a:ext uri="{FF2B5EF4-FFF2-40B4-BE49-F238E27FC236}">
                <a16:creationId xmlns:a16="http://schemas.microsoft.com/office/drawing/2014/main" id="{092544EF-3761-4A60-B1EA-D20797FEEDE1}"/>
              </a:ext>
            </a:extLst>
          </p:cNvPr>
          <p:cNvSpPr>
            <a:spLocks noChangeArrowheads="1"/>
          </p:cNvSpPr>
          <p:nvPr/>
        </p:nvSpPr>
        <p:spPr bwMode="auto">
          <a:xfrm>
            <a:off x="4399756" y="2582863"/>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p>
        </p:txBody>
      </p:sp>
      <p:sp>
        <p:nvSpPr>
          <p:cNvPr id="48203" name="Rectangle 75">
            <a:extLst>
              <a:ext uri="{FF2B5EF4-FFF2-40B4-BE49-F238E27FC236}">
                <a16:creationId xmlns:a16="http://schemas.microsoft.com/office/drawing/2014/main" id="{6638A62C-C913-4D43-98D4-DE1603571417}"/>
              </a:ext>
            </a:extLst>
          </p:cNvPr>
          <p:cNvSpPr>
            <a:spLocks noChangeArrowheads="1"/>
          </p:cNvSpPr>
          <p:nvPr/>
        </p:nvSpPr>
        <p:spPr bwMode="auto">
          <a:xfrm>
            <a:off x="4636294" y="25828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04" name="Rectangle 76">
            <a:extLst>
              <a:ext uri="{FF2B5EF4-FFF2-40B4-BE49-F238E27FC236}">
                <a16:creationId xmlns:a16="http://schemas.microsoft.com/office/drawing/2014/main" id="{7D59CA9F-556D-4884-B588-9DC08BD21BB0}"/>
              </a:ext>
            </a:extLst>
          </p:cNvPr>
          <p:cNvSpPr>
            <a:spLocks noChangeArrowheads="1"/>
          </p:cNvSpPr>
          <p:nvPr/>
        </p:nvSpPr>
        <p:spPr bwMode="auto">
          <a:xfrm>
            <a:off x="4744244" y="25828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5</a:t>
            </a:r>
          </a:p>
        </p:txBody>
      </p:sp>
      <p:sp>
        <p:nvSpPr>
          <p:cNvPr id="48205" name="Rectangle 77">
            <a:extLst>
              <a:ext uri="{FF2B5EF4-FFF2-40B4-BE49-F238E27FC236}">
                <a16:creationId xmlns:a16="http://schemas.microsoft.com/office/drawing/2014/main" id="{61DA2593-BD72-4938-907A-31B9A24C283E}"/>
              </a:ext>
            </a:extLst>
          </p:cNvPr>
          <p:cNvSpPr>
            <a:spLocks noChangeArrowheads="1"/>
          </p:cNvSpPr>
          <p:nvPr/>
        </p:nvSpPr>
        <p:spPr bwMode="auto">
          <a:xfrm>
            <a:off x="4915694" y="2582863"/>
            <a:ext cx="112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06" name="Rectangle 78">
            <a:extLst>
              <a:ext uri="{FF2B5EF4-FFF2-40B4-BE49-F238E27FC236}">
                <a16:creationId xmlns:a16="http://schemas.microsoft.com/office/drawing/2014/main" id="{64B95FAF-0A68-4541-9BB4-EE92064300C7}"/>
              </a:ext>
            </a:extLst>
          </p:cNvPr>
          <p:cNvSpPr>
            <a:spLocks noChangeArrowheads="1"/>
          </p:cNvSpPr>
          <p:nvPr/>
        </p:nvSpPr>
        <p:spPr bwMode="auto">
          <a:xfrm>
            <a:off x="6103144" y="2582863"/>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p>
        </p:txBody>
      </p:sp>
      <p:sp>
        <p:nvSpPr>
          <p:cNvPr id="48207" name="Rectangle 79">
            <a:extLst>
              <a:ext uri="{FF2B5EF4-FFF2-40B4-BE49-F238E27FC236}">
                <a16:creationId xmlns:a16="http://schemas.microsoft.com/office/drawing/2014/main" id="{74ED46A2-4535-4223-869A-2A36ABA54F8C}"/>
              </a:ext>
            </a:extLst>
          </p:cNvPr>
          <p:cNvSpPr>
            <a:spLocks noChangeArrowheads="1"/>
          </p:cNvSpPr>
          <p:nvPr/>
        </p:nvSpPr>
        <p:spPr bwMode="auto">
          <a:xfrm>
            <a:off x="6339681" y="25828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08" name="Rectangle 80">
            <a:extLst>
              <a:ext uri="{FF2B5EF4-FFF2-40B4-BE49-F238E27FC236}">
                <a16:creationId xmlns:a16="http://schemas.microsoft.com/office/drawing/2014/main" id="{ED915385-A489-47F2-ABD0-4053EE09FF6F}"/>
              </a:ext>
            </a:extLst>
          </p:cNvPr>
          <p:cNvSpPr>
            <a:spLocks noChangeArrowheads="1"/>
          </p:cNvSpPr>
          <p:nvPr/>
        </p:nvSpPr>
        <p:spPr bwMode="auto">
          <a:xfrm>
            <a:off x="6447631" y="25828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6</a:t>
            </a:r>
          </a:p>
        </p:txBody>
      </p:sp>
      <p:sp>
        <p:nvSpPr>
          <p:cNvPr id="48209" name="Rectangle 81">
            <a:extLst>
              <a:ext uri="{FF2B5EF4-FFF2-40B4-BE49-F238E27FC236}">
                <a16:creationId xmlns:a16="http://schemas.microsoft.com/office/drawing/2014/main" id="{EFFA9558-7B7F-4C46-888D-9391D38A8EB5}"/>
              </a:ext>
            </a:extLst>
          </p:cNvPr>
          <p:cNvSpPr>
            <a:spLocks noChangeArrowheads="1"/>
          </p:cNvSpPr>
          <p:nvPr/>
        </p:nvSpPr>
        <p:spPr bwMode="auto">
          <a:xfrm>
            <a:off x="6619081" y="25828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10" name="Rectangle 82">
            <a:extLst>
              <a:ext uri="{FF2B5EF4-FFF2-40B4-BE49-F238E27FC236}">
                <a16:creationId xmlns:a16="http://schemas.microsoft.com/office/drawing/2014/main" id="{2CA346B1-0E8D-4379-93B7-DF5B499C86E5}"/>
              </a:ext>
            </a:extLst>
          </p:cNvPr>
          <p:cNvSpPr>
            <a:spLocks noChangeArrowheads="1"/>
          </p:cNvSpPr>
          <p:nvPr/>
        </p:nvSpPr>
        <p:spPr bwMode="auto">
          <a:xfrm>
            <a:off x="7804944" y="2617788"/>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p>
        </p:txBody>
      </p:sp>
      <p:sp>
        <p:nvSpPr>
          <p:cNvPr id="48211" name="Rectangle 83">
            <a:extLst>
              <a:ext uri="{FF2B5EF4-FFF2-40B4-BE49-F238E27FC236}">
                <a16:creationId xmlns:a16="http://schemas.microsoft.com/office/drawing/2014/main" id="{3490A352-9922-435B-9EE5-CB341DE1D89D}"/>
              </a:ext>
            </a:extLst>
          </p:cNvPr>
          <p:cNvSpPr>
            <a:spLocks noChangeArrowheads="1"/>
          </p:cNvSpPr>
          <p:nvPr/>
        </p:nvSpPr>
        <p:spPr bwMode="auto">
          <a:xfrm>
            <a:off x="8043069" y="26177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12" name="Rectangle 84">
            <a:extLst>
              <a:ext uri="{FF2B5EF4-FFF2-40B4-BE49-F238E27FC236}">
                <a16:creationId xmlns:a16="http://schemas.microsoft.com/office/drawing/2014/main" id="{6D209329-11F7-4890-A97D-75CCAD64EF7E}"/>
              </a:ext>
            </a:extLst>
          </p:cNvPr>
          <p:cNvSpPr>
            <a:spLocks noChangeArrowheads="1"/>
          </p:cNvSpPr>
          <p:nvPr/>
        </p:nvSpPr>
        <p:spPr bwMode="auto">
          <a:xfrm>
            <a:off x="8149431" y="26177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7</a:t>
            </a:r>
          </a:p>
        </p:txBody>
      </p:sp>
      <p:sp>
        <p:nvSpPr>
          <p:cNvPr id="48213" name="Rectangle 85">
            <a:extLst>
              <a:ext uri="{FF2B5EF4-FFF2-40B4-BE49-F238E27FC236}">
                <a16:creationId xmlns:a16="http://schemas.microsoft.com/office/drawing/2014/main" id="{0D1D0D26-08AA-44E9-949F-603DB41B4FD2}"/>
              </a:ext>
            </a:extLst>
          </p:cNvPr>
          <p:cNvSpPr>
            <a:spLocks noChangeArrowheads="1"/>
          </p:cNvSpPr>
          <p:nvPr/>
        </p:nvSpPr>
        <p:spPr bwMode="auto">
          <a:xfrm>
            <a:off x="8322469" y="26177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14" name="Rectangle 86">
            <a:extLst>
              <a:ext uri="{FF2B5EF4-FFF2-40B4-BE49-F238E27FC236}">
                <a16:creationId xmlns:a16="http://schemas.microsoft.com/office/drawing/2014/main" id="{64CB2FB6-DC87-48F3-A231-2FFBB52142F4}"/>
              </a:ext>
            </a:extLst>
          </p:cNvPr>
          <p:cNvSpPr>
            <a:spLocks noChangeArrowheads="1"/>
          </p:cNvSpPr>
          <p:nvPr/>
        </p:nvSpPr>
        <p:spPr bwMode="auto">
          <a:xfrm>
            <a:off x="2696369" y="2617788"/>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p>
        </p:txBody>
      </p:sp>
      <p:sp>
        <p:nvSpPr>
          <p:cNvPr id="48215" name="Rectangle 87">
            <a:extLst>
              <a:ext uri="{FF2B5EF4-FFF2-40B4-BE49-F238E27FC236}">
                <a16:creationId xmlns:a16="http://schemas.microsoft.com/office/drawing/2014/main" id="{9FA64926-5440-48AE-A60F-CB43C664CE2A}"/>
              </a:ext>
            </a:extLst>
          </p:cNvPr>
          <p:cNvSpPr>
            <a:spLocks noChangeArrowheads="1"/>
          </p:cNvSpPr>
          <p:nvPr/>
        </p:nvSpPr>
        <p:spPr bwMode="auto">
          <a:xfrm>
            <a:off x="2910681" y="26177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16" name="Rectangle 88">
            <a:extLst>
              <a:ext uri="{FF2B5EF4-FFF2-40B4-BE49-F238E27FC236}">
                <a16:creationId xmlns:a16="http://schemas.microsoft.com/office/drawing/2014/main" id="{64271E7B-E4CF-4AF5-8D26-B65B7905A3F9}"/>
              </a:ext>
            </a:extLst>
          </p:cNvPr>
          <p:cNvSpPr>
            <a:spLocks noChangeArrowheads="1"/>
          </p:cNvSpPr>
          <p:nvPr/>
        </p:nvSpPr>
        <p:spPr bwMode="auto">
          <a:xfrm>
            <a:off x="3039269" y="26177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p>
        </p:txBody>
      </p:sp>
      <p:sp>
        <p:nvSpPr>
          <p:cNvPr id="48217" name="Rectangle 89">
            <a:extLst>
              <a:ext uri="{FF2B5EF4-FFF2-40B4-BE49-F238E27FC236}">
                <a16:creationId xmlns:a16="http://schemas.microsoft.com/office/drawing/2014/main" id="{5AADCED3-2A83-4DEE-B38A-506C448220F9}"/>
              </a:ext>
            </a:extLst>
          </p:cNvPr>
          <p:cNvSpPr>
            <a:spLocks noChangeArrowheads="1"/>
          </p:cNvSpPr>
          <p:nvPr/>
        </p:nvSpPr>
        <p:spPr bwMode="auto">
          <a:xfrm>
            <a:off x="3213894" y="26177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18" name="Rectangle 90">
            <a:extLst>
              <a:ext uri="{FF2B5EF4-FFF2-40B4-BE49-F238E27FC236}">
                <a16:creationId xmlns:a16="http://schemas.microsoft.com/office/drawing/2014/main" id="{C868EFED-19A8-49A9-94A7-EEECB3F9C160}"/>
              </a:ext>
            </a:extLst>
          </p:cNvPr>
          <p:cNvSpPr>
            <a:spLocks noChangeArrowheads="1"/>
          </p:cNvSpPr>
          <p:nvPr/>
        </p:nvSpPr>
        <p:spPr bwMode="auto">
          <a:xfrm>
            <a:off x="2955131" y="389096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p>
        </p:txBody>
      </p:sp>
      <p:sp>
        <p:nvSpPr>
          <p:cNvPr id="48219" name="Rectangle 91">
            <a:extLst>
              <a:ext uri="{FF2B5EF4-FFF2-40B4-BE49-F238E27FC236}">
                <a16:creationId xmlns:a16="http://schemas.microsoft.com/office/drawing/2014/main" id="{05911440-ADBC-4565-870A-9DBD68ABC24C}"/>
              </a:ext>
            </a:extLst>
          </p:cNvPr>
          <p:cNvSpPr>
            <a:spLocks noChangeArrowheads="1"/>
          </p:cNvSpPr>
          <p:nvPr/>
        </p:nvSpPr>
        <p:spPr bwMode="auto">
          <a:xfrm>
            <a:off x="3147219"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20" name="Rectangle 92">
            <a:extLst>
              <a:ext uri="{FF2B5EF4-FFF2-40B4-BE49-F238E27FC236}">
                <a16:creationId xmlns:a16="http://schemas.microsoft.com/office/drawing/2014/main" id="{9F414720-D2F9-4DE6-ABCD-7B9EF26019DD}"/>
              </a:ext>
            </a:extLst>
          </p:cNvPr>
          <p:cNvSpPr>
            <a:spLocks noChangeArrowheads="1"/>
          </p:cNvSpPr>
          <p:nvPr/>
        </p:nvSpPr>
        <p:spPr bwMode="auto">
          <a:xfrm>
            <a:off x="3277394" y="3890963"/>
            <a:ext cx="121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p>
        </p:txBody>
      </p:sp>
      <p:sp>
        <p:nvSpPr>
          <p:cNvPr id="48221" name="Rectangle 93">
            <a:extLst>
              <a:ext uri="{FF2B5EF4-FFF2-40B4-BE49-F238E27FC236}">
                <a16:creationId xmlns:a16="http://schemas.microsoft.com/office/drawing/2014/main" id="{1DCA4B7A-FC38-423D-8D3B-A9432F88B932}"/>
              </a:ext>
            </a:extLst>
          </p:cNvPr>
          <p:cNvSpPr>
            <a:spLocks noChangeArrowheads="1"/>
          </p:cNvSpPr>
          <p:nvPr/>
        </p:nvSpPr>
        <p:spPr bwMode="auto">
          <a:xfrm>
            <a:off x="3450431"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22" name="Rectangle 94">
            <a:extLst>
              <a:ext uri="{FF2B5EF4-FFF2-40B4-BE49-F238E27FC236}">
                <a16:creationId xmlns:a16="http://schemas.microsoft.com/office/drawing/2014/main" id="{A9E2F32B-546F-4F24-B871-725D47F11FB8}"/>
              </a:ext>
            </a:extLst>
          </p:cNvPr>
          <p:cNvSpPr>
            <a:spLocks noChangeArrowheads="1"/>
          </p:cNvSpPr>
          <p:nvPr/>
        </p:nvSpPr>
        <p:spPr bwMode="auto">
          <a:xfrm>
            <a:off x="3772694" y="389096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p>
        </p:txBody>
      </p:sp>
      <p:sp>
        <p:nvSpPr>
          <p:cNvPr id="48223" name="Rectangle 95">
            <a:extLst>
              <a:ext uri="{FF2B5EF4-FFF2-40B4-BE49-F238E27FC236}">
                <a16:creationId xmlns:a16="http://schemas.microsoft.com/office/drawing/2014/main" id="{06970C77-876D-4C3B-9236-8597458B7CC7}"/>
              </a:ext>
            </a:extLst>
          </p:cNvPr>
          <p:cNvSpPr>
            <a:spLocks noChangeArrowheads="1"/>
          </p:cNvSpPr>
          <p:nvPr/>
        </p:nvSpPr>
        <p:spPr bwMode="auto">
          <a:xfrm>
            <a:off x="3988594"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24" name="Rectangle 96">
            <a:extLst>
              <a:ext uri="{FF2B5EF4-FFF2-40B4-BE49-F238E27FC236}">
                <a16:creationId xmlns:a16="http://schemas.microsoft.com/office/drawing/2014/main" id="{D182AF85-3CF9-4D92-8F38-1B668DFA7D87}"/>
              </a:ext>
            </a:extLst>
          </p:cNvPr>
          <p:cNvSpPr>
            <a:spLocks noChangeArrowheads="1"/>
          </p:cNvSpPr>
          <p:nvPr/>
        </p:nvSpPr>
        <p:spPr bwMode="auto">
          <a:xfrm>
            <a:off x="4096544" y="38909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p>
        </p:txBody>
      </p:sp>
      <p:sp>
        <p:nvSpPr>
          <p:cNvPr id="48225" name="Rectangle 97">
            <a:extLst>
              <a:ext uri="{FF2B5EF4-FFF2-40B4-BE49-F238E27FC236}">
                <a16:creationId xmlns:a16="http://schemas.microsoft.com/office/drawing/2014/main" id="{F82A5DB3-534F-472C-91D2-2F576052FA28}"/>
              </a:ext>
            </a:extLst>
          </p:cNvPr>
          <p:cNvSpPr>
            <a:spLocks noChangeArrowheads="1"/>
          </p:cNvSpPr>
          <p:nvPr/>
        </p:nvSpPr>
        <p:spPr bwMode="auto">
          <a:xfrm>
            <a:off x="4269581"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26" name="Rectangle 98">
            <a:extLst>
              <a:ext uri="{FF2B5EF4-FFF2-40B4-BE49-F238E27FC236}">
                <a16:creationId xmlns:a16="http://schemas.microsoft.com/office/drawing/2014/main" id="{281E0C8F-84B7-40AF-8BE5-E93D1AB5ECCF}"/>
              </a:ext>
            </a:extLst>
          </p:cNvPr>
          <p:cNvSpPr>
            <a:spLocks noChangeArrowheads="1"/>
          </p:cNvSpPr>
          <p:nvPr/>
        </p:nvSpPr>
        <p:spPr bwMode="auto">
          <a:xfrm>
            <a:off x="4658519" y="389096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p>
        </p:txBody>
      </p:sp>
      <p:sp>
        <p:nvSpPr>
          <p:cNvPr id="48227" name="Rectangle 99">
            <a:extLst>
              <a:ext uri="{FF2B5EF4-FFF2-40B4-BE49-F238E27FC236}">
                <a16:creationId xmlns:a16="http://schemas.microsoft.com/office/drawing/2014/main" id="{8A87F374-EB37-4890-AE21-C91DEE674C9E}"/>
              </a:ext>
            </a:extLst>
          </p:cNvPr>
          <p:cNvSpPr>
            <a:spLocks noChangeArrowheads="1"/>
          </p:cNvSpPr>
          <p:nvPr/>
        </p:nvSpPr>
        <p:spPr bwMode="auto">
          <a:xfrm>
            <a:off x="4874419"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28" name="Rectangle 100">
            <a:extLst>
              <a:ext uri="{FF2B5EF4-FFF2-40B4-BE49-F238E27FC236}">
                <a16:creationId xmlns:a16="http://schemas.microsoft.com/office/drawing/2014/main" id="{CDEA9DE7-643B-4811-B988-E0C5E40CA3EE}"/>
              </a:ext>
            </a:extLst>
          </p:cNvPr>
          <p:cNvSpPr>
            <a:spLocks noChangeArrowheads="1"/>
          </p:cNvSpPr>
          <p:nvPr/>
        </p:nvSpPr>
        <p:spPr bwMode="auto">
          <a:xfrm>
            <a:off x="4979194" y="38909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p>
        </p:txBody>
      </p:sp>
      <p:sp>
        <p:nvSpPr>
          <p:cNvPr id="48229" name="Rectangle 101">
            <a:extLst>
              <a:ext uri="{FF2B5EF4-FFF2-40B4-BE49-F238E27FC236}">
                <a16:creationId xmlns:a16="http://schemas.microsoft.com/office/drawing/2014/main" id="{26970214-5FCC-40E8-B573-8E1488EB2C17}"/>
              </a:ext>
            </a:extLst>
          </p:cNvPr>
          <p:cNvSpPr>
            <a:spLocks noChangeArrowheads="1"/>
          </p:cNvSpPr>
          <p:nvPr/>
        </p:nvSpPr>
        <p:spPr bwMode="auto">
          <a:xfrm>
            <a:off x="5153819"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30" name="Rectangle 102">
            <a:extLst>
              <a:ext uri="{FF2B5EF4-FFF2-40B4-BE49-F238E27FC236}">
                <a16:creationId xmlns:a16="http://schemas.microsoft.com/office/drawing/2014/main" id="{B898EF94-3B93-4E16-995E-B5BB81DAE3F2}"/>
              </a:ext>
            </a:extLst>
          </p:cNvPr>
          <p:cNvSpPr>
            <a:spLocks noChangeArrowheads="1"/>
          </p:cNvSpPr>
          <p:nvPr/>
        </p:nvSpPr>
        <p:spPr bwMode="auto">
          <a:xfrm>
            <a:off x="5453856" y="389096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p>
        </p:txBody>
      </p:sp>
      <p:sp>
        <p:nvSpPr>
          <p:cNvPr id="48231" name="Rectangle 103">
            <a:extLst>
              <a:ext uri="{FF2B5EF4-FFF2-40B4-BE49-F238E27FC236}">
                <a16:creationId xmlns:a16="http://schemas.microsoft.com/office/drawing/2014/main" id="{09823528-2FFE-47E0-9908-F86004498360}"/>
              </a:ext>
            </a:extLst>
          </p:cNvPr>
          <p:cNvSpPr>
            <a:spLocks noChangeArrowheads="1"/>
          </p:cNvSpPr>
          <p:nvPr/>
        </p:nvSpPr>
        <p:spPr bwMode="auto">
          <a:xfrm>
            <a:off x="5669756"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32" name="Rectangle 104">
            <a:extLst>
              <a:ext uri="{FF2B5EF4-FFF2-40B4-BE49-F238E27FC236}">
                <a16:creationId xmlns:a16="http://schemas.microsoft.com/office/drawing/2014/main" id="{7B93C810-0459-4345-8F86-75DD4424C804}"/>
              </a:ext>
            </a:extLst>
          </p:cNvPr>
          <p:cNvSpPr>
            <a:spLocks noChangeArrowheads="1"/>
          </p:cNvSpPr>
          <p:nvPr/>
        </p:nvSpPr>
        <p:spPr bwMode="auto">
          <a:xfrm>
            <a:off x="5776119" y="38909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p>
        </p:txBody>
      </p:sp>
      <p:sp>
        <p:nvSpPr>
          <p:cNvPr id="48233" name="Rectangle 105">
            <a:extLst>
              <a:ext uri="{FF2B5EF4-FFF2-40B4-BE49-F238E27FC236}">
                <a16:creationId xmlns:a16="http://schemas.microsoft.com/office/drawing/2014/main" id="{B59A5310-91BB-4BDF-BA6A-020057EA506A}"/>
              </a:ext>
            </a:extLst>
          </p:cNvPr>
          <p:cNvSpPr>
            <a:spLocks noChangeArrowheads="1"/>
          </p:cNvSpPr>
          <p:nvPr/>
        </p:nvSpPr>
        <p:spPr bwMode="auto">
          <a:xfrm>
            <a:off x="5952331"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34" name="Rectangle 106">
            <a:extLst>
              <a:ext uri="{FF2B5EF4-FFF2-40B4-BE49-F238E27FC236}">
                <a16:creationId xmlns:a16="http://schemas.microsoft.com/office/drawing/2014/main" id="{2A36975F-D4B3-4F1A-BF58-C675F45EECBF}"/>
              </a:ext>
            </a:extLst>
          </p:cNvPr>
          <p:cNvSpPr>
            <a:spLocks noChangeArrowheads="1"/>
          </p:cNvSpPr>
          <p:nvPr/>
        </p:nvSpPr>
        <p:spPr bwMode="auto">
          <a:xfrm>
            <a:off x="6360319" y="389096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p>
        </p:txBody>
      </p:sp>
      <p:sp>
        <p:nvSpPr>
          <p:cNvPr id="48235" name="Rectangle 107">
            <a:extLst>
              <a:ext uri="{FF2B5EF4-FFF2-40B4-BE49-F238E27FC236}">
                <a16:creationId xmlns:a16="http://schemas.microsoft.com/office/drawing/2014/main" id="{A62C520C-29B7-4AA0-AB5F-4153FFDCAA24}"/>
              </a:ext>
            </a:extLst>
          </p:cNvPr>
          <p:cNvSpPr>
            <a:spLocks noChangeArrowheads="1"/>
          </p:cNvSpPr>
          <p:nvPr/>
        </p:nvSpPr>
        <p:spPr bwMode="auto">
          <a:xfrm>
            <a:off x="6577806"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36" name="Rectangle 108">
            <a:extLst>
              <a:ext uri="{FF2B5EF4-FFF2-40B4-BE49-F238E27FC236}">
                <a16:creationId xmlns:a16="http://schemas.microsoft.com/office/drawing/2014/main" id="{747F2DF1-BE06-4D98-8B4A-E35DA9896E4E}"/>
              </a:ext>
            </a:extLst>
          </p:cNvPr>
          <p:cNvSpPr>
            <a:spLocks noChangeArrowheads="1"/>
          </p:cNvSpPr>
          <p:nvPr/>
        </p:nvSpPr>
        <p:spPr bwMode="auto">
          <a:xfrm>
            <a:off x="6685756" y="38909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5</a:t>
            </a:r>
          </a:p>
        </p:txBody>
      </p:sp>
      <p:sp>
        <p:nvSpPr>
          <p:cNvPr id="48237" name="Rectangle 109">
            <a:extLst>
              <a:ext uri="{FF2B5EF4-FFF2-40B4-BE49-F238E27FC236}">
                <a16:creationId xmlns:a16="http://schemas.microsoft.com/office/drawing/2014/main" id="{A5BA3DEE-6ECB-435F-94A8-5B75E0F946E5}"/>
              </a:ext>
            </a:extLst>
          </p:cNvPr>
          <p:cNvSpPr>
            <a:spLocks noChangeArrowheads="1"/>
          </p:cNvSpPr>
          <p:nvPr/>
        </p:nvSpPr>
        <p:spPr bwMode="auto">
          <a:xfrm>
            <a:off x="6857206"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38" name="Rectangle 110">
            <a:extLst>
              <a:ext uri="{FF2B5EF4-FFF2-40B4-BE49-F238E27FC236}">
                <a16:creationId xmlns:a16="http://schemas.microsoft.com/office/drawing/2014/main" id="{C2D4820B-77E4-4ADC-8C0F-2EF1132229E9}"/>
              </a:ext>
            </a:extLst>
          </p:cNvPr>
          <p:cNvSpPr>
            <a:spLocks noChangeArrowheads="1"/>
          </p:cNvSpPr>
          <p:nvPr/>
        </p:nvSpPr>
        <p:spPr bwMode="auto">
          <a:xfrm>
            <a:off x="7157244" y="389096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p>
        </p:txBody>
      </p:sp>
      <p:sp>
        <p:nvSpPr>
          <p:cNvPr id="48239" name="Rectangle 111">
            <a:extLst>
              <a:ext uri="{FF2B5EF4-FFF2-40B4-BE49-F238E27FC236}">
                <a16:creationId xmlns:a16="http://schemas.microsoft.com/office/drawing/2014/main" id="{DE29C6F2-5BE6-45FF-89FE-8FF905CF00A8}"/>
              </a:ext>
            </a:extLst>
          </p:cNvPr>
          <p:cNvSpPr>
            <a:spLocks noChangeArrowheads="1"/>
          </p:cNvSpPr>
          <p:nvPr/>
        </p:nvSpPr>
        <p:spPr bwMode="auto">
          <a:xfrm>
            <a:off x="7373144"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40" name="Rectangle 112">
            <a:extLst>
              <a:ext uri="{FF2B5EF4-FFF2-40B4-BE49-F238E27FC236}">
                <a16:creationId xmlns:a16="http://schemas.microsoft.com/office/drawing/2014/main" id="{EAD97B5A-7DEF-4AFD-833D-770008064FBF}"/>
              </a:ext>
            </a:extLst>
          </p:cNvPr>
          <p:cNvSpPr>
            <a:spLocks noChangeArrowheads="1"/>
          </p:cNvSpPr>
          <p:nvPr/>
        </p:nvSpPr>
        <p:spPr bwMode="auto">
          <a:xfrm>
            <a:off x="7479506" y="38909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6</a:t>
            </a:r>
          </a:p>
        </p:txBody>
      </p:sp>
      <p:sp>
        <p:nvSpPr>
          <p:cNvPr id="48241" name="Rectangle 113">
            <a:extLst>
              <a:ext uri="{FF2B5EF4-FFF2-40B4-BE49-F238E27FC236}">
                <a16:creationId xmlns:a16="http://schemas.microsoft.com/office/drawing/2014/main" id="{30C632AD-B717-48C8-98A7-577AFE179EC1}"/>
              </a:ext>
            </a:extLst>
          </p:cNvPr>
          <p:cNvSpPr>
            <a:spLocks noChangeArrowheads="1"/>
          </p:cNvSpPr>
          <p:nvPr/>
        </p:nvSpPr>
        <p:spPr bwMode="auto">
          <a:xfrm>
            <a:off x="7655719"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42" name="Rectangle 114">
            <a:extLst>
              <a:ext uri="{FF2B5EF4-FFF2-40B4-BE49-F238E27FC236}">
                <a16:creationId xmlns:a16="http://schemas.microsoft.com/office/drawing/2014/main" id="{A3D62896-5FCB-4606-B71E-CC77F601CE55}"/>
              </a:ext>
            </a:extLst>
          </p:cNvPr>
          <p:cNvSpPr>
            <a:spLocks noChangeArrowheads="1"/>
          </p:cNvSpPr>
          <p:nvPr/>
        </p:nvSpPr>
        <p:spPr bwMode="auto">
          <a:xfrm>
            <a:off x="8063706" y="389096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p>
        </p:txBody>
      </p:sp>
      <p:sp>
        <p:nvSpPr>
          <p:cNvPr id="48243" name="Rectangle 115">
            <a:extLst>
              <a:ext uri="{FF2B5EF4-FFF2-40B4-BE49-F238E27FC236}">
                <a16:creationId xmlns:a16="http://schemas.microsoft.com/office/drawing/2014/main" id="{06203098-51B8-4E12-8B2A-89A9D7E3A897}"/>
              </a:ext>
            </a:extLst>
          </p:cNvPr>
          <p:cNvSpPr>
            <a:spLocks noChangeArrowheads="1"/>
          </p:cNvSpPr>
          <p:nvPr/>
        </p:nvSpPr>
        <p:spPr bwMode="auto">
          <a:xfrm>
            <a:off x="8279606"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44" name="Rectangle 116">
            <a:extLst>
              <a:ext uri="{FF2B5EF4-FFF2-40B4-BE49-F238E27FC236}">
                <a16:creationId xmlns:a16="http://schemas.microsoft.com/office/drawing/2014/main" id="{B0119D31-FA43-4649-A452-9FD2B8AC4572}"/>
              </a:ext>
            </a:extLst>
          </p:cNvPr>
          <p:cNvSpPr>
            <a:spLocks noChangeArrowheads="1"/>
          </p:cNvSpPr>
          <p:nvPr/>
        </p:nvSpPr>
        <p:spPr bwMode="auto">
          <a:xfrm>
            <a:off x="8387556" y="38909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7</a:t>
            </a:r>
          </a:p>
        </p:txBody>
      </p:sp>
      <p:sp>
        <p:nvSpPr>
          <p:cNvPr id="48245" name="Rectangle 117">
            <a:extLst>
              <a:ext uri="{FF2B5EF4-FFF2-40B4-BE49-F238E27FC236}">
                <a16:creationId xmlns:a16="http://schemas.microsoft.com/office/drawing/2014/main" id="{CCEDD44C-0B78-4C34-AF1F-13748267A050}"/>
              </a:ext>
            </a:extLst>
          </p:cNvPr>
          <p:cNvSpPr>
            <a:spLocks noChangeArrowheads="1"/>
          </p:cNvSpPr>
          <p:nvPr/>
        </p:nvSpPr>
        <p:spPr bwMode="auto">
          <a:xfrm>
            <a:off x="8557419"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46" name="Rectangle 118">
            <a:extLst>
              <a:ext uri="{FF2B5EF4-FFF2-40B4-BE49-F238E27FC236}">
                <a16:creationId xmlns:a16="http://schemas.microsoft.com/office/drawing/2014/main" id="{246C9D52-36F9-458F-A752-AB6F99B3BFC1}"/>
              </a:ext>
            </a:extLst>
          </p:cNvPr>
          <p:cNvSpPr>
            <a:spLocks noChangeArrowheads="1"/>
          </p:cNvSpPr>
          <p:nvPr/>
        </p:nvSpPr>
        <p:spPr bwMode="auto">
          <a:xfrm>
            <a:off x="8860631" y="389096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p>
        </p:txBody>
      </p:sp>
      <p:sp>
        <p:nvSpPr>
          <p:cNvPr id="48247" name="Rectangle 119">
            <a:extLst>
              <a:ext uri="{FF2B5EF4-FFF2-40B4-BE49-F238E27FC236}">
                <a16:creationId xmlns:a16="http://schemas.microsoft.com/office/drawing/2014/main" id="{D8451808-5964-4C7B-858D-98E45EAF965F}"/>
              </a:ext>
            </a:extLst>
          </p:cNvPr>
          <p:cNvSpPr>
            <a:spLocks noChangeArrowheads="1"/>
          </p:cNvSpPr>
          <p:nvPr/>
        </p:nvSpPr>
        <p:spPr bwMode="auto">
          <a:xfrm>
            <a:off x="9074944"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48" name="Rectangle 120">
            <a:extLst>
              <a:ext uri="{FF2B5EF4-FFF2-40B4-BE49-F238E27FC236}">
                <a16:creationId xmlns:a16="http://schemas.microsoft.com/office/drawing/2014/main" id="{D32946B3-62D7-433B-BC7C-5BD4F3736EBC}"/>
              </a:ext>
            </a:extLst>
          </p:cNvPr>
          <p:cNvSpPr>
            <a:spLocks noChangeArrowheads="1"/>
          </p:cNvSpPr>
          <p:nvPr/>
        </p:nvSpPr>
        <p:spPr bwMode="auto">
          <a:xfrm>
            <a:off x="9182894" y="3890963"/>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8</a:t>
            </a:r>
          </a:p>
        </p:txBody>
      </p:sp>
      <p:sp>
        <p:nvSpPr>
          <p:cNvPr id="48249" name="Rectangle 121">
            <a:extLst>
              <a:ext uri="{FF2B5EF4-FFF2-40B4-BE49-F238E27FC236}">
                <a16:creationId xmlns:a16="http://schemas.microsoft.com/office/drawing/2014/main" id="{F28502B6-362E-4C35-82DD-AF7CF9D7EBBC}"/>
              </a:ext>
            </a:extLst>
          </p:cNvPr>
          <p:cNvSpPr>
            <a:spLocks noChangeArrowheads="1"/>
          </p:cNvSpPr>
          <p:nvPr/>
        </p:nvSpPr>
        <p:spPr bwMode="auto">
          <a:xfrm>
            <a:off x="9359106" y="38909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50" name="Freeform 122">
            <a:extLst>
              <a:ext uri="{FF2B5EF4-FFF2-40B4-BE49-F238E27FC236}">
                <a16:creationId xmlns:a16="http://schemas.microsoft.com/office/drawing/2014/main" id="{8DF0C8DD-6541-470B-8953-B1E15825C78A}"/>
              </a:ext>
            </a:extLst>
          </p:cNvPr>
          <p:cNvSpPr>
            <a:spLocks/>
          </p:cNvSpPr>
          <p:nvPr/>
        </p:nvSpPr>
        <p:spPr bwMode="auto">
          <a:xfrm>
            <a:off x="2974182" y="4495801"/>
            <a:ext cx="500063" cy="950913"/>
          </a:xfrm>
          <a:custGeom>
            <a:avLst/>
            <a:gdLst>
              <a:gd name="T0" fmla="*/ 2147483646 w 236"/>
              <a:gd name="T1" fmla="*/ 2147483646 h 564"/>
              <a:gd name="T2" fmla="*/ 2147483646 w 236"/>
              <a:gd name="T3" fmla="*/ 0 h 564"/>
              <a:gd name="T4" fmla="*/ 0 w 236"/>
              <a:gd name="T5" fmla="*/ 0 h 564"/>
              <a:gd name="T6" fmla="*/ 0 w 236"/>
              <a:gd name="T7" fmla="*/ 2147483646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 h="564">
                <a:moveTo>
                  <a:pt x="236" y="564"/>
                </a:moveTo>
                <a:lnTo>
                  <a:pt x="236" y="0"/>
                </a:lnTo>
                <a:lnTo>
                  <a:pt x="0" y="0"/>
                </a:lnTo>
                <a:lnTo>
                  <a:pt x="0" y="56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251" name="Rectangle 123">
            <a:extLst>
              <a:ext uri="{FF2B5EF4-FFF2-40B4-BE49-F238E27FC236}">
                <a16:creationId xmlns:a16="http://schemas.microsoft.com/office/drawing/2014/main" id="{F13130CC-C68F-4C80-A384-9240CBFFB1AD}"/>
              </a:ext>
            </a:extLst>
          </p:cNvPr>
          <p:cNvSpPr>
            <a:spLocks noChangeArrowheads="1"/>
          </p:cNvSpPr>
          <p:nvPr/>
        </p:nvSpPr>
        <p:spPr bwMode="auto">
          <a:xfrm>
            <a:off x="2996406" y="5513388"/>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R</a:t>
            </a:r>
          </a:p>
        </p:txBody>
      </p:sp>
      <p:sp>
        <p:nvSpPr>
          <p:cNvPr id="48252" name="Rectangle 124">
            <a:extLst>
              <a:ext uri="{FF2B5EF4-FFF2-40B4-BE49-F238E27FC236}">
                <a16:creationId xmlns:a16="http://schemas.microsoft.com/office/drawing/2014/main" id="{F04B01F5-6080-4DC1-B93A-81AAA3D380C3}"/>
              </a:ext>
            </a:extLst>
          </p:cNvPr>
          <p:cNvSpPr>
            <a:spLocks noChangeArrowheads="1"/>
          </p:cNvSpPr>
          <p:nvPr/>
        </p:nvSpPr>
        <p:spPr bwMode="auto">
          <a:xfrm>
            <a:off x="3213894"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53" name="Rectangle 125">
            <a:extLst>
              <a:ext uri="{FF2B5EF4-FFF2-40B4-BE49-F238E27FC236}">
                <a16:creationId xmlns:a16="http://schemas.microsoft.com/office/drawing/2014/main" id="{8499F8CB-4731-40A9-9909-C3FFB8D2D74A}"/>
              </a:ext>
            </a:extLst>
          </p:cNvPr>
          <p:cNvSpPr>
            <a:spLocks noChangeArrowheads="1"/>
          </p:cNvSpPr>
          <p:nvPr/>
        </p:nvSpPr>
        <p:spPr bwMode="auto">
          <a:xfrm>
            <a:off x="3342481" y="5513388"/>
            <a:ext cx="121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p>
        </p:txBody>
      </p:sp>
      <p:sp>
        <p:nvSpPr>
          <p:cNvPr id="48254" name="Rectangle 126">
            <a:extLst>
              <a:ext uri="{FF2B5EF4-FFF2-40B4-BE49-F238E27FC236}">
                <a16:creationId xmlns:a16="http://schemas.microsoft.com/office/drawing/2014/main" id="{68DD538C-1B05-4E2B-B241-22E9CA3FA51B}"/>
              </a:ext>
            </a:extLst>
          </p:cNvPr>
          <p:cNvSpPr>
            <a:spLocks noChangeArrowheads="1"/>
          </p:cNvSpPr>
          <p:nvPr/>
        </p:nvSpPr>
        <p:spPr bwMode="auto">
          <a:xfrm>
            <a:off x="3513931"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55" name="Rectangle 127">
            <a:extLst>
              <a:ext uri="{FF2B5EF4-FFF2-40B4-BE49-F238E27FC236}">
                <a16:creationId xmlns:a16="http://schemas.microsoft.com/office/drawing/2014/main" id="{00A43CD0-7BD0-4443-9922-6ED257EF74A1}"/>
              </a:ext>
            </a:extLst>
          </p:cNvPr>
          <p:cNvSpPr>
            <a:spLocks noChangeArrowheads="1"/>
          </p:cNvSpPr>
          <p:nvPr/>
        </p:nvSpPr>
        <p:spPr bwMode="auto">
          <a:xfrm>
            <a:off x="3772694" y="5513388"/>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R</a:t>
            </a:r>
          </a:p>
        </p:txBody>
      </p:sp>
      <p:sp>
        <p:nvSpPr>
          <p:cNvPr id="48256" name="Rectangle 128">
            <a:extLst>
              <a:ext uri="{FF2B5EF4-FFF2-40B4-BE49-F238E27FC236}">
                <a16:creationId xmlns:a16="http://schemas.microsoft.com/office/drawing/2014/main" id="{34D68A07-9503-494C-BF2C-8BFEAD055F5A}"/>
              </a:ext>
            </a:extLst>
          </p:cNvPr>
          <p:cNvSpPr>
            <a:spLocks noChangeArrowheads="1"/>
          </p:cNvSpPr>
          <p:nvPr/>
        </p:nvSpPr>
        <p:spPr bwMode="auto">
          <a:xfrm>
            <a:off x="3988594"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57" name="Rectangle 129">
            <a:extLst>
              <a:ext uri="{FF2B5EF4-FFF2-40B4-BE49-F238E27FC236}">
                <a16:creationId xmlns:a16="http://schemas.microsoft.com/office/drawing/2014/main" id="{3F95E50D-3E6C-43FF-912F-AFAB747F6B28}"/>
              </a:ext>
            </a:extLst>
          </p:cNvPr>
          <p:cNvSpPr>
            <a:spLocks noChangeArrowheads="1"/>
          </p:cNvSpPr>
          <p:nvPr/>
        </p:nvSpPr>
        <p:spPr bwMode="auto">
          <a:xfrm>
            <a:off x="4117181" y="55133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p>
        </p:txBody>
      </p:sp>
      <p:sp>
        <p:nvSpPr>
          <p:cNvPr id="48258" name="Rectangle 130">
            <a:extLst>
              <a:ext uri="{FF2B5EF4-FFF2-40B4-BE49-F238E27FC236}">
                <a16:creationId xmlns:a16="http://schemas.microsoft.com/office/drawing/2014/main" id="{39633111-337B-4C3F-9034-A5F744917C81}"/>
              </a:ext>
            </a:extLst>
          </p:cNvPr>
          <p:cNvSpPr>
            <a:spLocks noChangeArrowheads="1"/>
          </p:cNvSpPr>
          <p:nvPr/>
        </p:nvSpPr>
        <p:spPr bwMode="auto">
          <a:xfrm>
            <a:off x="4291806"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59" name="Rectangle 131">
            <a:extLst>
              <a:ext uri="{FF2B5EF4-FFF2-40B4-BE49-F238E27FC236}">
                <a16:creationId xmlns:a16="http://schemas.microsoft.com/office/drawing/2014/main" id="{558E5F8C-436B-41C5-859C-622B0C8B4971}"/>
              </a:ext>
            </a:extLst>
          </p:cNvPr>
          <p:cNvSpPr>
            <a:spLocks noChangeArrowheads="1"/>
          </p:cNvSpPr>
          <p:nvPr/>
        </p:nvSpPr>
        <p:spPr bwMode="auto">
          <a:xfrm>
            <a:off x="4614069" y="5513388"/>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R</a:t>
            </a:r>
          </a:p>
        </p:txBody>
      </p:sp>
      <p:sp>
        <p:nvSpPr>
          <p:cNvPr id="48260" name="Rectangle 132">
            <a:extLst>
              <a:ext uri="{FF2B5EF4-FFF2-40B4-BE49-F238E27FC236}">
                <a16:creationId xmlns:a16="http://schemas.microsoft.com/office/drawing/2014/main" id="{A7B3020A-48AE-43B2-A2B6-F9013EB6231D}"/>
              </a:ext>
            </a:extLst>
          </p:cNvPr>
          <p:cNvSpPr>
            <a:spLocks noChangeArrowheads="1"/>
          </p:cNvSpPr>
          <p:nvPr/>
        </p:nvSpPr>
        <p:spPr bwMode="auto">
          <a:xfrm>
            <a:off x="4850606"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61" name="Rectangle 133">
            <a:extLst>
              <a:ext uri="{FF2B5EF4-FFF2-40B4-BE49-F238E27FC236}">
                <a16:creationId xmlns:a16="http://schemas.microsoft.com/office/drawing/2014/main" id="{58938EC9-8204-4DD6-9D1A-1847714E9029}"/>
              </a:ext>
            </a:extLst>
          </p:cNvPr>
          <p:cNvSpPr>
            <a:spLocks noChangeArrowheads="1"/>
          </p:cNvSpPr>
          <p:nvPr/>
        </p:nvSpPr>
        <p:spPr bwMode="auto">
          <a:xfrm>
            <a:off x="4958556" y="55133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p>
        </p:txBody>
      </p:sp>
      <p:sp>
        <p:nvSpPr>
          <p:cNvPr id="48262" name="Rectangle 134">
            <a:extLst>
              <a:ext uri="{FF2B5EF4-FFF2-40B4-BE49-F238E27FC236}">
                <a16:creationId xmlns:a16="http://schemas.microsoft.com/office/drawing/2014/main" id="{01D34ECC-BAED-4EC0-BF98-D6649A9854C0}"/>
              </a:ext>
            </a:extLst>
          </p:cNvPr>
          <p:cNvSpPr>
            <a:spLocks noChangeArrowheads="1"/>
          </p:cNvSpPr>
          <p:nvPr/>
        </p:nvSpPr>
        <p:spPr bwMode="auto">
          <a:xfrm>
            <a:off x="5133181"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63" name="Rectangle 135">
            <a:extLst>
              <a:ext uri="{FF2B5EF4-FFF2-40B4-BE49-F238E27FC236}">
                <a16:creationId xmlns:a16="http://schemas.microsoft.com/office/drawing/2014/main" id="{8CE3E6C5-8B3F-4C9E-A5BC-B5FDB6BA51D2}"/>
              </a:ext>
            </a:extLst>
          </p:cNvPr>
          <p:cNvSpPr>
            <a:spLocks noChangeArrowheads="1"/>
          </p:cNvSpPr>
          <p:nvPr/>
        </p:nvSpPr>
        <p:spPr bwMode="auto">
          <a:xfrm>
            <a:off x="5453856" y="5513388"/>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R</a:t>
            </a:r>
          </a:p>
        </p:txBody>
      </p:sp>
      <p:sp>
        <p:nvSpPr>
          <p:cNvPr id="48264" name="Rectangle 136">
            <a:extLst>
              <a:ext uri="{FF2B5EF4-FFF2-40B4-BE49-F238E27FC236}">
                <a16:creationId xmlns:a16="http://schemas.microsoft.com/office/drawing/2014/main" id="{12402F5F-4B36-459F-9CA0-E16EE11EA781}"/>
              </a:ext>
            </a:extLst>
          </p:cNvPr>
          <p:cNvSpPr>
            <a:spLocks noChangeArrowheads="1"/>
          </p:cNvSpPr>
          <p:nvPr/>
        </p:nvSpPr>
        <p:spPr bwMode="auto">
          <a:xfrm>
            <a:off x="5691981"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65" name="Rectangle 137">
            <a:extLst>
              <a:ext uri="{FF2B5EF4-FFF2-40B4-BE49-F238E27FC236}">
                <a16:creationId xmlns:a16="http://schemas.microsoft.com/office/drawing/2014/main" id="{C1942580-AB87-4C82-8C2D-7DDE61A5668F}"/>
              </a:ext>
            </a:extLst>
          </p:cNvPr>
          <p:cNvSpPr>
            <a:spLocks noChangeArrowheads="1"/>
          </p:cNvSpPr>
          <p:nvPr/>
        </p:nvSpPr>
        <p:spPr bwMode="auto">
          <a:xfrm>
            <a:off x="5799931" y="55133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p>
        </p:txBody>
      </p:sp>
      <p:sp>
        <p:nvSpPr>
          <p:cNvPr id="48266" name="Rectangle 138">
            <a:extLst>
              <a:ext uri="{FF2B5EF4-FFF2-40B4-BE49-F238E27FC236}">
                <a16:creationId xmlns:a16="http://schemas.microsoft.com/office/drawing/2014/main" id="{F46DF4BA-2AD7-409A-A8F0-AEDA8180F5A3}"/>
              </a:ext>
            </a:extLst>
          </p:cNvPr>
          <p:cNvSpPr>
            <a:spLocks noChangeArrowheads="1"/>
          </p:cNvSpPr>
          <p:nvPr/>
        </p:nvSpPr>
        <p:spPr bwMode="auto">
          <a:xfrm>
            <a:off x="5972969"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67" name="Rectangle 139">
            <a:extLst>
              <a:ext uri="{FF2B5EF4-FFF2-40B4-BE49-F238E27FC236}">
                <a16:creationId xmlns:a16="http://schemas.microsoft.com/office/drawing/2014/main" id="{474AE92E-66D8-4E20-9B9F-2E25D652204B}"/>
              </a:ext>
            </a:extLst>
          </p:cNvPr>
          <p:cNvSpPr>
            <a:spLocks noChangeArrowheads="1"/>
          </p:cNvSpPr>
          <p:nvPr/>
        </p:nvSpPr>
        <p:spPr bwMode="auto">
          <a:xfrm>
            <a:off x="6447631" y="5513388"/>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R</a:t>
            </a:r>
          </a:p>
        </p:txBody>
      </p:sp>
      <p:sp>
        <p:nvSpPr>
          <p:cNvPr id="48268" name="Rectangle 140">
            <a:extLst>
              <a:ext uri="{FF2B5EF4-FFF2-40B4-BE49-F238E27FC236}">
                <a16:creationId xmlns:a16="http://schemas.microsoft.com/office/drawing/2014/main" id="{E3F50FE8-E024-4CD3-B58B-2B30FE1D918E}"/>
              </a:ext>
            </a:extLst>
          </p:cNvPr>
          <p:cNvSpPr>
            <a:spLocks noChangeArrowheads="1"/>
          </p:cNvSpPr>
          <p:nvPr/>
        </p:nvSpPr>
        <p:spPr bwMode="auto">
          <a:xfrm>
            <a:off x="6685756"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69" name="Rectangle 141">
            <a:extLst>
              <a:ext uri="{FF2B5EF4-FFF2-40B4-BE49-F238E27FC236}">
                <a16:creationId xmlns:a16="http://schemas.microsoft.com/office/drawing/2014/main" id="{8CB10022-42E1-46F7-A92E-C3E509F0C224}"/>
              </a:ext>
            </a:extLst>
          </p:cNvPr>
          <p:cNvSpPr>
            <a:spLocks noChangeArrowheads="1"/>
          </p:cNvSpPr>
          <p:nvPr/>
        </p:nvSpPr>
        <p:spPr bwMode="auto">
          <a:xfrm>
            <a:off x="6790531" y="55133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5</a:t>
            </a:r>
          </a:p>
        </p:txBody>
      </p:sp>
      <p:sp>
        <p:nvSpPr>
          <p:cNvPr id="48270" name="Rectangle 142">
            <a:extLst>
              <a:ext uri="{FF2B5EF4-FFF2-40B4-BE49-F238E27FC236}">
                <a16:creationId xmlns:a16="http://schemas.microsoft.com/office/drawing/2014/main" id="{F4FB2422-264C-4F96-8779-3527F331AB1D}"/>
              </a:ext>
            </a:extLst>
          </p:cNvPr>
          <p:cNvSpPr>
            <a:spLocks noChangeArrowheads="1"/>
          </p:cNvSpPr>
          <p:nvPr/>
        </p:nvSpPr>
        <p:spPr bwMode="auto">
          <a:xfrm>
            <a:off x="6965156"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71" name="Rectangle 143">
            <a:extLst>
              <a:ext uri="{FF2B5EF4-FFF2-40B4-BE49-F238E27FC236}">
                <a16:creationId xmlns:a16="http://schemas.microsoft.com/office/drawing/2014/main" id="{6BA13D7B-EE03-4729-9666-899BA47AD9B7}"/>
              </a:ext>
            </a:extLst>
          </p:cNvPr>
          <p:cNvSpPr>
            <a:spLocks noChangeArrowheads="1"/>
          </p:cNvSpPr>
          <p:nvPr/>
        </p:nvSpPr>
        <p:spPr bwMode="auto">
          <a:xfrm>
            <a:off x="7223919" y="5513388"/>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R</a:t>
            </a:r>
          </a:p>
        </p:txBody>
      </p:sp>
      <p:sp>
        <p:nvSpPr>
          <p:cNvPr id="48272" name="Rectangle 144">
            <a:extLst>
              <a:ext uri="{FF2B5EF4-FFF2-40B4-BE49-F238E27FC236}">
                <a16:creationId xmlns:a16="http://schemas.microsoft.com/office/drawing/2014/main" id="{54E4237F-42AC-42A5-A06B-B148AB6918EA}"/>
              </a:ext>
            </a:extLst>
          </p:cNvPr>
          <p:cNvSpPr>
            <a:spLocks noChangeArrowheads="1"/>
          </p:cNvSpPr>
          <p:nvPr/>
        </p:nvSpPr>
        <p:spPr bwMode="auto">
          <a:xfrm>
            <a:off x="7460456"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73" name="Rectangle 145">
            <a:extLst>
              <a:ext uri="{FF2B5EF4-FFF2-40B4-BE49-F238E27FC236}">
                <a16:creationId xmlns:a16="http://schemas.microsoft.com/office/drawing/2014/main" id="{B377800F-0076-4359-8B3E-C5ADE23988B1}"/>
              </a:ext>
            </a:extLst>
          </p:cNvPr>
          <p:cNvSpPr>
            <a:spLocks noChangeArrowheads="1"/>
          </p:cNvSpPr>
          <p:nvPr/>
        </p:nvSpPr>
        <p:spPr bwMode="auto">
          <a:xfrm>
            <a:off x="7568406" y="55133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6</a:t>
            </a:r>
          </a:p>
        </p:txBody>
      </p:sp>
      <p:sp>
        <p:nvSpPr>
          <p:cNvPr id="48274" name="Rectangle 146">
            <a:extLst>
              <a:ext uri="{FF2B5EF4-FFF2-40B4-BE49-F238E27FC236}">
                <a16:creationId xmlns:a16="http://schemas.microsoft.com/office/drawing/2014/main" id="{53460625-AA58-4D3B-9C74-4CD381FB5B18}"/>
              </a:ext>
            </a:extLst>
          </p:cNvPr>
          <p:cNvSpPr>
            <a:spLocks noChangeArrowheads="1"/>
          </p:cNvSpPr>
          <p:nvPr/>
        </p:nvSpPr>
        <p:spPr bwMode="auto">
          <a:xfrm>
            <a:off x="7739856"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75" name="Rectangle 147">
            <a:extLst>
              <a:ext uri="{FF2B5EF4-FFF2-40B4-BE49-F238E27FC236}">
                <a16:creationId xmlns:a16="http://schemas.microsoft.com/office/drawing/2014/main" id="{B4B03F56-3642-4E6D-808A-A4BA2EE3B2C4}"/>
              </a:ext>
            </a:extLst>
          </p:cNvPr>
          <p:cNvSpPr>
            <a:spLocks noChangeArrowheads="1"/>
          </p:cNvSpPr>
          <p:nvPr/>
        </p:nvSpPr>
        <p:spPr bwMode="auto">
          <a:xfrm>
            <a:off x="8085931" y="5513388"/>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R</a:t>
            </a:r>
          </a:p>
        </p:txBody>
      </p:sp>
      <p:sp>
        <p:nvSpPr>
          <p:cNvPr id="48276" name="Rectangle 148">
            <a:extLst>
              <a:ext uri="{FF2B5EF4-FFF2-40B4-BE49-F238E27FC236}">
                <a16:creationId xmlns:a16="http://schemas.microsoft.com/office/drawing/2014/main" id="{ED4B0076-727B-42C7-B4AC-07986089C87A}"/>
              </a:ext>
            </a:extLst>
          </p:cNvPr>
          <p:cNvSpPr>
            <a:spLocks noChangeArrowheads="1"/>
          </p:cNvSpPr>
          <p:nvPr/>
        </p:nvSpPr>
        <p:spPr bwMode="auto">
          <a:xfrm>
            <a:off x="8301831"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77" name="Rectangle 149">
            <a:extLst>
              <a:ext uri="{FF2B5EF4-FFF2-40B4-BE49-F238E27FC236}">
                <a16:creationId xmlns:a16="http://schemas.microsoft.com/office/drawing/2014/main" id="{EB9D76F3-0159-4314-9AC3-84535B4D84AC}"/>
              </a:ext>
            </a:extLst>
          </p:cNvPr>
          <p:cNvSpPr>
            <a:spLocks noChangeArrowheads="1"/>
          </p:cNvSpPr>
          <p:nvPr/>
        </p:nvSpPr>
        <p:spPr bwMode="auto">
          <a:xfrm>
            <a:off x="8430419" y="55133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7</a:t>
            </a:r>
          </a:p>
        </p:txBody>
      </p:sp>
      <p:sp>
        <p:nvSpPr>
          <p:cNvPr id="48278" name="Rectangle 150">
            <a:extLst>
              <a:ext uri="{FF2B5EF4-FFF2-40B4-BE49-F238E27FC236}">
                <a16:creationId xmlns:a16="http://schemas.microsoft.com/office/drawing/2014/main" id="{37B7AE0B-9C53-403F-BD62-816BB71DF380}"/>
              </a:ext>
            </a:extLst>
          </p:cNvPr>
          <p:cNvSpPr>
            <a:spLocks noChangeArrowheads="1"/>
          </p:cNvSpPr>
          <p:nvPr/>
        </p:nvSpPr>
        <p:spPr bwMode="auto">
          <a:xfrm>
            <a:off x="8601869"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79" name="Rectangle 151">
            <a:extLst>
              <a:ext uri="{FF2B5EF4-FFF2-40B4-BE49-F238E27FC236}">
                <a16:creationId xmlns:a16="http://schemas.microsoft.com/office/drawing/2014/main" id="{774A9FE9-584B-47CE-A440-9E7265ABE6D1}"/>
              </a:ext>
            </a:extLst>
          </p:cNvPr>
          <p:cNvSpPr>
            <a:spLocks noChangeArrowheads="1"/>
          </p:cNvSpPr>
          <p:nvPr/>
        </p:nvSpPr>
        <p:spPr bwMode="auto">
          <a:xfrm>
            <a:off x="8905081" y="5513388"/>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R</a:t>
            </a:r>
          </a:p>
        </p:txBody>
      </p:sp>
      <p:sp>
        <p:nvSpPr>
          <p:cNvPr id="48280" name="Rectangle 152">
            <a:extLst>
              <a:ext uri="{FF2B5EF4-FFF2-40B4-BE49-F238E27FC236}">
                <a16:creationId xmlns:a16="http://schemas.microsoft.com/office/drawing/2014/main" id="{4A17576C-D138-4729-A983-22888AF105B2}"/>
              </a:ext>
            </a:extLst>
          </p:cNvPr>
          <p:cNvSpPr>
            <a:spLocks noChangeArrowheads="1"/>
          </p:cNvSpPr>
          <p:nvPr/>
        </p:nvSpPr>
        <p:spPr bwMode="auto">
          <a:xfrm>
            <a:off x="9141619"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81" name="Rectangle 153">
            <a:extLst>
              <a:ext uri="{FF2B5EF4-FFF2-40B4-BE49-F238E27FC236}">
                <a16:creationId xmlns:a16="http://schemas.microsoft.com/office/drawing/2014/main" id="{8D3C67DB-23B4-42F1-90C2-0A48053F1229}"/>
              </a:ext>
            </a:extLst>
          </p:cNvPr>
          <p:cNvSpPr>
            <a:spLocks noChangeArrowheads="1"/>
          </p:cNvSpPr>
          <p:nvPr/>
        </p:nvSpPr>
        <p:spPr bwMode="auto">
          <a:xfrm>
            <a:off x="9251156" y="5513388"/>
            <a:ext cx="144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8</a:t>
            </a:r>
          </a:p>
        </p:txBody>
      </p:sp>
      <p:sp>
        <p:nvSpPr>
          <p:cNvPr id="48282" name="Rectangle 154">
            <a:extLst>
              <a:ext uri="{FF2B5EF4-FFF2-40B4-BE49-F238E27FC236}">
                <a16:creationId xmlns:a16="http://schemas.microsoft.com/office/drawing/2014/main" id="{18069424-7799-428A-BE5E-C911D7787498}"/>
              </a:ext>
            </a:extLst>
          </p:cNvPr>
          <p:cNvSpPr>
            <a:spLocks noChangeArrowheads="1"/>
          </p:cNvSpPr>
          <p:nvPr/>
        </p:nvSpPr>
        <p:spPr bwMode="auto">
          <a:xfrm>
            <a:off x="9419431" y="5513388"/>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83" name="Freeform 155">
            <a:extLst>
              <a:ext uri="{FF2B5EF4-FFF2-40B4-BE49-F238E27FC236}">
                <a16:creationId xmlns:a16="http://schemas.microsoft.com/office/drawing/2014/main" id="{545ED1D6-4C7E-4F35-B2C6-7E9822E3B811}"/>
              </a:ext>
            </a:extLst>
          </p:cNvPr>
          <p:cNvSpPr>
            <a:spLocks/>
          </p:cNvSpPr>
          <p:nvPr/>
        </p:nvSpPr>
        <p:spPr bwMode="auto">
          <a:xfrm>
            <a:off x="3829844" y="4495801"/>
            <a:ext cx="500062" cy="950913"/>
          </a:xfrm>
          <a:custGeom>
            <a:avLst/>
            <a:gdLst>
              <a:gd name="T0" fmla="*/ 2147483646 w 236"/>
              <a:gd name="T1" fmla="*/ 2147483646 h 564"/>
              <a:gd name="T2" fmla="*/ 2147483646 w 236"/>
              <a:gd name="T3" fmla="*/ 0 h 564"/>
              <a:gd name="T4" fmla="*/ 0 w 236"/>
              <a:gd name="T5" fmla="*/ 0 h 564"/>
              <a:gd name="T6" fmla="*/ 0 w 236"/>
              <a:gd name="T7" fmla="*/ 2147483646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 h="564">
                <a:moveTo>
                  <a:pt x="236" y="564"/>
                </a:moveTo>
                <a:lnTo>
                  <a:pt x="236" y="0"/>
                </a:lnTo>
                <a:lnTo>
                  <a:pt x="0" y="0"/>
                </a:lnTo>
                <a:lnTo>
                  <a:pt x="0" y="56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284" name="Freeform 156">
            <a:extLst>
              <a:ext uri="{FF2B5EF4-FFF2-40B4-BE49-F238E27FC236}">
                <a16:creationId xmlns:a16="http://schemas.microsoft.com/office/drawing/2014/main" id="{3F1DCEB1-2050-459A-A2D2-24B7AA404E7C}"/>
              </a:ext>
            </a:extLst>
          </p:cNvPr>
          <p:cNvSpPr>
            <a:spLocks/>
          </p:cNvSpPr>
          <p:nvPr/>
        </p:nvSpPr>
        <p:spPr bwMode="auto">
          <a:xfrm>
            <a:off x="4699794" y="4495801"/>
            <a:ext cx="500062" cy="950913"/>
          </a:xfrm>
          <a:custGeom>
            <a:avLst/>
            <a:gdLst>
              <a:gd name="T0" fmla="*/ 2147483646 w 236"/>
              <a:gd name="T1" fmla="*/ 2147483646 h 564"/>
              <a:gd name="T2" fmla="*/ 2147483646 w 236"/>
              <a:gd name="T3" fmla="*/ 0 h 564"/>
              <a:gd name="T4" fmla="*/ 0 w 236"/>
              <a:gd name="T5" fmla="*/ 0 h 564"/>
              <a:gd name="T6" fmla="*/ 0 w 236"/>
              <a:gd name="T7" fmla="*/ 2147483646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 h="564">
                <a:moveTo>
                  <a:pt x="236" y="564"/>
                </a:moveTo>
                <a:lnTo>
                  <a:pt x="236" y="0"/>
                </a:lnTo>
                <a:lnTo>
                  <a:pt x="0" y="0"/>
                </a:lnTo>
                <a:lnTo>
                  <a:pt x="0" y="56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285" name="Freeform 157">
            <a:extLst>
              <a:ext uri="{FF2B5EF4-FFF2-40B4-BE49-F238E27FC236}">
                <a16:creationId xmlns:a16="http://schemas.microsoft.com/office/drawing/2014/main" id="{F6686DDB-5E7B-4570-A522-DEE712EA6841}"/>
              </a:ext>
            </a:extLst>
          </p:cNvPr>
          <p:cNvSpPr>
            <a:spLocks/>
          </p:cNvSpPr>
          <p:nvPr/>
        </p:nvSpPr>
        <p:spPr bwMode="auto">
          <a:xfrm>
            <a:off x="5555457" y="4495801"/>
            <a:ext cx="498475" cy="950913"/>
          </a:xfrm>
          <a:custGeom>
            <a:avLst/>
            <a:gdLst>
              <a:gd name="T0" fmla="*/ 2147483646 w 235"/>
              <a:gd name="T1" fmla="*/ 2147483646 h 564"/>
              <a:gd name="T2" fmla="*/ 2147483646 w 235"/>
              <a:gd name="T3" fmla="*/ 0 h 564"/>
              <a:gd name="T4" fmla="*/ 0 w 235"/>
              <a:gd name="T5" fmla="*/ 0 h 564"/>
              <a:gd name="T6" fmla="*/ 0 w 235"/>
              <a:gd name="T7" fmla="*/ 2147483646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 h="564">
                <a:moveTo>
                  <a:pt x="235" y="564"/>
                </a:moveTo>
                <a:lnTo>
                  <a:pt x="235" y="0"/>
                </a:lnTo>
                <a:lnTo>
                  <a:pt x="0" y="0"/>
                </a:lnTo>
                <a:lnTo>
                  <a:pt x="0" y="56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286" name="Freeform 158">
            <a:extLst>
              <a:ext uri="{FF2B5EF4-FFF2-40B4-BE49-F238E27FC236}">
                <a16:creationId xmlns:a16="http://schemas.microsoft.com/office/drawing/2014/main" id="{A620538B-E549-4ABE-8AD2-9C40ED67D534}"/>
              </a:ext>
            </a:extLst>
          </p:cNvPr>
          <p:cNvSpPr>
            <a:spLocks/>
          </p:cNvSpPr>
          <p:nvPr/>
        </p:nvSpPr>
        <p:spPr bwMode="auto">
          <a:xfrm>
            <a:off x="6403182" y="4495801"/>
            <a:ext cx="500063" cy="950913"/>
          </a:xfrm>
          <a:custGeom>
            <a:avLst/>
            <a:gdLst>
              <a:gd name="T0" fmla="*/ 2147483646 w 236"/>
              <a:gd name="T1" fmla="*/ 2147483646 h 564"/>
              <a:gd name="T2" fmla="*/ 2147483646 w 236"/>
              <a:gd name="T3" fmla="*/ 0 h 564"/>
              <a:gd name="T4" fmla="*/ 0 w 236"/>
              <a:gd name="T5" fmla="*/ 0 h 564"/>
              <a:gd name="T6" fmla="*/ 0 w 236"/>
              <a:gd name="T7" fmla="*/ 2147483646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 h="564">
                <a:moveTo>
                  <a:pt x="236" y="564"/>
                </a:moveTo>
                <a:lnTo>
                  <a:pt x="236" y="0"/>
                </a:lnTo>
                <a:lnTo>
                  <a:pt x="0" y="0"/>
                </a:lnTo>
                <a:lnTo>
                  <a:pt x="0" y="56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287" name="Freeform 159">
            <a:extLst>
              <a:ext uri="{FF2B5EF4-FFF2-40B4-BE49-F238E27FC236}">
                <a16:creationId xmlns:a16="http://schemas.microsoft.com/office/drawing/2014/main" id="{9467FBB0-23FE-4E53-B7AB-FAEAAD1DDFA5}"/>
              </a:ext>
            </a:extLst>
          </p:cNvPr>
          <p:cNvSpPr>
            <a:spLocks/>
          </p:cNvSpPr>
          <p:nvPr/>
        </p:nvSpPr>
        <p:spPr bwMode="auto">
          <a:xfrm>
            <a:off x="7258844" y="4495801"/>
            <a:ext cx="500062" cy="950913"/>
          </a:xfrm>
          <a:custGeom>
            <a:avLst/>
            <a:gdLst>
              <a:gd name="T0" fmla="*/ 2147483646 w 236"/>
              <a:gd name="T1" fmla="*/ 2147483646 h 564"/>
              <a:gd name="T2" fmla="*/ 2147483646 w 236"/>
              <a:gd name="T3" fmla="*/ 0 h 564"/>
              <a:gd name="T4" fmla="*/ 0 w 236"/>
              <a:gd name="T5" fmla="*/ 0 h 564"/>
              <a:gd name="T6" fmla="*/ 0 w 236"/>
              <a:gd name="T7" fmla="*/ 2147483646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 h="564">
                <a:moveTo>
                  <a:pt x="236" y="564"/>
                </a:moveTo>
                <a:lnTo>
                  <a:pt x="236" y="0"/>
                </a:lnTo>
                <a:lnTo>
                  <a:pt x="0" y="0"/>
                </a:lnTo>
                <a:lnTo>
                  <a:pt x="0" y="56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288" name="Freeform 160">
            <a:extLst>
              <a:ext uri="{FF2B5EF4-FFF2-40B4-BE49-F238E27FC236}">
                <a16:creationId xmlns:a16="http://schemas.microsoft.com/office/drawing/2014/main" id="{F6CA071E-A775-46F1-903F-5F6FEC23392C}"/>
              </a:ext>
            </a:extLst>
          </p:cNvPr>
          <p:cNvSpPr>
            <a:spLocks/>
          </p:cNvSpPr>
          <p:nvPr/>
        </p:nvSpPr>
        <p:spPr bwMode="auto">
          <a:xfrm>
            <a:off x="8131970" y="4495801"/>
            <a:ext cx="498475" cy="950913"/>
          </a:xfrm>
          <a:custGeom>
            <a:avLst/>
            <a:gdLst>
              <a:gd name="T0" fmla="*/ 2147483646 w 235"/>
              <a:gd name="T1" fmla="*/ 2147483646 h 564"/>
              <a:gd name="T2" fmla="*/ 2147483646 w 235"/>
              <a:gd name="T3" fmla="*/ 0 h 564"/>
              <a:gd name="T4" fmla="*/ 0 w 235"/>
              <a:gd name="T5" fmla="*/ 0 h 564"/>
              <a:gd name="T6" fmla="*/ 0 w 235"/>
              <a:gd name="T7" fmla="*/ 2147483646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 h="564">
                <a:moveTo>
                  <a:pt x="235" y="564"/>
                </a:moveTo>
                <a:lnTo>
                  <a:pt x="235" y="0"/>
                </a:lnTo>
                <a:lnTo>
                  <a:pt x="0" y="0"/>
                </a:lnTo>
                <a:lnTo>
                  <a:pt x="0" y="56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289" name="Freeform 161">
            <a:extLst>
              <a:ext uri="{FF2B5EF4-FFF2-40B4-BE49-F238E27FC236}">
                <a16:creationId xmlns:a16="http://schemas.microsoft.com/office/drawing/2014/main" id="{0DC4285F-1B7D-403F-8E57-39FE1BF68D94}"/>
              </a:ext>
            </a:extLst>
          </p:cNvPr>
          <p:cNvSpPr>
            <a:spLocks/>
          </p:cNvSpPr>
          <p:nvPr/>
        </p:nvSpPr>
        <p:spPr bwMode="auto">
          <a:xfrm>
            <a:off x="8986044" y="4495801"/>
            <a:ext cx="500062" cy="950913"/>
          </a:xfrm>
          <a:custGeom>
            <a:avLst/>
            <a:gdLst>
              <a:gd name="T0" fmla="*/ 2147483646 w 236"/>
              <a:gd name="T1" fmla="*/ 2147483646 h 564"/>
              <a:gd name="T2" fmla="*/ 2147483646 w 236"/>
              <a:gd name="T3" fmla="*/ 0 h 564"/>
              <a:gd name="T4" fmla="*/ 0 w 236"/>
              <a:gd name="T5" fmla="*/ 0 h 564"/>
              <a:gd name="T6" fmla="*/ 0 w 236"/>
              <a:gd name="T7" fmla="*/ 2147483646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 h="564">
                <a:moveTo>
                  <a:pt x="236" y="564"/>
                </a:moveTo>
                <a:lnTo>
                  <a:pt x="236" y="0"/>
                </a:lnTo>
                <a:lnTo>
                  <a:pt x="0" y="0"/>
                </a:lnTo>
                <a:lnTo>
                  <a:pt x="0" y="56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48290" name="Rectangle 162">
            <a:extLst>
              <a:ext uri="{FF2B5EF4-FFF2-40B4-BE49-F238E27FC236}">
                <a16:creationId xmlns:a16="http://schemas.microsoft.com/office/drawing/2014/main" id="{2A05C96D-F50A-4DAD-94B0-03A9B4C199EC}"/>
              </a:ext>
            </a:extLst>
          </p:cNvPr>
          <p:cNvSpPr>
            <a:spLocks noChangeArrowheads="1"/>
          </p:cNvSpPr>
          <p:nvPr/>
        </p:nvSpPr>
        <p:spPr bwMode="auto">
          <a:xfrm>
            <a:off x="3083719" y="447357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12</a:t>
            </a:r>
          </a:p>
        </p:txBody>
      </p:sp>
      <p:sp>
        <p:nvSpPr>
          <p:cNvPr id="48291" name="Rectangle 163">
            <a:extLst>
              <a:ext uri="{FF2B5EF4-FFF2-40B4-BE49-F238E27FC236}">
                <a16:creationId xmlns:a16="http://schemas.microsoft.com/office/drawing/2014/main" id="{D090B7AA-E63D-46DA-9457-730A120AE32C}"/>
              </a:ext>
            </a:extLst>
          </p:cNvPr>
          <p:cNvSpPr>
            <a:spLocks noChangeArrowheads="1"/>
          </p:cNvSpPr>
          <p:nvPr/>
        </p:nvSpPr>
        <p:spPr bwMode="auto">
          <a:xfrm>
            <a:off x="3083719" y="4741863"/>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15</a:t>
            </a:r>
          </a:p>
        </p:txBody>
      </p:sp>
      <p:sp>
        <p:nvSpPr>
          <p:cNvPr id="48292" name="Rectangle 164">
            <a:extLst>
              <a:ext uri="{FF2B5EF4-FFF2-40B4-BE49-F238E27FC236}">
                <a16:creationId xmlns:a16="http://schemas.microsoft.com/office/drawing/2014/main" id="{07721D8B-880B-4184-85BD-BCC8C3CFF20B}"/>
              </a:ext>
            </a:extLst>
          </p:cNvPr>
          <p:cNvSpPr>
            <a:spLocks noChangeArrowheads="1"/>
          </p:cNvSpPr>
          <p:nvPr/>
        </p:nvSpPr>
        <p:spPr bwMode="auto">
          <a:xfrm>
            <a:off x="3191669" y="5010150"/>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93" name="Rectangle 165">
            <a:extLst>
              <a:ext uri="{FF2B5EF4-FFF2-40B4-BE49-F238E27FC236}">
                <a16:creationId xmlns:a16="http://schemas.microsoft.com/office/drawing/2014/main" id="{08E778D6-C852-4468-A605-A6B78D6B7C9D}"/>
              </a:ext>
            </a:extLst>
          </p:cNvPr>
          <p:cNvSpPr>
            <a:spLocks noChangeArrowheads="1"/>
          </p:cNvSpPr>
          <p:nvPr/>
        </p:nvSpPr>
        <p:spPr bwMode="auto">
          <a:xfrm>
            <a:off x="3191669" y="5278438"/>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94" name="Rectangle 166">
            <a:extLst>
              <a:ext uri="{FF2B5EF4-FFF2-40B4-BE49-F238E27FC236}">
                <a16:creationId xmlns:a16="http://schemas.microsoft.com/office/drawing/2014/main" id="{336D677B-39B9-4079-ABF9-C99F43F3A040}"/>
              </a:ext>
            </a:extLst>
          </p:cNvPr>
          <p:cNvSpPr>
            <a:spLocks noChangeArrowheads="1"/>
          </p:cNvSpPr>
          <p:nvPr/>
        </p:nvSpPr>
        <p:spPr bwMode="auto">
          <a:xfrm>
            <a:off x="3925095" y="4473575"/>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20</a:t>
            </a:r>
          </a:p>
        </p:txBody>
      </p:sp>
      <p:sp>
        <p:nvSpPr>
          <p:cNvPr id="48295" name="Rectangle 167">
            <a:extLst>
              <a:ext uri="{FF2B5EF4-FFF2-40B4-BE49-F238E27FC236}">
                <a16:creationId xmlns:a16="http://schemas.microsoft.com/office/drawing/2014/main" id="{3A7CF437-4F65-465B-8C27-A0E70358F944}"/>
              </a:ext>
            </a:extLst>
          </p:cNvPr>
          <p:cNvSpPr>
            <a:spLocks noChangeArrowheads="1"/>
          </p:cNvSpPr>
          <p:nvPr/>
        </p:nvSpPr>
        <p:spPr bwMode="auto">
          <a:xfrm>
            <a:off x="3925095" y="4741863"/>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22</a:t>
            </a:r>
          </a:p>
        </p:txBody>
      </p:sp>
      <p:sp>
        <p:nvSpPr>
          <p:cNvPr id="48296" name="Rectangle 168">
            <a:extLst>
              <a:ext uri="{FF2B5EF4-FFF2-40B4-BE49-F238E27FC236}">
                <a16:creationId xmlns:a16="http://schemas.microsoft.com/office/drawing/2014/main" id="{56052D28-65BF-42ED-82B6-9CC6A34ACA51}"/>
              </a:ext>
            </a:extLst>
          </p:cNvPr>
          <p:cNvSpPr>
            <a:spLocks noChangeArrowheads="1"/>
          </p:cNvSpPr>
          <p:nvPr/>
        </p:nvSpPr>
        <p:spPr bwMode="auto">
          <a:xfrm>
            <a:off x="4033044" y="5010150"/>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97" name="Rectangle 169">
            <a:extLst>
              <a:ext uri="{FF2B5EF4-FFF2-40B4-BE49-F238E27FC236}">
                <a16:creationId xmlns:a16="http://schemas.microsoft.com/office/drawing/2014/main" id="{60C3FB5B-EE79-4E0E-A510-018EA2436CE6}"/>
              </a:ext>
            </a:extLst>
          </p:cNvPr>
          <p:cNvSpPr>
            <a:spLocks noChangeArrowheads="1"/>
          </p:cNvSpPr>
          <p:nvPr/>
        </p:nvSpPr>
        <p:spPr bwMode="auto">
          <a:xfrm>
            <a:off x="4033044" y="5278438"/>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298" name="Rectangle 170">
            <a:extLst>
              <a:ext uri="{FF2B5EF4-FFF2-40B4-BE49-F238E27FC236}">
                <a16:creationId xmlns:a16="http://schemas.microsoft.com/office/drawing/2014/main" id="{99ABE4C7-4EB6-4ACF-9C33-2146710E1860}"/>
              </a:ext>
            </a:extLst>
          </p:cNvPr>
          <p:cNvSpPr>
            <a:spLocks noChangeArrowheads="1"/>
          </p:cNvSpPr>
          <p:nvPr/>
        </p:nvSpPr>
        <p:spPr bwMode="auto">
          <a:xfrm>
            <a:off x="4787106" y="447357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14</a:t>
            </a:r>
          </a:p>
        </p:txBody>
      </p:sp>
      <p:sp>
        <p:nvSpPr>
          <p:cNvPr id="48299" name="Rectangle 171">
            <a:extLst>
              <a:ext uri="{FF2B5EF4-FFF2-40B4-BE49-F238E27FC236}">
                <a16:creationId xmlns:a16="http://schemas.microsoft.com/office/drawing/2014/main" id="{D1188667-B528-4E78-ACDA-1C07B96455A9}"/>
              </a:ext>
            </a:extLst>
          </p:cNvPr>
          <p:cNvSpPr>
            <a:spLocks noChangeArrowheads="1"/>
          </p:cNvSpPr>
          <p:nvPr/>
        </p:nvSpPr>
        <p:spPr bwMode="auto">
          <a:xfrm>
            <a:off x="4787107" y="4741863"/>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25</a:t>
            </a:r>
          </a:p>
        </p:txBody>
      </p:sp>
      <p:sp>
        <p:nvSpPr>
          <p:cNvPr id="48300" name="Rectangle 172">
            <a:extLst>
              <a:ext uri="{FF2B5EF4-FFF2-40B4-BE49-F238E27FC236}">
                <a16:creationId xmlns:a16="http://schemas.microsoft.com/office/drawing/2014/main" id="{A4F7F44B-443F-4EEA-92BF-FC6DE12866A1}"/>
              </a:ext>
            </a:extLst>
          </p:cNvPr>
          <p:cNvSpPr>
            <a:spLocks noChangeArrowheads="1"/>
          </p:cNvSpPr>
          <p:nvPr/>
        </p:nvSpPr>
        <p:spPr bwMode="auto">
          <a:xfrm>
            <a:off x="4895056" y="5010150"/>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01" name="Rectangle 173">
            <a:extLst>
              <a:ext uri="{FF2B5EF4-FFF2-40B4-BE49-F238E27FC236}">
                <a16:creationId xmlns:a16="http://schemas.microsoft.com/office/drawing/2014/main" id="{C310FC6D-19E5-466C-BBF7-3218C5435C80}"/>
              </a:ext>
            </a:extLst>
          </p:cNvPr>
          <p:cNvSpPr>
            <a:spLocks noChangeArrowheads="1"/>
          </p:cNvSpPr>
          <p:nvPr/>
        </p:nvSpPr>
        <p:spPr bwMode="auto">
          <a:xfrm>
            <a:off x="4895056" y="5278438"/>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02" name="Rectangle 174">
            <a:extLst>
              <a:ext uri="{FF2B5EF4-FFF2-40B4-BE49-F238E27FC236}">
                <a16:creationId xmlns:a16="http://schemas.microsoft.com/office/drawing/2014/main" id="{94813591-AC5C-4733-A877-7B089F429D32}"/>
              </a:ext>
            </a:extLst>
          </p:cNvPr>
          <p:cNvSpPr>
            <a:spLocks noChangeArrowheads="1"/>
          </p:cNvSpPr>
          <p:nvPr/>
        </p:nvSpPr>
        <p:spPr bwMode="auto">
          <a:xfrm>
            <a:off x="5649120" y="4473575"/>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24</a:t>
            </a:r>
          </a:p>
        </p:txBody>
      </p:sp>
      <p:sp>
        <p:nvSpPr>
          <p:cNvPr id="48303" name="Rectangle 175">
            <a:extLst>
              <a:ext uri="{FF2B5EF4-FFF2-40B4-BE49-F238E27FC236}">
                <a16:creationId xmlns:a16="http://schemas.microsoft.com/office/drawing/2014/main" id="{6B6E6F1C-C629-4D22-AA01-534AAD62D1D5}"/>
              </a:ext>
            </a:extLst>
          </p:cNvPr>
          <p:cNvSpPr>
            <a:spLocks noChangeArrowheads="1"/>
          </p:cNvSpPr>
          <p:nvPr/>
        </p:nvSpPr>
        <p:spPr bwMode="auto">
          <a:xfrm>
            <a:off x="5649120" y="4741863"/>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26</a:t>
            </a:r>
          </a:p>
        </p:txBody>
      </p:sp>
      <p:sp>
        <p:nvSpPr>
          <p:cNvPr id="48304" name="Rectangle 176">
            <a:extLst>
              <a:ext uri="{FF2B5EF4-FFF2-40B4-BE49-F238E27FC236}">
                <a16:creationId xmlns:a16="http://schemas.microsoft.com/office/drawing/2014/main" id="{3121B782-AB29-4280-8695-5DB5290E549F}"/>
              </a:ext>
            </a:extLst>
          </p:cNvPr>
          <p:cNvSpPr>
            <a:spLocks noChangeArrowheads="1"/>
          </p:cNvSpPr>
          <p:nvPr/>
        </p:nvSpPr>
        <p:spPr bwMode="auto">
          <a:xfrm>
            <a:off x="5757069" y="5010150"/>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05" name="Rectangle 177">
            <a:extLst>
              <a:ext uri="{FF2B5EF4-FFF2-40B4-BE49-F238E27FC236}">
                <a16:creationId xmlns:a16="http://schemas.microsoft.com/office/drawing/2014/main" id="{65DE9099-4E2B-4970-AE35-A7B055299509}"/>
              </a:ext>
            </a:extLst>
          </p:cNvPr>
          <p:cNvSpPr>
            <a:spLocks noChangeArrowheads="1"/>
          </p:cNvSpPr>
          <p:nvPr/>
        </p:nvSpPr>
        <p:spPr bwMode="auto">
          <a:xfrm>
            <a:off x="5757069" y="5278438"/>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06" name="Rectangle 178">
            <a:extLst>
              <a:ext uri="{FF2B5EF4-FFF2-40B4-BE49-F238E27FC236}">
                <a16:creationId xmlns:a16="http://schemas.microsoft.com/office/drawing/2014/main" id="{83E8559A-F5AA-401F-8643-FB9B875F9CCD}"/>
              </a:ext>
            </a:extLst>
          </p:cNvPr>
          <p:cNvSpPr>
            <a:spLocks noChangeArrowheads="1"/>
          </p:cNvSpPr>
          <p:nvPr/>
        </p:nvSpPr>
        <p:spPr bwMode="auto">
          <a:xfrm>
            <a:off x="6511131" y="447357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13</a:t>
            </a:r>
          </a:p>
        </p:txBody>
      </p:sp>
      <p:sp>
        <p:nvSpPr>
          <p:cNvPr id="48307" name="Rectangle 179">
            <a:extLst>
              <a:ext uri="{FF2B5EF4-FFF2-40B4-BE49-F238E27FC236}">
                <a16:creationId xmlns:a16="http://schemas.microsoft.com/office/drawing/2014/main" id="{C9E79BD7-82FE-4432-AA4A-45327355BD7D}"/>
              </a:ext>
            </a:extLst>
          </p:cNvPr>
          <p:cNvSpPr>
            <a:spLocks noChangeArrowheads="1"/>
          </p:cNvSpPr>
          <p:nvPr/>
        </p:nvSpPr>
        <p:spPr bwMode="auto">
          <a:xfrm>
            <a:off x="6511131" y="4741863"/>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19</a:t>
            </a:r>
          </a:p>
        </p:txBody>
      </p:sp>
      <p:sp>
        <p:nvSpPr>
          <p:cNvPr id="48308" name="Rectangle 180">
            <a:extLst>
              <a:ext uri="{FF2B5EF4-FFF2-40B4-BE49-F238E27FC236}">
                <a16:creationId xmlns:a16="http://schemas.microsoft.com/office/drawing/2014/main" id="{C5761A6D-C8A9-4CA8-9394-E28F59955BCB}"/>
              </a:ext>
            </a:extLst>
          </p:cNvPr>
          <p:cNvSpPr>
            <a:spLocks noChangeArrowheads="1"/>
          </p:cNvSpPr>
          <p:nvPr/>
        </p:nvSpPr>
        <p:spPr bwMode="auto">
          <a:xfrm>
            <a:off x="6619081" y="5010150"/>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09" name="Rectangle 181">
            <a:extLst>
              <a:ext uri="{FF2B5EF4-FFF2-40B4-BE49-F238E27FC236}">
                <a16:creationId xmlns:a16="http://schemas.microsoft.com/office/drawing/2014/main" id="{405667CC-ADB9-4E3F-A33B-18D4F8C651A8}"/>
              </a:ext>
            </a:extLst>
          </p:cNvPr>
          <p:cNvSpPr>
            <a:spLocks noChangeArrowheads="1"/>
          </p:cNvSpPr>
          <p:nvPr/>
        </p:nvSpPr>
        <p:spPr bwMode="auto">
          <a:xfrm>
            <a:off x="6619081" y="5278438"/>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10" name="Rectangle 182">
            <a:extLst>
              <a:ext uri="{FF2B5EF4-FFF2-40B4-BE49-F238E27FC236}">
                <a16:creationId xmlns:a16="http://schemas.microsoft.com/office/drawing/2014/main" id="{ADD332DF-9C69-4F4B-909C-D751FA84E6F6}"/>
              </a:ext>
            </a:extLst>
          </p:cNvPr>
          <p:cNvSpPr>
            <a:spLocks noChangeArrowheads="1"/>
          </p:cNvSpPr>
          <p:nvPr/>
        </p:nvSpPr>
        <p:spPr bwMode="auto">
          <a:xfrm>
            <a:off x="7350919" y="447357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17</a:t>
            </a:r>
          </a:p>
        </p:txBody>
      </p:sp>
      <p:sp>
        <p:nvSpPr>
          <p:cNvPr id="48311" name="Rectangle 183">
            <a:extLst>
              <a:ext uri="{FF2B5EF4-FFF2-40B4-BE49-F238E27FC236}">
                <a16:creationId xmlns:a16="http://schemas.microsoft.com/office/drawing/2014/main" id="{E2DD7A4C-ADCC-4F90-8577-51FF1E96BAE8}"/>
              </a:ext>
            </a:extLst>
          </p:cNvPr>
          <p:cNvSpPr>
            <a:spLocks noChangeArrowheads="1"/>
          </p:cNvSpPr>
          <p:nvPr/>
        </p:nvSpPr>
        <p:spPr bwMode="auto">
          <a:xfrm>
            <a:off x="7350920" y="4741863"/>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23</a:t>
            </a:r>
          </a:p>
        </p:txBody>
      </p:sp>
      <p:sp>
        <p:nvSpPr>
          <p:cNvPr id="48312" name="Rectangle 184">
            <a:extLst>
              <a:ext uri="{FF2B5EF4-FFF2-40B4-BE49-F238E27FC236}">
                <a16:creationId xmlns:a16="http://schemas.microsoft.com/office/drawing/2014/main" id="{D2D19754-9E1D-4E78-8E3E-1CCB307C1D48}"/>
              </a:ext>
            </a:extLst>
          </p:cNvPr>
          <p:cNvSpPr>
            <a:spLocks noChangeArrowheads="1"/>
          </p:cNvSpPr>
          <p:nvPr/>
        </p:nvSpPr>
        <p:spPr bwMode="auto">
          <a:xfrm>
            <a:off x="7460456" y="5010150"/>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13" name="Rectangle 185">
            <a:extLst>
              <a:ext uri="{FF2B5EF4-FFF2-40B4-BE49-F238E27FC236}">
                <a16:creationId xmlns:a16="http://schemas.microsoft.com/office/drawing/2014/main" id="{0C4C4949-420E-4E3E-81B2-F1DD47CA45E0}"/>
              </a:ext>
            </a:extLst>
          </p:cNvPr>
          <p:cNvSpPr>
            <a:spLocks noChangeArrowheads="1"/>
          </p:cNvSpPr>
          <p:nvPr/>
        </p:nvSpPr>
        <p:spPr bwMode="auto">
          <a:xfrm>
            <a:off x="7460456" y="5278438"/>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14" name="Rectangle 186">
            <a:extLst>
              <a:ext uri="{FF2B5EF4-FFF2-40B4-BE49-F238E27FC236}">
                <a16:creationId xmlns:a16="http://schemas.microsoft.com/office/drawing/2014/main" id="{99D3B9CF-D693-4973-BF29-6EF9B610F86C}"/>
              </a:ext>
            </a:extLst>
          </p:cNvPr>
          <p:cNvSpPr>
            <a:spLocks noChangeArrowheads="1"/>
          </p:cNvSpPr>
          <p:nvPr/>
        </p:nvSpPr>
        <p:spPr bwMode="auto">
          <a:xfrm>
            <a:off x="8212932" y="4473575"/>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28</a:t>
            </a:r>
          </a:p>
        </p:txBody>
      </p:sp>
      <p:sp>
        <p:nvSpPr>
          <p:cNvPr id="48315" name="Rectangle 187">
            <a:extLst>
              <a:ext uri="{FF2B5EF4-FFF2-40B4-BE49-F238E27FC236}">
                <a16:creationId xmlns:a16="http://schemas.microsoft.com/office/drawing/2014/main" id="{D7E5EF8B-8032-4B97-A30D-14445CFB836C}"/>
              </a:ext>
            </a:extLst>
          </p:cNvPr>
          <p:cNvSpPr>
            <a:spLocks noChangeArrowheads="1"/>
          </p:cNvSpPr>
          <p:nvPr/>
        </p:nvSpPr>
        <p:spPr bwMode="auto">
          <a:xfrm>
            <a:off x="8212932" y="4741863"/>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30</a:t>
            </a:r>
          </a:p>
        </p:txBody>
      </p:sp>
      <p:sp>
        <p:nvSpPr>
          <p:cNvPr id="48316" name="Rectangle 188">
            <a:extLst>
              <a:ext uri="{FF2B5EF4-FFF2-40B4-BE49-F238E27FC236}">
                <a16:creationId xmlns:a16="http://schemas.microsoft.com/office/drawing/2014/main" id="{A9B79B7D-D934-4462-B7CA-24CA8E281C79}"/>
              </a:ext>
            </a:extLst>
          </p:cNvPr>
          <p:cNvSpPr>
            <a:spLocks noChangeArrowheads="1"/>
          </p:cNvSpPr>
          <p:nvPr/>
        </p:nvSpPr>
        <p:spPr bwMode="auto">
          <a:xfrm>
            <a:off x="8322469" y="5010150"/>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17" name="Rectangle 189">
            <a:extLst>
              <a:ext uri="{FF2B5EF4-FFF2-40B4-BE49-F238E27FC236}">
                <a16:creationId xmlns:a16="http://schemas.microsoft.com/office/drawing/2014/main" id="{EC6724DC-39F2-4886-8593-23F8B9462347}"/>
              </a:ext>
            </a:extLst>
          </p:cNvPr>
          <p:cNvSpPr>
            <a:spLocks noChangeArrowheads="1"/>
          </p:cNvSpPr>
          <p:nvPr/>
        </p:nvSpPr>
        <p:spPr bwMode="auto">
          <a:xfrm>
            <a:off x="8322469" y="5278438"/>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18" name="Rectangle 190">
            <a:extLst>
              <a:ext uri="{FF2B5EF4-FFF2-40B4-BE49-F238E27FC236}">
                <a16:creationId xmlns:a16="http://schemas.microsoft.com/office/drawing/2014/main" id="{52A29194-C1CD-4E67-A5F9-83B5DE76BBAC}"/>
              </a:ext>
            </a:extLst>
          </p:cNvPr>
          <p:cNvSpPr>
            <a:spLocks noChangeArrowheads="1"/>
          </p:cNvSpPr>
          <p:nvPr/>
        </p:nvSpPr>
        <p:spPr bwMode="auto">
          <a:xfrm>
            <a:off x="9100344" y="4473575"/>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18</a:t>
            </a:r>
          </a:p>
        </p:txBody>
      </p:sp>
      <p:sp>
        <p:nvSpPr>
          <p:cNvPr id="48319" name="Rectangle 191">
            <a:extLst>
              <a:ext uri="{FF2B5EF4-FFF2-40B4-BE49-F238E27FC236}">
                <a16:creationId xmlns:a16="http://schemas.microsoft.com/office/drawing/2014/main" id="{2AC0C072-3B53-4575-9EC4-A4E352AAE87B}"/>
              </a:ext>
            </a:extLst>
          </p:cNvPr>
          <p:cNvSpPr>
            <a:spLocks noChangeArrowheads="1"/>
          </p:cNvSpPr>
          <p:nvPr/>
        </p:nvSpPr>
        <p:spPr bwMode="auto">
          <a:xfrm>
            <a:off x="9100344" y="4741863"/>
            <a:ext cx="266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21</a:t>
            </a:r>
          </a:p>
        </p:txBody>
      </p:sp>
      <p:sp>
        <p:nvSpPr>
          <p:cNvPr id="48320" name="Rectangle 192">
            <a:extLst>
              <a:ext uri="{FF2B5EF4-FFF2-40B4-BE49-F238E27FC236}">
                <a16:creationId xmlns:a16="http://schemas.microsoft.com/office/drawing/2014/main" id="{FDD37C8F-9E74-4E49-8FE9-44FFCFF47AC5}"/>
              </a:ext>
            </a:extLst>
          </p:cNvPr>
          <p:cNvSpPr>
            <a:spLocks noChangeArrowheads="1"/>
          </p:cNvSpPr>
          <p:nvPr/>
        </p:nvSpPr>
        <p:spPr bwMode="auto">
          <a:xfrm>
            <a:off x="9205119" y="5010150"/>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
        <p:nvSpPr>
          <p:cNvPr id="48321" name="Rectangle 193">
            <a:extLst>
              <a:ext uri="{FF2B5EF4-FFF2-40B4-BE49-F238E27FC236}">
                <a16:creationId xmlns:a16="http://schemas.microsoft.com/office/drawing/2014/main" id="{F8BDB0F1-8628-4374-A7B9-5DEEFD83837E}"/>
              </a:ext>
            </a:extLst>
          </p:cNvPr>
          <p:cNvSpPr>
            <a:spLocks noChangeArrowheads="1"/>
          </p:cNvSpPr>
          <p:nvPr/>
        </p:nvSpPr>
        <p:spPr bwMode="auto">
          <a:xfrm>
            <a:off x="9205119" y="5278438"/>
            <a:ext cx="80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1D75DCA-3BD6-4867-B406-BA3E5F19A513}"/>
              </a:ext>
            </a:extLst>
          </p:cNvPr>
          <p:cNvSpPr>
            <a:spLocks noGrp="1" noChangeArrowheads="1"/>
          </p:cNvSpPr>
          <p:nvPr>
            <p:ph type="body" idx="4294967295"/>
          </p:nvPr>
        </p:nvSpPr>
        <p:spPr>
          <a:xfrm>
            <a:off x="431744" y="908050"/>
            <a:ext cx="11258232" cy="5329238"/>
          </a:xfrm>
        </p:spPr>
        <p:txBody>
          <a:bodyPr/>
          <a:lstStyle/>
          <a:p>
            <a:pPr eaLnBrk="1" hangingPunct="1">
              <a:lnSpc>
                <a:spcPct val="150000"/>
              </a:lnSpc>
              <a:spcBef>
                <a:spcPct val="50000"/>
              </a:spcBef>
            </a:pPr>
            <a:r>
              <a:rPr lang="zh-CN" altLang="en-US" b="0" dirty="0">
                <a:solidFill>
                  <a:srgbClr val="C00000"/>
                </a:solidFill>
                <a:latin typeface="微软雅黑" panose="020B0503020204020204" pitchFamily="34" charset="-122"/>
                <a:ea typeface="微软雅黑" panose="020B0503020204020204" pitchFamily="34" charset="-122"/>
              </a:rPr>
              <a:t>是赢者树的一种变体</a:t>
            </a:r>
            <a:endParaRPr lang="en-US" altLang="zh-CN" b="0" dirty="0">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ct val="50000"/>
              </a:spcBef>
            </a:pPr>
            <a:r>
              <a:rPr lang="zh-CN" altLang="en-US" dirty="0"/>
              <a:t>在败者树中，用父结点记录其左右子结点进行比赛的败者，而让获胜者去参加更高阶段的比赛</a:t>
            </a:r>
          </a:p>
          <a:p>
            <a:pPr eaLnBrk="1" hangingPunct="1">
              <a:lnSpc>
                <a:spcPct val="150000"/>
              </a:lnSpc>
              <a:spcBef>
                <a:spcPct val="50000"/>
              </a:spcBef>
            </a:pPr>
            <a:r>
              <a:rPr lang="zh-CN" altLang="en-US" dirty="0"/>
              <a:t>新增根结点</a:t>
            </a:r>
            <a:r>
              <a:rPr lang="en-US" altLang="zh-CN" dirty="0"/>
              <a:t>B[0]</a:t>
            </a:r>
            <a:r>
              <a:rPr lang="zh-CN" altLang="en-US" dirty="0"/>
              <a:t>，来记录整个比赛的最终胜者</a:t>
            </a:r>
          </a:p>
          <a:p>
            <a:pPr eaLnBrk="1" hangingPunct="1">
              <a:lnSpc>
                <a:spcPct val="150000"/>
              </a:lnSpc>
              <a:spcBef>
                <a:spcPct val="50000"/>
              </a:spcBef>
            </a:pPr>
            <a:r>
              <a:rPr lang="zh-CN" altLang="en-US" dirty="0">
                <a:latin typeface="微软雅黑" panose="020B0503020204020204" pitchFamily="34" charset="-122"/>
                <a:ea typeface="微软雅黑" panose="020B0503020204020204" pitchFamily="34" charset="-122"/>
              </a:rPr>
              <a:t>败者树是为了简化重构过程，树结构未变</a:t>
            </a:r>
            <a:endParaRPr lang="zh-CN" altLang="en-US" dirty="0"/>
          </a:p>
        </p:txBody>
      </p:sp>
      <p:sp>
        <p:nvSpPr>
          <p:cNvPr id="49156" name="Rectangle 4">
            <a:extLst>
              <a:ext uri="{FF2B5EF4-FFF2-40B4-BE49-F238E27FC236}">
                <a16:creationId xmlns:a16="http://schemas.microsoft.com/office/drawing/2014/main" id="{D1C1F97A-5794-4D35-B9AA-29AFF0151687}"/>
              </a:ext>
            </a:extLst>
          </p:cNvPr>
          <p:cNvSpPr>
            <a:spLocks noChangeArrowheads="1"/>
          </p:cNvSpPr>
          <p:nvPr/>
        </p:nvSpPr>
        <p:spPr bwMode="auto">
          <a:xfrm>
            <a:off x="1980406" y="23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400">
                <a:solidFill>
                  <a:srgbClr val="C00000"/>
                </a:solidFill>
                <a:latin typeface="Arial" panose="020B0604020202020204" pitchFamily="34" charset="0"/>
                <a:ea typeface="微软雅黑" panose="020B0503020204020204" pitchFamily="34" charset="-122"/>
              </a:rPr>
              <a:t>（</a:t>
            </a:r>
            <a:r>
              <a:rPr lang="en-US" altLang="zh-CN" sz="4400">
                <a:solidFill>
                  <a:srgbClr val="C00000"/>
                </a:solidFill>
                <a:latin typeface="Arial" panose="020B0604020202020204" pitchFamily="34" charset="0"/>
                <a:ea typeface="微软雅黑" panose="020B0503020204020204" pitchFamily="34" charset="-122"/>
              </a:rPr>
              <a:t>2</a:t>
            </a:r>
            <a:r>
              <a:rPr lang="zh-CN" altLang="en-US" sz="4400">
                <a:solidFill>
                  <a:srgbClr val="C00000"/>
                </a:solidFill>
                <a:latin typeface="Arial" panose="020B0604020202020204" pitchFamily="34" charset="0"/>
                <a:ea typeface="微软雅黑" panose="020B0503020204020204" pitchFamily="34" charset="-122"/>
              </a:rPr>
              <a:t>）败者树</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279934E-0556-45DB-9AEC-8AB1B17334FB}"/>
              </a:ext>
            </a:extLst>
          </p:cNvPr>
          <p:cNvSpPr>
            <a:spLocks noGrp="1" noChangeArrowheads="1"/>
          </p:cNvSpPr>
          <p:nvPr>
            <p:ph type="title"/>
          </p:nvPr>
        </p:nvSpPr>
        <p:spPr/>
        <p:txBody>
          <a:bodyPr/>
          <a:lstStyle/>
          <a:p>
            <a:pPr eaLnBrk="1" hangingPunct="1"/>
            <a:r>
              <a:rPr lang="zh-CN" altLang="en-US" dirty="0">
                <a:solidFill>
                  <a:schemeClr val="tx1"/>
                </a:solidFill>
              </a:rPr>
              <a:t>败者树的结构</a:t>
            </a:r>
          </a:p>
        </p:txBody>
      </p:sp>
      <p:grpSp>
        <p:nvGrpSpPr>
          <p:cNvPr id="50179" name="Group 3">
            <a:extLst>
              <a:ext uri="{FF2B5EF4-FFF2-40B4-BE49-F238E27FC236}">
                <a16:creationId xmlns:a16="http://schemas.microsoft.com/office/drawing/2014/main" id="{B49A2152-ECF4-4EA8-8320-B1142CDFBF67}"/>
              </a:ext>
            </a:extLst>
          </p:cNvPr>
          <p:cNvGrpSpPr>
            <a:grpSpLocks noChangeAspect="1"/>
          </p:cNvGrpSpPr>
          <p:nvPr/>
        </p:nvGrpSpPr>
        <p:grpSpPr bwMode="auto">
          <a:xfrm>
            <a:off x="3779045" y="1844675"/>
            <a:ext cx="4505325" cy="4681538"/>
            <a:chOff x="1429" y="935"/>
            <a:chExt cx="2838" cy="2949"/>
          </a:xfrm>
        </p:grpSpPr>
        <p:sp>
          <p:nvSpPr>
            <p:cNvPr id="50194" name="AutoShape 4">
              <a:extLst>
                <a:ext uri="{FF2B5EF4-FFF2-40B4-BE49-F238E27FC236}">
                  <a16:creationId xmlns:a16="http://schemas.microsoft.com/office/drawing/2014/main" id="{A99C651F-6400-4EB8-BCF6-6C27FEC6D3B5}"/>
                </a:ext>
              </a:extLst>
            </p:cNvPr>
            <p:cNvSpPr>
              <a:spLocks noChangeAspect="1" noChangeArrowheads="1" noTextEdit="1"/>
            </p:cNvSpPr>
            <p:nvPr/>
          </p:nvSpPr>
          <p:spPr bwMode="auto">
            <a:xfrm>
              <a:off x="1429" y="935"/>
              <a:ext cx="2838" cy="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195" name="Freeform 5">
              <a:extLst>
                <a:ext uri="{FF2B5EF4-FFF2-40B4-BE49-F238E27FC236}">
                  <a16:creationId xmlns:a16="http://schemas.microsoft.com/office/drawing/2014/main" id="{3B3E66A9-ABA1-4B9F-A2C7-57688116425D}"/>
                </a:ext>
              </a:extLst>
            </p:cNvPr>
            <p:cNvSpPr>
              <a:spLocks/>
            </p:cNvSpPr>
            <p:nvPr/>
          </p:nvSpPr>
          <p:spPr bwMode="auto">
            <a:xfrm>
              <a:off x="2885" y="960"/>
              <a:ext cx="376" cy="376"/>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196" name="Freeform 6">
              <a:extLst>
                <a:ext uri="{FF2B5EF4-FFF2-40B4-BE49-F238E27FC236}">
                  <a16:creationId xmlns:a16="http://schemas.microsoft.com/office/drawing/2014/main" id="{C6E2600C-F23A-4712-87E5-DEDF5F9A652F}"/>
                </a:ext>
              </a:extLst>
            </p:cNvPr>
            <p:cNvSpPr>
              <a:spLocks/>
            </p:cNvSpPr>
            <p:nvPr/>
          </p:nvSpPr>
          <p:spPr bwMode="auto">
            <a:xfrm>
              <a:off x="2885" y="960"/>
              <a:ext cx="376" cy="376"/>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197" name="Freeform 7">
              <a:extLst>
                <a:ext uri="{FF2B5EF4-FFF2-40B4-BE49-F238E27FC236}">
                  <a16:creationId xmlns:a16="http://schemas.microsoft.com/office/drawing/2014/main" id="{D95F9B8A-B548-41B0-B24D-07210BE051D0}"/>
                </a:ext>
              </a:extLst>
            </p:cNvPr>
            <p:cNvSpPr>
              <a:spLocks/>
            </p:cNvSpPr>
            <p:nvPr/>
          </p:nvSpPr>
          <p:spPr bwMode="auto">
            <a:xfrm>
              <a:off x="2246"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0" y="356"/>
                  </a:lnTo>
                  <a:lnTo>
                    <a:pt x="750" y="336"/>
                  </a:lnTo>
                  <a:lnTo>
                    <a:pt x="746" y="318"/>
                  </a:lnTo>
                  <a:lnTo>
                    <a:pt x="744" y="298"/>
                  </a:lnTo>
                  <a:lnTo>
                    <a:pt x="740" y="280"/>
                  </a:lnTo>
                  <a:lnTo>
                    <a:pt x="734" y="262"/>
                  </a:lnTo>
                  <a:lnTo>
                    <a:pt x="728" y="246"/>
                  </a:lnTo>
                  <a:lnTo>
                    <a:pt x="722" y="229"/>
                  </a:lnTo>
                  <a:lnTo>
                    <a:pt x="714" y="213"/>
                  </a:lnTo>
                  <a:lnTo>
                    <a:pt x="706" y="195"/>
                  </a:lnTo>
                  <a:lnTo>
                    <a:pt x="697" y="181"/>
                  </a:lnTo>
                  <a:lnTo>
                    <a:pt x="687" y="165"/>
                  </a:lnTo>
                  <a:lnTo>
                    <a:pt x="677" y="149"/>
                  </a:lnTo>
                  <a:lnTo>
                    <a:pt x="665" y="135"/>
                  </a:lnTo>
                  <a:lnTo>
                    <a:pt x="655" y="121"/>
                  </a:lnTo>
                  <a:lnTo>
                    <a:pt x="641" y="109"/>
                  </a:lnTo>
                  <a:lnTo>
                    <a:pt x="629" y="97"/>
                  </a:lnTo>
                  <a:lnTo>
                    <a:pt x="615" y="85"/>
                  </a:lnTo>
                  <a:lnTo>
                    <a:pt x="601" y="73"/>
                  </a:lnTo>
                  <a:lnTo>
                    <a:pt x="585" y="63"/>
                  </a:lnTo>
                  <a:lnTo>
                    <a:pt x="571" y="53"/>
                  </a:lnTo>
                  <a:lnTo>
                    <a:pt x="555" y="43"/>
                  </a:lnTo>
                  <a:lnTo>
                    <a:pt x="539" y="35"/>
                  </a:lnTo>
                  <a:lnTo>
                    <a:pt x="521" y="27"/>
                  </a:lnTo>
                  <a:lnTo>
                    <a:pt x="505" y="22"/>
                  </a:lnTo>
                  <a:lnTo>
                    <a:pt x="488" y="16"/>
                  </a:lnTo>
                  <a:lnTo>
                    <a:pt x="470" y="12"/>
                  </a:lnTo>
                  <a:lnTo>
                    <a:pt x="452" y="6"/>
                  </a:lnTo>
                  <a:lnTo>
                    <a:pt x="432" y="4"/>
                  </a:lnTo>
                  <a:lnTo>
                    <a:pt x="414" y="2"/>
                  </a:lnTo>
                  <a:lnTo>
                    <a:pt x="394" y="0"/>
                  </a:lnTo>
                  <a:lnTo>
                    <a:pt x="376" y="0"/>
                  </a:lnTo>
                  <a:lnTo>
                    <a:pt x="356" y="0"/>
                  </a:lnTo>
                  <a:lnTo>
                    <a:pt x="336" y="2"/>
                  </a:lnTo>
                  <a:lnTo>
                    <a:pt x="318" y="4"/>
                  </a:lnTo>
                  <a:lnTo>
                    <a:pt x="300" y="6"/>
                  </a:lnTo>
                  <a:lnTo>
                    <a:pt x="281" y="12"/>
                  </a:lnTo>
                  <a:lnTo>
                    <a:pt x="263" y="16"/>
                  </a:lnTo>
                  <a:lnTo>
                    <a:pt x="247" y="22"/>
                  </a:lnTo>
                  <a:lnTo>
                    <a:pt x="229" y="27"/>
                  </a:lnTo>
                  <a:lnTo>
                    <a:pt x="213" y="35"/>
                  </a:lnTo>
                  <a:lnTo>
                    <a:pt x="197" y="43"/>
                  </a:lnTo>
                  <a:lnTo>
                    <a:pt x="181" y="53"/>
                  </a:lnTo>
                  <a:lnTo>
                    <a:pt x="165" y="63"/>
                  </a:lnTo>
                  <a:lnTo>
                    <a:pt x="151" y="73"/>
                  </a:lnTo>
                  <a:lnTo>
                    <a:pt x="135" y="85"/>
                  </a:lnTo>
                  <a:lnTo>
                    <a:pt x="123" y="97"/>
                  </a:lnTo>
                  <a:lnTo>
                    <a:pt x="109" y="109"/>
                  </a:lnTo>
                  <a:lnTo>
                    <a:pt x="97" y="121"/>
                  </a:lnTo>
                  <a:lnTo>
                    <a:pt x="86" y="135"/>
                  </a:lnTo>
                  <a:lnTo>
                    <a:pt x="74" y="149"/>
                  </a:lnTo>
                  <a:lnTo>
                    <a:pt x="64" y="165"/>
                  </a:lnTo>
                  <a:lnTo>
                    <a:pt x="54" y="181"/>
                  </a:lnTo>
                  <a:lnTo>
                    <a:pt x="44" y="195"/>
                  </a:lnTo>
                  <a:lnTo>
                    <a:pt x="36" y="213"/>
                  </a:lnTo>
                  <a:lnTo>
                    <a:pt x="28" y="229"/>
                  </a:lnTo>
                  <a:lnTo>
                    <a:pt x="22" y="246"/>
                  </a:lnTo>
                  <a:lnTo>
                    <a:pt x="16" y="262"/>
                  </a:lnTo>
                  <a:lnTo>
                    <a:pt x="12" y="280"/>
                  </a:lnTo>
                  <a:lnTo>
                    <a:pt x="6" y="298"/>
                  </a:lnTo>
                  <a:lnTo>
                    <a:pt x="4" y="318"/>
                  </a:lnTo>
                  <a:lnTo>
                    <a:pt x="2" y="336"/>
                  </a:lnTo>
                  <a:lnTo>
                    <a:pt x="0" y="356"/>
                  </a:lnTo>
                  <a:lnTo>
                    <a:pt x="0" y="376"/>
                  </a:lnTo>
                  <a:lnTo>
                    <a:pt x="0" y="394"/>
                  </a:lnTo>
                  <a:lnTo>
                    <a:pt x="2" y="414"/>
                  </a:lnTo>
                  <a:lnTo>
                    <a:pt x="4" y="432"/>
                  </a:lnTo>
                  <a:lnTo>
                    <a:pt x="6" y="451"/>
                  </a:lnTo>
                  <a:lnTo>
                    <a:pt x="12" y="469"/>
                  </a:lnTo>
                  <a:lnTo>
                    <a:pt x="16" y="487"/>
                  </a:lnTo>
                  <a:lnTo>
                    <a:pt x="22" y="505"/>
                  </a:lnTo>
                  <a:lnTo>
                    <a:pt x="28" y="521"/>
                  </a:lnTo>
                  <a:lnTo>
                    <a:pt x="36" y="537"/>
                  </a:lnTo>
                  <a:lnTo>
                    <a:pt x="44" y="555"/>
                  </a:lnTo>
                  <a:lnTo>
                    <a:pt x="54" y="571"/>
                  </a:lnTo>
                  <a:lnTo>
                    <a:pt x="64" y="585"/>
                  </a:lnTo>
                  <a:lnTo>
                    <a:pt x="74" y="601"/>
                  </a:lnTo>
                  <a:lnTo>
                    <a:pt x="86" y="615"/>
                  </a:lnTo>
                  <a:lnTo>
                    <a:pt x="97" y="629"/>
                  </a:lnTo>
                  <a:lnTo>
                    <a:pt x="109" y="641"/>
                  </a:lnTo>
                  <a:lnTo>
                    <a:pt x="123" y="653"/>
                  </a:lnTo>
                  <a:lnTo>
                    <a:pt x="135" y="664"/>
                  </a:lnTo>
                  <a:lnTo>
                    <a:pt x="151" y="676"/>
                  </a:lnTo>
                  <a:lnTo>
                    <a:pt x="165" y="686"/>
                  </a:lnTo>
                  <a:lnTo>
                    <a:pt x="181" y="696"/>
                  </a:lnTo>
                  <a:lnTo>
                    <a:pt x="197" y="706"/>
                  </a:lnTo>
                  <a:lnTo>
                    <a:pt x="213" y="714"/>
                  </a:lnTo>
                  <a:lnTo>
                    <a:pt x="229" y="722"/>
                  </a:lnTo>
                  <a:lnTo>
                    <a:pt x="247" y="728"/>
                  </a:lnTo>
                  <a:lnTo>
                    <a:pt x="263" y="734"/>
                  </a:lnTo>
                  <a:lnTo>
                    <a:pt x="281" y="740"/>
                  </a:lnTo>
                  <a:lnTo>
                    <a:pt x="300" y="744"/>
                  </a:lnTo>
                  <a:lnTo>
                    <a:pt x="318" y="746"/>
                  </a:lnTo>
                  <a:lnTo>
                    <a:pt x="336" y="750"/>
                  </a:lnTo>
                  <a:lnTo>
                    <a:pt x="356" y="750"/>
                  </a:lnTo>
                  <a:lnTo>
                    <a:pt x="376" y="752"/>
                  </a:lnTo>
                  <a:lnTo>
                    <a:pt x="394" y="750"/>
                  </a:lnTo>
                  <a:lnTo>
                    <a:pt x="414" y="750"/>
                  </a:lnTo>
                  <a:lnTo>
                    <a:pt x="432" y="746"/>
                  </a:lnTo>
                  <a:lnTo>
                    <a:pt x="452" y="744"/>
                  </a:lnTo>
                  <a:lnTo>
                    <a:pt x="470" y="740"/>
                  </a:lnTo>
                  <a:lnTo>
                    <a:pt x="488" y="734"/>
                  </a:lnTo>
                  <a:lnTo>
                    <a:pt x="505" y="728"/>
                  </a:lnTo>
                  <a:lnTo>
                    <a:pt x="521" y="722"/>
                  </a:lnTo>
                  <a:lnTo>
                    <a:pt x="539" y="714"/>
                  </a:lnTo>
                  <a:lnTo>
                    <a:pt x="555" y="706"/>
                  </a:lnTo>
                  <a:lnTo>
                    <a:pt x="571" y="696"/>
                  </a:lnTo>
                  <a:lnTo>
                    <a:pt x="585" y="686"/>
                  </a:lnTo>
                  <a:lnTo>
                    <a:pt x="601" y="676"/>
                  </a:lnTo>
                  <a:lnTo>
                    <a:pt x="615" y="664"/>
                  </a:lnTo>
                  <a:lnTo>
                    <a:pt x="629" y="653"/>
                  </a:lnTo>
                  <a:lnTo>
                    <a:pt x="641" y="641"/>
                  </a:lnTo>
                  <a:lnTo>
                    <a:pt x="655" y="629"/>
                  </a:lnTo>
                  <a:lnTo>
                    <a:pt x="665" y="615"/>
                  </a:lnTo>
                  <a:lnTo>
                    <a:pt x="677" y="601"/>
                  </a:lnTo>
                  <a:lnTo>
                    <a:pt x="687" y="585"/>
                  </a:lnTo>
                  <a:lnTo>
                    <a:pt x="697" y="571"/>
                  </a:lnTo>
                  <a:lnTo>
                    <a:pt x="706" y="555"/>
                  </a:lnTo>
                  <a:lnTo>
                    <a:pt x="714" y="537"/>
                  </a:lnTo>
                  <a:lnTo>
                    <a:pt x="722" y="521"/>
                  </a:lnTo>
                  <a:lnTo>
                    <a:pt x="728" y="503"/>
                  </a:lnTo>
                  <a:lnTo>
                    <a:pt x="734" y="487"/>
                  </a:lnTo>
                  <a:lnTo>
                    <a:pt x="740" y="469"/>
                  </a:lnTo>
                  <a:lnTo>
                    <a:pt x="744" y="451"/>
                  </a:lnTo>
                  <a:lnTo>
                    <a:pt x="746" y="432"/>
                  </a:lnTo>
                  <a:lnTo>
                    <a:pt x="750" y="414"/>
                  </a:lnTo>
                  <a:lnTo>
                    <a:pt x="750"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198" name="Freeform 8">
              <a:extLst>
                <a:ext uri="{FF2B5EF4-FFF2-40B4-BE49-F238E27FC236}">
                  <a16:creationId xmlns:a16="http://schemas.microsoft.com/office/drawing/2014/main" id="{46BC1313-C84C-4725-94E7-358B60A71614}"/>
                </a:ext>
              </a:extLst>
            </p:cNvPr>
            <p:cNvSpPr>
              <a:spLocks/>
            </p:cNvSpPr>
            <p:nvPr/>
          </p:nvSpPr>
          <p:spPr bwMode="auto">
            <a:xfrm>
              <a:off x="2246"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0" y="356"/>
                  </a:lnTo>
                  <a:lnTo>
                    <a:pt x="750" y="336"/>
                  </a:lnTo>
                  <a:lnTo>
                    <a:pt x="746" y="318"/>
                  </a:lnTo>
                  <a:lnTo>
                    <a:pt x="744" y="298"/>
                  </a:lnTo>
                  <a:lnTo>
                    <a:pt x="740" y="280"/>
                  </a:lnTo>
                  <a:lnTo>
                    <a:pt x="734" y="262"/>
                  </a:lnTo>
                  <a:lnTo>
                    <a:pt x="728" y="246"/>
                  </a:lnTo>
                  <a:lnTo>
                    <a:pt x="722" y="229"/>
                  </a:lnTo>
                  <a:lnTo>
                    <a:pt x="714" y="213"/>
                  </a:lnTo>
                  <a:lnTo>
                    <a:pt x="706" y="195"/>
                  </a:lnTo>
                  <a:lnTo>
                    <a:pt x="697" y="181"/>
                  </a:lnTo>
                  <a:lnTo>
                    <a:pt x="687" y="165"/>
                  </a:lnTo>
                  <a:lnTo>
                    <a:pt x="677" y="149"/>
                  </a:lnTo>
                  <a:lnTo>
                    <a:pt x="665" y="135"/>
                  </a:lnTo>
                  <a:lnTo>
                    <a:pt x="655" y="121"/>
                  </a:lnTo>
                  <a:lnTo>
                    <a:pt x="641" y="109"/>
                  </a:lnTo>
                  <a:lnTo>
                    <a:pt x="629" y="97"/>
                  </a:lnTo>
                  <a:lnTo>
                    <a:pt x="615" y="85"/>
                  </a:lnTo>
                  <a:lnTo>
                    <a:pt x="601" y="73"/>
                  </a:lnTo>
                  <a:lnTo>
                    <a:pt x="585" y="63"/>
                  </a:lnTo>
                  <a:lnTo>
                    <a:pt x="571" y="53"/>
                  </a:lnTo>
                  <a:lnTo>
                    <a:pt x="555" y="43"/>
                  </a:lnTo>
                  <a:lnTo>
                    <a:pt x="539" y="35"/>
                  </a:lnTo>
                  <a:lnTo>
                    <a:pt x="521" y="27"/>
                  </a:lnTo>
                  <a:lnTo>
                    <a:pt x="505" y="22"/>
                  </a:lnTo>
                  <a:lnTo>
                    <a:pt x="488" y="16"/>
                  </a:lnTo>
                  <a:lnTo>
                    <a:pt x="470" y="12"/>
                  </a:lnTo>
                  <a:lnTo>
                    <a:pt x="452" y="6"/>
                  </a:lnTo>
                  <a:lnTo>
                    <a:pt x="432" y="4"/>
                  </a:lnTo>
                  <a:lnTo>
                    <a:pt x="414" y="2"/>
                  </a:lnTo>
                  <a:lnTo>
                    <a:pt x="394" y="0"/>
                  </a:lnTo>
                  <a:lnTo>
                    <a:pt x="376" y="0"/>
                  </a:lnTo>
                  <a:lnTo>
                    <a:pt x="356" y="0"/>
                  </a:lnTo>
                  <a:lnTo>
                    <a:pt x="336" y="2"/>
                  </a:lnTo>
                  <a:lnTo>
                    <a:pt x="318" y="4"/>
                  </a:lnTo>
                  <a:lnTo>
                    <a:pt x="300" y="6"/>
                  </a:lnTo>
                  <a:lnTo>
                    <a:pt x="281" y="12"/>
                  </a:lnTo>
                  <a:lnTo>
                    <a:pt x="263" y="16"/>
                  </a:lnTo>
                  <a:lnTo>
                    <a:pt x="247" y="22"/>
                  </a:lnTo>
                  <a:lnTo>
                    <a:pt x="229" y="27"/>
                  </a:lnTo>
                  <a:lnTo>
                    <a:pt x="213" y="35"/>
                  </a:lnTo>
                  <a:lnTo>
                    <a:pt x="197" y="43"/>
                  </a:lnTo>
                  <a:lnTo>
                    <a:pt x="181" y="53"/>
                  </a:lnTo>
                  <a:lnTo>
                    <a:pt x="165" y="63"/>
                  </a:lnTo>
                  <a:lnTo>
                    <a:pt x="151" y="73"/>
                  </a:lnTo>
                  <a:lnTo>
                    <a:pt x="135" y="85"/>
                  </a:lnTo>
                  <a:lnTo>
                    <a:pt x="123" y="97"/>
                  </a:lnTo>
                  <a:lnTo>
                    <a:pt x="109" y="109"/>
                  </a:lnTo>
                  <a:lnTo>
                    <a:pt x="97" y="121"/>
                  </a:lnTo>
                  <a:lnTo>
                    <a:pt x="86" y="135"/>
                  </a:lnTo>
                  <a:lnTo>
                    <a:pt x="74" y="149"/>
                  </a:lnTo>
                  <a:lnTo>
                    <a:pt x="64" y="165"/>
                  </a:lnTo>
                  <a:lnTo>
                    <a:pt x="54" y="181"/>
                  </a:lnTo>
                  <a:lnTo>
                    <a:pt x="44" y="195"/>
                  </a:lnTo>
                  <a:lnTo>
                    <a:pt x="36" y="213"/>
                  </a:lnTo>
                  <a:lnTo>
                    <a:pt x="28" y="229"/>
                  </a:lnTo>
                  <a:lnTo>
                    <a:pt x="22" y="246"/>
                  </a:lnTo>
                  <a:lnTo>
                    <a:pt x="16" y="262"/>
                  </a:lnTo>
                  <a:lnTo>
                    <a:pt x="12" y="280"/>
                  </a:lnTo>
                  <a:lnTo>
                    <a:pt x="6" y="298"/>
                  </a:lnTo>
                  <a:lnTo>
                    <a:pt x="4" y="318"/>
                  </a:lnTo>
                  <a:lnTo>
                    <a:pt x="2" y="336"/>
                  </a:lnTo>
                  <a:lnTo>
                    <a:pt x="0" y="356"/>
                  </a:lnTo>
                  <a:lnTo>
                    <a:pt x="0" y="376"/>
                  </a:lnTo>
                  <a:lnTo>
                    <a:pt x="0" y="394"/>
                  </a:lnTo>
                  <a:lnTo>
                    <a:pt x="2" y="414"/>
                  </a:lnTo>
                  <a:lnTo>
                    <a:pt x="4" y="432"/>
                  </a:lnTo>
                  <a:lnTo>
                    <a:pt x="6" y="451"/>
                  </a:lnTo>
                  <a:lnTo>
                    <a:pt x="12" y="469"/>
                  </a:lnTo>
                  <a:lnTo>
                    <a:pt x="16" y="487"/>
                  </a:lnTo>
                  <a:lnTo>
                    <a:pt x="22" y="505"/>
                  </a:lnTo>
                  <a:lnTo>
                    <a:pt x="28" y="521"/>
                  </a:lnTo>
                  <a:lnTo>
                    <a:pt x="36" y="537"/>
                  </a:lnTo>
                  <a:lnTo>
                    <a:pt x="44" y="555"/>
                  </a:lnTo>
                  <a:lnTo>
                    <a:pt x="54" y="571"/>
                  </a:lnTo>
                  <a:lnTo>
                    <a:pt x="64" y="585"/>
                  </a:lnTo>
                  <a:lnTo>
                    <a:pt x="74" y="601"/>
                  </a:lnTo>
                  <a:lnTo>
                    <a:pt x="86" y="615"/>
                  </a:lnTo>
                  <a:lnTo>
                    <a:pt x="97" y="629"/>
                  </a:lnTo>
                  <a:lnTo>
                    <a:pt x="109" y="641"/>
                  </a:lnTo>
                  <a:lnTo>
                    <a:pt x="123" y="653"/>
                  </a:lnTo>
                  <a:lnTo>
                    <a:pt x="135" y="664"/>
                  </a:lnTo>
                  <a:lnTo>
                    <a:pt x="151" y="676"/>
                  </a:lnTo>
                  <a:lnTo>
                    <a:pt x="165" y="686"/>
                  </a:lnTo>
                  <a:lnTo>
                    <a:pt x="181" y="696"/>
                  </a:lnTo>
                  <a:lnTo>
                    <a:pt x="197" y="706"/>
                  </a:lnTo>
                  <a:lnTo>
                    <a:pt x="213" y="714"/>
                  </a:lnTo>
                  <a:lnTo>
                    <a:pt x="229" y="722"/>
                  </a:lnTo>
                  <a:lnTo>
                    <a:pt x="247" y="728"/>
                  </a:lnTo>
                  <a:lnTo>
                    <a:pt x="263" y="734"/>
                  </a:lnTo>
                  <a:lnTo>
                    <a:pt x="281" y="740"/>
                  </a:lnTo>
                  <a:lnTo>
                    <a:pt x="300" y="744"/>
                  </a:lnTo>
                  <a:lnTo>
                    <a:pt x="318" y="746"/>
                  </a:lnTo>
                  <a:lnTo>
                    <a:pt x="336" y="750"/>
                  </a:lnTo>
                  <a:lnTo>
                    <a:pt x="356" y="750"/>
                  </a:lnTo>
                  <a:lnTo>
                    <a:pt x="376" y="752"/>
                  </a:lnTo>
                  <a:lnTo>
                    <a:pt x="394" y="750"/>
                  </a:lnTo>
                  <a:lnTo>
                    <a:pt x="414" y="750"/>
                  </a:lnTo>
                  <a:lnTo>
                    <a:pt x="432" y="746"/>
                  </a:lnTo>
                  <a:lnTo>
                    <a:pt x="452" y="744"/>
                  </a:lnTo>
                  <a:lnTo>
                    <a:pt x="470" y="740"/>
                  </a:lnTo>
                  <a:lnTo>
                    <a:pt x="488" y="734"/>
                  </a:lnTo>
                  <a:lnTo>
                    <a:pt x="505" y="728"/>
                  </a:lnTo>
                  <a:lnTo>
                    <a:pt x="521" y="722"/>
                  </a:lnTo>
                  <a:lnTo>
                    <a:pt x="539" y="714"/>
                  </a:lnTo>
                  <a:lnTo>
                    <a:pt x="555" y="706"/>
                  </a:lnTo>
                  <a:lnTo>
                    <a:pt x="571" y="696"/>
                  </a:lnTo>
                  <a:lnTo>
                    <a:pt x="585" y="686"/>
                  </a:lnTo>
                  <a:lnTo>
                    <a:pt x="601" y="676"/>
                  </a:lnTo>
                  <a:lnTo>
                    <a:pt x="615" y="664"/>
                  </a:lnTo>
                  <a:lnTo>
                    <a:pt x="629" y="653"/>
                  </a:lnTo>
                  <a:lnTo>
                    <a:pt x="641" y="641"/>
                  </a:lnTo>
                  <a:lnTo>
                    <a:pt x="655" y="629"/>
                  </a:lnTo>
                  <a:lnTo>
                    <a:pt x="665" y="615"/>
                  </a:lnTo>
                  <a:lnTo>
                    <a:pt x="677" y="601"/>
                  </a:lnTo>
                  <a:lnTo>
                    <a:pt x="687" y="585"/>
                  </a:lnTo>
                  <a:lnTo>
                    <a:pt x="697" y="571"/>
                  </a:lnTo>
                  <a:lnTo>
                    <a:pt x="706" y="555"/>
                  </a:lnTo>
                  <a:lnTo>
                    <a:pt x="714" y="537"/>
                  </a:lnTo>
                  <a:lnTo>
                    <a:pt x="722" y="521"/>
                  </a:lnTo>
                  <a:lnTo>
                    <a:pt x="728" y="503"/>
                  </a:lnTo>
                  <a:lnTo>
                    <a:pt x="734" y="487"/>
                  </a:lnTo>
                  <a:lnTo>
                    <a:pt x="740" y="469"/>
                  </a:lnTo>
                  <a:lnTo>
                    <a:pt x="744" y="451"/>
                  </a:lnTo>
                  <a:lnTo>
                    <a:pt x="746" y="432"/>
                  </a:lnTo>
                  <a:lnTo>
                    <a:pt x="750" y="414"/>
                  </a:lnTo>
                  <a:lnTo>
                    <a:pt x="750"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199" name="Freeform 9">
              <a:extLst>
                <a:ext uri="{FF2B5EF4-FFF2-40B4-BE49-F238E27FC236}">
                  <a16:creationId xmlns:a16="http://schemas.microsoft.com/office/drawing/2014/main" id="{91568C6F-861C-4054-9AC9-297F69DB8FE7}"/>
                </a:ext>
              </a:extLst>
            </p:cNvPr>
            <p:cNvSpPr>
              <a:spLocks/>
            </p:cNvSpPr>
            <p:nvPr/>
          </p:nvSpPr>
          <p:spPr bwMode="auto">
            <a:xfrm>
              <a:off x="3449"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298"/>
                  </a:lnTo>
                  <a:lnTo>
                    <a:pt x="740" y="280"/>
                  </a:lnTo>
                  <a:lnTo>
                    <a:pt x="736" y="262"/>
                  </a:lnTo>
                  <a:lnTo>
                    <a:pt x="730" y="246"/>
                  </a:lnTo>
                  <a:lnTo>
                    <a:pt x="723" y="229"/>
                  </a:lnTo>
                  <a:lnTo>
                    <a:pt x="717" y="213"/>
                  </a:lnTo>
                  <a:lnTo>
                    <a:pt x="707" y="195"/>
                  </a:lnTo>
                  <a:lnTo>
                    <a:pt x="699" y="181"/>
                  </a:lnTo>
                  <a:lnTo>
                    <a:pt x="689" y="165"/>
                  </a:lnTo>
                  <a:lnTo>
                    <a:pt x="679" y="149"/>
                  </a:lnTo>
                  <a:lnTo>
                    <a:pt x="667" y="135"/>
                  </a:lnTo>
                  <a:lnTo>
                    <a:pt x="655" y="121"/>
                  </a:lnTo>
                  <a:lnTo>
                    <a:pt x="643" y="109"/>
                  </a:lnTo>
                  <a:lnTo>
                    <a:pt x="629" y="97"/>
                  </a:lnTo>
                  <a:lnTo>
                    <a:pt x="615" y="85"/>
                  </a:lnTo>
                  <a:lnTo>
                    <a:pt x="601" y="73"/>
                  </a:lnTo>
                  <a:lnTo>
                    <a:pt x="587" y="63"/>
                  </a:lnTo>
                  <a:lnTo>
                    <a:pt x="571" y="53"/>
                  </a:lnTo>
                  <a:lnTo>
                    <a:pt x="555" y="43"/>
                  </a:lnTo>
                  <a:lnTo>
                    <a:pt x="539" y="35"/>
                  </a:lnTo>
                  <a:lnTo>
                    <a:pt x="523" y="27"/>
                  </a:lnTo>
                  <a:lnTo>
                    <a:pt x="506" y="22"/>
                  </a:lnTo>
                  <a:lnTo>
                    <a:pt x="488" y="16"/>
                  </a:lnTo>
                  <a:lnTo>
                    <a:pt x="470" y="12"/>
                  </a:lnTo>
                  <a:lnTo>
                    <a:pt x="452" y="6"/>
                  </a:lnTo>
                  <a:lnTo>
                    <a:pt x="434" y="4"/>
                  </a:lnTo>
                  <a:lnTo>
                    <a:pt x="414" y="2"/>
                  </a:lnTo>
                  <a:lnTo>
                    <a:pt x="396" y="0"/>
                  </a:lnTo>
                  <a:lnTo>
                    <a:pt x="376" y="0"/>
                  </a:lnTo>
                  <a:lnTo>
                    <a:pt x="356" y="0"/>
                  </a:lnTo>
                  <a:lnTo>
                    <a:pt x="338" y="2"/>
                  </a:lnTo>
                  <a:lnTo>
                    <a:pt x="318" y="4"/>
                  </a:lnTo>
                  <a:lnTo>
                    <a:pt x="301" y="6"/>
                  </a:lnTo>
                  <a:lnTo>
                    <a:pt x="283" y="12"/>
                  </a:lnTo>
                  <a:lnTo>
                    <a:pt x="265" y="16"/>
                  </a:lnTo>
                  <a:lnTo>
                    <a:pt x="247" y="22"/>
                  </a:lnTo>
                  <a:lnTo>
                    <a:pt x="231" y="27"/>
                  </a:lnTo>
                  <a:lnTo>
                    <a:pt x="213" y="35"/>
                  </a:lnTo>
                  <a:lnTo>
                    <a:pt x="197" y="43"/>
                  </a:lnTo>
                  <a:lnTo>
                    <a:pt x="181" y="53"/>
                  </a:lnTo>
                  <a:lnTo>
                    <a:pt x="165" y="63"/>
                  </a:lnTo>
                  <a:lnTo>
                    <a:pt x="151" y="73"/>
                  </a:lnTo>
                  <a:lnTo>
                    <a:pt x="137" y="85"/>
                  </a:lnTo>
                  <a:lnTo>
                    <a:pt x="123" y="97"/>
                  </a:lnTo>
                  <a:lnTo>
                    <a:pt x="112" y="109"/>
                  </a:lnTo>
                  <a:lnTo>
                    <a:pt x="98" y="121"/>
                  </a:lnTo>
                  <a:lnTo>
                    <a:pt x="86" y="135"/>
                  </a:lnTo>
                  <a:lnTo>
                    <a:pt x="76" y="149"/>
                  </a:lnTo>
                  <a:lnTo>
                    <a:pt x="64" y="165"/>
                  </a:lnTo>
                  <a:lnTo>
                    <a:pt x="56" y="181"/>
                  </a:lnTo>
                  <a:lnTo>
                    <a:pt x="46" y="195"/>
                  </a:lnTo>
                  <a:lnTo>
                    <a:pt x="38" y="213"/>
                  </a:lnTo>
                  <a:lnTo>
                    <a:pt x="30" y="229"/>
                  </a:lnTo>
                  <a:lnTo>
                    <a:pt x="24" y="246"/>
                  </a:lnTo>
                  <a:lnTo>
                    <a:pt x="18" y="262"/>
                  </a:lnTo>
                  <a:lnTo>
                    <a:pt x="12" y="280"/>
                  </a:lnTo>
                  <a:lnTo>
                    <a:pt x="8" y="298"/>
                  </a:lnTo>
                  <a:lnTo>
                    <a:pt x="4" y="318"/>
                  </a:lnTo>
                  <a:lnTo>
                    <a:pt x="2" y="336"/>
                  </a:lnTo>
                  <a:lnTo>
                    <a:pt x="0" y="356"/>
                  </a:lnTo>
                  <a:lnTo>
                    <a:pt x="0" y="376"/>
                  </a:lnTo>
                  <a:lnTo>
                    <a:pt x="0" y="394"/>
                  </a:lnTo>
                  <a:lnTo>
                    <a:pt x="2" y="414"/>
                  </a:lnTo>
                  <a:lnTo>
                    <a:pt x="4" y="432"/>
                  </a:lnTo>
                  <a:lnTo>
                    <a:pt x="8" y="451"/>
                  </a:lnTo>
                  <a:lnTo>
                    <a:pt x="12" y="469"/>
                  </a:lnTo>
                  <a:lnTo>
                    <a:pt x="18" y="487"/>
                  </a:lnTo>
                  <a:lnTo>
                    <a:pt x="24" y="505"/>
                  </a:lnTo>
                  <a:lnTo>
                    <a:pt x="30" y="521"/>
                  </a:lnTo>
                  <a:lnTo>
                    <a:pt x="38" y="537"/>
                  </a:lnTo>
                  <a:lnTo>
                    <a:pt x="46" y="555"/>
                  </a:lnTo>
                  <a:lnTo>
                    <a:pt x="56" y="571"/>
                  </a:lnTo>
                  <a:lnTo>
                    <a:pt x="64" y="585"/>
                  </a:lnTo>
                  <a:lnTo>
                    <a:pt x="76" y="601"/>
                  </a:lnTo>
                  <a:lnTo>
                    <a:pt x="86" y="615"/>
                  </a:lnTo>
                  <a:lnTo>
                    <a:pt x="98" y="629"/>
                  </a:lnTo>
                  <a:lnTo>
                    <a:pt x="112" y="641"/>
                  </a:lnTo>
                  <a:lnTo>
                    <a:pt x="123" y="653"/>
                  </a:lnTo>
                  <a:lnTo>
                    <a:pt x="137" y="664"/>
                  </a:lnTo>
                  <a:lnTo>
                    <a:pt x="151" y="676"/>
                  </a:lnTo>
                  <a:lnTo>
                    <a:pt x="165" y="686"/>
                  </a:lnTo>
                  <a:lnTo>
                    <a:pt x="181" y="696"/>
                  </a:lnTo>
                  <a:lnTo>
                    <a:pt x="197" y="706"/>
                  </a:lnTo>
                  <a:lnTo>
                    <a:pt x="213" y="714"/>
                  </a:lnTo>
                  <a:lnTo>
                    <a:pt x="231" y="722"/>
                  </a:lnTo>
                  <a:lnTo>
                    <a:pt x="247" y="728"/>
                  </a:lnTo>
                  <a:lnTo>
                    <a:pt x="265" y="734"/>
                  </a:lnTo>
                  <a:lnTo>
                    <a:pt x="283" y="740"/>
                  </a:lnTo>
                  <a:lnTo>
                    <a:pt x="301" y="744"/>
                  </a:lnTo>
                  <a:lnTo>
                    <a:pt x="318" y="746"/>
                  </a:lnTo>
                  <a:lnTo>
                    <a:pt x="338" y="750"/>
                  </a:lnTo>
                  <a:lnTo>
                    <a:pt x="356" y="750"/>
                  </a:lnTo>
                  <a:lnTo>
                    <a:pt x="376" y="752"/>
                  </a:lnTo>
                  <a:lnTo>
                    <a:pt x="396" y="750"/>
                  </a:lnTo>
                  <a:lnTo>
                    <a:pt x="414" y="750"/>
                  </a:lnTo>
                  <a:lnTo>
                    <a:pt x="434" y="746"/>
                  </a:lnTo>
                  <a:lnTo>
                    <a:pt x="452" y="744"/>
                  </a:lnTo>
                  <a:lnTo>
                    <a:pt x="470" y="740"/>
                  </a:lnTo>
                  <a:lnTo>
                    <a:pt x="488" y="734"/>
                  </a:lnTo>
                  <a:lnTo>
                    <a:pt x="506" y="728"/>
                  </a:lnTo>
                  <a:lnTo>
                    <a:pt x="523" y="722"/>
                  </a:lnTo>
                  <a:lnTo>
                    <a:pt x="539" y="714"/>
                  </a:lnTo>
                  <a:lnTo>
                    <a:pt x="555" y="706"/>
                  </a:lnTo>
                  <a:lnTo>
                    <a:pt x="571" y="696"/>
                  </a:lnTo>
                  <a:lnTo>
                    <a:pt x="587" y="686"/>
                  </a:lnTo>
                  <a:lnTo>
                    <a:pt x="601" y="676"/>
                  </a:lnTo>
                  <a:lnTo>
                    <a:pt x="615" y="664"/>
                  </a:lnTo>
                  <a:lnTo>
                    <a:pt x="629" y="653"/>
                  </a:lnTo>
                  <a:lnTo>
                    <a:pt x="643" y="641"/>
                  </a:lnTo>
                  <a:lnTo>
                    <a:pt x="655" y="629"/>
                  </a:lnTo>
                  <a:lnTo>
                    <a:pt x="667" y="615"/>
                  </a:lnTo>
                  <a:lnTo>
                    <a:pt x="679" y="601"/>
                  </a:lnTo>
                  <a:lnTo>
                    <a:pt x="689" y="585"/>
                  </a:lnTo>
                  <a:lnTo>
                    <a:pt x="699" y="571"/>
                  </a:lnTo>
                  <a:lnTo>
                    <a:pt x="707" y="555"/>
                  </a:lnTo>
                  <a:lnTo>
                    <a:pt x="717" y="537"/>
                  </a:lnTo>
                  <a:lnTo>
                    <a:pt x="723" y="521"/>
                  </a:lnTo>
                  <a:lnTo>
                    <a:pt x="730" y="503"/>
                  </a:lnTo>
                  <a:lnTo>
                    <a:pt x="736" y="487"/>
                  </a:lnTo>
                  <a:lnTo>
                    <a:pt x="740" y="469"/>
                  </a:lnTo>
                  <a:lnTo>
                    <a:pt x="744" y="451"/>
                  </a:lnTo>
                  <a:lnTo>
                    <a:pt x="748" y="432"/>
                  </a:lnTo>
                  <a:lnTo>
                    <a:pt x="750" y="414"/>
                  </a:lnTo>
                  <a:lnTo>
                    <a:pt x="752"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00" name="Freeform 10">
              <a:extLst>
                <a:ext uri="{FF2B5EF4-FFF2-40B4-BE49-F238E27FC236}">
                  <a16:creationId xmlns:a16="http://schemas.microsoft.com/office/drawing/2014/main" id="{D5659B02-9F44-4C5D-AA23-3A63CD19B8A3}"/>
                </a:ext>
              </a:extLst>
            </p:cNvPr>
            <p:cNvSpPr>
              <a:spLocks/>
            </p:cNvSpPr>
            <p:nvPr/>
          </p:nvSpPr>
          <p:spPr bwMode="auto">
            <a:xfrm>
              <a:off x="3449"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298"/>
                  </a:lnTo>
                  <a:lnTo>
                    <a:pt x="740" y="280"/>
                  </a:lnTo>
                  <a:lnTo>
                    <a:pt x="736" y="262"/>
                  </a:lnTo>
                  <a:lnTo>
                    <a:pt x="730" y="246"/>
                  </a:lnTo>
                  <a:lnTo>
                    <a:pt x="723" y="229"/>
                  </a:lnTo>
                  <a:lnTo>
                    <a:pt x="717" y="213"/>
                  </a:lnTo>
                  <a:lnTo>
                    <a:pt x="707" y="195"/>
                  </a:lnTo>
                  <a:lnTo>
                    <a:pt x="699" y="181"/>
                  </a:lnTo>
                  <a:lnTo>
                    <a:pt x="689" y="165"/>
                  </a:lnTo>
                  <a:lnTo>
                    <a:pt x="679" y="149"/>
                  </a:lnTo>
                  <a:lnTo>
                    <a:pt x="667" y="135"/>
                  </a:lnTo>
                  <a:lnTo>
                    <a:pt x="655" y="121"/>
                  </a:lnTo>
                  <a:lnTo>
                    <a:pt x="643" y="109"/>
                  </a:lnTo>
                  <a:lnTo>
                    <a:pt x="629" y="97"/>
                  </a:lnTo>
                  <a:lnTo>
                    <a:pt x="615" y="85"/>
                  </a:lnTo>
                  <a:lnTo>
                    <a:pt x="601" y="73"/>
                  </a:lnTo>
                  <a:lnTo>
                    <a:pt x="587" y="63"/>
                  </a:lnTo>
                  <a:lnTo>
                    <a:pt x="571" y="53"/>
                  </a:lnTo>
                  <a:lnTo>
                    <a:pt x="555" y="43"/>
                  </a:lnTo>
                  <a:lnTo>
                    <a:pt x="539" y="35"/>
                  </a:lnTo>
                  <a:lnTo>
                    <a:pt x="523" y="27"/>
                  </a:lnTo>
                  <a:lnTo>
                    <a:pt x="506" y="22"/>
                  </a:lnTo>
                  <a:lnTo>
                    <a:pt x="488" y="16"/>
                  </a:lnTo>
                  <a:lnTo>
                    <a:pt x="470" y="12"/>
                  </a:lnTo>
                  <a:lnTo>
                    <a:pt x="452" y="6"/>
                  </a:lnTo>
                  <a:lnTo>
                    <a:pt x="434" y="4"/>
                  </a:lnTo>
                  <a:lnTo>
                    <a:pt x="414" y="2"/>
                  </a:lnTo>
                  <a:lnTo>
                    <a:pt x="396" y="0"/>
                  </a:lnTo>
                  <a:lnTo>
                    <a:pt x="376" y="0"/>
                  </a:lnTo>
                  <a:lnTo>
                    <a:pt x="356" y="0"/>
                  </a:lnTo>
                  <a:lnTo>
                    <a:pt x="338" y="2"/>
                  </a:lnTo>
                  <a:lnTo>
                    <a:pt x="318" y="4"/>
                  </a:lnTo>
                  <a:lnTo>
                    <a:pt x="301" y="6"/>
                  </a:lnTo>
                  <a:lnTo>
                    <a:pt x="283" y="12"/>
                  </a:lnTo>
                  <a:lnTo>
                    <a:pt x="265" y="16"/>
                  </a:lnTo>
                  <a:lnTo>
                    <a:pt x="247" y="22"/>
                  </a:lnTo>
                  <a:lnTo>
                    <a:pt x="231" y="27"/>
                  </a:lnTo>
                  <a:lnTo>
                    <a:pt x="213" y="35"/>
                  </a:lnTo>
                  <a:lnTo>
                    <a:pt x="197" y="43"/>
                  </a:lnTo>
                  <a:lnTo>
                    <a:pt x="181" y="53"/>
                  </a:lnTo>
                  <a:lnTo>
                    <a:pt x="165" y="63"/>
                  </a:lnTo>
                  <a:lnTo>
                    <a:pt x="151" y="73"/>
                  </a:lnTo>
                  <a:lnTo>
                    <a:pt x="137" y="85"/>
                  </a:lnTo>
                  <a:lnTo>
                    <a:pt x="123" y="97"/>
                  </a:lnTo>
                  <a:lnTo>
                    <a:pt x="112" y="109"/>
                  </a:lnTo>
                  <a:lnTo>
                    <a:pt x="98" y="121"/>
                  </a:lnTo>
                  <a:lnTo>
                    <a:pt x="86" y="135"/>
                  </a:lnTo>
                  <a:lnTo>
                    <a:pt x="76" y="149"/>
                  </a:lnTo>
                  <a:lnTo>
                    <a:pt x="64" y="165"/>
                  </a:lnTo>
                  <a:lnTo>
                    <a:pt x="56" y="181"/>
                  </a:lnTo>
                  <a:lnTo>
                    <a:pt x="46" y="195"/>
                  </a:lnTo>
                  <a:lnTo>
                    <a:pt x="38" y="213"/>
                  </a:lnTo>
                  <a:lnTo>
                    <a:pt x="30" y="229"/>
                  </a:lnTo>
                  <a:lnTo>
                    <a:pt x="24" y="246"/>
                  </a:lnTo>
                  <a:lnTo>
                    <a:pt x="18" y="262"/>
                  </a:lnTo>
                  <a:lnTo>
                    <a:pt x="12" y="280"/>
                  </a:lnTo>
                  <a:lnTo>
                    <a:pt x="8" y="298"/>
                  </a:lnTo>
                  <a:lnTo>
                    <a:pt x="4" y="318"/>
                  </a:lnTo>
                  <a:lnTo>
                    <a:pt x="2" y="336"/>
                  </a:lnTo>
                  <a:lnTo>
                    <a:pt x="0" y="356"/>
                  </a:lnTo>
                  <a:lnTo>
                    <a:pt x="0" y="376"/>
                  </a:lnTo>
                  <a:lnTo>
                    <a:pt x="0" y="394"/>
                  </a:lnTo>
                  <a:lnTo>
                    <a:pt x="2" y="414"/>
                  </a:lnTo>
                  <a:lnTo>
                    <a:pt x="4" y="432"/>
                  </a:lnTo>
                  <a:lnTo>
                    <a:pt x="8" y="451"/>
                  </a:lnTo>
                  <a:lnTo>
                    <a:pt x="12" y="469"/>
                  </a:lnTo>
                  <a:lnTo>
                    <a:pt x="18" y="487"/>
                  </a:lnTo>
                  <a:lnTo>
                    <a:pt x="24" y="505"/>
                  </a:lnTo>
                  <a:lnTo>
                    <a:pt x="30" y="521"/>
                  </a:lnTo>
                  <a:lnTo>
                    <a:pt x="38" y="537"/>
                  </a:lnTo>
                  <a:lnTo>
                    <a:pt x="46" y="555"/>
                  </a:lnTo>
                  <a:lnTo>
                    <a:pt x="56" y="571"/>
                  </a:lnTo>
                  <a:lnTo>
                    <a:pt x="64" y="585"/>
                  </a:lnTo>
                  <a:lnTo>
                    <a:pt x="76" y="601"/>
                  </a:lnTo>
                  <a:lnTo>
                    <a:pt x="86" y="615"/>
                  </a:lnTo>
                  <a:lnTo>
                    <a:pt x="98" y="629"/>
                  </a:lnTo>
                  <a:lnTo>
                    <a:pt x="112" y="641"/>
                  </a:lnTo>
                  <a:lnTo>
                    <a:pt x="123" y="653"/>
                  </a:lnTo>
                  <a:lnTo>
                    <a:pt x="137" y="664"/>
                  </a:lnTo>
                  <a:lnTo>
                    <a:pt x="151" y="676"/>
                  </a:lnTo>
                  <a:lnTo>
                    <a:pt x="165" y="686"/>
                  </a:lnTo>
                  <a:lnTo>
                    <a:pt x="181" y="696"/>
                  </a:lnTo>
                  <a:lnTo>
                    <a:pt x="197" y="706"/>
                  </a:lnTo>
                  <a:lnTo>
                    <a:pt x="213" y="714"/>
                  </a:lnTo>
                  <a:lnTo>
                    <a:pt x="231" y="722"/>
                  </a:lnTo>
                  <a:lnTo>
                    <a:pt x="247" y="728"/>
                  </a:lnTo>
                  <a:lnTo>
                    <a:pt x="265" y="734"/>
                  </a:lnTo>
                  <a:lnTo>
                    <a:pt x="283" y="740"/>
                  </a:lnTo>
                  <a:lnTo>
                    <a:pt x="301" y="744"/>
                  </a:lnTo>
                  <a:lnTo>
                    <a:pt x="318" y="746"/>
                  </a:lnTo>
                  <a:lnTo>
                    <a:pt x="338" y="750"/>
                  </a:lnTo>
                  <a:lnTo>
                    <a:pt x="356" y="750"/>
                  </a:lnTo>
                  <a:lnTo>
                    <a:pt x="376" y="752"/>
                  </a:lnTo>
                  <a:lnTo>
                    <a:pt x="396" y="750"/>
                  </a:lnTo>
                  <a:lnTo>
                    <a:pt x="414" y="750"/>
                  </a:lnTo>
                  <a:lnTo>
                    <a:pt x="434" y="746"/>
                  </a:lnTo>
                  <a:lnTo>
                    <a:pt x="452" y="744"/>
                  </a:lnTo>
                  <a:lnTo>
                    <a:pt x="470" y="740"/>
                  </a:lnTo>
                  <a:lnTo>
                    <a:pt x="488" y="734"/>
                  </a:lnTo>
                  <a:lnTo>
                    <a:pt x="506" y="728"/>
                  </a:lnTo>
                  <a:lnTo>
                    <a:pt x="523" y="722"/>
                  </a:lnTo>
                  <a:lnTo>
                    <a:pt x="539" y="714"/>
                  </a:lnTo>
                  <a:lnTo>
                    <a:pt x="555" y="706"/>
                  </a:lnTo>
                  <a:lnTo>
                    <a:pt x="571" y="696"/>
                  </a:lnTo>
                  <a:lnTo>
                    <a:pt x="587" y="686"/>
                  </a:lnTo>
                  <a:lnTo>
                    <a:pt x="601" y="676"/>
                  </a:lnTo>
                  <a:lnTo>
                    <a:pt x="615" y="664"/>
                  </a:lnTo>
                  <a:lnTo>
                    <a:pt x="629" y="653"/>
                  </a:lnTo>
                  <a:lnTo>
                    <a:pt x="643" y="641"/>
                  </a:lnTo>
                  <a:lnTo>
                    <a:pt x="655" y="629"/>
                  </a:lnTo>
                  <a:lnTo>
                    <a:pt x="667" y="615"/>
                  </a:lnTo>
                  <a:lnTo>
                    <a:pt x="679" y="601"/>
                  </a:lnTo>
                  <a:lnTo>
                    <a:pt x="689" y="585"/>
                  </a:lnTo>
                  <a:lnTo>
                    <a:pt x="699" y="571"/>
                  </a:lnTo>
                  <a:lnTo>
                    <a:pt x="707" y="555"/>
                  </a:lnTo>
                  <a:lnTo>
                    <a:pt x="717" y="537"/>
                  </a:lnTo>
                  <a:lnTo>
                    <a:pt x="723" y="521"/>
                  </a:lnTo>
                  <a:lnTo>
                    <a:pt x="730" y="503"/>
                  </a:lnTo>
                  <a:lnTo>
                    <a:pt x="736" y="487"/>
                  </a:lnTo>
                  <a:lnTo>
                    <a:pt x="740" y="469"/>
                  </a:lnTo>
                  <a:lnTo>
                    <a:pt x="744" y="451"/>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01" name="Freeform 11">
              <a:extLst>
                <a:ext uri="{FF2B5EF4-FFF2-40B4-BE49-F238E27FC236}">
                  <a16:creationId xmlns:a16="http://schemas.microsoft.com/office/drawing/2014/main" id="{6F1E50CE-0BC4-43C2-B6D1-FCED768AF03C}"/>
                </a:ext>
              </a:extLst>
            </p:cNvPr>
            <p:cNvSpPr>
              <a:spLocks/>
            </p:cNvSpPr>
            <p:nvPr/>
          </p:nvSpPr>
          <p:spPr bwMode="auto">
            <a:xfrm>
              <a:off x="1870" y="2464"/>
              <a:ext cx="376" cy="376"/>
            </a:xfrm>
            <a:custGeom>
              <a:avLst/>
              <a:gdLst>
                <a:gd name="T0" fmla="*/ 1 w 752"/>
                <a:gd name="T1" fmla="*/ 0 h 753"/>
                <a:gd name="T2" fmla="*/ 1 w 752"/>
                <a:gd name="T3" fmla="*/ 0 h 753"/>
                <a:gd name="T4" fmla="*/ 1 w 752"/>
                <a:gd name="T5" fmla="*/ 0 h 753"/>
                <a:gd name="T6" fmla="*/ 1 w 752"/>
                <a:gd name="T7" fmla="*/ 0 h 753"/>
                <a:gd name="T8" fmla="*/ 1 w 752"/>
                <a:gd name="T9" fmla="*/ 0 h 753"/>
                <a:gd name="T10" fmla="*/ 1 w 752"/>
                <a:gd name="T11" fmla="*/ 0 h 753"/>
                <a:gd name="T12" fmla="*/ 1 w 752"/>
                <a:gd name="T13" fmla="*/ 0 h 753"/>
                <a:gd name="T14" fmla="*/ 1 w 752"/>
                <a:gd name="T15" fmla="*/ 0 h 753"/>
                <a:gd name="T16" fmla="*/ 1 w 752"/>
                <a:gd name="T17" fmla="*/ 0 h 753"/>
                <a:gd name="T18" fmla="*/ 1 w 752"/>
                <a:gd name="T19" fmla="*/ 0 h 753"/>
                <a:gd name="T20" fmla="*/ 1 w 752"/>
                <a:gd name="T21" fmla="*/ 0 h 753"/>
                <a:gd name="T22" fmla="*/ 1 w 752"/>
                <a:gd name="T23" fmla="*/ 0 h 753"/>
                <a:gd name="T24" fmla="*/ 1 w 752"/>
                <a:gd name="T25" fmla="*/ 0 h 753"/>
                <a:gd name="T26" fmla="*/ 1 w 752"/>
                <a:gd name="T27" fmla="*/ 0 h 753"/>
                <a:gd name="T28" fmla="*/ 1 w 752"/>
                <a:gd name="T29" fmla="*/ 0 h 753"/>
                <a:gd name="T30" fmla="*/ 1 w 752"/>
                <a:gd name="T31" fmla="*/ 0 h 753"/>
                <a:gd name="T32" fmla="*/ 1 w 752"/>
                <a:gd name="T33" fmla="*/ 0 h 753"/>
                <a:gd name="T34" fmla="*/ 1 w 752"/>
                <a:gd name="T35" fmla="*/ 0 h 753"/>
                <a:gd name="T36" fmla="*/ 1 w 752"/>
                <a:gd name="T37" fmla="*/ 0 h 753"/>
                <a:gd name="T38" fmla="*/ 1 w 752"/>
                <a:gd name="T39" fmla="*/ 0 h 753"/>
                <a:gd name="T40" fmla="*/ 1 w 752"/>
                <a:gd name="T41" fmla="*/ 0 h 753"/>
                <a:gd name="T42" fmla="*/ 0 w 752"/>
                <a:gd name="T43" fmla="*/ 0 h 753"/>
                <a:gd name="T44" fmla="*/ 1 w 752"/>
                <a:gd name="T45" fmla="*/ 0 h 753"/>
                <a:gd name="T46" fmla="*/ 1 w 752"/>
                <a:gd name="T47" fmla="*/ 0 h 753"/>
                <a:gd name="T48" fmla="*/ 1 w 752"/>
                <a:gd name="T49" fmla="*/ 0 h 753"/>
                <a:gd name="T50" fmla="*/ 1 w 752"/>
                <a:gd name="T51" fmla="*/ 0 h 753"/>
                <a:gd name="T52" fmla="*/ 1 w 752"/>
                <a:gd name="T53" fmla="*/ 0 h 753"/>
                <a:gd name="T54" fmla="*/ 1 w 752"/>
                <a:gd name="T55" fmla="*/ 0 h 753"/>
                <a:gd name="T56" fmla="*/ 1 w 752"/>
                <a:gd name="T57" fmla="*/ 0 h 753"/>
                <a:gd name="T58" fmla="*/ 1 w 752"/>
                <a:gd name="T59" fmla="*/ 0 h 753"/>
                <a:gd name="T60" fmla="*/ 1 w 752"/>
                <a:gd name="T61" fmla="*/ 0 h 753"/>
                <a:gd name="T62" fmla="*/ 1 w 752"/>
                <a:gd name="T63" fmla="*/ 0 h 753"/>
                <a:gd name="T64" fmla="*/ 1 w 752"/>
                <a:gd name="T65" fmla="*/ 0 h 753"/>
                <a:gd name="T66" fmla="*/ 1 w 752"/>
                <a:gd name="T67" fmla="*/ 0 h 753"/>
                <a:gd name="T68" fmla="*/ 1 w 752"/>
                <a:gd name="T69" fmla="*/ 0 h 753"/>
                <a:gd name="T70" fmla="*/ 1 w 752"/>
                <a:gd name="T71" fmla="*/ 0 h 753"/>
                <a:gd name="T72" fmla="*/ 1 w 752"/>
                <a:gd name="T73" fmla="*/ 0 h 753"/>
                <a:gd name="T74" fmla="*/ 1 w 752"/>
                <a:gd name="T75" fmla="*/ 0 h 753"/>
                <a:gd name="T76" fmla="*/ 1 w 752"/>
                <a:gd name="T77" fmla="*/ 0 h 753"/>
                <a:gd name="T78" fmla="*/ 1 w 752"/>
                <a:gd name="T79" fmla="*/ 0 h 753"/>
                <a:gd name="T80" fmla="*/ 1 w 752"/>
                <a:gd name="T81" fmla="*/ 0 h 753"/>
                <a:gd name="T82" fmla="*/ 1 w 752"/>
                <a:gd name="T83" fmla="*/ 0 h 753"/>
                <a:gd name="T84" fmla="*/ 1 w 752"/>
                <a:gd name="T85" fmla="*/ 0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3">
                  <a:moveTo>
                    <a:pt x="752" y="377"/>
                  </a:moveTo>
                  <a:lnTo>
                    <a:pt x="750" y="359"/>
                  </a:lnTo>
                  <a:lnTo>
                    <a:pt x="750" y="339"/>
                  </a:lnTo>
                  <a:lnTo>
                    <a:pt x="746" y="321"/>
                  </a:lnTo>
                  <a:lnTo>
                    <a:pt x="744" y="301"/>
                  </a:lnTo>
                  <a:lnTo>
                    <a:pt x="740" y="283"/>
                  </a:lnTo>
                  <a:lnTo>
                    <a:pt x="734" y="265"/>
                  </a:lnTo>
                  <a:lnTo>
                    <a:pt x="728" y="247"/>
                  </a:lnTo>
                  <a:lnTo>
                    <a:pt x="722" y="231"/>
                  </a:lnTo>
                  <a:lnTo>
                    <a:pt x="714" y="215"/>
                  </a:lnTo>
                  <a:lnTo>
                    <a:pt x="706" y="198"/>
                  </a:lnTo>
                  <a:lnTo>
                    <a:pt x="696" y="182"/>
                  </a:lnTo>
                  <a:lnTo>
                    <a:pt x="686" y="168"/>
                  </a:lnTo>
                  <a:lnTo>
                    <a:pt x="676" y="152"/>
                  </a:lnTo>
                  <a:lnTo>
                    <a:pt x="666" y="138"/>
                  </a:lnTo>
                  <a:lnTo>
                    <a:pt x="654" y="124"/>
                  </a:lnTo>
                  <a:lnTo>
                    <a:pt x="640" y="112"/>
                  </a:lnTo>
                  <a:lnTo>
                    <a:pt x="629" y="100"/>
                  </a:lnTo>
                  <a:lnTo>
                    <a:pt x="615" y="88"/>
                  </a:lnTo>
                  <a:lnTo>
                    <a:pt x="601" y="76"/>
                  </a:lnTo>
                  <a:lnTo>
                    <a:pt x="585" y="66"/>
                  </a:lnTo>
                  <a:lnTo>
                    <a:pt x="571" y="56"/>
                  </a:lnTo>
                  <a:lnTo>
                    <a:pt x="555" y="46"/>
                  </a:lnTo>
                  <a:lnTo>
                    <a:pt x="539" y="38"/>
                  </a:lnTo>
                  <a:lnTo>
                    <a:pt x="521" y="30"/>
                  </a:lnTo>
                  <a:lnTo>
                    <a:pt x="505" y="24"/>
                  </a:lnTo>
                  <a:lnTo>
                    <a:pt x="487" y="18"/>
                  </a:lnTo>
                  <a:lnTo>
                    <a:pt x="469" y="12"/>
                  </a:lnTo>
                  <a:lnTo>
                    <a:pt x="451" y="8"/>
                  </a:lnTo>
                  <a:lnTo>
                    <a:pt x="432" y="6"/>
                  </a:lnTo>
                  <a:lnTo>
                    <a:pt x="414" y="2"/>
                  </a:lnTo>
                  <a:lnTo>
                    <a:pt x="394" y="2"/>
                  </a:lnTo>
                  <a:lnTo>
                    <a:pt x="376" y="0"/>
                  </a:lnTo>
                  <a:lnTo>
                    <a:pt x="356" y="2"/>
                  </a:lnTo>
                  <a:lnTo>
                    <a:pt x="336" y="2"/>
                  </a:lnTo>
                  <a:lnTo>
                    <a:pt x="318" y="6"/>
                  </a:lnTo>
                  <a:lnTo>
                    <a:pt x="300" y="8"/>
                  </a:lnTo>
                  <a:lnTo>
                    <a:pt x="280" y="12"/>
                  </a:lnTo>
                  <a:lnTo>
                    <a:pt x="264" y="18"/>
                  </a:lnTo>
                  <a:lnTo>
                    <a:pt x="246" y="24"/>
                  </a:lnTo>
                  <a:lnTo>
                    <a:pt x="229" y="30"/>
                  </a:lnTo>
                  <a:lnTo>
                    <a:pt x="213" y="38"/>
                  </a:lnTo>
                  <a:lnTo>
                    <a:pt x="197" y="46"/>
                  </a:lnTo>
                  <a:lnTo>
                    <a:pt x="181" y="56"/>
                  </a:lnTo>
                  <a:lnTo>
                    <a:pt x="165" y="66"/>
                  </a:lnTo>
                  <a:lnTo>
                    <a:pt x="151" y="76"/>
                  </a:lnTo>
                  <a:lnTo>
                    <a:pt x="137" y="88"/>
                  </a:lnTo>
                  <a:lnTo>
                    <a:pt x="123" y="100"/>
                  </a:lnTo>
                  <a:lnTo>
                    <a:pt x="109" y="112"/>
                  </a:lnTo>
                  <a:lnTo>
                    <a:pt x="97" y="124"/>
                  </a:lnTo>
                  <a:lnTo>
                    <a:pt x="85" y="138"/>
                  </a:lnTo>
                  <a:lnTo>
                    <a:pt x="73" y="152"/>
                  </a:lnTo>
                  <a:lnTo>
                    <a:pt x="63" y="168"/>
                  </a:lnTo>
                  <a:lnTo>
                    <a:pt x="53" y="182"/>
                  </a:lnTo>
                  <a:lnTo>
                    <a:pt x="45" y="198"/>
                  </a:lnTo>
                  <a:lnTo>
                    <a:pt x="35" y="215"/>
                  </a:lnTo>
                  <a:lnTo>
                    <a:pt x="30" y="231"/>
                  </a:lnTo>
                  <a:lnTo>
                    <a:pt x="22" y="247"/>
                  </a:lnTo>
                  <a:lnTo>
                    <a:pt x="16" y="265"/>
                  </a:lnTo>
                  <a:lnTo>
                    <a:pt x="12" y="283"/>
                  </a:lnTo>
                  <a:lnTo>
                    <a:pt x="8" y="301"/>
                  </a:lnTo>
                  <a:lnTo>
                    <a:pt x="4" y="321"/>
                  </a:lnTo>
                  <a:lnTo>
                    <a:pt x="2" y="339"/>
                  </a:lnTo>
                  <a:lnTo>
                    <a:pt x="0" y="359"/>
                  </a:lnTo>
                  <a:lnTo>
                    <a:pt x="0" y="377"/>
                  </a:lnTo>
                  <a:lnTo>
                    <a:pt x="0" y="397"/>
                  </a:lnTo>
                  <a:lnTo>
                    <a:pt x="2" y="417"/>
                  </a:lnTo>
                  <a:lnTo>
                    <a:pt x="4" y="434"/>
                  </a:lnTo>
                  <a:lnTo>
                    <a:pt x="8" y="454"/>
                  </a:lnTo>
                  <a:lnTo>
                    <a:pt x="12" y="472"/>
                  </a:lnTo>
                  <a:lnTo>
                    <a:pt x="16" y="490"/>
                  </a:lnTo>
                  <a:lnTo>
                    <a:pt x="22" y="506"/>
                  </a:lnTo>
                  <a:lnTo>
                    <a:pt x="30" y="524"/>
                  </a:lnTo>
                  <a:lnTo>
                    <a:pt x="35" y="540"/>
                  </a:lnTo>
                  <a:lnTo>
                    <a:pt x="45" y="558"/>
                  </a:lnTo>
                  <a:lnTo>
                    <a:pt x="53" y="572"/>
                  </a:lnTo>
                  <a:lnTo>
                    <a:pt x="63" y="588"/>
                  </a:lnTo>
                  <a:lnTo>
                    <a:pt x="73" y="604"/>
                  </a:lnTo>
                  <a:lnTo>
                    <a:pt x="85" y="618"/>
                  </a:lnTo>
                  <a:lnTo>
                    <a:pt x="97" y="631"/>
                  </a:lnTo>
                  <a:lnTo>
                    <a:pt x="109" y="643"/>
                  </a:lnTo>
                  <a:lnTo>
                    <a:pt x="123" y="655"/>
                  </a:lnTo>
                  <a:lnTo>
                    <a:pt x="137" y="667"/>
                  </a:lnTo>
                  <a:lnTo>
                    <a:pt x="151" y="679"/>
                  </a:lnTo>
                  <a:lnTo>
                    <a:pt x="165" y="689"/>
                  </a:lnTo>
                  <a:lnTo>
                    <a:pt x="181" y="699"/>
                  </a:lnTo>
                  <a:lnTo>
                    <a:pt x="197" y="709"/>
                  </a:lnTo>
                  <a:lnTo>
                    <a:pt x="213" y="717"/>
                  </a:lnTo>
                  <a:lnTo>
                    <a:pt x="229" y="725"/>
                  </a:lnTo>
                  <a:lnTo>
                    <a:pt x="246" y="731"/>
                  </a:lnTo>
                  <a:lnTo>
                    <a:pt x="264" y="737"/>
                  </a:lnTo>
                  <a:lnTo>
                    <a:pt x="280" y="741"/>
                  </a:lnTo>
                  <a:lnTo>
                    <a:pt x="300" y="747"/>
                  </a:lnTo>
                  <a:lnTo>
                    <a:pt x="318" y="749"/>
                  </a:lnTo>
                  <a:lnTo>
                    <a:pt x="336" y="751"/>
                  </a:lnTo>
                  <a:lnTo>
                    <a:pt x="356" y="753"/>
                  </a:lnTo>
                  <a:lnTo>
                    <a:pt x="376" y="753"/>
                  </a:lnTo>
                  <a:lnTo>
                    <a:pt x="394" y="753"/>
                  </a:lnTo>
                  <a:lnTo>
                    <a:pt x="414" y="751"/>
                  </a:lnTo>
                  <a:lnTo>
                    <a:pt x="434" y="749"/>
                  </a:lnTo>
                  <a:lnTo>
                    <a:pt x="451" y="747"/>
                  </a:lnTo>
                  <a:lnTo>
                    <a:pt x="469" y="741"/>
                  </a:lnTo>
                  <a:lnTo>
                    <a:pt x="487" y="737"/>
                  </a:lnTo>
                  <a:lnTo>
                    <a:pt x="505" y="731"/>
                  </a:lnTo>
                  <a:lnTo>
                    <a:pt x="521" y="725"/>
                  </a:lnTo>
                  <a:lnTo>
                    <a:pt x="539" y="717"/>
                  </a:lnTo>
                  <a:lnTo>
                    <a:pt x="555" y="709"/>
                  </a:lnTo>
                  <a:lnTo>
                    <a:pt x="571" y="699"/>
                  </a:lnTo>
                  <a:lnTo>
                    <a:pt x="585" y="689"/>
                  </a:lnTo>
                  <a:lnTo>
                    <a:pt x="601" y="679"/>
                  </a:lnTo>
                  <a:lnTo>
                    <a:pt x="615" y="667"/>
                  </a:lnTo>
                  <a:lnTo>
                    <a:pt x="629" y="655"/>
                  </a:lnTo>
                  <a:lnTo>
                    <a:pt x="640" y="643"/>
                  </a:lnTo>
                  <a:lnTo>
                    <a:pt x="654" y="631"/>
                  </a:lnTo>
                  <a:lnTo>
                    <a:pt x="666" y="618"/>
                  </a:lnTo>
                  <a:lnTo>
                    <a:pt x="676" y="604"/>
                  </a:lnTo>
                  <a:lnTo>
                    <a:pt x="686" y="588"/>
                  </a:lnTo>
                  <a:lnTo>
                    <a:pt x="696" y="572"/>
                  </a:lnTo>
                  <a:lnTo>
                    <a:pt x="706" y="558"/>
                  </a:lnTo>
                  <a:lnTo>
                    <a:pt x="714" y="540"/>
                  </a:lnTo>
                  <a:lnTo>
                    <a:pt x="722" y="524"/>
                  </a:lnTo>
                  <a:lnTo>
                    <a:pt x="728" y="506"/>
                  </a:lnTo>
                  <a:lnTo>
                    <a:pt x="734" y="490"/>
                  </a:lnTo>
                  <a:lnTo>
                    <a:pt x="740" y="472"/>
                  </a:lnTo>
                  <a:lnTo>
                    <a:pt x="744" y="454"/>
                  </a:lnTo>
                  <a:lnTo>
                    <a:pt x="746" y="434"/>
                  </a:lnTo>
                  <a:lnTo>
                    <a:pt x="750" y="417"/>
                  </a:lnTo>
                  <a:lnTo>
                    <a:pt x="750" y="397"/>
                  </a:lnTo>
                  <a:lnTo>
                    <a:pt x="752" y="3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02" name="Freeform 12">
              <a:extLst>
                <a:ext uri="{FF2B5EF4-FFF2-40B4-BE49-F238E27FC236}">
                  <a16:creationId xmlns:a16="http://schemas.microsoft.com/office/drawing/2014/main" id="{353930A0-25FF-41D2-86EE-60F623EB783B}"/>
                </a:ext>
              </a:extLst>
            </p:cNvPr>
            <p:cNvSpPr>
              <a:spLocks/>
            </p:cNvSpPr>
            <p:nvPr/>
          </p:nvSpPr>
          <p:spPr bwMode="auto">
            <a:xfrm>
              <a:off x="1870" y="2464"/>
              <a:ext cx="376" cy="376"/>
            </a:xfrm>
            <a:custGeom>
              <a:avLst/>
              <a:gdLst>
                <a:gd name="T0" fmla="*/ 1 w 752"/>
                <a:gd name="T1" fmla="*/ 0 h 753"/>
                <a:gd name="T2" fmla="*/ 1 w 752"/>
                <a:gd name="T3" fmla="*/ 0 h 753"/>
                <a:gd name="T4" fmla="*/ 1 w 752"/>
                <a:gd name="T5" fmla="*/ 0 h 753"/>
                <a:gd name="T6" fmla="*/ 1 w 752"/>
                <a:gd name="T7" fmla="*/ 0 h 753"/>
                <a:gd name="T8" fmla="*/ 1 w 752"/>
                <a:gd name="T9" fmla="*/ 0 h 753"/>
                <a:gd name="T10" fmla="*/ 1 w 752"/>
                <a:gd name="T11" fmla="*/ 0 h 753"/>
                <a:gd name="T12" fmla="*/ 1 w 752"/>
                <a:gd name="T13" fmla="*/ 0 h 753"/>
                <a:gd name="T14" fmla="*/ 1 w 752"/>
                <a:gd name="T15" fmla="*/ 0 h 753"/>
                <a:gd name="T16" fmla="*/ 1 w 752"/>
                <a:gd name="T17" fmla="*/ 0 h 753"/>
                <a:gd name="T18" fmla="*/ 1 w 752"/>
                <a:gd name="T19" fmla="*/ 0 h 753"/>
                <a:gd name="T20" fmla="*/ 1 w 752"/>
                <a:gd name="T21" fmla="*/ 0 h 753"/>
                <a:gd name="T22" fmla="*/ 1 w 752"/>
                <a:gd name="T23" fmla="*/ 0 h 753"/>
                <a:gd name="T24" fmla="*/ 1 w 752"/>
                <a:gd name="T25" fmla="*/ 0 h 753"/>
                <a:gd name="T26" fmla="*/ 1 w 752"/>
                <a:gd name="T27" fmla="*/ 0 h 753"/>
                <a:gd name="T28" fmla="*/ 1 w 752"/>
                <a:gd name="T29" fmla="*/ 0 h 753"/>
                <a:gd name="T30" fmla="*/ 1 w 752"/>
                <a:gd name="T31" fmla="*/ 0 h 753"/>
                <a:gd name="T32" fmla="*/ 1 w 752"/>
                <a:gd name="T33" fmla="*/ 0 h 753"/>
                <a:gd name="T34" fmla="*/ 1 w 752"/>
                <a:gd name="T35" fmla="*/ 0 h 753"/>
                <a:gd name="T36" fmla="*/ 1 w 752"/>
                <a:gd name="T37" fmla="*/ 0 h 753"/>
                <a:gd name="T38" fmla="*/ 1 w 752"/>
                <a:gd name="T39" fmla="*/ 0 h 753"/>
                <a:gd name="T40" fmla="*/ 1 w 752"/>
                <a:gd name="T41" fmla="*/ 0 h 753"/>
                <a:gd name="T42" fmla="*/ 0 w 752"/>
                <a:gd name="T43" fmla="*/ 0 h 753"/>
                <a:gd name="T44" fmla="*/ 1 w 752"/>
                <a:gd name="T45" fmla="*/ 0 h 753"/>
                <a:gd name="T46" fmla="*/ 1 w 752"/>
                <a:gd name="T47" fmla="*/ 0 h 753"/>
                <a:gd name="T48" fmla="*/ 1 w 752"/>
                <a:gd name="T49" fmla="*/ 0 h 753"/>
                <a:gd name="T50" fmla="*/ 1 w 752"/>
                <a:gd name="T51" fmla="*/ 0 h 753"/>
                <a:gd name="T52" fmla="*/ 1 w 752"/>
                <a:gd name="T53" fmla="*/ 0 h 753"/>
                <a:gd name="T54" fmla="*/ 1 w 752"/>
                <a:gd name="T55" fmla="*/ 0 h 753"/>
                <a:gd name="T56" fmla="*/ 1 w 752"/>
                <a:gd name="T57" fmla="*/ 0 h 753"/>
                <a:gd name="T58" fmla="*/ 1 w 752"/>
                <a:gd name="T59" fmla="*/ 0 h 753"/>
                <a:gd name="T60" fmla="*/ 1 w 752"/>
                <a:gd name="T61" fmla="*/ 0 h 753"/>
                <a:gd name="T62" fmla="*/ 1 w 752"/>
                <a:gd name="T63" fmla="*/ 0 h 753"/>
                <a:gd name="T64" fmla="*/ 1 w 752"/>
                <a:gd name="T65" fmla="*/ 0 h 753"/>
                <a:gd name="T66" fmla="*/ 1 w 752"/>
                <a:gd name="T67" fmla="*/ 0 h 753"/>
                <a:gd name="T68" fmla="*/ 1 w 752"/>
                <a:gd name="T69" fmla="*/ 0 h 753"/>
                <a:gd name="T70" fmla="*/ 1 w 752"/>
                <a:gd name="T71" fmla="*/ 0 h 753"/>
                <a:gd name="T72" fmla="*/ 1 w 752"/>
                <a:gd name="T73" fmla="*/ 0 h 753"/>
                <a:gd name="T74" fmla="*/ 1 w 752"/>
                <a:gd name="T75" fmla="*/ 0 h 753"/>
                <a:gd name="T76" fmla="*/ 1 w 752"/>
                <a:gd name="T77" fmla="*/ 0 h 753"/>
                <a:gd name="T78" fmla="*/ 1 w 752"/>
                <a:gd name="T79" fmla="*/ 0 h 753"/>
                <a:gd name="T80" fmla="*/ 1 w 752"/>
                <a:gd name="T81" fmla="*/ 0 h 753"/>
                <a:gd name="T82" fmla="*/ 1 w 752"/>
                <a:gd name="T83" fmla="*/ 0 h 753"/>
                <a:gd name="T84" fmla="*/ 1 w 752"/>
                <a:gd name="T85" fmla="*/ 0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3">
                  <a:moveTo>
                    <a:pt x="752" y="377"/>
                  </a:moveTo>
                  <a:lnTo>
                    <a:pt x="750" y="359"/>
                  </a:lnTo>
                  <a:lnTo>
                    <a:pt x="750" y="339"/>
                  </a:lnTo>
                  <a:lnTo>
                    <a:pt x="746" y="321"/>
                  </a:lnTo>
                  <a:lnTo>
                    <a:pt x="744" y="301"/>
                  </a:lnTo>
                  <a:lnTo>
                    <a:pt x="740" y="283"/>
                  </a:lnTo>
                  <a:lnTo>
                    <a:pt x="734" y="265"/>
                  </a:lnTo>
                  <a:lnTo>
                    <a:pt x="728" y="247"/>
                  </a:lnTo>
                  <a:lnTo>
                    <a:pt x="722" y="231"/>
                  </a:lnTo>
                  <a:lnTo>
                    <a:pt x="714" y="215"/>
                  </a:lnTo>
                  <a:lnTo>
                    <a:pt x="706" y="198"/>
                  </a:lnTo>
                  <a:lnTo>
                    <a:pt x="696" y="182"/>
                  </a:lnTo>
                  <a:lnTo>
                    <a:pt x="686" y="168"/>
                  </a:lnTo>
                  <a:lnTo>
                    <a:pt x="676" y="152"/>
                  </a:lnTo>
                  <a:lnTo>
                    <a:pt x="666" y="138"/>
                  </a:lnTo>
                  <a:lnTo>
                    <a:pt x="654" y="124"/>
                  </a:lnTo>
                  <a:lnTo>
                    <a:pt x="640" y="112"/>
                  </a:lnTo>
                  <a:lnTo>
                    <a:pt x="629" y="100"/>
                  </a:lnTo>
                  <a:lnTo>
                    <a:pt x="615" y="88"/>
                  </a:lnTo>
                  <a:lnTo>
                    <a:pt x="601" y="76"/>
                  </a:lnTo>
                  <a:lnTo>
                    <a:pt x="585" y="66"/>
                  </a:lnTo>
                  <a:lnTo>
                    <a:pt x="571" y="56"/>
                  </a:lnTo>
                  <a:lnTo>
                    <a:pt x="555" y="46"/>
                  </a:lnTo>
                  <a:lnTo>
                    <a:pt x="539" y="38"/>
                  </a:lnTo>
                  <a:lnTo>
                    <a:pt x="521" y="30"/>
                  </a:lnTo>
                  <a:lnTo>
                    <a:pt x="505" y="24"/>
                  </a:lnTo>
                  <a:lnTo>
                    <a:pt x="487" y="18"/>
                  </a:lnTo>
                  <a:lnTo>
                    <a:pt x="469" y="12"/>
                  </a:lnTo>
                  <a:lnTo>
                    <a:pt x="451" y="8"/>
                  </a:lnTo>
                  <a:lnTo>
                    <a:pt x="432" y="6"/>
                  </a:lnTo>
                  <a:lnTo>
                    <a:pt x="414" y="2"/>
                  </a:lnTo>
                  <a:lnTo>
                    <a:pt x="394" y="2"/>
                  </a:lnTo>
                  <a:lnTo>
                    <a:pt x="376" y="0"/>
                  </a:lnTo>
                  <a:lnTo>
                    <a:pt x="356" y="2"/>
                  </a:lnTo>
                  <a:lnTo>
                    <a:pt x="336" y="2"/>
                  </a:lnTo>
                  <a:lnTo>
                    <a:pt x="318" y="6"/>
                  </a:lnTo>
                  <a:lnTo>
                    <a:pt x="300" y="8"/>
                  </a:lnTo>
                  <a:lnTo>
                    <a:pt x="280" y="12"/>
                  </a:lnTo>
                  <a:lnTo>
                    <a:pt x="264" y="18"/>
                  </a:lnTo>
                  <a:lnTo>
                    <a:pt x="246" y="24"/>
                  </a:lnTo>
                  <a:lnTo>
                    <a:pt x="229" y="30"/>
                  </a:lnTo>
                  <a:lnTo>
                    <a:pt x="213" y="38"/>
                  </a:lnTo>
                  <a:lnTo>
                    <a:pt x="197" y="46"/>
                  </a:lnTo>
                  <a:lnTo>
                    <a:pt x="181" y="56"/>
                  </a:lnTo>
                  <a:lnTo>
                    <a:pt x="165" y="66"/>
                  </a:lnTo>
                  <a:lnTo>
                    <a:pt x="151" y="76"/>
                  </a:lnTo>
                  <a:lnTo>
                    <a:pt x="137" y="88"/>
                  </a:lnTo>
                  <a:lnTo>
                    <a:pt x="123" y="100"/>
                  </a:lnTo>
                  <a:lnTo>
                    <a:pt x="109" y="112"/>
                  </a:lnTo>
                  <a:lnTo>
                    <a:pt x="97" y="124"/>
                  </a:lnTo>
                  <a:lnTo>
                    <a:pt x="85" y="138"/>
                  </a:lnTo>
                  <a:lnTo>
                    <a:pt x="73" y="152"/>
                  </a:lnTo>
                  <a:lnTo>
                    <a:pt x="63" y="168"/>
                  </a:lnTo>
                  <a:lnTo>
                    <a:pt x="53" y="182"/>
                  </a:lnTo>
                  <a:lnTo>
                    <a:pt x="45" y="198"/>
                  </a:lnTo>
                  <a:lnTo>
                    <a:pt x="35" y="215"/>
                  </a:lnTo>
                  <a:lnTo>
                    <a:pt x="30" y="231"/>
                  </a:lnTo>
                  <a:lnTo>
                    <a:pt x="22" y="247"/>
                  </a:lnTo>
                  <a:lnTo>
                    <a:pt x="16" y="265"/>
                  </a:lnTo>
                  <a:lnTo>
                    <a:pt x="12" y="283"/>
                  </a:lnTo>
                  <a:lnTo>
                    <a:pt x="8" y="301"/>
                  </a:lnTo>
                  <a:lnTo>
                    <a:pt x="4" y="321"/>
                  </a:lnTo>
                  <a:lnTo>
                    <a:pt x="2" y="339"/>
                  </a:lnTo>
                  <a:lnTo>
                    <a:pt x="0" y="359"/>
                  </a:lnTo>
                  <a:lnTo>
                    <a:pt x="0" y="377"/>
                  </a:lnTo>
                  <a:lnTo>
                    <a:pt x="0" y="397"/>
                  </a:lnTo>
                  <a:lnTo>
                    <a:pt x="2" y="417"/>
                  </a:lnTo>
                  <a:lnTo>
                    <a:pt x="4" y="434"/>
                  </a:lnTo>
                  <a:lnTo>
                    <a:pt x="8" y="454"/>
                  </a:lnTo>
                  <a:lnTo>
                    <a:pt x="12" y="472"/>
                  </a:lnTo>
                  <a:lnTo>
                    <a:pt x="16" y="490"/>
                  </a:lnTo>
                  <a:lnTo>
                    <a:pt x="22" y="506"/>
                  </a:lnTo>
                  <a:lnTo>
                    <a:pt x="30" y="524"/>
                  </a:lnTo>
                  <a:lnTo>
                    <a:pt x="35" y="540"/>
                  </a:lnTo>
                  <a:lnTo>
                    <a:pt x="45" y="558"/>
                  </a:lnTo>
                  <a:lnTo>
                    <a:pt x="53" y="572"/>
                  </a:lnTo>
                  <a:lnTo>
                    <a:pt x="63" y="588"/>
                  </a:lnTo>
                  <a:lnTo>
                    <a:pt x="73" y="604"/>
                  </a:lnTo>
                  <a:lnTo>
                    <a:pt x="85" y="618"/>
                  </a:lnTo>
                  <a:lnTo>
                    <a:pt x="97" y="631"/>
                  </a:lnTo>
                  <a:lnTo>
                    <a:pt x="109" y="643"/>
                  </a:lnTo>
                  <a:lnTo>
                    <a:pt x="123" y="655"/>
                  </a:lnTo>
                  <a:lnTo>
                    <a:pt x="137" y="667"/>
                  </a:lnTo>
                  <a:lnTo>
                    <a:pt x="151" y="679"/>
                  </a:lnTo>
                  <a:lnTo>
                    <a:pt x="165" y="689"/>
                  </a:lnTo>
                  <a:lnTo>
                    <a:pt x="181" y="699"/>
                  </a:lnTo>
                  <a:lnTo>
                    <a:pt x="197" y="709"/>
                  </a:lnTo>
                  <a:lnTo>
                    <a:pt x="213" y="717"/>
                  </a:lnTo>
                  <a:lnTo>
                    <a:pt x="229" y="725"/>
                  </a:lnTo>
                  <a:lnTo>
                    <a:pt x="246" y="731"/>
                  </a:lnTo>
                  <a:lnTo>
                    <a:pt x="264" y="737"/>
                  </a:lnTo>
                  <a:lnTo>
                    <a:pt x="280" y="741"/>
                  </a:lnTo>
                  <a:lnTo>
                    <a:pt x="300" y="747"/>
                  </a:lnTo>
                  <a:lnTo>
                    <a:pt x="318" y="749"/>
                  </a:lnTo>
                  <a:lnTo>
                    <a:pt x="336" y="751"/>
                  </a:lnTo>
                  <a:lnTo>
                    <a:pt x="356" y="753"/>
                  </a:lnTo>
                  <a:lnTo>
                    <a:pt x="376" y="753"/>
                  </a:lnTo>
                  <a:lnTo>
                    <a:pt x="394" y="753"/>
                  </a:lnTo>
                  <a:lnTo>
                    <a:pt x="414" y="751"/>
                  </a:lnTo>
                  <a:lnTo>
                    <a:pt x="434" y="749"/>
                  </a:lnTo>
                  <a:lnTo>
                    <a:pt x="451" y="747"/>
                  </a:lnTo>
                  <a:lnTo>
                    <a:pt x="469" y="741"/>
                  </a:lnTo>
                  <a:lnTo>
                    <a:pt x="487" y="737"/>
                  </a:lnTo>
                  <a:lnTo>
                    <a:pt x="505" y="731"/>
                  </a:lnTo>
                  <a:lnTo>
                    <a:pt x="521" y="725"/>
                  </a:lnTo>
                  <a:lnTo>
                    <a:pt x="539" y="717"/>
                  </a:lnTo>
                  <a:lnTo>
                    <a:pt x="555" y="709"/>
                  </a:lnTo>
                  <a:lnTo>
                    <a:pt x="571" y="699"/>
                  </a:lnTo>
                  <a:lnTo>
                    <a:pt x="585" y="689"/>
                  </a:lnTo>
                  <a:lnTo>
                    <a:pt x="601" y="679"/>
                  </a:lnTo>
                  <a:lnTo>
                    <a:pt x="615" y="667"/>
                  </a:lnTo>
                  <a:lnTo>
                    <a:pt x="629" y="655"/>
                  </a:lnTo>
                  <a:lnTo>
                    <a:pt x="640" y="643"/>
                  </a:lnTo>
                  <a:lnTo>
                    <a:pt x="654" y="631"/>
                  </a:lnTo>
                  <a:lnTo>
                    <a:pt x="666" y="618"/>
                  </a:lnTo>
                  <a:lnTo>
                    <a:pt x="676" y="604"/>
                  </a:lnTo>
                  <a:lnTo>
                    <a:pt x="686" y="588"/>
                  </a:lnTo>
                  <a:lnTo>
                    <a:pt x="696" y="572"/>
                  </a:lnTo>
                  <a:lnTo>
                    <a:pt x="706" y="558"/>
                  </a:lnTo>
                  <a:lnTo>
                    <a:pt x="714" y="540"/>
                  </a:lnTo>
                  <a:lnTo>
                    <a:pt x="722" y="524"/>
                  </a:lnTo>
                  <a:lnTo>
                    <a:pt x="728" y="506"/>
                  </a:lnTo>
                  <a:lnTo>
                    <a:pt x="734" y="490"/>
                  </a:lnTo>
                  <a:lnTo>
                    <a:pt x="740" y="472"/>
                  </a:lnTo>
                  <a:lnTo>
                    <a:pt x="744" y="454"/>
                  </a:lnTo>
                  <a:lnTo>
                    <a:pt x="746" y="434"/>
                  </a:lnTo>
                  <a:lnTo>
                    <a:pt x="750" y="417"/>
                  </a:lnTo>
                  <a:lnTo>
                    <a:pt x="750" y="397"/>
                  </a:lnTo>
                  <a:lnTo>
                    <a:pt x="752" y="377"/>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03" name="Rectangle 13">
              <a:extLst>
                <a:ext uri="{FF2B5EF4-FFF2-40B4-BE49-F238E27FC236}">
                  <a16:creationId xmlns:a16="http://schemas.microsoft.com/office/drawing/2014/main" id="{ACE063C1-77B0-43F6-B0BE-F447D86C2110}"/>
                </a:ext>
              </a:extLst>
            </p:cNvPr>
            <p:cNvSpPr>
              <a:spLocks noChangeArrowheads="1"/>
            </p:cNvSpPr>
            <p:nvPr/>
          </p:nvSpPr>
          <p:spPr bwMode="auto">
            <a:xfrm>
              <a:off x="1494" y="3216"/>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04" name="Rectangle 14">
              <a:extLst>
                <a:ext uri="{FF2B5EF4-FFF2-40B4-BE49-F238E27FC236}">
                  <a16:creationId xmlns:a16="http://schemas.microsoft.com/office/drawing/2014/main" id="{56CE993E-530B-4CA7-A41C-DC409E35EAEE}"/>
                </a:ext>
              </a:extLst>
            </p:cNvPr>
            <p:cNvSpPr>
              <a:spLocks noChangeArrowheads="1"/>
            </p:cNvSpPr>
            <p:nvPr/>
          </p:nvSpPr>
          <p:spPr bwMode="auto">
            <a:xfrm>
              <a:off x="1494" y="3216"/>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05" name="Rectangle 15">
              <a:extLst>
                <a:ext uri="{FF2B5EF4-FFF2-40B4-BE49-F238E27FC236}">
                  <a16:creationId xmlns:a16="http://schemas.microsoft.com/office/drawing/2014/main" id="{1ED075EE-5736-46F5-82B7-4B5B55F056FC}"/>
                </a:ext>
              </a:extLst>
            </p:cNvPr>
            <p:cNvSpPr>
              <a:spLocks noChangeArrowheads="1"/>
            </p:cNvSpPr>
            <p:nvPr/>
          </p:nvSpPr>
          <p:spPr bwMode="auto">
            <a:xfrm>
              <a:off x="2246" y="3216"/>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06" name="Rectangle 16">
              <a:extLst>
                <a:ext uri="{FF2B5EF4-FFF2-40B4-BE49-F238E27FC236}">
                  <a16:creationId xmlns:a16="http://schemas.microsoft.com/office/drawing/2014/main" id="{ECCEADFE-E6BB-4081-A965-EED7BBD20847}"/>
                </a:ext>
              </a:extLst>
            </p:cNvPr>
            <p:cNvSpPr>
              <a:spLocks noChangeArrowheads="1"/>
            </p:cNvSpPr>
            <p:nvPr/>
          </p:nvSpPr>
          <p:spPr bwMode="auto">
            <a:xfrm>
              <a:off x="2246" y="3216"/>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07" name="Rectangle 17">
              <a:extLst>
                <a:ext uri="{FF2B5EF4-FFF2-40B4-BE49-F238E27FC236}">
                  <a16:creationId xmlns:a16="http://schemas.microsoft.com/office/drawing/2014/main" id="{F6C5060D-8DA6-4F4F-991F-4D0FA7E6D206}"/>
                </a:ext>
              </a:extLst>
            </p:cNvPr>
            <p:cNvSpPr>
              <a:spLocks noChangeArrowheads="1"/>
            </p:cNvSpPr>
            <p:nvPr/>
          </p:nvSpPr>
          <p:spPr bwMode="auto">
            <a:xfrm>
              <a:off x="2622" y="2464"/>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08" name="Rectangle 18">
              <a:extLst>
                <a:ext uri="{FF2B5EF4-FFF2-40B4-BE49-F238E27FC236}">
                  <a16:creationId xmlns:a16="http://schemas.microsoft.com/office/drawing/2014/main" id="{92661527-CE9D-4EAD-A9D7-257C0A896D34}"/>
                </a:ext>
              </a:extLst>
            </p:cNvPr>
            <p:cNvSpPr>
              <a:spLocks noChangeArrowheads="1"/>
            </p:cNvSpPr>
            <p:nvPr/>
          </p:nvSpPr>
          <p:spPr bwMode="auto">
            <a:xfrm>
              <a:off x="2622" y="2464"/>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09" name="Rectangle 19">
              <a:extLst>
                <a:ext uri="{FF2B5EF4-FFF2-40B4-BE49-F238E27FC236}">
                  <a16:creationId xmlns:a16="http://schemas.microsoft.com/office/drawing/2014/main" id="{31FF99B0-4B7C-437A-81F2-468058005F12}"/>
                </a:ext>
              </a:extLst>
            </p:cNvPr>
            <p:cNvSpPr>
              <a:spLocks noChangeArrowheads="1"/>
            </p:cNvSpPr>
            <p:nvPr/>
          </p:nvSpPr>
          <p:spPr bwMode="auto">
            <a:xfrm>
              <a:off x="3186" y="2465"/>
              <a:ext cx="376"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10" name="Rectangle 20">
              <a:extLst>
                <a:ext uri="{FF2B5EF4-FFF2-40B4-BE49-F238E27FC236}">
                  <a16:creationId xmlns:a16="http://schemas.microsoft.com/office/drawing/2014/main" id="{A904B0DE-DC97-4964-BA95-04DC6B8B0CC2}"/>
                </a:ext>
              </a:extLst>
            </p:cNvPr>
            <p:cNvSpPr>
              <a:spLocks noChangeArrowheads="1"/>
            </p:cNvSpPr>
            <p:nvPr/>
          </p:nvSpPr>
          <p:spPr bwMode="auto">
            <a:xfrm>
              <a:off x="3186" y="2465"/>
              <a:ext cx="376" cy="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11" name="Rectangle 21">
              <a:extLst>
                <a:ext uri="{FF2B5EF4-FFF2-40B4-BE49-F238E27FC236}">
                  <a16:creationId xmlns:a16="http://schemas.microsoft.com/office/drawing/2014/main" id="{FD1ACE7E-CEAC-4E95-ACCA-D40747526BCF}"/>
                </a:ext>
              </a:extLst>
            </p:cNvPr>
            <p:cNvSpPr>
              <a:spLocks noChangeArrowheads="1"/>
            </p:cNvSpPr>
            <p:nvPr/>
          </p:nvSpPr>
          <p:spPr bwMode="auto">
            <a:xfrm>
              <a:off x="3751" y="2465"/>
              <a:ext cx="37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12" name="Rectangle 22">
              <a:extLst>
                <a:ext uri="{FF2B5EF4-FFF2-40B4-BE49-F238E27FC236}">
                  <a16:creationId xmlns:a16="http://schemas.microsoft.com/office/drawing/2014/main" id="{1B396A50-8C17-4A29-95F3-03D50EDA77FF}"/>
                </a:ext>
              </a:extLst>
            </p:cNvPr>
            <p:cNvSpPr>
              <a:spLocks noChangeArrowheads="1"/>
            </p:cNvSpPr>
            <p:nvPr/>
          </p:nvSpPr>
          <p:spPr bwMode="auto">
            <a:xfrm>
              <a:off x="3751" y="2465"/>
              <a:ext cx="375" cy="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0213" name="Line 23">
              <a:extLst>
                <a:ext uri="{FF2B5EF4-FFF2-40B4-BE49-F238E27FC236}">
                  <a16:creationId xmlns:a16="http://schemas.microsoft.com/office/drawing/2014/main" id="{DEA79EDC-46A0-4313-9172-5D28F13AD427}"/>
                </a:ext>
              </a:extLst>
            </p:cNvPr>
            <p:cNvSpPr>
              <a:spLocks noChangeShapeType="1"/>
            </p:cNvSpPr>
            <p:nvPr/>
          </p:nvSpPr>
          <p:spPr bwMode="auto">
            <a:xfrm flipH="1">
              <a:off x="1682" y="2822"/>
              <a:ext cx="295" cy="3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14" name="Line 24">
              <a:extLst>
                <a:ext uri="{FF2B5EF4-FFF2-40B4-BE49-F238E27FC236}">
                  <a16:creationId xmlns:a16="http://schemas.microsoft.com/office/drawing/2014/main" id="{465B9FAD-DCFB-42D3-BA5F-E803DEB98E02}"/>
                </a:ext>
              </a:extLst>
            </p:cNvPr>
            <p:cNvSpPr>
              <a:spLocks noChangeShapeType="1"/>
            </p:cNvSpPr>
            <p:nvPr/>
          </p:nvSpPr>
          <p:spPr bwMode="auto">
            <a:xfrm>
              <a:off x="2141" y="2821"/>
              <a:ext cx="293" cy="3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15" name="Line 25">
              <a:extLst>
                <a:ext uri="{FF2B5EF4-FFF2-40B4-BE49-F238E27FC236}">
                  <a16:creationId xmlns:a16="http://schemas.microsoft.com/office/drawing/2014/main" id="{CB731953-2926-4BE5-B912-28DD94844AB7}"/>
                </a:ext>
              </a:extLst>
            </p:cNvPr>
            <p:cNvSpPr>
              <a:spLocks noChangeShapeType="1"/>
            </p:cNvSpPr>
            <p:nvPr/>
          </p:nvSpPr>
          <p:spPr bwMode="auto">
            <a:xfrm flipH="1">
              <a:off x="2089" y="2077"/>
              <a:ext cx="281" cy="3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16" name="Line 26">
              <a:extLst>
                <a:ext uri="{FF2B5EF4-FFF2-40B4-BE49-F238E27FC236}">
                  <a16:creationId xmlns:a16="http://schemas.microsoft.com/office/drawing/2014/main" id="{AA191EFE-3872-41B2-822C-38C644B2A809}"/>
                </a:ext>
              </a:extLst>
            </p:cNvPr>
            <p:cNvSpPr>
              <a:spLocks noChangeShapeType="1"/>
            </p:cNvSpPr>
            <p:nvPr/>
          </p:nvSpPr>
          <p:spPr bwMode="auto">
            <a:xfrm>
              <a:off x="2515" y="2070"/>
              <a:ext cx="295" cy="3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17" name="Line 27">
              <a:extLst>
                <a:ext uri="{FF2B5EF4-FFF2-40B4-BE49-F238E27FC236}">
                  <a16:creationId xmlns:a16="http://schemas.microsoft.com/office/drawing/2014/main" id="{A695824B-C5E6-48B0-ABFB-AB779DAB7826}"/>
                </a:ext>
              </a:extLst>
            </p:cNvPr>
            <p:cNvSpPr>
              <a:spLocks noChangeShapeType="1"/>
            </p:cNvSpPr>
            <p:nvPr/>
          </p:nvSpPr>
          <p:spPr bwMode="auto">
            <a:xfrm flipH="1">
              <a:off x="3374" y="2060"/>
              <a:ext cx="165" cy="4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18" name="Line 28">
              <a:extLst>
                <a:ext uri="{FF2B5EF4-FFF2-40B4-BE49-F238E27FC236}">
                  <a16:creationId xmlns:a16="http://schemas.microsoft.com/office/drawing/2014/main" id="{EEFD3871-3E25-4F70-B444-2AB4515CC133}"/>
                </a:ext>
              </a:extLst>
            </p:cNvPr>
            <p:cNvSpPr>
              <a:spLocks noChangeShapeType="1"/>
            </p:cNvSpPr>
            <p:nvPr/>
          </p:nvSpPr>
          <p:spPr bwMode="auto">
            <a:xfrm>
              <a:off x="3739" y="2059"/>
              <a:ext cx="200" cy="4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19" name="Line 29">
              <a:extLst>
                <a:ext uri="{FF2B5EF4-FFF2-40B4-BE49-F238E27FC236}">
                  <a16:creationId xmlns:a16="http://schemas.microsoft.com/office/drawing/2014/main" id="{48E25A31-1E42-4D2A-9052-4137E8E87BC4}"/>
                </a:ext>
              </a:extLst>
            </p:cNvPr>
            <p:cNvSpPr>
              <a:spLocks noChangeShapeType="1"/>
            </p:cNvSpPr>
            <p:nvPr/>
          </p:nvSpPr>
          <p:spPr bwMode="auto">
            <a:xfrm flipH="1">
              <a:off x="2440" y="1309"/>
              <a:ext cx="536" cy="4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20" name="Line 30">
              <a:extLst>
                <a:ext uri="{FF2B5EF4-FFF2-40B4-BE49-F238E27FC236}">
                  <a16:creationId xmlns:a16="http://schemas.microsoft.com/office/drawing/2014/main" id="{248CA3E4-0CE4-4E0C-A62A-C6C508432DB4}"/>
                </a:ext>
              </a:extLst>
            </p:cNvPr>
            <p:cNvSpPr>
              <a:spLocks noChangeShapeType="1"/>
            </p:cNvSpPr>
            <p:nvPr/>
          </p:nvSpPr>
          <p:spPr bwMode="auto">
            <a:xfrm>
              <a:off x="3167" y="1310"/>
              <a:ext cx="411" cy="41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221" name="Rectangle 31">
              <a:extLst>
                <a:ext uri="{FF2B5EF4-FFF2-40B4-BE49-F238E27FC236}">
                  <a16:creationId xmlns:a16="http://schemas.microsoft.com/office/drawing/2014/main" id="{8D3096D0-9E74-4068-9286-E5D3FCBE0053}"/>
                </a:ext>
              </a:extLst>
            </p:cNvPr>
            <p:cNvSpPr>
              <a:spLocks noChangeArrowheads="1"/>
            </p:cNvSpPr>
            <p:nvPr/>
          </p:nvSpPr>
          <p:spPr bwMode="auto">
            <a:xfrm>
              <a:off x="2549" y="1052"/>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22" name="Rectangle 32">
              <a:extLst>
                <a:ext uri="{FF2B5EF4-FFF2-40B4-BE49-F238E27FC236}">
                  <a16:creationId xmlns:a16="http://schemas.microsoft.com/office/drawing/2014/main" id="{0986C675-21C3-4E01-BE73-FB6C68FE15BB}"/>
                </a:ext>
              </a:extLst>
            </p:cNvPr>
            <p:cNvSpPr>
              <a:spLocks noChangeArrowheads="1"/>
            </p:cNvSpPr>
            <p:nvPr/>
          </p:nvSpPr>
          <p:spPr bwMode="auto">
            <a:xfrm>
              <a:off x="2656" y="1052"/>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23" name="Rectangle 33">
              <a:extLst>
                <a:ext uri="{FF2B5EF4-FFF2-40B4-BE49-F238E27FC236}">
                  <a16:creationId xmlns:a16="http://schemas.microsoft.com/office/drawing/2014/main" id="{30AFA63A-13A8-4ADC-8C5C-D9F807C9F5B9}"/>
                </a:ext>
              </a:extLst>
            </p:cNvPr>
            <p:cNvSpPr>
              <a:spLocks noChangeArrowheads="1"/>
            </p:cNvSpPr>
            <p:nvPr/>
          </p:nvSpPr>
          <p:spPr bwMode="auto">
            <a:xfrm>
              <a:off x="2709" y="1052"/>
              <a:ext cx="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24" name="Rectangle 34">
              <a:extLst>
                <a:ext uri="{FF2B5EF4-FFF2-40B4-BE49-F238E27FC236}">
                  <a16:creationId xmlns:a16="http://schemas.microsoft.com/office/drawing/2014/main" id="{67FD665C-3DE7-470E-85EB-12A7F477171E}"/>
                </a:ext>
              </a:extLst>
            </p:cNvPr>
            <p:cNvSpPr>
              <a:spLocks noChangeArrowheads="1"/>
            </p:cNvSpPr>
            <p:nvPr/>
          </p:nvSpPr>
          <p:spPr bwMode="auto">
            <a:xfrm>
              <a:off x="2788" y="1052"/>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25" name="Rectangle 35">
              <a:extLst>
                <a:ext uri="{FF2B5EF4-FFF2-40B4-BE49-F238E27FC236}">
                  <a16:creationId xmlns:a16="http://schemas.microsoft.com/office/drawing/2014/main" id="{BE3BDCEF-1308-4B36-A833-D152A02D363A}"/>
                </a:ext>
              </a:extLst>
            </p:cNvPr>
            <p:cNvSpPr>
              <a:spLocks noChangeArrowheads="1"/>
            </p:cNvSpPr>
            <p:nvPr/>
          </p:nvSpPr>
          <p:spPr bwMode="auto">
            <a:xfrm>
              <a:off x="3869" y="1751"/>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26" name="Rectangle 36">
              <a:extLst>
                <a:ext uri="{FF2B5EF4-FFF2-40B4-BE49-F238E27FC236}">
                  <a16:creationId xmlns:a16="http://schemas.microsoft.com/office/drawing/2014/main" id="{C98E9DB6-9508-4E9D-B8BF-A729D92068A3}"/>
                </a:ext>
              </a:extLst>
            </p:cNvPr>
            <p:cNvSpPr>
              <a:spLocks noChangeArrowheads="1"/>
            </p:cNvSpPr>
            <p:nvPr/>
          </p:nvSpPr>
          <p:spPr bwMode="auto">
            <a:xfrm>
              <a:off x="3974"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27" name="Rectangle 37">
              <a:extLst>
                <a:ext uri="{FF2B5EF4-FFF2-40B4-BE49-F238E27FC236}">
                  <a16:creationId xmlns:a16="http://schemas.microsoft.com/office/drawing/2014/main" id="{9D4B71F8-2066-4285-B6AC-80F9ACFF68D1}"/>
                </a:ext>
              </a:extLst>
            </p:cNvPr>
            <p:cNvSpPr>
              <a:spLocks noChangeArrowheads="1"/>
            </p:cNvSpPr>
            <p:nvPr/>
          </p:nvSpPr>
          <p:spPr bwMode="auto">
            <a:xfrm>
              <a:off x="4028" y="1751"/>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28" name="Rectangle 38">
              <a:extLst>
                <a:ext uri="{FF2B5EF4-FFF2-40B4-BE49-F238E27FC236}">
                  <a16:creationId xmlns:a16="http://schemas.microsoft.com/office/drawing/2014/main" id="{F99EDD0D-0914-4D35-9A40-722756477171}"/>
                </a:ext>
              </a:extLst>
            </p:cNvPr>
            <p:cNvSpPr>
              <a:spLocks noChangeArrowheads="1"/>
            </p:cNvSpPr>
            <p:nvPr/>
          </p:nvSpPr>
          <p:spPr bwMode="auto">
            <a:xfrm>
              <a:off x="4108"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29" name="Rectangle 39">
              <a:extLst>
                <a:ext uri="{FF2B5EF4-FFF2-40B4-BE49-F238E27FC236}">
                  <a16:creationId xmlns:a16="http://schemas.microsoft.com/office/drawing/2014/main" id="{A4172DE7-04C9-4AD8-B93E-FE71E4396F12}"/>
                </a:ext>
              </a:extLst>
            </p:cNvPr>
            <p:cNvSpPr>
              <a:spLocks noChangeArrowheads="1"/>
            </p:cNvSpPr>
            <p:nvPr/>
          </p:nvSpPr>
          <p:spPr bwMode="auto">
            <a:xfrm>
              <a:off x="1912" y="1751"/>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0" name="Rectangle 40">
              <a:extLst>
                <a:ext uri="{FF2B5EF4-FFF2-40B4-BE49-F238E27FC236}">
                  <a16:creationId xmlns:a16="http://schemas.microsoft.com/office/drawing/2014/main" id="{81ED2243-9E46-4D61-B8DE-34C3BD90CA24}"/>
                </a:ext>
              </a:extLst>
            </p:cNvPr>
            <p:cNvSpPr>
              <a:spLocks noChangeArrowheads="1"/>
            </p:cNvSpPr>
            <p:nvPr/>
          </p:nvSpPr>
          <p:spPr bwMode="auto">
            <a:xfrm>
              <a:off x="2018"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1" name="Rectangle 41">
              <a:extLst>
                <a:ext uri="{FF2B5EF4-FFF2-40B4-BE49-F238E27FC236}">
                  <a16:creationId xmlns:a16="http://schemas.microsoft.com/office/drawing/2014/main" id="{0BF2D010-6566-4CDD-9959-377B247117C0}"/>
                </a:ext>
              </a:extLst>
            </p:cNvPr>
            <p:cNvSpPr>
              <a:spLocks noChangeArrowheads="1"/>
            </p:cNvSpPr>
            <p:nvPr/>
          </p:nvSpPr>
          <p:spPr bwMode="auto">
            <a:xfrm>
              <a:off x="2071" y="1751"/>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2" name="Rectangle 42">
              <a:extLst>
                <a:ext uri="{FF2B5EF4-FFF2-40B4-BE49-F238E27FC236}">
                  <a16:creationId xmlns:a16="http://schemas.microsoft.com/office/drawing/2014/main" id="{638444BB-DE19-4427-87E7-624DC7171240}"/>
                </a:ext>
              </a:extLst>
            </p:cNvPr>
            <p:cNvSpPr>
              <a:spLocks noChangeArrowheads="1"/>
            </p:cNvSpPr>
            <p:nvPr/>
          </p:nvSpPr>
          <p:spPr bwMode="auto">
            <a:xfrm>
              <a:off x="2150"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3" name="Rectangle 43">
              <a:extLst>
                <a:ext uri="{FF2B5EF4-FFF2-40B4-BE49-F238E27FC236}">
                  <a16:creationId xmlns:a16="http://schemas.microsoft.com/office/drawing/2014/main" id="{E6D6DEF2-EDE6-4DAC-BF67-FD1287A87156}"/>
                </a:ext>
              </a:extLst>
            </p:cNvPr>
            <p:cNvSpPr>
              <a:spLocks noChangeArrowheads="1"/>
            </p:cNvSpPr>
            <p:nvPr/>
          </p:nvSpPr>
          <p:spPr bwMode="auto">
            <a:xfrm>
              <a:off x="1535" y="2559"/>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4" name="Rectangle 44">
              <a:extLst>
                <a:ext uri="{FF2B5EF4-FFF2-40B4-BE49-F238E27FC236}">
                  <a16:creationId xmlns:a16="http://schemas.microsoft.com/office/drawing/2014/main" id="{69C8D505-D4C2-4B95-BDAC-C7DE296100B8}"/>
                </a:ext>
              </a:extLst>
            </p:cNvPr>
            <p:cNvSpPr>
              <a:spLocks noChangeArrowheads="1"/>
            </p:cNvSpPr>
            <p:nvPr/>
          </p:nvSpPr>
          <p:spPr bwMode="auto">
            <a:xfrm>
              <a:off x="1642" y="2559"/>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5" name="Rectangle 45">
              <a:extLst>
                <a:ext uri="{FF2B5EF4-FFF2-40B4-BE49-F238E27FC236}">
                  <a16:creationId xmlns:a16="http://schemas.microsoft.com/office/drawing/2014/main" id="{8FBD7DBC-3C70-4E2F-8C8B-1F9E0FD9A065}"/>
                </a:ext>
              </a:extLst>
            </p:cNvPr>
            <p:cNvSpPr>
              <a:spLocks noChangeArrowheads="1"/>
            </p:cNvSpPr>
            <p:nvPr/>
          </p:nvSpPr>
          <p:spPr bwMode="auto">
            <a:xfrm>
              <a:off x="1695" y="2559"/>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6" name="Rectangle 46">
              <a:extLst>
                <a:ext uri="{FF2B5EF4-FFF2-40B4-BE49-F238E27FC236}">
                  <a16:creationId xmlns:a16="http://schemas.microsoft.com/office/drawing/2014/main" id="{89060538-5757-4B48-B06F-8FFC2162E9ED}"/>
                </a:ext>
              </a:extLst>
            </p:cNvPr>
            <p:cNvSpPr>
              <a:spLocks noChangeArrowheads="1"/>
            </p:cNvSpPr>
            <p:nvPr/>
          </p:nvSpPr>
          <p:spPr bwMode="auto">
            <a:xfrm>
              <a:off x="1774" y="2559"/>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7" name="Rectangle 47">
              <a:extLst>
                <a:ext uri="{FF2B5EF4-FFF2-40B4-BE49-F238E27FC236}">
                  <a16:creationId xmlns:a16="http://schemas.microsoft.com/office/drawing/2014/main" id="{82E3D677-6014-4880-B9C0-B5F8921E55AC}"/>
                </a:ext>
              </a:extLst>
            </p:cNvPr>
            <p:cNvSpPr>
              <a:spLocks noChangeArrowheads="1"/>
            </p:cNvSpPr>
            <p:nvPr/>
          </p:nvSpPr>
          <p:spPr bwMode="auto">
            <a:xfrm>
              <a:off x="1538" y="3633"/>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8" name="Rectangle 48">
              <a:extLst>
                <a:ext uri="{FF2B5EF4-FFF2-40B4-BE49-F238E27FC236}">
                  <a16:creationId xmlns:a16="http://schemas.microsoft.com/office/drawing/2014/main" id="{FC422E2E-7B4E-47C2-8F58-59AD2E18AEE7}"/>
                </a:ext>
              </a:extLst>
            </p:cNvPr>
            <p:cNvSpPr>
              <a:spLocks noChangeArrowheads="1"/>
            </p:cNvSpPr>
            <p:nvPr/>
          </p:nvSpPr>
          <p:spPr bwMode="auto">
            <a:xfrm>
              <a:off x="1636"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39" name="Rectangle 49">
              <a:extLst>
                <a:ext uri="{FF2B5EF4-FFF2-40B4-BE49-F238E27FC236}">
                  <a16:creationId xmlns:a16="http://schemas.microsoft.com/office/drawing/2014/main" id="{C38E197E-F857-4435-9D8F-AE9ED20813E4}"/>
                </a:ext>
              </a:extLst>
            </p:cNvPr>
            <p:cNvSpPr>
              <a:spLocks noChangeArrowheads="1"/>
            </p:cNvSpPr>
            <p:nvPr/>
          </p:nvSpPr>
          <p:spPr bwMode="auto">
            <a:xfrm>
              <a:off x="1689" y="3633"/>
              <a:ext cx="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0" name="Rectangle 50">
              <a:extLst>
                <a:ext uri="{FF2B5EF4-FFF2-40B4-BE49-F238E27FC236}">
                  <a16:creationId xmlns:a16="http://schemas.microsoft.com/office/drawing/2014/main" id="{2377D1CC-59A2-469A-AD5F-36A857BFC564}"/>
                </a:ext>
              </a:extLst>
            </p:cNvPr>
            <p:cNvSpPr>
              <a:spLocks noChangeArrowheads="1"/>
            </p:cNvSpPr>
            <p:nvPr/>
          </p:nvSpPr>
          <p:spPr bwMode="auto">
            <a:xfrm>
              <a:off x="1768"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1" name="Rectangle 51">
              <a:extLst>
                <a:ext uri="{FF2B5EF4-FFF2-40B4-BE49-F238E27FC236}">
                  <a16:creationId xmlns:a16="http://schemas.microsoft.com/office/drawing/2014/main" id="{6D38D381-F19A-4016-9EC0-39518D6F4125}"/>
                </a:ext>
              </a:extLst>
            </p:cNvPr>
            <p:cNvSpPr>
              <a:spLocks noChangeArrowheads="1"/>
            </p:cNvSpPr>
            <p:nvPr/>
          </p:nvSpPr>
          <p:spPr bwMode="auto">
            <a:xfrm>
              <a:off x="2254" y="3633"/>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2" name="Rectangle 52">
              <a:extLst>
                <a:ext uri="{FF2B5EF4-FFF2-40B4-BE49-F238E27FC236}">
                  <a16:creationId xmlns:a16="http://schemas.microsoft.com/office/drawing/2014/main" id="{12AE4703-5DD9-49BE-8D90-0CCB9348F940}"/>
                </a:ext>
              </a:extLst>
            </p:cNvPr>
            <p:cNvSpPr>
              <a:spLocks noChangeArrowheads="1"/>
            </p:cNvSpPr>
            <p:nvPr/>
          </p:nvSpPr>
          <p:spPr bwMode="auto">
            <a:xfrm>
              <a:off x="2350"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3" name="Rectangle 53">
              <a:extLst>
                <a:ext uri="{FF2B5EF4-FFF2-40B4-BE49-F238E27FC236}">
                  <a16:creationId xmlns:a16="http://schemas.microsoft.com/office/drawing/2014/main" id="{D705339A-1C7D-4A46-8E7E-E4C6B260CB3A}"/>
                </a:ext>
              </a:extLst>
            </p:cNvPr>
            <p:cNvSpPr>
              <a:spLocks noChangeArrowheads="1"/>
            </p:cNvSpPr>
            <p:nvPr/>
          </p:nvSpPr>
          <p:spPr bwMode="auto">
            <a:xfrm>
              <a:off x="2404" y="3633"/>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4" name="Rectangle 54">
              <a:extLst>
                <a:ext uri="{FF2B5EF4-FFF2-40B4-BE49-F238E27FC236}">
                  <a16:creationId xmlns:a16="http://schemas.microsoft.com/office/drawing/2014/main" id="{CD986DFF-CCCD-461B-B306-72F3D8D32FD0}"/>
                </a:ext>
              </a:extLst>
            </p:cNvPr>
            <p:cNvSpPr>
              <a:spLocks noChangeArrowheads="1"/>
            </p:cNvSpPr>
            <p:nvPr/>
          </p:nvSpPr>
          <p:spPr bwMode="auto">
            <a:xfrm>
              <a:off x="2484"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5" name="Rectangle 55">
              <a:extLst>
                <a:ext uri="{FF2B5EF4-FFF2-40B4-BE49-F238E27FC236}">
                  <a16:creationId xmlns:a16="http://schemas.microsoft.com/office/drawing/2014/main" id="{5C8C3B3F-CEF5-4E4C-8D98-EF9B097A269A}"/>
                </a:ext>
              </a:extLst>
            </p:cNvPr>
            <p:cNvSpPr>
              <a:spLocks noChangeArrowheads="1"/>
            </p:cNvSpPr>
            <p:nvPr/>
          </p:nvSpPr>
          <p:spPr bwMode="auto">
            <a:xfrm>
              <a:off x="2668"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6" name="Rectangle 56">
              <a:extLst>
                <a:ext uri="{FF2B5EF4-FFF2-40B4-BE49-F238E27FC236}">
                  <a16:creationId xmlns:a16="http://schemas.microsoft.com/office/drawing/2014/main" id="{B7106CD6-C022-4737-9124-FC250325762B}"/>
                </a:ext>
              </a:extLst>
            </p:cNvPr>
            <p:cNvSpPr>
              <a:spLocks noChangeArrowheads="1"/>
            </p:cNvSpPr>
            <p:nvPr/>
          </p:nvSpPr>
          <p:spPr bwMode="auto">
            <a:xfrm>
              <a:off x="2765"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7" name="Rectangle 57">
              <a:extLst>
                <a:ext uri="{FF2B5EF4-FFF2-40B4-BE49-F238E27FC236}">
                  <a16:creationId xmlns:a16="http://schemas.microsoft.com/office/drawing/2014/main" id="{FBE53363-01AD-4F36-B3DB-C14847B37288}"/>
                </a:ext>
              </a:extLst>
            </p:cNvPr>
            <p:cNvSpPr>
              <a:spLocks noChangeArrowheads="1"/>
            </p:cNvSpPr>
            <p:nvPr/>
          </p:nvSpPr>
          <p:spPr bwMode="auto">
            <a:xfrm>
              <a:off x="2818"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8" name="Rectangle 58">
              <a:extLst>
                <a:ext uri="{FF2B5EF4-FFF2-40B4-BE49-F238E27FC236}">
                  <a16:creationId xmlns:a16="http://schemas.microsoft.com/office/drawing/2014/main" id="{14D5ACCF-5530-44EE-AE35-FD98391D2034}"/>
                </a:ext>
              </a:extLst>
            </p:cNvPr>
            <p:cNvSpPr>
              <a:spLocks noChangeArrowheads="1"/>
            </p:cNvSpPr>
            <p:nvPr/>
          </p:nvSpPr>
          <p:spPr bwMode="auto">
            <a:xfrm>
              <a:off x="2898"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49" name="Rectangle 59">
              <a:extLst>
                <a:ext uri="{FF2B5EF4-FFF2-40B4-BE49-F238E27FC236}">
                  <a16:creationId xmlns:a16="http://schemas.microsoft.com/office/drawing/2014/main" id="{D446C269-CF5F-499E-BD9C-A03392C6AFB7}"/>
                </a:ext>
              </a:extLst>
            </p:cNvPr>
            <p:cNvSpPr>
              <a:spLocks noChangeArrowheads="1"/>
            </p:cNvSpPr>
            <p:nvPr/>
          </p:nvSpPr>
          <p:spPr bwMode="auto">
            <a:xfrm>
              <a:off x="3271"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50" name="Rectangle 60">
              <a:extLst>
                <a:ext uri="{FF2B5EF4-FFF2-40B4-BE49-F238E27FC236}">
                  <a16:creationId xmlns:a16="http://schemas.microsoft.com/office/drawing/2014/main" id="{A7FBDE78-B2CF-4947-8364-F5291546458F}"/>
                </a:ext>
              </a:extLst>
            </p:cNvPr>
            <p:cNvSpPr>
              <a:spLocks noChangeArrowheads="1"/>
            </p:cNvSpPr>
            <p:nvPr/>
          </p:nvSpPr>
          <p:spPr bwMode="auto">
            <a:xfrm>
              <a:off x="3368"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51" name="Rectangle 61">
              <a:extLst>
                <a:ext uri="{FF2B5EF4-FFF2-40B4-BE49-F238E27FC236}">
                  <a16:creationId xmlns:a16="http://schemas.microsoft.com/office/drawing/2014/main" id="{02156D74-1774-4AC7-972A-5C2E26E0AAEE}"/>
                </a:ext>
              </a:extLst>
            </p:cNvPr>
            <p:cNvSpPr>
              <a:spLocks noChangeArrowheads="1"/>
            </p:cNvSpPr>
            <p:nvPr/>
          </p:nvSpPr>
          <p:spPr bwMode="auto">
            <a:xfrm>
              <a:off x="3421"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52" name="Rectangle 62">
              <a:extLst>
                <a:ext uri="{FF2B5EF4-FFF2-40B4-BE49-F238E27FC236}">
                  <a16:creationId xmlns:a16="http://schemas.microsoft.com/office/drawing/2014/main" id="{44A8DED3-204E-4CFB-9D04-5A98A5639880}"/>
                </a:ext>
              </a:extLst>
            </p:cNvPr>
            <p:cNvSpPr>
              <a:spLocks noChangeArrowheads="1"/>
            </p:cNvSpPr>
            <p:nvPr/>
          </p:nvSpPr>
          <p:spPr bwMode="auto">
            <a:xfrm>
              <a:off x="3501"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53" name="Rectangle 63">
              <a:extLst>
                <a:ext uri="{FF2B5EF4-FFF2-40B4-BE49-F238E27FC236}">
                  <a16:creationId xmlns:a16="http://schemas.microsoft.com/office/drawing/2014/main" id="{E60BFED9-F259-4879-869D-B0C8C2226C02}"/>
                </a:ext>
              </a:extLst>
            </p:cNvPr>
            <p:cNvSpPr>
              <a:spLocks noChangeArrowheads="1"/>
            </p:cNvSpPr>
            <p:nvPr/>
          </p:nvSpPr>
          <p:spPr bwMode="auto">
            <a:xfrm>
              <a:off x="3796"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54" name="Rectangle 64">
              <a:extLst>
                <a:ext uri="{FF2B5EF4-FFF2-40B4-BE49-F238E27FC236}">
                  <a16:creationId xmlns:a16="http://schemas.microsoft.com/office/drawing/2014/main" id="{73959375-2BAC-4D57-86F8-3FBECD7C3BBA}"/>
                </a:ext>
              </a:extLst>
            </p:cNvPr>
            <p:cNvSpPr>
              <a:spLocks noChangeArrowheads="1"/>
            </p:cNvSpPr>
            <p:nvPr/>
          </p:nvSpPr>
          <p:spPr bwMode="auto">
            <a:xfrm>
              <a:off x="3894"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55" name="Rectangle 65">
              <a:extLst>
                <a:ext uri="{FF2B5EF4-FFF2-40B4-BE49-F238E27FC236}">
                  <a16:creationId xmlns:a16="http://schemas.microsoft.com/office/drawing/2014/main" id="{EB4E7164-56A2-4DFA-9F37-4F81505397A4}"/>
                </a:ext>
              </a:extLst>
            </p:cNvPr>
            <p:cNvSpPr>
              <a:spLocks noChangeArrowheads="1"/>
            </p:cNvSpPr>
            <p:nvPr/>
          </p:nvSpPr>
          <p:spPr bwMode="auto">
            <a:xfrm>
              <a:off x="3947"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5</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256" name="Rectangle 66">
              <a:extLst>
                <a:ext uri="{FF2B5EF4-FFF2-40B4-BE49-F238E27FC236}">
                  <a16:creationId xmlns:a16="http://schemas.microsoft.com/office/drawing/2014/main" id="{DCD580B6-0D3B-48A2-A123-9552B837F923}"/>
                </a:ext>
              </a:extLst>
            </p:cNvPr>
            <p:cNvSpPr>
              <a:spLocks noChangeArrowheads="1"/>
            </p:cNvSpPr>
            <p:nvPr/>
          </p:nvSpPr>
          <p:spPr bwMode="auto">
            <a:xfrm>
              <a:off x="4026"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grpSp>
      <p:sp>
        <p:nvSpPr>
          <p:cNvPr id="3" name="文本框 2">
            <a:extLst>
              <a:ext uri="{FF2B5EF4-FFF2-40B4-BE49-F238E27FC236}">
                <a16:creationId xmlns:a16="http://schemas.microsoft.com/office/drawing/2014/main" id="{CF2743ED-A3D3-4886-B990-AB136F8DED61}"/>
              </a:ext>
            </a:extLst>
          </p:cNvPr>
          <p:cNvSpPr txBox="1"/>
          <p:nvPr/>
        </p:nvSpPr>
        <p:spPr>
          <a:xfrm>
            <a:off x="8285957" y="5589588"/>
            <a:ext cx="1216025" cy="400050"/>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2000" b="1" dirty="0">
                <a:solidFill>
                  <a:srgbClr val="000000"/>
                </a:solidFill>
                <a:latin typeface="Times New Roman"/>
                <a:ea typeface="楷体_GB2312"/>
                <a:cs typeface="Arial"/>
              </a:rPr>
              <a:t>归并顺串</a:t>
            </a:r>
            <a:endParaRPr lang="zh-CN" altLang="en-US" sz="3200" b="1" dirty="0">
              <a:solidFill>
                <a:srgbClr val="000000"/>
              </a:solidFill>
              <a:latin typeface="Times New Roman"/>
              <a:ea typeface="楷体_GB2312"/>
              <a:cs typeface="Arial"/>
            </a:endParaRPr>
          </a:p>
        </p:txBody>
      </p:sp>
      <p:cxnSp>
        <p:nvCxnSpPr>
          <p:cNvPr id="50182" name="直接箭头连接符 4">
            <a:extLst>
              <a:ext uri="{FF2B5EF4-FFF2-40B4-BE49-F238E27FC236}">
                <a16:creationId xmlns:a16="http://schemas.microsoft.com/office/drawing/2014/main" id="{3B011EAB-EEF1-44BA-B7C2-81B204D12549}"/>
              </a:ext>
            </a:extLst>
          </p:cNvPr>
          <p:cNvCxnSpPr>
            <a:cxnSpLocks noChangeShapeType="1"/>
            <a:stCxn id="3" idx="0"/>
          </p:cNvCxnSpPr>
          <p:nvPr/>
        </p:nvCxnSpPr>
        <p:spPr bwMode="auto">
          <a:xfrm flipH="1" flipV="1">
            <a:off x="8100219" y="4941888"/>
            <a:ext cx="793750" cy="64770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文本框 71">
            <a:extLst>
              <a:ext uri="{FF2B5EF4-FFF2-40B4-BE49-F238E27FC236}">
                <a16:creationId xmlns:a16="http://schemas.microsoft.com/office/drawing/2014/main" id="{20131708-9832-48ED-A0B3-95AA17A84E73}"/>
              </a:ext>
            </a:extLst>
          </p:cNvPr>
          <p:cNvSpPr txBox="1"/>
          <p:nvPr/>
        </p:nvSpPr>
        <p:spPr>
          <a:xfrm>
            <a:off x="3355182" y="2319338"/>
            <a:ext cx="1217613" cy="400050"/>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2000" b="1" dirty="0">
                <a:solidFill>
                  <a:srgbClr val="000000"/>
                </a:solidFill>
                <a:latin typeface="Times New Roman"/>
                <a:ea typeface="楷体_GB2312"/>
                <a:cs typeface="Arial"/>
              </a:rPr>
              <a:t>败者节点</a:t>
            </a:r>
            <a:endParaRPr lang="zh-CN" altLang="en-US" sz="3200" b="1" dirty="0">
              <a:solidFill>
                <a:srgbClr val="000000"/>
              </a:solidFill>
              <a:latin typeface="Times New Roman"/>
              <a:ea typeface="楷体_GB2312"/>
              <a:cs typeface="Arial"/>
            </a:endParaRPr>
          </a:p>
        </p:txBody>
      </p:sp>
      <p:cxnSp>
        <p:nvCxnSpPr>
          <p:cNvPr id="50184" name="直接箭头连接符 72">
            <a:extLst>
              <a:ext uri="{FF2B5EF4-FFF2-40B4-BE49-F238E27FC236}">
                <a16:creationId xmlns:a16="http://schemas.microsoft.com/office/drawing/2014/main" id="{13C95016-052B-4BDD-BC57-854CB9B7ABD6}"/>
              </a:ext>
            </a:extLst>
          </p:cNvPr>
          <p:cNvCxnSpPr>
            <a:cxnSpLocks noChangeShapeType="1"/>
          </p:cNvCxnSpPr>
          <p:nvPr/>
        </p:nvCxnSpPr>
        <p:spPr bwMode="auto">
          <a:xfrm>
            <a:off x="3925094" y="2722563"/>
            <a:ext cx="1230312" cy="398462"/>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185" name="Freeform 5">
            <a:extLst>
              <a:ext uri="{FF2B5EF4-FFF2-40B4-BE49-F238E27FC236}">
                <a16:creationId xmlns:a16="http://schemas.microsoft.com/office/drawing/2014/main" id="{266F5575-555F-4514-A7F0-435CC99EBA31}"/>
              </a:ext>
            </a:extLst>
          </p:cNvPr>
          <p:cNvSpPr>
            <a:spLocks/>
          </p:cNvSpPr>
          <p:nvPr/>
        </p:nvSpPr>
        <p:spPr bwMode="auto">
          <a:xfrm>
            <a:off x="6074569" y="887413"/>
            <a:ext cx="596900" cy="596900"/>
          </a:xfrm>
          <a:custGeom>
            <a:avLst/>
            <a:gdLst>
              <a:gd name="T0" fmla="*/ 2147483646 w 752"/>
              <a:gd name="T1" fmla="*/ 2147483646 h 752"/>
              <a:gd name="T2" fmla="*/ 2147483646 w 752"/>
              <a:gd name="T3" fmla="*/ 2147483646 h 752"/>
              <a:gd name="T4" fmla="*/ 2147483646 w 752"/>
              <a:gd name="T5" fmla="*/ 2147483646 h 752"/>
              <a:gd name="T6" fmla="*/ 2147483646 w 752"/>
              <a:gd name="T7" fmla="*/ 2147483646 h 752"/>
              <a:gd name="T8" fmla="*/ 2147483646 w 752"/>
              <a:gd name="T9" fmla="*/ 2147483646 h 752"/>
              <a:gd name="T10" fmla="*/ 2147483646 w 752"/>
              <a:gd name="T11" fmla="*/ 2147483646 h 752"/>
              <a:gd name="T12" fmla="*/ 2147483646 w 752"/>
              <a:gd name="T13" fmla="*/ 2147483646 h 752"/>
              <a:gd name="T14" fmla="*/ 2147483646 w 752"/>
              <a:gd name="T15" fmla="*/ 2147483646 h 752"/>
              <a:gd name="T16" fmla="*/ 2147483646 w 752"/>
              <a:gd name="T17" fmla="*/ 2147483646 h 752"/>
              <a:gd name="T18" fmla="*/ 2147483646 w 752"/>
              <a:gd name="T19" fmla="*/ 2147483646 h 752"/>
              <a:gd name="T20" fmla="*/ 2147483646 w 752"/>
              <a:gd name="T21" fmla="*/ 0 h 752"/>
              <a:gd name="T22" fmla="*/ 2147483646 w 752"/>
              <a:gd name="T23" fmla="*/ 2147483646 h 752"/>
              <a:gd name="T24" fmla="*/ 2147483646 w 752"/>
              <a:gd name="T25" fmla="*/ 2147483646 h 752"/>
              <a:gd name="T26" fmla="*/ 2147483646 w 752"/>
              <a:gd name="T27" fmla="*/ 2147483646 h 752"/>
              <a:gd name="T28" fmla="*/ 2147483646 w 752"/>
              <a:gd name="T29" fmla="*/ 2147483646 h 752"/>
              <a:gd name="T30" fmla="*/ 2147483646 w 752"/>
              <a:gd name="T31" fmla="*/ 2147483646 h 752"/>
              <a:gd name="T32" fmla="*/ 2147483646 w 752"/>
              <a:gd name="T33" fmla="*/ 2147483646 h 752"/>
              <a:gd name="T34" fmla="*/ 2147483646 w 752"/>
              <a:gd name="T35" fmla="*/ 2147483646 h 752"/>
              <a:gd name="T36" fmla="*/ 2147483646 w 752"/>
              <a:gd name="T37" fmla="*/ 2147483646 h 752"/>
              <a:gd name="T38" fmla="*/ 2147483646 w 752"/>
              <a:gd name="T39" fmla="*/ 2147483646 h 752"/>
              <a:gd name="T40" fmla="*/ 2147483646 w 752"/>
              <a:gd name="T41" fmla="*/ 2147483646 h 752"/>
              <a:gd name="T42" fmla="*/ 0 w 752"/>
              <a:gd name="T43" fmla="*/ 2147483646 h 752"/>
              <a:gd name="T44" fmla="*/ 2147483646 w 752"/>
              <a:gd name="T45" fmla="*/ 2147483646 h 752"/>
              <a:gd name="T46" fmla="*/ 2147483646 w 752"/>
              <a:gd name="T47" fmla="*/ 2147483646 h 752"/>
              <a:gd name="T48" fmla="*/ 2147483646 w 752"/>
              <a:gd name="T49" fmla="*/ 2147483646 h 752"/>
              <a:gd name="T50" fmla="*/ 2147483646 w 752"/>
              <a:gd name="T51" fmla="*/ 2147483646 h 752"/>
              <a:gd name="T52" fmla="*/ 2147483646 w 752"/>
              <a:gd name="T53" fmla="*/ 2147483646 h 752"/>
              <a:gd name="T54" fmla="*/ 2147483646 w 752"/>
              <a:gd name="T55" fmla="*/ 2147483646 h 752"/>
              <a:gd name="T56" fmla="*/ 2147483646 w 752"/>
              <a:gd name="T57" fmla="*/ 2147483646 h 752"/>
              <a:gd name="T58" fmla="*/ 2147483646 w 752"/>
              <a:gd name="T59" fmla="*/ 2147483646 h 752"/>
              <a:gd name="T60" fmla="*/ 2147483646 w 752"/>
              <a:gd name="T61" fmla="*/ 2147483646 h 752"/>
              <a:gd name="T62" fmla="*/ 2147483646 w 752"/>
              <a:gd name="T63" fmla="*/ 2147483646 h 752"/>
              <a:gd name="T64" fmla="*/ 2147483646 w 752"/>
              <a:gd name="T65" fmla="*/ 2147483646 h 752"/>
              <a:gd name="T66" fmla="*/ 2147483646 w 752"/>
              <a:gd name="T67" fmla="*/ 2147483646 h 752"/>
              <a:gd name="T68" fmla="*/ 2147483646 w 752"/>
              <a:gd name="T69" fmla="*/ 2147483646 h 752"/>
              <a:gd name="T70" fmla="*/ 2147483646 w 752"/>
              <a:gd name="T71" fmla="*/ 2147483646 h 752"/>
              <a:gd name="T72" fmla="*/ 2147483646 w 752"/>
              <a:gd name="T73" fmla="*/ 2147483646 h 752"/>
              <a:gd name="T74" fmla="*/ 2147483646 w 752"/>
              <a:gd name="T75" fmla="*/ 2147483646 h 752"/>
              <a:gd name="T76" fmla="*/ 2147483646 w 752"/>
              <a:gd name="T77" fmla="*/ 2147483646 h 752"/>
              <a:gd name="T78" fmla="*/ 2147483646 w 752"/>
              <a:gd name="T79" fmla="*/ 2147483646 h 752"/>
              <a:gd name="T80" fmla="*/ 2147483646 w 752"/>
              <a:gd name="T81" fmla="*/ 2147483646 h 752"/>
              <a:gd name="T82" fmla="*/ 2147483646 w 752"/>
              <a:gd name="T83" fmla="*/ 2147483646 h 752"/>
              <a:gd name="T84" fmla="*/ 2147483646 w 752"/>
              <a:gd name="T85" fmla="*/ 2147483646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186" name="Rectangle 31">
            <a:extLst>
              <a:ext uri="{FF2B5EF4-FFF2-40B4-BE49-F238E27FC236}">
                <a16:creationId xmlns:a16="http://schemas.microsoft.com/office/drawing/2014/main" id="{F782C671-5DCB-43FA-8538-E54C6F48B2FE}"/>
              </a:ext>
            </a:extLst>
          </p:cNvPr>
          <p:cNvSpPr>
            <a:spLocks noChangeArrowheads="1"/>
          </p:cNvSpPr>
          <p:nvPr/>
        </p:nvSpPr>
        <p:spPr bwMode="auto">
          <a:xfrm>
            <a:off x="5541169" y="1033463"/>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187" name="Rectangle 32">
            <a:extLst>
              <a:ext uri="{FF2B5EF4-FFF2-40B4-BE49-F238E27FC236}">
                <a16:creationId xmlns:a16="http://schemas.microsoft.com/office/drawing/2014/main" id="{86B9669B-A93F-4DC7-9D08-FF84654DD785}"/>
              </a:ext>
            </a:extLst>
          </p:cNvPr>
          <p:cNvSpPr>
            <a:spLocks noChangeArrowheads="1"/>
          </p:cNvSpPr>
          <p:nvPr/>
        </p:nvSpPr>
        <p:spPr bwMode="auto">
          <a:xfrm>
            <a:off x="5711031" y="10334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188" name="Rectangle 34">
            <a:extLst>
              <a:ext uri="{FF2B5EF4-FFF2-40B4-BE49-F238E27FC236}">
                <a16:creationId xmlns:a16="http://schemas.microsoft.com/office/drawing/2014/main" id="{68DF4601-8107-483F-B69A-C74A51E85947}"/>
              </a:ext>
            </a:extLst>
          </p:cNvPr>
          <p:cNvSpPr>
            <a:spLocks noChangeArrowheads="1"/>
          </p:cNvSpPr>
          <p:nvPr/>
        </p:nvSpPr>
        <p:spPr bwMode="auto">
          <a:xfrm>
            <a:off x="5920581" y="10334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0189" name="Freeform 6">
            <a:extLst>
              <a:ext uri="{FF2B5EF4-FFF2-40B4-BE49-F238E27FC236}">
                <a16:creationId xmlns:a16="http://schemas.microsoft.com/office/drawing/2014/main" id="{0F3B54ED-85C9-4446-A446-CD31BDCD9481}"/>
              </a:ext>
            </a:extLst>
          </p:cNvPr>
          <p:cNvSpPr>
            <a:spLocks/>
          </p:cNvSpPr>
          <p:nvPr/>
        </p:nvSpPr>
        <p:spPr bwMode="auto">
          <a:xfrm>
            <a:off x="6074569" y="908050"/>
            <a:ext cx="596900" cy="596900"/>
          </a:xfrm>
          <a:custGeom>
            <a:avLst/>
            <a:gdLst>
              <a:gd name="T0" fmla="*/ 2147483646 w 752"/>
              <a:gd name="T1" fmla="*/ 2147483646 h 752"/>
              <a:gd name="T2" fmla="*/ 2147483646 w 752"/>
              <a:gd name="T3" fmla="*/ 2147483646 h 752"/>
              <a:gd name="T4" fmla="*/ 2147483646 w 752"/>
              <a:gd name="T5" fmla="*/ 2147483646 h 752"/>
              <a:gd name="T6" fmla="*/ 2147483646 w 752"/>
              <a:gd name="T7" fmla="*/ 2147483646 h 752"/>
              <a:gd name="T8" fmla="*/ 2147483646 w 752"/>
              <a:gd name="T9" fmla="*/ 2147483646 h 752"/>
              <a:gd name="T10" fmla="*/ 2147483646 w 752"/>
              <a:gd name="T11" fmla="*/ 2147483646 h 752"/>
              <a:gd name="T12" fmla="*/ 2147483646 w 752"/>
              <a:gd name="T13" fmla="*/ 2147483646 h 752"/>
              <a:gd name="T14" fmla="*/ 2147483646 w 752"/>
              <a:gd name="T15" fmla="*/ 2147483646 h 752"/>
              <a:gd name="T16" fmla="*/ 2147483646 w 752"/>
              <a:gd name="T17" fmla="*/ 2147483646 h 752"/>
              <a:gd name="T18" fmla="*/ 2147483646 w 752"/>
              <a:gd name="T19" fmla="*/ 2147483646 h 752"/>
              <a:gd name="T20" fmla="*/ 2147483646 w 752"/>
              <a:gd name="T21" fmla="*/ 0 h 752"/>
              <a:gd name="T22" fmla="*/ 2147483646 w 752"/>
              <a:gd name="T23" fmla="*/ 2147483646 h 752"/>
              <a:gd name="T24" fmla="*/ 2147483646 w 752"/>
              <a:gd name="T25" fmla="*/ 2147483646 h 752"/>
              <a:gd name="T26" fmla="*/ 2147483646 w 752"/>
              <a:gd name="T27" fmla="*/ 2147483646 h 752"/>
              <a:gd name="T28" fmla="*/ 2147483646 w 752"/>
              <a:gd name="T29" fmla="*/ 2147483646 h 752"/>
              <a:gd name="T30" fmla="*/ 2147483646 w 752"/>
              <a:gd name="T31" fmla="*/ 2147483646 h 752"/>
              <a:gd name="T32" fmla="*/ 2147483646 w 752"/>
              <a:gd name="T33" fmla="*/ 2147483646 h 752"/>
              <a:gd name="T34" fmla="*/ 2147483646 w 752"/>
              <a:gd name="T35" fmla="*/ 2147483646 h 752"/>
              <a:gd name="T36" fmla="*/ 2147483646 w 752"/>
              <a:gd name="T37" fmla="*/ 2147483646 h 752"/>
              <a:gd name="T38" fmla="*/ 2147483646 w 752"/>
              <a:gd name="T39" fmla="*/ 2147483646 h 752"/>
              <a:gd name="T40" fmla="*/ 2147483646 w 752"/>
              <a:gd name="T41" fmla="*/ 2147483646 h 752"/>
              <a:gd name="T42" fmla="*/ 0 w 752"/>
              <a:gd name="T43" fmla="*/ 2147483646 h 752"/>
              <a:gd name="T44" fmla="*/ 2147483646 w 752"/>
              <a:gd name="T45" fmla="*/ 2147483646 h 752"/>
              <a:gd name="T46" fmla="*/ 2147483646 w 752"/>
              <a:gd name="T47" fmla="*/ 2147483646 h 752"/>
              <a:gd name="T48" fmla="*/ 2147483646 w 752"/>
              <a:gd name="T49" fmla="*/ 2147483646 h 752"/>
              <a:gd name="T50" fmla="*/ 2147483646 w 752"/>
              <a:gd name="T51" fmla="*/ 2147483646 h 752"/>
              <a:gd name="T52" fmla="*/ 2147483646 w 752"/>
              <a:gd name="T53" fmla="*/ 2147483646 h 752"/>
              <a:gd name="T54" fmla="*/ 2147483646 w 752"/>
              <a:gd name="T55" fmla="*/ 2147483646 h 752"/>
              <a:gd name="T56" fmla="*/ 2147483646 w 752"/>
              <a:gd name="T57" fmla="*/ 2147483646 h 752"/>
              <a:gd name="T58" fmla="*/ 2147483646 w 752"/>
              <a:gd name="T59" fmla="*/ 2147483646 h 752"/>
              <a:gd name="T60" fmla="*/ 2147483646 w 752"/>
              <a:gd name="T61" fmla="*/ 2147483646 h 752"/>
              <a:gd name="T62" fmla="*/ 2147483646 w 752"/>
              <a:gd name="T63" fmla="*/ 2147483646 h 752"/>
              <a:gd name="T64" fmla="*/ 2147483646 w 752"/>
              <a:gd name="T65" fmla="*/ 2147483646 h 752"/>
              <a:gd name="T66" fmla="*/ 2147483646 w 752"/>
              <a:gd name="T67" fmla="*/ 2147483646 h 752"/>
              <a:gd name="T68" fmla="*/ 2147483646 w 752"/>
              <a:gd name="T69" fmla="*/ 2147483646 h 752"/>
              <a:gd name="T70" fmla="*/ 2147483646 w 752"/>
              <a:gd name="T71" fmla="*/ 2147483646 h 752"/>
              <a:gd name="T72" fmla="*/ 2147483646 w 752"/>
              <a:gd name="T73" fmla="*/ 2147483646 h 752"/>
              <a:gd name="T74" fmla="*/ 2147483646 w 752"/>
              <a:gd name="T75" fmla="*/ 2147483646 h 752"/>
              <a:gd name="T76" fmla="*/ 2147483646 w 752"/>
              <a:gd name="T77" fmla="*/ 2147483646 h 752"/>
              <a:gd name="T78" fmla="*/ 2147483646 w 752"/>
              <a:gd name="T79" fmla="*/ 2147483646 h 752"/>
              <a:gd name="T80" fmla="*/ 2147483646 w 752"/>
              <a:gd name="T81" fmla="*/ 2147483646 h 752"/>
              <a:gd name="T82" fmla="*/ 2147483646 w 752"/>
              <a:gd name="T83" fmla="*/ 2147483646 h 752"/>
              <a:gd name="T84" fmla="*/ 2147483646 w 752"/>
              <a:gd name="T85" fmla="*/ 2147483646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0190" name="Rectangle 33">
            <a:extLst>
              <a:ext uri="{FF2B5EF4-FFF2-40B4-BE49-F238E27FC236}">
                <a16:creationId xmlns:a16="http://schemas.microsoft.com/office/drawing/2014/main" id="{BE23957C-C1D8-46F3-8631-ABF72EB07C0F}"/>
              </a:ext>
            </a:extLst>
          </p:cNvPr>
          <p:cNvSpPr>
            <a:spLocks noChangeArrowheads="1"/>
          </p:cNvSpPr>
          <p:nvPr/>
        </p:nvSpPr>
        <p:spPr bwMode="auto">
          <a:xfrm>
            <a:off x="5820570" y="1060450"/>
            <a:ext cx="10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0</a:t>
            </a:r>
            <a:endParaRPr lang="en-US" altLang="zh-CN" sz="2000">
              <a:solidFill>
                <a:srgbClr val="000000"/>
              </a:solidFill>
              <a:latin typeface="Garamond" panose="02020404030301010803" pitchFamily="18" charset="0"/>
              <a:ea typeface="宋体" panose="02010600030101010101" pitchFamily="2" charset="-122"/>
            </a:endParaRPr>
          </a:p>
        </p:txBody>
      </p:sp>
      <p:cxnSp>
        <p:nvCxnSpPr>
          <p:cNvPr id="50191" name="直接连接符 5">
            <a:extLst>
              <a:ext uri="{FF2B5EF4-FFF2-40B4-BE49-F238E27FC236}">
                <a16:creationId xmlns:a16="http://schemas.microsoft.com/office/drawing/2014/main" id="{C39E7CEB-D0AC-4696-9856-C198D6165F62}"/>
              </a:ext>
            </a:extLst>
          </p:cNvPr>
          <p:cNvCxnSpPr>
            <a:cxnSpLocks noChangeShapeType="1"/>
          </p:cNvCxnSpPr>
          <p:nvPr/>
        </p:nvCxnSpPr>
        <p:spPr bwMode="auto">
          <a:xfrm>
            <a:off x="6382544" y="1504951"/>
            <a:ext cx="0" cy="379413"/>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本框 80">
            <a:extLst>
              <a:ext uri="{FF2B5EF4-FFF2-40B4-BE49-F238E27FC236}">
                <a16:creationId xmlns:a16="http://schemas.microsoft.com/office/drawing/2014/main" id="{A4D08BD6-CD7F-42AF-A165-59192B337553}"/>
              </a:ext>
            </a:extLst>
          </p:cNvPr>
          <p:cNvSpPr txBox="1"/>
          <p:nvPr/>
        </p:nvSpPr>
        <p:spPr>
          <a:xfrm>
            <a:off x="7176294" y="1016000"/>
            <a:ext cx="958850" cy="400050"/>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2000" b="1" dirty="0">
                <a:solidFill>
                  <a:srgbClr val="000000"/>
                </a:solidFill>
                <a:latin typeface="Times New Roman"/>
                <a:ea typeface="楷体_GB2312"/>
                <a:cs typeface="Arial"/>
              </a:rPr>
              <a:t>获胜者</a:t>
            </a:r>
            <a:endParaRPr lang="zh-CN" altLang="en-US" sz="3200" b="1" dirty="0">
              <a:solidFill>
                <a:srgbClr val="000000"/>
              </a:solidFill>
              <a:latin typeface="Times New Roman"/>
              <a:ea typeface="楷体_GB2312"/>
              <a:cs typeface="Arial"/>
            </a:endParaRPr>
          </a:p>
        </p:txBody>
      </p:sp>
      <p:cxnSp>
        <p:nvCxnSpPr>
          <p:cNvPr id="50193" name="直接箭头连接符 7">
            <a:extLst>
              <a:ext uri="{FF2B5EF4-FFF2-40B4-BE49-F238E27FC236}">
                <a16:creationId xmlns:a16="http://schemas.microsoft.com/office/drawing/2014/main" id="{F022758F-A116-425E-931A-979C9EBF61E9}"/>
              </a:ext>
            </a:extLst>
          </p:cNvPr>
          <p:cNvCxnSpPr>
            <a:cxnSpLocks noChangeShapeType="1"/>
            <a:endCxn id="81" idx="1"/>
          </p:cNvCxnSpPr>
          <p:nvPr/>
        </p:nvCxnSpPr>
        <p:spPr bwMode="auto">
          <a:xfrm>
            <a:off x="6687344" y="1206501"/>
            <a:ext cx="488950" cy="95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DDF6FA8-1387-4717-A651-8D87774D3C4B}"/>
              </a:ext>
            </a:extLst>
          </p:cNvPr>
          <p:cNvSpPr>
            <a:spLocks noGrp="1" noChangeArrowheads="1"/>
          </p:cNvSpPr>
          <p:nvPr>
            <p:ph type="title"/>
          </p:nvPr>
        </p:nvSpPr>
        <p:spPr/>
        <p:txBody>
          <a:bodyPr/>
          <a:lstStyle/>
          <a:p>
            <a:pPr eaLnBrk="1" hangingPunct="1"/>
            <a:r>
              <a:rPr lang="zh-CN" altLang="en-US">
                <a:solidFill>
                  <a:schemeClr val="tx1"/>
                </a:solidFill>
                <a:latin typeface="宋体" panose="02010600030101010101" pitchFamily="2" charset="-122"/>
              </a:rPr>
              <a:t>比赛过程</a:t>
            </a:r>
          </a:p>
        </p:txBody>
      </p:sp>
      <p:sp>
        <p:nvSpPr>
          <p:cNvPr id="51203" name="Rectangle 3">
            <a:extLst>
              <a:ext uri="{FF2B5EF4-FFF2-40B4-BE49-F238E27FC236}">
                <a16:creationId xmlns:a16="http://schemas.microsoft.com/office/drawing/2014/main" id="{1D66B705-DC88-4EFE-9560-F475AF1EB3D7}"/>
              </a:ext>
            </a:extLst>
          </p:cNvPr>
          <p:cNvSpPr>
            <a:spLocks noGrp="1" noChangeArrowheads="1"/>
          </p:cNvSpPr>
          <p:nvPr>
            <p:ph type="body" idx="1"/>
          </p:nvPr>
        </p:nvSpPr>
        <p:spPr>
          <a:xfrm>
            <a:off x="431744" y="1021976"/>
            <a:ext cx="11276161" cy="5431212"/>
          </a:xfrm>
        </p:spPr>
        <p:txBody>
          <a:bodyPr/>
          <a:lstStyle/>
          <a:p>
            <a:pPr eaLnBrk="1" hangingPunct="1">
              <a:lnSpc>
                <a:spcPct val="120000"/>
              </a:lnSpc>
              <a:spcBef>
                <a:spcPct val="50000"/>
              </a:spcBef>
            </a:pPr>
            <a:r>
              <a:rPr lang="zh-CN" altLang="en-US" sz="3200" dirty="0">
                <a:latin typeface="Arial" panose="020B0604020202020204" pitchFamily="34" charset="0"/>
                <a:ea typeface="宋体" panose="02010600030101010101" pitchFamily="2" charset="-122"/>
              </a:rPr>
              <a:t>将新进入树的结点与其父结点进行比赛</a:t>
            </a:r>
          </a:p>
          <a:p>
            <a:pPr lvl="1" eaLnBrk="1" hangingPunct="1">
              <a:lnSpc>
                <a:spcPct val="120000"/>
              </a:lnSpc>
              <a:spcBef>
                <a:spcPct val="50000"/>
              </a:spcBef>
            </a:pPr>
            <a:r>
              <a:rPr lang="zh-CN" altLang="en-US" sz="3000" dirty="0">
                <a:latin typeface="Arial" panose="020B0604020202020204" pitchFamily="34" charset="0"/>
                <a:ea typeface="宋体" panose="02010600030101010101" pitchFamily="2" charset="-122"/>
              </a:rPr>
              <a:t>把败者存放在父结点中</a:t>
            </a:r>
          </a:p>
          <a:p>
            <a:pPr lvl="1" eaLnBrk="1" hangingPunct="1">
              <a:lnSpc>
                <a:spcPct val="120000"/>
              </a:lnSpc>
              <a:spcBef>
                <a:spcPct val="50000"/>
              </a:spcBef>
            </a:pPr>
            <a:r>
              <a:rPr lang="zh-CN" altLang="en-US" sz="3000" dirty="0">
                <a:latin typeface="Arial" panose="020B0604020202020204" pitchFamily="34" charset="0"/>
                <a:ea typeface="宋体" panose="02010600030101010101" pitchFamily="2" charset="-122"/>
              </a:rPr>
              <a:t>而把胜者再与上一级的父结点进行比赛</a:t>
            </a:r>
          </a:p>
          <a:p>
            <a:pPr eaLnBrk="1" hangingPunct="1">
              <a:lnSpc>
                <a:spcPct val="120000"/>
              </a:lnSpc>
              <a:spcBef>
                <a:spcPct val="50000"/>
              </a:spcBef>
            </a:pPr>
            <a:r>
              <a:rPr lang="zh-CN" altLang="en-US" sz="3200" dirty="0">
                <a:latin typeface="Arial" panose="020B0604020202020204" pitchFamily="34" charset="0"/>
                <a:ea typeface="宋体" panose="02010600030101010101" pitchFamily="2" charset="-122"/>
              </a:rPr>
              <a:t>这样的比赛不断进行，直到结点</a:t>
            </a:r>
            <a:r>
              <a:rPr lang="en-US" altLang="zh-CN" sz="3200" dirty="0">
                <a:latin typeface="Arial" panose="020B0604020202020204" pitchFamily="34" charset="0"/>
                <a:ea typeface="宋体" panose="02010600030101010101" pitchFamily="2" charset="-122"/>
              </a:rPr>
              <a:t>B[1]</a:t>
            </a:r>
            <a:endParaRPr lang="zh-CN" altLang="en-US" sz="3200" dirty="0">
              <a:latin typeface="Arial" panose="020B0604020202020204" pitchFamily="34" charset="0"/>
              <a:ea typeface="宋体" panose="02010600030101010101" pitchFamily="2" charset="-122"/>
            </a:endParaRPr>
          </a:p>
          <a:p>
            <a:pPr lvl="1" eaLnBrk="1" hangingPunct="1">
              <a:lnSpc>
                <a:spcPct val="120000"/>
              </a:lnSpc>
              <a:spcBef>
                <a:spcPct val="50000"/>
              </a:spcBef>
            </a:pPr>
            <a:r>
              <a:rPr lang="zh-CN" altLang="en-US" sz="3000" dirty="0">
                <a:latin typeface="Arial" panose="020B0604020202020204" pitchFamily="34" charset="0"/>
                <a:ea typeface="宋体" panose="02010600030101010101" pitchFamily="2" charset="-122"/>
              </a:rPr>
              <a:t>把败者的索引放在结点</a:t>
            </a:r>
            <a:r>
              <a:rPr lang="en-US" altLang="zh-CN" sz="3000" dirty="0">
                <a:latin typeface="Arial" panose="020B0604020202020204" pitchFamily="34" charset="0"/>
                <a:ea typeface="宋体" panose="02010600030101010101" pitchFamily="2" charset="-122"/>
              </a:rPr>
              <a:t>B[1]</a:t>
            </a:r>
          </a:p>
          <a:p>
            <a:pPr lvl="1" eaLnBrk="1" hangingPunct="1">
              <a:lnSpc>
                <a:spcPct val="120000"/>
              </a:lnSpc>
              <a:spcBef>
                <a:spcPct val="50000"/>
              </a:spcBef>
            </a:pPr>
            <a:r>
              <a:rPr lang="zh-CN" altLang="en-US" sz="3000" dirty="0">
                <a:latin typeface="Arial" panose="020B0604020202020204" pitchFamily="34" charset="0"/>
                <a:ea typeface="宋体" panose="02010600030101010101" pitchFamily="2" charset="-122"/>
              </a:rPr>
              <a:t>把胜者的索引放到结点</a:t>
            </a:r>
            <a:r>
              <a:rPr lang="en-US" altLang="zh-CN" sz="3000" dirty="0">
                <a:latin typeface="Arial" panose="020B0604020202020204" pitchFamily="34" charset="0"/>
                <a:ea typeface="宋体" panose="02010600030101010101" pitchFamily="2" charset="-122"/>
              </a:rPr>
              <a:t>B[0]</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4C8319C-7798-4EBD-8E74-7ACEB07A1EE5}"/>
              </a:ext>
            </a:extLst>
          </p:cNvPr>
          <p:cNvSpPr>
            <a:spLocks noGrp="1" noChangeArrowheads="1"/>
          </p:cNvSpPr>
          <p:nvPr>
            <p:ph type="title"/>
          </p:nvPr>
        </p:nvSpPr>
        <p:spPr>
          <a:xfrm>
            <a:off x="1980406" y="57151"/>
            <a:ext cx="8229600" cy="708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4000">
                <a:solidFill>
                  <a:schemeClr val="tx1"/>
                </a:solidFill>
              </a:rPr>
              <a:t>败者树的示例</a:t>
            </a:r>
          </a:p>
        </p:txBody>
      </p:sp>
      <p:sp>
        <p:nvSpPr>
          <p:cNvPr id="52227" name="Rectangle 3">
            <a:extLst>
              <a:ext uri="{FF2B5EF4-FFF2-40B4-BE49-F238E27FC236}">
                <a16:creationId xmlns:a16="http://schemas.microsoft.com/office/drawing/2014/main" id="{0A5B634E-E868-4A3D-9DD2-A8B6BE5E3A85}"/>
              </a:ext>
            </a:extLst>
          </p:cNvPr>
          <p:cNvSpPr>
            <a:spLocks noChangeArrowheads="1"/>
          </p:cNvSpPr>
          <p:nvPr/>
        </p:nvSpPr>
        <p:spPr bwMode="auto">
          <a:xfrm>
            <a:off x="3363120"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28" name="Rectangle 4">
            <a:extLst>
              <a:ext uri="{FF2B5EF4-FFF2-40B4-BE49-F238E27FC236}">
                <a16:creationId xmlns:a16="http://schemas.microsoft.com/office/drawing/2014/main" id="{70770C9A-B345-4044-9B42-D62E5142F4B5}"/>
              </a:ext>
            </a:extLst>
          </p:cNvPr>
          <p:cNvSpPr>
            <a:spLocks noChangeArrowheads="1"/>
          </p:cNvSpPr>
          <p:nvPr/>
        </p:nvSpPr>
        <p:spPr bwMode="auto">
          <a:xfrm>
            <a:off x="3363120"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29" name="Rectangle 5">
            <a:extLst>
              <a:ext uri="{FF2B5EF4-FFF2-40B4-BE49-F238E27FC236}">
                <a16:creationId xmlns:a16="http://schemas.microsoft.com/office/drawing/2014/main" id="{09F3F9E4-5356-4B47-A6C1-266D754919CB}"/>
              </a:ext>
            </a:extLst>
          </p:cNvPr>
          <p:cNvSpPr>
            <a:spLocks noChangeArrowheads="1"/>
          </p:cNvSpPr>
          <p:nvPr/>
        </p:nvSpPr>
        <p:spPr bwMode="auto">
          <a:xfrm>
            <a:off x="3475831"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10</a:t>
            </a:r>
            <a:endParaRPr lang="en-US" altLang="zh-CN" sz="2000">
              <a:solidFill>
                <a:srgbClr val="000000"/>
              </a:solidFill>
              <a:latin typeface="Arial" panose="020B0604020202020204" pitchFamily="34" charset="0"/>
              <a:ea typeface="宋体" panose="02010600030101010101" pitchFamily="2" charset="-122"/>
            </a:endParaRPr>
          </a:p>
        </p:txBody>
      </p:sp>
      <p:sp>
        <p:nvSpPr>
          <p:cNvPr id="52230" name="Rectangle 6">
            <a:extLst>
              <a:ext uri="{FF2B5EF4-FFF2-40B4-BE49-F238E27FC236}">
                <a16:creationId xmlns:a16="http://schemas.microsoft.com/office/drawing/2014/main" id="{C3ECD2A2-6071-446E-8C1A-847466C183DA}"/>
              </a:ext>
            </a:extLst>
          </p:cNvPr>
          <p:cNvSpPr>
            <a:spLocks noChangeArrowheads="1"/>
          </p:cNvSpPr>
          <p:nvPr/>
        </p:nvSpPr>
        <p:spPr bwMode="auto">
          <a:xfrm>
            <a:off x="4090195"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31" name="Rectangle 7">
            <a:extLst>
              <a:ext uri="{FF2B5EF4-FFF2-40B4-BE49-F238E27FC236}">
                <a16:creationId xmlns:a16="http://schemas.microsoft.com/office/drawing/2014/main" id="{C6B9D747-1098-4360-8072-BEF693FBF825}"/>
              </a:ext>
            </a:extLst>
          </p:cNvPr>
          <p:cNvSpPr>
            <a:spLocks noChangeArrowheads="1"/>
          </p:cNvSpPr>
          <p:nvPr/>
        </p:nvSpPr>
        <p:spPr bwMode="auto">
          <a:xfrm>
            <a:off x="4090195"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32" name="Rectangle 8">
            <a:extLst>
              <a:ext uri="{FF2B5EF4-FFF2-40B4-BE49-F238E27FC236}">
                <a16:creationId xmlns:a16="http://schemas.microsoft.com/office/drawing/2014/main" id="{4686DC3B-2A3D-421D-A689-CD8A64522ADF}"/>
              </a:ext>
            </a:extLst>
          </p:cNvPr>
          <p:cNvSpPr>
            <a:spLocks noChangeArrowheads="1"/>
          </p:cNvSpPr>
          <p:nvPr/>
        </p:nvSpPr>
        <p:spPr bwMode="auto">
          <a:xfrm>
            <a:off x="4255294" y="41116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9</a:t>
            </a:r>
            <a:endParaRPr lang="en-US" altLang="zh-CN" sz="2000">
              <a:solidFill>
                <a:srgbClr val="000000"/>
              </a:solidFill>
              <a:latin typeface="Arial" panose="020B0604020202020204" pitchFamily="34" charset="0"/>
              <a:ea typeface="宋体" panose="02010600030101010101" pitchFamily="2" charset="-122"/>
            </a:endParaRPr>
          </a:p>
        </p:txBody>
      </p:sp>
      <p:sp>
        <p:nvSpPr>
          <p:cNvPr id="52233" name="Rectangle 9">
            <a:extLst>
              <a:ext uri="{FF2B5EF4-FFF2-40B4-BE49-F238E27FC236}">
                <a16:creationId xmlns:a16="http://schemas.microsoft.com/office/drawing/2014/main" id="{B22446B7-D17F-4B8C-A04A-C08C5391F30C}"/>
              </a:ext>
            </a:extLst>
          </p:cNvPr>
          <p:cNvSpPr>
            <a:spLocks noChangeArrowheads="1"/>
          </p:cNvSpPr>
          <p:nvPr/>
        </p:nvSpPr>
        <p:spPr bwMode="auto">
          <a:xfrm>
            <a:off x="4815682"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34" name="Rectangle 10">
            <a:extLst>
              <a:ext uri="{FF2B5EF4-FFF2-40B4-BE49-F238E27FC236}">
                <a16:creationId xmlns:a16="http://schemas.microsoft.com/office/drawing/2014/main" id="{6793011E-F996-4058-BEAD-EE13DB987062}"/>
              </a:ext>
            </a:extLst>
          </p:cNvPr>
          <p:cNvSpPr>
            <a:spLocks noChangeArrowheads="1"/>
          </p:cNvSpPr>
          <p:nvPr/>
        </p:nvSpPr>
        <p:spPr bwMode="auto">
          <a:xfrm>
            <a:off x="4815682"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35" name="Rectangle 11">
            <a:extLst>
              <a:ext uri="{FF2B5EF4-FFF2-40B4-BE49-F238E27FC236}">
                <a16:creationId xmlns:a16="http://schemas.microsoft.com/office/drawing/2014/main" id="{27D0562B-4527-4C58-8A98-46A6C280BF7C}"/>
              </a:ext>
            </a:extLst>
          </p:cNvPr>
          <p:cNvSpPr>
            <a:spLocks noChangeArrowheads="1"/>
          </p:cNvSpPr>
          <p:nvPr/>
        </p:nvSpPr>
        <p:spPr bwMode="auto">
          <a:xfrm>
            <a:off x="4976019" y="41116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6</a:t>
            </a:r>
            <a:endParaRPr lang="en-US" altLang="zh-CN" sz="2000">
              <a:solidFill>
                <a:srgbClr val="000000"/>
              </a:solidFill>
              <a:latin typeface="Arial" panose="020B0604020202020204" pitchFamily="34" charset="0"/>
              <a:ea typeface="宋体" panose="02010600030101010101" pitchFamily="2" charset="-122"/>
            </a:endParaRPr>
          </a:p>
        </p:txBody>
      </p:sp>
      <p:sp>
        <p:nvSpPr>
          <p:cNvPr id="52236" name="Rectangle 12">
            <a:extLst>
              <a:ext uri="{FF2B5EF4-FFF2-40B4-BE49-F238E27FC236}">
                <a16:creationId xmlns:a16="http://schemas.microsoft.com/office/drawing/2014/main" id="{78E2EEC9-C8A1-411F-BC45-D84C0B445AF5}"/>
              </a:ext>
            </a:extLst>
          </p:cNvPr>
          <p:cNvSpPr>
            <a:spLocks noChangeArrowheads="1"/>
          </p:cNvSpPr>
          <p:nvPr/>
        </p:nvSpPr>
        <p:spPr bwMode="auto">
          <a:xfrm>
            <a:off x="5544345"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37" name="Rectangle 13">
            <a:extLst>
              <a:ext uri="{FF2B5EF4-FFF2-40B4-BE49-F238E27FC236}">
                <a16:creationId xmlns:a16="http://schemas.microsoft.com/office/drawing/2014/main" id="{0E19352B-E77C-4D57-ACFC-AA176E188F77}"/>
              </a:ext>
            </a:extLst>
          </p:cNvPr>
          <p:cNvSpPr>
            <a:spLocks noChangeArrowheads="1"/>
          </p:cNvSpPr>
          <p:nvPr/>
        </p:nvSpPr>
        <p:spPr bwMode="auto">
          <a:xfrm>
            <a:off x="5544345"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38" name="Rectangle 14">
            <a:extLst>
              <a:ext uri="{FF2B5EF4-FFF2-40B4-BE49-F238E27FC236}">
                <a16:creationId xmlns:a16="http://schemas.microsoft.com/office/drawing/2014/main" id="{AA04F248-1EF4-42A1-AC69-0681E0E03885}"/>
              </a:ext>
            </a:extLst>
          </p:cNvPr>
          <p:cNvSpPr>
            <a:spLocks noChangeArrowheads="1"/>
          </p:cNvSpPr>
          <p:nvPr/>
        </p:nvSpPr>
        <p:spPr bwMode="auto">
          <a:xfrm>
            <a:off x="5661819"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20</a:t>
            </a:r>
            <a:endParaRPr lang="en-US" altLang="zh-CN" sz="2000">
              <a:solidFill>
                <a:srgbClr val="000000"/>
              </a:solidFill>
              <a:latin typeface="Arial" panose="020B0604020202020204" pitchFamily="34" charset="0"/>
              <a:ea typeface="宋体" panose="02010600030101010101" pitchFamily="2" charset="-122"/>
            </a:endParaRPr>
          </a:p>
        </p:txBody>
      </p:sp>
      <p:sp>
        <p:nvSpPr>
          <p:cNvPr id="52239" name="Oval 15">
            <a:extLst>
              <a:ext uri="{FF2B5EF4-FFF2-40B4-BE49-F238E27FC236}">
                <a16:creationId xmlns:a16="http://schemas.microsoft.com/office/drawing/2014/main" id="{31CEA7E2-2830-4452-994E-86A7A7D56CD8}"/>
              </a:ext>
            </a:extLst>
          </p:cNvPr>
          <p:cNvSpPr>
            <a:spLocks noChangeArrowheads="1"/>
          </p:cNvSpPr>
          <p:nvPr/>
        </p:nvSpPr>
        <p:spPr bwMode="auto">
          <a:xfrm>
            <a:off x="3702845" y="3348038"/>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40" name="Oval 16">
            <a:extLst>
              <a:ext uri="{FF2B5EF4-FFF2-40B4-BE49-F238E27FC236}">
                <a16:creationId xmlns:a16="http://schemas.microsoft.com/office/drawing/2014/main" id="{FA7455D0-5698-449A-8E0E-244C232E9C58}"/>
              </a:ext>
            </a:extLst>
          </p:cNvPr>
          <p:cNvSpPr>
            <a:spLocks noChangeArrowheads="1"/>
          </p:cNvSpPr>
          <p:nvPr/>
        </p:nvSpPr>
        <p:spPr bwMode="auto">
          <a:xfrm>
            <a:off x="3702845" y="3348038"/>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41" name="Rectangle 17">
            <a:extLst>
              <a:ext uri="{FF2B5EF4-FFF2-40B4-BE49-F238E27FC236}">
                <a16:creationId xmlns:a16="http://schemas.microsoft.com/office/drawing/2014/main" id="{08242996-9E89-4F5C-825E-E81812871FA4}"/>
              </a:ext>
            </a:extLst>
          </p:cNvPr>
          <p:cNvSpPr>
            <a:spLocks noChangeArrowheads="1"/>
          </p:cNvSpPr>
          <p:nvPr/>
        </p:nvSpPr>
        <p:spPr bwMode="auto">
          <a:xfrm>
            <a:off x="3866356" y="3397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a:t>
            </a:r>
            <a:endParaRPr lang="en-US" altLang="zh-CN" sz="2000">
              <a:solidFill>
                <a:srgbClr val="000000"/>
              </a:solidFill>
              <a:latin typeface="Arial" panose="020B0604020202020204" pitchFamily="34" charset="0"/>
              <a:ea typeface="宋体" panose="02010600030101010101" pitchFamily="2" charset="-122"/>
            </a:endParaRPr>
          </a:p>
        </p:txBody>
      </p:sp>
      <p:sp>
        <p:nvSpPr>
          <p:cNvPr id="52242" name="Oval 18">
            <a:extLst>
              <a:ext uri="{FF2B5EF4-FFF2-40B4-BE49-F238E27FC236}">
                <a16:creationId xmlns:a16="http://schemas.microsoft.com/office/drawing/2014/main" id="{FAF693ED-4E4A-4911-BD80-F0AD447AA71A}"/>
              </a:ext>
            </a:extLst>
          </p:cNvPr>
          <p:cNvSpPr>
            <a:spLocks noChangeArrowheads="1"/>
          </p:cNvSpPr>
          <p:nvPr/>
        </p:nvSpPr>
        <p:spPr bwMode="auto">
          <a:xfrm>
            <a:off x="5156995" y="3348038"/>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43" name="Oval 19">
            <a:extLst>
              <a:ext uri="{FF2B5EF4-FFF2-40B4-BE49-F238E27FC236}">
                <a16:creationId xmlns:a16="http://schemas.microsoft.com/office/drawing/2014/main" id="{FF0339B7-7034-4B1E-BCB3-A77B9B6C7419}"/>
              </a:ext>
            </a:extLst>
          </p:cNvPr>
          <p:cNvSpPr>
            <a:spLocks noChangeArrowheads="1"/>
          </p:cNvSpPr>
          <p:nvPr/>
        </p:nvSpPr>
        <p:spPr bwMode="auto">
          <a:xfrm>
            <a:off x="5156995" y="3348038"/>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44" name="Rectangle 20">
            <a:extLst>
              <a:ext uri="{FF2B5EF4-FFF2-40B4-BE49-F238E27FC236}">
                <a16:creationId xmlns:a16="http://schemas.microsoft.com/office/drawing/2014/main" id="{B9EBD9EB-ABE3-4989-853D-EBE790545436}"/>
              </a:ext>
            </a:extLst>
          </p:cNvPr>
          <p:cNvSpPr>
            <a:spLocks noChangeArrowheads="1"/>
          </p:cNvSpPr>
          <p:nvPr/>
        </p:nvSpPr>
        <p:spPr bwMode="auto">
          <a:xfrm>
            <a:off x="5326856" y="3397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4</a:t>
            </a:r>
            <a:endParaRPr lang="en-US" altLang="zh-CN" sz="2000">
              <a:solidFill>
                <a:srgbClr val="000000"/>
              </a:solidFill>
              <a:latin typeface="Arial" panose="020B0604020202020204" pitchFamily="34" charset="0"/>
              <a:ea typeface="宋体" panose="02010600030101010101" pitchFamily="2" charset="-122"/>
            </a:endParaRPr>
          </a:p>
        </p:txBody>
      </p:sp>
      <p:sp>
        <p:nvSpPr>
          <p:cNvPr id="52245" name="Line 21">
            <a:extLst>
              <a:ext uri="{FF2B5EF4-FFF2-40B4-BE49-F238E27FC236}">
                <a16:creationId xmlns:a16="http://schemas.microsoft.com/office/drawing/2014/main" id="{5F461366-B6A9-4ADD-9B72-81F4C4EC9231}"/>
              </a:ext>
            </a:extLst>
          </p:cNvPr>
          <p:cNvSpPr>
            <a:spLocks noChangeShapeType="1"/>
          </p:cNvSpPr>
          <p:nvPr/>
        </p:nvSpPr>
        <p:spPr bwMode="auto">
          <a:xfrm flipH="1">
            <a:off x="3606007" y="3683001"/>
            <a:ext cx="231775" cy="37306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46" name="Line 22">
            <a:extLst>
              <a:ext uri="{FF2B5EF4-FFF2-40B4-BE49-F238E27FC236}">
                <a16:creationId xmlns:a16="http://schemas.microsoft.com/office/drawing/2014/main" id="{ABDF287C-ABF6-47DD-9B69-A6B86887D04D}"/>
              </a:ext>
            </a:extLst>
          </p:cNvPr>
          <p:cNvSpPr>
            <a:spLocks noChangeShapeType="1"/>
          </p:cNvSpPr>
          <p:nvPr/>
        </p:nvSpPr>
        <p:spPr bwMode="auto">
          <a:xfrm>
            <a:off x="4071145" y="3676651"/>
            <a:ext cx="261937" cy="37941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47" name="Line 23">
            <a:extLst>
              <a:ext uri="{FF2B5EF4-FFF2-40B4-BE49-F238E27FC236}">
                <a16:creationId xmlns:a16="http://schemas.microsoft.com/office/drawing/2014/main" id="{5E94C22F-6CDB-47FC-AC93-A51CEAFB665F}"/>
              </a:ext>
            </a:extLst>
          </p:cNvPr>
          <p:cNvSpPr>
            <a:spLocks noChangeShapeType="1"/>
          </p:cNvSpPr>
          <p:nvPr/>
        </p:nvSpPr>
        <p:spPr bwMode="auto">
          <a:xfrm flipH="1">
            <a:off x="5060156" y="3694113"/>
            <a:ext cx="261938" cy="36195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48" name="Line 24">
            <a:extLst>
              <a:ext uri="{FF2B5EF4-FFF2-40B4-BE49-F238E27FC236}">
                <a16:creationId xmlns:a16="http://schemas.microsoft.com/office/drawing/2014/main" id="{D6C12234-DA4B-4128-A2B8-76D65247EEC7}"/>
              </a:ext>
            </a:extLst>
          </p:cNvPr>
          <p:cNvSpPr>
            <a:spLocks noChangeShapeType="1"/>
          </p:cNvSpPr>
          <p:nvPr/>
        </p:nvSpPr>
        <p:spPr bwMode="auto">
          <a:xfrm>
            <a:off x="5495131" y="3689351"/>
            <a:ext cx="292100" cy="36671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49" name="Oval 25">
            <a:extLst>
              <a:ext uri="{FF2B5EF4-FFF2-40B4-BE49-F238E27FC236}">
                <a16:creationId xmlns:a16="http://schemas.microsoft.com/office/drawing/2014/main" id="{52EEB337-4FF1-47A4-9FB3-74EF021B712A}"/>
              </a:ext>
            </a:extLst>
          </p:cNvPr>
          <p:cNvSpPr>
            <a:spLocks noChangeArrowheads="1"/>
          </p:cNvSpPr>
          <p:nvPr/>
        </p:nvSpPr>
        <p:spPr bwMode="auto">
          <a:xfrm>
            <a:off x="4428332" y="2640013"/>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50" name="Oval 26">
            <a:extLst>
              <a:ext uri="{FF2B5EF4-FFF2-40B4-BE49-F238E27FC236}">
                <a16:creationId xmlns:a16="http://schemas.microsoft.com/office/drawing/2014/main" id="{757552C0-73DD-4DAD-BAF3-E242430E737B}"/>
              </a:ext>
            </a:extLst>
          </p:cNvPr>
          <p:cNvSpPr>
            <a:spLocks noChangeArrowheads="1"/>
          </p:cNvSpPr>
          <p:nvPr/>
        </p:nvSpPr>
        <p:spPr bwMode="auto">
          <a:xfrm>
            <a:off x="4428332" y="2640013"/>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51" name="Rectangle 27">
            <a:extLst>
              <a:ext uri="{FF2B5EF4-FFF2-40B4-BE49-F238E27FC236}">
                <a16:creationId xmlns:a16="http://schemas.microsoft.com/office/drawing/2014/main" id="{5605ECE3-D552-40EB-858A-070A5F7E93E6}"/>
              </a:ext>
            </a:extLst>
          </p:cNvPr>
          <p:cNvSpPr>
            <a:spLocks noChangeArrowheads="1"/>
          </p:cNvSpPr>
          <p:nvPr/>
        </p:nvSpPr>
        <p:spPr bwMode="auto">
          <a:xfrm>
            <a:off x="4606131" y="26939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2</a:t>
            </a:r>
            <a:endParaRPr lang="en-US" altLang="zh-CN" sz="2000">
              <a:solidFill>
                <a:srgbClr val="000000"/>
              </a:solidFill>
              <a:latin typeface="Arial" panose="020B0604020202020204" pitchFamily="34" charset="0"/>
              <a:ea typeface="宋体" panose="02010600030101010101" pitchFamily="2" charset="-122"/>
            </a:endParaRPr>
          </a:p>
        </p:txBody>
      </p:sp>
      <p:sp>
        <p:nvSpPr>
          <p:cNvPr id="52252" name="Line 28">
            <a:extLst>
              <a:ext uri="{FF2B5EF4-FFF2-40B4-BE49-F238E27FC236}">
                <a16:creationId xmlns:a16="http://schemas.microsoft.com/office/drawing/2014/main" id="{A38B918B-A229-4C69-88FD-4AD98D8B5844}"/>
              </a:ext>
            </a:extLst>
          </p:cNvPr>
          <p:cNvSpPr>
            <a:spLocks noChangeShapeType="1"/>
          </p:cNvSpPr>
          <p:nvPr/>
        </p:nvSpPr>
        <p:spPr bwMode="auto">
          <a:xfrm flipH="1">
            <a:off x="4010820" y="2965451"/>
            <a:ext cx="530225" cy="39052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53" name="Line 29">
            <a:extLst>
              <a:ext uri="{FF2B5EF4-FFF2-40B4-BE49-F238E27FC236}">
                <a16:creationId xmlns:a16="http://schemas.microsoft.com/office/drawing/2014/main" id="{D243E6BD-1CAE-4F4F-91FD-FFA5427DE111}"/>
              </a:ext>
            </a:extLst>
          </p:cNvPr>
          <p:cNvSpPr>
            <a:spLocks noChangeShapeType="1"/>
          </p:cNvSpPr>
          <p:nvPr/>
        </p:nvSpPr>
        <p:spPr bwMode="auto">
          <a:xfrm>
            <a:off x="4783931" y="2973388"/>
            <a:ext cx="528638" cy="38576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54" name="Rectangle 30">
            <a:extLst>
              <a:ext uri="{FF2B5EF4-FFF2-40B4-BE49-F238E27FC236}">
                <a16:creationId xmlns:a16="http://schemas.microsoft.com/office/drawing/2014/main" id="{45F547E0-BB86-490D-9A02-3142D74284DB}"/>
              </a:ext>
            </a:extLst>
          </p:cNvPr>
          <p:cNvSpPr>
            <a:spLocks noChangeArrowheads="1"/>
          </p:cNvSpPr>
          <p:nvPr/>
        </p:nvSpPr>
        <p:spPr bwMode="auto">
          <a:xfrm>
            <a:off x="6296819" y="4056063"/>
            <a:ext cx="482600"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55" name="Rectangle 31">
            <a:extLst>
              <a:ext uri="{FF2B5EF4-FFF2-40B4-BE49-F238E27FC236}">
                <a16:creationId xmlns:a16="http://schemas.microsoft.com/office/drawing/2014/main" id="{5EBBE743-F685-4F91-AA43-EFC2D41CD761}"/>
              </a:ext>
            </a:extLst>
          </p:cNvPr>
          <p:cNvSpPr>
            <a:spLocks noChangeArrowheads="1"/>
          </p:cNvSpPr>
          <p:nvPr/>
        </p:nvSpPr>
        <p:spPr bwMode="auto">
          <a:xfrm>
            <a:off x="6296819" y="4056063"/>
            <a:ext cx="482600"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56" name="Rectangle 32">
            <a:extLst>
              <a:ext uri="{FF2B5EF4-FFF2-40B4-BE49-F238E27FC236}">
                <a16:creationId xmlns:a16="http://schemas.microsoft.com/office/drawing/2014/main" id="{FB07F3AB-CE48-43EB-9136-7101EB627411}"/>
              </a:ext>
            </a:extLst>
          </p:cNvPr>
          <p:cNvSpPr>
            <a:spLocks noChangeArrowheads="1"/>
          </p:cNvSpPr>
          <p:nvPr/>
        </p:nvSpPr>
        <p:spPr bwMode="auto">
          <a:xfrm>
            <a:off x="6422231"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12</a:t>
            </a:r>
            <a:endParaRPr lang="en-US" altLang="zh-CN" sz="2000">
              <a:solidFill>
                <a:srgbClr val="000000"/>
              </a:solidFill>
              <a:latin typeface="Arial" panose="020B0604020202020204" pitchFamily="34" charset="0"/>
              <a:ea typeface="宋体" panose="02010600030101010101" pitchFamily="2" charset="-122"/>
            </a:endParaRPr>
          </a:p>
        </p:txBody>
      </p:sp>
      <p:sp>
        <p:nvSpPr>
          <p:cNvPr id="52257" name="Rectangle 33">
            <a:extLst>
              <a:ext uri="{FF2B5EF4-FFF2-40B4-BE49-F238E27FC236}">
                <a16:creationId xmlns:a16="http://schemas.microsoft.com/office/drawing/2014/main" id="{6252B655-29AB-434D-84F5-E952D7D764C4}"/>
              </a:ext>
            </a:extLst>
          </p:cNvPr>
          <p:cNvSpPr>
            <a:spLocks noChangeArrowheads="1"/>
          </p:cNvSpPr>
          <p:nvPr/>
        </p:nvSpPr>
        <p:spPr bwMode="auto">
          <a:xfrm>
            <a:off x="7022307"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58" name="Rectangle 34">
            <a:extLst>
              <a:ext uri="{FF2B5EF4-FFF2-40B4-BE49-F238E27FC236}">
                <a16:creationId xmlns:a16="http://schemas.microsoft.com/office/drawing/2014/main" id="{11E950F9-3459-4905-B4CB-6F6F7845071E}"/>
              </a:ext>
            </a:extLst>
          </p:cNvPr>
          <p:cNvSpPr>
            <a:spLocks noChangeArrowheads="1"/>
          </p:cNvSpPr>
          <p:nvPr/>
        </p:nvSpPr>
        <p:spPr bwMode="auto">
          <a:xfrm>
            <a:off x="7022307"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59" name="Rectangle 35">
            <a:extLst>
              <a:ext uri="{FF2B5EF4-FFF2-40B4-BE49-F238E27FC236}">
                <a16:creationId xmlns:a16="http://schemas.microsoft.com/office/drawing/2014/main" id="{1BCC61CC-DB10-484D-9CA7-FE1FDB2539E4}"/>
              </a:ext>
            </a:extLst>
          </p:cNvPr>
          <p:cNvSpPr>
            <a:spLocks noChangeArrowheads="1"/>
          </p:cNvSpPr>
          <p:nvPr/>
        </p:nvSpPr>
        <p:spPr bwMode="auto">
          <a:xfrm>
            <a:off x="7198519" y="41116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8</a:t>
            </a:r>
            <a:endParaRPr lang="en-US" altLang="zh-CN" sz="2000">
              <a:solidFill>
                <a:srgbClr val="000000"/>
              </a:solidFill>
              <a:latin typeface="Arial" panose="020B0604020202020204" pitchFamily="34" charset="0"/>
              <a:ea typeface="宋体" panose="02010600030101010101" pitchFamily="2" charset="-122"/>
            </a:endParaRPr>
          </a:p>
        </p:txBody>
      </p:sp>
      <p:sp>
        <p:nvSpPr>
          <p:cNvPr id="52260" name="Rectangle 36">
            <a:extLst>
              <a:ext uri="{FF2B5EF4-FFF2-40B4-BE49-F238E27FC236}">
                <a16:creationId xmlns:a16="http://schemas.microsoft.com/office/drawing/2014/main" id="{E9B640BF-C66B-4C64-970E-46A033A945E5}"/>
              </a:ext>
            </a:extLst>
          </p:cNvPr>
          <p:cNvSpPr>
            <a:spLocks noChangeArrowheads="1"/>
          </p:cNvSpPr>
          <p:nvPr/>
        </p:nvSpPr>
        <p:spPr bwMode="auto">
          <a:xfrm>
            <a:off x="7750969" y="4056063"/>
            <a:ext cx="482600"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61" name="Rectangle 37">
            <a:extLst>
              <a:ext uri="{FF2B5EF4-FFF2-40B4-BE49-F238E27FC236}">
                <a16:creationId xmlns:a16="http://schemas.microsoft.com/office/drawing/2014/main" id="{448FC3CF-ED61-49FA-B07B-F3AAA33ECF63}"/>
              </a:ext>
            </a:extLst>
          </p:cNvPr>
          <p:cNvSpPr>
            <a:spLocks noChangeArrowheads="1"/>
          </p:cNvSpPr>
          <p:nvPr/>
        </p:nvSpPr>
        <p:spPr bwMode="auto">
          <a:xfrm>
            <a:off x="7750969" y="4056063"/>
            <a:ext cx="482600"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62" name="Rectangle 38">
            <a:extLst>
              <a:ext uri="{FF2B5EF4-FFF2-40B4-BE49-F238E27FC236}">
                <a16:creationId xmlns:a16="http://schemas.microsoft.com/office/drawing/2014/main" id="{7F31DE76-CE4D-474B-A14F-62E18FDCD3F7}"/>
              </a:ext>
            </a:extLst>
          </p:cNvPr>
          <p:cNvSpPr>
            <a:spLocks noChangeArrowheads="1"/>
          </p:cNvSpPr>
          <p:nvPr/>
        </p:nvSpPr>
        <p:spPr bwMode="auto">
          <a:xfrm>
            <a:off x="7863681"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15</a:t>
            </a:r>
            <a:endParaRPr lang="en-US" altLang="zh-CN" sz="2000">
              <a:solidFill>
                <a:srgbClr val="000000"/>
              </a:solidFill>
              <a:latin typeface="Arial" panose="020B0604020202020204" pitchFamily="34" charset="0"/>
              <a:ea typeface="宋体" panose="02010600030101010101" pitchFamily="2" charset="-122"/>
            </a:endParaRPr>
          </a:p>
        </p:txBody>
      </p:sp>
      <p:sp>
        <p:nvSpPr>
          <p:cNvPr id="52263" name="Rectangle 39">
            <a:extLst>
              <a:ext uri="{FF2B5EF4-FFF2-40B4-BE49-F238E27FC236}">
                <a16:creationId xmlns:a16="http://schemas.microsoft.com/office/drawing/2014/main" id="{66AA09FC-B953-4477-BD9F-BF678180D8F7}"/>
              </a:ext>
            </a:extLst>
          </p:cNvPr>
          <p:cNvSpPr>
            <a:spLocks noChangeArrowheads="1"/>
          </p:cNvSpPr>
          <p:nvPr/>
        </p:nvSpPr>
        <p:spPr bwMode="auto">
          <a:xfrm>
            <a:off x="8476457"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64" name="Rectangle 40">
            <a:extLst>
              <a:ext uri="{FF2B5EF4-FFF2-40B4-BE49-F238E27FC236}">
                <a16:creationId xmlns:a16="http://schemas.microsoft.com/office/drawing/2014/main" id="{C735549E-64DE-4117-BEEC-03C43E6C146D}"/>
              </a:ext>
            </a:extLst>
          </p:cNvPr>
          <p:cNvSpPr>
            <a:spLocks noChangeArrowheads="1"/>
          </p:cNvSpPr>
          <p:nvPr/>
        </p:nvSpPr>
        <p:spPr bwMode="auto">
          <a:xfrm>
            <a:off x="8476457"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65" name="Rectangle 41">
            <a:extLst>
              <a:ext uri="{FF2B5EF4-FFF2-40B4-BE49-F238E27FC236}">
                <a16:creationId xmlns:a16="http://schemas.microsoft.com/office/drawing/2014/main" id="{89BE52FD-92F2-4099-AED8-AF2D0AA62238}"/>
              </a:ext>
            </a:extLst>
          </p:cNvPr>
          <p:cNvSpPr>
            <a:spLocks noChangeArrowheads="1"/>
          </p:cNvSpPr>
          <p:nvPr/>
        </p:nvSpPr>
        <p:spPr bwMode="auto">
          <a:xfrm>
            <a:off x="8587581"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16</a:t>
            </a:r>
            <a:endParaRPr lang="en-US" altLang="zh-CN" sz="2000">
              <a:solidFill>
                <a:srgbClr val="000000"/>
              </a:solidFill>
              <a:latin typeface="Arial" panose="020B0604020202020204" pitchFamily="34" charset="0"/>
              <a:ea typeface="宋体" panose="02010600030101010101" pitchFamily="2" charset="-122"/>
            </a:endParaRPr>
          </a:p>
        </p:txBody>
      </p:sp>
      <p:sp>
        <p:nvSpPr>
          <p:cNvPr id="52266" name="Oval 42">
            <a:extLst>
              <a:ext uri="{FF2B5EF4-FFF2-40B4-BE49-F238E27FC236}">
                <a16:creationId xmlns:a16="http://schemas.microsoft.com/office/drawing/2014/main" id="{9AA86850-D582-4BF4-A9E8-42234B76CBF0}"/>
              </a:ext>
            </a:extLst>
          </p:cNvPr>
          <p:cNvSpPr>
            <a:spLocks noChangeArrowheads="1"/>
          </p:cNvSpPr>
          <p:nvPr/>
        </p:nvSpPr>
        <p:spPr bwMode="auto">
          <a:xfrm>
            <a:off x="6634956" y="3348038"/>
            <a:ext cx="484188"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67" name="Oval 43">
            <a:extLst>
              <a:ext uri="{FF2B5EF4-FFF2-40B4-BE49-F238E27FC236}">
                <a16:creationId xmlns:a16="http://schemas.microsoft.com/office/drawing/2014/main" id="{01D2D6D1-E86C-44BF-844F-34A2FEB4C886}"/>
              </a:ext>
            </a:extLst>
          </p:cNvPr>
          <p:cNvSpPr>
            <a:spLocks noChangeArrowheads="1"/>
          </p:cNvSpPr>
          <p:nvPr/>
        </p:nvSpPr>
        <p:spPr bwMode="auto">
          <a:xfrm>
            <a:off x="6634956" y="3348038"/>
            <a:ext cx="484188"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68" name="Rectangle 44">
            <a:extLst>
              <a:ext uri="{FF2B5EF4-FFF2-40B4-BE49-F238E27FC236}">
                <a16:creationId xmlns:a16="http://schemas.microsoft.com/office/drawing/2014/main" id="{13B908CC-E433-4A80-9D36-DBF5CB39602F}"/>
              </a:ext>
            </a:extLst>
          </p:cNvPr>
          <p:cNvSpPr>
            <a:spLocks noChangeArrowheads="1"/>
          </p:cNvSpPr>
          <p:nvPr/>
        </p:nvSpPr>
        <p:spPr bwMode="auto">
          <a:xfrm>
            <a:off x="6807994" y="3397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5</a:t>
            </a:r>
            <a:endParaRPr lang="en-US" altLang="zh-CN" sz="2000">
              <a:solidFill>
                <a:srgbClr val="000000"/>
              </a:solidFill>
              <a:latin typeface="Arial" panose="020B0604020202020204" pitchFamily="34" charset="0"/>
              <a:ea typeface="宋体" panose="02010600030101010101" pitchFamily="2" charset="-122"/>
            </a:endParaRPr>
          </a:p>
        </p:txBody>
      </p:sp>
      <p:sp>
        <p:nvSpPr>
          <p:cNvPr id="52269" name="Oval 45">
            <a:extLst>
              <a:ext uri="{FF2B5EF4-FFF2-40B4-BE49-F238E27FC236}">
                <a16:creationId xmlns:a16="http://schemas.microsoft.com/office/drawing/2014/main" id="{ECE50663-18B7-4BD6-8E1D-27E954B418AB}"/>
              </a:ext>
            </a:extLst>
          </p:cNvPr>
          <p:cNvSpPr>
            <a:spLocks noChangeArrowheads="1"/>
          </p:cNvSpPr>
          <p:nvPr/>
        </p:nvSpPr>
        <p:spPr bwMode="auto">
          <a:xfrm>
            <a:off x="8089106" y="3348038"/>
            <a:ext cx="484188"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70" name="Oval 46">
            <a:extLst>
              <a:ext uri="{FF2B5EF4-FFF2-40B4-BE49-F238E27FC236}">
                <a16:creationId xmlns:a16="http://schemas.microsoft.com/office/drawing/2014/main" id="{9ABE5134-CB1F-42AF-87A3-B2227C3EE701}"/>
              </a:ext>
            </a:extLst>
          </p:cNvPr>
          <p:cNvSpPr>
            <a:spLocks noChangeArrowheads="1"/>
          </p:cNvSpPr>
          <p:nvPr/>
        </p:nvSpPr>
        <p:spPr bwMode="auto">
          <a:xfrm>
            <a:off x="8089106" y="3348038"/>
            <a:ext cx="484188"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71" name="Rectangle 47">
            <a:extLst>
              <a:ext uri="{FF2B5EF4-FFF2-40B4-BE49-F238E27FC236}">
                <a16:creationId xmlns:a16="http://schemas.microsoft.com/office/drawing/2014/main" id="{D7CBD761-2EC4-433D-88C2-53E471E7E2C7}"/>
              </a:ext>
            </a:extLst>
          </p:cNvPr>
          <p:cNvSpPr>
            <a:spLocks noChangeArrowheads="1"/>
          </p:cNvSpPr>
          <p:nvPr/>
        </p:nvSpPr>
        <p:spPr bwMode="auto">
          <a:xfrm>
            <a:off x="8252619" y="3397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8</a:t>
            </a:r>
            <a:endParaRPr lang="en-US" altLang="zh-CN" sz="2000">
              <a:solidFill>
                <a:srgbClr val="000000"/>
              </a:solidFill>
              <a:latin typeface="Arial" panose="020B0604020202020204" pitchFamily="34" charset="0"/>
              <a:ea typeface="宋体" panose="02010600030101010101" pitchFamily="2" charset="-122"/>
            </a:endParaRPr>
          </a:p>
        </p:txBody>
      </p:sp>
      <p:sp>
        <p:nvSpPr>
          <p:cNvPr id="52272" name="Line 48">
            <a:extLst>
              <a:ext uri="{FF2B5EF4-FFF2-40B4-BE49-F238E27FC236}">
                <a16:creationId xmlns:a16="http://schemas.microsoft.com/office/drawing/2014/main" id="{20923E2A-9EF2-48EA-8A99-42342E5EA2ED}"/>
              </a:ext>
            </a:extLst>
          </p:cNvPr>
          <p:cNvSpPr>
            <a:spLocks noChangeShapeType="1"/>
          </p:cNvSpPr>
          <p:nvPr/>
        </p:nvSpPr>
        <p:spPr bwMode="auto">
          <a:xfrm flipH="1">
            <a:off x="6536532" y="3683001"/>
            <a:ext cx="231775" cy="37306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73" name="Line 49">
            <a:extLst>
              <a:ext uri="{FF2B5EF4-FFF2-40B4-BE49-F238E27FC236}">
                <a16:creationId xmlns:a16="http://schemas.microsoft.com/office/drawing/2014/main" id="{185DB2A5-A1DF-44A6-886D-BB0E6A695EE9}"/>
              </a:ext>
            </a:extLst>
          </p:cNvPr>
          <p:cNvSpPr>
            <a:spLocks noChangeShapeType="1"/>
          </p:cNvSpPr>
          <p:nvPr/>
        </p:nvSpPr>
        <p:spPr bwMode="auto">
          <a:xfrm>
            <a:off x="7000082" y="3676651"/>
            <a:ext cx="265113" cy="37941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74" name="Line 50">
            <a:extLst>
              <a:ext uri="{FF2B5EF4-FFF2-40B4-BE49-F238E27FC236}">
                <a16:creationId xmlns:a16="http://schemas.microsoft.com/office/drawing/2014/main" id="{0BB8914D-A624-44B8-9FD5-5D5DB57ACC08}"/>
              </a:ext>
            </a:extLst>
          </p:cNvPr>
          <p:cNvSpPr>
            <a:spLocks noChangeShapeType="1"/>
          </p:cNvSpPr>
          <p:nvPr/>
        </p:nvSpPr>
        <p:spPr bwMode="auto">
          <a:xfrm flipH="1">
            <a:off x="7990682" y="3694113"/>
            <a:ext cx="265113" cy="36195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75" name="Line 51">
            <a:extLst>
              <a:ext uri="{FF2B5EF4-FFF2-40B4-BE49-F238E27FC236}">
                <a16:creationId xmlns:a16="http://schemas.microsoft.com/office/drawing/2014/main" id="{B77A61C2-6FA6-4A74-B7DA-5643BAB2C5DA}"/>
              </a:ext>
            </a:extLst>
          </p:cNvPr>
          <p:cNvSpPr>
            <a:spLocks noChangeShapeType="1"/>
          </p:cNvSpPr>
          <p:nvPr/>
        </p:nvSpPr>
        <p:spPr bwMode="auto">
          <a:xfrm>
            <a:off x="8425656" y="3689351"/>
            <a:ext cx="293688" cy="36671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76" name="Oval 52">
            <a:extLst>
              <a:ext uri="{FF2B5EF4-FFF2-40B4-BE49-F238E27FC236}">
                <a16:creationId xmlns:a16="http://schemas.microsoft.com/office/drawing/2014/main" id="{EA46FC86-591E-4872-989F-A081EFC1FF0C}"/>
              </a:ext>
            </a:extLst>
          </p:cNvPr>
          <p:cNvSpPr>
            <a:spLocks noChangeArrowheads="1"/>
          </p:cNvSpPr>
          <p:nvPr/>
        </p:nvSpPr>
        <p:spPr bwMode="auto">
          <a:xfrm>
            <a:off x="7362031" y="2640013"/>
            <a:ext cx="484188"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77" name="Oval 53">
            <a:extLst>
              <a:ext uri="{FF2B5EF4-FFF2-40B4-BE49-F238E27FC236}">
                <a16:creationId xmlns:a16="http://schemas.microsoft.com/office/drawing/2014/main" id="{99CE777B-F6C4-4005-99D1-C2959BC52F58}"/>
              </a:ext>
            </a:extLst>
          </p:cNvPr>
          <p:cNvSpPr>
            <a:spLocks noChangeArrowheads="1"/>
          </p:cNvSpPr>
          <p:nvPr/>
        </p:nvSpPr>
        <p:spPr bwMode="auto">
          <a:xfrm>
            <a:off x="7362031" y="2640013"/>
            <a:ext cx="484188"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78" name="Rectangle 54">
            <a:extLst>
              <a:ext uri="{FF2B5EF4-FFF2-40B4-BE49-F238E27FC236}">
                <a16:creationId xmlns:a16="http://schemas.microsoft.com/office/drawing/2014/main" id="{5B820413-646E-4721-BC17-099A15B618E9}"/>
              </a:ext>
            </a:extLst>
          </p:cNvPr>
          <p:cNvSpPr>
            <a:spLocks noChangeArrowheads="1"/>
          </p:cNvSpPr>
          <p:nvPr/>
        </p:nvSpPr>
        <p:spPr bwMode="auto">
          <a:xfrm>
            <a:off x="7531894" y="26939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7</a:t>
            </a:r>
            <a:endParaRPr lang="en-US" altLang="zh-CN" sz="2000">
              <a:solidFill>
                <a:srgbClr val="000000"/>
              </a:solidFill>
              <a:latin typeface="Arial" panose="020B0604020202020204" pitchFamily="34" charset="0"/>
              <a:ea typeface="宋体" panose="02010600030101010101" pitchFamily="2" charset="-122"/>
            </a:endParaRPr>
          </a:p>
        </p:txBody>
      </p:sp>
      <p:sp>
        <p:nvSpPr>
          <p:cNvPr id="52279" name="Line 55">
            <a:extLst>
              <a:ext uri="{FF2B5EF4-FFF2-40B4-BE49-F238E27FC236}">
                <a16:creationId xmlns:a16="http://schemas.microsoft.com/office/drawing/2014/main" id="{666C8331-7891-4DBF-82B1-3C66D268A85C}"/>
              </a:ext>
            </a:extLst>
          </p:cNvPr>
          <p:cNvSpPr>
            <a:spLocks noChangeShapeType="1"/>
          </p:cNvSpPr>
          <p:nvPr/>
        </p:nvSpPr>
        <p:spPr bwMode="auto">
          <a:xfrm flipH="1">
            <a:off x="6942932" y="2965451"/>
            <a:ext cx="531813" cy="39052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80" name="Line 56">
            <a:extLst>
              <a:ext uri="{FF2B5EF4-FFF2-40B4-BE49-F238E27FC236}">
                <a16:creationId xmlns:a16="http://schemas.microsoft.com/office/drawing/2014/main" id="{4EB49B56-2A3B-41B3-BC9A-380E1DA9A558}"/>
              </a:ext>
            </a:extLst>
          </p:cNvPr>
          <p:cNvSpPr>
            <a:spLocks noChangeShapeType="1"/>
          </p:cNvSpPr>
          <p:nvPr/>
        </p:nvSpPr>
        <p:spPr bwMode="auto">
          <a:xfrm>
            <a:off x="7717631" y="2973388"/>
            <a:ext cx="528638" cy="38576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81" name="Oval 57">
            <a:extLst>
              <a:ext uri="{FF2B5EF4-FFF2-40B4-BE49-F238E27FC236}">
                <a16:creationId xmlns:a16="http://schemas.microsoft.com/office/drawing/2014/main" id="{9DAAB6EF-265C-414A-A75E-0A107237C949}"/>
              </a:ext>
            </a:extLst>
          </p:cNvPr>
          <p:cNvSpPr>
            <a:spLocks noChangeArrowheads="1"/>
          </p:cNvSpPr>
          <p:nvPr/>
        </p:nvSpPr>
        <p:spPr bwMode="auto">
          <a:xfrm>
            <a:off x="5882482" y="1931988"/>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82" name="Oval 58">
            <a:extLst>
              <a:ext uri="{FF2B5EF4-FFF2-40B4-BE49-F238E27FC236}">
                <a16:creationId xmlns:a16="http://schemas.microsoft.com/office/drawing/2014/main" id="{ECD50256-8102-4996-8B21-55FB9DDF2E2C}"/>
              </a:ext>
            </a:extLst>
          </p:cNvPr>
          <p:cNvSpPr>
            <a:spLocks noChangeArrowheads="1"/>
          </p:cNvSpPr>
          <p:nvPr/>
        </p:nvSpPr>
        <p:spPr bwMode="auto">
          <a:xfrm>
            <a:off x="5882482" y="1931988"/>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283" name="Rectangle 59">
            <a:extLst>
              <a:ext uri="{FF2B5EF4-FFF2-40B4-BE49-F238E27FC236}">
                <a16:creationId xmlns:a16="http://schemas.microsoft.com/office/drawing/2014/main" id="{919DA034-3A0C-4266-A62A-7A1D0BD25754}"/>
              </a:ext>
            </a:extLst>
          </p:cNvPr>
          <p:cNvSpPr>
            <a:spLocks noChangeArrowheads="1"/>
          </p:cNvSpPr>
          <p:nvPr/>
        </p:nvSpPr>
        <p:spPr bwMode="auto">
          <a:xfrm>
            <a:off x="6050756" y="19875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6</a:t>
            </a:r>
            <a:endParaRPr lang="en-US" altLang="zh-CN" sz="2000">
              <a:solidFill>
                <a:srgbClr val="000000"/>
              </a:solidFill>
              <a:latin typeface="Arial" panose="020B0604020202020204" pitchFamily="34" charset="0"/>
              <a:ea typeface="宋体" panose="02010600030101010101" pitchFamily="2" charset="-122"/>
            </a:endParaRPr>
          </a:p>
        </p:txBody>
      </p:sp>
      <p:sp>
        <p:nvSpPr>
          <p:cNvPr id="52284" name="Line 60">
            <a:extLst>
              <a:ext uri="{FF2B5EF4-FFF2-40B4-BE49-F238E27FC236}">
                <a16:creationId xmlns:a16="http://schemas.microsoft.com/office/drawing/2014/main" id="{515E6493-93C1-4B6E-98F0-C08314B159DC}"/>
              </a:ext>
            </a:extLst>
          </p:cNvPr>
          <p:cNvSpPr>
            <a:spLocks noChangeShapeType="1"/>
          </p:cNvSpPr>
          <p:nvPr/>
        </p:nvSpPr>
        <p:spPr bwMode="auto">
          <a:xfrm flipH="1">
            <a:off x="4690269" y="2260600"/>
            <a:ext cx="1312862" cy="38100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85" name="Line 61">
            <a:extLst>
              <a:ext uri="{FF2B5EF4-FFF2-40B4-BE49-F238E27FC236}">
                <a16:creationId xmlns:a16="http://schemas.microsoft.com/office/drawing/2014/main" id="{2F040E33-8CFA-47EF-99F3-9BD86EE18E0B}"/>
              </a:ext>
            </a:extLst>
          </p:cNvPr>
          <p:cNvSpPr>
            <a:spLocks noChangeShapeType="1"/>
          </p:cNvSpPr>
          <p:nvPr/>
        </p:nvSpPr>
        <p:spPr bwMode="auto">
          <a:xfrm>
            <a:off x="6265070" y="2252664"/>
            <a:ext cx="1239837" cy="401637"/>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286" name="Rectangle 62">
            <a:extLst>
              <a:ext uri="{FF2B5EF4-FFF2-40B4-BE49-F238E27FC236}">
                <a16:creationId xmlns:a16="http://schemas.microsoft.com/office/drawing/2014/main" id="{9B9D93E8-7C76-47ED-93FE-85E2D109AB61}"/>
              </a:ext>
            </a:extLst>
          </p:cNvPr>
          <p:cNvSpPr>
            <a:spLocks noChangeArrowheads="1"/>
          </p:cNvSpPr>
          <p:nvPr/>
        </p:nvSpPr>
        <p:spPr bwMode="auto">
          <a:xfrm>
            <a:off x="5326857" y="1974850"/>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2287" name="Rectangle 63">
            <a:extLst>
              <a:ext uri="{FF2B5EF4-FFF2-40B4-BE49-F238E27FC236}">
                <a16:creationId xmlns:a16="http://schemas.microsoft.com/office/drawing/2014/main" id="{37DC1FA6-A991-4859-BDC9-C4EC9EBB6AF6}"/>
              </a:ext>
            </a:extLst>
          </p:cNvPr>
          <p:cNvSpPr>
            <a:spLocks noChangeArrowheads="1"/>
          </p:cNvSpPr>
          <p:nvPr/>
        </p:nvSpPr>
        <p:spPr bwMode="auto">
          <a:xfrm>
            <a:off x="5531644" y="197485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288" name="Rectangle 64">
            <a:extLst>
              <a:ext uri="{FF2B5EF4-FFF2-40B4-BE49-F238E27FC236}">
                <a16:creationId xmlns:a16="http://schemas.microsoft.com/office/drawing/2014/main" id="{CCE8BF8D-CA8C-4B1F-9735-C5C4E98260F7}"/>
              </a:ext>
            </a:extLst>
          </p:cNvPr>
          <p:cNvSpPr>
            <a:spLocks noChangeArrowheads="1"/>
          </p:cNvSpPr>
          <p:nvPr/>
        </p:nvSpPr>
        <p:spPr bwMode="auto">
          <a:xfrm>
            <a:off x="5623719" y="19748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a:t>
            </a:r>
            <a:endParaRPr lang="en-US" altLang="zh-CN" sz="2000">
              <a:solidFill>
                <a:srgbClr val="000000"/>
              </a:solidFill>
              <a:latin typeface="Arial" panose="020B0604020202020204" pitchFamily="34" charset="0"/>
              <a:ea typeface="宋体" panose="02010600030101010101" pitchFamily="2" charset="-122"/>
            </a:endParaRPr>
          </a:p>
        </p:txBody>
      </p:sp>
      <p:sp>
        <p:nvSpPr>
          <p:cNvPr id="52289" name="Rectangle 65">
            <a:extLst>
              <a:ext uri="{FF2B5EF4-FFF2-40B4-BE49-F238E27FC236}">
                <a16:creationId xmlns:a16="http://schemas.microsoft.com/office/drawing/2014/main" id="{78DF8EC8-61F9-45B0-BE18-318CC43C7482}"/>
              </a:ext>
            </a:extLst>
          </p:cNvPr>
          <p:cNvSpPr>
            <a:spLocks noChangeArrowheads="1"/>
          </p:cNvSpPr>
          <p:nvPr/>
        </p:nvSpPr>
        <p:spPr bwMode="auto">
          <a:xfrm>
            <a:off x="5772944" y="197485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0" name="Rectangle 66">
            <a:extLst>
              <a:ext uri="{FF2B5EF4-FFF2-40B4-BE49-F238E27FC236}">
                <a16:creationId xmlns:a16="http://schemas.microsoft.com/office/drawing/2014/main" id="{50352408-2D0D-4687-A0AD-F9D8D79594F4}"/>
              </a:ext>
            </a:extLst>
          </p:cNvPr>
          <p:cNvSpPr>
            <a:spLocks noChangeArrowheads="1"/>
          </p:cNvSpPr>
          <p:nvPr/>
        </p:nvSpPr>
        <p:spPr bwMode="auto">
          <a:xfrm>
            <a:off x="3791744" y="2665414"/>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1" name="Rectangle 67">
            <a:extLst>
              <a:ext uri="{FF2B5EF4-FFF2-40B4-BE49-F238E27FC236}">
                <a16:creationId xmlns:a16="http://schemas.microsoft.com/office/drawing/2014/main" id="{F38A24D1-A825-4804-BB6A-E6DD2347DBBA}"/>
              </a:ext>
            </a:extLst>
          </p:cNvPr>
          <p:cNvSpPr>
            <a:spLocks noChangeArrowheads="1"/>
          </p:cNvSpPr>
          <p:nvPr/>
        </p:nvSpPr>
        <p:spPr bwMode="auto">
          <a:xfrm>
            <a:off x="3996531" y="266541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2" name="Rectangle 68">
            <a:extLst>
              <a:ext uri="{FF2B5EF4-FFF2-40B4-BE49-F238E27FC236}">
                <a16:creationId xmlns:a16="http://schemas.microsoft.com/office/drawing/2014/main" id="{02335BBA-758B-426A-80A4-AD36A628F903}"/>
              </a:ext>
            </a:extLst>
          </p:cNvPr>
          <p:cNvSpPr>
            <a:spLocks noChangeArrowheads="1"/>
          </p:cNvSpPr>
          <p:nvPr/>
        </p:nvSpPr>
        <p:spPr bwMode="auto">
          <a:xfrm>
            <a:off x="4087019" y="26654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2</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3" name="Rectangle 69">
            <a:extLst>
              <a:ext uri="{FF2B5EF4-FFF2-40B4-BE49-F238E27FC236}">
                <a16:creationId xmlns:a16="http://schemas.microsoft.com/office/drawing/2014/main" id="{4479315F-4EE8-45C6-8210-204408324B4B}"/>
              </a:ext>
            </a:extLst>
          </p:cNvPr>
          <p:cNvSpPr>
            <a:spLocks noChangeArrowheads="1"/>
          </p:cNvSpPr>
          <p:nvPr/>
        </p:nvSpPr>
        <p:spPr bwMode="auto">
          <a:xfrm>
            <a:off x="4236244" y="2665414"/>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4" name="Rectangle 70">
            <a:extLst>
              <a:ext uri="{FF2B5EF4-FFF2-40B4-BE49-F238E27FC236}">
                <a16:creationId xmlns:a16="http://schemas.microsoft.com/office/drawing/2014/main" id="{40E8896C-94DC-4D9A-BC52-82C05A3BBAA8}"/>
              </a:ext>
            </a:extLst>
          </p:cNvPr>
          <p:cNvSpPr>
            <a:spLocks noChangeArrowheads="1"/>
          </p:cNvSpPr>
          <p:nvPr/>
        </p:nvSpPr>
        <p:spPr bwMode="auto">
          <a:xfrm>
            <a:off x="6717507" y="2678113"/>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5" name="Rectangle 71">
            <a:extLst>
              <a:ext uri="{FF2B5EF4-FFF2-40B4-BE49-F238E27FC236}">
                <a16:creationId xmlns:a16="http://schemas.microsoft.com/office/drawing/2014/main" id="{CEAAD888-117E-418E-86E5-6C6E5DF609F4}"/>
              </a:ext>
            </a:extLst>
          </p:cNvPr>
          <p:cNvSpPr>
            <a:spLocks noChangeArrowheads="1"/>
          </p:cNvSpPr>
          <p:nvPr/>
        </p:nvSpPr>
        <p:spPr bwMode="auto">
          <a:xfrm>
            <a:off x="6920706" y="267811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6" name="Rectangle 72">
            <a:extLst>
              <a:ext uri="{FF2B5EF4-FFF2-40B4-BE49-F238E27FC236}">
                <a16:creationId xmlns:a16="http://schemas.microsoft.com/office/drawing/2014/main" id="{BB580894-0389-425B-9A77-437D052F7C93}"/>
              </a:ext>
            </a:extLst>
          </p:cNvPr>
          <p:cNvSpPr>
            <a:spLocks noChangeArrowheads="1"/>
          </p:cNvSpPr>
          <p:nvPr/>
        </p:nvSpPr>
        <p:spPr bwMode="auto">
          <a:xfrm>
            <a:off x="7012781" y="26781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3</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7" name="Rectangle 73">
            <a:extLst>
              <a:ext uri="{FF2B5EF4-FFF2-40B4-BE49-F238E27FC236}">
                <a16:creationId xmlns:a16="http://schemas.microsoft.com/office/drawing/2014/main" id="{A4313E37-AC92-4D68-B62A-0451CA6D22CF}"/>
              </a:ext>
            </a:extLst>
          </p:cNvPr>
          <p:cNvSpPr>
            <a:spLocks noChangeArrowheads="1"/>
          </p:cNvSpPr>
          <p:nvPr/>
        </p:nvSpPr>
        <p:spPr bwMode="auto">
          <a:xfrm>
            <a:off x="7162006" y="267811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8" name="Rectangle 74">
            <a:extLst>
              <a:ext uri="{FF2B5EF4-FFF2-40B4-BE49-F238E27FC236}">
                <a16:creationId xmlns:a16="http://schemas.microsoft.com/office/drawing/2014/main" id="{9C0EC147-CBA4-43B0-9081-AAB803CDB8DB}"/>
              </a:ext>
            </a:extLst>
          </p:cNvPr>
          <p:cNvSpPr>
            <a:spLocks noChangeArrowheads="1"/>
          </p:cNvSpPr>
          <p:nvPr/>
        </p:nvSpPr>
        <p:spPr bwMode="auto">
          <a:xfrm>
            <a:off x="4606132" y="3408363"/>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2299" name="Rectangle 75">
            <a:extLst>
              <a:ext uri="{FF2B5EF4-FFF2-40B4-BE49-F238E27FC236}">
                <a16:creationId xmlns:a16="http://schemas.microsoft.com/office/drawing/2014/main" id="{CEF06024-2950-4417-854F-2F22DD8B0C38}"/>
              </a:ext>
            </a:extLst>
          </p:cNvPr>
          <p:cNvSpPr>
            <a:spLocks noChangeArrowheads="1"/>
          </p:cNvSpPr>
          <p:nvPr/>
        </p:nvSpPr>
        <p:spPr bwMode="auto">
          <a:xfrm>
            <a:off x="4810919" y="3408364"/>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0" name="Rectangle 76">
            <a:extLst>
              <a:ext uri="{FF2B5EF4-FFF2-40B4-BE49-F238E27FC236}">
                <a16:creationId xmlns:a16="http://schemas.microsoft.com/office/drawing/2014/main" id="{F6C0BC2F-1BE0-44BA-B581-E08F63ADA914}"/>
              </a:ext>
            </a:extLst>
          </p:cNvPr>
          <p:cNvSpPr>
            <a:spLocks noChangeArrowheads="1"/>
          </p:cNvSpPr>
          <p:nvPr/>
        </p:nvSpPr>
        <p:spPr bwMode="auto">
          <a:xfrm>
            <a:off x="4901406" y="34083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5</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1" name="Rectangle 77">
            <a:extLst>
              <a:ext uri="{FF2B5EF4-FFF2-40B4-BE49-F238E27FC236}">
                <a16:creationId xmlns:a16="http://schemas.microsoft.com/office/drawing/2014/main" id="{42A67802-A18E-4192-A987-7204504A62F2}"/>
              </a:ext>
            </a:extLst>
          </p:cNvPr>
          <p:cNvSpPr>
            <a:spLocks noChangeArrowheads="1"/>
          </p:cNvSpPr>
          <p:nvPr/>
        </p:nvSpPr>
        <p:spPr bwMode="auto">
          <a:xfrm>
            <a:off x="5050631" y="340836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2" name="Rectangle 78">
            <a:extLst>
              <a:ext uri="{FF2B5EF4-FFF2-40B4-BE49-F238E27FC236}">
                <a16:creationId xmlns:a16="http://schemas.microsoft.com/office/drawing/2014/main" id="{6B4EBD94-D34F-492B-82CF-C02FA55DEBDD}"/>
              </a:ext>
            </a:extLst>
          </p:cNvPr>
          <p:cNvSpPr>
            <a:spLocks noChangeArrowheads="1"/>
          </p:cNvSpPr>
          <p:nvPr/>
        </p:nvSpPr>
        <p:spPr bwMode="auto">
          <a:xfrm>
            <a:off x="6087269" y="3408364"/>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3" name="Rectangle 79">
            <a:extLst>
              <a:ext uri="{FF2B5EF4-FFF2-40B4-BE49-F238E27FC236}">
                <a16:creationId xmlns:a16="http://schemas.microsoft.com/office/drawing/2014/main" id="{1F0DC635-5225-4FE7-81ED-574D86D763D7}"/>
              </a:ext>
            </a:extLst>
          </p:cNvPr>
          <p:cNvSpPr>
            <a:spLocks noChangeArrowheads="1"/>
          </p:cNvSpPr>
          <p:nvPr/>
        </p:nvSpPr>
        <p:spPr bwMode="auto">
          <a:xfrm>
            <a:off x="6292056" y="340836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4" name="Rectangle 80">
            <a:extLst>
              <a:ext uri="{FF2B5EF4-FFF2-40B4-BE49-F238E27FC236}">
                <a16:creationId xmlns:a16="http://schemas.microsoft.com/office/drawing/2014/main" id="{31D02089-1880-4D63-A3FF-CD8EDF1602EF}"/>
              </a:ext>
            </a:extLst>
          </p:cNvPr>
          <p:cNvSpPr>
            <a:spLocks noChangeArrowheads="1"/>
          </p:cNvSpPr>
          <p:nvPr/>
        </p:nvSpPr>
        <p:spPr bwMode="auto">
          <a:xfrm>
            <a:off x="6382544" y="34083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6</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5" name="Rectangle 81">
            <a:extLst>
              <a:ext uri="{FF2B5EF4-FFF2-40B4-BE49-F238E27FC236}">
                <a16:creationId xmlns:a16="http://schemas.microsoft.com/office/drawing/2014/main" id="{DB1500FB-B221-4441-AC4B-7573DC0B2AC8}"/>
              </a:ext>
            </a:extLst>
          </p:cNvPr>
          <p:cNvSpPr>
            <a:spLocks noChangeArrowheads="1"/>
          </p:cNvSpPr>
          <p:nvPr/>
        </p:nvSpPr>
        <p:spPr bwMode="auto">
          <a:xfrm>
            <a:off x="6531769" y="3408364"/>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6" name="Rectangle 82">
            <a:extLst>
              <a:ext uri="{FF2B5EF4-FFF2-40B4-BE49-F238E27FC236}">
                <a16:creationId xmlns:a16="http://schemas.microsoft.com/office/drawing/2014/main" id="{A7DB8C1C-F68C-413C-BD00-1D810727C857}"/>
              </a:ext>
            </a:extLst>
          </p:cNvPr>
          <p:cNvSpPr>
            <a:spLocks noChangeArrowheads="1"/>
          </p:cNvSpPr>
          <p:nvPr/>
        </p:nvSpPr>
        <p:spPr bwMode="auto">
          <a:xfrm>
            <a:off x="7549357" y="3436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7" name="Rectangle 83">
            <a:extLst>
              <a:ext uri="{FF2B5EF4-FFF2-40B4-BE49-F238E27FC236}">
                <a16:creationId xmlns:a16="http://schemas.microsoft.com/office/drawing/2014/main" id="{35BD31D2-48BF-4D9A-AC3F-9BFE093E910F}"/>
              </a:ext>
            </a:extLst>
          </p:cNvPr>
          <p:cNvSpPr>
            <a:spLocks noChangeArrowheads="1"/>
          </p:cNvSpPr>
          <p:nvPr/>
        </p:nvSpPr>
        <p:spPr bwMode="auto">
          <a:xfrm>
            <a:off x="7733506" y="3436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8" name="Rectangle 84">
            <a:extLst>
              <a:ext uri="{FF2B5EF4-FFF2-40B4-BE49-F238E27FC236}">
                <a16:creationId xmlns:a16="http://schemas.microsoft.com/office/drawing/2014/main" id="{2D35D39F-E0E2-4706-80C3-2A42D4488175}"/>
              </a:ext>
            </a:extLst>
          </p:cNvPr>
          <p:cNvSpPr>
            <a:spLocks noChangeArrowheads="1"/>
          </p:cNvSpPr>
          <p:nvPr/>
        </p:nvSpPr>
        <p:spPr bwMode="auto">
          <a:xfrm>
            <a:off x="7846219" y="3436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7</a:t>
            </a:r>
            <a:endParaRPr lang="en-US" altLang="zh-CN" sz="2000">
              <a:solidFill>
                <a:srgbClr val="000000"/>
              </a:solidFill>
              <a:latin typeface="Arial" panose="020B0604020202020204" pitchFamily="34" charset="0"/>
              <a:ea typeface="宋体" panose="02010600030101010101" pitchFamily="2" charset="-122"/>
            </a:endParaRPr>
          </a:p>
        </p:txBody>
      </p:sp>
      <p:sp>
        <p:nvSpPr>
          <p:cNvPr id="52309" name="Rectangle 85">
            <a:extLst>
              <a:ext uri="{FF2B5EF4-FFF2-40B4-BE49-F238E27FC236}">
                <a16:creationId xmlns:a16="http://schemas.microsoft.com/office/drawing/2014/main" id="{D2E98A1D-9456-4FBE-8D08-0E01911545E8}"/>
              </a:ext>
            </a:extLst>
          </p:cNvPr>
          <p:cNvSpPr>
            <a:spLocks noChangeArrowheads="1"/>
          </p:cNvSpPr>
          <p:nvPr/>
        </p:nvSpPr>
        <p:spPr bwMode="auto">
          <a:xfrm>
            <a:off x="7993856" y="3436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0" name="Rectangle 86">
            <a:extLst>
              <a:ext uri="{FF2B5EF4-FFF2-40B4-BE49-F238E27FC236}">
                <a16:creationId xmlns:a16="http://schemas.microsoft.com/office/drawing/2014/main" id="{41FECAA5-F404-48F7-9BAD-DEB6E44954C4}"/>
              </a:ext>
            </a:extLst>
          </p:cNvPr>
          <p:cNvSpPr>
            <a:spLocks noChangeArrowheads="1"/>
          </p:cNvSpPr>
          <p:nvPr/>
        </p:nvSpPr>
        <p:spPr bwMode="auto">
          <a:xfrm>
            <a:off x="3142457" y="3436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1" name="Rectangle 87">
            <a:extLst>
              <a:ext uri="{FF2B5EF4-FFF2-40B4-BE49-F238E27FC236}">
                <a16:creationId xmlns:a16="http://schemas.microsoft.com/office/drawing/2014/main" id="{DF119B96-5E66-4BDC-9571-640AC3385CA6}"/>
              </a:ext>
            </a:extLst>
          </p:cNvPr>
          <p:cNvSpPr>
            <a:spLocks noChangeArrowheads="1"/>
          </p:cNvSpPr>
          <p:nvPr/>
        </p:nvSpPr>
        <p:spPr bwMode="auto">
          <a:xfrm>
            <a:off x="3347244" y="3436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2" name="Rectangle 88">
            <a:extLst>
              <a:ext uri="{FF2B5EF4-FFF2-40B4-BE49-F238E27FC236}">
                <a16:creationId xmlns:a16="http://schemas.microsoft.com/office/drawing/2014/main" id="{0F9EAE01-B385-4199-A64D-2782C99C82F4}"/>
              </a:ext>
            </a:extLst>
          </p:cNvPr>
          <p:cNvSpPr>
            <a:spLocks noChangeArrowheads="1"/>
          </p:cNvSpPr>
          <p:nvPr/>
        </p:nvSpPr>
        <p:spPr bwMode="auto">
          <a:xfrm>
            <a:off x="3440906" y="3436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4</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3" name="Rectangle 89">
            <a:extLst>
              <a:ext uri="{FF2B5EF4-FFF2-40B4-BE49-F238E27FC236}">
                <a16:creationId xmlns:a16="http://schemas.microsoft.com/office/drawing/2014/main" id="{037A154B-99EC-40F0-BA30-9225EFF54EB0}"/>
              </a:ext>
            </a:extLst>
          </p:cNvPr>
          <p:cNvSpPr>
            <a:spLocks noChangeArrowheads="1"/>
          </p:cNvSpPr>
          <p:nvPr/>
        </p:nvSpPr>
        <p:spPr bwMode="auto">
          <a:xfrm>
            <a:off x="3586956" y="3436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4" name="Rectangle 90">
            <a:extLst>
              <a:ext uri="{FF2B5EF4-FFF2-40B4-BE49-F238E27FC236}">
                <a16:creationId xmlns:a16="http://schemas.microsoft.com/office/drawing/2014/main" id="{E60CFBFB-49C4-4227-8A6A-261F17C32B6E}"/>
              </a:ext>
            </a:extLst>
          </p:cNvPr>
          <p:cNvSpPr>
            <a:spLocks noChangeArrowheads="1"/>
          </p:cNvSpPr>
          <p:nvPr/>
        </p:nvSpPr>
        <p:spPr bwMode="auto">
          <a:xfrm>
            <a:off x="3366294" y="4452939"/>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5" name="Rectangle 91">
            <a:extLst>
              <a:ext uri="{FF2B5EF4-FFF2-40B4-BE49-F238E27FC236}">
                <a16:creationId xmlns:a16="http://schemas.microsoft.com/office/drawing/2014/main" id="{09089842-40A2-447F-91D4-6A07671B18C3}"/>
              </a:ext>
            </a:extLst>
          </p:cNvPr>
          <p:cNvSpPr>
            <a:spLocks noChangeArrowheads="1"/>
          </p:cNvSpPr>
          <p:nvPr/>
        </p:nvSpPr>
        <p:spPr bwMode="auto">
          <a:xfrm>
            <a:off x="355044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6" name="Rectangle 92">
            <a:extLst>
              <a:ext uri="{FF2B5EF4-FFF2-40B4-BE49-F238E27FC236}">
                <a16:creationId xmlns:a16="http://schemas.microsoft.com/office/drawing/2014/main" id="{7DCD9AB8-4198-4629-B917-5D8817E6174C}"/>
              </a:ext>
            </a:extLst>
          </p:cNvPr>
          <p:cNvSpPr>
            <a:spLocks noChangeArrowheads="1"/>
          </p:cNvSpPr>
          <p:nvPr/>
        </p:nvSpPr>
        <p:spPr bwMode="auto">
          <a:xfrm>
            <a:off x="3642519"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7" name="Rectangle 93">
            <a:extLst>
              <a:ext uri="{FF2B5EF4-FFF2-40B4-BE49-F238E27FC236}">
                <a16:creationId xmlns:a16="http://schemas.microsoft.com/office/drawing/2014/main" id="{E0CB0DD7-3333-4633-971A-6CEBDC817B87}"/>
              </a:ext>
            </a:extLst>
          </p:cNvPr>
          <p:cNvSpPr>
            <a:spLocks noChangeArrowheads="1"/>
          </p:cNvSpPr>
          <p:nvPr/>
        </p:nvSpPr>
        <p:spPr bwMode="auto">
          <a:xfrm>
            <a:off x="379174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8" name="Rectangle 94">
            <a:extLst>
              <a:ext uri="{FF2B5EF4-FFF2-40B4-BE49-F238E27FC236}">
                <a16:creationId xmlns:a16="http://schemas.microsoft.com/office/drawing/2014/main" id="{37C481E7-F9CD-4116-AC58-F62050658E62}"/>
              </a:ext>
            </a:extLst>
          </p:cNvPr>
          <p:cNvSpPr>
            <a:spLocks noChangeArrowheads="1"/>
          </p:cNvSpPr>
          <p:nvPr/>
        </p:nvSpPr>
        <p:spPr bwMode="auto">
          <a:xfrm>
            <a:off x="4087019" y="4452939"/>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2319" name="Rectangle 95">
            <a:extLst>
              <a:ext uri="{FF2B5EF4-FFF2-40B4-BE49-F238E27FC236}">
                <a16:creationId xmlns:a16="http://schemas.microsoft.com/office/drawing/2014/main" id="{86AD62C6-566B-44B8-BA16-F43AA2B18895}"/>
              </a:ext>
            </a:extLst>
          </p:cNvPr>
          <p:cNvSpPr>
            <a:spLocks noChangeArrowheads="1"/>
          </p:cNvSpPr>
          <p:nvPr/>
        </p:nvSpPr>
        <p:spPr bwMode="auto">
          <a:xfrm>
            <a:off x="425529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0" name="Rectangle 96">
            <a:extLst>
              <a:ext uri="{FF2B5EF4-FFF2-40B4-BE49-F238E27FC236}">
                <a16:creationId xmlns:a16="http://schemas.microsoft.com/office/drawing/2014/main" id="{1E0F0D4C-6F30-46D0-B14E-9F940A1B603C}"/>
              </a:ext>
            </a:extLst>
          </p:cNvPr>
          <p:cNvSpPr>
            <a:spLocks noChangeArrowheads="1"/>
          </p:cNvSpPr>
          <p:nvPr/>
        </p:nvSpPr>
        <p:spPr bwMode="auto">
          <a:xfrm>
            <a:off x="4366419"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2</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1" name="Rectangle 97">
            <a:extLst>
              <a:ext uri="{FF2B5EF4-FFF2-40B4-BE49-F238E27FC236}">
                <a16:creationId xmlns:a16="http://schemas.microsoft.com/office/drawing/2014/main" id="{D5F989EC-4FB2-4509-8C2F-2F3E3E15AB4C}"/>
              </a:ext>
            </a:extLst>
          </p:cNvPr>
          <p:cNvSpPr>
            <a:spLocks noChangeArrowheads="1"/>
          </p:cNvSpPr>
          <p:nvPr/>
        </p:nvSpPr>
        <p:spPr bwMode="auto">
          <a:xfrm>
            <a:off x="4512469"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2" name="Rectangle 98">
            <a:extLst>
              <a:ext uri="{FF2B5EF4-FFF2-40B4-BE49-F238E27FC236}">
                <a16:creationId xmlns:a16="http://schemas.microsoft.com/office/drawing/2014/main" id="{1A9A6102-D828-4A4D-AFED-EEAB19527CA5}"/>
              </a:ext>
            </a:extLst>
          </p:cNvPr>
          <p:cNvSpPr>
            <a:spLocks noChangeArrowheads="1"/>
          </p:cNvSpPr>
          <p:nvPr/>
        </p:nvSpPr>
        <p:spPr bwMode="auto">
          <a:xfrm>
            <a:off x="4828382"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3" name="Rectangle 99">
            <a:extLst>
              <a:ext uri="{FF2B5EF4-FFF2-40B4-BE49-F238E27FC236}">
                <a16:creationId xmlns:a16="http://schemas.microsoft.com/office/drawing/2014/main" id="{2A7E6951-49C2-49D9-A61A-DEDC1FEAF77A}"/>
              </a:ext>
            </a:extLst>
          </p:cNvPr>
          <p:cNvSpPr>
            <a:spLocks noChangeArrowheads="1"/>
          </p:cNvSpPr>
          <p:nvPr/>
        </p:nvSpPr>
        <p:spPr bwMode="auto">
          <a:xfrm>
            <a:off x="5012531"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4" name="Rectangle 100">
            <a:extLst>
              <a:ext uri="{FF2B5EF4-FFF2-40B4-BE49-F238E27FC236}">
                <a16:creationId xmlns:a16="http://schemas.microsoft.com/office/drawing/2014/main" id="{8E7D8908-F40A-4686-AC00-25E9DE24664B}"/>
              </a:ext>
            </a:extLst>
          </p:cNvPr>
          <p:cNvSpPr>
            <a:spLocks noChangeArrowheads="1"/>
          </p:cNvSpPr>
          <p:nvPr/>
        </p:nvSpPr>
        <p:spPr bwMode="auto">
          <a:xfrm>
            <a:off x="5106194"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3</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5" name="Rectangle 101">
            <a:extLst>
              <a:ext uri="{FF2B5EF4-FFF2-40B4-BE49-F238E27FC236}">
                <a16:creationId xmlns:a16="http://schemas.microsoft.com/office/drawing/2014/main" id="{BD564359-934F-4332-A6CC-E0EA053EAF60}"/>
              </a:ext>
            </a:extLst>
          </p:cNvPr>
          <p:cNvSpPr>
            <a:spLocks noChangeArrowheads="1"/>
          </p:cNvSpPr>
          <p:nvPr/>
        </p:nvSpPr>
        <p:spPr bwMode="auto">
          <a:xfrm>
            <a:off x="5253831"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6" name="Rectangle 102">
            <a:extLst>
              <a:ext uri="{FF2B5EF4-FFF2-40B4-BE49-F238E27FC236}">
                <a16:creationId xmlns:a16="http://schemas.microsoft.com/office/drawing/2014/main" id="{9839FFF5-5849-46FE-B756-EB9B9E72A177}"/>
              </a:ext>
            </a:extLst>
          </p:cNvPr>
          <p:cNvSpPr>
            <a:spLocks noChangeArrowheads="1"/>
          </p:cNvSpPr>
          <p:nvPr/>
        </p:nvSpPr>
        <p:spPr bwMode="auto">
          <a:xfrm>
            <a:off x="5512594" y="4452939"/>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7" name="Rectangle 103">
            <a:extLst>
              <a:ext uri="{FF2B5EF4-FFF2-40B4-BE49-F238E27FC236}">
                <a16:creationId xmlns:a16="http://schemas.microsoft.com/office/drawing/2014/main" id="{FDBECD04-8AB6-4100-8B8D-26A725D6908D}"/>
              </a:ext>
            </a:extLst>
          </p:cNvPr>
          <p:cNvSpPr>
            <a:spLocks noChangeArrowheads="1"/>
          </p:cNvSpPr>
          <p:nvPr/>
        </p:nvSpPr>
        <p:spPr bwMode="auto">
          <a:xfrm>
            <a:off x="5698331"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8" name="Rectangle 104">
            <a:extLst>
              <a:ext uri="{FF2B5EF4-FFF2-40B4-BE49-F238E27FC236}">
                <a16:creationId xmlns:a16="http://schemas.microsoft.com/office/drawing/2014/main" id="{2ADAEEBD-4336-4D12-836E-3C98886A4DAA}"/>
              </a:ext>
            </a:extLst>
          </p:cNvPr>
          <p:cNvSpPr>
            <a:spLocks noChangeArrowheads="1"/>
          </p:cNvSpPr>
          <p:nvPr/>
        </p:nvSpPr>
        <p:spPr bwMode="auto">
          <a:xfrm>
            <a:off x="5791994"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4</a:t>
            </a:r>
            <a:endParaRPr lang="en-US" altLang="zh-CN" sz="2000">
              <a:solidFill>
                <a:srgbClr val="000000"/>
              </a:solidFill>
              <a:latin typeface="Arial" panose="020B0604020202020204" pitchFamily="34" charset="0"/>
              <a:ea typeface="宋体" panose="02010600030101010101" pitchFamily="2" charset="-122"/>
            </a:endParaRPr>
          </a:p>
        </p:txBody>
      </p:sp>
      <p:sp>
        <p:nvSpPr>
          <p:cNvPr id="52329" name="Rectangle 105">
            <a:extLst>
              <a:ext uri="{FF2B5EF4-FFF2-40B4-BE49-F238E27FC236}">
                <a16:creationId xmlns:a16="http://schemas.microsoft.com/office/drawing/2014/main" id="{307FEC13-85F7-4E75-A535-26C0EE9B256D}"/>
              </a:ext>
            </a:extLst>
          </p:cNvPr>
          <p:cNvSpPr>
            <a:spLocks noChangeArrowheads="1"/>
          </p:cNvSpPr>
          <p:nvPr/>
        </p:nvSpPr>
        <p:spPr bwMode="auto">
          <a:xfrm>
            <a:off x="593804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0" name="Rectangle 106">
            <a:extLst>
              <a:ext uri="{FF2B5EF4-FFF2-40B4-BE49-F238E27FC236}">
                <a16:creationId xmlns:a16="http://schemas.microsoft.com/office/drawing/2014/main" id="{C489B028-274B-4F05-9030-71BB8D3DB06D}"/>
              </a:ext>
            </a:extLst>
          </p:cNvPr>
          <p:cNvSpPr>
            <a:spLocks noChangeArrowheads="1"/>
          </p:cNvSpPr>
          <p:nvPr/>
        </p:nvSpPr>
        <p:spPr bwMode="auto">
          <a:xfrm>
            <a:off x="6307932"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1" name="Rectangle 107">
            <a:extLst>
              <a:ext uri="{FF2B5EF4-FFF2-40B4-BE49-F238E27FC236}">
                <a16:creationId xmlns:a16="http://schemas.microsoft.com/office/drawing/2014/main" id="{64497A2F-1AF4-4E09-BD49-0196E1374312}"/>
              </a:ext>
            </a:extLst>
          </p:cNvPr>
          <p:cNvSpPr>
            <a:spLocks noChangeArrowheads="1"/>
          </p:cNvSpPr>
          <p:nvPr/>
        </p:nvSpPr>
        <p:spPr bwMode="auto">
          <a:xfrm>
            <a:off x="647620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2" name="Rectangle 108">
            <a:extLst>
              <a:ext uri="{FF2B5EF4-FFF2-40B4-BE49-F238E27FC236}">
                <a16:creationId xmlns:a16="http://schemas.microsoft.com/office/drawing/2014/main" id="{414D648D-B8F4-473A-AA42-8F2AD52C7FBB}"/>
              </a:ext>
            </a:extLst>
          </p:cNvPr>
          <p:cNvSpPr>
            <a:spLocks noChangeArrowheads="1"/>
          </p:cNvSpPr>
          <p:nvPr/>
        </p:nvSpPr>
        <p:spPr bwMode="auto">
          <a:xfrm>
            <a:off x="6587331"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5</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3" name="Rectangle 109">
            <a:extLst>
              <a:ext uri="{FF2B5EF4-FFF2-40B4-BE49-F238E27FC236}">
                <a16:creationId xmlns:a16="http://schemas.microsoft.com/office/drawing/2014/main" id="{D9DEF28B-BD11-4668-9BE6-FF8A5CCF8A78}"/>
              </a:ext>
            </a:extLst>
          </p:cNvPr>
          <p:cNvSpPr>
            <a:spLocks noChangeArrowheads="1"/>
          </p:cNvSpPr>
          <p:nvPr/>
        </p:nvSpPr>
        <p:spPr bwMode="auto">
          <a:xfrm>
            <a:off x="673655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4" name="Rectangle 110">
            <a:extLst>
              <a:ext uri="{FF2B5EF4-FFF2-40B4-BE49-F238E27FC236}">
                <a16:creationId xmlns:a16="http://schemas.microsoft.com/office/drawing/2014/main" id="{0D9F71DD-E9E0-4BDF-B28D-1BF60AE75798}"/>
              </a:ext>
            </a:extLst>
          </p:cNvPr>
          <p:cNvSpPr>
            <a:spLocks noChangeArrowheads="1"/>
          </p:cNvSpPr>
          <p:nvPr/>
        </p:nvSpPr>
        <p:spPr bwMode="auto">
          <a:xfrm>
            <a:off x="6993732"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5" name="Rectangle 111">
            <a:extLst>
              <a:ext uri="{FF2B5EF4-FFF2-40B4-BE49-F238E27FC236}">
                <a16:creationId xmlns:a16="http://schemas.microsoft.com/office/drawing/2014/main" id="{7164F727-A4C0-43D0-8A30-AFEFACB585A3}"/>
              </a:ext>
            </a:extLst>
          </p:cNvPr>
          <p:cNvSpPr>
            <a:spLocks noChangeArrowheads="1"/>
          </p:cNvSpPr>
          <p:nvPr/>
        </p:nvSpPr>
        <p:spPr bwMode="auto">
          <a:xfrm>
            <a:off x="716200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6" name="Rectangle 112">
            <a:extLst>
              <a:ext uri="{FF2B5EF4-FFF2-40B4-BE49-F238E27FC236}">
                <a16:creationId xmlns:a16="http://schemas.microsoft.com/office/drawing/2014/main" id="{C19752B8-1C34-4FDD-BC1E-CB906971B187}"/>
              </a:ext>
            </a:extLst>
          </p:cNvPr>
          <p:cNvSpPr>
            <a:spLocks noChangeArrowheads="1"/>
          </p:cNvSpPr>
          <p:nvPr/>
        </p:nvSpPr>
        <p:spPr bwMode="auto">
          <a:xfrm>
            <a:off x="7273131"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6</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7" name="Rectangle 113">
            <a:extLst>
              <a:ext uri="{FF2B5EF4-FFF2-40B4-BE49-F238E27FC236}">
                <a16:creationId xmlns:a16="http://schemas.microsoft.com/office/drawing/2014/main" id="{944041D7-B465-4358-9BEE-7B723B462D54}"/>
              </a:ext>
            </a:extLst>
          </p:cNvPr>
          <p:cNvSpPr>
            <a:spLocks noChangeArrowheads="1"/>
          </p:cNvSpPr>
          <p:nvPr/>
        </p:nvSpPr>
        <p:spPr bwMode="auto">
          <a:xfrm>
            <a:off x="7419181"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8" name="Rectangle 114">
            <a:extLst>
              <a:ext uri="{FF2B5EF4-FFF2-40B4-BE49-F238E27FC236}">
                <a16:creationId xmlns:a16="http://schemas.microsoft.com/office/drawing/2014/main" id="{7611E675-D819-4698-86C1-2989DA2BBA5F}"/>
              </a:ext>
            </a:extLst>
          </p:cNvPr>
          <p:cNvSpPr>
            <a:spLocks noChangeArrowheads="1"/>
          </p:cNvSpPr>
          <p:nvPr/>
        </p:nvSpPr>
        <p:spPr bwMode="auto">
          <a:xfrm>
            <a:off x="7752557"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2339" name="Rectangle 115">
            <a:extLst>
              <a:ext uri="{FF2B5EF4-FFF2-40B4-BE49-F238E27FC236}">
                <a16:creationId xmlns:a16="http://schemas.microsoft.com/office/drawing/2014/main" id="{CF712943-4844-4546-9856-FF1702BF34C9}"/>
              </a:ext>
            </a:extLst>
          </p:cNvPr>
          <p:cNvSpPr>
            <a:spLocks noChangeArrowheads="1"/>
          </p:cNvSpPr>
          <p:nvPr/>
        </p:nvSpPr>
        <p:spPr bwMode="auto">
          <a:xfrm>
            <a:off x="793829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40" name="Rectangle 116">
            <a:extLst>
              <a:ext uri="{FF2B5EF4-FFF2-40B4-BE49-F238E27FC236}">
                <a16:creationId xmlns:a16="http://schemas.microsoft.com/office/drawing/2014/main" id="{2B6467A9-A637-44EE-BF42-778943777774}"/>
              </a:ext>
            </a:extLst>
          </p:cNvPr>
          <p:cNvSpPr>
            <a:spLocks noChangeArrowheads="1"/>
          </p:cNvSpPr>
          <p:nvPr/>
        </p:nvSpPr>
        <p:spPr bwMode="auto">
          <a:xfrm>
            <a:off x="8031956"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7</a:t>
            </a:r>
            <a:endParaRPr lang="en-US" altLang="zh-CN" sz="2000">
              <a:solidFill>
                <a:srgbClr val="000000"/>
              </a:solidFill>
              <a:latin typeface="Arial" panose="020B0604020202020204" pitchFamily="34" charset="0"/>
              <a:ea typeface="宋体" panose="02010600030101010101" pitchFamily="2" charset="-122"/>
            </a:endParaRPr>
          </a:p>
        </p:txBody>
      </p:sp>
      <p:sp>
        <p:nvSpPr>
          <p:cNvPr id="52341" name="Rectangle 117">
            <a:extLst>
              <a:ext uri="{FF2B5EF4-FFF2-40B4-BE49-F238E27FC236}">
                <a16:creationId xmlns:a16="http://schemas.microsoft.com/office/drawing/2014/main" id="{216E0531-5D3D-4BA1-A477-8E9FBB8A8531}"/>
              </a:ext>
            </a:extLst>
          </p:cNvPr>
          <p:cNvSpPr>
            <a:spLocks noChangeArrowheads="1"/>
          </p:cNvSpPr>
          <p:nvPr/>
        </p:nvSpPr>
        <p:spPr bwMode="auto">
          <a:xfrm>
            <a:off x="817800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42" name="Rectangle 118">
            <a:extLst>
              <a:ext uri="{FF2B5EF4-FFF2-40B4-BE49-F238E27FC236}">
                <a16:creationId xmlns:a16="http://schemas.microsoft.com/office/drawing/2014/main" id="{39EBF935-D864-4377-8348-6B06CE88DE3B}"/>
              </a:ext>
            </a:extLst>
          </p:cNvPr>
          <p:cNvSpPr>
            <a:spLocks noChangeArrowheads="1"/>
          </p:cNvSpPr>
          <p:nvPr/>
        </p:nvSpPr>
        <p:spPr bwMode="auto">
          <a:xfrm>
            <a:off x="8438357"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2343" name="Rectangle 119">
            <a:extLst>
              <a:ext uri="{FF2B5EF4-FFF2-40B4-BE49-F238E27FC236}">
                <a16:creationId xmlns:a16="http://schemas.microsoft.com/office/drawing/2014/main" id="{4E3D6F3A-57FB-4FB1-B629-EB0734A3CD6F}"/>
              </a:ext>
            </a:extLst>
          </p:cNvPr>
          <p:cNvSpPr>
            <a:spLocks noChangeArrowheads="1"/>
          </p:cNvSpPr>
          <p:nvPr/>
        </p:nvSpPr>
        <p:spPr bwMode="auto">
          <a:xfrm>
            <a:off x="862409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44" name="Rectangle 120">
            <a:extLst>
              <a:ext uri="{FF2B5EF4-FFF2-40B4-BE49-F238E27FC236}">
                <a16:creationId xmlns:a16="http://schemas.microsoft.com/office/drawing/2014/main" id="{9933ACB3-6E1F-439F-88E4-A9B09BB71FD0}"/>
              </a:ext>
            </a:extLst>
          </p:cNvPr>
          <p:cNvSpPr>
            <a:spLocks noChangeArrowheads="1"/>
          </p:cNvSpPr>
          <p:nvPr/>
        </p:nvSpPr>
        <p:spPr bwMode="auto">
          <a:xfrm>
            <a:off x="8717756"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8</a:t>
            </a:r>
            <a:endParaRPr lang="en-US" altLang="zh-CN" sz="2000">
              <a:solidFill>
                <a:srgbClr val="000000"/>
              </a:solidFill>
              <a:latin typeface="Arial" panose="020B0604020202020204" pitchFamily="34" charset="0"/>
              <a:ea typeface="宋体" panose="02010600030101010101" pitchFamily="2" charset="-122"/>
            </a:endParaRPr>
          </a:p>
        </p:txBody>
      </p:sp>
      <p:sp>
        <p:nvSpPr>
          <p:cNvPr id="52345" name="Rectangle 121">
            <a:extLst>
              <a:ext uri="{FF2B5EF4-FFF2-40B4-BE49-F238E27FC236}">
                <a16:creationId xmlns:a16="http://schemas.microsoft.com/office/drawing/2014/main" id="{8249F509-2806-4F5B-A033-B89EAEBF5392}"/>
              </a:ext>
            </a:extLst>
          </p:cNvPr>
          <p:cNvSpPr>
            <a:spLocks noChangeArrowheads="1"/>
          </p:cNvSpPr>
          <p:nvPr/>
        </p:nvSpPr>
        <p:spPr bwMode="auto">
          <a:xfrm>
            <a:off x="886380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346" name="Freeform 122">
            <a:extLst>
              <a:ext uri="{FF2B5EF4-FFF2-40B4-BE49-F238E27FC236}">
                <a16:creationId xmlns:a16="http://schemas.microsoft.com/office/drawing/2014/main" id="{FB2246E2-C106-4D24-9F42-0CAC8512E843}"/>
              </a:ext>
            </a:extLst>
          </p:cNvPr>
          <p:cNvSpPr>
            <a:spLocks/>
          </p:cNvSpPr>
          <p:nvPr/>
        </p:nvSpPr>
        <p:spPr bwMode="auto">
          <a:xfrm>
            <a:off x="3390107"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347" name="Rectangle 123">
            <a:extLst>
              <a:ext uri="{FF2B5EF4-FFF2-40B4-BE49-F238E27FC236}">
                <a16:creationId xmlns:a16="http://schemas.microsoft.com/office/drawing/2014/main" id="{37C1EFED-E114-4AD3-9480-32CB691DF566}"/>
              </a:ext>
            </a:extLst>
          </p:cNvPr>
          <p:cNvSpPr>
            <a:spLocks noChangeArrowheads="1"/>
          </p:cNvSpPr>
          <p:nvPr/>
        </p:nvSpPr>
        <p:spPr bwMode="auto">
          <a:xfrm>
            <a:off x="3402806" y="5843588"/>
            <a:ext cx="1920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2348" name="Rectangle 124">
            <a:extLst>
              <a:ext uri="{FF2B5EF4-FFF2-40B4-BE49-F238E27FC236}">
                <a16:creationId xmlns:a16="http://schemas.microsoft.com/office/drawing/2014/main" id="{FC797063-44CF-408C-BE05-A2B9AC502797}"/>
              </a:ext>
            </a:extLst>
          </p:cNvPr>
          <p:cNvSpPr>
            <a:spLocks noChangeArrowheads="1"/>
          </p:cNvSpPr>
          <p:nvPr/>
        </p:nvSpPr>
        <p:spPr bwMode="auto">
          <a:xfrm>
            <a:off x="3606006"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49" name="Rectangle 125">
            <a:extLst>
              <a:ext uri="{FF2B5EF4-FFF2-40B4-BE49-F238E27FC236}">
                <a16:creationId xmlns:a16="http://schemas.microsoft.com/office/drawing/2014/main" id="{927290AA-1550-491E-B029-578E444BC9F5}"/>
              </a:ext>
            </a:extLst>
          </p:cNvPr>
          <p:cNvSpPr>
            <a:spLocks noChangeArrowheads="1"/>
          </p:cNvSpPr>
          <p:nvPr/>
        </p:nvSpPr>
        <p:spPr bwMode="auto">
          <a:xfrm>
            <a:off x="3699669" y="5845176"/>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1</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0" name="Rectangle 126">
            <a:extLst>
              <a:ext uri="{FF2B5EF4-FFF2-40B4-BE49-F238E27FC236}">
                <a16:creationId xmlns:a16="http://schemas.microsoft.com/office/drawing/2014/main" id="{66035051-A68D-45AC-8D6F-2DEBC451F921}"/>
              </a:ext>
            </a:extLst>
          </p:cNvPr>
          <p:cNvSpPr>
            <a:spLocks noChangeArrowheads="1"/>
          </p:cNvSpPr>
          <p:nvPr/>
        </p:nvSpPr>
        <p:spPr bwMode="auto">
          <a:xfrm>
            <a:off x="3847306"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1" name="Rectangle 127">
            <a:extLst>
              <a:ext uri="{FF2B5EF4-FFF2-40B4-BE49-F238E27FC236}">
                <a16:creationId xmlns:a16="http://schemas.microsoft.com/office/drawing/2014/main" id="{83B86682-C70F-4A0D-8C19-584156B02827}"/>
              </a:ext>
            </a:extLst>
          </p:cNvPr>
          <p:cNvSpPr>
            <a:spLocks noChangeArrowheads="1"/>
          </p:cNvSpPr>
          <p:nvPr/>
        </p:nvSpPr>
        <p:spPr bwMode="auto">
          <a:xfrm>
            <a:off x="4071144"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2" name="Rectangle 128">
            <a:extLst>
              <a:ext uri="{FF2B5EF4-FFF2-40B4-BE49-F238E27FC236}">
                <a16:creationId xmlns:a16="http://schemas.microsoft.com/office/drawing/2014/main" id="{84F02EC7-CFF2-425B-8D92-4429445EC8C0}"/>
              </a:ext>
            </a:extLst>
          </p:cNvPr>
          <p:cNvSpPr>
            <a:spLocks noChangeArrowheads="1"/>
          </p:cNvSpPr>
          <p:nvPr/>
        </p:nvSpPr>
        <p:spPr bwMode="auto">
          <a:xfrm>
            <a:off x="4272756"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3" name="Rectangle 129">
            <a:extLst>
              <a:ext uri="{FF2B5EF4-FFF2-40B4-BE49-F238E27FC236}">
                <a16:creationId xmlns:a16="http://schemas.microsoft.com/office/drawing/2014/main" id="{A12AEB22-6DAF-43B3-A288-2303FB020517}"/>
              </a:ext>
            </a:extLst>
          </p:cNvPr>
          <p:cNvSpPr>
            <a:spLocks noChangeArrowheads="1"/>
          </p:cNvSpPr>
          <p:nvPr/>
        </p:nvSpPr>
        <p:spPr bwMode="auto">
          <a:xfrm>
            <a:off x="4366420" y="5845176"/>
            <a:ext cx="1349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2</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4" name="Rectangle 130">
            <a:extLst>
              <a:ext uri="{FF2B5EF4-FFF2-40B4-BE49-F238E27FC236}">
                <a16:creationId xmlns:a16="http://schemas.microsoft.com/office/drawing/2014/main" id="{827B6A06-02F3-423B-928E-66CEB52DC346}"/>
              </a:ext>
            </a:extLst>
          </p:cNvPr>
          <p:cNvSpPr>
            <a:spLocks noChangeArrowheads="1"/>
          </p:cNvSpPr>
          <p:nvPr/>
        </p:nvSpPr>
        <p:spPr bwMode="auto">
          <a:xfrm>
            <a:off x="4512469"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5" name="Rectangle 131">
            <a:extLst>
              <a:ext uri="{FF2B5EF4-FFF2-40B4-BE49-F238E27FC236}">
                <a16:creationId xmlns:a16="http://schemas.microsoft.com/office/drawing/2014/main" id="{537848F9-E206-412D-BC09-37A37EB34A96}"/>
              </a:ext>
            </a:extLst>
          </p:cNvPr>
          <p:cNvSpPr>
            <a:spLocks noChangeArrowheads="1"/>
          </p:cNvSpPr>
          <p:nvPr/>
        </p:nvSpPr>
        <p:spPr bwMode="auto">
          <a:xfrm>
            <a:off x="4810919"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6" name="Rectangle 132">
            <a:extLst>
              <a:ext uri="{FF2B5EF4-FFF2-40B4-BE49-F238E27FC236}">
                <a16:creationId xmlns:a16="http://schemas.microsoft.com/office/drawing/2014/main" id="{63EA139E-DB35-4C9F-A4F1-8301DCC7EF65}"/>
              </a:ext>
            </a:extLst>
          </p:cNvPr>
          <p:cNvSpPr>
            <a:spLocks noChangeArrowheads="1"/>
          </p:cNvSpPr>
          <p:nvPr/>
        </p:nvSpPr>
        <p:spPr bwMode="auto">
          <a:xfrm>
            <a:off x="4996656"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7" name="Rectangle 133">
            <a:extLst>
              <a:ext uri="{FF2B5EF4-FFF2-40B4-BE49-F238E27FC236}">
                <a16:creationId xmlns:a16="http://schemas.microsoft.com/office/drawing/2014/main" id="{3B512E7C-5AEE-48D3-9054-4A627272219D}"/>
              </a:ext>
            </a:extLst>
          </p:cNvPr>
          <p:cNvSpPr>
            <a:spLocks noChangeArrowheads="1"/>
          </p:cNvSpPr>
          <p:nvPr/>
        </p:nvSpPr>
        <p:spPr bwMode="auto">
          <a:xfrm>
            <a:off x="5106194" y="5845176"/>
            <a:ext cx="1346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3</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8" name="Rectangle 134">
            <a:extLst>
              <a:ext uri="{FF2B5EF4-FFF2-40B4-BE49-F238E27FC236}">
                <a16:creationId xmlns:a16="http://schemas.microsoft.com/office/drawing/2014/main" id="{E28377F1-89B5-494D-98BC-5631EDE24A1B}"/>
              </a:ext>
            </a:extLst>
          </p:cNvPr>
          <p:cNvSpPr>
            <a:spLocks noChangeArrowheads="1"/>
          </p:cNvSpPr>
          <p:nvPr/>
        </p:nvSpPr>
        <p:spPr bwMode="auto">
          <a:xfrm>
            <a:off x="5253831"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59" name="Rectangle 135">
            <a:extLst>
              <a:ext uri="{FF2B5EF4-FFF2-40B4-BE49-F238E27FC236}">
                <a16:creationId xmlns:a16="http://schemas.microsoft.com/office/drawing/2014/main" id="{A9683DBD-5935-49F8-A593-5E302A204AE4}"/>
              </a:ext>
            </a:extLst>
          </p:cNvPr>
          <p:cNvSpPr>
            <a:spLocks noChangeArrowheads="1"/>
          </p:cNvSpPr>
          <p:nvPr/>
        </p:nvSpPr>
        <p:spPr bwMode="auto">
          <a:xfrm>
            <a:off x="5512594"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0" name="Rectangle 136">
            <a:extLst>
              <a:ext uri="{FF2B5EF4-FFF2-40B4-BE49-F238E27FC236}">
                <a16:creationId xmlns:a16="http://schemas.microsoft.com/office/drawing/2014/main" id="{5328BEF3-27BE-43E7-883E-9F3DAE0601E4}"/>
              </a:ext>
            </a:extLst>
          </p:cNvPr>
          <p:cNvSpPr>
            <a:spLocks noChangeArrowheads="1"/>
          </p:cNvSpPr>
          <p:nvPr/>
        </p:nvSpPr>
        <p:spPr bwMode="auto">
          <a:xfrm>
            <a:off x="5717381"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1" name="Rectangle 137">
            <a:extLst>
              <a:ext uri="{FF2B5EF4-FFF2-40B4-BE49-F238E27FC236}">
                <a16:creationId xmlns:a16="http://schemas.microsoft.com/office/drawing/2014/main" id="{39E4FE35-44E0-47CC-A284-BE9DFF79A27B}"/>
              </a:ext>
            </a:extLst>
          </p:cNvPr>
          <p:cNvSpPr>
            <a:spLocks noChangeArrowheads="1"/>
          </p:cNvSpPr>
          <p:nvPr/>
        </p:nvSpPr>
        <p:spPr bwMode="auto">
          <a:xfrm>
            <a:off x="5807869" y="5845176"/>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4</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2" name="Rectangle 138">
            <a:extLst>
              <a:ext uri="{FF2B5EF4-FFF2-40B4-BE49-F238E27FC236}">
                <a16:creationId xmlns:a16="http://schemas.microsoft.com/office/drawing/2014/main" id="{CCECF64A-4D64-4E47-ADA8-10691C7AF818}"/>
              </a:ext>
            </a:extLst>
          </p:cNvPr>
          <p:cNvSpPr>
            <a:spLocks noChangeArrowheads="1"/>
          </p:cNvSpPr>
          <p:nvPr/>
        </p:nvSpPr>
        <p:spPr bwMode="auto">
          <a:xfrm>
            <a:off x="595709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3" name="Rectangle 139">
            <a:extLst>
              <a:ext uri="{FF2B5EF4-FFF2-40B4-BE49-F238E27FC236}">
                <a16:creationId xmlns:a16="http://schemas.microsoft.com/office/drawing/2014/main" id="{4F456BC2-FF54-42C3-8244-8B87AF5D8F61}"/>
              </a:ext>
            </a:extLst>
          </p:cNvPr>
          <p:cNvSpPr>
            <a:spLocks noChangeArrowheads="1"/>
          </p:cNvSpPr>
          <p:nvPr/>
        </p:nvSpPr>
        <p:spPr bwMode="auto">
          <a:xfrm>
            <a:off x="6366669"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4" name="Rectangle 140">
            <a:extLst>
              <a:ext uri="{FF2B5EF4-FFF2-40B4-BE49-F238E27FC236}">
                <a16:creationId xmlns:a16="http://schemas.microsoft.com/office/drawing/2014/main" id="{EE7AE9F2-443C-419B-B1F4-AD60D1FD6F4A}"/>
              </a:ext>
            </a:extLst>
          </p:cNvPr>
          <p:cNvSpPr>
            <a:spLocks noChangeArrowheads="1"/>
          </p:cNvSpPr>
          <p:nvPr/>
        </p:nvSpPr>
        <p:spPr bwMode="auto">
          <a:xfrm>
            <a:off x="6568281"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5" name="Rectangle 141">
            <a:extLst>
              <a:ext uri="{FF2B5EF4-FFF2-40B4-BE49-F238E27FC236}">
                <a16:creationId xmlns:a16="http://schemas.microsoft.com/office/drawing/2014/main" id="{AD9325D9-3C28-4A52-B25A-166C556B30D0}"/>
              </a:ext>
            </a:extLst>
          </p:cNvPr>
          <p:cNvSpPr>
            <a:spLocks noChangeArrowheads="1"/>
          </p:cNvSpPr>
          <p:nvPr/>
        </p:nvSpPr>
        <p:spPr bwMode="auto">
          <a:xfrm>
            <a:off x="6661945" y="5845176"/>
            <a:ext cx="1349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5</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6" name="Rectangle 142">
            <a:extLst>
              <a:ext uri="{FF2B5EF4-FFF2-40B4-BE49-F238E27FC236}">
                <a16:creationId xmlns:a16="http://schemas.microsoft.com/office/drawing/2014/main" id="{BA828E82-73B9-406D-AFF7-15302DCC485D}"/>
              </a:ext>
            </a:extLst>
          </p:cNvPr>
          <p:cNvSpPr>
            <a:spLocks noChangeArrowheads="1"/>
          </p:cNvSpPr>
          <p:nvPr/>
        </p:nvSpPr>
        <p:spPr bwMode="auto">
          <a:xfrm>
            <a:off x="680799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7" name="Rectangle 143">
            <a:extLst>
              <a:ext uri="{FF2B5EF4-FFF2-40B4-BE49-F238E27FC236}">
                <a16:creationId xmlns:a16="http://schemas.microsoft.com/office/drawing/2014/main" id="{4FE417C7-DA66-441A-93E8-5CD6D4CE881F}"/>
              </a:ext>
            </a:extLst>
          </p:cNvPr>
          <p:cNvSpPr>
            <a:spLocks noChangeArrowheads="1"/>
          </p:cNvSpPr>
          <p:nvPr/>
        </p:nvSpPr>
        <p:spPr bwMode="auto">
          <a:xfrm>
            <a:off x="7031831" y="5845176"/>
            <a:ext cx="1920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8" name="Rectangle 144">
            <a:extLst>
              <a:ext uri="{FF2B5EF4-FFF2-40B4-BE49-F238E27FC236}">
                <a16:creationId xmlns:a16="http://schemas.microsoft.com/office/drawing/2014/main" id="{AE9E5AB1-8D6F-4F94-BD0C-E4087FE17D83}"/>
              </a:ext>
            </a:extLst>
          </p:cNvPr>
          <p:cNvSpPr>
            <a:spLocks noChangeArrowheads="1"/>
          </p:cNvSpPr>
          <p:nvPr/>
        </p:nvSpPr>
        <p:spPr bwMode="auto">
          <a:xfrm>
            <a:off x="723344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69" name="Rectangle 145">
            <a:extLst>
              <a:ext uri="{FF2B5EF4-FFF2-40B4-BE49-F238E27FC236}">
                <a16:creationId xmlns:a16="http://schemas.microsoft.com/office/drawing/2014/main" id="{57D2834C-368F-4EF9-890E-D60D8A7CE284}"/>
              </a:ext>
            </a:extLst>
          </p:cNvPr>
          <p:cNvSpPr>
            <a:spLocks noChangeArrowheads="1"/>
          </p:cNvSpPr>
          <p:nvPr/>
        </p:nvSpPr>
        <p:spPr bwMode="auto">
          <a:xfrm>
            <a:off x="7327106" y="5845176"/>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6</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0" name="Rectangle 146">
            <a:extLst>
              <a:ext uri="{FF2B5EF4-FFF2-40B4-BE49-F238E27FC236}">
                <a16:creationId xmlns:a16="http://schemas.microsoft.com/office/drawing/2014/main" id="{4D0D764C-447C-4C36-82E8-E0E2EBA6227D}"/>
              </a:ext>
            </a:extLst>
          </p:cNvPr>
          <p:cNvSpPr>
            <a:spLocks noChangeArrowheads="1"/>
          </p:cNvSpPr>
          <p:nvPr/>
        </p:nvSpPr>
        <p:spPr bwMode="auto">
          <a:xfrm>
            <a:off x="7476331"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1" name="Rectangle 147">
            <a:extLst>
              <a:ext uri="{FF2B5EF4-FFF2-40B4-BE49-F238E27FC236}">
                <a16:creationId xmlns:a16="http://schemas.microsoft.com/office/drawing/2014/main" id="{E6809B5A-BD61-47DE-92AB-D95E7D95BF9E}"/>
              </a:ext>
            </a:extLst>
          </p:cNvPr>
          <p:cNvSpPr>
            <a:spLocks noChangeArrowheads="1"/>
          </p:cNvSpPr>
          <p:nvPr/>
        </p:nvSpPr>
        <p:spPr bwMode="auto">
          <a:xfrm>
            <a:off x="7773194"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2" name="Rectangle 148">
            <a:extLst>
              <a:ext uri="{FF2B5EF4-FFF2-40B4-BE49-F238E27FC236}">
                <a16:creationId xmlns:a16="http://schemas.microsoft.com/office/drawing/2014/main" id="{55696253-5084-492A-B2EA-C769376005C8}"/>
              </a:ext>
            </a:extLst>
          </p:cNvPr>
          <p:cNvSpPr>
            <a:spLocks noChangeArrowheads="1"/>
          </p:cNvSpPr>
          <p:nvPr/>
        </p:nvSpPr>
        <p:spPr bwMode="auto">
          <a:xfrm>
            <a:off x="797639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3" name="Rectangle 149">
            <a:extLst>
              <a:ext uri="{FF2B5EF4-FFF2-40B4-BE49-F238E27FC236}">
                <a16:creationId xmlns:a16="http://schemas.microsoft.com/office/drawing/2014/main" id="{DF2F0157-22A6-451A-A036-54B1147D5D8D}"/>
              </a:ext>
            </a:extLst>
          </p:cNvPr>
          <p:cNvSpPr>
            <a:spLocks noChangeArrowheads="1"/>
          </p:cNvSpPr>
          <p:nvPr/>
        </p:nvSpPr>
        <p:spPr bwMode="auto">
          <a:xfrm>
            <a:off x="8068469" y="5845176"/>
            <a:ext cx="1346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7</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4" name="Rectangle 150">
            <a:extLst>
              <a:ext uri="{FF2B5EF4-FFF2-40B4-BE49-F238E27FC236}">
                <a16:creationId xmlns:a16="http://schemas.microsoft.com/office/drawing/2014/main" id="{917D94A1-2BFA-49C1-94C5-A2ACA1C5BBC9}"/>
              </a:ext>
            </a:extLst>
          </p:cNvPr>
          <p:cNvSpPr>
            <a:spLocks noChangeArrowheads="1"/>
          </p:cNvSpPr>
          <p:nvPr/>
        </p:nvSpPr>
        <p:spPr bwMode="auto">
          <a:xfrm>
            <a:off x="821769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5" name="Rectangle 151">
            <a:extLst>
              <a:ext uri="{FF2B5EF4-FFF2-40B4-BE49-F238E27FC236}">
                <a16:creationId xmlns:a16="http://schemas.microsoft.com/office/drawing/2014/main" id="{CB546E44-F950-4348-9D5E-F24ECD81E92E}"/>
              </a:ext>
            </a:extLst>
          </p:cNvPr>
          <p:cNvSpPr>
            <a:spLocks noChangeArrowheads="1"/>
          </p:cNvSpPr>
          <p:nvPr/>
        </p:nvSpPr>
        <p:spPr bwMode="auto">
          <a:xfrm>
            <a:off x="8493919" y="5818189"/>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6" name="Rectangle 152">
            <a:extLst>
              <a:ext uri="{FF2B5EF4-FFF2-40B4-BE49-F238E27FC236}">
                <a16:creationId xmlns:a16="http://schemas.microsoft.com/office/drawing/2014/main" id="{32C0FDB1-00CD-4FB8-B9A5-3919C4C0A2B6}"/>
              </a:ext>
            </a:extLst>
          </p:cNvPr>
          <p:cNvSpPr>
            <a:spLocks noChangeArrowheads="1"/>
          </p:cNvSpPr>
          <p:nvPr/>
        </p:nvSpPr>
        <p:spPr bwMode="auto">
          <a:xfrm>
            <a:off x="8678069" y="5818189"/>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7" name="Rectangle 153">
            <a:extLst>
              <a:ext uri="{FF2B5EF4-FFF2-40B4-BE49-F238E27FC236}">
                <a16:creationId xmlns:a16="http://schemas.microsoft.com/office/drawing/2014/main" id="{A0E386D0-E307-4D7B-B15E-627F2D411BDB}"/>
              </a:ext>
            </a:extLst>
          </p:cNvPr>
          <p:cNvSpPr>
            <a:spLocks noChangeArrowheads="1"/>
          </p:cNvSpPr>
          <p:nvPr/>
        </p:nvSpPr>
        <p:spPr bwMode="auto">
          <a:xfrm>
            <a:off x="8789195" y="5818189"/>
            <a:ext cx="1349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8</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8" name="Rectangle 154">
            <a:extLst>
              <a:ext uri="{FF2B5EF4-FFF2-40B4-BE49-F238E27FC236}">
                <a16:creationId xmlns:a16="http://schemas.microsoft.com/office/drawing/2014/main" id="{6435BD2C-5774-409D-8376-151BEC51B9DE}"/>
              </a:ext>
            </a:extLst>
          </p:cNvPr>
          <p:cNvSpPr>
            <a:spLocks noChangeArrowheads="1"/>
          </p:cNvSpPr>
          <p:nvPr/>
        </p:nvSpPr>
        <p:spPr bwMode="auto">
          <a:xfrm>
            <a:off x="8938419" y="5818189"/>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79" name="Freeform 155">
            <a:extLst>
              <a:ext uri="{FF2B5EF4-FFF2-40B4-BE49-F238E27FC236}">
                <a16:creationId xmlns:a16="http://schemas.microsoft.com/office/drawing/2014/main" id="{2364E1F7-DB0C-483A-A427-00FD3072520F}"/>
              </a:ext>
            </a:extLst>
          </p:cNvPr>
          <p:cNvSpPr>
            <a:spLocks/>
          </p:cNvSpPr>
          <p:nvPr/>
        </p:nvSpPr>
        <p:spPr bwMode="auto">
          <a:xfrm>
            <a:off x="4125120"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380" name="Freeform 156">
            <a:extLst>
              <a:ext uri="{FF2B5EF4-FFF2-40B4-BE49-F238E27FC236}">
                <a16:creationId xmlns:a16="http://schemas.microsoft.com/office/drawing/2014/main" id="{7DCD7735-B5B2-4332-97DA-20931F35C8B9}"/>
              </a:ext>
            </a:extLst>
          </p:cNvPr>
          <p:cNvSpPr>
            <a:spLocks/>
          </p:cNvSpPr>
          <p:nvPr/>
        </p:nvSpPr>
        <p:spPr bwMode="auto">
          <a:xfrm>
            <a:off x="4872832"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381" name="Freeform 157">
            <a:extLst>
              <a:ext uri="{FF2B5EF4-FFF2-40B4-BE49-F238E27FC236}">
                <a16:creationId xmlns:a16="http://schemas.microsoft.com/office/drawing/2014/main" id="{3E74F677-4B76-46BB-882B-343EB9FA8C76}"/>
              </a:ext>
            </a:extLst>
          </p:cNvPr>
          <p:cNvSpPr>
            <a:spLocks/>
          </p:cNvSpPr>
          <p:nvPr/>
        </p:nvSpPr>
        <p:spPr bwMode="auto">
          <a:xfrm>
            <a:off x="5606257"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382" name="Freeform 158">
            <a:extLst>
              <a:ext uri="{FF2B5EF4-FFF2-40B4-BE49-F238E27FC236}">
                <a16:creationId xmlns:a16="http://schemas.microsoft.com/office/drawing/2014/main" id="{0A4AD672-D613-43E4-A003-86B3FB33706B}"/>
              </a:ext>
            </a:extLst>
          </p:cNvPr>
          <p:cNvSpPr>
            <a:spLocks/>
          </p:cNvSpPr>
          <p:nvPr/>
        </p:nvSpPr>
        <p:spPr bwMode="auto">
          <a:xfrm>
            <a:off x="6334919" y="4994276"/>
            <a:ext cx="430212" cy="765175"/>
          </a:xfrm>
          <a:custGeom>
            <a:avLst/>
            <a:gdLst>
              <a:gd name="T0" fmla="*/ 2147483646 w 179"/>
              <a:gd name="T1" fmla="*/ 2147483646 h 474"/>
              <a:gd name="T2" fmla="*/ 2147483646 w 179"/>
              <a:gd name="T3" fmla="*/ 0 h 474"/>
              <a:gd name="T4" fmla="*/ 0 w 179"/>
              <a:gd name="T5" fmla="*/ 0 h 474"/>
              <a:gd name="T6" fmla="*/ 0 w 179"/>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474">
                <a:moveTo>
                  <a:pt x="179" y="474"/>
                </a:moveTo>
                <a:lnTo>
                  <a:pt x="179"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383" name="Freeform 159">
            <a:extLst>
              <a:ext uri="{FF2B5EF4-FFF2-40B4-BE49-F238E27FC236}">
                <a16:creationId xmlns:a16="http://schemas.microsoft.com/office/drawing/2014/main" id="{CC148626-56F1-48F7-84C5-F871DE3B90C1}"/>
              </a:ext>
            </a:extLst>
          </p:cNvPr>
          <p:cNvSpPr>
            <a:spLocks/>
          </p:cNvSpPr>
          <p:nvPr/>
        </p:nvSpPr>
        <p:spPr bwMode="auto">
          <a:xfrm>
            <a:off x="7069932"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384" name="Freeform 160">
            <a:extLst>
              <a:ext uri="{FF2B5EF4-FFF2-40B4-BE49-F238E27FC236}">
                <a16:creationId xmlns:a16="http://schemas.microsoft.com/office/drawing/2014/main" id="{1A989E40-E0F6-49C3-83AC-BA81F62AC843}"/>
              </a:ext>
            </a:extLst>
          </p:cNvPr>
          <p:cNvSpPr>
            <a:spLocks/>
          </p:cNvSpPr>
          <p:nvPr/>
        </p:nvSpPr>
        <p:spPr bwMode="auto">
          <a:xfrm>
            <a:off x="7817645"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385" name="Freeform 161">
            <a:extLst>
              <a:ext uri="{FF2B5EF4-FFF2-40B4-BE49-F238E27FC236}">
                <a16:creationId xmlns:a16="http://schemas.microsoft.com/office/drawing/2014/main" id="{FB45D88D-69DE-4343-9A95-56A860E3D31F}"/>
              </a:ext>
            </a:extLst>
          </p:cNvPr>
          <p:cNvSpPr>
            <a:spLocks/>
          </p:cNvSpPr>
          <p:nvPr/>
        </p:nvSpPr>
        <p:spPr bwMode="auto">
          <a:xfrm>
            <a:off x="8554245" y="4994276"/>
            <a:ext cx="427037"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2386" name="Rectangle 162">
            <a:extLst>
              <a:ext uri="{FF2B5EF4-FFF2-40B4-BE49-F238E27FC236}">
                <a16:creationId xmlns:a16="http://schemas.microsoft.com/office/drawing/2014/main" id="{C9F184F2-BEA6-4986-A4CA-3F48D56C64F3}"/>
              </a:ext>
            </a:extLst>
          </p:cNvPr>
          <p:cNvSpPr>
            <a:spLocks noChangeArrowheads="1"/>
          </p:cNvSpPr>
          <p:nvPr/>
        </p:nvSpPr>
        <p:spPr bwMode="auto">
          <a:xfrm>
            <a:off x="3475831"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12</a:t>
            </a:r>
            <a:endParaRPr lang="en-US" altLang="zh-CN" sz="2400">
              <a:solidFill>
                <a:srgbClr val="000000"/>
              </a:solidFill>
              <a:latin typeface="Arial" panose="020B0604020202020204" pitchFamily="34" charset="0"/>
              <a:ea typeface="宋体" panose="02010600030101010101" pitchFamily="2" charset="-122"/>
            </a:endParaRPr>
          </a:p>
        </p:txBody>
      </p:sp>
      <p:sp>
        <p:nvSpPr>
          <p:cNvPr id="52387" name="Rectangle 163">
            <a:extLst>
              <a:ext uri="{FF2B5EF4-FFF2-40B4-BE49-F238E27FC236}">
                <a16:creationId xmlns:a16="http://schemas.microsoft.com/office/drawing/2014/main" id="{5243FAE3-40A0-46E8-980A-24D61EF0FFFE}"/>
              </a:ext>
            </a:extLst>
          </p:cNvPr>
          <p:cNvSpPr>
            <a:spLocks noChangeArrowheads="1"/>
          </p:cNvSpPr>
          <p:nvPr/>
        </p:nvSpPr>
        <p:spPr bwMode="auto">
          <a:xfrm>
            <a:off x="3475831"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15</a:t>
            </a:r>
            <a:endParaRPr lang="en-US" altLang="zh-CN" sz="2400">
              <a:solidFill>
                <a:srgbClr val="000000"/>
              </a:solidFill>
              <a:latin typeface="Arial" panose="020B0604020202020204" pitchFamily="34" charset="0"/>
              <a:ea typeface="宋体" panose="02010600030101010101" pitchFamily="2" charset="-122"/>
            </a:endParaRPr>
          </a:p>
        </p:txBody>
      </p:sp>
      <p:sp>
        <p:nvSpPr>
          <p:cNvPr id="52388" name="Rectangle 164">
            <a:extLst>
              <a:ext uri="{FF2B5EF4-FFF2-40B4-BE49-F238E27FC236}">
                <a16:creationId xmlns:a16="http://schemas.microsoft.com/office/drawing/2014/main" id="{E1815348-B16C-42EC-9827-CFFCFF39BA95}"/>
              </a:ext>
            </a:extLst>
          </p:cNvPr>
          <p:cNvSpPr>
            <a:spLocks noChangeArrowheads="1"/>
          </p:cNvSpPr>
          <p:nvPr/>
        </p:nvSpPr>
        <p:spPr bwMode="auto">
          <a:xfrm>
            <a:off x="3571081" y="53990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89" name="Rectangle 165">
            <a:extLst>
              <a:ext uri="{FF2B5EF4-FFF2-40B4-BE49-F238E27FC236}">
                <a16:creationId xmlns:a16="http://schemas.microsoft.com/office/drawing/2014/main" id="{EDE0FEBB-209E-446D-AC9D-00DF22857F95}"/>
              </a:ext>
            </a:extLst>
          </p:cNvPr>
          <p:cNvSpPr>
            <a:spLocks noChangeArrowheads="1"/>
          </p:cNvSpPr>
          <p:nvPr/>
        </p:nvSpPr>
        <p:spPr bwMode="auto">
          <a:xfrm>
            <a:off x="3571081" y="56149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0" name="Rectangle 166">
            <a:extLst>
              <a:ext uri="{FF2B5EF4-FFF2-40B4-BE49-F238E27FC236}">
                <a16:creationId xmlns:a16="http://schemas.microsoft.com/office/drawing/2014/main" id="{83C5D83B-F2D4-4BBE-A4E4-8F1BF40D3424}"/>
              </a:ext>
            </a:extLst>
          </p:cNvPr>
          <p:cNvSpPr>
            <a:spLocks noChangeArrowheads="1"/>
          </p:cNvSpPr>
          <p:nvPr/>
        </p:nvSpPr>
        <p:spPr bwMode="auto">
          <a:xfrm>
            <a:off x="4217194"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20</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1" name="Rectangle 167">
            <a:extLst>
              <a:ext uri="{FF2B5EF4-FFF2-40B4-BE49-F238E27FC236}">
                <a16:creationId xmlns:a16="http://schemas.microsoft.com/office/drawing/2014/main" id="{4C9581D4-4DF4-4166-934F-4B18254A34F5}"/>
              </a:ext>
            </a:extLst>
          </p:cNvPr>
          <p:cNvSpPr>
            <a:spLocks noChangeArrowheads="1"/>
          </p:cNvSpPr>
          <p:nvPr/>
        </p:nvSpPr>
        <p:spPr bwMode="auto">
          <a:xfrm>
            <a:off x="4217194"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22</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2" name="Rectangle 168">
            <a:extLst>
              <a:ext uri="{FF2B5EF4-FFF2-40B4-BE49-F238E27FC236}">
                <a16:creationId xmlns:a16="http://schemas.microsoft.com/office/drawing/2014/main" id="{B5CE9EE6-25BB-4747-B364-7D3F0CC920B7}"/>
              </a:ext>
            </a:extLst>
          </p:cNvPr>
          <p:cNvSpPr>
            <a:spLocks noChangeArrowheads="1"/>
          </p:cNvSpPr>
          <p:nvPr/>
        </p:nvSpPr>
        <p:spPr bwMode="auto">
          <a:xfrm>
            <a:off x="4310856" y="53990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3" name="Rectangle 169">
            <a:extLst>
              <a:ext uri="{FF2B5EF4-FFF2-40B4-BE49-F238E27FC236}">
                <a16:creationId xmlns:a16="http://schemas.microsoft.com/office/drawing/2014/main" id="{ECA65B63-4AD6-4759-9E68-D734923C4AFF}"/>
              </a:ext>
            </a:extLst>
          </p:cNvPr>
          <p:cNvSpPr>
            <a:spLocks noChangeArrowheads="1"/>
          </p:cNvSpPr>
          <p:nvPr/>
        </p:nvSpPr>
        <p:spPr bwMode="auto">
          <a:xfrm>
            <a:off x="4310856" y="56149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4" name="Rectangle 170">
            <a:extLst>
              <a:ext uri="{FF2B5EF4-FFF2-40B4-BE49-F238E27FC236}">
                <a16:creationId xmlns:a16="http://schemas.microsoft.com/office/drawing/2014/main" id="{EA697F41-5262-4358-B19D-F40704E6FA14}"/>
              </a:ext>
            </a:extLst>
          </p:cNvPr>
          <p:cNvSpPr>
            <a:spLocks noChangeArrowheads="1"/>
          </p:cNvSpPr>
          <p:nvPr/>
        </p:nvSpPr>
        <p:spPr bwMode="auto">
          <a:xfrm>
            <a:off x="4956970" y="4965701"/>
            <a:ext cx="2180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11</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5" name="Rectangle 171">
            <a:extLst>
              <a:ext uri="{FF2B5EF4-FFF2-40B4-BE49-F238E27FC236}">
                <a16:creationId xmlns:a16="http://schemas.microsoft.com/office/drawing/2014/main" id="{4FA87E19-5690-44C3-B655-1A59317215DE}"/>
              </a:ext>
            </a:extLst>
          </p:cNvPr>
          <p:cNvSpPr>
            <a:spLocks noChangeArrowheads="1"/>
          </p:cNvSpPr>
          <p:nvPr/>
        </p:nvSpPr>
        <p:spPr bwMode="auto">
          <a:xfrm>
            <a:off x="4956969"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14</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6" name="Rectangle 172">
            <a:extLst>
              <a:ext uri="{FF2B5EF4-FFF2-40B4-BE49-F238E27FC236}">
                <a16:creationId xmlns:a16="http://schemas.microsoft.com/office/drawing/2014/main" id="{ABA5BCEA-F503-4EB2-BE95-CE19E9C83222}"/>
              </a:ext>
            </a:extLst>
          </p:cNvPr>
          <p:cNvSpPr>
            <a:spLocks noChangeArrowheads="1"/>
          </p:cNvSpPr>
          <p:nvPr/>
        </p:nvSpPr>
        <p:spPr bwMode="auto">
          <a:xfrm>
            <a:off x="5050631" y="5399089"/>
            <a:ext cx="58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7" name="Rectangle 173">
            <a:extLst>
              <a:ext uri="{FF2B5EF4-FFF2-40B4-BE49-F238E27FC236}">
                <a16:creationId xmlns:a16="http://schemas.microsoft.com/office/drawing/2014/main" id="{1F526733-2E28-430D-9217-787F889A4BAA}"/>
              </a:ext>
            </a:extLst>
          </p:cNvPr>
          <p:cNvSpPr>
            <a:spLocks noChangeArrowheads="1"/>
          </p:cNvSpPr>
          <p:nvPr/>
        </p:nvSpPr>
        <p:spPr bwMode="auto">
          <a:xfrm>
            <a:off x="5050631" y="5614989"/>
            <a:ext cx="58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8" name="Rectangle 174">
            <a:extLst>
              <a:ext uri="{FF2B5EF4-FFF2-40B4-BE49-F238E27FC236}">
                <a16:creationId xmlns:a16="http://schemas.microsoft.com/office/drawing/2014/main" id="{5179F349-0C71-4673-B808-A8316EA1A073}"/>
              </a:ext>
            </a:extLst>
          </p:cNvPr>
          <p:cNvSpPr>
            <a:spLocks noChangeArrowheads="1"/>
          </p:cNvSpPr>
          <p:nvPr/>
        </p:nvSpPr>
        <p:spPr bwMode="auto">
          <a:xfrm>
            <a:off x="5680869"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24</a:t>
            </a:r>
            <a:endParaRPr lang="en-US" altLang="zh-CN" sz="2400">
              <a:solidFill>
                <a:srgbClr val="000000"/>
              </a:solidFill>
              <a:latin typeface="Arial" panose="020B0604020202020204" pitchFamily="34" charset="0"/>
              <a:ea typeface="宋体" panose="02010600030101010101" pitchFamily="2" charset="-122"/>
            </a:endParaRPr>
          </a:p>
        </p:txBody>
      </p:sp>
      <p:sp>
        <p:nvSpPr>
          <p:cNvPr id="52399" name="Rectangle 175">
            <a:extLst>
              <a:ext uri="{FF2B5EF4-FFF2-40B4-BE49-F238E27FC236}">
                <a16:creationId xmlns:a16="http://schemas.microsoft.com/office/drawing/2014/main" id="{2D524124-5F9C-4E94-A314-32547F037265}"/>
              </a:ext>
            </a:extLst>
          </p:cNvPr>
          <p:cNvSpPr>
            <a:spLocks noChangeArrowheads="1"/>
          </p:cNvSpPr>
          <p:nvPr/>
        </p:nvSpPr>
        <p:spPr bwMode="auto">
          <a:xfrm>
            <a:off x="5680869"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26</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0" name="Rectangle 176">
            <a:extLst>
              <a:ext uri="{FF2B5EF4-FFF2-40B4-BE49-F238E27FC236}">
                <a16:creationId xmlns:a16="http://schemas.microsoft.com/office/drawing/2014/main" id="{B49FC0DC-F0A4-4893-92B4-0163B4951D96}"/>
              </a:ext>
            </a:extLst>
          </p:cNvPr>
          <p:cNvSpPr>
            <a:spLocks noChangeArrowheads="1"/>
          </p:cNvSpPr>
          <p:nvPr/>
        </p:nvSpPr>
        <p:spPr bwMode="auto">
          <a:xfrm>
            <a:off x="5772944" y="53990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1" name="Rectangle 177">
            <a:extLst>
              <a:ext uri="{FF2B5EF4-FFF2-40B4-BE49-F238E27FC236}">
                <a16:creationId xmlns:a16="http://schemas.microsoft.com/office/drawing/2014/main" id="{D13325D9-A2D3-4C9C-A806-432D442734AF}"/>
              </a:ext>
            </a:extLst>
          </p:cNvPr>
          <p:cNvSpPr>
            <a:spLocks noChangeArrowheads="1"/>
          </p:cNvSpPr>
          <p:nvPr/>
        </p:nvSpPr>
        <p:spPr bwMode="auto">
          <a:xfrm>
            <a:off x="5772944" y="56149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2" name="Rectangle 178">
            <a:extLst>
              <a:ext uri="{FF2B5EF4-FFF2-40B4-BE49-F238E27FC236}">
                <a16:creationId xmlns:a16="http://schemas.microsoft.com/office/drawing/2014/main" id="{E22D99FE-EACD-442D-B1B1-E2075B6C0498}"/>
              </a:ext>
            </a:extLst>
          </p:cNvPr>
          <p:cNvSpPr>
            <a:spLocks noChangeArrowheads="1"/>
          </p:cNvSpPr>
          <p:nvPr/>
        </p:nvSpPr>
        <p:spPr bwMode="auto">
          <a:xfrm>
            <a:off x="6422231" y="4965701"/>
            <a:ext cx="2308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13</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3" name="Rectangle 179">
            <a:extLst>
              <a:ext uri="{FF2B5EF4-FFF2-40B4-BE49-F238E27FC236}">
                <a16:creationId xmlns:a16="http://schemas.microsoft.com/office/drawing/2014/main" id="{AD1A7548-48C6-4458-9D81-4EAC6A4BBBB5}"/>
              </a:ext>
            </a:extLst>
          </p:cNvPr>
          <p:cNvSpPr>
            <a:spLocks noChangeArrowheads="1"/>
          </p:cNvSpPr>
          <p:nvPr/>
        </p:nvSpPr>
        <p:spPr bwMode="auto">
          <a:xfrm>
            <a:off x="6422231" y="5181601"/>
            <a:ext cx="2308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19</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4" name="Rectangle 180">
            <a:extLst>
              <a:ext uri="{FF2B5EF4-FFF2-40B4-BE49-F238E27FC236}">
                <a16:creationId xmlns:a16="http://schemas.microsoft.com/office/drawing/2014/main" id="{860E81B5-6DEC-4551-92E7-221CD3363FB2}"/>
              </a:ext>
            </a:extLst>
          </p:cNvPr>
          <p:cNvSpPr>
            <a:spLocks noChangeArrowheads="1"/>
          </p:cNvSpPr>
          <p:nvPr/>
        </p:nvSpPr>
        <p:spPr bwMode="auto">
          <a:xfrm>
            <a:off x="6512719" y="53990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5" name="Rectangle 181">
            <a:extLst>
              <a:ext uri="{FF2B5EF4-FFF2-40B4-BE49-F238E27FC236}">
                <a16:creationId xmlns:a16="http://schemas.microsoft.com/office/drawing/2014/main" id="{344AB60D-21B4-4612-BB2F-AC7A1B7514C9}"/>
              </a:ext>
            </a:extLst>
          </p:cNvPr>
          <p:cNvSpPr>
            <a:spLocks noChangeArrowheads="1"/>
          </p:cNvSpPr>
          <p:nvPr/>
        </p:nvSpPr>
        <p:spPr bwMode="auto">
          <a:xfrm>
            <a:off x="6512719" y="56149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6" name="Rectangle 182">
            <a:extLst>
              <a:ext uri="{FF2B5EF4-FFF2-40B4-BE49-F238E27FC236}">
                <a16:creationId xmlns:a16="http://schemas.microsoft.com/office/drawing/2014/main" id="{8CB8A77C-FF0E-4A59-BF1F-02435228E608}"/>
              </a:ext>
            </a:extLst>
          </p:cNvPr>
          <p:cNvSpPr>
            <a:spLocks noChangeArrowheads="1"/>
          </p:cNvSpPr>
          <p:nvPr/>
        </p:nvSpPr>
        <p:spPr bwMode="auto">
          <a:xfrm>
            <a:off x="7162006"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17</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7" name="Rectangle 183">
            <a:extLst>
              <a:ext uri="{FF2B5EF4-FFF2-40B4-BE49-F238E27FC236}">
                <a16:creationId xmlns:a16="http://schemas.microsoft.com/office/drawing/2014/main" id="{4F0887C3-29DE-46C7-88DA-8644C281AA54}"/>
              </a:ext>
            </a:extLst>
          </p:cNvPr>
          <p:cNvSpPr>
            <a:spLocks noChangeArrowheads="1"/>
          </p:cNvSpPr>
          <p:nvPr/>
        </p:nvSpPr>
        <p:spPr bwMode="auto">
          <a:xfrm>
            <a:off x="7162006"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23</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8" name="Rectangle 184">
            <a:extLst>
              <a:ext uri="{FF2B5EF4-FFF2-40B4-BE49-F238E27FC236}">
                <a16:creationId xmlns:a16="http://schemas.microsoft.com/office/drawing/2014/main" id="{2753F2ED-B071-4F39-9D09-95528525C591}"/>
              </a:ext>
            </a:extLst>
          </p:cNvPr>
          <p:cNvSpPr>
            <a:spLocks noChangeArrowheads="1"/>
          </p:cNvSpPr>
          <p:nvPr/>
        </p:nvSpPr>
        <p:spPr bwMode="auto">
          <a:xfrm>
            <a:off x="7252494" y="5399089"/>
            <a:ext cx="57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09" name="Rectangle 185">
            <a:extLst>
              <a:ext uri="{FF2B5EF4-FFF2-40B4-BE49-F238E27FC236}">
                <a16:creationId xmlns:a16="http://schemas.microsoft.com/office/drawing/2014/main" id="{5611C259-43FA-4009-915A-A06603AF8D31}"/>
              </a:ext>
            </a:extLst>
          </p:cNvPr>
          <p:cNvSpPr>
            <a:spLocks noChangeArrowheads="1"/>
          </p:cNvSpPr>
          <p:nvPr/>
        </p:nvSpPr>
        <p:spPr bwMode="auto">
          <a:xfrm>
            <a:off x="7252494" y="5614989"/>
            <a:ext cx="57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0" name="Rectangle 186">
            <a:extLst>
              <a:ext uri="{FF2B5EF4-FFF2-40B4-BE49-F238E27FC236}">
                <a16:creationId xmlns:a16="http://schemas.microsoft.com/office/drawing/2014/main" id="{E9F78458-BF2A-43D2-AA4B-0FFF71DB7305}"/>
              </a:ext>
            </a:extLst>
          </p:cNvPr>
          <p:cNvSpPr>
            <a:spLocks noChangeArrowheads="1"/>
          </p:cNvSpPr>
          <p:nvPr/>
        </p:nvSpPr>
        <p:spPr bwMode="auto">
          <a:xfrm>
            <a:off x="7882731"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28</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1" name="Rectangle 187">
            <a:extLst>
              <a:ext uri="{FF2B5EF4-FFF2-40B4-BE49-F238E27FC236}">
                <a16:creationId xmlns:a16="http://schemas.microsoft.com/office/drawing/2014/main" id="{1FF0320C-C5ED-4086-A46A-F0695CAE290C}"/>
              </a:ext>
            </a:extLst>
          </p:cNvPr>
          <p:cNvSpPr>
            <a:spLocks noChangeArrowheads="1"/>
          </p:cNvSpPr>
          <p:nvPr/>
        </p:nvSpPr>
        <p:spPr bwMode="auto">
          <a:xfrm>
            <a:off x="7882731"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30</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2" name="Rectangle 188">
            <a:extLst>
              <a:ext uri="{FF2B5EF4-FFF2-40B4-BE49-F238E27FC236}">
                <a16:creationId xmlns:a16="http://schemas.microsoft.com/office/drawing/2014/main" id="{69E1663A-7AEC-4384-BE1F-CA5DA73717DB}"/>
              </a:ext>
            </a:extLst>
          </p:cNvPr>
          <p:cNvSpPr>
            <a:spLocks noChangeArrowheads="1"/>
          </p:cNvSpPr>
          <p:nvPr/>
        </p:nvSpPr>
        <p:spPr bwMode="auto">
          <a:xfrm>
            <a:off x="7976395" y="5399089"/>
            <a:ext cx="587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3" name="Rectangle 189">
            <a:extLst>
              <a:ext uri="{FF2B5EF4-FFF2-40B4-BE49-F238E27FC236}">
                <a16:creationId xmlns:a16="http://schemas.microsoft.com/office/drawing/2014/main" id="{BD4510E6-07A4-4AC8-A37D-628B66099E78}"/>
              </a:ext>
            </a:extLst>
          </p:cNvPr>
          <p:cNvSpPr>
            <a:spLocks noChangeArrowheads="1"/>
          </p:cNvSpPr>
          <p:nvPr/>
        </p:nvSpPr>
        <p:spPr bwMode="auto">
          <a:xfrm>
            <a:off x="7976395" y="5614989"/>
            <a:ext cx="587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4" name="Rectangle 190">
            <a:extLst>
              <a:ext uri="{FF2B5EF4-FFF2-40B4-BE49-F238E27FC236}">
                <a16:creationId xmlns:a16="http://schemas.microsoft.com/office/drawing/2014/main" id="{11F7C58C-ADE3-42D3-90CD-845CC4308FCC}"/>
              </a:ext>
            </a:extLst>
          </p:cNvPr>
          <p:cNvSpPr>
            <a:spLocks noChangeArrowheads="1"/>
          </p:cNvSpPr>
          <p:nvPr/>
        </p:nvSpPr>
        <p:spPr bwMode="auto">
          <a:xfrm>
            <a:off x="8659019"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18</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5" name="Rectangle 191">
            <a:extLst>
              <a:ext uri="{FF2B5EF4-FFF2-40B4-BE49-F238E27FC236}">
                <a16:creationId xmlns:a16="http://schemas.microsoft.com/office/drawing/2014/main" id="{54CFE445-B46C-432E-AF86-1157ECB75562}"/>
              </a:ext>
            </a:extLst>
          </p:cNvPr>
          <p:cNvSpPr>
            <a:spLocks noChangeArrowheads="1"/>
          </p:cNvSpPr>
          <p:nvPr/>
        </p:nvSpPr>
        <p:spPr bwMode="auto">
          <a:xfrm>
            <a:off x="8659019"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21</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6" name="Rectangle 192">
            <a:extLst>
              <a:ext uri="{FF2B5EF4-FFF2-40B4-BE49-F238E27FC236}">
                <a16:creationId xmlns:a16="http://schemas.microsoft.com/office/drawing/2014/main" id="{8219091C-E66A-416A-8848-D5C7CA196826}"/>
              </a:ext>
            </a:extLst>
          </p:cNvPr>
          <p:cNvSpPr>
            <a:spLocks noChangeArrowheads="1"/>
          </p:cNvSpPr>
          <p:nvPr/>
        </p:nvSpPr>
        <p:spPr bwMode="auto">
          <a:xfrm>
            <a:off x="8752681" y="5399089"/>
            <a:ext cx="58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7" name="Rectangle 193">
            <a:extLst>
              <a:ext uri="{FF2B5EF4-FFF2-40B4-BE49-F238E27FC236}">
                <a16:creationId xmlns:a16="http://schemas.microsoft.com/office/drawing/2014/main" id="{8B7D5BAC-6C6D-4836-91EF-27663A52B259}"/>
              </a:ext>
            </a:extLst>
          </p:cNvPr>
          <p:cNvSpPr>
            <a:spLocks noChangeArrowheads="1"/>
          </p:cNvSpPr>
          <p:nvPr/>
        </p:nvSpPr>
        <p:spPr bwMode="auto">
          <a:xfrm>
            <a:off x="8752681" y="5614989"/>
            <a:ext cx="58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2418" name="Oval 194">
            <a:extLst>
              <a:ext uri="{FF2B5EF4-FFF2-40B4-BE49-F238E27FC236}">
                <a16:creationId xmlns:a16="http://schemas.microsoft.com/office/drawing/2014/main" id="{93D61836-8A00-4AAE-BAD1-04A5B2B30882}"/>
              </a:ext>
            </a:extLst>
          </p:cNvPr>
          <p:cNvSpPr>
            <a:spLocks noChangeArrowheads="1"/>
          </p:cNvSpPr>
          <p:nvPr/>
        </p:nvSpPr>
        <p:spPr bwMode="auto">
          <a:xfrm>
            <a:off x="5876132" y="1331913"/>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419" name="Oval 195">
            <a:extLst>
              <a:ext uri="{FF2B5EF4-FFF2-40B4-BE49-F238E27FC236}">
                <a16:creationId xmlns:a16="http://schemas.microsoft.com/office/drawing/2014/main" id="{56E8B583-7215-4711-AB46-8219AD931177}"/>
              </a:ext>
            </a:extLst>
          </p:cNvPr>
          <p:cNvSpPr>
            <a:spLocks noChangeArrowheads="1"/>
          </p:cNvSpPr>
          <p:nvPr/>
        </p:nvSpPr>
        <p:spPr bwMode="auto">
          <a:xfrm>
            <a:off x="5876132" y="1331913"/>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2420" name="Rectangle 196">
            <a:extLst>
              <a:ext uri="{FF2B5EF4-FFF2-40B4-BE49-F238E27FC236}">
                <a16:creationId xmlns:a16="http://schemas.microsoft.com/office/drawing/2014/main" id="{A4894091-B033-4D4C-AC9E-325B640B2D65}"/>
              </a:ext>
            </a:extLst>
          </p:cNvPr>
          <p:cNvSpPr>
            <a:spLocks noChangeArrowheads="1"/>
          </p:cNvSpPr>
          <p:nvPr/>
        </p:nvSpPr>
        <p:spPr bwMode="auto">
          <a:xfrm>
            <a:off x="6050756" y="13811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3</a:t>
            </a:r>
            <a:endParaRPr lang="en-US" altLang="zh-CN" sz="2000">
              <a:solidFill>
                <a:srgbClr val="000000"/>
              </a:solidFill>
              <a:latin typeface="Arial" panose="020B0604020202020204" pitchFamily="34" charset="0"/>
              <a:ea typeface="宋体" panose="02010600030101010101" pitchFamily="2" charset="-122"/>
            </a:endParaRPr>
          </a:p>
        </p:txBody>
      </p:sp>
      <p:sp>
        <p:nvSpPr>
          <p:cNvPr id="52421" name="Rectangle 197">
            <a:extLst>
              <a:ext uri="{FF2B5EF4-FFF2-40B4-BE49-F238E27FC236}">
                <a16:creationId xmlns:a16="http://schemas.microsoft.com/office/drawing/2014/main" id="{B54FD184-C167-4062-9B02-D88274207E56}"/>
              </a:ext>
            </a:extLst>
          </p:cNvPr>
          <p:cNvSpPr>
            <a:spLocks noChangeArrowheads="1"/>
          </p:cNvSpPr>
          <p:nvPr/>
        </p:nvSpPr>
        <p:spPr bwMode="auto">
          <a:xfrm>
            <a:off x="5326857" y="1365250"/>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2422" name="Rectangle 198">
            <a:extLst>
              <a:ext uri="{FF2B5EF4-FFF2-40B4-BE49-F238E27FC236}">
                <a16:creationId xmlns:a16="http://schemas.microsoft.com/office/drawing/2014/main" id="{A36D142B-5AF9-42D7-BDE1-C21F06A65D89}"/>
              </a:ext>
            </a:extLst>
          </p:cNvPr>
          <p:cNvSpPr>
            <a:spLocks noChangeArrowheads="1"/>
          </p:cNvSpPr>
          <p:nvPr/>
        </p:nvSpPr>
        <p:spPr bwMode="auto">
          <a:xfrm>
            <a:off x="5512594" y="136525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423" name="Rectangle 199">
            <a:extLst>
              <a:ext uri="{FF2B5EF4-FFF2-40B4-BE49-F238E27FC236}">
                <a16:creationId xmlns:a16="http://schemas.microsoft.com/office/drawing/2014/main" id="{3DC1A7FE-15F7-4C1D-B02A-8163075C14A7}"/>
              </a:ext>
            </a:extLst>
          </p:cNvPr>
          <p:cNvSpPr>
            <a:spLocks noChangeArrowheads="1"/>
          </p:cNvSpPr>
          <p:nvPr/>
        </p:nvSpPr>
        <p:spPr bwMode="auto">
          <a:xfrm>
            <a:off x="5623719" y="1365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0</a:t>
            </a:r>
            <a:endParaRPr lang="en-US" altLang="zh-CN" sz="2000">
              <a:solidFill>
                <a:srgbClr val="000000"/>
              </a:solidFill>
              <a:latin typeface="Arial" panose="020B0604020202020204" pitchFamily="34" charset="0"/>
              <a:ea typeface="宋体" panose="02010600030101010101" pitchFamily="2" charset="-122"/>
            </a:endParaRPr>
          </a:p>
        </p:txBody>
      </p:sp>
      <p:sp>
        <p:nvSpPr>
          <p:cNvPr id="52424" name="Rectangle 200">
            <a:extLst>
              <a:ext uri="{FF2B5EF4-FFF2-40B4-BE49-F238E27FC236}">
                <a16:creationId xmlns:a16="http://schemas.microsoft.com/office/drawing/2014/main" id="{9DC0F199-ABC3-4244-9B34-5FD21FD2D2E6}"/>
              </a:ext>
            </a:extLst>
          </p:cNvPr>
          <p:cNvSpPr>
            <a:spLocks noChangeArrowheads="1"/>
          </p:cNvSpPr>
          <p:nvPr/>
        </p:nvSpPr>
        <p:spPr bwMode="auto">
          <a:xfrm>
            <a:off x="5772944" y="136525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2425" name="Line 201">
            <a:extLst>
              <a:ext uri="{FF2B5EF4-FFF2-40B4-BE49-F238E27FC236}">
                <a16:creationId xmlns:a16="http://schemas.microsoft.com/office/drawing/2014/main" id="{ED1DC954-E2E1-4627-9409-B1659C11E8EF}"/>
              </a:ext>
            </a:extLst>
          </p:cNvPr>
          <p:cNvSpPr>
            <a:spLocks noChangeShapeType="1"/>
          </p:cNvSpPr>
          <p:nvPr/>
        </p:nvSpPr>
        <p:spPr bwMode="auto">
          <a:xfrm>
            <a:off x="6133306" y="1684338"/>
            <a:ext cx="1588" cy="23336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2" name="文本框 1">
            <a:extLst>
              <a:ext uri="{FF2B5EF4-FFF2-40B4-BE49-F238E27FC236}">
                <a16:creationId xmlns:a16="http://schemas.microsoft.com/office/drawing/2014/main" id="{E4C30CF0-707F-48B1-A0EB-ADB340486FB6}"/>
              </a:ext>
            </a:extLst>
          </p:cNvPr>
          <p:cNvSpPr txBox="1"/>
          <p:nvPr/>
        </p:nvSpPr>
        <p:spPr>
          <a:xfrm>
            <a:off x="7349332" y="863601"/>
            <a:ext cx="2994025" cy="96128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lnSpc>
                <a:spcPct val="150000"/>
              </a:lnSpc>
              <a:defRPr/>
            </a:pPr>
            <a:r>
              <a:rPr lang="zh-CN" altLang="en-US" sz="2000" b="1" dirty="0">
                <a:solidFill>
                  <a:srgbClr val="FF0000"/>
                </a:solidFill>
                <a:latin typeface="微软雅黑" panose="020B0503020204020204" pitchFamily="34" charset="-122"/>
                <a:ea typeface="微软雅黑" panose="020B0503020204020204" pitchFamily="34" charset="-122"/>
                <a:cs typeface="Arial"/>
              </a:rPr>
              <a:t>是</a:t>
            </a:r>
            <a:r>
              <a:rPr lang="en-US" altLang="zh-CN" sz="2000" b="1" dirty="0">
                <a:solidFill>
                  <a:srgbClr val="FF0000"/>
                </a:solidFill>
                <a:latin typeface="微软雅黑" panose="020B0503020204020204" pitchFamily="34" charset="-122"/>
                <a:ea typeface="微软雅黑" panose="020B0503020204020204" pitchFamily="34" charset="-122"/>
                <a:cs typeface="Arial"/>
              </a:rPr>
              <a:t>B[1]</a:t>
            </a:r>
            <a:r>
              <a:rPr lang="zh-CN" altLang="en-US" sz="2000" b="1" dirty="0">
                <a:solidFill>
                  <a:srgbClr val="FF0000"/>
                </a:solidFill>
                <a:latin typeface="微软雅黑" panose="020B0503020204020204" pitchFamily="34" charset="-122"/>
                <a:ea typeface="微软雅黑" panose="020B0503020204020204" pitchFamily="34" charset="-122"/>
                <a:cs typeface="Arial"/>
              </a:rPr>
              <a:t>子树的败者，但是</a:t>
            </a:r>
            <a:r>
              <a:rPr lang="en-US" altLang="zh-CN" sz="2000" b="1" dirty="0">
                <a:solidFill>
                  <a:srgbClr val="FF0000"/>
                </a:solidFill>
                <a:latin typeface="微软雅黑" panose="020B0503020204020204" pitchFamily="34" charset="-122"/>
                <a:ea typeface="微软雅黑" panose="020B0503020204020204" pitchFamily="34" charset="-122"/>
                <a:cs typeface="Arial"/>
              </a:rPr>
              <a:t>B[3]</a:t>
            </a:r>
            <a:r>
              <a:rPr lang="zh-CN" altLang="en-US" sz="2000" b="1" dirty="0">
                <a:solidFill>
                  <a:srgbClr val="FF0000"/>
                </a:solidFill>
                <a:latin typeface="微软雅黑" panose="020B0503020204020204" pitchFamily="34" charset="-122"/>
                <a:ea typeface="微软雅黑" panose="020B0503020204020204" pitchFamily="34" charset="-122"/>
                <a:cs typeface="Arial"/>
              </a:rPr>
              <a:t>子树的胜者！</a:t>
            </a:r>
          </a:p>
        </p:txBody>
      </p:sp>
      <p:cxnSp>
        <p:nvCxnSpPr>
          <p:cNvPr id="52428" name="直接箭头连接符 3">
            <a:extLst>
              <a:ext uri="{FF2B5EF4-FFF2-40B4-BE49-F238E27FC236}">
                <a16:creationId xmlns:a16="http://schemas.microsoft.com/office/drawing/2014/main" id="{E1CF7574-DC68-4501-B5CE-0E4D28C45663}"/>
              </a:ext>
            </a:extLst>
          </p:cNvPr>
          <p:cNvCxnSpPr>
            <a:cxnSpLocks noChangeShapeType="1"/>
            <a:stCxn id="52282" idx="6"/>
            <a:endCxn id="2" idx="1"/>
          </p:cNvCxnSpPr>
          <p:nvPr/>
        </p:nvCxnSpPr>
        <p:spPr bwMode="auto">
          <a:xfrm flipV="1">
            <a:off x="6368257" y="1344246"/>
            <a:ext cx="981075" cy="764749"/>
          </a:xfrm>
          <a:prstGeom prst="straightConnector1">
            <a:avLst/>
          </a:prstGeom>
          <a:noFill/>
          <a:ln w="571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AE9D497-E6E8-4911-A679-9E77E973066A}"/>
              </a:ext>
            </a:extLst>
          </p:cNvPr>
          <p:cNvSpPr>
            <a:spLocks noGrp="1" noChangeArrowheads="1"/>
          </p:cNvSpPr>
          <p:nvPr>
            <p:ph type="title"/>
          </p:nvPr>
        </p:nvSpPr>
        <p:spPr>
          <a:xfrm>
            <a:off x="1980406" y="57151"/>
            <a:ext cx="8229600" cy="708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4000">
                <a:solidFill>
                  <a:schemeClr val="tx1"/>
                </a:solidFill>
              </a:rPr>
              <a:t>败者树的重构</a:t>
            </a:r>
          </a:p>
        </p:txBody>
      </p:sp>
      <p:sp>
        <p:nvSpPr>
          <p:cNvPr id="53251" name="Rectangle 3">
            <a:extLst>
              <a:ext uri="{FF2B5EF4-FFF2-40B4-BE49-F238E27FC236}">
                <a16:creationId xmlns:a16="http://schemas.microsoft.com/office/drawing/2014/main" id="{51C1BCCE-7AB6-4A82-9149-A5FE8CC0F212}"/>
              </a:ext>
            </a:extLst>
          </p:cNvPr>
          <p:cNvSpPr>
            <a:spLocks noChangeArrowheads="1"/>
          </p:cNvSpPr>
          <p:nvPr/>
        </p:nvSpPr>
        <p:spPr bwMode="auto">
          <a:xfrm>
            <a:off x="3363120"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52" name="Rectangle 4">
            <a:extLst>
              <a:ext uri="{FF2B5EF4-FFF2-40B4-BE49-F238E27FC236}">
                <a16:creationId xmlns:a16="http://schemas.microsoft.com/office/drawing/2014/main" id="{03EDEF57-031E-4417-959C-FD245DED49F9}"/>
              </a:ext>
            </a:extLst>
          </p:cNvPr>
          <p:cNvSpPr>
            <a:spLocks noChangeArrowheads="1"/>
          </p:cNvSpPr>
          <p:nvPr/>
        </p:nvSpPr>
        <p:spPr bwMode="auto">
          <a:xfrm>
            <a:off x="3363120"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53" name="Rectangle 5">
            <a:extLst>
              <a:ext uri="{FF2B5EF4-FFF2-40B4-BE49-F238E27FC236}">
                <a16:creationId xmlns:a16="http://schemas.microsoft.com/office/drawing/2014/main" id="{72E3C91C-AD03-4BBD-996B-98F358A4A61F}"/>
              </a:ext>
            </a:extLst>
          </p:cNvPr>
          <p:cNvSpPr>
            <a:spLocks noChangeArrowheads="1"/>
          </p:cNvSpPr>
          <p:nvPr/>
        </p:nvSpPr>
        <p:spPr bwMode="auto">
          <a:xfrm>
            <a:off x="3475831"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10</a:t>
            </a:r>
            <a:endParaRPr lang="en-US" altLang="zh-CN" sz="2000">
              <a:solidFill>
                <a:srgbClr val="000000"/>
              </a:solidFill>
              <a:latin typeface="Arial" panose="020B0604020202020204" pitchFamily="34" charset="0"/>
              <a:ea typeface="宋体" panose="02010600030101010101" pitchFamily="2" charset="-122"/>
            </a:endParaRPr>
          </a:p>
        </p:txBody>
      </p:sp>
      <p:sp>
        <p:nvSpPr>
          <p:cNvPr id="53254" name="Rectangle 6">
            <a:extLst>
              <a:ext uri="{FF2B5EF4-FFF2-40B4-BE49-F238E27FC236}">
                <a16:creationId xmlns:a16="http://schemas.microsoft.com/office/drawing/2014/main" id="{CF7F56F1-8581-4319-AD98-CAA8DC985C75}"/>
              </a:ext>
            </a:extLst>
          </p:cNvPr>
          <p:cNvSpPr>
            <a:spLocks noChangeArrowheads="1"/>
          </p:cNvSpPr>
          <p:nvPr/>
        </p:nvSpPr>
        <p:spPr bwMode="auto">
          <a:xfrm>
            <a:off x="4090195"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55" name="Rectangle 7">
            <a:extLst>
              <a:ext uri="{FF2B5EF4-FFF2-40B4-BE49-F238E27FC236}">
                <a16:creationId xmlns:a16="http://schemas.microsoft.com/office/drawing/2014/main" id="{AFAFDEF9-5D90-4A3F-9140-F749E1892FEB}"/>
              </a:ext>
            </a:extLst>
          </p:cNvPr>
          <p:cNvSpPr>
            <a:spLocks noChangeArrowheads="1"/>
          </p:cNvSpPr>
          <p:nvPr/>
        </p:nvSpPr>
        <p:spPr bwMode="auto">
          <a:xfrm>
            <a:off x="4090195"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56" name="Rectangle 8">
            <a:extLst>
              <a:ext uri="{FF2B5EF4-FFF2-40B4-BE49-F238E27FC236}">
                <a16:creationId xmlns:a16="http://schemas.microsoft.com/office/drawing/2014/main" id="{BAB9BCCB-831A-4212-AEF8-5EB5E4FA26FC}"/>
              </a:ext>
            </a:extLst>
          </p:cNvPr>
          <p:cNvSpPr>
            <a:spLocks noChangeArrowheads="1"/>
          </p:cNvSpPr>
          <p:nvPr/>
        </p:nvSpPr>
        <p:spPr bwMode="auto">
          <a:xfrm>
            <a:off x="4255294" y="41116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9</a:t>
            </a:r>
            <a:endParaRPr lang="en-US" altLang="zh-CN" sz="2000">
              <a:solidFill>
                <a:srgbClr val="000000"/>
              </a:solidFill>
              <a:latin typeface="Arial" panose="020B0604020202020204" pitchFamily="34" charset="0"/>
              <a:ea typeface="宋体" panose="02010600030101010101" pitchFamily="2" charset="-122"/>
            </a:endParaRPr>
          </a:p>
        </p:txBody>
      </p:sp>
      <p:sp>
        <p:nvSpPr>
          <p:cNvPr id="53257" name="Rectangle 9">
            <a:extLst>
              <a:ext uri="{FF2B5EF4-FFF2-40B4-BE49-F238E27FC236}">
                <a16:creationId xmlns:a16="http://schemas.microsoft.com/office/drawing/2014/main" id="{FD1F5B1C-A42B-4042-8FC2-993B186C76CF}"/>
              </a:ext>
            </a:extLst>
          </p:cNvPr>
          <p:cNvSpPr>
            <a:spLocks noChangeArrowheads="1"/>
          </p:cNvSpPr>
          <p:nvPr/>
        </p:nvSpPr>
        <p:spPr bwMode="auto">
          <a:xfrm>
            <a:off x="4815682"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58" name="Rectangle 10">
            <a:extLst>
              <a:ext uri="{FF2B5EF4-FFF2-40B4-BE49-F238E27FC236}">
                <a16:creationId xmlns:a16="http://schemas.microsoft.com/office/drawing/2014/main" id="{95EA3026-4021-4396-8BB2-07026290E7F3}"/>
              </a:ext>
            </a:extLst>
          </p:cNvPr>
          <p:cNvSpPr>
            <a:spLocks noChangeArrowheads="1"/>
          </p:cNvSpPr>
          <p:nvPr/>
        </p:nvSpPr>
        <p:spPr bwMode="auto">
          <a:xfrm>
            <a:off x="4815682"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59" name="Rectangle 11">
            <a:extLst>
              <a:ext uri="{FF2B5EF4-FFF2-40B4-BE49-F238E27FC236}">
                <a16:creationId xmlns:a16="http://schemas.microsoft.com/office/drawing/2014/main" id="{6B8DDBF3-F49C-4E78-96C2-5A375C4E345A}"/>
              </a:ext>
            </a:extLst>
          </p:cNvPr>
          <p:cNvSpPr>
            <a:spLocks noChangeArrowheads="1"/>
          </p:cNvSpPr>
          <p:nvPr/>
        </p:nvSpPr>
        <p:spPr bwMode="auto">
          <a:xfrm>
            <a:off x="4976019" y="4111626"/>
            <a:ext cx="2423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11</a:t>
            </a:r>
            <a:endParaRPr lang="en-US" altLang="zh-CN" sz="2000">
              <a:solidFill>
                <a:srgbClr val="000000"/>
              </a:solidFill>
              <a:latin typeface="Arial" panose="020B0604020202020204" pitchFamily="34" charset="0"/>
              <a:ea typeface="宋体" panose="02010600030101010101" pitchFamily="2" charset="-122"/>
            </a:endParaRPr>
          </a:p>
        </p:txBody>
      </p:sp>
      <p:sp>
        <p:nvSpPr>
          <p:cNvPr id="53260" name="Rectangle 12">
            <a:extLst>
              <a:ext uri="{FF2B5EF4-FFF2-40B4-BE49-F238E27FC236}">
                <a16:creationId xmlns:a16="http://schemas.microsoft.com/office/drawing/2014/main" id="{5F9BE1B0-81A1-4111-995A-96D8D36EC146}"/>
              </a:ext>
            </a:extLst>
          </p:cNvPr>
          <p:cNvSpPr>
            <a:spLocks noChangeArrowheads="1"/>
          </p:cNvSpPr>
          <p:nvPr/>
        </p:nvSpPr>
        <p:spPr bwMode="auto">
          <a:xfrm>
            <a:off x="5544345"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61" name="Rectangle 13">
            <a:extLst>
              <a:ext uri="{FF2B5EF4-FFF2-40B4-BE49-F238E27FC236}">
                <a16:creationId xmlns:a16="http://schemas.microsoft.com/office/drawing/2014/main" id="{7A275572-A76E-4305-87B3-C7A45B3D7FD0}"/>
              </a:ext>
            </a:extLst>
          </p:cNvPr>
          <p:cNvSpPr>
            <a:spLocks noChangeArrowheads="1"/>
          </p:cNvSpPr>
          <p:nvPr/>
        </p:nvSpPr>
        <p:spPr bwMode="auto">
          <a:xfrm>
            <a:off x="5544345"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62" name="Rectangle 14">
            <a:extLst>
              <a:ext uri="{FF2B5EF4-FFF2-40B4-BE49-F238E27FC236}">
                <a16:creationId xmlns:a16="http://schemas.microsoft.com/office/drawing/2014/main" id="{378A3C7D-A7EE-4E0B-B1BF-A48E26CA0CEF}"/>
              </a:ext>
            </a:extLst>
          </p:cNvPr>
          <p:cNvSpPr>
            <a:spLocks noChangeArrowheads="1"/>
          </p:cNvSpPr>
          <p:nvPr/>
        </p:nvSpPr>
        <p:spPr bwMode="auto">
          <a:xfrm>
            <a:off x="5661819"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20</a:t>
            </a:r>
            <a:endParaRPr lang="en-US" altLang="zh-CN" sz="2000">
              <a:solidFill>
                <a:srgbClr val="000000"/>
              </a:solidFill>
              <a:latin typeface="Arial" panose="020B0604020202020204" pitchFamily="34" charset="0"/>
              <a:ea typeface="宋体" panose="02010600030101010101" pitchFamily="2" charset="-122"/>
            </a:endParaRPr>
          </a:p>
        </p:txBody>
      </p:sp>
      <p:sp>
        <p:nvSpPr>
          <p:cNvPr id="53263" name="Oval 15">
            <a:extLst>
              <a:ext uri="{FF2B5EF4-FFF2-40B4-BE49-F238E27FC236}">
                <a16:creationId xmlns:a16="http://schemas.microsoft.com/office/drawing/2014/main" id="{D9FDC5E0-9536-411B-BCF4-BC6794293689}"/>
              </a:ext>
            </a:extLst>
          </p:cNvPr>
          <p:cNvSpPr>
            <a:spLocks noChangeArrowheads="1"/>
          </p:cNvSpPr>
          <p:nvPr/>
        </p:nvSpPr>
        <p:spPr bwMode="auto">
          <a:xfrm>
            <a:off x="3702845" y="3348038"/>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64" name="Oval 16">
            <a:extLst>
              <a:ext uri="{FF2B5EF4-FFF2-40B4-BE49-F238E27FC236}">
                <a16:creationId xmlns:a16="http://schemas.microsoft.com/office/drawing/2014/main" id="{AD9E157D-4E70-4085-BD41-7043147A4D1A}"/>
              </a:ext>
            </a:extLst>
          </p:cNvPr>
          <p:cNvSpPr>
            <a:spLocks noChangeArrowheads="1"/>
          </p:cNvSpPr>
          <p:nvPr/>
        </p:nvSpPr>
        <p:spPr bwMode="auto">
          <a:xfrm>
            <a:off x="3702845" y="3348038"/>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65" name="Rectangle 17">
            <a:extLst>
              <a:ext uri="{FF2B5EF4-FFF2-40B4-BE49-F238E27FC236}">
                <a16:creationId xmlns:a16="http://schemas.microsoft.com/office/drawing/2014/main" id="{F2E98738-7C60-44A1-9785-EF748785A838}"/>
              </a:ext>
            </a:extLst>
          </p:cNvPr>
          <p:cNvSpPr>
            <a:spLocks noChangeArrowheads="1"/>
          </p:cNvSpPr>
          <p:nvPr/>
        </p:nvSpPr>
        <p:spPr bwMode="auto">
          <a:xfrm>
            <a:off x="3866356" y="3397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a:t>
            </a:r>
            <a:endParaRPr lang="en-US" altLang="zh-CN" sz="2000">
              <a:solidFill>
                <a:srgbClr val="000000"/>
              </a:solidFill>
              <a:latin typeface="Arial" panose="020B0604020202020204" pitchFamily="34" charset="0"/>
              <a:ea typeface="宋体" panose="02010600030101010101" pitchFamily="2" charset="-122"/>
            </a:endParaRPr>
          </a:p>
        </p:txBody>
      </p:sp>
      <p:sp>
        <p:nvSpPr>
          <p:cNvPr id="53266" name="Oval 18">
            <a:extLst>
              <a:ext uri="{FF2B5EF4-FFF2-40B4-BE49-F238E27FC236}">
                <a16:creationId xmlns:a16="http://schemas.microsoft.com/office/drawing/2014/main" id="{A9CF2DF5-24B8-46C5-A79A-D82D4C481743}"/>
              </a:ext>
            </a:extLst>
          </p:cNvPr>
          <p:cNvSpPr>
            <a:spLocks noChangeArrowheads="1"/>
          </p:cNvSpPr>
          <p:nvPr/>
        </p:nvSpPr>
        <p:spPr bwMode="auto">
          <a:xfrm>
            <a:off x="5156995" y="3348038"/>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67" name="Oval 19">
            <a:extLst>
              <a:ext uri="{FF2B5EF4-FFF2-40B4-BE49-F238E27FC236}">
                <a16:creationId xmlns:a16="http://schemas.microsoft.com/office/drawing/2014/main" id="{40D35276-B2FC-4CAF-9A6A-B23514B90B98}"/>
              </a:ext>
            </a:extLst>
          </p:cNvPr>
          <p:cNvSpPr>
            <a:spLocks noChangeArrowheads="1"/>
          </p:cNvSpPr>
          <p:nvPr/>
        </p:nvSpPr>
        <p:spPr bwMode="auto">
          <a:xfrm>
            <a:off x="5156995" y="3348038"/>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68" name="Rectangle 20">
            <a:extLst>
              <a:ext uri="{FF2B5EF4-FFF2-40B4-BE49-F238E27FC236}">
                <a16:creationId xmlns:a16="http://schemas.microsoft.com/office/drawing/2014/main" id="{5710192B-6DD0-4595-8A65-981250708026}"/>
              </a:ext>
            </a:extLst>
          </p:cNvPr>
          <p:cNvSpPr>
            <a:spLocks noChangeArrowheads="1"/>
          </p:cNvSpPr>
          <p:nvPr/>
        </p:nvSpPr>
        <p:spPr bwMode="auto">
          <a:xfrm>
            <a:off x="5326856" y="3397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4</a:t>
            </a:r>
            <a:endParaRPr lang="en-US" altLang="zh-CN" sz="2000">
              <a:solidFill>
                <a:srgbClr val="000000"/>
              </a:solidFill>
              <a:latin typeface="Arial" panose="020B0604020202020204" pitchFamily="34" charset="0"/>
              <a:ea typeface="宋体" panose="02010600030101010101" pitchFamily="2" charset="-122"/>
            </a:endParaRPr>
          </a:p>
        </p:txBody>
      </p:sp>
      <p:sp>
        <p:nvSpPr>
          <p:cNvPr id="53269" name="Line 21">
            <a:extLst>
              <a:ext uri="{FF2B5EF4-FFF2-40B4-BE49-F238E27FC236}">
                <a16:creationId xmlns:a16="http://schemas.microsoft.com/office/drawing/2014/main" id="{233603FD-49A3-459C-8A7D-514D303E5518}"/>
              </a:ext>
            </a:extLst>
          </p:cNvPr>
          <p:cNvSpPr>
            <a:spLocks noChangeShapeType="1"/>
          </p:cNvSpPr>
          <p:nvPr/>
        </p:nvSpPr>
        <p:spPr bwMode="auto">
          <a:xfrm flipH="1">
            <a:off x="3606007" y="3683001"/>
            <a:ext cx="231775" cy="37306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70" name="Line 22">
            <a:extLst>
              <a:ext uri="{FF2B5EF4-FFF2-40B4-BE49-F238E27FC236}">
                <a16:creationId xmlns:a16="http://schemas.microsoft.com/office/drawing/2014/main" id="{9232BD26-1F78-4707-8144-F0CD31CE17C7}"/>
              </a:ext>
            </a:extLst>
          </p:cNvPr>
          <p:cNvSpPr>
            <a:spLocks noChangeShapeType="1"/>
          </p:cNvSpPr>
          <p:nvPr/>
        </p:nvSpPr>
        <p:spPr bwMode="auto">
          <a:xfrm>
            <a:off x="4071145" y="3676651"/>
            <a:ext cx="261937" cy="37941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71" name="Line 23">
            <a:extLst>
              <a:ext uri="{FF2B5EF4-FFF2-40B4-BE49-F238E27FC236}">
                <a16:creationId xmlns:a16="http://schemas.microsoft.com/office/drawing/2014/main" id="{915727D3-0FF9-4BE2-8453-EA83939CD16D}"/>
              </a:ext>
            </a:extLst>
          </p:cNvPr>
          <p:cNvSpPr>
            <a:spLocks noChangeShapeType="1"/>
          </p:cNvSpPr>
          <p:nvPr/>
        </p:nvSpPr>
        <p:spPr bwMode="auto">
          <a:xfrm flipH="1">
            <a:off x="5060156" y="3694113"/>
            <a:ext cx="261938" cy="36195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72" name="Line 24">
            <a:extLst>
              <a:ext uri="{FF2B5EF4-FFF2-40B4-BE49-F238E27FC236}">
                <a16:creationId xmlns:a16="http://schemas.microsoft.com/office/drawing/2014/main" id="{34A095E6-0EEE-46B5-AE8A-2B169D598705}"/>
              </a:ext>
            </a:extLst>
          </p:cNvPr>
          <p:cNvSpPr>
            <a:spLocks noChangeShapeType="1"/>
          </p:cNvSpPr>
          <p:nvPr/>
        </p:nvSpPr>
        <p:spPr bwMode="auto">
          <a:xfrm>
            <a:off x="5495131" y="3689351"/>
            <a:ext cx="292100" cy="36671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73" name="Oval 25">
            <a:extLst>
              <a:ext uri="{FF2B5EF4-FFF2-40B4-BE49-F238E27FC236}">
                <a16:creationId xmlns:a16="http://schemas.microsoft.com/office/drawing/2014/main" id="{B9555932-2707-4862-B7E5-1F8C0CA8267F}"/>
              </a:ext>
            </a:extLst>
          </p:cNvPr>
          <p:cNvSpPr>
            <a:spLocks noChangeArrowheads="1"/>
          </p:cNvSpPr>
          <p:nvPr/>
        </p:nvSpPr>
        <p:spPr bwMode="auto">
          <a:xfrm>
            <a:off x="4428332" y="2640013"/>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74" name="Oval 26">
            <a:extLst>
              <a:ext uri="{FF2B5EF4-FFF2-40B4-BE49-F238E27FC236}">
                <a16:creationId xmlns:a16="http://schemas.microsoft.com/office/drawing/2014/main" id="{B77F08F2-C8AD-421F-8CBB-4BF6CDC29B80}"/>
              </a:ext>
            </a:extLst>
          </p:cNvPr>
          <p:cNvSpPr>
            <a:spLocks noChangeArrowheads="1"/>
          </p:cNvSpPr>
          <p:nvPr/>
        </p:nvSpPr>
        <p:spPr bwMode="auto">
          <a:xfrm>
            <a:off x="4428332" y="2640013"/>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75" name="Rectangle 27">
            <a:extLst>
              <a:ext uri="{FF2B5EF4-FFF2-40B4-BE49-F238E27FC236}">
                <a16:creationId xmlns:a16="http://schemas.microsoft.com/office/drawing/2014/main" id="{C2651AE3-5778-4DC1-8A74-19A00DD95EE1}"/>
              </a:ext>
            </a:extLst>
          </p:cNvPr>
          <p:cNvSpPr>
            <a:spLocks noChangeArrowheads="1"/>
          </p:cNvSpPr>
          <p:nvPr/>
        </p:nvSpPr>
        <p:spPr bwMode="auto">
          <a:xfrm>
            <a:off x="4606131" y="26939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FF0000"/>
                </a:solidFill>
                <a:ea typeface="宋体" panose="02010600030101010101" pitchFamily="2" charset="-122"/>
              </a:rPr>
              <a:t>3</a:t>
            </a:r>
            <a:endParaRPr lang="en-US" altLang="zh-CN" sz="2000">
              <a:solidFill>
                <a:srgbClr val="FF0000"/>
              </a:solidFill>
              <a:latin typeface="Arial" panose="020B0604020202020204" pitchFamily="34" charset="0"/>
              <a:ea typeface="宋体" panose="02010600030101010101" pitchFamily="2" charset="-122"/>
            </a:endParaRPr>
          </a:p>
        </p:txBody>
      </p:sp>
      <p:sp>
        <p:nvSpPr>
          <p:cNvPr id="53276" name="Line 28">
            <a:extLst>
              <a:ext uri="{FF2B5EF4-FFF2-40B4-BE49-F238E27FC236}">
                <a16:creationId xmlns:a16="http://schemas.microsoft.com/office/drawing/2014/main" id="{3F2BE6D4-08C5-487E-88A1-F2C49B0183F4}"/>
              </a:ext>
            </a:extLst>
          </p:cNvPr>
          <p:cNvSpPr>
            <a:spLocks noChangeShapeType="1"/>
          </p:cNvSpPr>
          <p:nvPr/>
        </p:nvSpPr>
        <p:spPr bwMode="auto">
          <a:xfrm flipH="1">
            <a:off x="4010820" y="2965451"/>
            <a:ext cx="530225" cy="39052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77" name="Line 29">
            <a:extLst>
              <a:ext uri="{FF2B5EF4-FFF2-40B4-BE49-F238E27FC236}">
                <a16:creationId xmlns:a16="http://schemas.microsoft.com/office/drawing/2014/main" id="{2A520502-910E-489E-9FDD-D4C9C8B5A475}"/>
              </a:ext>
            </a:extLst>
          </p:cNvPr>
          <p:cNvSpPr>
            <a:spLocks noChangeShapeType="1"/>
          </p:cNvSpPr>
          <p:nvPr/>
        </p:nvSpPr>
        <p:spPr bwMode="auto">
          <a:xfrm>
            <a:off x="4783931" y="2973388"/>
            <a:ext cx="528638" cy="38576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78" name="Rectangle 30">
            <a:extLst>
              <a:ext uri="{FF2B5EF4-FFF2-40B4-BE49-F238E27FC236}">
                <a16:creationId xmlns:a16="http://schemas.microsoft.com/office/drawing/2014/main" id="{5BB86216-0E97-439E-86DB-181E552144C5}"/>
              </a:ext>
            </a:extLst>
          </p:cNvPr>
          <p:cNvSpPr>
            <a:spLocks noChangeArrowheads="1"/>
          </p:cNvSpPr>
          <p:nvPr/>
        </p:nvSpPr>
        <p:spPr bwMode="auto">
          <a:xfrm>
            <a:off x="6296819" y="4056063"/>
            <a:ext cx="482600"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79" name="Rectangle 31">
            <a:extLst>
              <a:ext uri="{FF2B5EF4-FFF2-40B4-BE49-F238E27FC236}">
                <a16:creationId xmlns:a16="http://schemas.microsoft.com/office/drawing/2014/main" id="{1D0601EC-7E80-4321-8A5E-EB86AF48062B}"/>
              </a:ext>
            </a:extLst>
          </p:cNvPr>
          <p:cNvSpPr>
            <a:spLocks noChangeArrowheads="1"/>
          </p:cNvSpPr>
          <p:nvPr/>
        </p:nvSpPr>
        <p:spPr bwMode="auto">
          <a:xfrm>
            <a:off x="6296819" y="4056063"/>
            <a:ext cx="482600"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80" name="Rectangle 32">
            <a:extLst>
              <a:ext uri="{FF2B5EF4-FFF2-40B4-BE49-F238E27FC236}">
                <a16:creationId xmlns:a16="http://schemas.microsoft.com/office/drawing/2014/main" id="{EF8DDEF7-CE43-4640-9125-208397A10A58}"/>
              </a:ext>
            </a:extLst>
          </p:cNvPr>
          <p:cNvSpPr>
            <a:spLocks noChangeArrowheads="1"/>
          </p:cNvSpPr>
          <p:nvPr/>
        </p:nvSpPr>
        <p:spPr bwMode="auto">
          <a:xfrm>
            <a:off x="6422231"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12</a:t>
            </a:r>
            <a:endParaRPr lang="en-US" altLang="zh-CN" sz="2000">
              <a:solidFill>
                <a:srgbClr val="000000"/>
              </a:solidFill>
              <a:latin typeface="Arial" panose="020B0604020202020204" pitchFamily="34" charset="0"/>
              <a:ea typeface="宋体" panose="02010600030101010101" pitchFamily="2" charset="-122"/>
            </a:endParaRPr>
          </a:p>
        </p:txBody>
      </p:sp>
      <p:sp>
        <p:nvSpPr>
          <p:cNvPr id="53281" name="Rectangle 33">
            <a:extLst>
              <a:ext uri="{FF2B5EF4-FFF2-40B4-BE49-F238E27FC236}">
                <a16:creationId xmlns:a16="http://schemas.microsoft.com/office/drawing/2014/main" id="{37C81A18-3711-4637-BFAE-5A343B6A52FC}"/>
              </a:ext>
            </a:extLst>
          </p:cNvPr>
          <p:cNvSpPr>
            <a:spLocks noChangeArrowheads="1"/>
          </p:cNvSpPr>
          <p:nvPr/>
        </p:nvSpPr>
        <p:spPr bwMode="auto">
          <a:xfrm>
            <a:off x="7022307"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82" name="Rectangle 34">
            <a:extLst>
              <a:ext uri="{FF2B5EF4-FFF2-40B4-BE49-F238E27FC236}">
                <a16:creationId xmlns:a16="http://schemas.microsoft.com/office/drawing/2014/main" id="{01341035-1760-4127-A0CD-F987039DE949}"/>
              </a:ext>
            </a:extLst>
          </p:cNvPr>
          <p:cNvSpPr>
            <a:spLocks noChangeArrowheads="1"/>
          </p:cNvSpPr>
          <p:nvPr/>
        </p:nvSpPr>
        <p:spPr bwMode="auto">
          <a:xfrm>
            <a:off x="7022307"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83" name="Rectangle 35">
            <a:extLst>
              <a:ext uri="{FF2B5EF4-FFF2-40B4-BE49-F238E27FC236}">
                <a16:creationId xmlns:a16="http://schemas.microsoft.com/office/drawing/2014/main" id="{A2D6413E-0268-4C1E-BA57-C44ED0C16B69}"/>
              </a:ext>
            </a:extLst>
          </p:cNvPr>
          <p:cNvSpPr>
            <a:spLocks noChangeArrowheads="1"/>
          </p:cNvSpPr>
          <p:nvPr/>
        </p:nvSpPr>
        <p:spPr bwMode="auto">
          <a:xfrm>
            <a:off x="7198519" y="41116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8</a:t>
            </a:r>
            <a:endParaRPr lang="en-US" altLang="zh-CN" sz="2000">
              <a:solidFill>
                <a:srgbClr val="000000"/>
              </a:solidFill>
              <a:latin typeface="Arial" panose="020B0604020202020204" pitchFamily="34" charset="0"/>
              <a:ea typeface="宋体" panose="02010600030101010101" pitchFamily="2" charset="-122"/>
            </a:endParaRPr>
          </a:p>
        </p:txBody>
      </p:sp>
      <p:sp>
        <p:nvSpPr>
          <p:cNvPr id="53284" name="Rectangle 36">
            <a:extLst>
              <a:ext uri="{FF2B5EF4-FFF2-40B4-BE49-F238E27FC236}">
                <a16:creationId xmlns:a16="http://schemas.microsoft.com/office/drawing/2014/main" id="{6D3098D9-5E55-4F1E-A19E-F8027B4791EC}"/>
              </a:ext>
            </a:extLst>
          </p:cNvPr>
          <p:cNvSpPr>
            <a:spLocks noChangeArrowheads="1"/>
          </p:cNvSpPr>
          <p:nvPr/>
        </p:nvSpPr>
        <p:spPr bwMode="auto">
          <a:xfrm>
            <a:off x="7750969" y="4056063"/>
            <a:ext cx="482600"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85" name="Rectangle 37">
            <a:extLst>
              <a:ext uri="{FF2B5EF4-FFF2-40B4-BE49-F238E27FC236}">
                <a16:creationId xmlns:a16="http://schemas.microsoft.com/office/drawing/2014/main" id="{D0197D9D-7B6A-409E-8DBC-9919CE63094F}"/>
              </a:ext>
            </a:extLst>
          </p:cNvPr>
          <p:cNvSpPr>
            <a:spLocks noChangeArrowheads="1"/>
          </p:cNvSpPr>
          <p:nvPr/>
        </p:nvSpPr>
        <p:spPr bwMode="auto">
          <a:xfrm>
            <a:off x="7750969" y="4056063"/>
            <a:ext cx="482600"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86" name="Rectangle 38">
            <a:extLst>
              <a:ext uri="{FF2B5EF4-FFF2-40B4-BE49-F238E27FC236}">
                <a16:creationId xmlns:a16="http://schemas.microsoft.com/office/drawing/2014/main" id="{9E6765F0-AC46-45F3-9B5A-5FE8CFC72367}"/>
              </a:ext>
            </a:extLst>
          </p:cNvPr>
          <p:cNvSpPr>
            <a:spLocks noChangeArrowheads="1"/>
          </p:cNvSpPr>
          <p:nvPr/>
        </p:nvSpPr>
        <p:spPr bwMode="auto">
          <a:xfrm>
            <a:off x="7863681"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15</a:t>
            </a:r>
            <a:endParaRPr lang="en-US" altLang="zh-CN" sz="2000">
              <a:solidFill>
                <a:srgbClr val="000000"/>
              </a:solidFill>
              <a:latin typeface="Arial" panose="020B0604020202020204" pitchFamily="34" charset="0"/>
              <a:ea typeface="宋体" panose="02010600030101010101" pitchFamily="2" charset="-122"/>
            </a:endParaRPr>
          </a:p>
        </p:txBody>
      </p:sp>
      <p:sp>
        <p:nvSpPr>
          <p:cNvPr id="53287" name="Rectangle 39">
            <a:extLst>
              <a:ext uri="{FF2B5EF4-FFF2-40B4-BE49-F238E27FC236}">
                <a16:creationId xmlns:a16="http://schemas.microsoft.com/office/drawing/2014/main" id="{F49C7F70-5264-41D0-BDE3-D6635A7F110B}"/>
              </a:ext>
            </a:extLst>
          </p:cNvPr>
          <p:cNvSpPr>
            <a:spLocks noChangeArrowheads="1"/>
          </p:cNvSpPr>
          <p:nvPr/>
        </p:nvSpPr>
        <p:spPr bwMode="auto">
          <a:xfrm>
            <a:off x="8476457" y="4056063"/>
            <a:ext cx="485775" cy="354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88" name="Rectangle 40">
            <a:extLst>
              <a:ext uri="{FF2B5EF4-FFF2-40B4-BE49-F238E27FC236}">
                <a16:creationId xmlns:a16="http://schemas.microsoft.com/office/drawing/2014/main" id="{CEB0867A-853C-4232-A87E-B33DDF320058}"/>
              </a:ext>
            </a:extLst>
          </p:cNvPr>
          <p:cNvSpPr>
            <a:spLocks noChangeArrowheads="1"/>
          </p:cNvSpPr>
          <p:nvPr/>
        </p:nvSpPr>
        <p:spPr bwMode="auto">
          <a:xfrm>
            <a:off x="8476457" y="4056063"/>
            <a:ext cx="485775" cy="354012"/>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89" name="Rectangle 41">
            <a:extLst>
              <a:ext uri="{FF2B5EF4-FFF2-40B4-BE49-F238E27FC236}">
                <a16:creationId xmlns:a16="http://schemas.microsoft.com/office/drawing/2014/main" id="{494E7A8B-E01B-4F05-B896-60D2009FEF6B}"/>
              </a:ext>
            </a:extLst>
          </p:cNvPr>
          <p:cNvSpPr>
            <a:spLocks noChangeArrowheads="1"/>
          </p:cNvSpPr>
          <p:nvPr/>
        </p:nvSpPr>
        <p:spPr bwMode="auto">
          <a:xfrm>
            <a:off x="8587581" y="4125913"/>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16</a:t>
            </a:r>
            <a:endParaRPr lang="en-US" altLang="zh-CN" sz="2000">
              <a:solidFill>
                <a:srgbClr val="000000"/>
              </a:solidFill>
              <a:latin typeface="Arial" panose="020B0604020202020204" pitchFamily="34" charset="0"/>
              <a:ea typeface="宋体" panose="02010600030101010101" pitchFamily="2" charset="-122"/>
            </a:endParaRPr>
          </a:p>
        </p:txBody>
      </p:sp>
      <p:sp>
        <p:nvSpPr>
          <p:cNvPr id="53290" name="Oval 42">
            <a:extLst>
              <a:ext uri="{FF2B5EF4-FFF2-40B4-BE49-F238E27FC236}">
                <a16:creationId xmlns:a16="http://schemas.microsoft.com/office/drawing/2014/main" id="{6FDF63F8-68C5-4461-B491-5E94B1F7464E}"/>
              </a:ext>
            </a:extLst>
          </p:cNvPr>
          <p:cNvSpPr>
            <a:spLocks noChangeArrowheads="1"/>
          </p:cNvSpPr>
          <p:nvPr/>
        </p:nvSpPr>
        <p:spPr bwMode="auto">
          <a:xfrm>
            <a:off x="6634956" y="3348038"/>
            <a:ext cx="484188"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91" name="Oval 43">
            <a:extLst>
              <a:ext uri="{FF2B5EF4-FFF2-40B4-BE49-F238E27FC236}">
                <a16:creationId xmlns:a16="http://schemas.microsoft.com/office/drawing/2014/main" id="{2D46ADFB-A0FC-49DD-B5F9-5189C1591158}"/>
              </a:ext>
            </a:extLst>
          </p:cNvPr>
          <p:cNvSpPr>
            <a:spLocks noChangeArrowheads="1"/>
          </p:cNvSpPr>
          <p:nvPr/>
        </p:nvSpPr>
        <p:spPr bwMode="auto">
          <a:xfrm>
            <a:off x="6634956" y="3348038"/>
            <a:ext cx="484188"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92" name="Rectangle 44">
            <a:extLst>
              <a:ext uri="{FF2B5EF4-FFF2-40B4-BE49-F238E27FC236}">
                <a16:creationId xmlns:a16="http://schemas.microsoft.com/office/drawing/2014/main" id="{F0E134EA-4BAB-47B7-A9AF-41A777CB75DF}"/>
              </a:ext>
            </a:extLst>
          </p:cNvPr>
          <p:cNvSpPr>
            <a:spLocks noChangeArrowheads="1"/>
          </p:cNvSpPr>
          <p:nvPr/>
        </p:nvSpPr>
        <p:spPr bwMode="auto">
          <a:xfrm>
            <a:off x="6807994" y="3397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5</a:t>
            </a:r>
            <a:endParaRPr lang="en-US" altLang="zh-CN" sz="2000">
              <a:solidFill>
                <a:srgbClr val="000000"/>
              </a:solidFill>
              <a:latin typeface="Arial" panose="020B0604020202020204" pitchFamily="34" charset="0"/>
              <a:ea typeface="宋体" panose="02010600030101010101" pitchFamily="2" charset="-122"/>
            </a:endParaRPr>
          </a:p>
        </p:txBody>
      </p:sp>
      <p:sp>
        <p:nvSpPr>
          <p:cNvPr id="53293" name="Oval 45">
            <a:extLst>
              <a:ext uri="{FF2B5EF4-FFF2-40B4-BE49-F238E27FC236}">
                <a16:creationId xmlns:a16="http://schemas.microsoft.com/office/drawing/2014/main" id="{90FAEC4B-1EA2-4A07-A3E1-E1F40FE1BA54}"/>
              </a:ext>
            </a:extLst>
          </p:cNvPr>
          <p:cNvSpPr>
            <a:spLocks noChangeArrowheads="1"/>
          </p:cNvSpPr>
          <p:nvPr/>
        </p:nvSpPr>
        <p:spPr bwMode="auto">
          <a:xfrm>
            <a:off x="8089106" y="3348038"/>
            <a:ext cx="484188"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94" name="Oval 46">
            <a:extLst>
              <a:ext uri="{FF2B5EF4-FFF2-40B4-BE49-F238E27FC236}">
                <a16:creationId xmlns:a16="http://schemas.microsoft.com/office/drawing/2014/main" id="{934B57B2-A600-4848-A113-488679BB8C30}"/>
              </a:ext>
            </a:extLst>
          </p:cNvPr>
          <p:cNvSpPr>
            <a:spLocks noChangeArrowheads="1"/>
          </p:cNvSpPr>
          <p:nvPr/>
        </p:nvSpPr>
        <p:spPr bwMode="auto">
          <a:xfrm>
            <a:off x="8089106" y="3348038"/>
            <a:ext cx="484188"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295" name="Rectangle 47">
            <a:extLst>
              <a:ext uri="{FF2B5EF4-FFF2-40B4-BE49-F238E27FC236}">
                <a16:creationId xmlns:a16="http://schemas.microsoft.com/office/drawing/2014/main" id="{1320E5D6-B26F-4FCB-9D8F-214553B7A14B}"/>
              </a:ext>
            </a:extLst>
          </p:cNvPr>
          <p:cNvSpPr>
            <a:spLocks noChangeArrowheads="1"/>
          </p:cNvSpPr>
          <p:nvPr/>
        </p:nvSpPr>
        <p:spPr bwMode="auto">
          <a:xfrm>
            <a:off x="8252619" y="3397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8</a:t>
            </a:r>
            <a:endParaRPr lang="en-US" altLang="zh-CN" sz="2000">
              <a:solidFill>
                <a:srgbClr val="000000"/>
              </a:solidFill>
              <a:latin typeface="Arial" panose="020B0604020202020204" pitchFamily="34" charset="0"/>
              <a:ea typeface="宋体" panose="02010600030101010101" pitchFamily="2" charset="-122"/>
            </a:endParaRPr>
          </a:p>
        </p:txBody>
      </p:sp>
      <p:sp>
        <p:nvSpPr>
          <p:cNvPr id="53296" name="Line 48">
            <a:extLst>
              <a:ext uri="{FF2B5EF4-FFF2-40B4-BE49-F238E27FC236}">
                <a16:creationId xmlns:a16="http://schemas.microsoft.com/office/drawing/2014/main" id="{16604AD4-32B8-4A7A-842B-44F42F88D5CC}"/>
              </a:ext>
            </a:extLst>
          </p:cNvPr>
          <p:cNvSpPr>
            <a:spLocks noChangeShapeType="1"/>
          </p:cNvSpPr>
          <p:nvPr/>
        </p:nvSpPr>
        <p:spPr bwMode="auto">
          <a:xfrm flipH="1">
            <a:off x="6536532" y="3683001"/>
            <a:ext cx="231775" cy="37306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97" name="Line 49">
            <a:extLst>
              <a:ext uri="{FF2B5EF4-FFF2-40B4-BE49-F238E27FC236}">
                <a16:creationId xmlns:a16="http://schemas.microsoft.com/office/drawing/2014/main" id="{7D9B50F5-8FFD-4761-B4CD-B833D2C938CB}"/>
              </a:ext>
            </a:extLst>
          </p:cNvPr>
          <p:cNvSpPr>
            <a:spLocks noChangeShapeType="1"/>
          </p:cNvSpPr>
          <p:nvPr/>
        </p:nvSpPr>
        <p:spPr bwMode="auto">
          <a:xfrm>
            <a:off x="7000082" y="3676651"/>
            <a:ext cx="265113" cy="37941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98" name="Line 50">
            <a:extLst>
              <a:ext uri="{FF2B5EF4-FFF2-40B4-BE49-F238E27FC236}">
                <a16:creationId xmlns:a16="http://schemas.microsoft.com/office/drawing/2014/main" id="{83BDDA8F-1187-462F-AE11-F683C6C373F2}"/>
              </a:ext>
            </a:extLst>
          </p:cNvPr>
          <p:cNvSpPr>
            <a:spLocks noChangeShapeType="1"/>
          </p:cNvSpPr>
          <p:nvPr/>
        </p:nvSpPr>
        <p:spPr bwMode="auto">
          <a:xfrm flipH="1">
            <a:off x="7990682" y="3694113"/>
            <a:ext cx="265113" cy="36195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299" name="Line 51">
            <a:extLst>
              <a:ext uri="{FF2B5EF4-FFF2-40B4-BE49-F238E27FC236}">
                <a16:creationId xmlns:a16="http://schemas.microsoft.com/office/drawing/2014/main" id="{1C9B8366-2091-4771-9573-4C3C78DA79CA}"/>
              </a:ext>
            </a:extLst>
          </p:cNvPr>
          <p:cNvSpPr>
            <a:spLocks noChangeShapeType="1"/>
          </p:cNvSpPr>
          <p:nvPr/>
        </p:nvSpPr>
        <p:spPr bwMode="auto">
          <a:xfrm>
            <a:off x="8425656" y="3689351"/>
            <a:ext cx="293688" cy="366713"/>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300" name="Oval 52">
            <a:extLst>
              <a:ext uri="{FF2B5EF4-FFF2-40B4-BE49-F238E27FC236}">
                <a16:creationId xmlns:a16="http://schemas.microsoft.com/office/drawing/2014/main" id="{9197933D-968F-47A7-A41A-CF352DCAFBEF}"/>
              </a:ext>
            </a:extLst>
          </p:cNvPr>
          <p:cNvSpPr>
            <a:spLocks noChangeArrowheads="1"/>
          </p:cNvSpPr>
          <p:nvPr/>
        </p:nvSpPr>
        <p:spPr bwMode="auto">
          <a:xfrm>
            <a:off x="7362031" y="2640013"/>
            <a:ext cx="484188"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301" name="Oval 53">
            <a:extLst>
              <a:ext uri="{FF2B5EF4-FFF2-40B4-BE49-F238E27FC236}">
                <a16:creationId xmlns:a16="http://schemas.microsoft.com/office/drawing/2014/main" id="{473CF1E9-2729-4F17-8C77-636583D548AB}"/>
              </a:ext>
            </a:extLst>
          </p:cNvPr>
          <p:cNvSpPr>
            <a:spLocks noChangeArrowheads="1"/>
          </p:cNvSpPr>
          <p:nvPr/>
        </p:nvSpPr>
        <p:spPr bwMode="auto">
          <a:xfrm>
            <a:off x="7362031" y="2640013"/>
            <a:ext cx="484188"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302" name="Rectangle 54">
            <a:extLst>
              <a:ext uri="{FF2B5EF4-FFF2-40B4-BE49-F238E27FC236}">
                <a16:creationId xmlns:a16="http://schemas.microsoft.com/office/drawing/2014/main" id="{EF1BB5CA-94DD-40F0-A75E-FF8C3484826C}"/>
              </a:ext>
            </a:extLst>
          </p:cNvPr>
          <p:cNvSpPr>
            <a:spLocks noChangeArrowheads="1"/>
          </p:cNvSpPr>
          <p:nvPr/>
        </p:nvSpPr>
        <p:spPr bwMode="auto">
          <a:xfrm>
            <a:off x="7531894" y="26939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7</a:t>
            </a:r>
            <a:endParaRPr lang="en-US" altLang="zh-CN" sz="2000">
              <a:solidFill>
                <a:srgbClr val="000000"/>
              </a:solidFill>
              <a:latin typeface="Arial" panose="020B0604020202020204" pitchFamily="34" charset="0"/>
              <a:ea typeface="宋体" panose="02010600030101010101" pitchFamily="2" charset="-122"/>
            </a:endParaRPr>
          </a:p>
        </p:txBody>
      </p:sp>
      <p:sp>
        <p:nvSpPr>
          <p:cNvPr id="53303" name="Line 55">
            <a:extLst>
              <a:ext uri="{FF2B5EF4-FFF2-40B4-BE49-F238E27FC236}">
                <a16:creationId xmlns:a16="http://schemas.microsoft.com/office/drawing/2014/main" id="{6E95EEE7-BD57-47DA-B4DA-21AB80E3F514}"/>
              </a:ext>
            </a:extLst>
          </p:cNvPr>
          <p:cNvSpPr>
            <a:spLocks noChangeShapeType="1"/>
          </p:cNvSpPr>
          <p:nvPr/>
        </p:nvSpPr>
        <p:spPr bwMode="auto">
          <a:xfrm flipH="1">
            <a:off x="6942932" y="2965451"/>
            <a:ext cx="531813" cy="39052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304" name="Line 56">
            <a:extLst>
              <a:ext uri="{FF2B5EF4-FFF2-40B4-BE49-F238E27FC236}">
                <a16:creationId xmlns:a16="http://schemas.microsoft.com/office/drawing/2014/main" id="{4214DD09-864E-4A18-B894-18D82D136BDA}"/>
              </a:ext>
            </a:extLst>
          </p:cNvPr>
          <p:cNvSpPr>
            <a:spLocks noChangeShapeType="1"/>
          </p:cNvSpPr>
          <p:nvPr/>
        </p:nvSpPr>
        <p:spPr bwMode="auto">
          <a:xfrm>
            <a:off x="7717631" y="2973388"/>
            <a:ext cx="528638" cy="38576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305" name="Oval 57">
            <a:extLst>
              <a:ext uri="{FF2B5EF4-FFF2-40B4-BE49-F238E27FC236}">
                <a16:creationId xmlns:a16="http://schemas.microsoft.com/office/drawing/2014/main" id="{600E579F-A691-4B9C-BA91-B9BE0F205550}"/>
              </a:ext>
            </a:extLst>
          </p:cNvPr>
          <p:cNvSpPr>
            <a:spLocks noChangeArrowheads="1"/>
          </p:cNvSpPr>
          <p:nvPr/>
        </p:nvSpPr>
        <p:spPr bwMode="auto">
          <a:xfrm>
            <a:off x="5882482" y="1931988"/>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306" name="Oval 58">
            <a:extLst>
              <a:ext uri="{FF2B5EF4-FFF2-40B4-BE49-F238E27FC236}">
                <a16:creationId xmlns:a16="http://schemas.microsoft.com/office/drawing/2014/main" id="{5A0B4024-04BA-4A5D-9142-3F8290F5657D}"/>
              </a:ext>
            </a:extLst>
          </p:cNvPr>
          <p:cNvSpPr>
            <a:spLocks noChangeArrowheads="1"/>
          </p:cNvSpPr>
          <p:nvPr/>
        </p:nvSpPr>
        <p:spPr bwMode="auto">
          <a:xfrm>
            <a:off x="5882482" y="1931988"/>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307" name="Rectangle 59">
            <a:extLst>
              <a:ext uri="{FF2B5EF4-FFF2-40B4-BE49-F238E27FC236}">
                <a16:creationId xmlns:a16="http://schemas.microsoft.com/office/drawing/2014/main" id="{0757F27F-56F2-428D-B172-F086221B21CC}"/>
              </a:ext>
            </a:extLst>
          </p:cNvPr>
          <p:cNvSpPr>
            <a:spLocks noChangeArrowheads="1"/>
          </p:cNvSpPr>
          <p:nvPr/>
        </p:nvSpPr>
        <p:spPr bwMode="auto">
          <a:xfrm>
            <a:off x="6050756" y="19875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FF0000"/>
                </a:solidFill>
                <a:ea typeface="宋体" panose="02010600030101010101" pitchFamily="2" charset="-122"/>
              </a:rPr>
              <a:t>2</a:t>
            </a:r>
            <a:endParaRPr lang="en-US" altLang="zh-CN" sz="2000">
              <a:solidFill>
                <a:srgbClr val="FF0000"/>
              </a:solidFill>
              <a:latin typeface="Arial" panose="020B0604020202020204" pitchFamily="34" charset="0"/>
              <a:ea typeface="宋体" panose="02010600030101010101" pitchFamily="2" charset="-122"/>
            </a:endParaRPr>
          </a:p>
        </p:txBody>
      </p:sp>
      <p:sp>
        <p:nvSpPr>
          <p:cNvPr id="53308" name="Line 60">
            <a:extLst>
              <a:ext uri="{FF2B5EF4-FFF2-40B4-BE49-F238E27FC236}">
                <a16:creationId xmlns:a16="http://schemas.microsoft.com/office/drawing/2014/main" id="{F73EA161-F29C-441D-B972-D3E6CFFAF4D1}"/>
              </a:ext>
            </a:extLst>
          </p:cNvPr>
          <p:cNvSpPr>
            <a:spLocks noChangeShapeType="1"/>
          </p:cNvSpPr>
          <p:nvPr/>
        </p:nvSpPr>
        <p:spPr bwMode="auto">
          <a:xfrm flipH="1">
            <a:off x="4690269" y="2260600"/>
            <a:ext cx="1312862" cy="38100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309" name="Line 61">
            <a:extLst>
              <a:ext uri="{FF2B5EF4-FFF2-40B4-BE49-F238E27FC236}">
                <a16:creationId xmlns:a16="http://schemas.microsoft.com/office/drawing/2014/main" id="{12D6C5E3-EB47-436C-8C46-7454C5A40B66}"/>
              </a:ext>
            </a:extLst>
          </p:cNvPr>
          <p:cNvSpPr>
            <a:spLocks noChangeShapeType="1"/>
          </p:cNvSpPr>
          <p:nvPr/>
        </p:nvSpPr>
        <p:spPr bwMode="auto">
          <a:xfrm>
            <a:off x="6265070" y="2252664"/>
            <a:ext cx="1239837" cy="401637"/>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310" name="Rectangle 62">
            <a:extLst>
              <a:ext uri="{FF2B5EF4-FFF2-40B4-BE49-F238E27FC236}">
                <a16:creationId xmlns:a16="http://schemas.microsoft.com/office/drawing/2014/main" id="{6767E609-0BCC-4D96-9E39-936A51502A73}"/>
              </a:ext>
            </a:extLst>
          </p:cNvPr>
          <p:cNvSpPr>
            <a:spLocks noChangeArrowheads="1"/>
          </p:cNvSpPr>
          <p:nvPr/>
        </p:nvSpPr>
        <p:spPr bwMode="auto">
          <a:xfrm>
            <a:off x="5326857" y="1974850"/>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1" name="Rectangle 63">
            <a:extLst>
              <a:ext uri="{FF2B5EF4-FFF2-40B4-BE49-F238E27FC236}">
                <a16:creationId xmlns:a16="http://schemas.microsoft.com/office/drawing/2014/main" id="{D7D1DD5C-BA4F-4E62-8738-1FE1DB995E69}"/>
              </a:ext>
            </a:extLst>
          </p:cNvPr>
          <p:cNvSpPr>
            <a:spLocks noChangeArrowheads="1"/>
          </p:cNvSpPr>
          <p:nvPr/>
        </p:nvSpPr>
        <p:spPr bwMode="auto">
          <a:xfrm>
            <a:off x="5531644" y="197485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2" name="Rectangle 64">
            <a:extLst>
              <a:ext uri="{FF2B5EF4-FFF2-40B4-BE49-F238E27FC236}">
                <a16:creationId xmlns:a16="http://schemas.microsoft.com/office/drawing/2014/main" id="{D925F9E1-3A4E-4F3A-86F2-8D902B0AEABA}"/>
              </a:ext>
            </a:extLst>
          </p:cNvPr>
          <p:cNvSpPr>
            <a:spLocks noChangeArrowheads="1"/>
          </p:cNvSpPr>
          <p:nvPr/>
        </p:nvSpPr>
        <p:spPr bwMode="auto">
          <a:xfrm>
            <a:off x="5623719" y="19748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3" name="Rectangle 65">
            <a:extLst>
              <a:ext uri="{FF2B5EF4-FFF2-40B4-BE49-F238E27FC236}">
                <a16:creationId xmlns:a16="http://schemas.microsoft.com/office/drawing/2014/main" id="{4F2B7A94-E9CC-4A4C-87D0-458335C82995}"/>
              </a:ext>
            </a:extLst>
          </p:cNvPr>
          <p:cNvSpPr>
            <a:spLocks noChangeArrowheads="1"/>
          </p:cNvSpPr>
          <p:nvPr/>
        </p:nvSpPr>
        <p:spPr bwMode="auto">
          <a:xfrm>
            <a:off x="5772944" y="197485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4" name="Rectangle 66">
            <a:extLst>
              <a:ext uri="{FF2B5EF4-FFF2-40B4-BE49-F238E27FC236}">
                <a16:creationId xmlns:a16="http://schemas.microsoft.com/office/drawing/2014/main" id="{4529DB45-A6D7-48EA-9425-0C1EB65D7BC7}"/>
              </a:ext>
            </a:extLst>
          </p:cNvPr>
          <p:cNvSpPr>
            <a:spLocks noChangeArrowheads="1"/>
          </p:cNvSpPr>
          <p:nvPr/>
        </p:nvSpPr>
        <p:spPr bwMode="auto">
          <a:xfrm>
            <a:off x="3791744" y="2665414"/>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5" name="Rectangle 67">
            <a:extLst>
              <a:ext uri="{FF2B5EF4-FFF2-40B4-BE49-F238E27FC236}">
                <a16:creationId xmlns:a16="http://schemas.microsoft.com/office/drawing/2014/main" id="{4BD18631-672A-4906-A118-53FADE96280B}"/>
              </a:ext>
            </a:extLst>
          </p:cNvPr>
          <p:cNvSpPr>
            <a:spLocks noChangeArrowheads="1"/>
          </p:cNvSpPr>
          <p:nvPr/>
        </p:nvSpPr>
        <p:spPr bwMode="auto">
          <a:xfrm>
            <a:off x="3996531" y="266541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6" name="Rectangle 68">
            <a:extLst>
              <a:ext uri="{FF2B5EF4-FFF2-40B4-BE49-F238E27FC236}">
                <a16:creationId xmlns:a16="http://schemas.microsoft.com/office/drawing/2014/main" id="{0DACC4E0-8776-4DAC-9FF5-25F1307C679B}"/>
              </a:ext>
            </a:extLst>
          </p:cNvPr>
          <p:cNvSpPr>
            <a:spLocks noChangeArrowheads="1"/>
          </p:cNvSpPr>
          <p:nvPr/>
        </p:nvSpPr>
        <p:spPr bwMode="auto">
          <a:xfrm>
            <a:off x="4087019" y="26654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2</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7" name="Rectangle 69">
            <a:extLst>
              <a:ext uri="{FF2B5EF4-FFF2-40B4-BE49-F238E27FC236}">
                <a16:creationId xmlns:a16="http://schemas.microsoft.com/office/drawing/2014/main" id="{070935BF-61EA-4823-BE52-7FE6B6C7938E}"/>
              </a:ext>
            </a:extLst>
          </p:cNvPr>
          <p:cNvSpPr>
            <a:spLocks noChangeArrowheads="1"/>
          </p:cNvSpPr>
          <p:nvPr/>
        </p:nvSpPr>
        <p:spPr bwMode="auto">
          <a:xfrm>
            <a:off x="4236244" y="2665414"/>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8" name="Rectangle 70">
            <a:extLst>
              <a:ext uri="{FF2B5EF4-FFF2-40B4-BE49-F238E27FC236}">
                <a16:creationId xmlns:a16="http://schemas.microsoft.com/office/drawing/2014/main" id="{41F478FB-2568-4B8B-9FC8-26A01F78221C}"/>
              </a:ext>
            </a:extLst>
          </p:cNvPr>
          <p:cNvSpPr>
            <a:spLocks noChangeArrowheads="1"/>
          </p:cNvSpPr>
          <p:nvPr/>
        </p:nvSpPr>
        <p:spPr bwMode="auto">
          <a:xfrm>
            <a:off x="6717507" y="2678113"/>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3319" name="Rectangle 71">
            <a:extLst>
              <a:ext uri="{FF2B5EF4-FFF2-40B4-BE49-F238E27FC236}">
                <a16:creationId xmlns:a16="http://schemas.microsoft.com/office/drawing/2014/main" id="{F8964C81-5307-45F4-B4B8-215A7A818EFF}"/>
              </a:ext>
            </a:extLst>
          </p:cNvPr>
          <p:cNvSpPr>
            <a:spLocks noChangeArrowheads="1"/>
          </p:cNvSpPr>
          <p:nvPr/>
        </p:nvSpPr>
        <p:spPr bwMode="auto">
          <a:xfrm>
            <a:off x="6920706" y="267811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0" name="Rectangle 72">
            <a:extLst>
              <a:ext uri="{FF2B5EF4-FFF2-40B4-BE49-F238E27FC236}">
                <a16:creationId xmlns:a16="http://schemas.microsoft.com/office/drawing/2014/main" id="{F9E65AB0-FB3A-4996-BE6E-A38FFC53D12E}"/>
              </a:ext>
            </a:extLst>
          </p:cNvPr>
          <p:cNvSpPr>
            <a:spLocks noChangeArrowheads="1"/>
          </p:cNvSpPr>
          <p:nvPr/>
        </p:nvSpPr>
        <p:spPr bwMode="auto">
          <a:xfrm>
            <a:off x="7012781" y="26781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3</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1" name="Rectangle 73">
            <a:extLst>
              <a:ext uri="{FF2B5EF4-FFF2-40B4-BE49-F238E27FC236}">
                <a16:creationId xmlns:a16="http://schemas.microsoft.com/office/drawing/2014/main" id="{FD964AF7-946E-4C7D-B6BF-D0497B370E1C}"/>
              </a:ext>
            </a:extLst>
          </p:cNvPr>
          <p:cNvSpPr>
            <a:spLocks noChangeArrowheads="1"/>
          </p:cNvSpPr>
          <p:nvPr/>
        </p:nvSpPr>
        <p:spPr bwMode="auto">
          <a:xfrm>
            <a:off x="7162006" y="267811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2" name="Rectangle 74">
            <a:extLst>
              <a:ext uri="{FF2B5EF4-FFF2-40B4-BE49-F238E27FC236}">
                <a16:creationId xmlns:a16="http://schemas.microsoft.com/office/drawing/2014/main" id="{E60FF1C8-E907-482D-819E-E2A2990DB98F}"/>
              </a:ext>
            </a:extLst>
          </p:cNvPr>
          <p:cNvSpPr>
            <a:spLocks noChangeArrowheads="1"/>
          </p:cNvSpPr>
          <p:nvPr/>
        </p:nvSpPr>
        <p:spPr bwMode="auto">
          <a:xfrm>
            <a:off x="4606132" y="3408363"/>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3" name="Rectangle 75">
            <a:extLst>
              <a:ext uri="{FF2B5EF4-FFF2-40B4-BE49-F238E27FC236}">
                <a16:creationId xmlns:a16="http://schemas.microsoft.com/office/drawing/2014/main" id="{4E920A49-300D-41E8-B5E0-5E3EEFA552D9}"/>
              </a:ext>
            </a:extLst>
          </p:cNvPr>
          <p:cNvSpPr>
            <a:spLocks noChangeArrowheads="1"/>
          </p:cNvSpPr>
          <p:nvPr/>
        </p:nvSpPr>
        <p:spPr bwMode="auto">
          <a:xfrm>
            <a:off x="4810919" y="3408364"/>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4" name="Rectangle 76">
            <a:extLst>
              <a:ext uri="{FF2B5EF4-FFF2-40B4-BE49-F238E27FC236}">
                <a16:creationId xmlns:a16="http://schemas.microsoft.com/office/drawing/2014/main" id="{9057D2F6-9290-472D-9723-42C3625B3481}"/>
              </a:ext>
            </a:extLst>
          </p:cNvPr>
          <p:cNvSpPr>
            <a:spLocks noChangeArrowheads="1"/>
          </p:cNvSpPr>
          <p:nvPr/>
        </p:nvSpPr>
        <p:spPr bwMode="auto">
          <a:xfrm>
            <a:off x="4901406" y="34083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5</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5" name="Rectangle 77">
            <a:extLst>
              <a:ext uri="{FF2B5EF4-FFF2-40B4-BE49-F238E27FC236}">
                <a16:creationId xmlns:a16="http://schemas.microsoft.com/office/drawing/2014/main" id="{BDB35683-D3B1-4B3B-A0E1-1F0510F67E70}"/>
              </a:ext>
            </a:extLst>
          </p:cNvPr>
          <p:cNvSpPr>
            <a:spLocks noChangeArrowheads="1"/>
          </p:cNvSpPr>
          <p:nvPr/>
        </p:nvSpPr>
        <p:spPr bwMode="auto">
          <a:xfrm>
            <a:off x="5050631" y="340836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6" name="Rectangle 78">
            <a:extLst>
              <a:ext uri="{FF2B5EF4-FFF2-40B4-BE49-F238E27FC236}">
                <a16:creationId xmlns:a16="http://schemas.microsoft.com/office/drawing/2014/main" id="{7E703AF8-C253-4CD4-B0EA-B843C0C0FFCF}"/>
              </a:ext>
            </a:extLst>
          </p:cNvPr>
          <p:cNvSpPr>
            <a:spLocks noChangeArrowheads="1"/>
          </p:cNvSpPr>
          <p:nvPr/>
        </p:nvSpPr>
        <p:spPr bwMode="auto">
          <a:xfrm>
            <a:off x="6087269" y="3408364"/>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7" name="Rectangle 79">
            <a:extLst>
              <a:ext uri="{FF2B5EF4-FFF2-40B4-BE49-F238E27FC236}">
                <a16:creationId xmlns:a16="http://schemas.microsoft.com/office/drawing/2014/main" id="{D2E498E7-C56D-41DD-B091-165C054B6AE3}"/>
              </a:ext>
            </a:extLst>
          </p:cNvPr>
          <p:cNvSpPr>
            <a:spLocks noChangeArrowheads="1"/>
          </p:cNvSpPr>
          <p:nvPr/>
        </p:nvSpPr>
        <p:spPr bwMode="auto">
          <a:xfrm>
            <a:off x="6292056" y="3408363"/>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8" name="Rectangle 80">
            <a:extLst>
              <a:ext uri="{FF2B5EF4-FFF2-40B4-BE49-F238E27FC236}">
                <a16:creationId xmlns:a16="http://schemas.microsoft.com/office/drawing/2014/main" id="{2BA7B2C4-3DC5-4EE1-87AA-F21A020329E9}"/>
              </a:ext>
            </a:extLst>
          </p:cNvPr>
          <p:cNvSpPr>
            <a:spLocks noChangeArrowheads="1"/>
          </p:cNvSpPr>
          <p:nvPr/>
        </p:nvSpPr>
        <p:spPr bwMode="auto">
          <a:xfrm>
            <a:off x="6382544" y="34083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6</a:t>
            </a:r>
            <a:endParaRPr lang="en-US" altLang="zh-CN" sz="2000">
              <a:solidFill>
                <a:srgbClr val="000000"/>
              </a:solidFill>
              <a:latin typeface="Arial" panose="020B0604020202020204" pitchFamily="34" charset="0"/>
              <a:ea typeface="宋体" panose="02010600030101010101" pitchFamily="2" charset="-122"/>
            </a:endParaRPr>
          </a:p>
        </p:txBody>
      </p:sp>
      <p:sp>
        <p:nvSpPr>
          <p:cNvPr id="53329" name="Rectangle 81">
            <a:extLst>
              <a:ext uri="{FF2B5EF4-FFF2-40B4-BE49-F238E27FC236}">
                <a16:creationId xmlns:a16="http://schemas.microsoft.com/office/drawing/2014/main" id="{0469EEF9-7323-4838-9F88-C4E660DB24F0}"/>
              </a:ext>
            </a:extLst>
          </p:cNvPr>
          <p:cNvSpPr>
            <a:spLocks noChangeArrowheads="1"/>
          </p:cNvSpPr>
          <p:nvPr/>
        </p:nvSpPr>
        <p:spPr bwMode="auto">
          <a:xfrm>
            <a:off x="6531769" y="3408364"/>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0" name="Rectangle 82">
            <a:extLst>
              <a:ext uri="{FF2B5EF4-FFF2-40B4-BE49-F238E27FC236}">
                <a16:creationId xmlns:a16="http://schemas.microsoft.com/office/drawing/2014/main" id="{9DA72309-020D-4C39-A004-CCE582360F76}"/>
              </a:ext>
            </a:extLst>
          </p:cNvPr>
          <p:cNvSpPr>
            <a:spLocks noChangeArrowheads="1"/>
          </p:cNvSpPr>
          <p:nvPr/>
        </p:nvSpPr>
        <p:spPr bwMode="auto">
          <a:xfrm>
            <a:off x="7549357" y="3436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1" name="Rectangle 83">
            <a:extLst>
              <a:ext uri="{FF2B5EF4-FFF2-40B4-BE49-F238E27FC236}">
                <a16:creationId xmlns:a16="http://schemas.microsoft.com/office/drawing/2014/main" id="{D277EFA6-5B62-4561-9FFA-1C84C1C4CF9D}"/>
              </a:ext>
            </a:extLst>
          </p:cNvPr>
          <p:cNvSpPr>
            <a:spLocks noChangeArrowheads="1"/>
          </p:cNvSpPr>
          <p:nvPr/>
        </p:nvSpPr>
        <p:spPr bwMode="auto">
          <a:xfrm>
            <a:off x="7733506" y="3436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2" name="Rectangle 84">
            <a:extLst>
              <a:ext uri="{FF2B5EF4-FFF2-40B4-BE49-F238E27FC236}">
                <a16:creationId xmlns:a16="http://schemas.microsoft.com/office/drawing/2014/main" id="{1C134D43-0835-40D3-980C-00EA623EC9F7}"/>
              </a:ext>
            </a:extLst>
          </p:cNvPr>
          <p:cNvSpPr>
            <a:spLocks noChangeArrowheads="1"/>
          </p:cNvSpPr>
          <p:nvPr/>
        </p:nvSpPr>
        <p:spPr bwMode="auto">
          <a:xfrm>
            <a:off x="7846219" y="3436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7</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3" name="Rectangle 85">
            <a:extLst>
              <a:ext uri="{FF2B5EF4-FFF2-40B4-BE49-F238E27FC236}">
                <a16:creationId xmlns:a16="http://schemas.microsoft.com/office/drawing/2014/main" id="{9F3F0085-4750-44B5-84B7-5159985B3824}"/>
              </a:ext>
            </a:extLst>
          </p:cNvPr>
          <p:cNvSpPr>
            <a:spLocks noChangeArrowheads="1"/>
          </p:cNvSpPr>
          <p:nvPr/>
        </p:nvSpPr>
        <p:spPr bwMode="auto">
          <a:xfrm>
            <a:off x="7993856" y="3436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4" name="Rectangle 86">
            <a:extLst>
              <a:ext uri="{FF2B5EF4-FFF2-40B4-BE49-F238E27FC236}">
                <a16:creationId xmlns:a16="http://schemas.microsoft.com/office/drawing/2014/main" id="{28252B1C-3686-4EA8-A028-F049C4B46156}"/>
              </a:ext>
            </a:extLst>
          </p:cNvPr>
          <p:cNvSpPr>
            <a:spLocks noChangeArrowheads="1"/>
          </p:cNvSpPr>
          <p:nvPr/>
        </p:nvSpPr>
        <p:spPr bwMode="auto">
          <a:xfrm>
            <a:off x="3142457" y="3436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5" name="Rectangle 87">
            <a:extLst>
              <a:ext uri="{FF2B5EF4-FFF2-40B4-BE49-F238E27FC236}">
                <a16:creationId xmlns:a16="http://schemas.microsoft.com/office/drawing/2014/main" id="{DB03583F-65C2-4609-9432-E4755F2E6B5C}"/>
              </a:ext>
            </a:extLst>
          </p:cNvPr>
          <p:cNvSpPr>
            <a:spLocks noChangeArrowheads="1"/>
          </p:cNvSpPr>
          <p:nvPr/>
        </p:nvSpPr>
        <p:spPr bwMode="auto">
          <a:xfrm>
            <a:off x="3347244" y="3436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6" name="Rectangle 88">
            <a:extLst>
              <a:ext uri="{FF2B5EF4-FFF2-40B4-BE49-F238E27FC236}">
                <a16:creationId xmlns:a16="http://schemas.microsoft.com/office/drawing/2014/main" id="{0BE414AC-BD4F-4132-B196-831D070BC666}"/>
              </a:ext>
            </a:extLst>
          </p:cNvPr>
          <p:cNvSpPr>
            <a:spLocks noChangeArrowheads="1"/>
          </p:cNvSpPr>
          <p:nvPr/>
        </p:nvSpPr>
        <p:spPr bwMode="auto">
          <a:xfrm>
            <a:off x="3440906" y="3436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4</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7" name="Rectangle 89">
            <a:extLst>
              <a:ext uri="{FF2B5EF4-FFF2-40B4-BE49-F238E27FC236}">
                <a16:creationId xmlns:a16="http://schemas.microsoft.com/office/drawing/2014/main" id="{709DD9A4-BA27-4BD0-910E-38F9E61B63A4}"/>
              </a:ext>
            </a:extLst>
          </p:cNvPr>
          <p:cNvSpPr>
            <a:spLocks noChangeArrowheads="1"/>
          </p:cNvSpPr>
          <p:nvPr/>
        </p:nvSpPr>
        <p:spPr bwMode="auto">
          <a:xfrm>
            <a:off x="3586956" y="3436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8" name="Rectangle 90">
            <a:extLst>
              <a:ext uri="{FF2B5EF4-FFF2-40B4-BE49-F238E27FC236}">
                <a16:creationId xmlns:a16="http://schemas.microsoft.com/office/drawing/2014/main" id="{2B5E885A-9B2A-4E12-B195-DEEF790E8CB2}"/>
              </a:ext>
            </a:extLst>
          </p:cNvPr>
          <p:cNvSpPr>
            <a:spLocks noChangeArrowheads="1"/>
          </p:cNvSpPr>
          <p:nvPr/>
        </p:nvSpPr>
        <p:spPr bwMode="auto">
          <a:xfrm>
            <a:off x="3366294" y="4452939"/>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3339" name="Rectangle 91">
            <a:extLst>
              <a:ext uri="{FF2B5EF4-FFF2-40B4-BE49-F238E27FC236}">
                <a16:creationId xmlns:a16="http://schemas.microsoft.com/office/drawing/2014/main" id="{42C9A3EA-B9CD-4ACD-9414-857E03419A6D}"/>
              </a:ext>
            </a:extLst>
          </p:cNvPr>
          <p:cNvSpPr>
            <a:spLocks noChangeArrowheads="1"/>
          </p:cNvSpPr>
          <p:nvPr/>
        </p:nvSpPr>
        <p:spPr bwMode="auto">
          <a:xfrm>
            <a:off x="355044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40" name="Rectangle 92">
            <a:extLst>
              <a:ext uri="{FF2B5EF4-FFF2-40B4-BE49-F238E27FC236}">
                <a16:creationId xmlns:a16="http://schemas.microsoft.com/office/drawing/2014/main" id="{9B9E8327-1202-4D0C-BCA5-A30DD63C46C5}"/>
              </a:ext>
            </a:extLst>
          </p:cNvPr>
          <p:cNvSpPr>
            <a:spLocks noChangeArrowheads="1"/>
          </p:cNvSpPr>
          <p:nvPr/>
        </p:nvSpPr>
        <p:spPr bwMode="auto">
          <a:xfrm>
            <a:off x="3642519"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1</a:t>
            </a:r>
            <a:endParaRPr lang="en-US" altLang="zh-CN" sz="2000">
              <a:solidFill>
                <a:srgbClr val="000000"/>
              </a:solidFill>
              <a:latin typeface="Arial" panose="020B0604020202020204" pitchFamily="34" charset="0"/>
              <a:ea typeface="宋体" panose="02010600030101010101" pitchFamily="2" charset="-122"/>
            </a:endParaRPr>
          </a:p>
        </p:txBody>
      </p:sp>
      <p:sp>
        <p:nvSpPr>
          <p:cNvPr id="53341" name="Rectangle 93">
            <a:extLst>
              <a:ext uri="{FF2B5EF4-FFF2-40B4-BE49-F238E27FC236}">
                <a16:creationId xmlns:a16="http://schemas.microsoft.com/office/drawing/2014/main" id="{2F796429-EDE5-4B51-8555-4CC7ED5078BC}"/>
              </a:ext>
            </a:extLst>
          </p:cNvPr>
          <p:cNvSpPr>
            <a:spLocks noChangeArrowheads="1"/>
          </p:cNvSpPr>
          <p:nvPr/>
        </p:nvSpPr>
        <p:spPr bwMode="auto">
          <a:xfrm>
            <a:off x="379174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42" name="Rectangle 94">
            <a:extLst>
              <a:ext uri="{FF2B5EF4-FFF2-40B4-BE49-F238E27FC236}">
                <a16:creationId xmlns:a16="http://schemas.microsoft.com/office/drawing/2014/main" id="{0E062C4C-2C41-4F46-9044-0BB9088D72B0}"/>
              </a:ext>
            </a:extLst>
          </p:cNvPr>
          <p:cNvSpPr>
            <a:spLocks noChangeArrowheads="1"/>
          </p:cNvSpPr>
          <p:nvPr/>
        </p:nvSpPr>
        <p:spPr bwMode="auto">
          <a:xfrm>
            <a:off x="4087019" y="4452939"/>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3343" name="Rectangle 95">
            <a:extLst>
              <a:ext uri="{FF2B5EF4-FFF2-40B4-BE49-F238E27FC236}">
                <a16:creationId xmlns:a16="http://schemas.microsoft.com/office/drawing/2014/main" id="{E5025142-4118-4475-BB5B-014EC9875873}"/>
              </a:ext>
            </a:extLst>
          </p:cNvPr>
          <p:cNvSpPr>
            <a:spLocks noChangeArrowheads="1"/>
          </p:cNvSpPr>
          <p:nvPr/>
        </p:nvSpPr>
        <p:spPr bwMode="auto">
          <a:xfrm>
            <a:off x="425529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44" name="Rectangle 96">
            <a:extLst>
              <a:ext uri="{FF2B5EF4-FFF2-40B4-BE49-F238E27FC236}">
                <a16:creationId xmlns:a16="http://schemas.microsoft.com/office/drawing/2014/main" id="{30AB6646-9A5E-4C98-A3ED-50A924C2AD10}"/>
              </a:ext>
            </a:extLst>
          </p:cNvPr>
          <p:cNvSpPr>
            <a:spLocks noChangeArrowheads="1"/>
          </p:cNvSpPr>
          <p:nvPr/>
        </p:nvSpPr>
        <p:spPr bwMode="auto">
          <a:xfrm>
            <a:off x="4366419"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2</a:t>
            </a:r>
            <a:endParaRPr lang="en-US" altLang="zh-CN" sz="2000">
              <a:solidFill>
                <a:srgbClr val="000000"/>
              </a:solidFill>
              <a:latin typeface="Arial" panose="020B0604020202020204" pitchFamily="34" charset="0"/>
              <a:ea typeface="宋体" panose="02010600030101010101" pitchFamily="2" charset="-122"/>
            </a:endParaRPr>
          </a:p>
        </p:txBody>
      </p:sp>
      <p:sp>
        <p:nvSpPr>
          <p:cNvPr id="53345" name="Rectangle 97">
            <a:extLst>
              <a:ext uri="{FF2B5EF4-FFF2-40B4-BE49-F238E27FC236}">
                <a16:creationId xmlns:a16="http://schemas.microsoft.com/office/drawing/2014/main" id="{709F5E41-85F8-4622-BAA4-E3107D64624F}"/>
              </a:ext>
            </a:extLst>
          </p:cNvPr>
          <p:cNvSpPr>
            <a:spLocks noChangeArrowheads="1"/>
          </p:cNvSpPr>
          <p:nvPr/>
        </p:nvSpPr>
        <p:spPr bwMode="auto">
          <a:xfrm>
            <a:off x="4512469"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46" name="Rectangle 98">
            <a:extLst>
              <a:ext uri="{FF2B5EF4-FFF2-40B4-BE49-F238E27FC236}">
                <a16:creationId xmlns:a16="http://schemas.microsoft.com/office/drawing/2014/main" id="{5BBAC9CA-08E0-4BDD-A906-7667303B2006}"/>
              </a:ext>
            </a:extLst>
          </p:cNvPr>
          <p:cNvSpPr>
            <a:spLocks noChangeArrowheads="1"/>
          </p:cNvSpPr>
          <p:nvPr/>
        </p:nvSpPr>
        <p:spPr bwMode="auto">
          <a:xfrm>
            <a:off x="4828382"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FF0000"/>
                </a:solidFill>
                <a:ea typeface="宋体" panose="02010600030101010101" pitchFamily="2" charset="-122"/>
              </a:rPr>
              <a:t>L</a:t>
            </a:r>
            <a:endParaRPr lang="en-US" altLang="zh-CN" sz="2000">
              <a:solidFill>
                <a:srgbClr val="FF0000"/>
              </a:solidFill>
              <a:latin typeface="Arial" panose="020B0604020202020204" pitchFamily="34" charset="0"/>
              <a:ea typeface="宋体" panose="02010600030101010101" pitchFamily="2" charset="-122"/>
            </a:endParaRPr>
          </a:p>
        </p:txBody>
      </p:sp>
      <p:sp>
        <p:nvSpPr>
          <p:cNvPr id="53347" name="Rectangle 99">
            <a:extLst>
              <a:ext uri="{FF2B5EF4-FFF2-40B4-BE49-F238E27FC236}">
                <a16:creationId xmlns:a16="http://schemas.microsoft.com/office/drawing/2014/main" id="{A5452036-770F-4A60-BDE5-7A5A37C08E67}"/>
              </a:ext>
            </a:extLst>
          </p:cNvPr>
          <p:cNvSpPr>
            <a:spLocks noChangeArrowheads="1"/>
          </p:cNvSpPr>
          <p:nvPr/>
        </p:nvSpPr>
        <p:spPr bwMode="auto">
          <a:xfrm>
            <a:off x="5012531"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FF0000"/>
                </a:solidFill>
                <a:ea typeface="宋体" panose="02010600030101010101" pitchFamily="2" charset="-122"/>
              </a:rPr>
              <a:t>[</a:t>
            </a:r>
            <a:endParaRPr lang="en-US" altLang="zh-CN" sz="2000">
              <a:solidFill>
                <a:srgbClr val="FF0000"/>
              </a:solidFill>
              <a:latin typeface="Arial" panose="020B0604020202020204" pitchFamily="34" charset="0"/>
              <a:ea typeface="宋体" panose="02010600030101010101" pitchFamily="2" charset="-122"/>
            </a:endParaRPr>
          </a:p>
        </p:txBody>
      </p:sp>
      <p:sp>
        <p:nvSpPr>
          <p:cNvPr id="53348" name="Rectangle 100">
            <a:extLst>
              <a:ext uri="{FF2B5EF4-FFF2-40B4-BE49-F238E27FC236}">
                <a16:creationId xmlns:a16="http://schemas.microsoft.com/office/drawing/2014/main" id="{D3335F4B-2C42-4CCE-8C75-DC9AAEDA8881}"/>
              </a:ext>
            </a:extLst>
          </p:cNvPr>
          <p:cNvSpPr>
            <a:spLocks noChangeArrowheads="1"/>
          </p:cNvSpPr>
          <p:nvPr/>
        </p:nvSpPr>
        <p:spPr bwMode="auto">
          <a:xfrm>
            <a:off x="5106194"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FF0000"/>
                </a:solidFill>
                <a:ea typeface="宋体" panose="02010600030101010101" pitchFamily="2" charset="-122"/>
              </a:rPr>
              <a:t>3</a:t>
            </a:r>
            <a:endParaRPr lang="en-US" altLang="zh-CN" sz="2000">
              <a:solidFill>
                <a:srgbClr val="FF0000"/>
              </a:solidFill>
              <a:latin typeface="Arial" panose="020B0604020202020204" pitchFamily="34" charset="0"/>
              <a:ea typeface="宋体" panose="02010600030101010101" pitchFamily="2" charset="-122"/>
            </a:endParaRPr>
          </a:p>
        </p:txBody>
      </p:sp>
      <p:sp>
        <p:nvSpPr>
          <p:cNvPr id="53349" name="Rectangle 101">
            <a:extLst>
              <a:ext uri="{FF2B5EF4-FFF2-40B4-BE49-F238E27FC236}">
                <a16:creationId xmlns:a16="http://schemas.microsoft.com/office/drawing/2014/main" id="{F73F7DB3-78EC-423B-AB51-AD3539499A12}"/>
              </a:ext>
            </a:extLst>
          </p:cNvPr>
          <p:cNvSpPr>
            <a:spLocks noChangeArrowheads="1"/>
          </p:cNvSpPr>
          <p:nvPr/>
        </p:nvSpPr>
        <p:spPr bwMode="auto">
          <a:xfrm>
            <a:off x="5253831"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FF0000"/>
                </a:solidFill>
                <a:ea typeface="宋体" panose="02010600030101010101" pitchFamily="2" charset="-122"/>
              </a:rPr>
              <a:t>]</a:t>
            </a:r>
            <a:endParaRPr lang="en-US" altLang="zh-CN" sz="2000">
              <a:solidFill>
                <a:srgbClr val="FF0000"/>
              </a:solidFill>
              <a:latin typeface="Arial" panose="020B0604020202020204" pitchFamily="34" charset="0"/>
              <a:ea typeface="宋体" panose="02010600030101010101" pitchFamily="2" charset="-122"/>
            </a:endParaRPr>
          </a:p>
        </p:txBody>
      </p:sp>
      <p:sp>
        <p:nvSpPr>
          <p:cNvPr id="53350" name="Rectangle 102">
            <a:extLst>
              <a:ext uri="{FF2B5EF4-FFF2-40B4-BE49-F238E27FC236}">
                <a16:creationId xmlns:a16="http://schemas.microsoft.com/office/drawing/2014/main" id="{447111B5-1448-4F93-A288-BB7C83F2EF51}"/>
              </a:ext>
            </a:extLst>
          </p:cNvPr>
          <p:cNvSpPr>
            <a:spLocks noChangeArrowheads="1"/>
          </p:cNvSpPr>
          <p:nvPr/>
        </p:nvSpPr>
        <p:spPr bwMode="auto">
          <a:xfrm>
            <a:off x="5512594" y="4452939"/>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1" name="Rectangle 103">
            <a:extLst>
              <a:ext uri="{FF2B5EF4-FFF2-40B4-BE49-F238E27FC236}">
                <a16:creationId xmlns:a16="http://schemas.microsoft.com/office/drawing/2014/main" id="{8A6E3782-780A-44E2-B053-FC4DEC965BD4}"/>
              </a:ext>
            </a:extLst>
          </p:cNvPr>
          <p:cNvSpPr>
            <a:spLocks noChangeArrowheads="1"/>
          </p:cNvSpPr>
          <p:nvPr/>
        </p:nvSpPr>
        <p:spPr bwMode="auto">
          <a:xfrm>
            <a:off x="5698331"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2" name="Rectangle 104">
            <a:extLst>
              <a:ext uri="{FF2B5EF4-FFF2-40B4-BE49-F238E27FC236}">
                <a16:creationId xmlns:a16="http://schemas.microsoft.com/office/drawing/2014/main" id="{8BC0F720-CC5E-43C2-9D16-A7DBCDDF4813}"/>
              </a:ext>
            </a:extLst>
          </p:cNvPr>
          <p:cNvSpPr>
            <a:spLocks noChangeArrowheads="1"/>
          </p:cNvSpPr>
          <p:nvPr/>
        </p:nvSpPr>
        <p:spPr bwMode="auto">
          <a:xfrm>
            <a:off x="5791994"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4</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3" name="Rectangle 105">
            <a:extLst>
              <a:ext uri="{FF2B5EF4-FFF2-40B4-BE49-F238E27FC236}">
                <a16:creationId xmlns:a16="http://schemas.microsoft.com/office/drawing/2014/main" id="{B1A01E8C-7198-4436-9BC3-4292997C40BA}"/>
              </a:ext>
            </a:extLst>
          </p:cNvPr>
          <p:cNvSpPr>
            <a:spLocks noChangeArrowheads="1"/>
          </p:cNvSpPr>
          <p:nvPr/>
        </p:nvSpPr>
        <p:spPr bwMode="auto">
          <a:xfrm>
            <a:off x="593804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4" name="Rectangle 106">
            <a:extLst>
              <a:ext uri="{FF2B5EF4-FFF2-40B4-BE49-F238E27FC236}">
                <a16:creationId xmlns:a16="http://schemas.microsoft.com/office/drawing/2014/main" id="{88CCC39C-0F3D-4140-AE50-5B475E906325}"/>
              </a:ext>
            </a:extLst>
          </p:cNvPr>
          <p:cNvSpPr>
            <a:spLocks noChangeArrowheads="1"/>
          </p:cNvSpPr>
          <p:nvPr/>
        </p:nvSpPr>
        <p:spPr bwMode="auto">
          <a:xfrm>
            <a:off x="6307932"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5" name="Rectangle 107">
            <a:extLst>
              <a:ext uri="{FF2B5EF4-FFF2-40B4-BE49-F238E27FC236}">
                <a16:creationId xmlns:a16="http://schemas.microsoft.com/office/drawing/2014/main" id="{7B5B23F1-A839-4807-843C-566AFFE80866}"/>
              </a:ext>
            </a:extLst>
          </p:cNvPr>
          <p:cNvSpPr>
            <a:spLocks noChangeArrowheads="1"/>
          </p:cNvSpPr>
          <p:nvPr/>
        </p:nvSpPr>
        <p:spPr bwMode="auto">
          <a:xfrm>
            <a:off x="647620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6" name="Rectangle 108">
            <a:extLst>
              <a:ext uri="{FF2B5EF4-FFF2-40B4-BE49-F238E27FC236}">
                <a16:creationId xmlns:a16="http://schemas.microsoft.com/office/drawing/2014/main" id="{48D6305B-EE79-4EE2-925A-0C4FE719A772}"/>
              </a:ext>
            </a:extLst>
          </p:cNvPr>
          <p:cNvSpPr>
            <a:spLocks noChangeArrowheads="1"/>
          </p:cNvSpPr>
          <p:nvPr/>
        </p:nvSpPr>
        <p:spPr bwMode="auto">
          <a:xfrm>
            <a:off x="6587331"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5</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7" name="Rectangle 109">
            <a:extLst>
              <a:ext uri="{FF2B5EF4-FFF2-40B4-BE49-F238E27FC236}">
                <a16:creationId xmlns:a16="http://schemas.microsoft.com/office/drawing/2014/main" id="{CB999EE6-63F8-4DEB-B169-CF557F1B20D4}"/>
              </a:ext>
            </a:extLst>
          </p:cNvPr>
          <p:cNvSpPr>
            <a:spLocks noChangeArrowheads="1"/>
          </p:cNvSpPr>
          <p:nvPr/>
        </p:nvSpPr>
        <p:spPr bwMode="auto">
          <a:xfrm>
            <a:off x="673655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8" name="Rectangle 110">
            <a:extLst>
              <a:ext uri="{FF2B5EF4-FFF2-40B4-BE49-F238E27FC236}">
                <a16:creationId xmlns:a16="http://schemas.microsoft.com/office/drawing/2014/main" id="{9A6AA0B0-E27E-43B9-AB34-05A6D83FE93E}"/>
              </a:ext>
            </a:extLst>
          </p:cNvPr>
          <p:cNvSpPr>
            <a:spLocks noChangeArrowheads="1"/>
          </p:cNvSpPr>
          <p:nvPr/>
        </p:nvSpPr>
        <p:spPr bwMode="auto">
          <a:xfrm>
            <a:off x="6993732"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3359" name="Rectangle 111">
            <a:extLst>
              <a:ext uri="{FF2B5EF4-FFF2-40B4-BE49-F238E27FC236}">
                <a16:creationId xmlns:a16="http://schemas.microsoft.com/office/drawing/2014/main" id="{DD4E5846-483B-4EF4-8267-FE706A2CBBC3}"/>
              </a:ext>
            </a:extLst>
          </p:cNvPr>
          <p:cNvSpPr>
            <a:spLocks noChangeArrowheads="1"/>
          </p:cNvSpPr>
          <p:nvPr/>
        </p:nvSpPr>
        <p:spPr bwMode="auto">
          <a:xfrm>
            <a:off x="716200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0" name="Rectangle 112">
            <a:extLst>
              <a:ext uri="{FF2B5EF4-FFF2-40B4-BE49-F238E27FC236}">
                <a16:creationId xmlns:a16="http://schemas.microsoft.com/office/drawing/2014/main" id="{2A994644-5B66-461D-AC22-4C2F78381A35}"/>
              </a:ext>
            </a:extLst>
          </p:cNvPr>
          <p:cNvSpPr>
            <a:spLocks noChangeArrowheads="1"/>
          </p:cNvSpPr>
          <p:nvPr/>
        </p:nvSpPr>
        <p:spPr bwMode="auto">
          <a:xfrm>
            <a:off x="7273131"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6</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1" name="Rectangle 113">
            <a:extLst>
              <a:ext uri="{FF2B5EF4-FFF2-40B4-BE49-F238E27FC236}">
                <a16:creationId xmlns:a16="http://schemas.microsoft.com/office/drawing/2014/main" id="{30F9D840-7394-4B74-8E9B-93F1FD063326}"/>
              </a:ext>
            </a:extLst>
          </p:cNvPr>
          <p:cNvSpPr>
            <a:spLocks noChangeArrowheads="1"/>
          </p:cNvSpPr>
          <p:nvPr/>
        </p:nvSpPr>
        <p:spPr bwMode="auto">
          <a:xfrm>
            <a:off x="7419181"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2" name="Rectangle 114">
            <a:extLst>
              <a:ext uri="{FF2B5EF4-FFF2-40B4-BE49-F238E27FC236}">
                <a16:creationId xmlns:a16="http://schemas.microsoft.com/office/drawing/2014/main" id="{2FC9E822-7D0C-4DFC-A3AA-0DFA0A7C3E0E}"/>
              </a:ext>
            </a:extLst>
          </p:cNvPr>
          <p:cNvSpPr>
            <a:spLocks noChangeArrowheads="1"/>
          </p:cNvSpPr>
          <p:nvPr/>
        </p:nvSpPr>
        <p:spPr bwMode="auto">
          <a:xfrm>
            <a:off x="7752557"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3" name="Rectangle 115">
            <a:extLst>
              <a:ext uri="{FF2B5EF4-FFF2-40B4-BE49-F238E27FC236}">
                <a16:creationId xmlns:a16="http://schemas.microsoft.com/office/drawing/2014/main" id="{1FF8305D-0561-473A-9624-012985F794E6}"/>
              </a:ext>
            </a:extLst>
          </p:cNvPr>
          <p:cNvSpPr>
            <a:spLocks noChangeArrowheads="1"/>
          </p:cNvSpPr>
          <p:nvPr/>
        </p:nvSpPr>
        <p:spPr bwMode="auto">
          <a:xfrm>
            <a:off x="793829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4" name="Rectangle 116">
            <a:extLst>
              <a:ext uri="{FF2B5EF4-FFF2-40B4-BE49-F238E27FC236}">
                <a16:creationId xmlns:a16="http://schemas.microsoft.com/office/drawing/2014/main" id="{CB8C1B8A-EB54-4050-9F81-56D8F9BE9586}"/>
              </a:ext>
            </a:extLst>
          </p:cNvPr>
          <p:cNvSpPr>
            <a:spLocks noChangeArrowheads="1"/>
          </p:cNvSpPr>
          <p:nvPr/>
        </p:nvSpPr>
        <p:spPr bwMode="auto">
          <a:xfrm>
            <a:off x="8031956"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7</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5" name="Rectangle 117">
            <a:extLst>
              <a:ext uri="{FF2B5EF4-FFF2-40B4-BE49-F238E27FC236}">
                <a16:creationId xmlns:a16="http://schemas.microsoft.com/office/drawing/2014/main" id="{E31957D3-715B-416C-9CB2-996732339DD1}"/>
              </a:ext>
            </a:extLst>
          </p:cNvPr>
          <p:cNvSpPr>
            <a:spLocks noChangeArrowheads="1"/>
          </p:cNvSpPr>
          <p:nvPr/>
        </p:nvSpPr>
        <p:spPr bwMode="auto">
          <a:xfrm>
            <a:off x="817800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6" name="Rectangle 118">
            <a:extLst>
              <a:ext uri="{FF2B5EF4-FFF2-40B4-BE49-F238E27FC236}">
                <a16:creationId xmlns:a16="http://schemas.microsoft.com/office/drawing/2014/main" id="{48FDCD69-FFAE-4A4C-9148-69C167EB70A0}"/>
              </a:ext>
            </a:extLst>
          </p:cNvPr>
          <p:cNvSpPr>
            <a:spLocks noChangeArrowheads="1"/>
          </p:cNvSpPr>
          <p:nvPr/>
        </p:nvSpPr>
        <p:spPr bwMode="auto">
          <a:xfrm>
            <a:off x="8438357" y="4452938"/>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L</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7" name="Rectangle 119">
            <a:extLst>
              <a:ext uri="{FF2B5EF4-FFF2-40B4-BE49-F238E27FC236}">
                <a16:creationId xmlns:a16="http://schemas.microsoft.com/office/drawing/2014/main" id="{036C2379-B239-4C42-92EB-E1759E6DA4A2}"/>
              </a:ext>
            </a:extLst>
          </p:cNvPr>
          <p:cNvSpPr>
            <a:spLocks noChangeArrowheads="1"/>
          </p:cNvSpPr>
          <p:nvPr/>
        </p:nvSpPr>
        <p:spPr bwMode="auto">
          <a:xfrm>
            <a:off x="8624094" y="4452939"/>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8" name="Rectangle 120">
            <a:extLst>
              <a:ext uri="{FF2B5EF4-FFF2-40B4-BE49-F238E27FC236}">
                <a16:creationId xmlns:a16="http://schemas.microsoft.com/office/drawing/2014/main" id="{D5680A51-2BE4-4C60-A6AF-016B55CF944A}"/>
              </a:ext>
            </a:extLst>
          </p:cNvPr>
          <p:cNvSpPr>
            <a:spLocks noChangeArrowheads="1"/>
          </p:cNvSpPr>
          <p:nvPr/>
        </p:nvSpPr>
        <p:spPr bwMode="auto">
          <a:xfrm>
            <a:off x="8717756" y="44529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8</a:t>
            </a:r>
            <a:endParaRPr lang="en-US" altLang="zh-CN" sz="2000">
              <a:solidFill>
                <a:srgbClr val="000000"/>
              </a:solidFill>
              <a:latin typeface="Arial" panose="020B0604020202020204" pitchFamily="34" charset="0"/>
              <a:ea typeface="宋体" panose="02010600030101010101" pitchFamily="2" charset="-122"/>
            </a:endParaRPr>
          </a:p>
        </p:txBody>
      </p:sp>
      <p:sp>
        <p:nvSpPr>
          <p:cNvPr id="53369" name="Rectangle 121">
            <a:extLst>
              <a:ext uri="{FF2B5EF4-FFF2-40B4-BE49-F238E27FC236}">
                <a16:creationId xmlns:a16="http://schemas.microsoft.com/office/drawing/2014/main" id="{F6C6C36E-00AE-454D-A7AF-76B64E95081B}"/>
              </a:ext>
            </a:extLst>
          </p:cNvPr>
          <p:cNvSpPr>
            <a:spLocks noChangeArrowheads="1"/>
          </p:cNvSpPr>
          <p:nvPr/>
        </p:nvSpPr>
        <p:spPr bwMode="auto">
          <a:xfrm>
            <a:off x="8863806" y="44529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370" name="Freeform 122">
            <a:extLst>
              <a:ext uri="{FF2B5EF4-FFF2-40B4-BE49-F238E27FC236}">
                <a16:creationId xmlns:a16="http://schemas.microsoft.com/office/drawing/2014/main" id="{6A6747A8-EAD5-4676-A63A-5C082CF65893}"/>
              </a:ext>
            </a:extLst>
          </p:cNvPr>
          <p:cNvSpPr>
            <a:spLocks/>
          </p:cNvSpPr>
          <p:nvPr/>
        </p:nvSpPr>
        <p:spPr bwMode="auto">
          <a:xfrm>
            <a:off x="3390107"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371" name="Rectangle 123">
            <a:extLst>
              <a:ext uri="{FF2B5EF4-FFF2-40B4-BE49-F238E27FC236}">
                <a16:creationId xmlns:a16="http://schemas.microsoft.com/office/drawing/2014/main" id="{331E3194-BAB0-420A-A1AD-FE57AA63A37B}"/>
              </a:ext>
            </a:extLst>
          </p:cNvPr>
          <p:cNvSpPr>
            <a:spLocks noChangeArrowheads="1"/>
          </p:cNvSpPr>
          <p:nvPr/>
        </p:nvSpPr>
        <p:spPr bwMode="auto">
          <a:xfrm>
            <a:off x="3402806" y="5843588"/>
            <a:ext cx="1920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3372" name="Rectangle 124">
            <a:extLst>
              <a:ext uri="{FF2B5EF4-FFF2-40B4-BE49-F238E27FC236}">
                <a16:creationId xmlns:a16="http://schemas.microsoft.com/office/drawing/2014/main" id="{52B7B15B-BAA5-4A0D-AA25-E624297C4624}"/>
              </a:ext>
            </a:extLst>
          </p:cNvPr>
          <p:cNvSpPr>
            <a:spLocks noChangeArrowheads="1"/>
          </p:cNvSpPr>
          <p:nvPr/>
        </p:nvSpPr>
        <p:spPr bwMode="auto">
          <a:xfrm>
            <a:off x="3606006"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73" name="Rectangle 125">
            <a:extLst>
              <a:ext uri="{FF2B5EF4-FFF2-40B4-BE49-F238E27FC236}">
                <a16:creationId xmlns:a16="http://schemas.microsoft.com/office/drawing/2014/main" id="{E6275C42-F88E-4966-81D8-4B6C4D807BDF}"/>
              </a:ext>
            </a:extLst>
          </p:cNvPr>
          <p:cNvSpPr>
            <a:spLocks noChangeArrowheads="1"/>
          </p:cNvSpPr>
          <p:nvPr/>
        </p:nvSpPr>
        <p:spPr bwMode="auto">
          <a:xfrm>
            <a:off x="3699669" y="5845176"/>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1</a:t>
            </a:r>
            <a:endParaRPr lang="en-US" altLang="zh-CN" sz="2400">
              <a:solidFill>
                <a:srgbClr val="000000"/>
              </a:solidFill>
              <a:latin typeface="Arial" panose="020B0604020202020204" pitchFamily="34" charset="0"/>
              <a:ea typeface="宋体" panose="02010600030101010101" pitchFamily="2" charset="-122"/>
            </a:endParaRPr>
          </a:p>
        </p:txBody>
      </p:sp>
      <p:sp>
        <p:nvSpPr>
          <p:cNvPr id="53374" name="Rectangle 126">
            <a:extLst>
              <a:ext uri="{FF2B5EF4-FFF2-40B4-BE49-F238E27FC236}">
                <a16:creationId xmlns:a16="http://schemas.microsoft.com/office/drawing/2014/main" id="{BEC8EA9E-5F4F-4A7C-9118-6B3972DE0B2B}"/>
              </a:ext>
            </a:extLst>
          </p:cNvPr>
          <p:cNvSpPr>
            <a:spLocks noChangeArrowheads="1"/>
          </p:cNvSpPr>
          <p:nvPr/>
        </p:nvSpPr>
        <p:spPr bwMode="auto">
          <a:xfrm>
            <a:off x="3847306"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75" name="Rectangle 127">
            <a:extLst>
              <a:ext uri="{FF2B5EF4-FFF2-40B4-BE49-F238E27FC236}">
                <a16:creationId xmlns:a16="http://schemas.microsoft.com/office/drawing/2014/main" id="{26B3F31C-247E-43E6-B891-8277F9CF12ED}"/>
              </a:ext>
            </a:extLst>
          </p:cNvPr>
          <p:cNvSpPr>
            <a:spLocks noChangeArrowheads="1"/>
          </p:cNvSpPr>
          <p:nvPr/>
        </p:nvSpPr>
        <p:spPr bwMode="auto">
          <a:xfrm>
            <a:off x="4071144"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3376" name="Rectangle 128">
            <a:extLst>
              <a:ext uri="{FF2B5EF4-FFF2-40B4-BE49-F238E27FC236}">
                <a16:creationId xmlns:a16="http://schemas.microsoft.com/office/drawing/2014/main" id="{AF93AD1C-4C7C-4F23-9CCB-5385877EA278}"/>
              </a:ext>
            </a:extLst>
          </p:cNvPr>
          <p:cNvSpPr>
            <a:spLocks noChangeArrowheads="1"/>
          </p:cNvSpPr>
          <p:nvPr/>
        </p:nvSpPr>
        <p:spPr bwMode="auto">
          <a:xfrm>
            <a:off x="4272756"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77" name="Rectangle 129">
            <a:extLst>
              <a:ext uri="{FF2B5EF4-FFF2-40B4-BE49-F238E27FC236}">
                <a16:creationId xmlns:a16="http://schemas.microsoft.com/office/drawing/2014/main" id="{AD30B5EE-01C4-4338-844F-72C88FF18CB8}"/>
              </a:ext>
            </a:extLst>
          </p:cNvPr>
          <p:cNvSpPr>
            <a:spLocks noChangeArrowheads="1"/>
          </p:cNvSpPr>
          <p:nvPr/>
        </p:nvSpPr>
        <p:spPr bwMode="auto">
          <a:xfrm>
            <a:off x="4366420" y="5845176"/>
            <a:ext cx="1349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2</a:t>
            </a:r>
            <a:endParaRPr lang="en-US" altLang="zh-CN" sz="2400">
              <a:solidFill>
                <a:srgbClr val="000000"/>
              </a:solidFill>
              <a:latin typeface="Arial" panose="020B0604020202020204" pitchFamily="34" charset="0"/>
              <a:ea typeface="宋体" panose="02010600030101010101" pitchFamily="2" charset="-122"/>
            </a:endParaRPr>
          </a:p>
        </p:txBody>
      </p:sp>
      <p:sp>
        <p:nvSpPr>
          <p:cNvPr id="53378" name="Rectangle 130">
            <a:extLst>
              <a:ext uri="{FF2B5EF4-FFF2-40B4-BE49-F238E27FC236}">
                <a16:creationId xmlns:a16="http://schemas.microsoft.com/office/drawing/2014/main" id="{FBA68BBE-E31D-474E-9281-B7000826E166}"/>
              </a:ext>
            </a:extLst>
          </p:cNvPr>
          <p:cNvSpPr>
            <a:spLocks noChangeArrowheads="1"/>
          </p:cNvSpPr>
          <p:nvPr/>
        </p:nvSpPr>
        <p:spPr bwMode="auto">
          <a:xfrm>
            <a:off x="4512469"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79" name="Rectangle 131">
            <a:extLst>
              <a:ext uri="{FF2B5EF4-FFF2-40B4-BE49-F238E27FC236}">
                <a16:creationId xmlns:a16="http://schemas.microsoft.com/office/drawing/2014/main" id="{7627B5EF-2330-483F-B2BC-79D44D56732E}"/>
              </a:ext>
            </a:extLst>
          </p:cNvPr>
          <p:cNvSpPr>
            <a:spLocks noChangeArrowheads="1"/>
          </p:cNvSpPr>
          <p:nvPr/>
        </p:nvSpPr>
        <p:spPr bwMode="auto">
          <a:xfrm>
            <a:off x="4810919"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FF0000"/>
                </a:solidFill>
                <a:ea typeface="宋体" panose="02010600030101010101" pitchFamily="2" charset="-122"/>
              </a:rPr>
              <a:t>R</a:t>
            </a:r>
            <a:endParaRPr lang="en-US" altLang="zh-CN" sz="2400">
              <a:solidFill>
                <a:srgbClr val="FF0000"/>
              </a:solidFill>
              <a:latin typeface="Arial" panose="020B0604020202020204" pitchFamily="34" charset="0"/>
              <a:ea typeface="宋体" panose="02010600030101010101" pitchFamily="2" charset="-122"/>
            </a:endParaRPr>
          </a:p>
        </p:txBody>
      </p:sp>
      <p:sp>
        <p:nvSpPr>
          <p:cNvPr id="53380" name="Rectangle 132">
            <a:extLst>
              <a:ext uri="{FF2B5EF4-FFF2-40B4-BE49-F238E27FC236}">
                <a16:creationId xmlns:a16="http://schemas.microsoft.com/office/drawing/2014/main" id="{00ACCC2E-4797-4C40-8B6B-D583A0878BE3}"/>
              </a:ext>
            </a:extLst>
          </p:cNvPr>
          <p:cNvSpPr>
            <a:spLocks noChangeArrowheads="1"/>
          </p:cNvSpPr>
          <p:nvPr/>
        </p:nvSpPr>
        <p:spPr bwMode="auto">
          <a:xfrm>
            <a:off x="4996656"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FF0000"/>
                </a:solidFill>
                <a:ea typeface="宋体" panose="02010600030101010101" pitchFamily="2" charset="-122"/>
              </a:rPr>
              <a:t>[</a:t>
            </a:r>
            <a:endParaRPr lang="en-US" altLang="zh-CN" sz="2400">
              <a:solidFill>
                <a:srgbClr val="FF0000"/>
              </a:solidFill>
              <a:latin typeface="Arial" panose="020B0604020202020204" pitchFamily="34" charset="0"/>
              <a:ea typeface="宋体" panose="02010600030101010101" pitchFamily="2" charset="-122"/>
            </a:endParaRPr>
          </a:p>
        </p:txBody>
      </p:sp>
      <p:sp>
        <p:nvSpPr>
          <p:cNvPr id="53381" name="Rectangle 133">
            <a:extLst>
              <a:ext uri="{FF2B5EF4-FFF2-40B4-BE49-F238E27FC236}">
                <a16:creationId xmlns:a16="http://schemas.microsoft.com/office/drawing/2014/main" id="{1C7CA942-5C3C-4B74-AC79-FD55418C1DDD}"/>
              </a:ext>
            </a:extLst>
          </p:cNvPr>
          <p:cNvSpPr>
            <a:spLocks noChangeArrowheads="1"/>
          </p:cNvSpPr>
          <p:nvPr/>
        </p:nvSpPr>
        <p:spPr bwMode="auto">
          <a:xfrm>
            <a:off x="5106194" y="5845176"/>
            <a:ext cx="1346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FF0000"/>
                </a:solidFill>
                <a:ea typeface="宋体" panose="02010600030101010101" pitchFamily="2" charset="-122"/>
              </a:rPr>
              <a:t>3</a:t>
            </a:r>
            <a:endParaRPr lang="en-US" altLang="zh-CN" sz="2400">
              <a:solidFill>
                <a:srgbClr val="FF0000"/>
              </a:solidFill>
              <a:latin typeface="Arial" panose="020B0604020202020204" pitchFamily="34" charset="0"/>
              <a:ea typeface="宋体" panose="02010600030101010101" pitchFamily="2" charset="-122"/>
            </a:endParaRPr>
          </a:p>
        </p:txBody>
      </p:sp>
      <p:sp>
        <p:nvSpPr>
          <p:cNvPr id="53382" name="Rectangle 134">
            <a:extLst>
              <a:ext uri="{FF2B5EF4-FFF2-40B4-BE49-F238E27FC236}">
                <a16:creationId xmlns:a16="http://schemas.microsoft.com/office/drawing/2014/main" id="{724164AB-B067-4148-B3F5-06801C6EEF9A}"/>
              </a:ext>
            </a:extLst>
          </p:cNvPr>
          <p:cNvSpPr>
            <a:spLocks noChangeArrowheads="1"/>
          </p:cNvSpPr>
          <p:nvPr/>
        </p:nvSpPr>
        <p:spPr bwMode="auto">
          <a:xfrm>
            <a:off x="5253831"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FF0000"/>
                </a:solidFill>
                <a:ea typeface="宋体" panose="02010600030101010101" pitchFamily="2" charset="-122"/>
              </a:rPr>
              <a:t>]</a:t>
            </a:r>
            <a:endParaRPr lang="en-US" altLang="zh-CN" sz="2400">
              <a:solidFill>
                <a:srgbClr val="FF0000"/>
              </a:solidFill>
              <a:latin typeface="Arial" panose="020B0604020202020204" pitchFamily="34" charset="0"/>
              <a:ea typeface="宋体" panose="02010600030101010101" pitchFamily="2" charset="-122"/>
            </a:endParaRPr>
          </a:p>
        </p:txBody>
      </p:sp>
      <p:sp>
        <p:nvSpPr>
          <p:cNvPr id="53383" name="Rectangle 135">
            <a:extLst>
              <a:ext uri="{FF2B5EF4-FFF2-40B4-BE49-F238E27FC236}">
                <a16:creationId xmlns:a16="http://schemas.microsoft.com/office/drawing/2014/main" id="{10A20502-D5D1-4307-888F-54058EC195BE}"/>
              </a:ext>
            </a:extLst>
          </p:cNvPr>
          <p:cNvSpPr>
            <a:spLocks noChangeArrowheads="1"/>
          </p:cNvSpPr>
          <p:nvPr/>
        </p:nvSpPr>
        <p:spPr bwMode="auto">
          <a:xfrm>
            <a:off x="5512594"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3384" name="Rectangle 136">
            <a:extLst>
              <a:ext uri="{FF2B5EF4-FFF2-40B4-BE49-F238E27FC236}">
                <a16:creationId xmlns:a16="http://schemas.microsoft.com/office/drawing/2014/main" id="{D6B25847-2BE5-4F3F-BCEA-C0FB4EA61564}"/>
              </a:ext>
            </a:extLst>
          </p:cNvPr>
          <p:cNvSpPr>
            <a:spLocks noChangeArrowheads="1"/>
          </p:cNvSpPr>
          <p:nvPr/>
        </p:nvSpPr>
        <p:spPr bwMode="auto">
          <a:xfrm>
            <a:off x="5717381"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85" name="Rectangle 137">
            <a:extLst>
              <a:ext uri="{FF2B5EF4-FFF2-40B4-BE49-F238E27FC236}">
                <a16:creationId xmlns:a16="http://schemas.microsoft.com/office/drawing/2014/main" id="{C451232B-F9FE-464C-A316-494B9D486B23}"/>
              </a:ext>
            </a:extLst>
          </p:cNvPr>
          <p:cNvSpPr>
            <a:spLocks noChangeArrowheads="1"/>
          </p:cNvSpPr>
          <p:nvPr/>
        </p:nvSpPr>
        <p:spPr bwMode="auto">
          <a:xfrm>
            <a:off x="5807869" y="5845176"/>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4</a:t>
            </a:r>
            <a:endParaRPr lang="en-US" altLang="zh-CN" sz="2400">
              <a:solidFill>
                <a:srgbClr val="000000"/>
              </a:solidFill>
              <a:latin typeface="Arial" panose="020B0604020202020204" pitchFamily="34" charset="0"/>
              <a:ea typeface="宋体" panose="02010600030101010101" pitchFamily="2" charset="-122"/>
            </a:endParaRPr>
          </a:p>
        </p:txBody>
      </p:sp>
      <p:sp>
        <p:nvSpPr>
          <p:cNvPr id="53386" name="Rectangle 138">
            <a:extLst>
              <a:ext uri="{FF2B5EF4-FFF2-40B4-BE49-F238E27FC236}">
                <a16:creationId xmlns:a16="http://schemas.microsoft.com/office/drawing/2014/main" id="{9B85156D-B429-4AB0-938F-D78EF001D95D}"/>
              </a:ext>
            </a:extLst>
          </p:cNvPr>
          <p:cNvSpPr>
            <a:spLocks noChangeArrowheads="1"/>
          </p:cNvSpPr>
          <p:nvPr/>
        </p:nvSpPr>
        <p:spPr bwMode="auto">
          <a:xfrm>
            <a:off x="595709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87" name="Rectangle 139">
            <a:extLst>
              <a:ext uri="{FF2B5EF4-FFF2-40B4-BE49-F238E27FC236}">
                <a16:creationId xmlns:a16="http://schemas.microsoft.com/office/drawing/2014/main" id="{9ED4BAF3-F392-4918-8C23-A5A5D217394A}"/>
              </a:ext>
            </a:extLst>
          </p:cNvPr>
          <p:cNvSpPr>
            <a:spLocks noChangeArrowheads="1"/>
          </p:cNvSpPr>
          <p:nvPr/>
        </p:nvSpPr>
        <p:spPr bwMode="auto">
          <a:xfrm>
            <a:off x="6366669"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3388" name="Rectangle 140">
            <a:extLst>
              <a:ext uri="{FF2B5EF4-FFF2-40B4-BE49-F238E27FC236}">
                <a16:creationId xmlns:a16="http://schemas.microsoft.com/office/drawing/2014/main" id="{BD99A426-9740-4DDB-BF2D-F861F95768BB}"/>
              </a:ext>
            </a:extLst>
          </p:cNvPr>
          <p:cNvSpPr>
            <a:spLocks noChangeArrowheads="1"/>
          </p:cNvSpPr>
          <p:nvPr/>
        </p:nvSpPr>
        <p:spPr bwMode="auto">
          <a:xfrm>
            <a:off x="6568281"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89" name="Rectangle 141">
            <a:extLst>
              <a:ext uri="{FF2B5EF4-FFF2-40B4-BE49-F238E27FC236}">
                <a16:creationId xmlns:a16="http://schemas.microsoft.com/office/drawing/2014/main" id="{EE6516AD-F13A-44A3-BC05-00E9BB0F8FA9}"/>
              </a:ext>
            </a:extLst>
          </p:cNvPr>
          <p:cNvSpPr>
            <a:spLocks noChangeArrowheads="1"/>
          </p:cNvSpPr>
          <p:nvPr/>
        </p:nvSpPr>
        <p:spPr bwMode="auto">
          <a:xfrm>
            <a:off x="6661945" y="5845176"/>
            <a:ext cx="1349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5</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0" name="Rectangle 142">
            <a:extLst>
              <a:ext uri="{FF2B5EF4-FFF2-40B4-BE49-F238E27FC236}">
                <a16:creationId xmlns:a16="http://schemas.microsoft.com/office/drawing/2014/main" id="{BE98B9C6-1305-4206-A9E5-FB31A41A528F}"/>
              </a:ext>
            </a:extLst>
          </p:cNvPr>
          <p:cNvSpPr>
            <a:spLocks noChangeArrowheads="1"/>
          </p:cNvSpPr>
          <p:nvPr/>
        </p:nvSpPr>
        <p:spPr bwMode="auto">
          <a:xfrm>
            <a:off x="680799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1" name="Rectangle 143">
            <a:extLst>
              <a:ext uri="{FF2B5EF4-FFF2-40B4-BE49-F238E27FC236}">
                <a16:creationId xmlns:a16="http://schemas.microsoft.com/office/drawing/2014/main" id="{BE0CBEF6-4441-4F28-BE6A-E9EDDB2392AF}"/>
              </a:ext>
            </a:extLst>
          </p:cNvPr>
          <p:cNvSpPr>
            <a:spLocks noChangeArrowheads="1"/>
          </p:cNvSpPr>
          <p:nvPr/>
        </p:nvSpPr>
        <p:spPr bwMode="auto">
          <a:xfrm>
            <a:off x="7031831" y="5845176"/>
            <a:ext cx="1920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2" name="Rectangle 144">
            <a:extLst>
              <a:ext uri="{FF2B5EF4-FFF2-40B4-BE49-F238E27FC236}">
                <a16:creationId xmlns:a16="http://schemas.microsoft.com/office/drawing/2014/main" id="{A8FC5C7B-140C-4598-B2B0-2F18855D596B}"/>
              </a:ext>
            </a:extLst>
          </p:cNvPr>
          <p:cNvSpPr>
            <a:spLocks noChangeArrowheads="1"/>
          </p:cNvSpPr>
          <p:nvPr/>
        </p:nvSpPr>
        <p:spPr bwMode="auto">
          <a:xfrm>
            <a:off x="723344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3" name="Rectangle 145">
            <a:extLst>
              <a:ext uri="{FF2B5EF4-FFF2-40B4-BE49-F238E27FC236}">
                <a16:creationId xmlns:a16="http://schemas.microsoft.com/office/drawing/2014/main" id="{BE71A1CB-6C65-4B75-95F9-AC784608692F}"/>
              </a:ext>
            </a:extLst>
          </p:cNvPr>
          <p:cNvSpPr>
            <a:spLocks noChangeArrowheads="1"/>
          </p:cNvSpPr>
          <p:nvPr/>
        </p:nvSpPr>
        <p:spPr bwMode="auto">
          <a:xfrm>
            <a:off x="7327106" y="5845176"/>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6</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4" name="Rectangle 146">
            <a:extLst>
              <a:ext uri="{FF2B5EF4-FFF2-40B4-BE49-F238E27FC236}">
                <a16:creationId xmlns:a16="http://schemas.microsoft.com/office/drawing/2014/main" id="{976A1CBE-F2C7-40CD-8D7A-DF16C8FAD601}"/>
              </a:ext>
            </a:extLst>
          </p:cNvPr>
          <p:cNvSpPr>
            <a:spLocks noChangeArrowheads="1"/>
          </p:cNvSpPr>
          <p:nvPr/>
        </p:nvSpPr>
        <p:spPr bwMode="auto">
          <a:xfrm>
            <a:off x="7476331"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5" name="Rectangle 147">
            <a:extLst>
              <a:ext uri="{FF2B5EF4-FFF2-40B4-BE49-F238E27FC236}">
                <a16:creationId xmlns:a16="http://schemas.microsoft.com/office/drawing/2014/main" id="{90DD9ED4-2099-435C-9BC5-59DE80D2EED2}"/>
              </a:ext>
            </a:extLst>
          </p:cNvPr>
          <p:cNvSpPr>
            <a:spLocks noChangeArrowheads="1"/>
          </p:cNvSpPr>
          <p:nvPr/>
        </p:nvSpPr>
        <p:spPr bwMode="auto">
          <a:xfrm>
            <a:off x="7773194" y="5845176"/>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6" name="Rectangle 148">
            <a:extLst>
              <a:ext uri="{FF2B5EF4-FFF2-40B4-BE49-F238E27FC236}">
                <a16:creationId xmlns:a16="http://schemas.microsoft.com/office/drawing/2014/main" id="{DA3F5B90-0E27-4526-A3E1-68C15E5F4FF3}"/>
              </a:ext>
            </a:extLst>
          </p:cNvPr>
          <p:cNvSpPr>
            <a:spLocks noChangeArrowheads="1"/>
          </p:cNvSpPr>
          <p:nvPr/>
        </p:nvSpPr>
        <p:spPr bwMode="auto">
          <a:xfrm>
            <a:off x="797639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7" name="Rectangle 149">
            <a:extLst>
              <a:ext uri="{FF2B5EF4-FFF2-40B4-BE49-F238E27FC236}">
                <a16:creationId xmlns:a16="http://schemas.microsoft.com/office/drawing/2014/main" id="{D0A8C8D8-D6E0-46E3-AB94-4652829E037F}"/>
              </a:ext>
            </a:extLst>
          </p:cNvPr>
          <p:cNvSpPr>
            <a:spLocks noChangeArrowheads="1"/>
          </p:cNvSpPr>
          <p:nvPr/>
        </p:nvSpPr>
        <p:spPr bwMode="auto">
          <a:xfrm>
            <a:off x="8068469" y="5845176"/>
            <a:ext cx="1346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7</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8" name="Rectangle 150">
            <a:extLst>
              <a:ext uri="{FF2B5EF4-FFF2-40B4-BE49-F238E27FC236}">
                <a16:creationId xmlns:a16="http://schemas.microsoft.com/office/drawing/2014/main" id="{2BF8D653-6C94-4E2F-B88F-D29FF2FFF965}"/>
              </a:ext>
            </a:extLst>
          </p:cNvPr>
          <p:cNvSpPr>
            <a:spLocks noChangeArrowheads="1"/>
          </p:cNvSpPr>
          <p:nvPr/>
        </p:nvSpPr>
        <p:spPr bwMode="auto">
          <a:xfrm>
            <a:off x="8217694" y="5845176"/>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399" name="Rectangle 151">
            <a:extLst>
              <a:ext uri="{FF2B5EF4-FFF2-40B4-BE49-F238E27FC236}">
                <a16:creationId xmlns:a16="http://schemas.microsoft.com/office/drawing/2014/main" id="{55C5D56C-C20B-4047-B75F-B00497FDCDBC}"/>
              </a:ext>
            </a:extLst>
          </p:cNvPr>
          <p:cNvSpPr>
            <a:spLocks noChangeArrowheads="1"/>
          </p:cNvSpPr>
          <p:nvPr/>
        </p:nvSpPr>
        <p:spPr bwMode="auto">
          <a:xfrm>
            <a:off x="8493919" y="5818189"/>
            <a:ext cx="1939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R</a:t>
            </a:r>
            <a:endParaRPr lang="en-US" altLang="zh-CN" sz="2400">
              <a:solidFill>
                <a:srgbClr val="000000"/>
              </a:solidFill>
              <a:latin typeface="Arial" panose="020B0604020202020204" pitchFamily="34" charset="0"/>
              <a:ea typeface="宋体" panose="02010600030101010101" pitchFamily="2" charset="-122"/>
            </a:endParaRPr>
          </a:p>
        </p:txBody>
      </p:sp>
      <p:sp>
        <p:nvSpPr>
          <p:cNvPr id="53400" name="Rectangle 152">
            <a:extLst>
              <a:ext uri="{FF2B5EF4-FFF2-40B4-BE49-F238E27FC236}">
                <a16:creationId xmlns:a16="http://schemas.microsoft.com/office/drawing/2014/main" id="{BF2E674F-404E-4F20-A05F-6DD7E7E4212E}"/>
              </a:ext>
            </a:extLst>
          </p:cNvPr>
          <p:cNvSpPr>
            <a:spLocks noChangeArrowheads="1"/>
          </p:cNvSpPr>
          <p:nvPr/>
        </p:nvSpPr>
        <p:spPr bwMode="auto">
          <a:xfrm>
            <a:off x="8678069" y="5818189"/>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01" name="Rectangle 153">
            <a:extLst>
              <a:ext uri="{FF2B5EF4-FFF2-40B4-BE49-F238E27FC236}">
                <a16:creationId xmlns:a16="http://schemas.microsoft.com/office/drawing/2014/main" id="{1FAA32A9-6D2F-498C-8174-7D2F139E4080}"/>
              </a:ext>
            </a:extLst>
          </p:cNvPr>
          <p:cNvSpPr>
            <a:spLocks noChangeArrowheads="1"/>
          </p:cNvSpPr>
          <p:nvPr/>
        </p:nvSpPr>
        <p:spPr bwMode="auto">
          <a:xfrm>
            <a:off x="8789195" y="5818189"/>
            <a:ext cx="1349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8</a:t>
            </a:r>
            <a:endParaRPr lang="en-US" altLang="zh-CN" sz="2400">
              <a:solidFill>
                <a:srgbClr val="000000"/>
              </a:solidFill>
              <a:latin typeface="Arial" panose="020B0604020202020204" pitchFamily="34" charset="0"/>
              <a:ea typeface="宋体" panose="02010600030101010101" pitchFamily="2" charset="-122"/>
            </a:endParaRPr>
          </a:p>
        </p:txBody>
      </p:sp>
      <p:sp>
        <p:nvSpPr>
          <p:cNvPr id="53402" name="Rectangle 154">
            <a:extLst>
              <a:ext uri="{FF2B5EF4-FFF2-40B4-BE49-F238E27FC236}">
                <a16:creationId xmlns:a16="http://schemas.microsoft.com/office/drawing/2014/main" id="{16BFB299-8A76-426A-ABD4-1ED8A7CDE0F0}"/>
              </a:ext>
            </a:extLst>
          </p:cNvPr>
          <p:cNvSpPr>
            <a:spLocks noChangeArrowheads="1"/>
          </p:cNvSpPr>
          <p:nvPr/>
        </p:nvSpPr>
        <p:spPr bwMode="auto">
          <a:xfrm>
            <a:off x="8938419" y="5818189"/>
            <a:ext cx="889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1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03" name="Freeform 155">
            <a:extLst>
              <a:ext uri="{FF2B5EF4-FFF2-40B4-BE49-F238E27FC236}">
                <a16:creationId xmlns:a16="http://schemas.microsoft.com/office/drawing/2014/main" id="{1CF40ECC-6293-437E-92DD-17E5D72B0929}"/>
              </a:ext>
            </a:extLst>
          </p:cNvPr>
          <p:cNvSpPr>
            <a:spLocks/>
          </p:cNvSpPr>
          <p:nvPr/>
        </p:nvSpPr>
        <p:spPr bwMode="auto">
          <a:xfrm>
            <a:off x="4125120"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404" name="Freeform 156">
            <a:extLst>
              <a:ext uri="{FF2B5EF4-FFF2-40B4-BE49-F238E27FC236}">
                <a16:creationId xmlns:a16="http://schemas.microsoft.com/office/drawing/2014/main" id="{C6A53A99-32E6-49CF-8820-728B326C6F95}"/>
              </a:ext>
            </a:extLst>
          </p:cNvPr>
          <p:cNvSpPr>
            <a:spLocks/>
          </p:cNvSpPr>
          <p:nvPr/>
        </p:nvSpPr>
        <p:spPr bwMode="auto">
          <a:xfrm>
            <a:off x="4872832"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405" name="Freeform 157">
            <a:extLst>
              <a:ext uri="{FF2B5EF4-FFF2-40B4-BE49-F238E27FC236}">
                <a16:creationId xmlns:a16="http://schemas.microsoft.com/office/drawing/2014/main" id="{58F0C8FB-A19A-493D-A185-1BC5D5FB720B}"/>
              </a:ext>
            </a:extLst>
          </p:cNvPr>
          <p:cNvSpPr>
            <a:spLocks/>
          </p:cNvSpPr>
          <p:nvPr/>
        </p:nvSpPr>
        <p:spPr bwMode="auto">
          <a:xfrm>
            <a:off x="5606257"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406" name="Freeform 158">
            <a:extLst>
              <a:ext uri="{FF2B5EF4-FFF2-40B4-BE49-F238E27FC236}">
                <a16:creationId xmlns:a16="http://schemas.microsoft.com/office/drawing/2014/main" id="{1C63E0F4-4CF9-4759-8718-B5265829F92D}"/>
              </a:ext>
            </a:extLst>
          </p:cNvPr>
          <p:cNvSpPr>
            <a:spLocks/>
          </p:cNvSpPr>
          <p:nvPr/>
        </p:nvSpPr>
        <p:spPr bwMode="auto">
          <a:xfrm>
            <a:off x="6334919" y="4994276"/>
            <a:ext cx="430212" cy="765175"/>
          </a:xfrm>
          <a:custGeom>
            <a:avLst/>
            <a:gdLst>
              <a:gd name="T0" fmla="*/ 2147483646 w 179"/>
              <a:gd name="T1" fmla="*/ 2147483646 h 474"/>
              <a:gd name="T2" fmla="*/ 2147483646 w 179"/>
              <a:gd name="T3" fmla="*/ 0 h 474"/>
              <a:gd name="T4" fmla="*/ 0 w 179"/>
              <a:gd name="T5" fmla="*/ 0 h 474"/>
              <a:gd name="T6" fmla="*/ 0 w 179"/>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474">
                <a:moveTo>
                  <a:pt x="179" y="474"/>
                </a:moveTo>
                <a:lnTo>
                  <a:pt x="179"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407" name="Freeform 159">
            <a:extLst>
              <a:ext uri="{FF2B5EF4-FFF2-40B4-BE49-F238E27FC236}">
                <a16:creationId xmlns:a16="http://schemas.microsoft.com/office/drawing/2014/main" id="{5BCDD32B-39BA-42C4-9E66-76CF3226CE5F}"/>
              </a:ext>
            </a:extLst>
          </p:cNvPr>
          <p:cNvSpPr>
            <a:spLocks/>
          </p:cNvSpPr>
          <p:nvPr/>
        </p:nvSpPr>
        <p:spPr bwMode="auto">
          <a:xfrm>
            <a:off x="7069932"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408" name="Freeform 160">
            <a:extLst>
              <a:ext uri="{FF2B5EF4-FFF2-40B4-BE49-F238E27FC236}">
                <a16:creationId xmlns:a16="http://schemas.microsoft.com/office/drawing/2014/main" id="{1958D977-15FA-4362-A8A4-7192F07E9728}"/>
              </a:ext>
            </a:extLst>
          </p:cNvPr>
          <p:cNvSpPr>
            <a:spLocks/>
          </p:cNvSpPr>
          <p:nvPr/>
        </p:nvSpPr>
        <p:spPr bwMode="auto">
          <a:xfrm>
            <a:off x="7817645" y="4994276"/>
            <a:ext cx="428625"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409" name="Freeform 161">
            <a:extLst>
              <a:ext uri="{FF2B5EF4-FFF2-40B4-BE49-F238E27FC236}">
                <a16:creationId xmlns:a16="http://schemas.microsoft.com/office/drawing/2014/main" id="{0DC653D5-CD40-451E-B6F9-83036AA7889F}"/>
              </a:ext>
            </a:extLst>
          </p:cNvPr>
          <p:cNvSpPr>
            <a:spLocks/>
          </p:cNvSpPr>
          <p:nvPr/>
        </p:nvSpPr>
        <p:spPr bwMode="auto">
          <a:xfrm>
            <a:off x="8554245" y="4994276"/>
            <a:ext cx="427037" cy="765175"/>
          </a:xfrm>
          <a:custGeom>
            <a:avLst/>
            <a:gdLst>
              <a:gd name="T0" fmla="*/ 2147483646 w 178"/>
              <a:gd name="T1" fmla="*/ 2147483646 h 474"/>
              <a:gd name="T2" fmla="*/ 2147483646 w 178"/>
              <a:gd name="T3" fmla="*/ 0 h 474"/>
              <a:gd name="T4" fmla="*/ 0 w 178"/>
              <a:gd name="T5" fmla="*/ 0 h 474"/>
              <a:gd name="T6" fmla="*/ 0 w 178"/>
              <a:gd name="T7" fmla="*/ 2147483646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474">
                <a:moveTo>
                  <a:pt x="178" y="474"/>
                </a:moveTo>
                <a:lnTo>
                  <a:pt x="178" y="0"/>
                </a:lnTo>
                <a:lnTo>
                  <a:pt x="0" y="0"/>
                </a:lnTo>
                <a:lnTo>
                  <a:pt x="0" y="474"/>
                </a:ln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3410" name="Rectangle 162">
            <a:extLst>
              <a:ext uri="{FF2B5EF4-FFF2-40B4-BE49-F238E27FC236}">
                <a16:creationId xmlns:a16="http://schemas.microsoft.com/office/drawing/2014/main" id="{DA971C07-BF23-44EB-A36F-3DA2771F79C9}"/>
              </a:ext>
            </a:extLst>
          </p:cNvPr>
          <p:cNvSpPr>
            <a:spLocks noChangeArrowheads="1"/>
          </p:cNvSpPr>
          <p:nvPr/>
        </p:nvSpPr>
        <p:spPr bwMode="auto">
          <a:xfrm>
            <a:off x="3475831"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12</a:t>
            </a:r>
            <a:endParaRPr lang="en-US" altLang="zh-CN" sz="2400">
              <a:solidFill>
                <a:srgbClr val="000000"/>
              </a:solidFill>
              <a:latin typeface="Arial" panose="020B0604020202020204" pitchFamily="34" charset="0"/>
              <a:ea typeface="宋体" panose="02010600030101010101" pitchFamily="2" charset="-122"/>
            </a:endParaRPr>
          </a:p>
        </p:txBody>
      </p:sp>
      <p:sp>
        <p:nvSpPr>
          <p:cNvPr id="53411" name="Rectangle 163">
            <a:extLst>
              <a:ext uri="{FF2B5EF4-FFF2-40B4-BE49-F238E27FC236}">
                <a16:creationId xmlns:a16="http://schemas.microsoft.com/office/drawing/2014/main" id="{073F08E7-A38D-46E5-A1EE-508004418F74}"/>
              </a:ext>
            </a:extLst>
          </p:cNvPr>
          <p:cNvSpPr>
            <a:spLocks noChangeArrowheads="1"/>
          </p:cNvSpPr>
          <p:nvPr/>
        </p:nvSpPr>
        <p:spPr bwMode="auto">
          <a:xfrm>
            <a:off x="3475831"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15</a:t>
            </a:r>
            <a:endParaRPr lang="en-US" altLang="zh-CN" sz="2400">
              <a:solidFill>
                <a:srgbClr val="000000"/>
              </a:solidFill>
              <a:latin typeface="Arial" panose="020B0604020202020204" pitchFamily="34" charset="0"/>
              <a:ea typeface="宋体" panose="02010600030101010101" pitchFamily="2" charset="-122"/>
            </a:endParaRPr>
          </a:p>
        </p:txBody>
      </p:sp>
      <p:sp>
        <p:nvSpPr>
          <p:cNvPr id="53412" name="Rectangle 164">
            <a:extLst>
              <a:ext uri="{FF2B5EF4-FFF2-40B4-BE49-F238E27FC236}">
                <a16:creationId xmlns:a16="http://schemas.microsoft.com/office/drawing/2014/main" id="{2293430B-BA62-4792-AF1C-9031D599D6D8}"/>
              </a:ext>
            </a:extLst>
          </p:cNvPr>
          <p:cNvSpPr>
            <a:spLocks noChangeArrowheads="1"/>
          </p:cNvSpPr>
          <p:nvPr/>
        </p:nvSpPr>
        <p:spPr bwMode="auto">
          <a:xfrm>
            <a:off x="3571081" y="53990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13" name="Rectangle 165">
            <a:extLst>
              <a:ext uri="{FF2B5EF4-FFF2-40B4-BE49-F238E27FC236}">
                <a16:creationId xmlns:a16="http://schemas.microsoft.com/office/drawing/2014/main" id="{6D8AAAC5-4959-4FA1-B3C0-00E6EC71593C}"/>
              </a:ext>
            </a:extLst>
          </p:cNvPr>
          <p:cNvSpPr>
            <a:spLocks noChangeArrowheads="1"/>
          </p:cNvSpPr>
          <p:nvPr/>
        </p:nvSpPr>
        <p:spPr bwMode="auto">
          <a:xfrm>
            <a:off x="3571081" y="56149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14" name="Rectangle 166">
            <a:extLst>
              <a:ext uri="{FF2B5EF4-FFF2-40B4-BE49-F238E27FC236}">
                <a16:creationId xmlns:a16="http://schemas.microsoft.com/office/drawing/2014/main" id="{3901CF90-482D-4219-9B98-D9ACD192BD55}"/>
              </a:ext>
            </a:extLst>
          </p:cNvPr>
          <p:cNvSpPr>
            <a:spLocks noChangeArrowheads="1"/>
          </p:cNvSpPr>
          <p:nvPr/>
        </p:nvSpPr>
        <p:spPr bwMode="auto">
          <a:xfrm>
            <a:off x="4217194"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20</a:t>
            </a:r>
            <a:endParaRPr lang="en-US" altLang="zh-CN" sz="2400">
              <a:solidFill>
                <a:srgbClr val="000000"/>
              </a:solidFill>
              <a:latin typeface="Arial" panose="020B0604020202020204" pitchFamily="34" charset="0"/>
              <a:ea typeface="宋体" panose="02010600030101010101" pitchFamily="2" charset="-122"/>
            </a:endParaRPr>
          </a:p>
        </p:txBody>
      </p:sp>
      <p:sp>
        <p:nvSpPr>
          <p:cNvPr id="53415" name="Rectangle 167">
            <a:extLst>
              <a:ext uri="{FF2B5EF4-FFF2-40B4-BE49-F238E27FC236}">
                <a16:creationId xmlns:a16="http://schemas.microsoft.com/office/drawing/2014/main" id="{EF584E63-7E68-4F9F-BB11-E210824D8510}"/>
              </a:ext>
            </a:extLst>
          </p:cNvPr>
          <p:cNvSpPr>
            <a:spLocks noChangeArrowheads="1"/>
          </p:cNvSpPr>
          <p:nvPr/>
        </p:nvSpPr>
        <p:spPr bwMode="auto">
          <a:xfrm>
            <a:off x="4217194"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22</a:t>
            </a:r>
            <a:endParaRPr lang="en-US" altLang="zh-CN" sz="2400">
              <a:solidFill>
                <a:srgbClr val="000000"/>
              </a:solidFill>
              <a:latin typeface="Arial" panose="020B0604020202020204" pitchFamily="34" charset="0"/>
              <a:ea typeface="宋体" panose="02010600030101010101" pitchFamily="2" charset="-122"/>
            </a:endParaRPr>
          </a:p>
        </p:txBody>
      </p:sp>
      <p:sp>
        <p:nvSpPr>
          <p:cNvPr id="53416" name="Rectangle 168">
            <a:extLst>
              <a:ext uri="{FF2B5EF4-FFF2-40B4-BE49-F238E27FC236}">
                <a16:creationId xmlns:a16="http://schemas.microsoft.com/office/drawing/2014/main" id="{DBB7C32D-A33D-45E7-A272-6BE159AF89FE}"/>
              </a:ext>
            </a:extLst>
          </p:cNvPr>
          <p:cNvSpPr>
            <a:spLocks noChangeArrowheads="1"/>
          </p:cNvSpPr>
          <p:nvPr/>
        </p:nvSpPr>
        <p:spPr bwMode="auto">
          <a:xfrm>
            <a:off x="4310856" y="53990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17" name="Rectangle 169">
            <a:extLst>
              <a:ext uri="{FF2B5EF4-FFF2-40B4-BE49-F238E27FC236}">
                <a16:creationId xmlns:a16="http://schemas.microsoft.com/office/drawing/2014/main" id="{053C4357-1F52-4BCB-8D9E-2C3EC2C2807F}"/>
              </a:ext>
            </a:extLst>
          </p:cNvPr>
          <p:cNvSpPr>
            <a:spLocks noChangeArrowheads="1"/>
          </p:cNvSpPr>
          <p:nvPr/>
        </p:nvSpPr>
        <p:spPr bwMode="auto">
          <a:xfrm>
            <a:off x="4310856" y="56149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18" name="Rectangle 170">
            <a:extLst>
              <a:ext uri="{FF2B5EF4-FFF2-40B4-BE49-F238E27FC236}">
                <a16:creationId xmlns:a16="http://schemas.microsoft.com/office/drawing/2014/main" id="{84F2A8FC-6C1A-47D0-BDDA-D990D0A6CBBC}"/>
              </a:ext>
            </a:extLst>
          </p:cNvPr>
          <p:cNvSpPr>
            <a:spLocks noChangeArrowheads="1"/>
          </p:cNvSpPr>
          <p:nvPr/>
        </p:nvSpPr>
        <p:spPr bwMode="auto">
          <a:xfrm>
            <a:off x="4956969"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FF0000"/>
                </a:solidFill>
                <a:ea typeface="宋体" panose="02010600030101010101" pitchFamily="2" charset="-122"/>
              </a:rPr>
              <a:t>14</a:t>
            </a:r>
            <a:endParaRPr lang="en-US" altLang="zh-CN" sz="2400">
              <a:solidFill>
                <a:srgbClr val="FF0000"/>
              </a:solidFill>
              <a:latin typeface="Arial" panose="020B0604020202020204" pitchFamily="34" charset="0"/>
              <a:ea typeface="宋体" panose="02010600030101010101" pitchFamily="2" charset="-122"/>
            </a:endParaRPr>
          </a:p>
        </p:txBody>
      </p:sp>
      <p:sp>
        <p:nvSpPr>
          <p:cNvPr id="53419" name="Rectangle 171">
            <a:extLst>
              <a:ext uri="{FF2B5EF4-FFF2-40B4-BE49-F238E27FC236}">
                <a16:creationId xmlns:a16="http://schemas.microsoft.com/office/drawing/2014/main" id="{85C30761-D6E1-441B-924D-E4DFE74CE08C}"/>
              </a:ext>
            </a:extLst>
          </p:cNvPr>
          <p:cNvSpPr>
            <a:spLocks noChangeArrowheads="1"/>
          </p:cNvSpPr>
          <p:nvPr/>
        </p:nvSpPr>
        <p:spPr bwMode="auto">
          <a:xfrm>
            <a:off x="4956969"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FF0000"/>
                </a:solidFill>
                <a:ea typeface="宋体" panose="02010600030101010101" pitchFamily="2" charset="-122"/>
              </a:rPr>
              <a:t>25</a:t>
            </a:r>
            <a:endParaRPr lang="en-US" altLang="zh-CN" sz="2400">
              <a:solidFill>
                <a:srgbClr val="FF0000"/>
              </a:solidFill>
              <a:latin typeface="Arial" panose="020B0604020202020204" pitchFamily="34" charset="0"/>
              <a:ea typeface="宋体" panose="02010600030101010101" pitchFamily="2" charset="-122"/>
            </a:endParaRPr>
          </a:p>
        </p:txBody>
      </p:sp>
      <p:sp>
        <p:nvSpPr>
          <p:cNvPr id="53420" name="Rectangle 172">
            <a:extLst>
              <a:ext uri="{FF2B5EF4-FFF2-40B4-BE49-F238E27FC236}">
                <a16:creationId xmlns:a16="http://schemas.microsoft.com/office/drawing/2014/main" id="{AF99554C-3C05-4180-B5FB-E7153F6D66FA}"/>
              </a:ext>
            </a:extLst>
          </p:cNvPr>
          <p:cNvSpPr>
            <a:spLocks noChangeArrowheads="1"/>
          </p:cNvSpPr>
          <p:nvPr/>
        </p:nvSpPr>
        <p:spPr bwMode="auto">
          <a:xfrm>
            <a:off x="5050631" y="5399089"/>
            <a:ext cx="58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FF0000"/>
                </a:solidFill>
                <a:ea typeface="宋体" panose="02010600030101010101" pitchFamily="2" charset="-122"/>
              </a:rPr>
              <a:t>.</a:t>
            </a:r>
            <a:endParaRPr lang="en-US" altLang="zh-CN" sz="2400">
              <a:solidFill>
                <a:srgbClr val="FF0000"/>
              </a:solidFill>
              <a:latin typeface="Arial" panose="020B0604020202020204" pitchFamily="34" charset="0"/>
              <a:ea typeface="宋体" panose="02010600030101010101" pitchFamily="2" charset="-122"/>
            </a:endParaRPr>
          </a:p>
        </p:txBody>
      </p:sp>
      <p:sp>
        <p:nvSpPr>
          <p:cNvPr id="53421" name="Rectangle 173">
            <a:extLst>
              <a:ext uri="{FF2B5EF4-FFF2-40B4-BE49-F238E27FC236}">
                <a16:creationId xmlns:a16="http://schemas.microsoft.com/office/drawing/2014/main" id="{A6C91BE3-43E1-4101-B698-D168A14AC023}"/>
              </a:ext>
            </a:extLst>
          </p:cNvPr>
          <p:cNvSpPr>
            <a:spLocks noChangeArrowheads="1"/>
          </p:cNvSpPr>
          <p:nvPr/>
        </p:nvSpPr>
        <p:spPr bwMode="auto">
          <a:xfrm>
            <a:off x="5050631" y="5614989"/>
            <a:ext cx="58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FF0000"/>
                </a:solidFill>
                <a:ea typeface="宋体" panose="02010600030101010101" pitchFamily="2" charset="-122"/>
              </a:rPr>
              <a:t>.</a:t>
            </a:r>
            <a:endParaRPr lang="en-US" altLang="zh-CN" sz="2400">
              <a:solidFill>
                <a:srgbClr val="FF0000"/>
              </a:solidFill>
              <a:latin typeface="Arial" panose="020B0604020202020204" pitchFamily="34" charset="0"/>
              <a:ea typeface="宋体" panose="02010600030101010101" pitchFamily="2" charset="-122"/>
            </a:endParaRPr>
          </a:p>
        </p:txBody>
      </p:sp>
      <p:sp>
        <p:nvSpPr>
          <p:cNvPr id="53422" name="Rectangle 174">
            <a:extLst>
              <a:ext uri="{FF2B5EF4-FFF2-40B4-BE49-F238E27FC236}">
                <a16:creationId xmlns:a16="http://schemas.microsoft.com/office/drawing/2014/main" id="{64044397-09D0-451D-B1B9-5C897D666B54}"/>
              </a:ext>
            </a:extLst>
          </p:cNvPr>
          <p:cNvSpPr>
            <a:spLocks noChangeArrowheads="1"/>
          </p:cNvSpPr>
          <p:nvPr/>
        </p:nvSpPr>
        <p:spPr bwMode="auto">
          <a:xfrm>
            <a:off x="5680869"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24</a:t>
            </a:r>
            <a:endParaRPr lang="en-US" altLang="zh-CN" sz="2400">
              <a:solidFill>
                <a:srgbClr val="000000"/>
              </a:solidFill>
              <a:latin typeface="Arial" panose="020B0604020202020204" pitchFamily="34" charset="0"/>
              <a:ea typeface="宋体" panose="02010600030101010101" pitchFamily="2" charset="-122"/>
            </a:endParaRPr>
          </a:p>
        </p:txBody>
      </p:sp>
      <p:sp>
        <p:nvSpPr>
          <p:cNvPr id="53423" name="Rectangle 175">
            <a:extLst>
              <a:ext uri="{FF2B5EF4-FFF2-40B4-BE49-F238E27FC236}">
                <a16:creationId xmlns:a16="http://schemas.microsoft.com/office/drawing/2014/main" id="{ED4AF24B-A028-469A-9340-879A0F5CBB2A}"/>
              </a:ext>
            </a:extLst>
          </p:cNvPr>
          <p:cNvSpPr>
            <a:spLocks noChangeArrowheads="1"/>
          </p:cNvSpPr>
          <p:nvPr/>
        </p:nvSpPr>
        <p:spPr bwMode="auto">
          <a:xfrm>
            <a:off x="5680869"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26</a:t>
            </a:r>
            <a:endParaRPr lang="en-US" altLang="zh-CN" sz="2400">
              <a:solidFill>
                <a:srgbClr val="000000"/>
              </a:solidFill>
              <a:latin typeface="Arial" panose="020B0604020202020204" pitchFamily="34" charset="0"/>
              <a:ea typeface="宋体" panose="02010600030101010101" pitchFamily="2" charset="-122"/>
            </a:endParaRPr>
          </a:p>
        </p:txBody>
      </p:sp>
      <p:sp>
        <p:nvSpPr>
          <p:cNvPr id="53424" name="Rectangle 176">
            <a:extLst>
              <a:ext uri="{FF2B5EF4-FFF2-40B4-BE49-F238E27FC236}">
                <a16:creationId xmlns:a16="http://schemas.microsoft.com/office/drawing/2014/main" id="{4A448EF9-6C6D-4011-8D99-3491BCED2C3C}"/>
              </a:ext>
            </a:extLst>
          </p:cNvPr>
          <p:cNvSpPr>
            <a:spLocks noChangeArrowheads="1"/>
          </p:cNvSpPr>
          <p:nvPr/>
        </p:nvSpPr>
        <p:spPr bwMode="auto">
          <a:xfrm>
            <a:off x="5772944" y="53990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25" name="Rectangle 177">
            <a:extLst>
              <a:ext uri="{FF2B5EF4-FFF2-40B4-BE49-F238E27FC236}">
                <a16:creationId xmlns:a16="http://schemas.microsoft.com/office/drawing/2014/main" id="{804B0DDD-966B-43DE-84ED-FC2EE6C4351D}"/>
              </a:ext>
            </a:extLst>
          </p:cNvPr>
          <p:cNvSpPr>
            <a:spLocks noChangeArrowheads="1"/>
          </p:cNvSpPr>
          <p:nvPr/>
        </p:nvSpPr>
        <p:spPr bwMode="auto">
          <a:xfrm>
            <a:off x="5772944" y="56149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26" name="Rectangle 178">
            <a:extLst>
              <a:ext uri="{FF2B5EF4-FFF2-40B4-BE49-F238E27FC236}">
                <a16:creationId xmlns:a16="http://schemas.microsoft.com/office/drawing/2014/main" id="{1365E737-29A2-4689-B8F8-2BBEB5AEFD14}"/>
              </a:ext>
            </a:extLst>
          </p:cNvPr>
          <p:cNvSpPr>
            <a:spLocks noChangeArrowheads="1"/>
          </p:cNvSpPr>
          <p:nvPr/>
        </p:nvSpPr>
        <p:spPr bwMode="auto">
          <a:xfrm>
            <a:off x="6422231" y="4965701"/>
            <a:ext cx="2308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13</a:t>
            </a:r>
            <a:endParaRPr lang="en-US" altLang="zh-CN" sz="2400">
              <a:solidFill>
                <a:srgbClr val="000000"/>
              </a:solidFill>
              <a:latin typeface="Arial" panose="020B0604020202020204" pitchFamily="34" charset="0"/>
              <a:ea typeface="宋体" panose="02010600030101010101" pitchFamily="2" charset="-122"/>
            </a:endParaRPr>
          </a:p>
        </p:txBody>
      </p:sp>
      <p:sp>
        <p:nvSpPr>
          <p:cNvPr id="53427" name="Rectangle 179">
            <a:extLst>
              <a:ext uri="{FF2B5EF4-FFF2-40B4-BE49-F238E27FC236}">
                <a16:creationId xmlns:a16="http://schemas.microsoft.com/office/drawing/2014/main" id="{0A455ACC-98BA-41EA-B005-848E9EBCABE0}"/>
              </a:ext>
            </a:extLst>
          </p:cNvPr>
          <p:cNvSpPr>
            <a:spLocks noChangeArrowheads="1"/>
          </p:cNvSpPr>
          <p:nvPr/>
        </p:nvSpPr>
        <p:spPr bwMode="auto">
          <a:xfrm>
            <a:off x="6422231" y="5181601"/>
            <a:ext cx="2308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19</a:t>
            </a:r>
            <a:endParaRPr lang="en-US" altLang="zh-CN" sz="2400">
              <a:solidFill>
                <a:srgbClr val="000000"/>
              </a:solidFill>
              <a:latin typeface="Arial" panose="020B0604020202020204" pitchFamily="34" charset="0"/>
              <a:ea typeface="宋体" panose="02010600030101010101" pitchFamily="2" charset="-122"/>
            </a:endParaRPr>
          </a:p>
        </p:txBody>
      </p:sp>
      <p:sp>
        <p:nvSpPr>
          <p:cNvPr id="53428" name="Rectangle 180">
            <a:extLst>
              <a:ext uri="{FF2B5EF4-FFF2-40B4-BE49-F238E27FC236}">
                <a16:creationId xmlns:a16="http://schemas.microsoft.com/office/drawing/2014/main" id="{60BC714E-115E-4052-AD6C-255D5B8A702A}"/>
              </a:ext>
            </a:extLst>
          </p:cNvPr>
          <p:cNvSpPr>
            <a:spLocks noChangeArrowheads="1"/>
          </p:cNvSpPr>
          <p:nvPr/>
        </p:nvSpPr>
        <p:spPr bwMode="auto">
          <a:xfrm>
            <a:off x="6512719" y="53990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29" name="Rectangle 181">
            <a:extLst>
              <a:ext uri="{FF2B5EF4-FFF2-40B4-BE49-F238E27FC236}">
                <a16:creationId xmlns:a16="http://schemas.microsoft.com/office/drawing/2014/main" id="{25EF3DB7-D2A9-4C9A-9B8E-FE214AD793BF}"/>
              </a:ext>
            </a:extLst>
          </p:cNvPr>
          <p:cNvSpPr>
            <a:spLocks noChangeArrowheads="1"/>
          </p:cNvSpPr>
          <p:nvPr/>
        </p:nvSpPr>
        <p:spPr bwMode="auto">
          <a:xfrm>
            <a:off x="6512719" y="5614989"/>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0" name="Rectangle 182">
            <a:extLst>
              <a:ext uri="{FF2B5EF4-FFF2-40B4-BE49-F238E27FC236}">
                <a16:creationId xmlns:a16="http://schemas.microsoft.com/office/drawing/2014/main" id="{72823F52-F9C8-4013-B59E-FB914C6B52E6}"/>
              </a:ext>
            </a:extLst>
          </p:cNvPr>
          <p:cNvSpPr>
            <a:spLocks noChangeArrowheads="1"/>
          </p:cNvSpPr>
          <p:nvPr/>
        </p:nvSpPr>
        <p:spPr bwMode="auto">
          <a:xfrm>
            <a:off x="7162006"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17</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1" name="Rectangle 183">
            <a:extLst>
              <a:ext uri="{FF2B5EF4-FFF2-40B4-BE49-F238E27FC236}">
                <a16:creationId xmlns:a16="http://schemas.microsoft.com/office/drawing/2014/main" id="{0089B426-2A2B-4777-92C1-123F73A78ECB}"/>
              </a:ext>
            </a:extLst>
          </p:cNvPr>
          <p:cNvSpPr>
            <a:spLocks noChangeArrowheads="1"/>
          </p:cNvSpPr>
          <p:nvPr/>
        </p:nvSpPr>
        <p:spPr bwMode="auto">
          <a:xfrm>
            <a:off x="7162006"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23</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2" name="Rectangle 184">
            <a:extLst>
              <a:ext uri="{FF2B5EF4-FFF2-40B4-BE49-F238E27FC236}">
                <a16:creationId xmlns:a16="http://schemas.microsoft.com/office/drawing/2014/main" id="{0C675DD0-2B6E-4A6B-B62F-393F2BDF6FB7}"/>
              </a:ext>
            </a:extLst>
          </p:cNvPr>
          <p:cNvSpPr>
            <a:spLocks noChangeArrowheads="1"/>
          </p:cNvSpPr>
          <p:nvPr/>
        </p:nvSpPr>
        <p:spPr bwMode="auto">
          <a:xfrm>
            <a:off x="7252494" y="5399089"/>
            <a:ext cx="57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3" name="Rectangle 185">
            <a:extLst>
              <a:ext uri="{FF2B5EF4-FFF2-40B4-BE49-F238E27FC236}">
                <a16:creationId xmlns:a16="http://schemas.microsoft.com/office/drawing/2014/main" id="{B384F67A-6258-43C2-BA39-26F4EDEAE4EF}"/>
              </a:ext>
            </a:extLst>
          </p:cNvPr>
          <p:cNvSpPr>
            <a:spLocks noChangeArrowheads="1"/>
          </p:cNvSpPr>
          <p:nvPr/>
        </p:nvSpPr>
        <p:spPr bwMode="auto">
          <a:xfrm>
            <a:off x="7252494" y="5614989"/>
            <a:ext cx="57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4" name="Rectangle 186">
            <a:extLst>
              <a:ext uri="{FF2B5EF4-FFF2-40B4-BE49-F238E27FC236}">
                <a16:creationId xmlns:a16="http://schemas.microsoft.com/office/drawing/2014/main" id="{A01AC1CE-9AA5-4335-AA43-4C21A4E0D2E2}"/>
              </a:ext>
            </a:extLst>
          </p:cNvPr>
          <p:cNvSpPr>
            <a:spLocks noChangeArrowheads="1"/>
          </p:cNvSpPr>
          <p:nvPr/>
        </p:nvSpPr>
        <p:spPr bwMode="auto">
          <a:xfrm>
            <a:off x="7882731"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28</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5" name="Rectangle 187">
            <a:extLst>
              <a:ext uri="{FF2B5EF4-FFF2-40B4-BE49-F238E27FC236}">
                <a16:creationId xmlns:a16="http://schemas.microsoft.com/office/drawing/2014/main" id="{0C847C0C-D2E9-4B52-8A5F-F78161083D37}"/>
              </a:ext>
            </a:extLst>
          </p:cNvPr>
          <p:cNvSpPr>
            <a:spLocks noChangeArrowheads="1"/>
          </p:cNvSpPr>
          <p:nvPr/>
        </p:nvSpPr>
        <p:spPr bwMode="auto">
          <a:xfrm>
            <a:off x="7882731"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30</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6" name="Rectangle 188">
            <a:extLst>
              <a:ext uri="{FF2B5EF4-FFF2-40B4-BE49-F238E27FC236}">
                <a16:creationId xmlns:a16="http://schemas.microsoft.com/office/drawing/2014/main" id="{79657149-3244-4D1D-BE0C-C448BAD630B9}"/>
              </a:ext>
            </a:extLst>
          </p:cNvPr>
          <p:cNvSpPr>
            <a:spLocks noChangeArrowheads="1"/>
          </p:cNvSpPr>
          <p:nvPr/>
        </p:nvSpPr>
        <p:spPr bwMode="auto">
          <a:xfrm>
            <a:off x="7976395" y="5399089"/>
            <a:ext cx="587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7" name="Rectangle 189">
            <a:extLst>
              <a:ext uri="{FF2B5EF4-FFF2-40B4-BE49-F238E27FC236}">
                <a16:creationId xmlns:a16="http://schemas.microsoft.com/office/drawing/2014/main" id="{EB3B3E91-EBB5-4152-AA38-DFF1F6803D7A}"/>
              </a:ext>
            </a:extLst>
          </p:cNvPr>
          <p:cNvSpPr>
            <a:spLocks noChangeArrowheads="1"/>
          </p:cNvSpPr>
          <p:nvPr/>
        </p:nvSpPr>
        <p:spPr bwMode="auto">
          <a:xfrm>
            <a:off x="7976395" y="5614989"/>
            <a:ext cx="587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8" name="Rectangle 190">
            <a:extLst>
              <a:ext uri="{FF2B5EF4-FFF2-40B4-BE49-F238E27FC236}">
                <a16:creationId xmlns:a16="http://schemas.microsoft.com/office/drawing/2014/main" id="{4F7A0611-0AA0-40B4-9292-71B22B989BDB}"/>
              </a:ext>
            </a:extLst>
          </p:cNvPr>
          <p:cNvSpPr>
            <a:spLocks noChangeArrowheads="1"/>
          </p:cNvSpPr>
          <p:nvPr/>
        </p:nvSpPr>
        <p:spPr bwMode="auto">
          <a:xfrm>
            <a:off x="8659019" y="49657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18</a:t>
            </a:r>
            <a:endParaRPr lang="en-US" altLang="zh-CN" sz="2400">
              <a:solidFill>
                <a:srgbClr val="000000"/>
              </a:solidFill>
              <a:latin typeface="Arial" panose="020B0604020202020204" pitchFamily="34" charset="0"/>
              <a:ea typeface="宋体" panose="02010600030101010101" pitchFamily="2" charset="-122"/>
            </a:endParaRPr>
          </a:p>
        </p:txBody>
      </p:sp>
      <p:sp>
        <p:nvSpPr>
          <p:cNvPr id="53439" name="Rectangle 191">
            <a:extLst>
              <a:ext uri="{FF2B5EF4-FFF2-40B4-BE49-F238E27FC236}">
                <a16:creationId xmlns:a16="http://schemas.microsoft.com/office/drawing/2014/main" id="{99125C9F-814A-4C21-BE74-60AFD2DD4880}"/>
              </a:ext>
            </a:extLst>
          </p:cNvPr>
          <p:cNvSpPr>
            <a:spLocks noChangeArrowheads="1"/>
          </p:cNvSpPr>
          <p:nvPr/>
        </p:nvSpPr>
        <p:spPr bwMode="auto">
          <a:xfrm>
            <a:off x="8659019" y="51816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21</a:t>
            </a:r>
            <a:endParaRPr lang="en-US" altLang="zh-CN" sz="2400">
              <a:solidFill>
                <a:srgbClr val="000000"/>
              </a:solidFill>
              <a:latin typeface="Arial" panose="020B0604020202020204" pitchFamily="34" charset="0"/>
              <a:ea typeface="宋体" panose="02010600030101010101" pitchFamily="2" charset="-122"/>
            </a:endParaRPr>
          </a:p>
        </p:txBody>
      </p:sp>
      <p:sp>
        <p:nvSpPr>
          <p:cNvPr id="53440" name="Rectangle 192">
            <a:extLst>
              <a:ext uri="{FF2B5EF4-FFF2-40B4-BE49-F238E27FC236}">
                <a16:creationId xmlns:a16="http://schemas.microsoft.com/office/drawing/2014/main" id="{E7CC6B38-A912-45BC-A775-960B74EABE2D}"/>
              </a:ext>
            </a:extLst>
          </p:cNvPr>
          <p:cNvSpPr>
            <a:spLocks noChangeArrowheads="1"/>
          </p:cNvSpPr>
          <p:nvPr/>
        </p:nvSpPr>
        <p:spPr bwMode="auto">
          <a:xfrm>
            <a:off x="8752681" y="5399089"/>
            <a:ext cx="58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41" name="Rectangle 193">
            <a:extLst>
              <a:ext uri="{FF2B5EF4-FFF2-40B4-BE49-F238E27FC236}">
                <a16:creationId xmlns:a16="http://schemas.microsoft.com/office/drawing/2014/main" id="{EFADE1E6-D450-442C-8077-E31A44BFCF9A}"/>
              </a:ext>
            </a:extLst>
          </p:cNvPr>
          <p:cNvSpPr>
            <a:spLocks noChangeArrowheads="1"/>
          </p:cNvSpPr>
          <p:nvPr/>
        </p:nvSpPr>
        <p:spPr bwMode="auto">
          <a:xfrm>
            <a:off x="8752681" y="5614989"/>
            <a:ext cx="58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rPr>
              <a:t>.</a:t>
            </a:r>
            <a:endParaRPr lang="en-US" altLang="zh-CN" sz="2400">
              <a:solidFill>
                <a:srgbClr val="000000"/>
              </a:solidFill>
              <a:latin typeface="Arial" panose="020B0604020202020204" pitchFamily="34" charset="0"/>
              <a:ea typeface="宋体" panose="02010600030101010101" pitchFamily="2" charset="-122"/>
            </a:endParaRPr>
          </a:p>
        </p:txBody>
      </p:sp>
      <p:sp>
        <p:nvSpPr>
          <p:cNvPr id="53442" name="Oval 194">
            <a:extLst>
              <a:ext uri="{FF2B5EF4-FFF2-40B4-BE49-F238E27FC236}">
                <a16:creationId xmlns:a16="http://schemas.microsoft.com/office/drawing/2014/main" id="{C115FB8F-9EEB-453C-97E8-4C7099C2A267}"/>
              </a:ext>
            </a:extLst>
          </p:cNvPr>
          <p:cNvSpPr>
            <a:spLocks noChangeArrowheads="1"/>
          </p:cNvSpPr>
          <p:nvPr/>
        </p:nvSpPr>
        <p:spPr bwMode="auto">
          <a:xfrm>
            <a:off x="5876132" y="1331913"/>
            <a:ext cx="485775" cy="354012"/>
          </a:xfrm>
          <a:prstGeom prst="ellipse">
            <a:avLst/>
          </a:prstGeom>
          <a:solidFill>
            <a:srgbClr val="FFFFFF"/>
          </a:solidFill>
          <a:ln w="0">
            <a:solidFill>
              <a:srgbClr val="000000"/>
            </a:solidFill>
            <a:round/>
            <a:headEnd/>
            <a:tailEnd/>
          </a:ln>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443" name="Oval 195">
            <a:extLst>
              <a:ext uri="{FF2B5EF4-FFF2-40B4-BE49-F238E27FC236}">
                <a16:creationId xmlns:a16="http://schemas.microsoft.com/office/drawing/2014/main" id="{11119581-C7AA-4A7D-95CA-F62743CE7896}"/>
              </a:ext>
            </a:extLst>
          </p:cNvPr>
          <p:cNvSpPr>
            <a:spLocks noChangeArrowheads="1"/>
          </p:cNvSpPr>
          <p:nvPr/>
        </p:nvSpPr>
        <p:spPr bwMode="auto">
          <a:xfrm>
            <a:off x="5876132" y="1331913"/>
            <a:ext cx="485775" cy="354012"/>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3444" name="Rectangle 196">
            <a:extLst>
              <a:ext uri="{FF2B5EF4-FFF2-40B4-BE49-F238E27FC236}">
                <a16:creationId xmlns:a16="http://schemas.microsoft.com/office/drawing/2014/main" id="{174160B6-4A8F-4825-AAA0-A31694D4D4EF}"/>
              </a:ext>
            </a:extLst>
          </p:cNvPr>
          <p:cNvSpPr>
            <a:spLocks noChangeArrowheads="1"/>
          </p:cNvSpPr>
          <p:nvPr/>
        </p:nvSpPr>
        <p:spPr bwMode="auto">
          <a:xfrm>
            <a:off x="6050756" y="13811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FF0000"/>
                </a:solidFill>
                <a:ea typeface="宋体" panose="02010600030101010101" pitchFamily="2" charset="-122"/>
              </a:rPr>
              <a:t>6</a:t>
            </a:r>
            <a:endParaRPr lang="en-US" altLang="zh-CN" sz="2000">
              <a:solidFill>
                <a:srgbClr val="FF0000"/>
              </a:solidFill>
              <a:latin typeface="Arial" panose="020B0604020202020204" pitchFamily="34" charset="0"/>
              <a:ea typeface="宋体" panose="02010600030101010101" pitchFamily="2" charset="-122"/>
            </a:endParaRPr>
          </a:p>
        </p:txBody>
      </p:sp>
      <p:sp>
        <p:nvSpPr>
          <p:cNvPr id="53445" name="Rectangle 197">
            <a:extLst>
              <a:ext uri="{FF2B5EF4-FFF2-40B4-BE49-F238E27FC236}">
                <a16:creationId xmlns:a16="http://schemas.microsoft.com/office/drawing/2014/main" id="{457D9D21-2D5E-4EC1-9BF1-F0FA471C1969}"/>
              </a:ext>
            </a:extLst>
          </p:cNvPr>
          <p:cNvSpPr>
            <a:spLocks noChangeArrowheads="1"/>
          </p:cNvSpPr>
          <p:nvPr/>
        </p:nvSpPr>
        <p:spPr bwMode="auto">
          <a:xfrm>
            <a:off x="5326857" y="1365250"/>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B</a:t>
            </a:r>
            <a:endParaRPr lang="en-US" altLang="zh-CN" sz="2000">
              <a:solidFill>
                <a:srgbClr val="000000"/>
              </a:solidFill>
              <a:latin typeface="Arial" panose="020B0604020202020204" pitchFamily="34" charset="0"/>
              <a:ea typeface="宋体" panose="02010600030101010101" pitchFamily="2" charset="-122"/>
            </a:endParaRPr>
          </a:p>
        </p:txBody>
      </p:sp>
      <p:sp>
        <p:nvSpPr>
          <p:cNvPr id="53446" name="Rectangle 198">
            <a:extLst>
              <a:ext uri="{FF2B5EF4-FFF2-40B4-BE49-F238E27FC236}">
                <a16:creationId xmlns:a16="http://schemas.microsoft.com/office/drawing/2014/main" id="{3684C12E-2581-4CB9-B7AF-68A0CA7BB228}"/>
              </a:ext>
            </a:extLst>
          </p:cNvPr>
          <p:cNvSpPr>
            <a:spLocks noChangeArrowheads="1"/>
          </p:cNvSpPr>
          <p:nvPr/>
        </p:nvSpPr>
        <p:spPr bwMode="auto">
          <a:xfrm>
            <a:off x="5512594" y="136525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447" name="Rectangle 199">
            <a:extLst>
              <a:ext uri="{FF2B5EF4-FFF2-40B4-BE49-F238E27FC236}">
                <a16:creationId xmlns:a16="http://schemas.microsoft.com/office/drawing/2014/main" id="{06236DD6-9BB3-40F3-BF02-FD42E11C4D03}"/>
              </a:ext>
            </a:extLst>
          </p:cNvPr>
          <p:cNvSpPr>
            <a:spLocks noChangeArrowheads="1"/>
          </p:cNvSpPr>
          <p:nvPr/>
        </p:nvSpPr>
        <p:spPr bwMode="auto">
          <a:xfrm>
            <a:off x="5623719" y="13652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0</a:t>
            </a:r>
            <a:endParaRPr lang="en-US" altLang="zh-CN" sz="2000">
              <a:solidFill>
                <a:srgbClr val="000000"/>
              </a:solidFill>
              <a:latin typeface="Arial" panose="020B0604020202020204" pitchFamily="34" charset="0"/>
              <a:ea typeface="宋体" panose="02010600030101010101" pitchFamily="2" charset="-122"/>
            </a:endParaRPr>
          </a:p>
        </p:txBody>
      </p:sp>
      <p:sp>
        <p:nvSpPr>
          <p:cNvPr id="53448" name="Rectangle 200">
            <a:extLst>
              <a:ext uri="{FF2B5EF4-FFF2-40B4-BE49-F238E27FC236}">
                <a16:creationId xmlns:a16="http://schemas.microsoft.com/office/drawing/2014/main" id="{D7C5E35B-C497-4936-A82A-C3D0C59965C7}"/>
              </a:ext>
            </a:extLst>
          </p:cNvPr>
          <p:cNvSpPr>
            <a:spLocks noChangeArrowheads="1"/>
          </p:cNvSpPr>
          <p:nvPr/>
        </p:nvSpPr>
        <p:spPr bwMode="auto">
          <a:xfrm>
            <a:off x="5772944" y="1365251"/>
            <a:ext cx="84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000">
                <a:solidFill>
                  <a:srgbClr val="000000"/>
                </a:solidFill>
                <a:ea typeface="宋体" panose="02010600030101010101" pitchFamily="2" charset="-122"/>
              </a:rPr>
              <a:t>]</a:t>
            </a:r>
            <a:endParaRPr lang="en-US" altLang="zh-CN" sz="2000">
              <a:solidFill>
                <a:srgbClr val="000000"/>
              </a:solidFill>
              <a:latin typeface="Arial" panose="020B0604020202020204" pitchFamily="34" charset="0"/>
              <a:ea typeface="宋体" panose="02010600030101010101" pitchFamily="2" charset="-122"/>
            </a:endParaRPr>
          </a:p>
        </p:txBody>
      </p:sp>
      <p:sp>
        <p:nvSpPr>
          <p:cNvPr id="53449" name="Line 201">
            <a:extLst>
              <a:ext uri="{FF2B5EF4-FFF2-40B4-BE49-F238E27FC236}">
                <a16:creationId xmlns:a16="http://schemas.microsoft.com/office/drawing/2014/main" id="{A9FE2BEE-9D8D-4569-B0E7-14E7DBBD07A4}"/>
              </a:ext>
            </a:extLst>
          </p:cNvPr>
          <p:cNvSpPr>
            <a:spLocks noChangeShapeType="1"/>
          </p:cNvSpPr>
          <p:nvPr/>
        </p:nvSpPr>
        <p:spPr bwMode="auto">
          <a:xfrm>
            <a:off x="6133306" y="1684338"/>
            <a:ext cx="1588" cy="23336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203" name="文本框 202">
            <a:extLst>
              <a:ext uri="{FF2B5EF4-FFF2-40B4-BE49-F238E27FC236}">
                <a16:creationId xmlns:a16="http://schemas.microsoft.com/office/drawing/2014/main" id="{AA9732E9-5B8B-487D-9980-6C9B36178715}"/>
              </a:ext>
            </a:extLst>
          </p:cNvPr>
          <p:cNvSpPr txBox="1"/>
          <p:nvPr/>
        </p:nvSpPr>
        <p:spPr>
          <a:xfrm>
            <a:off x="7395370" y="923925"/>
            <a:ext cx="2994025" cy="14224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lnSpc>
                <a:spcPct val="150000"/>
              </a:lnSpc>
              <a:defRPr/>
            </a:pPr>
            <a:r>
              <a:rPr lang="zh-CN" altLang="en-US" sz="2000" b="1" dirty="0">
                <a:solidFill>
                  <a:srgbClr val="FF0000"/>
                </a:solidFill>
                <a:latin typeface="微软雅黑" panose="020B0503020204020204" pitchFamily="34" charset="-122"/>
                <a:ea typeface="微软雅黑" panose="020B0503020204020204" pitchFamily="34" charset="-122"/>
                <a:cs typeface="Arial"/>
              </a:rPr>
              <a:t>只需要和路径上的节点比赛，不需要和兄弟节点比赛，简化重构过程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34F5F61-E533-4D38-B5E7-DABD0E79CD92}"/>
              </a:ext>
            </a:extLst>
          </p:cNvPr>
          <p:cNvSpPr>
            <a:spLocks noGrp="1" noChangeArrowheads="1"/>
          </p:cNvSpPr>
          <p:nvPr>
            <p:ph type="title"/>
          </p:nvPr>
        </p:nvSpPr>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败者树算法</a:t>
            </a:r>
          </a:p>
        </p:txBody>
      </p:sp>
      <p:sp>
        <p:nvSpPr>
          <p:cNvPr id="54275" name="Rectangle 3">
            <a:extLst>
              <a:ext uri="{FF2B5EF4-FFF2-40B4-BE49-F238E27FC236}">
                <a16:creationId xmlns:a16="http://schemas.microsoft.com/office/drawing/2014/main" id="{693C773A-6165-441E-A498-45B1E535612B}"/>
              </a:ext>
            </a:extLst>
          </p:cNvPr>
          <p:cNvSpPr>
            <a:spLocks noGrp="1" noChangeArrowheads="1"/>
          </p:cNvSpPr>
          <p:nvPr>
            <p:ph type="body" idx="1"/>
          </p:nvPr>
        </p:nvSpPr>
        <p:spPr>
          <a:xfrm>
            <a:off x="431744" y="981076"/>
            <a:ext cx="11377719" cy="5249863"/>
          </a:xfrm>
        </p:spPr>
        <p:txBody>
          <a:bodyPr/>
          <a:lstStyle/>
          <a:p>
            <a:pPr eaLnBrk="1" hangingPunct="1">
              <a:lnSpc>
                <a:spcPct val="100000"/>
              </a:lnSpc>
              <a:buFont typeface="Wingdings" panose="05000000000000000000" pitchFamily="2" charset="2"/>
              <a:buNone/>
            </a:pPr>
            <a:r>
              <a:rPr lang="en-US" altLang="zh-CN" sz="2300" dirty="0">
                <a:latin typeface="Arial" panose="020B0604020202020204" pitchFamily="34" charset="0"/>
                <a:ea typeface="宋体" panose="02010600030101010101" pitchFamily="2" charset="-122"/>
                <a:cs typeface="Arial" panose="020B0604020202020204" pitchFamily="34" charset="0"/>
              </a:rPr>
              <a:t>template&lt;class T&gt;</a:t>
            </a:r>
          </a:p>
          <a:p>
            <a:pPr eaLnBrk="1" hangingPunct="1">
              <a:lnSpc>
                <a:spcPct val="100000"/>
              </a:lnSpc>
              <a:buFont typeface="Wingdings" panose="05000000000000000000" pitchFamily="2" charset="2"/>
              <a:buNone/>
            </a:pPr>
            <a:r>
              <a:rPr lang="en-US" altLang="zh-CN" sz="2300" dirty="0">
                <a:latin typeface="Arial" panose="020B0604020202020204" pitchFamily="34" charset="0"/>
                <a:ea typeface="宋体" panose="02010600030101010101" pitchFamily="2" charset="-122"/>
                <a:cs typeface="Arial" panose="020B0604020202020204" pitchFamily="34" charset="0"/>
              </a:rPr>
              <a:t>class </a:t>
            </a:r>
            <a:r>
              <a:rPr lang="en-US" altLang="zh-CN" sz="2300" dirty="0" err="1">
                <a:solidFill>
                  <a:srgbClr val="C00000"/>
                </a:solidFill>
                <a:latin typeface="Arial" panose="020B0604020202020204" pitchFamily="34" charset="0"/>
                <a:ea typeface="宋体" panose="02010600030101010101" pitchFamily="2" charset="-122"/>
                <a:cs typeface="Arial" panose="020B0604020202020204" pitchFamily="34" charset="0"/>
              </a:rPr>
              <a:t>LoserTree</a:t>
            </a:r>
            <a:r>
              <a:rPr lang="en-US" altLang="zh-CN" sz="2300" dirty="0">
                <a:latin typeface="Arial" panose="020B0604020202020204" pitchFamily="34" charset="0"/>
                <a:ea typeface="宋体" panose="02010600030101010101" pitchFamily="2" charset="-122"/>
                <a:cs typeface="Arial" panose="020B0604020202020204" pitchFamily="34" charset="0"/>
              </a:rPr>
              <a:t>{</a:t>
            </a:r>
          </a:p>
          <a:p>
            <a:pPr eaLnBrk="1" hangingPunct="1">
              <a:lnSpc>
                <a:spcPct val="100000"/>
              </a:lnSpc>
              <a:buFont typeface="Wingdings" panose="05000000000000000000" pitchFamily="2" charset="2"/>
              <a:buNone/>
            </a:pPr>
            <a:r>
              <a:rPr lang="en-US" altLang="zh-CN" sz="2300" dirty="0">
                <a:latin typeface="Arial" panose="020B0604020202020204" pitchFamily="34" charset="0"/>
                <a:ea typeface="宋体" panose="02010600030101010101" pitchFamily="2" charset="-122"/>
                <a:cs typeface="Arial" panose="020B0604020202020204" pitchFamily="34" charset="0"/>
              </a:rPr>
              <a:t>	private:</a:t>
            </a:r>
          </a:p>
          <a:p>
            <a:pPr eaLnBrk="1" hangingPunct="1">
              <a:lnSpc>
                <a:spcPct val="100000"/>
              </a:lnSpc>
              <a:buFont typeface="Wingdings" panose="05000000000000000000" pitchFamily="2" charset="2"/>
              <a:buNone/>
            </a:pPr>
            <a:r>
              <a:rPr lang="en-US" altLang="zh-CN" sz="2300" dirty="0">
                <a:latin typeface="Arial" panose="020B0604020202020204" pitchFamily="34" charset="0"/>
                <a:ea typeface="宋体" panose="02010600030101010101" pitchFamily="2" charset="-122"/>
                <a:cs typeface="Arial" panose="020B0604020202020204" pitchFamily="34" charset="0"/>
              </a:rPr>
              <a:t>		int </a:t>
            </a:r>
            <a:r>
              <a:rPr lang="en-US" altLang="zh-CN" sz="2300" dirty="0" err="1">
                <a:latin typeface="Arial" panose="020B0604020202020204" pitchFamily="34" charset="0"/>
                <a:ea typeface="宋体" panose="02010600030101010101" pitchFamily="2" charset="-122"/>
                <a:cs typeface="Arial" panose="020B0604020202020204" pitchFamily="34" charset="0"/>
              </a:rPr>
              <a:t>MaxSize</a:t>
            </a:r>
            <a:r>
              <a:rPr lang="en-US" altLang="zh-CN" sz="2300" dirty="0">
                <a:latin typeface="Arial" panose="020B0604020202020204" pitchFamily="34" charset="0"/>
                <a:ea typeface="宋体" panose="02010600030101010101" pitchFamily="2" charset="-122"/>
                <a:cs typeface="Arial" panose="020B0604020202020204" pitchFamily="34" charset="0"/>
              </a:rPr>
              <a:t>;                                            // </a:t>
            </a:r>
            <a:r>
              <a:rPr lang="zh-CN" altLang="en-US" sz="2300" dirty="0">
                <a:latin typeface="Arial" panose="020B0604020202020204" pitchFamily="34" charset="0"/>
                <a:ea typeface="宋体" panose="02010600030101010101" pitchFamily="2" charset="-122"/>
                <a:cs typeface="Arial" panose="020B0604020202020204" pitchFamily="34" charset="0"/>
              </a:rPr>
              <a:t>最大选手数</a:t>
            </a:r>
          </a:p>
          <a:p>
            <a:pPr eaLnBrk="1" hangingPunct="1">
              <a:lnSpc>
                <a:spcPct val="100000"/>
              </a:lnSpc>
              <a:buFont typeface="Wingdings" panose="05000000000000000000" pitchFamily="2" charset="2"/>
              <a:buNone/>
            </a:pPr>
            <a:r>
              <a:rPr lang="zh-CN" altLang="en-US" sz="2300" dirty="0">
                <a:latin typeface="Arial" panose="020B0604020202020204" pitchFamily="34" charset="0"/>
                <a:ea typeface="宋体" panose="02010600030101010101" pitchFamily="2" charset="-122"/>
                <a:cs typeface="Arial" panose="020B0604020202020204" pitchFamily="34" charset="0"/>
              </a:rPr>
              <a:t>		</a:t>
            </a:r>
            <a:r>
              <a:rPr lang="en-US" altLang="zh-CN" sz="2300" dirty="0">
                <a:latin typeface="Arial" panose="020B0604020202020204" pitchFamily="34" charset="0"/>
                <a:ea typeface="宋体" panose="02010600030101010101" pitchFamily="2" charset="-122"/>
                <a:cs typeface="Arial" panose="020B0604020202020204" pitchFamily="34" charset="0"/>
              </a:rPr>
              <a:t>int n;	                                                      // </a:t>
            </a:r>
            <a:r>
              <a:rPr lang="zh-CN" altLang="en-US" sz="2300" dirty="0">
                <a:latin typeface="Arial" panose="020B0604020202020204" pitchFamily="34" charset="0"/>
                <a:ea typeface="宋体" panose="02010600030101010101" pitchFamily="2" charset="-122"/>
                <a:cs typeface="Arial" panose="020B0604020202020204" pitchFamily="34" charset="0"/>
              </a:rPr>
              <a:t>当前选手数</a:t>
            </a:r>
          </a:p>
          <a:p>
            <a:pPr eaLnBrk="1" hangingPunct="1">
              <a:lnSpc>
                <a:spcPct val="100000"/>
              </a:lnSpc>
              <a:buFont typeface="Wingdings" panose="05000000000000000000" pitchFamily="2" charset="2"/>
              <a:buNone/>
            </a:pPr>
            <a:r>
              <a:rPr lang="zh-CN" altLang="en-US" sz="2300" dirty="0">
                <a:latin typeface="Arial" panose="020B0604020202020204" pitchFamily="34" charset="0"/>
                <a:ea typeface="宋体" panose="02010600030101010101" pitchFamily="2" charset="-122"/>
                <a:cs typeface="Arial" panose="020B0604020202020204" pitchFamily="34" charset="0"/>
              </a:rPr>
              <a:t>		</a:t>
            </a:r>
            <a:r>
              <a:rPr lang="en-US" altLang="zh-CN" sz="2300" dirty="0">
                <a:latin typeface="Arial" panose="020B0604020202020204" pitchFamily="34" charset="0"/>
                <a:ea typeface="宋体" panose="02010600030101010101" pitchFamily="2" charset="-122"/>
                <a:cs typeface="Arial" panose="020B0604020202020204" pitchFamily="34" charset="0"/>
              </a:rPr>
              <a:t>int </a:t>
            </a:r>
            <a:r>
              <a:rPr lang="en-US" altLang="zh-CN" sz="2300" dirty="0" err="1">
                <a:latin typeface="Arial" panose="020B0604020202020204" pitchFamily="34" charset="0"/>
                <a:ea typeface="宋体" panose="02010600030101010101" pitchFamily="2" charset="-122"/>
                <a:cs typeface="Arial" panose="020B0604020202020204" pitchFamily="34" charset="0"/>
              </a:rPr>
              <a:t>LowExt</a:t>
            </a:r>
            <a:r>
              <a:rPr lang="en-US" altLang="zh-CN" sz="2300" dirty="0">
                <a:latin typeface="Arial" panose="020B0604020202020204" pitchFamily="34" charset="0"/>
                <a:ea typeface="宋体" panose="02010600030101010101" pitchFamily="2" charset="-122"/>
                <a:cs typeface="Arial" panose="020B0604020202020204" pitchFamily="34" charset="0"/>
              </a:rPr>
              <a:t>;                                              // </a:t>
            </a:r>
            <a:r>
              <a:rPr lang="zh-CN" altLang="en-US" sz="2300" dirty="0">
                <a:latin typeface="Arial" panose="020B0604020202020204" pitchFamily="34" charset="0"/>
                <a:ea typeface="宋体" panose="02010600030101010101" pitchFamily="2" charset="-122"/>
                <a:cs typeface="Arial" panose="020B0604020202020204" pitchFamily="34" charset="0"/>
              </a:rPr>
              <a:t>最底层外部结点数</a:t>
            </a:r>
          </a:p>
          <a:p>
            <a:pPr eaLnBrk="1" hangingPunct="1">
              <a:lnSpc>
                <a:spcPct val="100000"/>
              </a:lnSpc>
              <a:buFont typeface="Wingdings" panose="05000000000000000000" pitchFamily="2" charset="2"/>
              <a:buNone/>
            </a:pPr>
            <a:r>
              <a:rPr lang="zh-CN" altLang="en-US" sz="2300" dirty="0">
                <a:latin typeface="Arial" panose="020B0604020202020204" pitchFamily="34" charset="0"/>
                <a:ea typeface="宋体" panose="02010600030101010101" pitchFamily="2" charset="-122"/>
                <a:cs typeface="Arial" panose="020B0604020202020204" pitchFamily="34" charset="0"/>
              </a:rPr>
              <a:t>		</a:t>
            </a:r>
            <a:r>
              <a:rPr lang="en-US" altLang="zh-CN" sz="2300" dirty="0">
                <a:latin typeface="Arial" panose="020B0604020202020204" pitchFamily="34" charset="0"/>
                <a:ea typeface="宋体" panose="02010600030101010101" pitchFamily="2" charset="-122"/>
                <a:cs typeface="Arial" panose="020B0604020202020204" pitchFamily="34" charset="0"/>
              </a:rPr>
              <a:t>int offset;	                                           // </a:t>
            </a:r>
            <a:r>
              <a:rPr lang="zh-CN" altLang="en-US" sz="2300" dirty="0">
                <a:latin typeface="Arial" panose="020B0604020202020204" pitchFamily="34" charset="0"/>
                <a:ea typeface="宋体" panose="02010600030101010101" pitchFamily="2" charset="-122"/>
                <a:cs typeface="Arial" panose="020B0604020202020204" pitchFamily="34" charset="0"/>
              </a:rPr>
              <a:t>最底层外部结点之上的结点总数</a:t>
            </a:r>
          </a:p>
          <a:p>
            <a:pPr eaLnBrk="1" hangingPunct="1">
              <a:lnSpc>
                <a:spcPct val="100000"/>
              </a:lnSpc>
              <a:buFont typeface="Wingdings" panose="05000000000000000000" pitchFamily="2" charset="2"/>
              <a:buNone/>
            </a:pPr>
            <a:r>
              <a:rPr lang="zh-CN" altLang="en-US" sz="2300" dirty="0">
                <a:latin typeface="Arial" panose="020B0604020202020204" pitchFamily="34" charset="0"/>
                <a:ea typeface="宋体" panose="02010600030101010101" pitchFamily="2" charset="-122"/>
                <a:cs typeface="Arial" panose="020B0604020202020204" pitchFamily="34" charset="0"/>
              </a:rPr>
              <a:t>		</a:t>
            </a:r>
            <a:r>
              <a:rPr lang="en-US" altLang="zh-CN" sz="2300" dirty="0">
                <a:latin typeface="Arial" panose="020B0604020202020204" pitchFamily="34" charset="0"/>
                <a:ea typeface="宋体" panose="02010600030101010101" pitchFamily="2" charset="-122"/>
                <a:cs typeface="Arial" panose="020B0604020202020204" pitchFamily="34" charset="0"/>
              </a:rPr>
              <a:t>int *B;	                                                      // </a:t>
            </a:r>
            <a:r>
              <a:rPr lang="zh-CN" altLang="en-US" sz="2300" dirty="0">
                <a:latin typeface="Arial" panose="020B0604020202020204" pitchFamily="34" charset="0"/>
                <a:ea typeface="宋体" panose="02010600030101010101" pitchFamily="2" charset="-122"/>
                <a:cs typeface="Arial" panose="020B0604020202020204" pitchFamily="34" charset="0"/>
              </a:rPr>
              <a:t>败者树数组，实际存放的是下标</a:t>
            </a:r>
          </a:p>
          <a:p>
            <a:pPr eaLnBrk="1" hangingPunct="1">
              <a:lnSpc>
                <a:spcPct val="100000"/>
              </a:lnSpc>
              <a:buFont typeface="Wingdings" panose="05000000000000000000" pitchFamily="2" charset="2"/>
              <a:buNone/>
            </a:pPr>
            <a:r>
              <a:rPr lang="zh-CN" altLang="en-US" sz="2300" dirty="0">
                <a:latin typeface="Arial" panose="020B0604020202020204" pitchFamily="34" charset="0"/>
                <a:ea typeface="宋体" panose="02010600030101010101" pitchFamily="2" charset="-122"/>
                <a:cs typeface="Arial" panose="020B0604020202020204" pitchFamily="34" charset="0"/>
              </a:rPr>
              <a:t>		</a:t>
            </a:r>
            <a:r>
              <a:rPr lang="en-US" altLang="zh-CN" sz="2300" dirty="0">
                <a:latin typeface="Arial" panose="020B0604020202020204" pitchFamily="34" charset="0"/>
                <a:ea typeface="宋体" panose="02010600030101010101" pitchFamily="2" charset="-122"/>
                <a:cs typeface="Arial" panose="020B0604020202020204" pitchFamily="34" charset="0"/>
              </a:rPr>
              <a:t>T *L;	                                                      // </a:t>
            </a:r>
            <a:r>
              <a:rPr lang="zh-CN" altLang="en-US" sz="2300" dirty="0">
                <a:latin typeface="Arial" panose="020B0604020202020204" pitchFamily="34" charset="0"/>
                <a:ea typeface="宋体" panose="02010600030101010101" pitchFamily="2" charset="-122"/>
                <a:cs typeface="Arial" panose="020B0604020202020204" pitchFamily="34" charset="0"/>
              </a:rPr>
              <a:t>元素数组</a:t>
            </a:r>
          </a:p>
          <a:p>
            <a:pPr eaLnBrk="1" hangingPunct="1">
              <a:lnSpc>
                <a:spcPct val="100000"/>
              </a:lnSpc>
              <a:buFont typeface="Wingdings" panose="05000000000000000000" pitchFamily="2" charset="2"/>
              <a:buNone/>
            </a:pPr>
            <a:r>
              <a:rPr lang="zh-CN" altLang="en-US" sz="2300" dirty="0">
                <a:latin typeface="Arial" panose="020B0604020202020204" pitchFamily="34" charset="0"/>
                <a:ea typeface="宋体" panose="02010600030101010101" pitchFamily="2" charset="-122"/>
                <a:cs typeface="Arial" panose="020B0604020202020204" pitchFamily="34" charset="0"/>
              </a:rPr>
              <a:t>		</a:t>
            </a:r>
            <a:r>
              <a:rPr lang="en-US" altLang="zh-CN" sz="2300" dirty="0">
                <a:latin typeface="Arial" panose="020B0604020202020204" pitchFamily="34" charset="0"/>
                <a:ea typeface="宋体" panose="02010600030101010101" pitchFamily="2" charset="-122"/>
                <a:cs typeface="Arial" panose="020B0604020202020204" pitchFamily="34" charset="0"/>
              </a:rPr>
              <a:t>// </a:t>
            </a:r>
            <a:r>
              <a:rPr lang="zh-CN" altLang="en-US" sz="2300" dirty="0">
                <a:latin typeface="Arial" panose="020B0604020202020204" pitchFamily="34" charset="0"/>
                <a:ea typeface="宋体" panose="02010600030101010101" pitchFamily="2" charset="-122"/>
                <a:cs typeface="Arial" panose="020B0604020202020204" pitchFamily="34" charset="0"/>
              </a:rPr>
              <a:t>在内部结点从右分支向上比赛</a:t>
            </a:r>
          </a:p>
          <a:p>
            <a:pPr eaLnBrk="1" hangingPunct="1">
              <a:lnSpc>
                <a:spcPct val="100000"/>
              </a:lnSpc>
              <a:buFont typeface="Wingdings" panose="05000000000000000000" pitchFamily="2" charset="2"/>
              <a:buNone/>
            </a:pPr>
            <a:r>
              <a:rPr lang="en-US" altLang="zh-CN" sz="2300" dirty="0">
                <a:latin typeface="Arial" panose="020B0604020202020204" pitchFamily="34" charset="0"/>
                <a:ea typeface="宋体" panose="02010600030101010101" pitchFamily="2" charset="-122"/>
                <a:cs typeface="Arial" panose="020B0604020202020204" pitchFamily="34" charset="0"/>
              </a:rPr>
              <a:t>		void </a:t>
            </a:r>
            <a:r>
              <a:rPr lang="en-US" altLang="zh-CN" sz="2300" dirty="0">
                <a:solidFill>
                  <a:srgbClr val="3333FF"/>
                </a:solidFill>
                <a:latin typeface="Arial" panose="020B0604020202020204" pitchFamily="34" charset="0"/>
                <a:ea typeface="宋体" panose="02010600030101010101" pitchFamily="2" charset="-122"/>
                <a:cs typeface="Arial" panose="020B0604020202020204" pitchFamily="34" charset="0"/>
              </a:rPr>
              <a:t>Play</a:t>
            </a:r>
            <a:r>
              <a:rPr lang="en-US" altLang="zh-CN" sz="2300" dirty="0">
                <a:latin typeface="Arial" panose="020B0604020202020204" pitchFamily="34" charset="0"/>
                <a:ea typeface="宋体" panose="02010600030101010101" pitchFamily="2" charset="-122"/>
                <a:cs typeface="Arial" panose="020B0604020202020204" pitchFamily="34" charset="0"/>
              </a:rPr>
              <a:t>(int </a:t>
            </a:r>
            <a:r>
              <a:rPr lang="en-US" altLang="zh-CN" sz="2300" dirty="0">
                <a:solidFill>
                  <a:srgbClr val="C00000"/>
                </a:solidFill>
                <a:latin typeface="Arial" panose="020B0604020202020204" pitchFamily="34" charset="0"/>
                <a:ea typeface="宋体" panose="02010600030101010101" pitchFamily="2" charset="-122"/>
                <a:cs typeface="Arial" panose="020B0604020202020204" pitchFamily="34" charset="0"/>
              </a:rPr>
              <a:t>p</a:t>
            </a:r>
            <a:r>
              <a:rPr lang="en-US" altLang="zh-CN" sz="2300" dirty="0">
                <a:latin typeface="Arial" panose="020B0604020202020204" pitchFamily="34" charset="0"/>
                <a:ea typeface="宋体" panose="02010600030101010101" pitchFamily="2" charset="-122"/>
                <a:cs typeface="Arial" panose="020B0604020202020204" pitchFamily="34" charset="0"/>
              </a:rPr>
              <a:t>, int </a:t>
            </a:r>
            <a:r>
              <a:rPr lang="en-US" altLang="zh-CN" sz="2300" dirty="0">
                <a:solidFill>
                  <a:srgbClr val="C00000"/>
                </a:solidFill>
                <a:latin typeface="Arial" panose="020B0604020202020204" pitchFamily="34" charset="0"/>
                <a:ea typeface="宋体" panose="02010600030101010101" pitchFamily="2" charset="-122"/>
                <a:cs typeface="Arial" panose="020B0604020202020204" pitchFamily="34" charset="0"/>
              </a:rPr>
              <a:t>lc</a:t>
            </a:r>
            <a:r>
              <a:rPr lang="en-US" altLang="zh-CN" sz="2300" dirty="0">
                <a:latin typeface="Arial" panose="020B0604020202020204" pitchFamily="34" charset="0"/>
                <a:ea typeface="宋体" panose="02010600030101010101" pitchFamily="2" charset="-122"/>
                <a:cs typeface="Arial" panose="020B0604020202020204" pitchFamily="34" charset="0"/>
              </a:rPr>
              <a:t>, int </a:t>
            </a:r>
            <a:r>
              <a:rPr lang="en-US" altLang="zh-CN" sz="2300" dirty="0" err="1">
                <a:solidFill>
                  <a:srgbClr val="C00000"/>
                </a:solidFill>
                <a:latin typeface="Arial" panose="020B0604020202020204" pitchFamily="34" charset="0"/>
                <a:ea typeface="宋体" panose="02010600030101010101" pitchFamily="2" charset="-122"/>
                <a:cs typeface="Arial" panose="020B0604020202020204" pitchFamily="34" charset="0"/>
              </a:rPr>
              <a:t>rc</a:t>
            </a:r>
            <a:r>
              <a:rPr lang="en-US" altLang="zh-CN" sz="2300" dirty="0">
                <a:latin typeface="Arial" panose="020B0604020202020204" pitchFamily="34" charset="0"/>
                <a:ea typeface="宋体" panose="02010600030101010101" pitchFamily="2" charset="-122"/>
                <a:cs typeface="Arial" panose="020B0604020202020204" pitchFamily="34" charset="0"/>
              </a:rPr>
              <a:t>, int(*winner)(T A[], int b, int c), int(*loser)(T A[], </a:t>
            </a:r>
          </a:p>
          <a:p>
            <a:pPr eaLnBrk="1" hangingPunct="1">
              <a:lnSpc>
                <a:spcPct val="100000"/>
              </a:lnSpc>
              <a:buFont typeface="Wingdings" panose="05000000000000000000" pitchFamily="2" charset="2"/>
              <a:buNone/>
            </a:pPr>
            <a:r>
              <a:rPr lang="en-US" altLang="zh-CN" sz="2300" dirty="0">
                <a:latin typeface="Arial" panose="020B0604020202020204" pitchFamily="34" charset="0"/>
                <a:ea typeface="宋体" panose="02010600030101010101" pitchFamily="2" charset="-122"/>
                <a:cs typeface="Arial" panose="020B0604020202020204" pitchFamily="34" charset="0"/>
              </a:rPr>
              <a:t>                            int b, int c));</a:t>
            </a:r>
            <a:endParaRPr lang="zh-CN" altLang="en-US" sz="23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08143F6-2386-4B81-92F1-9EB5222BE372}"/>
              </a:ext>
            </a:extLst>
          </p:cNvPr>
          <p:cNvSpPr>
            <a:spLocks noGrp="1" noChangeArrowheads="1"/>
          </p:cNvSpPr>
          <p:nvPr>
            <p:ph type="body" idx="1"/>
          </p:nvPr>
        </p:nvSpPr>
        <p:spPr>
          <a:xfrm>
            <a:off x="431744" y="1130301"/>
            <a:ext cx="11377719" cy="5394325"/>
          </a:xfrm>
        </p:spPr>
        <p:txBody>
          <a:bodyPr/>
          <a:lstStyle/>
          <a:p>
            <a:pPr eaLnBrk="1" hangingPunct="1">
              <a:lnSpc>
                <a:spcPct val="120000"/>
              </a:lnSpc>
              <a:buFont typeface="Wingdings" panose="05000000000000000000" pitchFamily="2" charset="2"/>
              <a:buNone/>
            </a:pPr>
            <a:r>
              <a:rPr lang="zh-CN" altLang="en-US" sz="2200" dirty="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public:</a:t>
            </a:r>
          </a:p>
          <a:p>
            <a:pPr eaLnBrk="1" hangingPunct="1">
              <a:lnSpc>
                <a:spcPct val="120000"/>
              </a:lnSpc>
              <a:buFont typeface="Wingdings" panose="05000000000000000000" pitchFamily="2" charset="2"/>
              <a:buNone/>
            </a:pPr>
            <a:r>
              <a:rPr lang="en-US" altLang="zh-CN"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LoserTree</a:t>
            </a:r>
            <a:r>
              <a:rPr lang="en-US" altLang="zh-CN" sz="2200" dirty="0">
                <a:latin typeface="Arial" panose="020B0604020202020204" pitchFamily="34" charset="0"/>
                <a:cs typeface="Arial" panose="020B0604020202020204" pitchFamily="34" charset="0"/>
              </a:rPr>
              <a:t>(int </a:t>
            </a:r>
            <a:r>
              <a:rPr lang="en-US" altLang="zh-CN" sz="2200" dirty="0" err="1">
                <a:latin typeface="Arial" panose="020B0604020202020204" pitchFamily="34" charset="0"/>
                <a:cs typeface="Arial" panose="020B0604020202020204" pitchFamily="34" charset="0"/>
              </a:rPr>
              <a:t>Treesize</a:t>
            </a:r>
            <a:r>
              <a:rPr lang="en-US" altLang="zh-CN" sz="2200" dirty="0">
                <a:latin typeface="Arial" panose="020B0604020202020204" pitchFamily="34" charset="0"/>
                <a:cs typeface="Arial" panose="020B0604020202020204" pitchFamily="34" charset="0"/>
              </a:rPr>
              <a:t> = MAX);</a:t>
            </a:r>
          </a:p>
          <a:p>
            <a:pPr eaLnBrk="1" hangingPunct="1">
              <a:lnSpc>
                <a:spcPct val="120000"/>
              </a:lnSpc>
              <a:buFont typeface="Wingdings" panose="05000000000000000000" pitchFamily="2" charset="2"/>
              <a:buNone/>
            </a:pPr>
            <a:r>
              <a:rPr lang="en-US" altLang="zh-CN"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LoserTree</a:t>
            </a:r>
            <a:r>
              <a:rPr lang="en-US" altLang="zh-CN" sz="2200" dirty="0">
                <a:latin typeface="Arial" panose="020B0604020202020204" pitchFamily="34" charset="0"/>
                <a:cs typeface="Arial" panose="020B0604020202020204" pitchFamily="34" charset="0"/>
              </a:rPr>
              <a:t>(){delete [] B;}	</a:t>
            </a:r>
          </a:p>
          <a:p>
            <a:pPr eaLnBrk="1" hangingPunct="1">
              <a:lnSpc>
                <a:spcPct val="120000"/>
              </a:lnSpc>
              <a:buFont typeface="Wingdings" panose="05000000000000000000" pitchFamily="2" charset="2"/>
              <a:buNone/>
            </a:pPr>
            <a:r>
              <a:rPr lang="en-US" altLang="zh-CN" sz="2200" dirty="0">
                <a:latin typeface="Arial" panose="020B0604020202020204" pitchFamily="34" charset="0"/>
                <a:cs typeface="Arial" panose="020B0604020202020204" pitchFamily="34" charset="0"/>
              </a:rPr>
              <a:t>		// </a:t>
            </a:r>
            <a:r>
              <a:rPr lang="zh-CN" altLang="en-US" sz="2200" dirty="0">
                <a:latin typeface="Arial" panose="020B0604020202020204" pitchFamily="34" charset="0"/>
                <a:cs typeface="Arial" panose="020B0604020202020204" pitchFamily="34" charset="0"/>
              </a:rPr>
              <a:t>初始化败者树	</a:t>
            </a:r>
          </a:p>
          <a:p>
            <a:pPr eaLnBrk="1" hangingPunct="1">
              <a:lnSpc>
                <a:spcPct val="120000"/>
              </a:lnSpc>
              <a:buFont typeface="Wingdings" panose="05000000000000000000" pitchFamily="2" charset="2"/>
              <a:buNone/>
            </a:pPr>
            <a:r>
              <a:rPr lang="en-US" altLang="zh-CN" sz="2200" dirty="0">
                <a:latin typeface="Arial" panose="020B0604020202020204" pitchFamily="34" charset="0"/>
                <a:cs typeface="Arial" panose="020B0604020202020204" pitchFamily="34" charset="0"/>
              </a:rPr>
              <a:t>		void </a:t>
            </a:r>
            <a:r>
              <a:rPr lang="en-US" altLang="zh-CN" sz="2200" dirty="0">
                <a:solidFill>
                  <a:srgbClr val="3333FF"/>
                </a:solidFill>
                <a:latin typeface="Arial" panose="020B0604020202020204" pitchFamily="34" charset="0"/>
                <a:cs typeface="Arial" panose="020B0604020202020204" pitchFamily="34" charset="0"/>
              </a:rPr>
              <a:t>Initialize</a:t>
            </a:r>
            <a:r>
              <a:rPr lang="en-US" altLang="zh-CN" sz="2200" dirty="0">
                <a:latin typeface="Arial" panose="020B0604020202020204" pitchFamily="34" charset="0"/>
                <a:cs typeface="Arial" panose="020B0604020202020204" pitchFamily="34" charset="0"/>
              </a:rPr>
              <a:t>(T A[], int </a:t>
            </a:r>
            <a:r>
              <a:rPr lang="en-US" altLang="zh-CN" sz="2200" dirty="0" err="1">
                <a:latin typeface="Arial" panose="020B0604020202020204" pitchFamily="34" charset="0"/>
                <a:cs typeface="Arial" panose="020B0604020202020204" pitchFamily="34" charset="0"/>
              </a:rPr>
              <a:t>size,int</a:t>
            </a:r>
            <a:r>
              <a:rPr lang="en-US" altLang="zh-CN" sz="2200" dirty="0">
                <a:latin typeface="Arial" panose="020B0604020202020204" pitchFamily="34" charset="0"/>
                <a:cs typeface="Arial" panose="020B0604020202020204" pitchFamily="34" charset="0"/>
              </a:rPr>
              <a:t> (*winner)(T A[], int b, int c), int(*loser)(T A[], </a:t>
            </a:r>
          </a:p>
          <a:p>
            <a:pPr eaLnBrk="1" hangingPunct="1">
              <a:lnSpc>
                <a:spcPct val="120000"/>
              </a:lnSpc>
              <a:buFont typeface="Wingdings" panose="05000000000000000000" pitchFamily="2" charset="2"/>
              <a:buNone/>
            </a:pPr>
            <a:r>
              <a:rPr lang="en-US" altLang="zh-CN" sz="2200" dirty="0">
                <a:latin typeface="Arial" panose="020B0604020202020204" pitchFamily="34" charset="0"/>
                <a:cs typeface="Arial" panose="020B0604020202020204" pitchFamily="34" charset="0"/>
              </a:rPr>
              <a:t>                                   int b, int c)); </a:t>
            </a:r>
          </a:p>
          <a:p>
            <a:pPr eaLnBrk="1" hangingPunct="1">
              <a:lnSpc>
                <a:spcPct val="120000"/>
              </a:lnSpc>
              <a:buFont typeface="Wingdings" panose="05000000000000000000" pitchFamily="2" charset="2"/>
              <a:buNone/>
            </a:pPr>
            <a:r>
              <a:rPr lang="en-US" altLang="zh-CN" sz="2200" dirty="0">
                <a:latin typeface="Arial" panose="020B0604020202020204" pitchFamily="34" charset="0"/>
                <a:cs typeface="Arial" panose="020B0604020202020204" pitchFamily="34" charset="0"/>
              </a:rPr>
              <a:t>		int </a:t>
            </a:r>
            <a:r>
              <a:rPr lang="en-US" altLang="zh-CN" sz="2200" dirty="0">
                <a:solidFill>
                  <a:srgbClr val="3333FF"/>
                </a:solidFill>
                <a:latin typeface="Arial" panose="020B0604020202020204" pitchFamily="34" charset="0"/>
                <a:cs typeface="Arial" panose="020B0604020202020204" pitchFamily="34" charset="0"/>
              </a:rPr>
              <a:t>Winner</a:t>
            </a:r>
            <a:r>
              <a:rPr lang="en-US" altLang="zh-CN" sz="2200" dirty="0">
                <a:latin typeface="Arial" panose="020B0604020202020204" pitchFamily="34" charset="0"/>
                <a:cs typeface="Arial" panose="020B0604020202020204" pitchFamily="34" charset="0"/>
              </a:rPr>
              <a:t>(); 			// </a:t>
            </a:r>
            <a:r>
              <a:rPr lang="zh-CN" altLang="en-US" sz="2200" dirty="0">
                <a:latin typeface="Arial" panose="020B0604020202020204" pitchFamily="34" charset="0"/>
                <a:cs typeface="Arial" panose="020B0604020202020204" pitchFamily="34" charset="0"/>
              </a:rPr>
              <a:t>返回最终胜者索引</a:t>
            </a:r>
          </a:p>
          <a:p>
            <a:pPr eaLnBrk="1" hangingPunct="1">
              <a:lnSpc>
                <a:spcPct val="100000"/>
              </a:lnSpc>
              <a:buFont typeface="Wingdings" panose="05000000000000000000" pitchFamily="2" charset="2"/>
              <a:buNone/>
            </a:pPr>
            <a:r>
              <a:rPr lang="en-US" altLang="zh-CN" sz="2200" dirty="0">
                <a:solidFill>
                  <a:srgbClr val="C00000"/>
                </a:solidFill>
                <a:latin typeface="Arial" panose="020B0604020202020204" pitchFamily="34" charset="0"/>
                <a:cs typeface="Arial" panose="020B0604020202020204" pitchFamily="34" charset="0"/>
              </a:rPr>
              <a:t>		</a:t>
            </a:r>
            <a:r>
              <a:rPr lang="en-US" altLang="zh-CN" sz="2300" u="sng"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r>
              <a:rPr lang="zh-CN" altLang="en-US" sz="2300" u="sng" dirty="0">
                <a:solidFill>
                  <a:srgbClr val="C00000"/>
                </a:solidFill>
                <a:latin typeface="Arial" panose="020B0604020202020204" pitchFamily="34" charset="0"/>
                <a:ea typeface="微软雅黑" panose="020B0503020204020204" pitchFamily="34" charset="-122"/>
                <a:cs typeface="Arial" panose="020B0604020202020204" pitchFamily="34" charset="0"/>
              </a:rPr>
              <a:t>重构败者树</a:t>
            </a:r>
          </a:p>
          <a:p>
            <a:pPr eaLnBrk="1" hangingPunct="1">
              <a:lnSpc>
                <a:spcPct val="120000"/>
              </a:lnSpc>
              <a:buFont typeface="Wingdings" panose="05000000000000000000" pitchFamily="2" charset="2"/>
              <a:buNone/>
            </a:pPr>
            <a:r>
              <a:rPr lang="zh-CN" altLang="en-US" sz="2200" dirty="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void </a:t>
            </a:r>
            <a:r>
              <a:rPr lang="en-US" altLang="zh-CN" sz="2200" dirty="0" err="1">
                <a:solidFill>
                  <a:srgbClr val="3333FF"/>
                </a:solidFill>
                <a:latin typeface="Arial" panose="020B0604020202020204" pitchFamily="34" charset="0"/>
                <a:cs typeface="Arial" panose="020B0604020202020204" pitchFamily="34" charset="0"/>
              </a:rPr>
              <a:t>RePlay</a:t>
            </a:r>
            <a:r>
              <a:rPr lang="en-US" altLang="zh-CN" sz="2200" dirty="0">
                <a:latin typeface="Arial" panose="020B0604020202020204" pitchFamily="34" charset="0"/>
                <a:cs typeface="Arial" panose="020B0604020202020204" pitchFamily="34" charset="0"/>
              </a:rPr>
              <a:t>(int </a:t>
            </a:r>
            <a:r>
              <a:rPr lang="en-US" altLang="zh-CN" sz="2200" dirty="0" err="1">
                <a:latin typeface="Arial" panose="020B0604020202020204" pitchFamily="34" charset="0"/>
                <a:cs typeface="Arial" panose="020B0604020202020204" pitchFamily="34" charset="0"/>
              </a:rPr>
              <a:t>i</a:t>
            </a:r>
            <a:r>
              <a:rPr lang="en-US" altLang="zh-CN" sz="2200" dirty="0">
                <a:latin typeface="Arial" panose="020B0604020202020204" pitchFamily="34" charset="0"/>
                <a:cs typeface="Arial" panose="020B0604020202020204" pitchFamily="34" charset="0"/>
              </a:rPr>
              <a:t>, int(*winner)(T A[], int b, int c), int (*loser)(T A[], int b, int c)); </a:t>
            </a:r>
          </a:p>
          <a:p>
            <a:pPr eaLnBrk="1" hangingPunct="1">
              <a:lnSpc>
                <a:spcPct val="120000"/>
              </a:lnSpc>
              <a:buFont typeface="Wingdings" panose="05000000000000000000" pitchFamily="2" charset="2"/>
              <a:buNone/>
            </a:pPr>
            <a:r>
              <a:rPr lang="en-US" altLang="zh-CN" sz="2200" dirty="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3AFA0C9-494E-4245-82B5-A395FA63D028}"/>
              </a:ext>
            </a:extLst>
          </p:cNvPr>
          <p:cNvSpPr>
            <a:spLocks noGrp="1" noChangeArrowheads="1"/>
          </p:cNvSpPr>
          <p:nvPr>
            <p:ph type="title" idx="4294967295"/>
          </p:nvPr>
        </p:nvSpPr>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外存储器的特点</a:t>
            </a:r>
          </a:p>
        </p:txBody>
      </p:sp>
      <p:sp>
        <p:nvSpPr>
          <p:cNvPr id="9220" name="Rectangle 3">
            <a:extLst>
              <a:ext uri="{FF2B5EF4-FFF2-40B4-BE49-F238E27FC236}">
                <a16:creationId xmlns:a16="http://schemas.microsoft.com/office/drawing/2014/main" id="{E44E5D04-86E1-4B03-A8C1-6261A3F00A07}"/>
              </a:ext>
            </a:extLst>
          </p:cNvPr>
          <p:cNvSpPr>
            <a:spLocks noGrp="1" noChangeArrowheads="1"/>
          </p:cNvSpPr>
          <p:nvPr>
            <p:ph type="body" idx="4294967295"/>
          </p:nvPr>
        </p:nvSpPr>
        <p:spPr>
          <a:xfrm>
            <a:off x="431744" y="981075"/>
            <a:ext cx="9911612" cy="5543550"/>
          </a:xfrm>
        </p:spPr>
        <p:txBody>
          <a:bodyPr/>
          <a:lstStyle/>
          <a:p>
            <a:pPr eaLnBrk="1" hangingPunct="1">
              <a:lnSpc>
                <a:spcPct val="150000"/>
              </a:lnSpc>
              <a:spcBef>
                <a:spcPct val="10000"/>
              </a:spcBef>
            </a:pPr>
            <a:r>
              <a:rPr lang="zh-CN" altLang="en-US" dirty="0"/>
              <a:t>优点：永久存储能力、便携性 </a:t>
            </a:r>
          </a:p>
          <a:p>
            <a:pPr lvl="1" eaLnBrk="1" hangingPunct="1">
              <a:lnSpc>
                <a:spcPct val="150000"/>
              </a:lnSpc>
              <a:spcBef>
                <a:spcPct val="10000"/>
              </a:spcBef>
            </a:pPr>
            <a:r>
              <a:rPr lang="zh-CN" altLang="en-US" dirty="0"/>
              <a:t>外存可以永久存储，而内存却易失</a:t>
            </a:r>
          </a:p>
          <a:p>
            <a:pPr lvl="1" eaLnBrk="1" hangingPunct="1">
              <a:lnSpc>
                <a:spcPct val="150000"/>
              </a:lnSpc>
              <a:spcBef>
                <a:spcPct val="10000"/>
              </a:spcBef>
            </a:pPr>
            <a:r>
              <a:rPr lang="zh-CN" altLang="en-US" dirty="0"/>
              <a:t>外存便携  </a:t>
            </a:r>
          </a:p>
          <a:p>
            <a:pPr eaLnBrk="1" hangingPunct="1">
              <a:lnSpc>
                <a:spcPct val="150000"/>
              </a:lnSpc>
              <a:spcBef>
                <a:spcPct val="10000"/>
              </a:spcBef>
            </a:pPr>
            <a:r>
              <a:rPr lang="zh-CN" altLang="en-US" dirty="0"/>
              <a:t>缺点</a:t>
            </a:r>
          </a:p>
          <a:p>
            <a:pPr lvl="1" eaLnBrk="1" hangingPunct="1">
              <a:lnSpc>
                <a:spcPct val="150000"/>
              </a:lnSpc>
              <a:spcBef>
                <a:spcPct val="10000"/>
              </a:spcBef>
            </a:pPr>
            <a:r>
              <a:rPr lang="zh-CN" altLang="en-US" dirty="0"/>
              <a:t>访问时间长</a:t>
            </a:r>
            <a:endParaRPr lang="en-US" altLang="zh-CN" dirty="0"/>
          </a:p>
          <a:p>
            <a:pPr lvl="1" eaLnBrk="1" hangingPunct="1">
              <a:lnSpc>
                <a:spcPct val="150000"/>
              </a:lnSpc>
              <a:spcBef>
                <a:spcPct val="10000"/>
              </a:spcBef>
            </a:pPr>
            <a:r>
              <a:rPr lang="zh-CN" altLang="en-US" dirty="0"/>
              <a:t>访问外存</a:t>
            </a:r>
            <a:r>
              <a:rPr lang="en-US" altLang="zh-CN" dirty="0"/>
              <a:t>(10^-3</a:t>
            </a:r>
            <a:r>
              <a:rPr lang="zh-CN" altLang="en-US" dirty="0"/>
              <a:t>秒</a:t>
            </a:r>
            <a:r>
              <a:rPr lang="en-US" altLang="zh-CN" dirty="0"/>
              <a:t>)</a:t>
            </a:r>
            <a:r>
              <a:rPr lang="zh-CN" altLang="en-US" dirty="0"/>
              <a:t> 比访问内存</a:t>
            </a:r>
            <a:r>
              <a:rPr lang="en-US" altLang="zh-CN" dirty="0"/>
              <a:t>(10^-9</a:t>
            </a:r>
            <a:r>
              <a:rPr lang="zh-CN" altLang="en-US" dirty="0"/>
              <a:t>秒</a:t>
            </a:r>
            <a:r>
              <a:rPr lang="en-US" altLang="zh-CN" dirty="0"/>
              <a:t>)</a:t>
            </a:r>
            <a:r>
              <a:rPr lang="zh-CN" altLang="en-US" dirty="0">
                <a:solidFill>
                  <a:srgbClr val="3333FF"/>
                </a:solidFill>
                <a:latin typeface="微软雅黑" panose="020B0503020204020204" pitchFamily="34" charset="-122"/>
                <a:ea typeface="微软雅黑" panose="020B0503020204020204" pitchFamily="34" charset="-122"/>
              </a:rPr>
              <a:t>慢</a:t>
            </a:r>
            <a:r>
              <a:rPr lang="en-US" altLang="zh-CN" dirty="0">
                <a:solidFill>
                  <a:srgbClr val="3333FF"/>
                </a:solidFill>
                <a:latin typeface="微软雅黑" panose="020B0503020204020204" pitchFamily="34" charset="-122"/>
                <a:ea typeface="微软雅黑" panose="020B0503020204020204" pitchFamily="34" charset="-122"/>
              </a:rPr>
              <a:t>5~6</a:t>
            </a:r>
            <a:r>
              <a:rPr lang="zh-CN" altLang="en-US" dirty="0">
                <a:solidFill>
                  <a:srgbClr val="3333FF"/>
                </a:solidFill>
                <a:latin typeface="微软雅黑" panose="020B0503020204020204" pitchFamily="34" charset="-122"/>
                <a:ea typeface="微软雅黑" panose="020B0503020204020204" pitchFamily="34" charset="-122"/>
              </a:rPr>
              <a:t>个数量级</a:t>
            </a:r>
          </a:p>
          <a:p>
            <a:pPr eaLnBrk="1" hangingPunct="1">
              <a:lnSpc>
                <a:spcPct val="150000"/>
              </a:lnSpc>
              <a:spcBef>
                <a:spcPct val="10000"/>
              </a:spcBef>
            </a:pPr>
            <a:r>
              <a:rPr lang="zh-CN" altLang="en-US" dirty="0"/>
              <a:t>讨论外存数据结构及其操作时，遵循的原则</a:t>
            </a:r>
          </a:p>
          <a:p>
            <a:pPr lvl="1" eaLnBrk="1" hangingPunct="1">
              <a:lnSpc>
                <a:spcPct val="150000"/>
              </a:lnSpc>
              <a:spcBef>
                <a:spcPct val="10000"/>
              </a:spcBef>
            </a:pPr>
            <a:r>
              <a:rPr lang="zh-CN" altLang="en-US" sz="2800" dirty="0">
                <a:solidFill>
                  <a:srgbClr val="FF0000"/>
                </a:solidFill>
                <a:latin typeface="微软雅黑" panose="020B0503020204020204" pitchFamily="34" charset="-122"/>
                <a:ea typeface="微软雅黑" panose="020B0503020204020204" pitchFamily="34" charset="-122"/>
              </a:rPr>
              <a:t>尽量减少访外存次数！</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893F2D3-932F-4918-8FBD-1DFE719FFCF9}"/>
              </a:ext>
            </a:extLst>
          </p:cNvPr>
          <p:cNvSpPr>
            <a:spLocks noGrp="1" noChangeArrowheads="1"/>
          </p:cNvSpPr>
          <p:nvPr>
            <p:ph type="title"/>
          </p:nvPr>
        </p:nvSpPr>
        <p:spPr/>
        <p:txBody>
          <a:bodyPr/>
          <a:lstStyle/>
          <a:p>
            <a:pPr eaLnBrk="1" hangingPunct="1"/>
            <a:r>
              <a:rPr lang="en-US" altLang="zh-CN" sz="4000">
                <a:solidFill>
                  <a:schemeClr val="tx2"/>
                </a:solidFill>
                <a:latin typeface="微软雅黑" panose="020B0503020204020204" pitchFamily="34" charset="-122"/>
                <a:ea typeface="微软雅黑" panose="020B0503020204020204" pitchFamily="34" charset="-122"/>
              </a:rPr>
              <a:t>(1) </a:t>
            </a:r>
            <a:r>
              <a:rPr lang="zh-CN" altLang="en-US" sz="4000">
                <a:solidFill>
                  <a:schemeClr val="tx2"/>
                </a:solidFill>
                <a:latin typeface="微软雅黑" panose="020B0503020204020204" pitchFamily="34" charset="-122"/>
                <a:ea typeface="微软雅黑" panose="020B0503020204020204" pitchFamily="34" charset="-122"/>
              </a:rPr>
              <a:t>初始化败者树</a:t>
            </a:r>
          </a:p>
        </p:txBody>
      </p:sp>
      <p:grpSp>
        <p:nvGrpSpPr>
          <p:cNvPr id="56324" name="Group 3">
            <a:extLst>
              <a:ext uri="{FF2B5EF4-FFF2-40B4-BE49-F238E27FC236}">
                <a16:creationId xmlns:a16="http://schemas.microsoft.com/office/drawing/2014/main" id="{044A32EE-25D0-4129-83F4-FA775A066E1C}"/>
              </a:ext>
            </a:extLst>
          </p:cNvPr>
          <p:cNvGrpSpPr>
            <a:grpSpLocks noChangeAspect="1"/>
          </p:cNvGrpSpPr>
          <p:nvPr/>
        </p:nvGrpSpPr>
        <p:grpSpPr bwMode="auto">
          <a:xfrm>
            <a:off x="4398170" y="1793875"/>
            <a:ext cx="4505325" cy="4681538"/>
            <a:chOff x="1429" y="935"/>
            <a:chExt cx="2838" cy="2949"/>
          </a:xfrm>
        </p:grpSpPr>
        <p:sp>
          <p:nvSpPr>
            <p:cNvPr id="56337" name="AutoShape 4">
              <a:extLst>
                <a:ext uri="{FF2B5EF4-FFF2-40B4-BE49-F238E27FC236}">
                  <a16:creationId xmlns:a16="http://schemas.microsoft.com/office/drawing/2014/main" id="{89DBC1CB-5FFF-4391-8AC5-D7B7FA45F746}"/>
                </a:ext>
              </a:extLst>
            </p:cNvPr>
            <p:cNvSpPr>
              <a:spLocks noChangeAspect="1" noChangeArrowheads="1" noTextEdit="1"/>
            </p:cNvSpPr>
            <p:nvPr/>
          </p:nvSpPr>
          <p:spPr bwMode="auto">
            <a:xfrm>
              <a:off x="1429" y="935"/>
              <a:ext cx="2838" cy="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38" name="Freeform 5">
              <a:extLst>
                <a:ext uri="{FF2B5EF4-FFF2-40B4-BE49-F238E27FC236}">
                  <a16:creationId xmlns:a16="http://schemas.microsoft.com/office/drawing/2014/main" id="{E8A95BB8-0B9F-4FBF-9B0E-0EBE1603D0AC}"/>
                </a:ext>
              </a:extLst>
            </p:cNvPr>
            <p:cNvSpPr>
              <a:spLocks/>
            </p:cNvSpPr>
            <p:nvPr/>
          </p:nvSpPr>
          <p:spPr bwMode="auto">
            <a:xfrm>
              <a:off x="2885" y="960"/>
              <a:ext cx="376" cy="376"/>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39" name="Freeform 6">
              <a:extLst>
                <a:ext uri="{FF2B5EF4-FFF2-40B4-BE49-F238E27FC236}">
                  <a16:creationId xmlns:a16="http://schemas.microsoft.com/office/drawing/2014/main" id="{BA7D392B-884D-426A-8791-AA622340B09F}"/>
                </a:ext>
              </a:extLst>
            </p:cNvPr>
            <p:cNvSpPr>
              <a:spLocks/>
            </p:cNvSpPr>
            <p:nvPr/>
          </p:nvSpPr>
          <p:spPr bwMode="auto">
            <a:xfrm>
              <a:off x="2885" y="960"/>
              <a:ext cx="376" cy="376"/>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40" name="Freeform 7">
              <a:extLst>
                <a:ext uri="{FF2B5EF4-FFF2-40B4-BE49-F238E27FC236}">
                  <a16:creationId xmlns:a16="http://schemas.microsoft.com/office/drawing/2014/main" id="{D8CF4369-797E-4468-B33A-569ED1694294}"/>
                </a:ext>
              </a:extLst>
            </p:cNvPr>
            <p:cNvSpPr>
              <a:spLocks/>
            </p:cNvSpPr>
            <p:nvPr/>
          </p:nvSpPr>
          <p:spPr bwMode="auto">
            <a:xfrm>
              <a:off x="2246"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0" y="356"/>
                  </a:lnTo>
                  <a:lnTo>
                    <a:pt x="750" y="336"/>
                  </a:lnTo>
                  <a:lnTo>
                    <a:pt x="746" y="318"/>
                  </a:lnTo>
                  <a:lnTo>
                    <a:pt x="744" y="298"/>
                  </a:lnTo>
                  <a:lnTo>
                    <a:pt x="740" y="280"/>
                  </a:lnTo>
                  <a:lnTo>
                    <a:pt x="734" y="262"/>
                  </a:lnTo>
                  <a:lnTo>
                    <a:pt x="728" y="246"/>
                  </a:lnTo>
                  <a:lnTo>
                    <a:pt x="722" y="229"/>
                  </a:lnTo>
                  <a:lnTo>
                    <a:pt x="714" y="213"/>
                  </a:lnTo>
                  <a:lnTo>
                    <a:pt x="706" y="195"/>
                  </a:lnTo>
                  <a:lnTo>
                    <a:pt x="697" y="181"/>
                  </a:lnTo>
                  <a:lnTo>
                    <a:pt x="687" y="165"/>
                  </a:lnTo>
                  <a:lnTo>
                    <a:pt x="677" y="149"/>
                  </a:lnTo>
                  <a:lnTo>
                    <a:pt x="665" y="135"/>
                  </a:lnTo>
                  <a:lnTo>
                    <a:pt x="655" y="121"/>
                  </a:lnTo>
                  <a:lnTo>
                    <a:pt x="641" y="109"/>
                  </a:lnTo>
                  <a:lnTo>
                    <a:pt x="629" y="97"/>
                  </a:lnTo>
                  <a:lnTo>
                    <a:pt x="615" y="85"/>
                  </a:lnTo>
                  <a:lnTo>
                    <a:pt x="601" y="73"/>
                  </a:lnTo>
                  <a:lnTo>
                    <a:pt x="585" y="63"/>
                  </a:lnTo>
                  <a:lnTo>
                    <a:pt x="571" y="53"/>
                  </a:lnTo>
                  <a:lnTo>
                    <a:pt x="555" y="43"/>
                  </a:lnTo>
                  <a:lnTo>
                    <a:pt x="539" y="35"/>
                  </a:lnTo>
                  <a:lnTo>
                    <a:pt x="521" y="27"/>
                  </a:lnTo>
                  <a:lnTo>
                    <a:pt x="505" y="22"/>
                  </a:lnTo>
                  <a:lnTo>
                    <a:pt x="488" y="16"/>
                  </a:lnTo>
                  <a:lnTo>
                    <a:pt x="470" y="12"/>
                  </a:lnTo>
                  <a:lnTo>
                    <a:pt x="452" y="6"/>
                  </a:lnTo>
                  <a:lnTo>
                    <a:pt x="432" y="4"/>
                  </a:lnTo>
                  <a:lnTo>
                    <a:pt x="414" y="2"/>
                  </a:lnTo>
                  <a:lnTo>
                    <a:pt x="394" y="0"/>
                  </a:lnTo>
                  <a:lnTo>
                    <a:pt x="376" y="0"/>
                  </a:lnTo>
                  <a:lnTo>
                    <a:pt x="356" y="0"/>
                  </a:lnTo>
                  <a:lnTo>
                    <a:pt x="336" y="2"/>
                  </a:lnTo>
                  <a:lnTo>
                    <a:pt x="318" y="4"/>
                  </a:lnTo>
                  <a:lnTo>
                    <a:pt x="300" y="6"/>
                  </a:lnTo>
                  <a:lnTo>
                    <a:pt x="281" y="12"/>
                  </a:lnTo>
                  <a:lnTo>
                    <a:pt x="263" y="16"/>
                  </a:lnTo>
                  <a:lnTo>
                    <a:pt x="247" y="22"/>
                  </a:lnTo>
                  <a:lnTo>
                    <a:pt x="229" y="27"/>
                  </a:lnTo>
                  <a:lnTo>
                    <a:pt x="213" y="35"/>
                  </a:lnTo>
                  <a:lnTo>
                    <a:pt x="197" y="43"/>
                  </a:lnTo>
                  <a:lnTo>
                    <a:pt x="181" y="53"/>
                  </a:lnTo>
                  <a:lnTo>
                    <a:pt x="165" y="63"/>
                  </a:lnTo>
                  <a:lnTo>
                    <a:pt x="151" y="73"/>
                  </a:lnTo>
                  <a:lnTo>
                    <a:pt x="135" y="85"/>
                  </a:lnTo>
                  <a:lnTo>
                    <a:pt x="123" y="97"/>
                  </a:lnTo>
                  <a:lnTo>
                    <a:pt x="109" y="109"/>
                  </a:lnTo>
                  <a:lnTo>
                    <a:pt x="97" y="121"/>
                  </a:lnTo>
                  <a:lnTo>
                    <a:pt x="86" y="135"/>
                  </a:lnTo>
                  <a:lnTo>
                    <a:pt x="74" y="149"/>
                  </a:lnTo>
                  <a:lnTo>
                    <a:pt x="64" y="165"/>
                  </a:lnTo>
                  <a:lnTo>
                    <a:pt x="54" y="181"/>
                  </a:lnTo>
                  <a:lnTo>
                    <a:pt x="44" y="195"/>
                  </a:lnTo>
                  <a:lnTo>
                    <a:pt x="36" y="213"/>
                  </a:lnTo>
                  <a:lnTo>
                    <a:pt x="28" y="229"/>
                  </a:lnTo>
                  <a:lnTo>
                    <a:pt x="22" y="246"/>
                  </a:lnTo>
                  <a:lnTo>
                    <a:pt x="16" y="262"/>
                  </a:lnTo>
                  <a:lnTo>
                    <a:pt x="12" y="280"/>
                  </a:lnTo>
                  <a:lnTo>
                    <a:pt x="6" y="298"/>
                  </a:lnTo>
                  <a:lnTo>
                    <a:pt x="4" y="318"/>
                  </a:lnTo>
                  <a:lnTo>
                    <a:pt x="2" y="336"/>
                  </a:lnTo>
                  <a:lnTo>
                    <a:pt x="0" y="356"/>
                  </a:lnTo>
                  <a:lnTo>
                    <a:pt x="0" y="376"/>
                  </a:lnTo>
                  <a:lnTo>
                    <a:pt x="0" y="394"/>
                  </a:lnTo>
                  <a:lnTo>
                    <a:pt x="2" y="414"/>
                  </a:lnTo>
                  <a:lnTo>
                    <a:pt x="4" y="432"/>
                  </a:lnTo>
                  <a:lnTo>
                    <a:pt x="6" y="451"/>
                  </a:lnTo>
                  <a:lnTo>
                    <a:pt x="12" y="469"/>
                  </a:lnTo>
                  <a:lnTo>
                    <a:pt x="16" y="487"/>
                  </a:lnTo>
                  <a:lnTo>
                    <a:pt x="22" y="505"/>
                  </a:lnTo>
                  <a:lnTo>
                    <a:pt x="28" y="521"/>
                  </a:lnTo>
                  <a:lnTo>
                    <a:pt x="36" y="537"/>
                  </a:lnTo>
                  <a:lnTo>
                    <a:pt x="44" y="555"/>
                  </a:lnTo>
                  <a:lnTo>
                    <a:pt x="54" y="571"/>
                  </a:lnTo>
                  <a:lnTo>
                    <a:pt x="64" y="585"/>
                  </a:lnTo>
                  <a:lnTo>
                    <a:pt x="74" y="601"/>
                  </a:lnTo>
                  <a:lnTo>
                    <a:pt x="86" y="615"/>
                  </a:lnTo>
                  <a:lnTo>
                    <a:pt x="97" y="629"/>
                  </a:lnTo>
                  <a:lnTo>
                    <a:pt x="109" y="641"/>
                  </a:lnTo>
                  <a:lnTo>
                    <a:pt x="123" y="653"/>
                  </a:lnTo>
                  <a:lnTo>
                    <a:pt x="135" y="664"/>
                  </a:lnTo>
                  <a:lnTo>
                    <a:pt x="151" y="676"/>
                  </a:lnTo>
                  <a:lnTo>
                    <a:pt x="165" y="686"/>
                  </a:lnTo>
                  <a:lnTo>
                    <a:pt x="181" y="696"/>
                  </a:lnTo>
                  <a:lnTo>
                    <a:pt x="197" y="706"/>
                  </a:lnTo>
                  <a:lnTo>
                    <a:pt x="213" y="714"/>
                  </a:lnTo>
                  <a:lnTo>
                    <a:pt x="229" y="722"/>
                  </a:lnTo>
                  <a:lnTo>
                    <a:pt x="247" y="728"/>
                  </a:lnTo>
                  <a:lnTo>
                    <a:pt x="263" y="734"/>
                  </a:lnTo>
                  <a:lnTo>
                    <a:pt x="281" y="740"/>
                  </a:lnTo>
                  <a:lnTo>
                    <a:pt x="300" y="744"/>
                  </a:lnTo>
                  <a:lnTo>
                    <a:pt x="318" y="746"/>
                  </a:lnTo>
                  <a:lnTo>
                    <a:pt x="336" y="750"/>
                  </a:lnTo>
                  <a:lnTo>
                    <a:pt x="356" y="750"/>
                  </a:lnTo>
                  <a:lnTo>
                    <a:pt x="376" y="752"/>
                  </a:lnTo>
                  <a:lnTo>
                    <a:pt x="394" y="750"/>
                  </a:lnTo>
                  <a:lnTo>
                    <a:pt x="414" y="750"/>
                  </a:lnTo>
                  <a:lnTo>
                    <a:pt x="432" y="746"/>
                  </a:lnTo>
                  <a:lnTo>
                    <a:pt x="452" y="744"/>
                  </a:lnTo>
                  <a:lnTo>
                    <a:pt x="470" y="740"/>
                  </a:lnTo>
                  <a:lnTo>
                    <a:pt x="488" y="734"/>
                  </a:lnTo>
                  <a:lnTo>
                    <a:pt x="505" y="728"/>
                  </a:lnTo>
                  <a:lnTo>
                    <a:pt x="521" y="722"/>
                  </a:lnTo>
                  <a:lnTo>
                    <a:pt x="539" y="714"/>
                  </a:lnTo>
                  <a:lnTo>
                    <a:pt x="555" y="706"/>
                  </a:lnTo>
                  <a:lnTo>
                    <a:pt x="571" y="696"/>
                  </a:lnTo>
                  <a:lnTo>
                    <a:pt x="585" y="686"/>
                  </a:lnTo>
                  <a:lnTo>
                    <a:pt x="601" y="676"/>
                  </a:lnTo>
                  <a:lnTo>
                    <a:pt x="615" y="664"/>
                  </a:lnTo>
                  <a:lnTo>
                    <a:pt x="629" y="653"/>
                  </a:lnTo>
                  <a:lnTo>
                    <a:pt x="641" y="641"/>
                  </a:lnTo>
                  <a:lnTo>
                    <a:pt x="655" y="629"/>
                  </a:lnTo>
                  <a:lnTo>
                    <a:pt x="665" y="615"/>
                  </a:lnTo>
                  <a:lnTo>
                    <a:pt x="677" y="601"/>
                  </a:lnTo>
                  <a:lnTo>
                    <a:pt x="687" y="585"/>
                  </a:lnTo>
                  <a:lnTo>
                    <a:pt x="697" y="571"/>
                  </a:lnTo>
                  <a:lnTo>
                    <a:pt x="706" y="555"/>
                  </a:lnTo>
                  <a:lnTo>
                    <a:pt x="714" y="537"/>
                  </a:lnTo>
                  <a:lnTo>
                    <a:pt x="722" y="521"/>
                  </a:lnTo>
                  <a:lnTo>
                    <a:pt x="728" y="503"/>
                  </a:lnTo>
                  <a:lnTo>
                    <a:pt x="734" y="487"/>
                  </a:lnTo>
                  <a:lnTo>
                    <a:pt x="740" y="469"/>
                  </a:lnTo>
                  <a:lnTo>
                    <a:pt x="744" y="451"/>
                  </a:lnTo>
                  <a:lnTo>
                    <a:pt x="746" y="432"/>
                  </a:lnTo>
                  <a:lnTo>
                    <a:pt x="750" y="414"/>
                  </a:lnTo>
                  <a:lnTo>
                    <a:pt x="750"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41" name="Freeform 8">
              <a:extLst>
                <a:ext uri="{FF2B5EF4-FFF2-40B4-BE49-F238E27FC236}">
                  <a16:creationId xmlns:a16="http://schemas.microsoft.com/office/drawing/2014/main" id="{9E84EA4F-399E-42B7-B930-92B479CCC270}"/>
                </a:ext>
              </a:extLst>
            </p:cNvPr>
            <p:cNvSpPr>
              <a:spLocks/>
            </p:cNvSpPr>
            <p:nvPr/>
          </p:nvSpPr>
          <p:spPr bwMode="auto">
            <a:xfrm>
              <a:off x="2246"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0" y="356"/>
                  </a:lnTo>
                  <a:lnTo>
                    <a:pt x="750" y="336"/>
                  </a:lnTo>
                  <a:lnTo>
                    <a:pt x="746" y="318"/>
                  </a:lnTo>
                  <a:lnTo>
                    <a:pt x="744" y="298"/>
                  </a:lnTo>
                  <a:lnTo>
                    <a:pt x="740" y="280"/>
                  </a:lnTo>
                  <a:lnTo>
                    <a:pt x="734" y="262"/>
                  </a:lnTo>
                  <a:lnTo>
                    <a:pt x="728" y="246"/>
                  </a:lnTo>
                  <a:lnTo>
                    <a:pt x="722" y="229"/>
                  </a:lnTo>
                  <a:lnTo>
                    <a:pt x="714" y="213"/>
                  </a:lnTo>
                  <a:lnTo>
                    <a:pt x="706" y="195"/>
                  </a:lnTo>
                  <a:lnTo>
                    <a:pt x="697" y="181"/>
                  </a:lnTo>
                  <a:lnTo>
                    <a:pt x="687" y="165"/>
                  </a:lnTo>
                  <a:lnTo>
                    <a:pt x="677" y="149"/>
                  </a:lnTo>
                  <a:lnTo>
                    <a:pt x="665" y="135"/>
                  </a:lnTo>
                  <a:lnTo>
                    <a:pt x="655" y="121"/>
                  </a:lnTo>
                  <a:lnTo>
                    <a:pt x="641" y="109"/>
                  </a:lnTo>
                  <a:lnTo>
                    <a:pt x="629" y="97"/>
                  </a:lnTo>
                  <a:lnTo>
                    <a:pt x="615" y="85"/>
                  </a:lnTo>
                  <a:lnTo>
                    <a:pt x="601" y="73"/>
                  </a:lnTo>
                  <a:lnTo>
                    <a:pt x="585" y="63"/>
                  </a:lnTo>
                  <a:lnTo>
                    <a:pt x="571" y="53"/>
                  </a:lnTo>
                  <a:lnTo>
                    <a:pt x="555" y="43"/>
                  </a:lnTo>
                  <a:lnTo>
                    <a:pt x="539" y="35"/>
                  </a:lnTo>
                  <a:lnTo>
                    <a:pt x="521" y="27"/>
                  </a:lnTo>
                  <a:lnTo>
                    <a:pt x="505" y="22"/>
                  </a:lnTo>
                  <a:lnTo>
                    <a:pt x="488" y="16"/>
                  </a:lnTo>
                  <a:lnTo>
                    <a:pt x="470" y="12"/>
                  </a:lnTo>
                  <a:lnTo>
                    <a:pt x="452" y="6"/>
                  </a:lnTo>
                  <a:lnTo>
                    <a:pt x="432" y="4"/>
                  </a:lnTo>
                  <a:lnTo>
                    <a:pt x="414" y="2"/>
                  </a:lnTo>
                  <a:lnTo>
                    <a:pt x="394" y="0"/>
                  </a:lnTo>
                  <a:lnTo>
                    <a:pt x="376" y="0"/>
                  </a:lnTo>
                  <a:lnTo>
                    <a:pt x="356" y="0"/>
                  </a:lnTo>
                  <a:lnTo>
                    <a:pt x="336" y="2"/>
                  </a:lnTo>
                  <a:lnTo>
                    <a:pt x="318" y="4"/>
                  </a:lnTo>
                  <a:lnTo>
                    <a:pt x="300" y="6"/>
                  </a:lnTo>
                  <a:lnTo>
                    <a:pt x="281" y="12"/>
                  </a:lnTo>
                  <a:lnTo>
                    <a:pt x="263" y="16"/>
                  </a:lnTo>
                  <a:lnTo>
                    <a:pt x="247" y="22"/>
                  </a:lnTo>
                  <a:lnTo>
                    <a:pt x="229" y="27"/>
                  </a:lnTo>
                  <a:lnTo>
                    <a:pt x="213" y="35"/>
                  </a:lnTo>
                  <a:lnTo>
                    <a:pt x="197" y="43"/>
                  </a:lnTo>
                  <a:lnTo>
                    <a:pt x="181" y="53"/>
                  </a:lnTo>
                  <a:lnTo>
                    <a:pt x="165" y="63"/>
                  </a:lnTo>
                  <a:lnTo>
                    <a:pt x="151" y="73"/>
                  </a:lnTo>
                  <a:lnTo>
                    <a:pt x="135" y="85"/>
                  </a:lnTo>
                  <a:lnTo>
                    <a:pt x="123" y="97"/>
                  </a:lnTo>
                  <a:lnTo>
                    <a:pt x="109" y="109"/>
                  </a:lnTo>
                  <a:lnTo>
                    <a:pt x="97" y="121"/>
                  </a:lnTo>
                  <a:lnTo>
                    <a:pt x="86" y="135"/>
                  </a:lnTo>
                  <a:lnTo>
                    <a:pt x="74" y="149"/>
                  </a:lnTo>
                  <a:lnTo>
                    <a:pt x="64" y="165"/>
                  </a:lnTo>
                  <a:lnTo>
                    <a:pt x="54" y="181"/>
                  </a:lnTo>
                  <a:lnTo>
                    <a:pt x="44" y="195"/>
                  </a:lnTo>
                  <a:lnTo>
                    <a:pt x="36" y="213"/>
                  </a:lnTo>
                  <a:lnTo>
                    <a:pt x="28" y="229"/>
                  </a:lnTo>
                  <a:lnTo>
                    <a:pt x="22" y="246"/>
                  </a:lnTo>
                  <a:lnTo>
                    <a:pt x="16" y="262"/>
                  </a:lnTo>
                  <a:lnTo>
                    <a:pt x="12" y="280"/>
                  </a:lnTo>
                  <a:lnTo>
                    <a:pt x="6" y="298"/>
                  </a:lnTo>
                  <a:lnTo>
                    <a:pt x="4" y="318"/>
                  </a:lnTo>
                  <a:lnTo>
                    <a:pt x="2" y="336"/>
                  </a:lnTo>
                  <a:lnTo>
                    <a:pt x="0" y="356"/>
                  </a:lnTo>
                  <a:lnTo>
                    <a:pt x="0" y="376"/>
                  </a:lnTo>
                  <a:lnTo>
                    <a:pt x="0" y="394"/>
                  </a:lnTo>
                  <a:lnTo>
                    <a:pt x="2" y="414"/>
                  </a:lnTo>
                  <a:lnTo>
                    <a:pt x="4" y="432"/>
                  </a:lnTo>
                  <a:lnTo>
                    <a:pt x="6" y="451"/>
                  </a:lnTo>
                  <a:lnTo>
                    <a:pt x="12" y="469"/>
                  </a:lnTo>
                  <a:lnTo>
                    <a:pt x="16" y="487"/>
                  </a:lnTo>
                  <a:lnTo>
                    <a:pt x="22" y="505"/>
                  </a:lnTo>
                  <a:lnTo>
                    <a:pt x="28" y="521"/>
                  </a:lnTo>
                  <a:lnTo>
                    <a:pt x="36" y="537"/>
                  </a:lnTo>
                  <a:lnTo>
                    <a:pt x="44" y="555"/>
                  </a:lnTo>
                  <a:lnTo>
                    <a:pt x="54" y="571"/>
                  </a:lnTo>
                  <a:lnTo>
                    <a:pt x="64" y="585"/>
                  </a:lnTo>
                  <a:lnTo>
                    <a:pt x="74" y="601"/>
                  </a:lnTo>
                  <a:lnTo>
                    <a:pt x="86" y="615"/>
                  </a:lnTo>
                  <a:lnTo>
                    <a:pt x="97" y="629"/>
                  </a:lnTo>
                  <a:lnTo>
                    <a:pt x="109" y="641"/>
                  </a:lnTo>
                  <a:lnTo>
                    <a:pt x="123" y="653"/>
                  </a:lnTo>
                  <a:lnTo>
                    <a:pt x="135" y="664"/>
                  </a:lnTo>
                  <a:lnTo>
                    <a:pt x="151" y="676"/>
                  </a:lnTo>
                  <a:lnTo>
                    <a:pt x="165" y="686"/>
                  </a:lnTo>
                  <a:lnTo>
                    <a:pt x="181" y="696"/>
                  </a:lnTo>
                  <a:lnTo>
                    <a:pt x="197" y="706"/>
                  </a:lnTo>
                  <a:lnTo>
                    <a:pt x="213" y="714"/>
                  </a:lnTo>
                  <a:lnTo>
                    <a:pt x="229" y="722"/>
                  </a:lnTo>
                  <a:lnTo>
                    <a:pt x="247" y="728"/>
                  </a:lnTo>
                  <a:lnTo>
                    <a:pt x="263" y="734"/>
                  </a:lnTo>
                  <a:lnTo>
                    <a:pt x="281" y="740"/>
                  </a:lnTo>
                  <a:lnTo>
                    <a:pt x="300" y="744"/>
                  </a:lnTo>
                  <a:lnTo>
                    <a:pt x="318" y="746"/>
                  </a:lnTo>
                  <a:lnTo>
                    <a:pt x="336" y="750"/>
                  </a:lnTo>
                  <a:lnTo>
                    <a:pt x="356" y="750"/>
                  </a:lnTo>
                  <a:lnTo>
                    <a:pt x="376" y="752"/>
                  </a:lnTo>
                  <a:lnTo>
                    <a:pt x="394" y="750"/>
                  </a:lnTo>
                  <a:lnTo>
                    <a:pt x="414" y="750"/>
                  </a:lnTo>
                  <a:lnTo>
                    <a:pt x="432" y="746"/>
                  </a:lnTo>
                  <a:lnTo>
                    <a:pt x="452" y="744"/>
                  </a:lnTo>
                  <a:lnTo>
                    <a:pt x="470" y="740"/>
                  </a:lnTo>
                  <a:lnTo>
                    <a:pt x="488" y="734"/>
                  </a:lnTo>
                  <a:lnTo>
                    <a:pt x="505" y="728"/>
                  </a:lnTo>
                  <a:lnTo>
                    <a:pt x="521" y="722"/>
                  </a:lnTo>
                  <a:lnTo>
                    <a:pt x="539" y="714"/>
                  </a:lnTo>
                  <a:lnTo>
                    <a:pt x="555" y="706"/>
                  </a:lnTo>
                  <a:lnTo>
                    <a:pt x="571" y="696"/>
                  </a:lnTo>
                  <a:lnTo>
                    <a:pt x="585" y="686"/>
                  </a:lnTo>
                  <a:lnTo>
                    <a:pt x="601" y="676"/>
                  </a:lnTo>
                  <a:lnTo>
                    <a:pt x="615" y="664"/>
                  </a:lnTo>
                  <a:lnTo>
                    <a:pt x="629" y="653"/>
                  </a:lnTo>
                  <a:lnTo>
                    <a:pt x="641" y="641"/>
                  </a:lnTo>
                  <a:lnTo>
                    <a:pt x="655" y="629"/>
                  </a:lnTo>
                  <a:lnTo>
                    <a:pt x="665" y="615"/>
                  </a:lnTo>
                  <a:lnTo>
                    <a:pt x="677" y="601"/>
                  </a:lnTo>
                  <a:lnTo>
                    <a:pt x="687" y="585"/>
                  </a:lnTo>
                  <a:lnTo>
                    <a:pt x="697" y="571"/>
                  </a:lnTo>
                  <a:lnTo>
                    <a:pt x="706" y="555"/>
                  </a:lnTo>
                  <a:lnTo>
                    <a:pt x="714" y="537"/>
                  </a:lnTo>
                  <a:lnTo>
                    <a:pt x="722" y="521"/>
                  </a:lnTo>
                  <a:lnTo>
                    <a:pt x="728" y="503"/>
                  </a:lnTo>
                  <a:lnTo>
                    <a:pt x="734" y="487"/>
                  </a:lnTo>
                  <a:lnTo>
                    <a:pt x="740" y="469"/>
                  </a:lnTo>
                  <a:lnTo>
                    <a:pt x="744" y="451"/>
                  </a:lnTo>
                  <a:lnTo>
                    <a:pt x="746" y="432"/>
                  </a:lnTo>
                  <a:lnTo>
                    <a:pt x="750" y="414"/>
                  </a:lnTo>
                  <a:lnTo>
                    <a:pt x="750"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42" name="Freeform 9">
              <a:extLst>
                <a:ext uri="{FF2B5EF4-FFF2-40B4-BE49-F238E27FC236}">
                  <a16:creationId xmlns:a16="http://schemas.microsoft.com/office/drawing/2014/main" id="{95A7E350-014C-4D0E-8783-EA6B80D3EF19}"/>
                </a:ext>
              </a:extLst>
            </p:cNvPr>
            <p:cNvSpPr>
              <a:spLocks/>
            </p:cNvSpPr>
            <p:nvPr/>
          </p:nvSpPr>
          <p:spPr bwMode="auto">
            <a:xfrm>
              <a:off x="3449"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298"/>
                  </a:lnTo>
                  <a:lnTo>
                    <a:pt x="740" y="280"/>
                  </a:lnTo>
                  <a:lnTo>
                    <a:pt x="736" y="262"/>
                  </a:lnTo>
                  <a:lnTo>
                    <a:pt x="730" y="246"/>
                  </a:lnTo>
                  <a:lnTo>
                    <a:pt x="723" y="229"/>
                  </a:lnTo>
                  <a:lnTo>
                    <a:pt x="717" y="213"/>
                  </a:lnTo>
                  <a:lnTo>
                    <a:pt x="707" y="195"/>
                  </a:lnTo>
                  <a:lnTo>
                    <a:pt x="699" y="181"/>
                  </a:lnTo>
                  <a:lnTo>
                    <a:pt x="689" y="165"/>
                  </a:lnTo>
                  <a:lnTo>
                    <a:pt x="679" y="149"/>
                  </a:lnTo>
                  <a:lnTo>
                    <a:pt x="667" y="135"/>
                  </a:lnTo>
                  <a:lnTo>
                    <a:pt x="655" y="121"/>
                  </a:lnTo>
                  <a:lnTo>
                    <a:pt x="643" y="109"/>
                  </a:lnTo>
                  <a:lnTo>
                    <a:pt x="629" y="97"/>
                  </a:lnTo>
                  <a:lnTo>
                    <a:pt x="615" y="85"/>
                  </a:lnTo>
                  <a:lnTo>
                    <a:pt x="601" y="73"/>
                  </a:lnTo>
                  <a:lnTo>
                    <a:pt x="587" y="63"/>
                  </a:lnTo>
                  <a:lnTo>
                    <a:pt x="571" y="53"/>
                  </a:lnTo>
                  <a:lnTo>
                    <a:pt x="555" y="43"/>
                  </a:lnTo>
                  <a:lnTo>
                    <a:pt x="539" y="35"/>
                  </a:lnTo>
                  <a:lnTo>
                    <a:pt x="523" y="27"/>
                  </a:lnTo>
                  <a:lnTo>
                    <a:pt x="506" y="22"/>
                  </a:lnTo>
                  <a:lnTo>
                    <a:pt x="488" y="16"/>
                  </a:lnTo>
                  <a:lnTo>
                    <a:pt x="470" y="12"/>
                  </a:lnTo>
                  <a:lnTo>
                    <a:pt x="452" y="6"/>
                  </a:lnTo>
                  <a:lnTo>
                    <a:pt x="434" y="4"/>
                  </a:lnTo>
                  <a:lnTo>
                    <a:pt x="414" y="2"/>
                  </a:lnTo>
                  <a:lnTo>
                    <a:pt x="396" y="0"/>
                  </a:lnTo>
                  <a:lnTo>
                    <a:pt x="376" y="0"/>
                  </a:lnTo>
                  <a:lnTo>
                    <a:pt x="356" y="0"/>
                  </a:lnTo>
                  <a:lnTo>
                    <a:pt x="338" y="2"/>
                  </a:lnTo>
                  <a:lnTo>
                    <a:pt x="318" y="4"/>
                  </a:lnTo>
                  <a:lnTo>
                    <a:pt x="301" y="6"/>
                  </a:lnTo>
                  <a:lnTo>
                    <a:pt x="283" y="12"/>
                  </a:lnTo>
                  <a:lnTo>
                    <a:pt x="265" y="16"/>
                  </a:lnTo>
                  <a:lnTo>
                    <a:pt x="247" y="22"/>
                  </a:lnTo>
                  <a:lnTo>
                    <a:pt x="231" y="27"/>
                  </a:lnTo>
                  <a:lnTo>
                    <a:pt x="213" y="35"/>
                  </a:lnTo>
                  <a:lnTo>
                    <a:pt x="197" y="43"/>
                  </a:lnTo>
                  <a:lnTo>
                    <a:pt x="181" y="53"/>
                  </a:lnTo>
                  <a:lnTo>
                    <a:pt x="165" y="63"/>
                  </a:lnTo>
                  <a:lnTo>
                    <a:pt x="151" y="73"/>
                  </a:lnTo>
                  <a:lnTo>
                    <a:pt x="137" y="85"/>
                  </a:lnTo>
                  <a:lnTo>
                    <a:pt x="123" y="97"/>
                  </a:lnTo>
                  <a:lnTo>
                    <a:pt x="112" y="109"/>
                  </a:lnTo>
                  <a:lnTo>
                    <a:pt x="98" y="121"/>
                  </a:lnTo>
                  <a:lnTo>
                    <a:pt x="86" y="135"/>
                  </a:lnTo>
                  <a:lnTo>
                    <a:pt x="76" y="149"/>
                  </a:lnTo>
                  <a:lnTo>
                    <a:pt x="64" y="165"/>
                  </a:lnTo>
                  <a:lnTo>
                    <a:pt x="56" y="181"/>
                  </a:lnTo>
                  <a:lnTo>
                    <a:pt x="46" y="195"/>
                  </a:lnTo>
                  <a:lnTo>
                    <a:pt x="38" y="213"/>
                  </a:lnTo>
                  <a:lnTo>
                    <a:pt x="30" y="229"/>
                  </a:lnTo>
                  <a:lnTo>
                    <a:pt x="24" y="246"/>
                  </a:lnTo>
                  <a:lnTo>
                    <a:pt x="18" y="262"/>
                  </a:lnTo>
                  <a:lnTo>
                    <a:pt x="12" y="280"/>
                  </a:lnTo>
                  <a:lnTo>
                    <a:pt x="8" y="298"/>
                  </a:lnTo>
                  <a:lnTo>
                    <a:pt x="4" y="318"/>
                  </a:lnTo>
                  <a:lnTo>
                    <a:pt x="2" y="336"/>
                  </a:lnTo>
                  <a:lnTo>
                    <a:pt x="0" y="356"/>
                  </a:lnTo>
                  <a:lnTo>
                    <a:pt x="0" y="376"/>
                  </a:lnTo>
                  <a:lnTo>
                    <a:pt x="0" y="394"/>
                  </a:lnTo>
                  <a:lnTo>
                    <a:pt x="2" y="414"/>
                  </a:lnTo>
                  <a:lnTo>
                    <a:pt x="4" y="432"/>
                  </a:lnTo>
                  <a:lnTo>
                    <a:pt x="8" y="451"/>
                  </a:lnTo>
                  <a:lnTo>
                    <a:pt x="12" y="469"/>
                  </a:lnTo>
                  <a:lnTo>
                    <a:pt x="18" y="487"/>
                  </a:lnTo>
                  <a:lnTo>
                    <a:pt x="24" y="505"/>
                  </a:lnTo>
                  <a:lnTo>
                    <a:pt x="30" y="521"/>
                  </a:lnTo>
                  <a:lnTo>
                    <a:pt x="38" y="537"/>
                  </a:lnTo>
                  <a:lnTo>
                    <a:pt x="46" y="555"/>
                  </a:lnTo>
                  <a:lnTo>
                    <a:pt x="56" y="571"/>
                  </a:lnTo>
                  <a:lnTo>
                    <a:pt x="64" y="585"/>
                  </a:lnTo>
                  <a:lnTo>
                    <a:pt x="76" y="601"/>
                  </a:lnTo>
                  <a:lnTo>
                    <a:pt x="86" y="615"/>
                  </a:lnTo>
                  <a:lnTo>
                    <a:pt x="98" y="629"/>
                  </a:lnTo>
                  <a:lnTo>
                    <a:pt x="112" y="641"/>
                  </a:lnTo>
                  <a:lnTo>
                    <a:pt x="123" y="653"/>
                  </a:lnTo>
                  <a:lnTo>
                    <a:pt x="137" y="664"/>
                  </a:lnTo>
                  <a:lnTo>
                    <a:pt x="151" y="676"/>
                  </a:lnTo>
                  <a:lnTo>
                    <a:pt x="165" y="686"/>
                  </a:lnTo>
                  <a:lnTo>
                    <a:pt x="181" y="696"/>
                  </a:lnTo>
                  <a:lnTo>
                    <a:pt x="197" y="706"/>
                  </a:lnTo>
                  <a:lnTo>
                    <a:pt x="213" y="714"/>
                  </a:lnTo>
                  <a:lnTo>
                    <a:pt x="231" y="722"/>
                  </a:lnTo>
                  <a:lnTo>
                    <a:pt x="247" y="728"/>
                  </a:lnTo>
                  <a:lnTo>
                    <a:pt x="265" y="734"/>
                  </a:lnTo>
                  <a:lnTo>
                    <a:pt x="283" y="740"/>
                  </a:lnTo>
                  <a:lnTo>
                    <a:pt x="301" y="744"/>
                  </a:lnTo>
                  <a:lnTo>
                    <a:pt x="318" y="746"/>
                  </a:lnTo>
                  <a:lnTo>
                    <a:pt x="338" y="750"/>
                  </a:lnTo>
                  <a:lnTo>
                    <a:pt x="356" y="750"/>
                  </a:lnTo>
                  <a:lnTo>
                    <a:pt x="376" y="752"/>
                  </a:lnTo>
                  <a:lnTo>
                    <a:pt x="396" y="750"/>
                  </a:lnTo>
                  <a:lnTo>
                    <a:pt x="414" y="750"/>
                  </a:lnTo>
                  <a:lnTo>
                    <a:pt x="434" y="746"/>
                  </a:lnTo>
                  <a:lnTo>
                    <a:pt x="452" y="744"/>
                  </a:lnTo>
                  <a:lnTo>
                    <a:pt x="470" y="740"/>
                  </a:lnTo>
                  <a:lnTo>
                    <a:pt x="488" y="734"/>
                  </a:lnTo>
                  <a:lnTo>
                    <a:pt x="506" y="728"/>
                  </a:lnTo>
                  <a:lnTo>
                    <a:pt x="523" y="722"/>
                  </a:lnTo>
                  <a:lnTo>
                    <a:pt x="539" y="714"/>
                  </a:lnTo>
                  <a:lnTo>
                    <a:pt x="555" y="706"/>
                  </a:lnTo>
                  <a:lnTo>
                    <a:pt x="571" y="696"/>
                  </a:lnTo>
                  <a:lnTo>
                    <a:pt x="587" y="686"/>
                  </a:lnTo>
                  <a:lnTo>
                    <a:pt x="601" y="676"/>
                  </a:lnTo>
                  <a:lnTo>
                    <a:pt x="615" y="664"/>
                  </a:lnTo>
                  <a:lnTo>
                    <a:pt x="629" y="653"/>
                  </a:lnTo>
                  <a:lnTo>
                    <a:pt x="643" y="641"/>
                  </a:lnTo>
                  <a:lnTo>
                    <a:pt x="655" y="629"/>
                  </a:lnTo>
                  <a:lnTo>
                    <a:pt x="667" y="615"/>
                  </a:lnTo>
                  <a:lnTo>
                    <a:pt x="679" y="601"/>
                  </a:lnTo>
                  <a:lnTo>
                    <a:pt x="689" y="585"/>
                  </a:lnTo>
                  <a:lnTo>
                    <a:pt x="699" y="571"/>
                  </a:lnTo>
                  <a:lnTo>
                    <a:pt x="707" y="555"/>
                  </a:lnTo>
                  <a:lnTo>
                    <a:pt x="717" y="537"/>
                  </a:lnTo>
                  <a:lnTo>
                    <a:pt x="723" y="521"/>
                  </a:lnTo>
                  <a:lnTo>
                    <a:pt x="730" y="503"/>
                  </a:lnTo>
                  <a:lnTo>
                    <a:pt x="736" y="487"/>
                  </a:lnTo>
                  <a:lnTo>
                    <a:pt x="740" y="469"/>
                  </a:lnTo>
                  <a:lnTo>
                    <a:pt x="744" y="451"/>
                  </a:lnTo>
                  <a:lnTo>
                    <a:pt x="748" y="432"/>
                  </a:lnTo>
                  <a:lnTo>
                    <a:pt x="750" y="414"/>
                  </a:lnTo>
                  <a:lnTo>
                    <a:pt x="752"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43" name="Freeform 10">
              <a:extLst>
                <a:ext uri="{FF2B5EF4-FFF2-40B4-BE49-F238E27FC236}">
                  <a16:creationId xmlns:a16="http://schemas.microsoft.com/office/drawing/2014/main" id="{9B2E3E6F-3C06-49BE-A587-3B4EFBA99A21}"/>
                </a:ext>
              </a:extLst>
            </p:cNvPr>
            <p:cNvSpPr>
              <a:spLocks/>
            </p:cNvSpPr>
            <p:nvPr/>
          </p:nvSpPr>
          <p:spPr bwMode="auto">
            <a:xfrm>
              <a:off x="3449"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298"/>
                  </a:lnTo>
                  <a:lnTo>
                    <a:pt x="740" y="280"/>
                  </a:lnTo>
                  <a:lnTo>
                    <a:pt x="736" y="262"/>
                  </a:lnTo>
                  <a:lnTo>
                    <a:pt x="730" y="246"/>
                  </a:lnTo>
                  <a:lnTo>
                    <a:pt x="723" y="229"/>
                  </a:lnTo>
                  <a:lnTo>
                    <a:pt x="717" y="213"/>
                  </a:lnTo>
                  <a:lnTo>
                    <a:pt x="707" y="195"/>
                  </a:lnTo>
                  <a:lnTo>
                    <a:pt x="699" y="181"/>
                  </a:lnTo>
                  <a:lnTo>
                    <a:pt x="689" y="165"/>
                  </a:lnTo>
                  <a:lnTo>
                    <a:pt x="679" y="149"/>
                  </a:lnTo>
                  <a:lnTo>
                    <a:pt x="667" y="135"/>
                  </a:lnTo>
                  <a:lnTo>
                    <a:pt x="655" y="121"/>
                  </a:lnTo>
                  <a:lnTo>
                    <a:pt x="643" y="109"/>
                  </a:lnTo>
                  <a:lnTo>
                    <a:pt x="629" y="97"/>
                  </a:lnTo>
                  <a:lnTo>
                    <a:pt x="615" y="85"/>
                  </a:lnTo>
                  <a:lnTo>
                    <a:pt x="601" y="73"/>
                  </a:lnTo>
                  <a:lnTo>
                    <a:pt x="587" y="63"/>
                  </a:lnTo>
                  <a:lnTo>
                    <a:pt x="571" y="53"/>
                  </a:lnTo>
                  <a:lnTo>
                    <a:pt x="555" y="43"/>
                  </a:lnTo>
                  <a:lnTo>
                    <a:pt x="539" y="35"/>
                  </a:lnTo>
                  <a:lnTo>
                    <a:pt x="523" y="27"/>
                  </a:lnTo>
                  <a:lnTo>
                    <a:pt x="506" y="22"/>
                  </a:lnTo>
                  <a:lnTo>
                    <a:pt x="488" y="16"/>
                  </a:lnTo>
                  <a:lnTo>
                    <a:pt x="470" y="12"/>
                  </a:lnTo>
                  <a:lnTo>
                    <a:pt x="452" y="6"/>
                  </a:lnTo>
                  <a:lnTo>
                    <a:pt x="434" y="4"/>
                  </a:lnTo>
                  <a:lnTo>
                    <a:pt x="414" y="2"/>
                  </a:lnTo>
                  <a:lnTo>
                    <a:pt x="396" y="0"/>
                  </a:lnTo>
                  <a:lnTo>
                    <a:pt x="376" y="0"/>
                  </a:lnTo>
                  <a:lnTo>
                    <a:pt x="356" y="0"/>
                  </a:lnTo>
                  <a:lnTo>
                    <a:pt x="338" y="2"/>
                  </a:lnTo>
                  <a:lnTo>
                    <a:pt x="318" y="4"/>
                  </a:lnTo>
                  <a:lnTo>
                    <a:pt x="301" y="6"/>
                  </a:lnTo>
                  <a:lnTo>
                    <a:pt x="283" y="12"/>
                  </a:lnTo>
                  <a:lnTo>
                    <a:pt x="265" y="16"/>
                  </a:lnTo>
                  <a:lnTo>
                    <a:pt x="247" y="22"/>
                  </a:lnTo>
                  <a:lnTo>
                    <a:pt x="231" y="27"/>
                  </a:lnTo>
                  <a:lnTo>
                    <a:pt x="213" y="35"/>
                  </a:lnTo>
                  <a:lnTo>
                    <a:pt x="197" y="43"/>
                  </a:lnTo>
                  <a:lnTo>
                    <a:pt x="181" y="53"/>
                  </a:lnTo>
                  <a:lnTo>
                    <a:pt x="165" y="63"/>
                  </a:lnTo>
                  <a:lnTo>
                    <a:pt x="151" y="73"/>
                  </a:lnTo>
                  <a:lnTo>
                    <a:pt x="137" y="85"/>
                  </a:lnTo>
                  <a:lnTo>
                    <a:pt x="123" y="97"/>
                  </a:lnTo>
                  <a:lnTo>
                    <a:pt x="112" y="109"/>
                  </a:lnTo>
                  <a:lnTo>
                    <a:pt x="98" y="121"/>
                  </a:lnTo>
                  <a:lnTo>
                    <a:pt x="86" y="135"/>
                  </a:lnTo>
                  <a:lnTo>
                    <a:pt x="76" y="149"/>
                  </a:lnTo>
                  <a:lnTo>
                    <a:pt x="64" y="165"/>
                  </a:lnTo>
                  <a:lnTo>
                    <a:pt x="56" y="181"/>
                  </a:lnTo>
                  <a:lnTo>
                    <a:pt x="46" y="195"/>
                  </a:lnTo>
                  <a:lnTo>
                    <a:pt x="38" y="213"/>
                  </a:lnTo>
                  <a:lnTo>
                    <a:pt x="30" y="229"/>
                  </a:lnTo>
                  <a:lnTo>
                    <a:pt x="24" y="246"/>
                  </a:lnTo>
                  <a:lnTo>
                    <a:pt x="18" y="262"/>
                  </a:lnTo>
                  <a:lnTo>
                    <a:pt x="12" y="280"/>
                  </a:lnTo>
                  <a:lnTo>
                    <a:pt x="8" y="298"/>
                  </a:lnTo>
                  <a:lnTo>
                    <a:pt x="4" y="318"/>
                  </a:lnTo>
                  <a:lnTo>
                    <a:pt x="2" y="336"/>
                  </a:lnTo>
                  <a:lnTo>
                    <a:pt x="0" y="356"/>
                  </a:lnTo>
                  <a:lnTo>
                    <a:pt x="0" y="376"/>
                  </a:lnTo>
                  <a:lnTo>
                    <a:pt x="0" y="394"/>
                  </a:lnTo>
                  <a:lnTo>
                    <a:pt x="2" y="414"/>
                  </a:lnTo>
                  <a:lnTo>
                    <a:pt x="4" y="432"/>
                  </a:lnTo>
                  <a:lnTo>
                    <a:pt x="8" y="451"/>
                  </a:lnTo>
                  <a:lnTo>
                    <a:pt x="12" y="469"/>
                  </a:lnTo>
                  <a:lnTo>
                    <a:pt x="18" y="487"/>
                  </a:lnTo>
                  <a:lnTo>
                    <a:pt x="24" y="505"/>
                  </a:lnTo>
                  <a:lnTo>
                    <a:pt x="30" y="521"/>
                  </a:lnTo>
                  <a:lnTo>
                    <a:pt x="38" y="537"/>
                  </a:lnTo>
                  <a:lnTo>
                    <a:pt x="46" y="555"/>
                  </a:lnTo>
                  <a:lnTo>
                    <a:pt x="56" y="571"/>
                  </a:lnTo>
                  <a:lnTo>
                    <a:pt x="64" y="585"/>
                  </a:lnTo>
                  <a:lnTo>
                    <a:pt x="76" y="601"/>
                  </a:lnTo>
                  <a:lnTo>
                    <a:pt x="86" y="615"/>
                  </a:lnTo>
                  <a:lnTo>
                    <a:pt x="98" y="629"/>
                  </a:lnTo>
                  <a:lnTo>
                    <a:pt x="112" y="641"/>
                  </a:lnTo>
                  <a:lnTo>
                    <a:pt x="123" y="653"/>
                  </a:lnTo>
                  <a:lnTo>
                    <a:pt x="137" y="664"/>
                  </a:lnTo>
                  <a:lnTo>
                    <a:pt x="151" y="676"/>
                  </a:lnTo>
                  <a:lnTo>
                    <a:pt x="165" y="686"/>
                  </a:lnTo>
                  <a:lnTo>
                    <a:pt x="181" y="696"/>
                  </a:lnTo>
                  <a:lnTo>
                    <a:pt x="197" y="706"/>
                  </a:lnTo>
                  <a:lnTo>
                    <a:pt x="213" y="714"/>
                  </a:lnTo>
                  <a:lnTo>
                    <a:pt x="231" y="722"/>
                  </a:lnTo>
                  <a:lnTo>
                    <a:pt x="247" y="728"/>
                  </a:lnTo>
                  <a:lnTo>
                    <a:pt x="265" y="734"/>
                  </a:lnTo>
                  <a:lnTo>
                    <a:pt x="283" y="740"/>
                  </a:lnTo>
                  <a:lnTo>
                    <a:pt x="301" y="744"/>
                  </a:lnTo>
                  <a:lnTo>
                    <a:pt x="318" y="746"/>
                  </a:lnTo>
                  <a:lnTo>
                    <a:pt x="338" y="750"/>
                  </a:lnTo>
                  <a:lnTo>
                    <a:pt x="356" y="750"/>
                  </a:lnTo>
                  <a:lnTo>
                    <a:pt x="376" y="752"/>
                  </a:lnTo>
                  <a:lnTo>
                    <a:pt x="396" y="750"/>
                  </a:lnTo>
                  <a:lnTo>
                    <a:pt x="414" y="750"/>
                  </a:lnTo>
                  <a:lnTo>
                    <a:pt x="434" y="746"/>
                  </a:lnTo>
                  <a:lnTo>
                    <a:pt x="452" y="744"/>
                  </a:lnTo>
                  <a:lnTo>
                    <a:pt x="470" y="740"/>
                  </a:lnTo>
                  <a:lnTo>
                    <a:pt x="488" y="734"/>
                  </a:lnTo>
                  <a:lnTo>
                    <a:pt x="506" y="728"/>
                  </a:lnTo>
                  <a:lnTo>
                    <a:pt x="523" y="722"/>
                  </a:lnTo>
                  <a:lnTo>
                    <a:pt x="539" y="714"/>
                  </a:lnTo>
                  <a:lnTo>
                    <a:pt x="555" y="706"/>
                  </a:lnTo>
                  <a:lnTo>
                    <a:pt x="571" y="696"/>
                  </a:lnTo>
                  <a:lnTo>
                    <a:pt x="587" y="686"/>
                  </a:lnTo>
                  <a:lnTo>
                    <a:pt x="601" y="676"/>
                  </a:lnTo>
                  <a:lnTo>
                    <a:pt x="615" y="664"/>
                  </a:lnTo>
                  <a:lnTo>
                    <a:pt x="629" y="653"/>
                  </a:lnTo>
                  <a:lnTo>
                    <a:pt x="643" y="641"/>
                  </a:lnTo>
                  <a:lnTo>
                    <a:pt x="655" y="629"/>
                  </a:lnTo>
                  <a:lnTo>
                    <a:pt x="667" y="615"/>
                  </a:lnTo>
                  <a:lnTo>
                    <a:pt x="679" y="601"/>
                  </a:lnTo>
                  <a:lnTo>
                    <a:pt x="689" y="585"/>
                  </a:lnTo>
                  <a:lnTo>
                    <a:pt x="699" y="571"/>
                  </a:lnTo>
                  <a:lnTo>
                    <a:pt x="707" y="555"/>
                  </a:lnTo>
                  <a:lnTo>
                    <a:pt x="717" y="537"/>
                  </a:lnTo>
                  <a:lnTo>
                    <a:pt x="723" y="521"/>
                  </a:lnTo>
                  <a:lnTo>
                    <a:pt x="730" y="503"/>
                  </a:lnTo>
                  <a:lnTo>
                    <a:pt x="736" y="487"/>
                  </a:lnTo>
                  <a:lnTo>
                    <a:pt x="740" y="469"/>
                  </a:lnTo>
                  <a:lnTo>
                    <a:pt x="744" y="451"/>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44" name="Freeform 11">
              <a:extLst>
                <a:ext uri="{FF2B5EF4-FFF2-40B4-BE49-F238E27FC236}">
                  <a16:creationId xmlns:a16="http://schemas.microsoft.com/office/drawing/2014/main" id="{1F7484B5-1369-4A6C-AF96-67B6301DAE22}"/>
                </a:ext>
              </a:extLst>
            </p:cNvPr>
            <p:cNvSpPr>
              <a:spLocks/>
            </p:cNvSpPr>
            <p:nvPr/>
          </p:nvSpPr>
          <p:spPr bwMode="auto">
            <a:xfrm>
              <a:off x="1870" y="2464"/>
              <a:ext cx="376" cy="376"/>
            </a:xfrm>
            <a:custGeom>
              <a:avLst/>
              <a:gdLst>
                <a:gd name="T0" fmla="*/ 1 w 752"/>
                <a:gd name="T1" fmla="*/ 0 h 753"/>
                <a:gd name="T2" fmla="*/ 1 w 752"/>
                <a:gd name="T3" fmla="*/ 0 h 753"/>
                <a:gd name="T4" fmla="*/ 1 w 752"/>
                <a:gd name="T5" fmla="*/ 0 h 753"/>
                <a:gd name="T6" fmla="*/ 1 w 752"/>
                <a:gd name="T7" fmla="*/ 0 h 753"/>
                <a:gd name="T8" fmla="*/ 1 w 752"/>
                <a:gd name="T9" fmla="*/ 0 h 753"/>
                <a:gd name="T10" fmla="*/ 1 w 752"/>
                <a:gd name="T11" fmla="*/ 0 h 753"/>
                <a:gd name="T12" fmla="*/ 1 w 752"/>
                <a:gd name="T13" fmla="*/ 0 h 753"/>
                <a:gd name="T14" fmla="*/ 1 w 752"/>
                <a:gd name="T15" fmla="*/ 0 h 753"/>
                <a:gd name="T16" fmla="*/ 1 w 752"/>
                <a:gd name="T17" fmla="*/ 0 h 753"/>
                <a:gd name="T18" fmla="*/ 1 w 752"/>
                <a:gd name="T19" fmla="*/ 0 h 753"/>
                <a:gd name="T20" fmla="*/ 1 w 752"/>
                <a:gd name="T21" fmla="*/ 0 h 753"/>
                <a:gd name="T22" fmla="*/ 1 w 752"/>
                <a:gd name="T23" fmla="*/ 0 h 753"/>
                <a:gd name="T24" fmla="*/ 1 w 752"/>
                <a:gd name="T25" fmla="*/ 0 h 753"/>
                <a:gd name="T26" fmla="*/ 1 w 752"/>
                <a:gd name="T27" fmla="*/ 0 h 753"/>
                <a:gd name="T28" fmla="*/ 1 w 752"/>
                <a:gd name="T29" fmla="*/ 0 h 753"/>
                <a:gd name="T30" fmla="*/ 1 w 752"/>
                <a:gd name="T31" fmla="*/ 0 h 753"/>
                <a:gd name="T32" fmla="*/ 1 w 752"/>
                <a:gd name="T33" fmla="*/ 0 h 753"/>
                <a:gd name="T34" fmla="*/ 1 w 752"/>
                <a:gd name="T35" fmla="*/ 0 h 753"/>
                <a:gd name="T36" fmla="*/ 1 w 752"/>
                <a:gd name="T37" fmla="*/ 0 h 753"/>
                <a:gd name="T38" fmla="*/ 1 w 752"/>
                <a:gd name="T39" fmla="*/ 0 h 753"/>
                <a:gd name="T40" fmla="*/ 1 w 752"/>
                <a:gd name="T41" fmla="*/ 0 h 753"/>
                <a:gd name="T42" fmla="*/ 0 w 752"/>
                <a:gd name="T43" fmla="*/ 0 h 753"/>
                <a:gd name="T44" fmla="*/ 1 w 752"/>
                <a:gd name="T45" fmla="*/ 0 h 753"/>
                <a:gd name="T46" fmla="*/ 1 w 752"/>
                <a:gd name="T47" fmla="*/ 0 h 753"/>
                <a:gd name="T48" fmla="*/ 1 w 752"/>
                <a:gd name="T49" fmla="*/ 0 h 753"/>
                <a:gd name="T50" fmla="*/ 1 w 752"/>
                <a:gd name="T51" fmla="*/ 0 h 753"/>
                <a:gd name="T52" fmla="*/ 1 w 752"/>
                <a:gd name="T53" fmla="*/ 0 h 753"/>
                <a:gd name="T54" fmla="*/ 1 w 752"/>
                <a:gd name="T55" fmla="*/ 0 h 753"/>
                <a:gd name="T56" fmla="*/ 1 w 752"/>
                <a:gd name="T57" fmla="*/ 0 h 753"/>
                <a:gd name="T58" fmla="*/ 1 w 752"/>
                <a:gd name="T59" fmla="*/ 0 h 753"/>
                <a:gd name="T60" fmla="*/ 1 w 752"/>
                <a:gd name="T61" fmla="*/ 0 h 753"/>
                <a:gd name="T62" fmla="*/ 1 w 752"/>
                <a:gd name="T63" fmla="*/ 0 h 753"/>
                <a:gd name="T64" fmla="*/ 1 w 752"/>
                <a:gd name="T65" fmla="*/ 0 h 753"/>
                <a:gd name="T66" fmla="*/ 1 w 752"/>
                <a:gd name="T67" fmla="*/ 0 h 753"/>
                <a:gd name="T68" fmla="*/ 1 w 752"/>
                <a:gd name="T69" fmla="*/ 0 h 753"/>
                <a:gd name="T70" fmla="*/ 1 w 752"/>
                <a:gd name="T71" fmla="*/ 0 h 753"/>
                <a:gd name="T72" fmla="*/ 1 w 752"/>
                <a:gd name="T73" fmla="*/ 0 h 753"/>
                <a:gd name="T74" fmla="*/ 1 w 752"/>
                <a:gd name="T75" fmla="*/ 0 h 753"/>
                <a:gd name="T76" fmla="*/ 1 w 752"/>
                <a:gd name="T77" fmla="*/ 0 h 753"/>
                <a:gd name="T78" fmla="*/ 1 w 752"/>
                <a:gd name="T79" fmla="*/ 0 h 753"/>
                <a:gd name="T80" fmla="*/ 1 w 752"/>
                <a:gd name="T81" fmla="*/ 0 h 753"/>
                <a:gd name="T82" fmla="*/ 1 w 752"/>
                <a:gd name="T83" fmla="*/ 0 h 753"/>
                <a:gd name="T84" fmla="*/ 1 w 752"/>
                <a:gd name="T85" fmla="*/ 0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3">
                  <a:moveTo>
                    <a:pt x="752" y="377"/>
                  </a:moveTo>
                  <a:lnTo>
                    <a:pt x="750" y="359"/>
                  </a:lnTo>
                  <a:lnTo>
                    <a:pt x="750" y="339"/>
                  </a:lnTo>
                  <a:lnTo>
                    <a:pt x="746" y="321"/>
                  </a:lnTo>
                  <a:lnTo>
                    <a:pt x="744" y="301"/>
                  </a:lnTo>
                  <a:lnTo>
                    <a:pt x="740" y="283"/>
                  </a:lnTo>
                  <a:lnTo>
                    <a:pt x="734" y="265"/>
                  </a:lnTo>
                  <a:lnTo>
                    <a:pt x="728" y="247"/>
                  </a:lnTo>
                  <a:lnTo>
                    <a:pt x="722" y="231"/>
                  </a:lnTo>
                  <a:lnTo>
                    <a:pt x="714" y="215"/>
                  </a:lnTo>
                  <a:lnTo>
                    <a:pt x="706" y="198"/>
                  </a:lnTo>
                  <a:lnTo>
                    <a:pt x="696" y="182"/>
                  </a:lnTo>
                  <a:lnTo>
                    <a:pt x="686" y="168"/>
                  </a:lnTo>
                  <a:lnTo>
                    <a:pt x="676" y="152"/>
                  </a:lnTo>
                  <a:lnTo>
                    <a:pt x="666" y="138"/>
                  </a:lnTo>
                  <a:lnTo>
                    <a:pt x="654" y="124"/>
                  </a:lnTo>
                  <a:lnTo>
                    <a:pt x="640" y="112"/>
                  </a:lnTo>
                  <a:lnTo>
                    <a:pt x="629" y="100"/>
                  </a:lnTo>
                  <a:lnTo>
                    <a:pt x="615" y="88"/>
                  </a:lnTo>
                  <a:lnTo>
                    <a:pt x="601" y="76"/>
                  </a:lnTo>
                  <a:lnTo>
                    <a:pt x="585" y="66"/>
                  </a:lnTo>
                  <a:lnTo>
                    <a:pt x="571" y="56"/>
                  </a:lnTo>
                  <a:lnTo>
                    <a:pt x="555" y="46"/>
                  </a:lnTo>
                  <a:lnTo>
                    <a:pt x="539" y="38"/>
                  </a:lnTo>
                  <a:lnTo>
                    <a:pt x="521" y="30"/>
                  </a:lnTo>
                  <a:lnTo>
                    <a:pt x="505" y="24"/>
                  </a:lnTo>
                  <a:lnTo>
                    <a:pt x="487" y="18"/>
                  </a:lnTo>
                  <a:lnTo>
                    <a:pt x="469" y="12"/>
                  </a:lnTo>
                  <a:lnTo>
                    <a:pt x="451" y="8"/>
                  </a:lnTo>
                  <a:lnTo>
                    <a:pt x="432" y="6"/>
                  </a:lnTo>
                  <a:lnTo>
                    <a:pt x="414" y="2"/>
                  </a:lnTo>
                  <a:lnTo>
                    <a:pt x="394" y="2"/>
                  </a:lnTo>
                  <a:lnTo>
                    <a:pt x="376" y="0"/>
                  </a:lnTo>
                  <a:lnTo>
                    <a:pt x="356" y="2"/>
                  </a:lnTo>
                  <a:lnTo>
                    <a:pt x="336" y="2"/>
                  </a:lnTo>
                  <a:lnTo>
                    <a:pt x="318" y="6"/>
                  </a:lnTo>
                  <a:lnTo>
                    <a:pt x="300" y="8"/>
                  </a:lnTo>
                  <a:lnTo>
                    <a:pt x="280" y="12"/>
                  </a:lnTo>
                  <a:lnTo>
                    <a:pt x="264" y="18"/>
                  </a:lnTo>
                  <a:lnTo>
                    <a:pt x="246" y="24"/>
                  </a:lnTo>
                  <a:lnTo>
                    <a:pt x="229" y="30"/>
                  </a:lnTo>
                  <a:lnTo>
                    <a:pt x="213" y="38"/>
                  </a:lnTo>
                  <a:lnTo>
                    <a:pt x="197" y="46"/>
                  </a:lnTo>
                  <a:lnTo>
                    <a:pt x="181" y="56"/>
                  </a:lnTo>
                  <a:lnTo>
                    <a:pt x="165" y="66"/>
                  </a:lnTo>
                  <a:lnTo>
                    <a:pt x="151" y="76"/>
                  </a:lnTo>
                  <a:lnTo>
                    <a:pt x="137" y="88"/>
                  </a:lnTo>
                  <a:lnTo>
                    <a:pt x="123" y="100"/>
                  </a:lnTo>
                  <a:lnTo>
                    <a:pt x="109" y="112"/>
                  </a:lnTo>
                  <a:lnTo>
                    <a:pt x="97" y="124"/>
                  </a:lnTo>
                  <a:lnTo>
                    <a:pt x="85" y="138"/>
                  </a:lnTo>
                  <a:lnTo>
                    <a:pt x="73" y="152"/>
                  </a:lnTo>
                  <a:lnTo>
                    <a:pt x="63" y="168"/>
                  </a:lnTo>
                  <a:lnTo>
                    <a:pt x="53" y="182"/>
                  </a:lnTo>
                  <a:lnTo>
                    <a:pt x="45" y="198"/>
                  </a:lnTo>
                  <a:lnTo>
                    <a:pt x="35" y="215"/>
                  </a:lnTo>
                  <a:lnTo>
                    <a:pt x="30" y="231"/>
                  </a:lnTo>
                  <a:lnTo>
                    <a:pt x="22" y="247"/>
                  </a:lnTo>
                  <a:lnTo>
                    <a:pt x="16" y="265"/>
                  </a:lnTo>
                  <a:lnTo>
                    <a:pt x="12" y="283"/>
                  </a:lnTo>
                  <a:lnTo>
                    <a:pt x="8" y="301"/>
                  </a:lnTo>
                  <a:lnTo>
                    <a:pt x="4" y="321"/>
                  </a:lnTo>
                  <a:lnTo>
                    <a:pt x="2" y="339"/>
                  </a:lnTo>
                  <a:lnTo>
                    <a:pt x="0" y="359"/>
                  </a:lnTo>
                  <a:lnTo>
                    <a:pt x="0" y="377"/>
                  </a:lnTo>
                  <a:lnTo>
                    <a:pt x="0" y="397"/>
                  </a:lnTo>
                  <a:lnTo>
                    <a:pt x="2" y="417"/>
                  </a:lnTo>
                  <a:lnTo>
                    <a:pt x="4" y="434"/>
                  </a:lnTo>
                  <a:lnTo>
                    <a:pt x="8" y="454"/>
                  </a:lnTo>
                  <a:lnTo>
                    <a:pt x="12" y="472"/>
                  </a:lnTo>
                  <a:lnTo>
                    <a:pt x="16" y="490"/>
                  </a:lnTo>
                  <a:lnTo>
                    <a:pt x="22" y="506"/>
                  </a:lnTo>
                  <a:lnTo>
                    <a:pt x="30" y="524"/>
                  </a:lnTo>
                  <a:lnTo>
                    <a:pt x="35" y="540"/>
                  </a:lnTo>
                  <a:lnTo>
                    <a:pt x="45" y="558"/>
                  </a:lnTo>
                  <a:lnTo>
                    <a:pt x="53" y="572"/>
                  </a:lnTo>
                  <a:lnTo>
                    <a:pt x="63" y="588"/>
                  </a:lnTo>
                  <a:lnTo>
                    <a:pt x="73" y="604"/>
                  </a:lnTo>
                  <a:lnTo>
                    <a:pt x="85" y="618"/>
                  </a:lnTo>
                  <a:lnTo>
                    <a:pt x="97" y="631"/>
                  </a:lnTo>
                  <a:lnTo>
                    <a:pt x="109" y="643"/>
                  </a:lnTo>
                  <a:lnTo>
                    <a:pt x="123" y="655"/>
                  </a:lnTo>
                  <a:lnTo>
                    <a:pt x="137" y="667"/>
                  </a:lnTo>
                  <a:lnTo>
                    <a:pt x="151" y="679"/>
                  </a:lnTo>
                  <a:lnTo>
                    <a:pt x="165" y="689"/>
                  </a:lnTo>
                  <a:lnTo>
                    <a:pt x="181" y="699"/>
                  </a:lnTo>
                  <a:lnTo>
                    <a:pt x="197" y="709"/>
                  </a:lnTo>
                  <a:lnTo>
                    <a:pt x="213" y="717"/>
                  </a:lnTo>
                  <a:lnTo>
                    <a:pt x="229" y="725"/>
                  </a:lnTo>
                  <a:lnTo>
                    <a:pt x="246" y="731"/>
                  </a:lnTo>
                  <a:lnTo>
                    <a:pt x="264" y="737"/>
                  </a:lnTo>
                  <a:lnTo>
                    <a:pt x="280" y="741"/>
                  </a:lnTo>
                  <a:lnTo>
                    <a:pt x="300" y="747"/>
                  </a:lnTo>
                  <a:lnTo>
                    <a:pt x="318" y="749"/>
                  </a:lnTo>
                  <a:lnTo>
                    <a:pt x="336" y="751"/>
                  </a:lnTo>
                  <a:lnTo>
                    <a:pt x="356" y="753"/>
                  </a:lnTo>
                  <a:lnTo>
                    <a:pt x="376" y="753"/>
                  </a:lnTo>
                  <a:lnTo>
                    <a:pt x="394" y="753"/>
                  </a:lnTo>
                  <a:lnTo>
                    <a:pt x="414" y="751"/>
                  </a:lnTo>
                  <a:lnTo>
                    <a:pt x="434" y="749"/>
                  </a:lnTo>
                  <a:lnTo>
                    <a:pt x="451" y="747"/>
                  </a:lnTo>
                  <a:lnTo>
                    <a:pt x="469" y="741"/>
                  </a:lnTo>
                  <a:lnTo>
                    <a:pt x="487" y="737"/>
                  </a:lnTo>
                  <a:lnTo>
                    <a:pt x="505" y="731"/>
                  </a:lnTo>
                  <a:lnTo>
                    <a:pt x="521" y="725"/>
                  </a:lnTo>
                  <a:lnTo>
                    <a:pt x="539" y="717"/>
                  </a:lnTo>
                  <a:lnTo>
                    <a:pt x="555" y="709"/>
                  </a:lnTo>
                  <a:lnTo>
                    <a:pt x="571" y="699"/>
                  </a:lnTo>
                  <a:lnTo>
                    <a:pt x="585" y="689"/>
                  </a:lnTo>
                  <a:lnTo>
                    <a:pt x="601" y="679"/>
                  </a:lnTo>
                  <a:lnTo>
                    <a:pt x="615" y="667"/>
                  </a:lnTo>
                  <a:lnTo>
                    <a:pt x="629" y="655"/>
                  </a:lnTo>
                  <a:lnTo>
                    <a:pt x="640" y="643"/>
                  </a:lnTo>
                  <a:lnTo>
                    <a:pt x="654" y="631"/>
                  </a:lnTo>
                  <a:lnTo>
                    <a:pt x="666" y="618"/>
                  </a:lnTo>
                  <a:lnTo>
                    <a:pt x="676" y="604"/>
                  </a:lnTo>
                  <a:lnTo>
                    <a:pt x="686" y="588"/>
                  </a:lnTo>
                  <a:lnTo>
                    <a:pt x="696" y="572"/>
                  </a:lnTo>
                  <a:lnTo>
                    <a:pt x="706" y="558"/>
                  </a:lnTo>
                  <a:lnTo>
                    <a:pt x="714" y="540"/>
                  </a:lnTo>
                  <a:lnTo>
                    <a:pt x="722" y="524"/>
                  </a:lnTo>
                  <a:lnTo>
                    <a:pt x="728" y="506"/>
                  </a:lnTo>
                  <a:lnTo>
                    <a:pt x="734" y="490"/>
                  </a:lnTo>
                  <a:lnTo>
                    <a:pt x="740" y="472"/>
                  </a:lnTo>
                  <a:lnTo>
                    <a:pt x="744" y="454"/>
                  </a:lnTo>
                  <a:lnTo>
                    <a:pt x="746" y="434"/>
                  </a:lnTo>
                  <a:lnTo>
                    <a:pt x="750" y="417"/>
                  </a:lnTo>
                  <a:lnTo>
                    <a:pt x="750" y="397"/>
                  </a:lnTo>
                  <a:lnTo>
                    <a:pt x="752" y="3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45" name="Freeform 12">
              <a:extLst>
                <a:ext uri="{FF2B5EF4-FFF2-40B4-BE49-F238E27FC236}">
                  <a16:creationId xmlns:a16="http://schemas.microsoft.com/office/drawing/2014/main" id="{8AD66E17-0B93-46B0-AE0E-BD8362A89493}"/>
                </a:ext>
              </a:extLst>
            </p:cNvPr>
            <p:cNvSpPr>
              <a:spLocks/>
            </p:cNvSpPr>
            <p:nvPr/>
          </p:nvSpPr>
          <p:spPr bwMode="auto">
            <a:xfrm>
              <a:off x="1870" y="2464"/>
              <a:ext cx="376" cy="376"/>
            </a:xfrm>
            <a:custGeom>
              <a:avLst/>
              <a:gdLst>
                <a:gd name="T0" fmla="*/ 1 w 752"/>
                <a:gd name="T1" fmla="*/ 0 h 753"/>
                <a:gd name="T2" fmla="*/ 1 w 752"/>
                <a:gd name="T3" fmla="*/ 0 h 753"/>
                <a:gd name="T4" fmla="*/ 1 w 752"/>
                <a:gd name="T5" fmla="*/ 0 h 753"/>
                <a:gd name="T6" fmla="*/ 1 w 752"/>
                <a:gd name="T7" fmla="*/ 0 h 753"/>
                <a:gd name="T8" fmla="*/ 1 w 752"/>
                <a:gd name="T9" fmla="*/ 0 h 753"/>
                <a:gd name="T10" fmla="*/ 1 w 752"/>
                <a:gd name="T11" fmla="*/ 0 h 753"/>
                <a:gd name="T12" fmla="*/ 1 w 752"/>
                <a:gd name="T13" fmla="*/ 0 h 753"/>
                <a:gd name="T14" fmla="*/ 1 w 752"/>
                <a:gd name="T15" fmla="*/ 0 h 753"/>
                <a:gd name="T16" fmla="*/ 1 w 752"/>
                <a:gd name="T17" fmla="*/ 0 h 753"/>
                <a:gd name="T18" fmla="*/ 1 w 752"/>
                <a:gd name="T19" fmla="*/ 0 h 753"/>
                <a:gd name="T20" fmla="*/ 1 w 752"/>
                <a:gd name="T21" fmla="*/ 0 h 753"/>
                <a:gd name="T22" fmla="*/ 1 w 752"/>
                <a:gd name="T23" fmla="*/ 0 h 753"/>
                <a:gd name="T24" fmla="*/ 1 w 752"/>
                <a:gd name="T25" fmla="*/ 0 h 753"/>
                <a:gd name="T26" fmla="*/ 1 w 752"/>
                <a:gd name="T27" fmla="*/ 0 h 753"/>
                <a:gd name="T28" fmla="*/ 1 w 752"/>
                <a:gd name="T29" fmla="*/ 0 h 753"/>
                <a:gd name="T30" fmla="*/ 1 w 752"/>
                <a:gd name="T31" fmla="*/ 0 h 753"/>
                <a:gd name="T32" fmla="*/ 1 w 752"/>
                <a:gd name="T33" fmla="*/ 0 h 753"/>
                <a:gd name="T34" fmla="*/ 1 w 752"/>
                <a:gd name="T35" fmla="*/ 0 h 753"/>
                <a:gd name="T36" fmla="*/ 1 w 752"/>
                <a:gd name="T37" fmla="*/ 0 h 753"/>
                <a:gd name="T38" fmla="*/ 1 w 752"/>
                <a:gd name="T39" fmla="*/ 0 h 753"/>
                <a:gd name="T40" fmla="*/ 1 w 752"/>
                <a:gd name="T41" fmla="*/ 0 h 753"/>
                <a:gd name="T42" fmla="*/ 0 w 752"/>
                <a:gd name="T43" fmla="*/ 0 h 753"/>
                <a:gd name="T44" fmla="*/ 1 w 752"/>
                <a:gd name="T45" fmla="*/ 0 h 753"/>
                <a:gd name="T46" fmla="*/ 1 w 752"/>
                <a:gd name="T47" fmla="*/ 0 h 753"/>
                <a:gd name="T48" fmla="*/ 1 w 752"/>
                <a:gd name="T49" fmla="*/ 0 h 753"/>
                <a:gd name="T50" fmla="*/ 1 w 752"/>
                <a:gd name="T51" fmla="*/ 0 h 753"/>
                <a:gd name="T52" fmla="*/ 1 w 752"/>
                <a:gd name="T53" fmla="*/ 0 h 753"/>
                <a:gd name="T54" fmla="*/ 1 w 752"/>
                <a:gd name="T55" fmla="*/ 0 h 753"/>
                <a:gd name="T56" fmla="*/ 1 w 752"/>
                <a:gd name="T57" fmla="*/ 0 h 753"/>
                <a:gd name="T58" fmla="*/ 1 w 752"/>
                <a:gd name="T59" fmla="*/ 0 h 753"/>
                <a:gd name="T60" fmla="*/ 1 w 752"/>
                <a:gd name="T61" fmla="*/ 0 h 753"/>
                <a:gd name="T62" fmla="*/ 1 w 752"/>
                <a:gd name="T63" fmla="*/ 0 h 753"/>
                <a:gd name="T64" fmla="*/ 1 w 752"/>
                <a:gd name="T65" fmla="*/ 0 h 753"/>
                <a:gd name="T66" fmla="*/ 1 w 752"/>
                <a:gd name="T67" fmla="*/ 0 h 753"/>
                <a:gd name="T68" fmla="*/ 1 w 752"/>
                <a:gd name="T69" fmla="*/ 0 h 753"/>
                <a:gd name="T70" fmla="*/ 1 w 752"/>
                <a:gd name="T71" fmla="*/ 0 h 753"/>
                <a:gd name="T72" fmla="*/ 1 w 752"/>
                <a:gd name="T73" fmla="*/ 0 h 753"/>
                <a:gd name="T74" fmla="*/ 1 w 752"/>
                <a:gd name="T75" fmla="*/ 0 h 753"/>
                <a:gd name="T76" fmla="*/ 1 w 752"/>
                <a:gd name="T77" fmla="*/ 0 h 753"/>
                <a:gd name="T78" fmla="*/ 1 w 752"/>
                <a:gd name="T79" fmla="*/ 0 h 753"/>
                <a:gd name="T80" fmla="*/ 1 w 752"/>
                <a:gd name="T81" fmla="*/ 0 h 753"/>
                <a:gd name="T82" fmla="*/ 1 w 752"/>
                <a:gd name="T83" fmla="*/ 0 h 753"/>
                <a:gd name="T84" fmla="*/ 1 w 752"/>
                <a:gd name="T85" fmla="*/ 0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3">
                  <a:moveTo>
                    <a:pt x="752" y="377"/>
                  </a:moveTo>
                  <a:lnTo>
                    <a:pt x="750" y="359"/>
                  </a:lnTo>
                  <a:lnTo>
                    <a:pt x="750" y="339"/>
                  </a:lnTo>
                  <a:lnTo>
                    <a:pt x="746" y="321"/>
                  </a:lnTo>
                  <a:lnTo>
                    <a:pt x="744" y="301"/>
                  </a:lnTo>
                  <a:lnTo>
                    <a:pt x="740" y="283"/>
                  </a:lnTo>
                  <a:lnTo>
                    <a:pt x="734" y="265"/>
                  </a:lnTo>
                  <a:lnTo>
                    <a:pt x="728" y="247"/>
                  </a:lnTo>
                  <a:lnTo>
                    <a:pt x="722" y="231"/>
                  </a:lnTo>
                  <a:lnTo>
                    <a:pt x="714" y="215"/>
                  </a:lnTo>
                  <a:lnTo>
                    <a:pt x="706" y="198"/>
                  </a:lnTo>
                  <a:lnTo>
                    <a:pt x="696" y="182"/>
                  </a:lnTo>
                  <a:lnTo>
                    <a:pt x="686" y="168"/>
                  </a:lnTo>
                  <a:lnTo>
                    <a:pt x="676" y="152"/>
                  </a:lnTo>
                  <a:lnTo>
                    <a:pt x="666" y="138"/>
                  </a:lnTo>
                  <a:lnTo>
                    <a:pt x="654" y="124"/>
                  </a:lnTo>
                  <a:lnTo>
                    <a:pt x="640" y="112"/>
                  </a:lnTo>
                  <a:lnTo>
                    <a:pt x="629" y="100"/>
                  </a:lnTo>
                  <a:lnTo>
                    <a:pt x="615" y="88"/>
                  </a:lnTo>
                  <a:lnTo>
                    <a:pt x="601" y="76"/>
                  </a:lnTo>
                  <a:lnTo>
                    <a:pt x="585" y="66"/>
                  </a:lnTo>
                  <a:lnTo>
                    <a:pt x="571" y="56"/>
                  </a:lnTo>
                  <a:lnTo>
                    <a:pt x="555" y="46"/>
                  </a:lnTo>
                  <a:lnTo>
                    <a:pt x="539" y="38"/>
                  </a:lnTo>
                  <a:lnTo>
                    <a:pt x="521" y="30"/>
                  </a:lnTo>
                  <a:lnTo>
                    <a:pt x="505" y="24"/>
                  </a:lnTo>
                  <a:lnTo>
                    <a:pt x="487" y="18"/>
                  </a:lnTo>
                  <a:lnTo>
                    <a:pt x="469" y="12"/>
                  </a:lnTo>
                  <a:lnTo>
                    <a:pt x="451" y="8"/>
                  </a:lnTo>
                  <a:lnTo>
                    <a:pt x="432" y="6"/>
                  </a:lnTo>
                  <a:lnTo>
                    <a:pt x="414" y="2"/>
                  </a:lnTo>
                  <a:lnTo>
                    <a:pt x="394" y="2"/>
                  </a:lnTo>
                  <a:lnTo>
                    <a:pt x="376" y="0"/>
                  </a:lnTo>
                  <a:lnTo>
                    <a:pt x="356" y="2"/>
                  </a:lnTo>
                  <a:lnTo>
                    <a:pt x="336" y="2"/>
                  </a:lnTo>
                  <a:lnTo>
                    <a:pt x="318" y="6"/>
                  </a:lnTo>
                  <a:lnTo>
                    <a:pt x="300" y="8"/>
                  </a:lnTo>
                  <a:lnTo>
                    <a:pt x="280" y="12"/>
                  </a:lnTo>
                  <a:lnTo>
                    <a:pt x="264" y="18"/>
                  </a:lnTo>
                  <a:lnTo>
                    <a:pt x="246" y="24"/>
                  </a:lnTo>
                  <a:lnTo>
                    <a:pt x="229" y="30"/>
                  </a:lnTo>
                  <a:lnTo>
                    <a:pt x="213" y="38"/>
                  </a:lnTo>
                  <a:lnTo>
                    <a:pt x="197" y="46"/>
                  </a:lnTo>
                  <a:lnTo>
                    <a:pt x="181" y="56"/>
                  </a:lnTo>
                  <a:lnTo>
                    <a:pt x="165" y="66"/>
                  </a:lnTo>
                  <a:lnTo>
                    <a:pt x="151" y="76"/>
                  </a:lnTo>
                  <a:lnTo>
                    <a:pt x="137" y="88"/>
                  </a:lnTo>
                  <a:lnTo>
                    <a:pt x="123" y="100"/>
                  </a:lnTo>
                  <a:lnTo>
                    <a:pt x="109" y="112"/>
                  </a:lnTo>
                  <a:lnTo>
                    <a:pt x="97" y="124"/>
                  </a:lnTo>
                  <a:lnTo>
                    <a:pt x="85" y="138"/>
                  </a:lnTo>
                  <a:lnTo>
                    <a:pt x="73" y="152"/>
                  </a:lnTo>
                  <a:lnTo>
                    <a:pt x="63" y="168"/>
                  </a:lnTo>
                  <a:lnTo>
                    <a:pt x="53" y="182"/>
                  </a:lnTo>
                  <a:lnTo>
                    <a:pt x="45" y="198"/>
                  </a:lnTo>
                  <a:lnTo>
                    <a:pt x="35" y="215"/>
                  </a:lnTo>
                  <a:lnTo>
                    <a:pt x="30" y="231"/>
                  </a:lnTo>
                  <a:lnTo>
                    <a:pt x="22" y="247"/>
                  </a:lnTo>
                  <a:lnTo>
                    <a:pt x="16" y="265"/>
                  </a:lnTo>
                  <a:lnTo>
                    <a:pt x="12" y="283"/>
                  </a:lnTo>
                  <a:lnTo>
                    <a:pt x="8" y="301"/>
                  </a:lnTo>
                  <a:lnTo>
                    <a:pt x="4" y="321"/>
                  </a:lnTo>
                  <a:lnTo>
                    <a:pt x="2" y="339"/>
                  </a:lnTo>
                  <a:lnTo>
                    <a:pt x="0" y="359"/>
                  </a:lnTo>
                  <a:lnTo>
                    <a:pt x="0" y="377"/>
                  </a:lnTo>
                  <a:lnTo>
                    <a:pt x="0" y="397"/>
                  </a:lnTo>
                  <a:lnTo>
                    <a:pt x="2" y="417"/>
                  </a:lnTo>
                  <a:lnTo>
                    <a:pt x="4" y="434"/>
                  </a:lnTo>
                  <a:lnTo>
                    <a:pt x="8" y="454"/>
                  </a:lnTo>
                  <a:lnTo>
                    <a:pt x="12" y="472"/>
                  </a:lnTo>
                  <a:lnTo>
                    <a:pt x="16" y="490"/>
                  </a:lnTo>
                  <a:lnTo>
                    <a:pt x="22" y="506"/>
                  </a:lnTo>
                  <a:lnTo>
                    <a:pt x="30" y="524"/>
                  </a:lnTo>
                  <a:lnTo>
                    <a:pt x="35" y="540"/>
                  </a:lnTo>
                  <a:lnTo>
                    <a:pt x="45" y="558"/>
                  </a:lnTo>
                  <a:lnTo>
                    <a:pt x="53" y="572"/>
                  </a:lnTo>
                  <a:lnTo>
                    <a:pt x="63" y="588"/>
                  </a:lnTo>
                  <a:lnTo>
                    <a:pt x="73" y="604"/>
                  </a:lnTo>
                  <a:lnTo>
                    <a:pt x="85" y="618"/>
                  </a:lnTo>
                  <a:lnTo>
                    <a:pt x="97" y="631"/>
                  </a:lnTo>
                  <a:lnTo>
                    <a:pt x="109" y="643"/>
                  </a:lnTo>
                  <a:lnTo>
                    <a:pt x="123" y="655"/>
                  </a:lnTo>
                  <a:lnTo>
                    <a:pt x="137" y="667"/>
                  </a:lnTo>
                  <a:lnTo>
                    <a:pt x="151" y="679"/>
                  </a:lnTo>
                  <a:lnTo>
                    <a:pt x="165" y="689"/>
                  </a:lnTo>
                  <a:lnTo>
                    <a:pt x="181" y="699"/>
                  </a:lnTo>
                  <a:lnTo>
                    <a:pt x="197" y="709"/>
                  </a:lnTo>
                  <a:lnTo>
                    <a:pt x="213" y="717"/>
                  </a:lnTo>
                  <a:lnTo>
                    <a:pt x="229" y="725"/>
                  </a:lnTo>
                  <a:lnTo>
                    <a:pt x="246" y="731"/>
                  </a:lnTo>
                  <a:lnTo>
                    <a:pt x="264" y="737"/>
                  </a:lnTo>
                  <a:lnTo>
                    <a:pt x="280" y="741"/>
                  </a:lnTo>
                  <a:lnTo>
                    <a:pt x="300" y="747"/>
                  </a:lnTo>
                  <a:lnTo>
                    <a:pt x="318" y="749"/>
                  </a:lnTo>
                  <a:lnTo>
                    <a:pt x="336" y="751"/>
                  </a:lnTo>
                  <a:lnTo>
                    <a:pt x="356" y="753"/>
                  </a:lnTo>
                  <a:lnTo>
                    <a:pt x="376" y="753"/>
                  </a:lnTo>
                  <a:lnTo>
                    <a:pt x="394" y="753"/>
                  </a:lnTo>
                  <a:lnTo>
                    <a:pt x="414" y="751"/>
                  </a:lnTo>
                  <a:lnTo>
                    <a:pt x="434" y="749"/>
                  </a:lnTo>
                  <a:lnTo>
                    <a:pt x="451" y="747"/>
                  </a:lnTo>
                  <a:lnTo>
                    <a:pt x="469" y="741"/>
                  </a:lnTo>
                  <a:lnTo>
                    <a:pt x="487" y="737"/>
                  </a:lnTo>
                  <a:lnTo>
                    <a:pt x="505" y="731"/>
                  </a:lnTo>
                  <a:lnTo>
                    <a:pt x="521" y="725"/>
                  </a:lnTo>
                  <a:lnTo>
                    <a:pt x="539" y="717"/>
                  </a:lnTo>
                  <a:lnTo>
                    <a:pt x="555" y="709"/>
                  </a:lnTo>
                  <a:lnTo>
                    <a:pt x="571" y="699"/>
                  </a:lnTo>
                  <a:lnTo>
                    <a:pt x="585" y="689"/>
                  </a:lnTo>
                  <a:lnTo>
                    <a:pt x="601" y="679"/>
                  </a:lnTo>
                  <a:lnTo>
                    <a:pt x="615" y="667"/>
                  </a:lnTo>
                  <a:lnTo>
                    <a:pt x="629" y="655"/>
                  </a:lnTo>
                  <a:lnTo>
                    <a:pt x="640" y="643"/>
                  </a:lnTo>
                  <a:lnTo>
                    <a:pt x="654" y="631"/>
                  </a:lnTo>
                  <a:lnTo>
                    <a:pt x="666" y="618"/>
                  </a:lnTo>
                  <a:lnTo>
                    <a:pt x="676" y="604"/>
                  </a:lnTo>
                  <a:lnTo>
                    <a:pt x="686" y="588"/>
                  </a:lnTo>
                  <a:lnTo>
                    <a:pt x="696" y="572"/>
                  </a:lnTo>
                  <a:lnTo>
                    <a:pt x="706" y="558"/>
                  </a:lnTo>
                  <a:lnTo>
                    <a:pt x="714" y="540"/>
                  </a:lnTo>
                  <a:lnTo>
                    <a:pt x="722" y="524"/>
                  </a:lnTo>
                  <a:lnTo>
                    <a:pt x="728" y="506"/>
                  </a:lnTo>
                  <a:lnTo>
                    <a:pt x="734" y="490"/>
                  </a:lnTo>
                  <a:lnTo>
                    <a:pt x="740" y="472"/>
                  </a:lnTo>
                  <a:lnTo>
                    <a:pt x="744" y="454"/>
                  </a:lnTo>
                  <a:lnTo>
                    <a:pt x="746" y="434"/>
                  </a:lnTo>
                  <a:lnTo>
                    <a:pt x="750" y="417"/>
                  </a:lnTo>
                  <a:lnTo>
                    <a:pt x="750" y="397"/>
                  </a:lnTo>
                  <a:lnTo>
                    <a:pt x="752" y="377"/>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46" name="Rectangle 13">
              <a:extLst>
                <a:ext uri="{FF2B5EF4-FFF2-40B4-BE49-F238E27FC236}">
                  <a16:creationId xmlns:a16="http://schemas.microsoft.com/office/drawing/2014/main" id="{0983CB58-DF89-4BB8-BA04-28F0CF56EE88}"/>
                </a:ext>
              </a:extLst>
            </p:cNvPr>
            <p:cNvSpPr>
              <a:spLocks noChangeArrowheads="1"/>
            </p:cNvSpPr>
            <p:nvPr/>
          </p:nvSpPr>
          <p:spPr bwMode="auto">
            <a:xfrm>
              <a:off x="1494" y="3216"/>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47" name="Rectangle 14">
              <a:extLst>
                <a:ext uri="{FF2B5EF4-FFF2-40B4-BE49-F238E27FC236}">
                  <a16:creationId xmlns:a16="http://schemas.microsoft.com/office/drawing/2014/main" id="{AC1D6FE2-1714-4D70-8048-B7BE6E322D64}"/>
                </a:ext>
              </a:extLst>
            </p:cNvPr>
            <p:cNvSpPr>
              <a:spLocks noChangeArrowheads="1"/>
            </p:cNvSpPr>
            <p:nvPr/>
          </p:nvSpPr>
          <p:spPr bwMode="auto">
            <a:xfrm>
              <a:off x="1494" y="3216"/>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48" name="Rectangle 15">
              <a:extLst>
                <a:ext uri="{FF2B5EF4-FFF2-40B4-BE49-F238E27FC236}">
                  <a16:creationId xmlns:a16="http://schemas.microsoft.com/office/drawing/2014/main" id="{31677B21-DFFE-4076-AACF-6C9EFA317E8A}"/>
                </a:ext>
              </a:extLst>
            </p:cNvPr>
            <p:cNvSpPr>
              <a:spLocks noChangeArrowheads="1"/>
            </p:cNvSpPr>
            <p:nvPr/>
          </p:nvSpPr>
          <p:spPr bwMode="auto">
            <a:xfrm>
              <a:off x="2246" y="3216"/>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49" name="Rectangle 16">
              <a:extLst>
                <a:ext uri="{FF2B5EF4-FFF2-40B4-BE49-F238E27FC236}">
                  <a16:creationId xmlns:a16="http://schemas.microsoft.com/office/drawing/2014/main" id="{2D6A2D63-64AD-4515-AE8C-9505D6A0E14B}"/>
                </a:ext>
              </a:extLst>
            </p:cNvPr>
            <p:cNvSpPr>
              <a:spLocks noChangeArrowheads="1"/>
            </p:cNvSpPr>
            <p:nvPr/>
          </p:nvSpPr>
          <p:spPr bwMode="auto">
            <a:xfrm>
              <a:off x="2246" y="3216"/>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50" name="Rectangle 17">
              <a:extLst>
                <a:ext uri="{FF2B5EF4-FFF2-40B4-BE49-F238E27FC236}">
                  <a16:creationId xmlns:a16="http://schemas.microsoft.com/office/drawing/2014/main" id="{F0D492C8-B0C9-48D4-98D1-456A8B175420}"/>
                </a:ext>
              </a:extLst>
            </p:cNvPr>
            <p:cNvSpPr>
              <a:spLocks noChangeArrowheads="1"/>
            </p:cNvSpPr>
            <p:nvPr/>
          </p:nvSpPr>
          <p:spPr bwMode="auto">
            <a:xfrm>
              <a:off x="2622" y="2464"/>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51" name="Rectangle 18">
              <a:extLst>
                <a:ext uri="{FF2B5EF4-FFF2-40B4-BE49-F238E27FC236}">
                  <a16:creationId xmlns:a16="http://schemas.microsoft.com/office/drawing/2014/main" id="{9E0187D5-22B9-4F7D-A817-58ED955A0F95}"/>
                </a:ext>
              </a:extLst>
            </p:cNvPr>
            <p:cNvSpPr>
              <a:spLocks noChangeArrowheads="1"/>
            </p:cNvSpPr>
            <p:nvPr/>
          </p:nvSpPr>
          <p:spPr bwMode="auto">
            <a:xfrm>
              <a:off x="2622" y="2464"/>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52" name="Rectangle 19">
              <a:extLst>
                <a:ext uri="{FF2B5EF4-FFF2-40B4-BE49-F238E27FC236}">
                  <a16:creationId xmlns:a16="http://schemas.microsoft.com/office/drawing/2014/main" id="{EAB03EB4-34CD-425D-A1FA-8138A67744D9}"/>
                </a:ext>
              </a:extLst>
            </p:cNvPr>
            <p:cNvSpPr>
              <a:spLocks noChangeArrowheads="1"/>
            </p:cNvSpPr>
            <p:nvPr/>
          </p:nvSpPr>
          <p:spPr bwMode="auto">
            <a:xfrm>
              <a:off x="3186" y="2465"/>
              <a:ext cx="376"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53" name="Rectangle 20">
              <a:extLst>
                <a:ext uri="{FF2B5EF4-FFF2-40B4-BE49-F238E27FC236}">
                  <a16:creationId xmlns:a16="http://schemas.microsoft.com/office/drawing/2014/main" id="{A64D0242-DC60-40E0-9A70-1EC5D4A2E6A2}"/>
                </a:ext>
              </a:extLst>
            </p:cNvPr>
            <p:cNvSpPr>
              <a:spLocks noChangeArrowheads="1"/>
            </p:cNvSpPr>
            <p:nvPr/>
          </p:nvSpPr>
          <p:spPr bwMode="auto">
            <a:xfrm>
              <a:off x="3186" y="2465"/>
              <a:ext cx="376" cy="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54" name="Rectangle 21">
              <a:extLst>
                <a:ext uri="{FF2B5EF4-FFF2-40B4-BE49-F238E27FC236}">
                  <a16:creationId xmlns:a16="http://schemas.microsoft.com/office/drawing/2014/main" id="{3374E507-4600-43BC-9CFB-AB2CFF9C1992}"/>
                </a:ext>
              </a:extLst>
            </p:cNvPr>
            <p:cNvSpPr>
              <a:spLocks noChangeArrowheads="1"/>
            </p:cNvSpPr>
            <p:nvPr/>
          </p:nvSpPr>
          <p:spPr bwMode="auto">
            <a:xfrm>
              <a:off x="3751" y="2465"/>
              <a:ext cx="37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55" name="Rectangle 22">
              <a:extLst>
                <a:ext uri="{FF2B5EF4-FFF2-40B4-BE49-F238E27FC236}">
                  <a16:creationId xmlns:a16="http://schemas.microsoft.com/office/drawing/2014/main" id="{28DF2FAE-5FC9-4DDD-A3F8-C04FA1E21996}"/>
                </a:ext>
              </a:extLst>
            </p:cNvPr>
            <p:cNvSpPr>
              <a:spLocks noChangeArrowheads="1"/>
            </p:cNvSpPr>
            <p:nvPr/>
          </p:nvSpPr>
          <p:spPr bwMode="auto">
            <a:xfrm>
              <a:off x="3751" y="2465"/>
              <a:ext cx="375" cy="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6356" name="Line 23">
              <a:extLst>
                <a:ext uri="{FF2B5EF4-FFF2-40B4-BE49-F238E27FC236}">
                  <a16:creationId xmlns:a16="http://schemas.microsoft.com/office/drawing/2014/main" id="{825C7481-A441-4AEB-A068-CB7DA325DBAE}"/>
                </a:ext>
              </a:extLst>
            </p:cNvPr>
            <p:cNvSpPr>
              <a:spLocks noChangeShapeType="1"/>
            </p:cNvSpPr>
            <p:nvPr/>
          </p:nvSpPr>
          <p:spPr bwMode="auto">
            <a:xfrm flipH="1">
              <a:off x="1682" y="2822"/>
              <a:ext cx="295" cy="3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57" name="Line 24">
              <a:extLst>
                <a:ext uri="{FF2B5EF4-FFF2-40B4-BE49-F238E27FC236}">
                  <a16:creationId xmlns:a16="http://schemas.microsoft.com/office/drawing/2014/main" id="{6E137BA7-29CC-47DF-BD2A-9A6BD994E824}"/>
                </a:ext>
              </a:extLst>
            </p:cNvPr>
            <p:cNvSpPr>
              <a:spLocks noChangeShapeType="1"/>
            </p:cNvSpPr>
            <p:nvPr/>
          </p:nvSpPr>
          <p:spPr bwMode="auto">
            <a:xfrm>
              <a:off x="2141" y="2821"/>
              <a:ext cx="293" cy="3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58" name="Line 25">
              <a:extLst>
                <a:ext uri="{FF2B5EF4-FFF2-40B4-BE49-F238E27FC236}">
                  <a16:creationId xmlns:a16="http://schemas.microsoft.com/office/drawing/2014/main" id="{D9FD26FF-EAA3-48E8-A86E-881076AE5DEF}"/>
                </a:ext>
              </a:extLst>
            </p:cNvPr>
            <p:cNvSpPr>
              <a:spLocks noChangeShapeType="1"/>
            </p:cNvSpPr>
            <p:nvPr/>
          </p:nvSpPr>
          <p:spPr bwMode="auto">
            <a:xfrm flipH="1">
              <a:off x="2089" y="2077"/>
              <a:ext cx="281" cy="3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59" name="Line 26">
              <a:extLst>
                <a:ext uri="{FF2B5EF4-FFF2-40B4-BE49-F238E27FC236}">
                  <a16:creationId xmlns:a16="http://schemas.microsoft.com/office/drawing/2014/main" id="{3ED3EA67-3000-43BB-B496-6D0B1628BC6B}"/>
                </a:ext>
              </a:extLst>
            </p:cNvPr>
            <p:cNvSpPr>
              <a:spLocks noChangeShapeType="1"/>
            </p:cNvSpPr>
            <p:nvPr/>
          </p:nvSpPr>
          <p:spPr bwMode="auto">
            <a:xfrm>
              <a:off x="2515" y="2070"/>
              <a:ext cx="295" cy="3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60" name="Line 27">
              <a:extLst>
                <a:ext uri="{FF2B5EF4-FFF2-40B4-BE49-F238E27FC236}">
                  <a16:creationId xmlns:a16="http://schemas.microsoft.com/office/drawing/2014/main" id="{024B7E4A-E6D6-4AA3-B32B-CA3318FCF19A}"/>
                </a:ext>
              </a:extLst>
            </p:cNvPr>
            <p:cNvSpPr>
              <a:spLocks noChangeShapeType="1"/>
            </p:cNvSpPr>
            <p:nvPr/>
          </p:nvSpPr>
          <p:spPr bwMode="auto">
            <a:xfrm flipH="1">
              <a:off x="3374" y="2060"/>
              <a:ext cx="165" cy="4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61" name="Line 28">
              <a:extLst>
                <a:ext uri="{FF2B5EF4-FFF2-40B4-BE49-F238E27FC236}">
                  <a16:creationId xmlns:a16="http://schemas.microsoft.com/office/drawing/2014/main" id="{1F8B2112-1638-4379-B130-3714B7016983}"/>
                </a:ext>
              </a:extLst>
            </p:cNvPr>
            <p:cNvSpPr>
              <a:spLocks noChangeShapeType="1"/>
            </p:cNvSpPr>
            <p:nvPr/>
          </p:nvSpPr>
          <p:spPr bwMode="auto">
            <a:xfrm>
              <a:off x="3739" y="2059"/>
              <a:ext cx="200" cy="4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62" name="Line 29">
              <a:extLst>
                <a:ext uri="{FF2B5EF4-FFF2-40B4-BE49-F238E27FC236}">
                  <a16:creationId xmlns:a16="http://schemas.microsoft.com/office/drawing/2014/main" id="{D025917D-C5A8-4AE7-A6B0-77190C06953D}"/>
                </a:ext>
              </a:extLst>
            </p:cNvPr>
            <p:cNvSpPr>
              <a:spLocks noChangeShapeType="1"/>
            </p:cNvSpPr>
            <p:nvPr/>
          </p:nvSpPr>
          <p:spPr bwMode="auto">
            <a:xfrm flipH="1">
              <a:off x="2440" y="1309"/>
              <a:ext cx="536" cy="4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63" name="Line 30">
              <a:extLst>
                <a:ext uri="{FF2B5EF4-FFF2-40B4-BE49-F238E27FC236}">
                  <a16:creationId xmlns:a16="http://schemas.microsoft.com/office/drawing/2014/main" id="{403B4F4D-F5C0-4DA7-801A-EA1730B9727D}"/>
                </a:ext>
              </a:extLst>
            </p:cNvPr>
            <p:cNvSpPr>
              <a:spLocks noChangeShapeType="1"/>
            </p:cNvSpPr>
            <p:nvPr/>
          </p:nvSpPr>
          <p:spPr bwMode="auto">
            <a:xfrm>
              <a:off x="3167" y="1310"/>
              <a:ext cx="411" cy="41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64" name="Rectangle 31">
              <a:extLst>
                <a:ext uri="{FF2B5EF4-FFF2-40B4-BE49-F238E27FC236}">
                  <a16:creationId xmlns:a16="http://schemas.microsoft.com/office/drawing/2014/main" id="{2725E449-D7B0-4525-9C34-0FC9418DABF8}"/>
                </a:ext>
              </a:extLst>
            </p:cNvPr>
            <p:cNvSpPr>
              <a:spLocks noChangeArrowheads="1"/>
            </p:cNvSpPr>
            <p:nvPr/>
          </p:nvSpPr>
          <p:spPr bwMode="auto">
            <a:xfrm>
              <a:off x="2549" y="1052"/>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65" name="Rectangle 32">
              <a:extLst>
                <a:ext uri="{FF2B5EF4-FFF2-40B4-BE49-F238E27FC236}">
                  <a16:creationId xmlns:a16="http://schemas.microsoft.com/office/drawing/2014/main" id="{CBEDDAD0-68AC-4308-8BDB-6FF7B5AB045E}"/>
                </a:ext>
              </a:extLst>
            </p:cNvPr>
            <p:cNvSpPr>
              <a:spLocks noChangeArrowheads="1"/>
            </p:cNvSpPr>
            <p:nvPr/>
          </p:nvSpPr>
          <p:spPr bwMode="auto">
            <a:xfrm>
              <a:off x="2656" y="1052"/>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66" name="Rectangle 33">
              <a:extLst>
                <a:ext uri="{FF2B5EF4-FFF2-40B4-BE49-F238E27FC236}">
                  <a16:creationId xmlns:a16="http://schemas.microsoft.com/office/drawing/2014/main" id="{D8B856BC-60D3-4C0D-98EE-F87A5B9BD32A}"/>
                </a:ext>
              </a:extLst>
            </p:cNvPr>
            <p:cNvSpPr>
              <a:spLocks noChangeArrowheads="1"/>
            </p:cNvSpPr>
            <p:nvPr/>
          </p:nvSpPr>
          <p:spPr bwMode="auto">
            <a:xfrm>
              <a:off x="2709" y="1052"/>
              <a:ext cx="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67" name="Rectangle 34">
              <a:extLst>
                <a:ext uri="{FF2B5EF4-FFF2-40B4-BE49-F238E27FC236}">
                  <a16:creationId xmlns:a16="http://schemas.microsoft.com/office/drawing/2014/main" id="{951D162C-32B0-487E-BDCE-42730339734A}"/>
                </a:ext>
              </a:extLst>
            </p:cNvPr>
            <p:cNvSpPr>
              <a:spLocks noChangeArrowheads="1"/>
            </p:cNvSpPr>
            <p:nvPr/>
          </p:nvSpPr>
          <p:spPr bwMode="auto">
            <a:xfrm>
              <a:off x="2788" y="1052"/>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68" name="Rectangle 35">
              <a:extLst>
                <a:ext uri="{FF2B5EF4-FFF2-40B4-BE49-F238E27FC236}">
                  <a16:creationId xmlns:a16="http://schemas.microsoft.com/office/drawing/2014/main" id="{DEE9AA92-D9B0-4FDE-BBAB-46D6D4BC0B42}"/>
                </a:ext>
              </a:extLst>
            </p:cNvPr>
            <p:cNvSpPr>
              <a:spLocks noChangeArrowheads="1"/>
            </p:cNvSpPr>
            <p:nvPr/>
          </p:nvSpPr>
          <p:spPr bwMode="auto">
            <a:xfrm>
              <a:off x="3869" y="1751"/>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69" name="Rectangle 36">
              <a:extLst>
                <a:ext uri="{FF2B5EF4-FFF2-40B4-BE49-F238E27FC236}">
                  <a16:creationId xmlns:a16="http://schemas.microsoft.com/office/drawing/2014/main" id="{AD526649-620D-4788-9A80-AFC586E0188A}"/>
                </a:ext>
              </a:extLst>
            </p:cNvPr>
            <p:cNvSpPr>
              <a:spLocks noChangeArrowheads="1"/>
            </p:cNvSpPr>
            <p:nvPr/>
          </p:nvSpPr>
          <p:spPr bwMode="auto">
            <a:xfrm>
              <a:off x="3974"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0" name="Rectangle 37">
              <a:extLst>
                <a:ext uri="{FF2B5EF4-FFF2-40B4-BE49-F238E27FC236}">
                  <a16:creationId xmlns:a16="http://schemas.microsoft.com/office/drawing/2014/main" id="{9CE50FEC-7223-4CBA-8080-71C5927690DD}"/>
                </a:ext>
              </a:extLst>
            </p:cNvPr>
            <p:cNvSpPr>
              <a:spLocks noChangeArrowheads="1"/>
            </p:cNvSpPr>
            <p:nvPr/>
          </p:nvSpPr>
          <p:spPr bwMode="auto">
            <a:xfrm>
              <a:off x="4028" y="1751"/>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1" name="Rectangle 38">
              <a:extLst>
                <a:ext uri="{FF2B5EF4-FFF2-40B4-BE49-F238E27FC236}">
                  <a16:creationId xmlns:a16="http://schemas.microsoft.com/office/drawing/2014/main" id="{E9ADFA54-154C-4355-B70D-CE049767D6CF}"/>
                </a:ext>
              </a:extLst>
            </p:cNvPr>
            <p:cNvSpPr>
              <a:spLocks noChangeArrowheads="1"/>
            </p:cNvSpPr>
            <p:nvPr/>
          </p:nvSpPr>
          <p:spPr bwMode="auto">
            <a:xfrm>
              <a:off x="4108"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2" name="Rectangle 39">
              <a:extLst>
                <a:ext uri="{FF2B5EF4-FFF2-40B4-BE49-F238E27FC236}">
                  <a16:creationId xmlns:a16="http://schemas.microsoft.com/office/drawing/2014/main" id="{A9F9966B-FE96-4401-93E3-EF7E5DC84911}"/>
                </a:ext>
              </a:extLst>
            </p:cNvPr>
            <p:cNvSpPr>
              <a:spLocks noChangeArrowheads="1"/>
            </p:cNvSpPr>
            <p:nvPr/>
          </p:nvSpPr>
          <p:spPr bwMode="auto">
            <a:xfrm>
              <a:off x="1912" y="1751"/>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3" name="Rectangle 40">
              <a:extLst>
                <a:ext uri="{FF2B5EF4-FFF2-40B4-BE49-F238E27FC236}">
                  <a16:creationId xmlns:a16="http://schemas.microsoft.com/office/drawing/2014/main" id="{F5392049-5A77-4550-96D5-991EBD86D0E3}"/>
                </a:ext>
              </a:extLst>
            </p:cNvPr>
            <p:cNvSpPr>
              <a:spLocks noChangeArrowheads="1"/>
            </p:cNvSpPr>
            <p:nvPr/>
          </p:nvSpPr>
          <p:spPr bwMode="auto">
            <a:xfrm>
              <a:off x="2018"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4" name="Rectangle 41">
              <a:extLst>
                <a:ext uri="{FF2B5EF4-FFF2-40B4-BE49-F238E27FC236}">
                  <a16:creationId xmlns:a16="http://schemas.microsoft.com/office/drawing/2014/main" id="{6E78245D-ACB4-4F7D-B626-68FDC60A1CB2}"/>
                </a:ext>
              </a:extLst>
            </p:cNvPr>
            <p:cNvSpPr>
              <a:spLocks noChangeArrowheads="1"/>
            </p:cNvSpPr>
            <p:nvPr/>
          </p:nvSpPr>
          <p:spPr bwMode="auto">
            <a:xfrm>
              <a:off x="2071" y="1751"/>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5" name="Rectangle 42">
              <a:extLst>
                <a:ext uri="{FF2B5EF4-FFF2-40B4-BE49-F238E27FC236}">
                  <a16:creationId xmlns:a16="http://schemas.microsoft.com/office/drawing/2014/main" id="{140BE6B5-98B8-491A-9911-87BCEDCE2DE6}"/>
                </a:ext>
              </a:extLst>
            </p:cNvPr>
            <p:cNvSpPr>
              <a:spLocks noChangeArrowheads="1"/>
            </p:cNvSpPr>
            <p:nvPr/>
          </p:nvSpPr>
          <p:spPr bwMode="auto">
            <a:xfrm>
              <a:off x="2150"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6" name="Rectangle 43">
              <a:extLst>
                <a:ext uri="{FF2B5EF4-FFF2-40B4-BE49-F238E27FC236}">
                  <a16:creationId xmlns:a16="http://schemas.microsoft.com/office/drawing/2014/main" id="{0C04F91C-4D81-4A58-94E4-BB9EA104A8D9}"/>
                </a:ext>
              </a:extLst>
            </p:cNvPr>
            <p:cNvSpPr>
              <a:spLocks noChangeArrowheads="1"/>
            </p:cNvSpPr>
            <p:nvPr/>
          </p:nvSpPr>
          <p:spPr bwMode="auto">
            <a:xfrm>
              <a:off x="1535" y="2559"/>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7" name="Rectangle 44">
              <a:extLst>
                <a:ext uri="{FF2B5EF4-FFF2-40B4-BE49-F238E27FC236}">
                  <a16:creationId xmlns:a16="http://schemas.microsoft.com/office/drawing/2014/main" id="{20AFB964-7753-4B6C-BA37-FA180AD38370}"/>
                </a:ext>
              </a:extLst>
            </p:cNvPr>
            <p:cNvSpPr>
              <a:spLocks noChangeArrowheads="1"/>
            </p:cNvSpPr>
            <p:nvPr/>
          </p:nvSpPr>
          <p:spPr bwMode="auto">
            <a:xfrm>
              <a:off x="1642" y="2559"/>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8" name="Rectangle 45">
              <a:extLst>
                <a:ext uri="{FF2B5EF4-FFF2-40B4-BE49-F238E27FC236}">
                  <a16:creationId xmlns:a16="http://schemas.microsoft.com/office/drawing/2014/main" id="{D2DE1495-47AF-4948-B1C2-AE04D5AA8FBC}"/>
                </a:ext>
              </a:extLst>
            </p:cNvPr>
            <p:cNvSpPr>
              <a:spLocks noChangeArrowheads="1"/>
            </p:cNvSpPr>
            <p:nvPr/>
          </p:nvSpPr>
          <p:spPr bwMode="auto">
            <a:xfrm>
              <a:off x="1695" y="2559"/>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79" name="Rectangle 46">
              <a:extLst>
                <a:ext uri="{FF2B5EF4-FFF2-40B4-BE49-F238E27FC236}">
                  <a16:creationId xmlns:a16="http://schemas.microsoft.com/office/drawing/2014/main" id="{C00749A6-3DDC-4260-8956-D3383F25ACA9}"/>
                </a:ext>
              </a:extLst>
            </p:cNvPr>
            <p:cNvSpPr>
              <a:spLocks noChangeArrowheads="1"/>
            </p:cNvSpPr>
            <p:nvPr/>
          </p:nvSpPr>
          <p:spPr bwMode="auto">
            <a:xfrm>
              <a:off x="1774" y="2559"/>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0" name="Rectangle 47">
              <a:extLst>
                <a:ext uri="{FF2B5EF4-FFF2-40B4-BE49-F238E27FC236}">
                  <a16:creationId xmlns:a16="http://schemas.microsoft.com/office/drawing/2014/main" id="{273E7A68-2515-4C5E-A31D-9E0A13D9AE6E}"/>
                </a:ext>
              </a:extLst>
            </p:cNvPr>
            <p:cNvSpPr>
              <a:spLocks noChangeArrowheads="1"/>
            </p:cNvSpPr>
            <p:nvPr/>
          </p:nvSpPr>
          <p:spPr bwMode="auto">
            <a:xfrm>
              <a:off x="1538" y="3633"/>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1" name="Rectangle 48">
              <a:extLst>
                <a:ext uri="{FF2B5EF4-FFF2-40B4-BE49-F238E27FC236}">
                  <a16:creationId xmlns:a16="http://schemas.microsoft.com/office/drawing/2014/main" id="{0A4F7660-A1F2-464E-BA69-AAF2DF38F44C}"/>
                </a:ext>
              </a:extLst>
            </p:cNvPr>
            <p:cNvSpPr>
              <a:spLocks noChangeArrowheads="1"/>
            </p:cNvSpPr>
            <p:nvPr/>
          </p:nvSpPr>
          <p:spPr bwMode="auto">
            <a:xfrm>
              <a:off x="1636"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2" name="Rectangle 49">
              <a:extLst>
                <a:ext uri="{FF2B5EF4-FFF2-40B4-BE49-F238E27FC236}">
                  <a16:creationId xmlns:a16="http://schemas.microsoft.com/office/drawing/2014/main" id="{AE8BC6FE-19FD-4436-80B1-086B94366041}"/>
                </a:ext>
              </a:extLst>
            </p:cNvPr>
            <p:cNvSpPr>
              <a:spLocks noChangeArrowheads="1"/>
            </p:cNvSpPr>
            <p:nvPr/>
          </p:nvSpPr>
          <p:spPr bwMode="auto">
            <a:xfrm>
              <a:off x="1689" y="3633"/>
              <a:ext cx="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3" name="Rectangle 50">
              <a:extLst>
                <a:ext uri="{FF2B5EF4-FFF2-40B4-BE49-F238E27FC236}">
                  <a16:creationId xmlns:a16="http://schemas.microsoft.com/office/drawing/2014/main" id="{DFD0C686-7E45-42E8-BA65-2D0DEAC9226D}"/>
                </a:ext>
              </a:extLst>
            </p:cNvPr>
            <p:cNvSpPr>
              <a:spLocks noChangeArrowheads="1"/>
            </p:cNvSpPr>
            <p:nvPr/>
          </p:nvSpPr>
          <p:spPr bwMode="auto">
            <a:xfrm>
              <a:off x="1768"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4" name="Rectangle 51">
              <a:extLst>
                <a:ext uri="{FF2B5EF4-FFF2-40B4-BE49-F238E27FC236}">
                  <a16:creationId xmlns:a16="http://schemas.microsoft.com/office/drawing/2014/main" id="{B4E41C38-BB35-400A-9B7B-18A4A3DCBBA5}"/>
                </a:ext>
              </a:extLst>
            </p:cNvPr>
            <p:cNvSpPr>
              <a:spLocks noChangeArrowheads="1"/>
            </p:cNvSpPr>
            <p:nvPr/>
          </p:nvSpPr>
          <p:spPr bwMode="auto">
            <a:xfrm>
              <a:off x="2254" y="3633"/>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5" name="Rectangle 52">
              <a:extLst>
                <a:ext uri="{FF2B5EF4-FFF2-40B4-BE49-F238E27FC236}">
                  <a16:creationId xmlns:a16="http://schemas.microsoft.com/office/drawing/2014/main" id="{2988E8C1-B81A-4A20-BD14-8A205A5CF760}"/>
                </a:ext>
              </a:extLst>
            </p:cNvPr>
            <p:cNvSpPr>
              <a:spLocks noChangeArrowheads="1"/>
            </p:cNvSpPr>
            <p:nvPr/>
          </p:nvSpPr>
          <p:spPr bwMode="auto">
            <a:xfrm>
              <a:off x="2350"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6" name="Rectangle 53">
              <a:extLst>
                <a:ext uri="{FF2B5EF4-FFF2-40B4-BE49-F238E27FC236}">
                  <a16:creationId xmlns:a16="http://schemas.microsoft.com/office/drawing/2014/main" id="{5CE366CF-3121-433A-AA93-A761F0BD52EA}"/>
                </a:ext>
              </a:extLst>
            </p:cNvPr>
            <p:cNvSpPr>
              <a:spLocks noChangeArrowheads="1"/>
            </p:cNvSpPr>
            <p:nvPr/>
          </p:nvSpPr>
          <p:spPr bwMode="auto">
            <a:xfrm>
              <a:off x="2404" y="3633"/>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7" name="Rectangle 54">
              <a:extLst>
                <a:ext uri="{FF2B5EF4-FFF2-40B4-BE49-F238E27FC236}">
                  <a16:creationId xmlns:a16="http://schemas.microsoft.com/office/drawing/2014/main" id="{2A9D9CC1-0557-413D-BEC7-399ABF45F504}"/>
                </a:ext>
              </a:extLst>
            </p:cNvPr>
            <p:cNvSpPr>
              <a:spLocks noChangeArrowheads="1"/>
            </p:cNvSpPr>
            <p:nvPr/>
          </p:nvSpPr>
          <p:spPr bwMode="auto">
            <a:xfrm>
              <a:off x="2484"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8" name="Rectangle 55">
              <a:extLst>
                <a:ext uri="{FF2B5EF4-FFF2-40B4-BE49-F238E27FC236}">
                  <a16:creationId xmlns:a16="http://schemas.microsoft.com/office/drawing/2014/main" id="{E8792303-5815-4DA7-86A5-FFEF8AA0F379}"/>
                </a:ext>
              </a:extLst>
            </p:cNvPr>
            <p:cNvSpPr>
              <a:spLocks noChangeArrowheads="1"/>
            </p:cNvSpPr>
            <p:nvPr/>
          </p:nvSpPr>
          <p:spPr bwMode="auto">
            <a:xfrm>
              <a:off x="2668"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89" name="Rectangle 56">
              <a:extLst>
                <a:ext uri="{FF2B5EF4-FFF2-40B4-BE49-F238E27FC236}">
                  <a16:creationId xmlns:a16="http://schemas.microsoft.com/office/drawing/2014/main" id="{7B3E63A0-2E39-44E4-8950-836156F3687A}"/>
                </a:ext>
              </a:extLst>
            </p:cNvPr>
            <p:cNvSpPr>
              <a:spLocks noChangeArrowheads="1"/>
            </p:cNvSpPr>
            <p:nvPr/>
          </p:nvSpPr>
          <p:spPr bwMode="auto">
            <a:xfrm>
              <a:off x="2765"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0" name="Rectangle 57">
              <a:extLst>
                <a:ext uri="{FF2B5EF4-FFF2-40B4-BE49-F238E27FC236}">
                  <a16:creationId xmlns:a16="http://schemas.microsoft.com/office/drawing/2014/main" id="{267E77D0-2697-489D-831F-9A12775F109A}"/>
                </a:ext>
              </a:extLst>
            </p:cNvPr>
            <p:cNvSpPr>
              <a:spLocks noChangeArrowheads="1"/>
            </p:cNvSpPr>
            <p:nvPr/>
          </p:nvSpPr>
          <p:spPr bwMode="auto">
            <a:xfrm>
              <a:off x="2818"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1" name="Rectangle 58">
              <a:extLst>
                <a:ext uri="{FF2B5EF4-FFF2-40B4-BE49-F238E27FC236}">
                  <a16:creationId xmlns:a16="http://schemas.microsoft.com/office/drawing/2014/main" id="{C07AEBD2-2E6F-4823-8C29-A3851CB45D73}"/>
                </a:ext>
              </a:extLst>
            </p:cNvPr>
            <p:cNvSpPr>
              <a:spLocks noChangeArrowheads="1"/>
            </p:cNvSpPr>
            <p:nvPr/>
          </p:nvSpPr>
          <p:spPr bwMode="auto">
            <a:xfrm>
              <a:off x="2898"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2" name="Rectangle 59">
              <a:extLst>
                <a:ext uri="{FF2B5EF4-FFF2-40B4-BE49-F238E27FC236}">
                  <a16:creationId xmlns:a16="http://schemas.microsoft.com/office/drawing/2014/main" id="{5831C2AD-3C51-462E-B708-9FC4CA8270D2}"/>
                </a:ext>
              </a:extLst>
            </p:cNvPr>
            <p:cNvSpPr>
              <a:spLocks noChangeArrowheads="1"/>
            </p:cNvSpPr>
            <p:nvPr/>
          </p:nvSpPr>
          <p:spPr bwMode="auto">
            <a:xfrm>
              <a:off x="3271"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3" name="Rectangle 60">
              <a:extLst>
                <a:ext uri="{FF2B5EF4-FFF2-40B4-BE49-F238E27FC236}">
                  <a16:creationId xmlns:a16="http://schemas.microsoft.com/office/drawing/2014/main" id="{44E4032F-9060-4A62-B8B0-35081C9C38AF}"/>
                </a:ext>
              </a:extLst>
            </p:cNvPr>
            <p:cNvSpPr>
              <a:spLocks noChangeArrowheads="1"/>
            </p:cNvSpPr>
            <p:nvPr/>
          </p:nvSpPr>
          <p:spPr bwMode="auto">
            <a:xfrm>
              <a:off x="3368"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4" name="Rectangle 61">
              <a:extLst>
                <a:ext uri="{FF2B5EF4-FFF2-40B4-BE49-F238E27FC236}">
                  <a16:creationId xmlns:a16="http://schemas.microsoft.com/office/drawing/2014/main" id="{ABEC4EC4-8558-4C4E-95BE-8823499F4CDD}"/>
                </a:ext>
              </a:extLst>
            </p:cNvPr>
            <p:cNvSpPr>
              <a:spLocks noChangeArrowheads="1"/>
            </p:cNvSpPr>
            <p:nvPr/>
          </p:nvSpPr>
          <p:spPr bwMode="auto">
            <a:xfrm>
              <a:off x="3421"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5" name="Rectangle 62">
              <a:extLst>
                <a:ext uri="{FF2B5EF4-FFF2-40B4-BE49-F238E27FC236}">
                  <a16:creationId xmlns:a16="http://schemas.microsoft.com/office/drawing/2014/main" id="{C1C69A72-1E83-4800-A879-C5DB94379AA7}"/>
                </a:ext>
              </a:extLst>
            </p:cNvPr>
            <p:cNvSpPr>
              <a:spLocks noChangeArrowheads="1"/>
            </p:cNvSpPr>
            <p:nvPr/>
          </p:nvSpPr>
          <p:spPr bwMode="auto">
            <a:xfrm>
              <a:off x="3501"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6" name="Rectangle 63">
              <a:extLst>
                <a:ext uri="{FF2B5EF4-FFF2-40B4-BE49-F238E27FC236}">
                  <a16:creationId xmlns:a16="http://schemas.microsoft.com/office/drawing/2014/main" id="{03DD3B83-3E46-42B8-9532-3C5C17A179F4}"/>
                </a:ext>
              </a:extLst>
            </p:cNvPr>
            <p:cNvSpPr>
              <a:spLocks noChangeArrowheads="1"/>
            </p:cNvSpPr>
            <p:nvPr/>
          </p:nvSpPr>
          <p:spPr bwMode="auto">
            <a:xfrm>
              <a:off x="3796"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7" name="Rectangle 64">
              <a:extLst>
                <a:ext uri="{FF2B5EF4-FFF2-40B4-BE49-F238E27FC236}">
                  <a16:creationId xmlns:a16="http://schemas.microsoft.com/office/drawing/2014/main" id="{F8B1C2D7-0A9B-4699-B35D-8E1201D3BB6A}"/>
                </a:ext>
              </a:extLst>
            </p:cNvPr>
            <p:cNvSpPr>
              <a:spLocks noChangeArrowheads="1"/>
            </p:cNvSpPr>
            <p:nvPr/>
          </p:nvSpPr>
          <p:spPr bwMode="auto">
            <a:xfrm>
              <a:off x="3894"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8" name="Rectangle 65">
              <a:extLst>
                <a:ext uri="{FF2B5EF4-FFF2-40B4-BE49-F238E27FC236}">
                  <a16:creationId xmlns:a16="http://schemas.microsoft.com/office/drawing/2014/main" id="{348E6515-40A5-4209-B1A7-0125D3D72D9E}"/>
                </a:ext>
              </a:extLst>
            </p:cNvPr>
            <p:cNvSpPr>
              <a:spLocks noChangeArrowheads="1"/>
            </p:cNvSpPr>
            <p:nvPr/>
          </p:nvSpPr>
          <p:spPr bwMode="auto">
            <a:xfrm>
              <a:off x="3947"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5</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99" name="Rectangle 66">
              <a:extLst>
                <a:ext uri="{FF2B5EF4-FFF2-40B4-BE49-F238E27FC236}">
                  <a16:creationId xmlns:a16="http://schemas.microsoft.com/office/drawing/2014/main" id="{2BD0452D-4FC6-412A-8767-20375E171D16}"/>
                </a:ext>
              </a:extLst>
            </p:cNvPr>
            <p:cNvSpPr>
              <a:spLocks noChangeArrowheads="1"/>
            </p:cNvSpPr>
            <p:nvPr/>
          </p:nvSpPr>
          <p:spPr bwMode="auto">
            <a:xfrm>
              <a:off x="4026"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grpSp>
      <p:sp>
        <p:nvSpPr>
          <p:cNvPr id="56325" name="Freeform 5">
            <a:extLst>
              <a:ext uri="{FF2B5EF4-FFF2-40B4-BE49-F238E27FC236}">
                <a16:creationId xmlns:a16="http://schemas.microsoft.com/office/drawing/2014/main" id="{B853242F-7371-47B6-8E27-29659EDD7B5C}"/>
              </a:ext>
            </a:extLst>
          </p:cNvPr>
          <p:cNvSpPr>
            <a:spLocks/>
          </p:cNvSpPr>
          <p:nvPr/>
        </p:nvSpPr>
        <p:spPr bwMode="auto">
          <a:xfrm>
            <a:off x="6693694" y="836613"/>
            <a:ext cx="596900" cy="596900"/>
          </a:xfrm>
          <a:custGeom>
            <a:avLst/>
            <a:gdLst>
              <a:gd name="T0" fmla="*/ 2147483646 w 752"/>
              <a:gd name="T1" fmla="*/ 2147483646 h 752"/>
              <a:gd name="T2" fmla="*/ 2147483646 w 752"/>
              <a:gd name="T3" fmla="*/ 2147483646 h 752"/>
              <a:gd name="T4" fmla="*/ 2147483646 w 752"/>
              <a:gd name="T5" fmla="*/ 2147483646 h 752"/>
              <a:gd name="T6" fmla="*/ 2147483646 w 752"/>
              <a:gd name="T7" fmla="*/ 2147483646 h 752"/>
              <a:gd name="T8" fmla="*/ 2147483646 w 752"/>
              <a:gd name="T9" fmla="*/ 2147483646 h 752"/>
              <a:gd name="T10" fmla="*/ 2147483646 w 752"/>
              <a:gd name="T11" fmla="*/ 2147483646 h 752"/>
              <a:gd name="T12" fmla="*/ 2147483646 w 752"/>
              <a:gd name="T13" fmla="*/ 2147483646 h 752"/>
              <a:gd name="T14" fmla="*/ 2147483646 w 752"/>
              <a:gd name="T15" fmla="*/ 2147483646 h 752"/>
              <a:gd name="T16" fmla="*/ 2147483646 w 752"/>
              <a:gd name="T17" fmla="*/ 2147483646 h 752"/>
              <a:gd name="T18" fmla="*/ 2147483646 w 752"/>
              <a:gd name="T19" fmla="*/ 2147483646 h 752"/>
              <a:gd name="T20" fmla="*/ 2147483646 w 752"/>
              <a:gd name="T21" fmla="*/ 0 h 752"/>
              <a:gd name="T22" fmla="*/ 2147483646 w 752"/>
              <a:gd name="T23" fmla="*/ 2147483646 h 752"/>
              <a:gd name="T24" fmla="*/ 2147483646 w 752"/>
              <a:gd name="T25" fmla="*/ 2147483646 h 752"/>
              <a:gd name="T26" fmla="*/ 2147483646 w 752"/>
              <a:gd name="T27" fmla="*/ 2147483646 h 752"/>
              <a:gd name="T28" fmla="*/ 2147483646 w 752"/>
              <a:gd name="T29" fmla="*/ 2147483646 h 752"/>
              <a:gd name="T30" fmla="*/ 2147483646 w 752"/>
              <a:gd name="T31" fmla="*/ 2147483646 h 752"/>
              <a:gd name="T32" fmla="*/ 2147483646 w 752"/>
              <a:gd name="T33" fmla="*/ 2147483646 h 752"/>
              <a:gd name="T34" fmla="*/ 2147483646 w 752"/>
              <a:gd name="T35" fmla="*/ 2147483646 h 752"/>
              <a:gd name="T36" fmla="*/ 2147483646 w 752"/>
              <a:gd name="T37" fmla="*/ 2147483646 h 752"/>
              <a:gd name="T38" fmla="*/ 2147483646 w 752"/>
              <a:gd name="T39" fmla="*/ 2147483646 h 752"/>
              <a:gd name="T40" fmla="*/ 2147483646 w 752"/>
              <a:gd name="T41" fmla="*/ 2147483646 h 752"/>
              <a:gd name="T42" fmla="*/ 0 w 752"/>
              <a:gd name="T43" fmla="*/ 2147483646 h 752"/>
              <a:gd name="T44" fmla="*/ 2147483646 w 752"/>
              <a:gd name="T45" fmla="*/ 2147483646 h 752"/>
              <a:gd name="T46" fmla="*/ 2147483646 w 752"/>
              <a:gd name="T47" fmla="*/ 2147483646 h 752"/>
              <a:gd name="T48" fmla="*/ 2147483646 w 752"/>
              <a:gd name="T49" fmla="*/ 2147483646 h 752"/>
              <a:gd name="T50" fmla="*/ 2147483646 w 752"/>
              <a:gd name="T51" fmla="*/ 2147483646 h 752"/>
              <a:gd name="T52" fmla="*/ 2147483646 w 752"/>
              <a:gd name="T53" fmla="*/ 2147483646 h 752"/>
              <a:gd name="T54" fmla="*/ 2147483646 w 752"/>
              <a:gd name="T55" fmla="*/ 2147483646 h 752"/>
              <a:gd name="T56" fmla="*/ 2147483646 w 752"/>
              <a:gd name="T57" fmla="*/ 2147483646 h 752"/>
              <a:gd name="T58" fmla="*/ 2147483646 w 752"/>
              <a:gd name="T59" fmla="*/ 2147483646 h 752"/>
              <a:gd name="T60" fmla="*/ 2147483646 w 752"/>
              <a:gd name="T61" fmla="*/ 2147483646 h 752"/>
              <a:gd name="T62" fmla="*/ 2147483646 w 752"/>
              <a:gd name="T63" fmla="*/ 2147483646 h 752"/>
              <a:gd name="T64" fmla="*/ 2147483646 w 752"/>
              <a:gd name="T65" fmla="*/ 2147483646 h 752"/>
              <a:gd name="T66" fmla="*/ 2147483646 w 752"/>
              <a:gd name="T67" fmla="*/ 2147483646 h 752"/>
              <a:gd name="T68" fmla="*/ 2147483646 w 752"/>
              <a:gd name="T69" fmla="*/ 2147483646 h 752"/>
              <a:gd name="T70" fmla="*/ 2147483646 w 752"/>
              <a:gd name="T71" fmla="*/ 2147483646 h 752"/>
              <a:gd name="T72" fmla="*/ 2147483646 w 752"/>
              <a:gd name="T73" fmla="*/ 2147483646 h 752"/>
              <a:gd name="T74" fmla="*/ 2147483646 w 752"/>
              <a:gd name="T75" fmla="*/ 2147483646 h 752"/>
              <a:gd name="T76" fmla="*/ 2147483646 w 752"/>
              <a:gd name="T77" fmla="*/ 2147483646 h 752"/>
              <a:gd name="T78" fmla="*/ 2147483646 w 752"/>
              <a:gd name="T79" fmla="*/ 2147483646 h 752"/>
              <a:gd name="T80" fmla="*/ 2147483646 w 752"/>
              <a:gd name="T81" fmla="*/ 2147483646 h 752"/>
              <a:gd name="T82" fmla="*/ 2147483646 w 752"/>
              <a:gd name="T83" fmla="*/ 2147483646 h 752"/>
              <a:gd name="T84" fmla="*/ 2147483646 w 752"/>
              <a:gd name="T85" fmla="*/ 2147483646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26" name="Rectangle 31">
            <a:extLst>
              <a:ext uri="{FF2B5EF4-FFF2-40B4-BE49-F238E27FC236}">
                <a16:creationId xmlns:a16="http://schemas.microsoft.com/office/drawing/2014/main" id="{A53279FF-8023-41B9-B49A-B472C870BC2A}"/>
              </a:ext>
            </a:extLst>
          </p:cNvPr>
          <p:cNvSpPr>
            <a:spLocks noChangeArrowheads="1"/>
          </p:cNvSpPr>
          <p:nvPr/>
        </p:nvSpPr>
        <p:spPr bwMode="auto">
          <a:xfrm>
            <a:off x="6160294" y="982663"/>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27" name="Rectangle 32">
            <a:extLst>
              <a:ext uri="{FF2B5EF4-FFF2-40B4-BE49-F238E27FC236}">
                <a16:creationId xmlns:a16="http://schemas.microsoft.com/office/drawing/2014/main" id="{0B53EF7A-8A5B-4B32-AA59-ECFFC4CAFDFF}"/>
              </a:ext>
            </a:extLst>
          </p:cNvPr>
          <p:cNvSpPr>
            <a:spLocks noChangeArrowheads="1"/>
          </p:cNvSpPr>
          <p:nvPr/>
        </p:nvSpPr>
        <p:spPr bwMode="auto">
          <a:xfrm>
            <a:off x="6330156" y="9826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28" name="Rectangle 34">
            <a:extLst>
              <a:ext uri="{FF2B5EF4-FFF2-40B4-BE49-F238E27FC236}">
                <a16:creationId xmlns:a16="http://schemas.microsoft.com/office/drawing/2014/main" id="{68B5F027-796E-4A32-A50A-5E09D4859CBF}"/>
              </a:ext>
            </a:extLst>
          </p:cNvPr>
          <p:cNvSpPr>
            <a:spLocks noChangeArrowheads="1"/>
          </p:cNvSpPr>
          <p:nvPr/>
        </p:nvSpPr>
        <p:spPr bwMode="auto">
          <a:xfrm>
            <a:off x="6539706" y="9826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6329" name="Freeform 6">
            <a:extLst>
              <a:ext uri="{FF2B5EF4-FFF2-40B4-BE49-F238E27FC236}">
                <a16:creationId xmlns:a16="http://schemas.microsoft.com/office/drawing/2014/main" id="{87A6E88C-0430-46BD-A67B-BA0794AAF438}"/>
              </a:ext>
            </a:extLst>
          </p:cNvPr>
          <p:cNvSpPr>
            <a:spLocks/>
          </p:cNvSpPr>
          <p:nvPr/>
        </p:nvSpPr>
        <p:spPr bwMode="auto">
          <a:xfrm>
            <a:off x="6693694" y="857250"/>
            <a:ext cx="596900" cy="596900"/>
          </a:xfrm>
          <a:custGeom>
            <a:avLst/>
            <a:gdLst>
              <a:gd name="T0" fmla="*/ 2147483646 w 752"/>
              <a:gd name="T1" fmla="*/ 2147483646 h 752"/>
              <a:gd name="T2" fmla="*/ 2147483646 w 752"/>
              <a:gd name="T3" fmla="*/ 2147483646 h 752"/>
              <a:gd name="T4" fmla="*/ 2147483646 w 752"/>
              <a:gd name="T5" fmla="*/ 2147483646 h 752"/>
              <a:gd name="T6" fmla="*/ 2147483646 w 752"/>
              <a:gd name="T7" fmla="*/ 2147483646 h 752"/>
              <a:gd name="T8" fmla="*/ 2147483646 w 752"/>
              <a:gd name="T9" fmla="*/ 2147483646 h 752"/>
              <a:gd name="T10" fmla="*/ 2147483646 w 752"/>
              <a:gd name="T11" fmla="*/ 2147483646 h 752"/>
              <a:gd name="T12" fmla="*/ 2147483646 w 752"/>
              <a:gd name="T13" fmla="*/ 2147483646 h 752"/>
              <a:gd name="T14" fmla="*/ 2147483646 w 752"/>
              <a:gd name="T15" fmla="*/ 2147483646 h 752"/>
              <a:gd name="T16" fmla="*/ 2147483646 w 752"/>
              <a:gd name="T17" fmla="*/ 2147483646 h 752"/>
              <a:gd name="T18" fmla="*/ 2147483646 w 752"/>
              <a:gd name="T19" fmla="*/ 2147483646 h 752"/>
              <a:gd name="T20" fmla="*/ 2147483646 w 752"/>
              <a:gd name="T21" fmla="*/ 0 h 752"/>
              <a:gd name="T22" fmla="*/ 2147483646 w 752"/>
              <a:gd name="T23" fmla="*/ 2147483646 h 752"/>
              <a:gd name="T24" fmla="*/ 2147483646 w 752"/>
              <a:gd name="T25" fmla="*/ 2147483646 h 752"/>
              <a:gd name="T26" fmla="*/ 2147483646 w 752"/>
              <a:gd name="T27" fmla="*/ 2147483646 h 752"/>
              <a:gd name="T28" fmla="*/ 2147483646 w 752"/>
              <a:gd name="T29" fmla="*/ 2147483646 h 752"/>
              <a:gd name="T30" fmla="*/ 2147483646 w 752"/>
              <a:gd name="T31" fmla="*/ 2147483646 h 752"/>
              <a:gd name="T32" fmla="*/ 2147483646 w 752"/>
              <a:gd name="T33" fmla="*/ 2147483646 h 752"/>
              <a:gd name="T34" fmla="*/ 2147483646 w 752"/>
              <a:gd name="T35" fmla="*/ 2147483646 h 752"/>
              <a:gd name="T36" fmla="*/ 2147483646 w 752"/>
              <a:gd name="T37" fmla="*/ 2147483646 h 752"/>
              <a:gd name="T38" fmla="*/ 2147483646 w 752"/>
              <a:gd name="T39" fmla="*/ 2147483646 h 752"/>
              <a:gd name="T40" fmla="*/ 2147483646 w 752"/>
              <a:gd name="T41" fmla="*/ 2147483646 h 752"/>
              <a:gd name="T42" fmla="*/ 0 w 752"/>
              <a:gd name="T43" fmla="*/ 2147483646 h 752"/>
              <a:gd name="T44" fmla="*/ 2147483646 w 752"/>
              <a:gd name="T45" fmla="*/ 2147483646 h 752"/>
              <a:gd name="T46" fmla="*/ 2147483646 w 752"/>
              <a:gd name="T47" fmla="*/ 2147483646 h 752"/>
              <a:gd name="T48" fmla="*/ 2147483646 w 752"/>
              <a:gd name="T49" fmla="*/ 2147483646 h 752"/>
              <a:gd name="T50" fmla="*/ 2147483646 w 752"/>
              <a:gd name="T51" fmla="*/ 2147483646 h 752"/>
              <a:gd name="T52" fmla="*/ 2147483646 w 752"/>
              <a:gd name="T53" fmla="*/ 2147483646 h 752"/>
              <a:gd name="T54" fmla="*/ 2147483646 w 752"/>
              <a:gd name="T55" fmla="*/ 2147483646 h 752"/>
              <a:gd name="T56" fmla="*/ 2147483646 w 752"/>
              <a:gd name="T57" fmla="*/ 2147483646 h 752"/>
              <a:gd name="T58" fmla="*/ 2147483646 w 752"/>
              <a:gd name="T59" fmla="*/ 2147483646 h 752"/>
              <a:gd name="T60" fmla="*/ 2147483646 w 752"/>
              <a:gd name="T61" fmla="*/ 2147483646 h 752"/>
              <a:gd name="T62" fmla="*/ 2147483646 w 752"/>
              <a:gd name="T63" fmla="*/ 2147483646 h 752"/>
              <a:gd name="T64" fmla="*/ 2147483646 w 752"/>
              <a:gd name="T65" fmla="*/ 2147483646 h 752"/>
              <a:gd name="T66" fmla="*/ 2147483646 w 752"/>
              <a:gd name="T67" fmla="*/ 2147483646 h 752"/>
              <a:gd name="T68" fmla="*/ 2147483646 w 752"/>
              <a:gd name="T69" fmla="*/ 2147483646 h 752"/>
              <a:gd name="T70" fmla="*/ 2147483646 w 752"/>
              <a:gd name="T71" fmla="*/ 2147483646 h 752"/>
              <a:gd name="T72" fmla="*/ 2147483646 w 752"/>
              <a:gd name="T73" fmla="*/ 2147483646 h 752"/>
              <a:gd name="T74" fmla="*/ 2147483646 w 752"/>
              <a:gd name="T75" fmla="*/ 2147483646 h 752"/>
              <a:gd name="T76" fmla="*/ 2147483646 w 752"/>
              <a:gd name="T77" fmla="*/ 2147483646 h 752"/>
              <a:gd name="T78" fmla="*/ 2147483646 w 752"/>
              <a:gd name="T79" fmla="*/ 2147483646 h 752"/>
              <a:gd name="T80" fmla="*/ 2147483646 w 752"/>
              <a:gd name="T81" fmla="*/ 2147483646 h 752"/>
              <a:gd name="T82" fmla="*/ 2147483646 w 752"/>
              <a:gd name="T83" fmla="*/ 2147483646 h 752"/>
              <a:gd name="T84" fmla="*/ 2147483646 w 752"/>
              <a:gd name="T85" fmla="*/ 2147483646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6330" name="Rectangle 33">
            <a:extLst>
              <a:ext uri="{FF2B5EF4-FFF2-40B4-BE49-F238E27FC236}">
                <a16:creationId xmlns:a16="http://schemas.microsoft.com/office/drawing/2014/main" id="{0D85BD6E-A4A3-468A-9F78-B5F7B4F301BE}"/>
              </a:ext>
            </a:extLst>
          </p:cNvPr>
          <p:cNvSpPr>
            <a:spLocks noChangeArrowheads="1"/>
          </p:cNvSpPr>
          <p:nvPr/>
        </p:nvSpPr>
        <p:spPr bwMode="auto">
          <a:xfrm>
            <a:off x="6439695" y="1009650"/>
            <a:ext cx="10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0</a:t>
            </a:r>
            <a:endParaRPr lang="en-US" altLang="zh-CN" sz="2000">
              <a:solidFill>
                <a:srgbClr val="000000"/>
              </a:solidFill>
              <a:latin typeface="Garamond" panose="02020404030301010803" pitchFamily="18" charset="0"/>
              <a:ea typeface="宋体" panose="02010600030101010101" pitchFamily="2" charset="-122"/>
            </a:endParaRPr>
          </a:p>
        </p:txBody>
      </p:sp>
      <p:cxnSp>
        <p:nvCxnSpPr>
          <p:cNvPr id="56331" name="直接连接符 5">
            <a:extLst>
              <a:ext uri="{FF2B5EF4-FFF2-40B4-BE49-F238E27FC236}">
                <a16:creationId xmlns:a16="http://schemas.microsoft.com/office/drawing/2014/main" id="{A845D40B-2133-4335-AD73-01B304CA3C33}"/>
              </a:ext>
            </a:extLst>
          </p:cNvPr>
          <p:cNvCxnSpPr>
            <a:cxnSpLocks noChangeShapeType="1"/>
          </p:cNvCxnSpPr>
          <p:nvPr/>
        </p:nvCxnSpPr>
        <p:spPr bwMode="auto">
          <a:xfrm>
            <a:off x="7001669" y="1454151"/>
            <a:ext cx="0" cy="379413"/>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本框 76">
            <a:extLst>
              <a:ext uri="{FF2B5EF4-FFF2-40B4-BE49-F238E27FC236}">
                <a16:creationId xmlns:a16="http://schemas.microsoft.com/office/drawing/2014/main" id="{397273F6-317C-47FB-8B4F-74EBF8295EA0}"/>
              </a:ext>
            </a:extLst>
          </p:cNvPr>
          <p:cNvSpPr txBox="1"/>
          <p:nvPr/>
        </p:nvSpPr>
        <p:spPr>
          <a:xfrm>
            <a:off x="7795419" y="965200"/>
            <a:ext cx="958850" cy="400050"/>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2000" b="1" dirty="0">
                <a:solidFill>
                  <a:srgbClr val="000000"/>
                </a:solidFill>
                <a:latin typeface="Times New Roman"/>
                <a:ea typeface="楷体_GB2312"/>
                <a:cs typeface="Arial"/>
              </a:rPr>
              <a:t>获胜者</a:t>
            </a:r>
            <a:endParaRPr lang="zh-CN" altLang="en-US" sz="3200" b="1" dirty="0">
              <a:solidFill>
                <a:srgbClr val="000000"/>
              </a:solidFill>
              <a:latin typeface="Times New Roman"/>
              <a:ea typeface="楷体_GB2312"/>
              <a:cs typeface="Arial"/>
            </a:endParaRPr>
          </a:p>
        </p:txBody>
      </p:sp>
      <p:cxnSp>
        <p:nvCxnSpPr>
          <p:cNvPr id="56333" name="直接箭头连接符 7">
            <a:extLst>
              <a:ext uri="{FF2B5EF4-FFF2-40B4-BE49-F238E27FC236}">
                <a16:creationId xmlns:a16="http://schemas.microsoft.com/office/drawing/2014/main" id="{1C02C8C0-A3B9-407C-872F-C4737FD5BF81}"/>
              </a:ext>
            </a:extLst>
          </p:cNvPr>
          <p:cNvCxnSpPr>
            <a:cxnSpLocks noChangeShapeType="1"/>
            <a:endCxn id="77" idx="1"/>
          </p:cNvCxnSpPr>
          <p:nvPr/>
        </p:nvCxnSpPr>
        <p:spPr bwMode="auto">
          <a:xfrm>
            <a:off x="7306469" y="1155701"/>
            <a:ext cx="488950" cy="95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34" name="文本框 1">
            <a:extLst>
              <a:ext uri="{FF2B5EF4-FFF2-40B4-BE49-F238E27FC236}">
                <a16:creationId xmlns:a16="http://schemas.microsoft.com/office/drawing/2014/main" id="{A02352C2-D044-4E0A-A724-A4ACA840D1DF}"/>
              </a:ext>
            </a:extLst>
          </p:cNvPr>
          <p:cNvSpPr txBox="1">
            <a:spLocks noChangeArrowheads="1"/>
          </p:cNvSpPr>
          <p:nvPr/>
        </p:nvSpPr>
        <p:spPr bwMode="auto">
          <a:xfrm>
            <a:off x="1343821" y="4789489"/>
            <a:ext cx="1908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0"/>
              </a:spcBef>
              <a:buClrTx/>
              <a:buNone/>
            </a:pPr>
            <a:r>
              <a:rPr lang="en-US" altLang="zh-CN" sz="2400">
                <a:solidFill>
                  <a:srgbClr val="CC0000"/>
                </a:solidFill>
                <a:latin typeface="微软雅黑" panose="020B0503020204020204" pitchFamily="34" charset="-122"/>
                <a:ea typeface="微软雅黑" panose="020B0503020204020204" pitchFamily="34" charset="-122"/>
              </a:rPr>
              <a:t>LowExt = 2</a:t>
            </a:r>
            <a:endParaRPr lang="zh-CN" altLang="en-US" sz="2400">
              <a:solidFill>
                <a:srgbClr val="CC0000"/>
              </a:solidFill>
              <a:latin typeface="微软雅黑" panose="020B0503020204020204" pitchFamily="34" charset="-122"/>
              <a:ea typeface="微软雅黑" panose="020B0503020204020204" pitchFamily="34" charset="-122"/>
            </a:endParaRPr>
          </a:p>
        </p:txBody>
      </p:sp>
      <p:sp>
        <p:nvSpPr>
          <p:cNvPr id="56335" name="文本框 81">
            <a:extLst>
              <a:ext uri="{FF2B5EF4-FFF2-40B4-BE49-F238E27FC236}">
                <a16:creationId xmlns:a16="http://schemas.microsoft.com/office/drawing/2014/main" id="{4F690EFF-4F2D-492F-9029-A1DEC163FAC5}"/>
              </a:ext>
            </a:extLst>
          </p:cNvPr>
          <p:cNvSpPr txBox="1">
            <a:spLocks noChangeArrowheads="1"/>
          </p:cNvSpPr>
          <p:nvPr/>
        </p:nvSpPr>
        <p:spPr bwMode="auto">
          <a:xfrm>
            <a:off x="1359695" y="5545139"/>
            <a:ext cx="175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0"/>
              </a:spcBef>
              <a:buClrTx/>
              <a:buNone/>
            </a:pPr>
            <a:r>
              <a:rPr lang="en-US" altLang="zh-CN" sz="2400">
                <a:solidFill>
                  <a:srgbClr val="CC0000"/>
                </a:solidFill>
                <a:latin typeface="微软雅黑" panose="020B0503020204020204" pitchFamily="34" charset="-122"/>
                <a:ea typeface="微软雅黑" panose="020B0503020204020204" pitchFamily="34" charset="-122"/>
              </a:rPr>
              <a:t>Offset = 7</a:t>
            </a:r>
            <a:endParaRPr lang="zh-CN" altLang="en-US" sz="2400">
              <a:solidFill>
                <a:srgbClr val="CC0000"/>
              </a:solidFill>
              <a:latin typeface="微软雅黑" panose="020B0503020204020204" pitchFamily="34" charset="-122"/>
              <a:ea typeface="微软雅黑" panose="020B0503020204020204" pitchFamily="34" charset="-122"/>
            </a:endParaRPr>
          </a:p>
        </p:txBody>
      </p:sp>
      <p:sp>
        <p:nvSpPr>
          <p:cNvPr id="56336" name="文本框 82">
            <a:extLst>
              <a:ext uri="{FF2B5EF4-FFF2-40B4-BE49-F238E27FC236}">
                <a16:creationId xmlns:a16="http://schemas.microsoft.com/office/drawing/2014/main" id="{E01F1E39-D42E-44EC-8E8D-D98F22E9C11A}"/>
              </a:ext>
            </a:extLst>
          </p:cNvPr>
          <p:cNvSpPr txBox="1">
            <a:spLocks noChangeArrowheads="1"/>
          </p:cNvSpPr>
          <p:nvPr/>
        </p:nvSpPr>
        <p:spPr bwMode="auto">
          <a:xfrm>
            <a:off x="1362870" y="4029077"/>
            <a:ext cx="989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nSpc>
                <a:spcPct val="100000"/>
              </a:lnSpc>
              <a:spcBef>
                <a:spcPct val="0"/>
              </a:spcBef>
              <a:buClrTx/>
              <a:buNone/>
            </a:pPr>
            <a:r>
              <a:rPr lang="en-US" altLang="zh-CN" sz="2400" dirty="0">
                <a:solidFill>
                  <a:srgbClr val="CC0000"/>
                </a:solidFill>
                <a:latin typeface="微软雅黑" panose="020B0503020204020204" pitchFamily="34" charset="-122"/>
                <a:ea typeface="微软雅黑" panose="020B0503020204020204" pitchFamily="34" charset="-122"/>
              </a:rPr>
              <a:t>n = 5</a:t>
            </a:r>
            <a:endParaRPr lang="zh-CN" altLang="en-US" sz="2400" dirty="0">
              <a:solidFill>
                <a:srgbClr val="CC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8155E65-CBB7-4A5C-A65D-79AC2A38C6A7}"/>
              </a:ext>
            </a:extLst>
          </p:cNvPr>
          <p:cNvSpPr>
            <a:spLocks noGrp="1" noChangeArrowheads="1"/>
          </p:cNvSpPr>
          <p:nvPr>
            <p:ph type="title"/>
          </p:nvPr>
        </p:nvSpPr>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初始化败者树算法</a:t>
            </a:r>
          </a:p>
        </p:txBody>
      </p:sp>
      <p:sp>
        <p:nvSpPr>
          <p:cNvPr id="57347" name="Rectangle 3">
            <a:extLst>
              <a:ext uri="{FF2B5EF4-FFF2-40B4-BE49-F238E27FC236}">
                <a16:creationId xmlns:a16="http://schemas.microsoft.com/office/drawing/2014/main" id="{D5E6741B-AB78-40E1-A088-68361C6C58D3}"/>
              </a:ext>
            </a:extLst>
          </p:cNvPr>
          <p:cNvSpPr>
            <a:spLocks noGrp="1" noChangeArrowheads="1"/>
          </p:cNvSpPr>
          <p:nvPr>
            <p:ph type="body" idx="1"/>
          </p:nvPr>
        </p:nvSpPr>
        <p:spPr>
          <a:xfrm>
            <a:off x="431744" y="836614"/>
            <a:ext cx="11303055" cy="5545137"/>
          </a:xfrm>
        </p:spPr>
        <p:txBody>
          <a:bodyPr/>
          <a:lstStyle/>
          <a:p>
            <a:pPr eaLnBrk="1" hangingPunct="1">
              <a:lnSpc>
                <a:spcPct val="15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template&lt;class T&gt;</a:t>
            </a:r>
          </a:p>
          <a:p>
            <a:pPr eaLnBrk="1" hangingPunct="1">
              <a:lnSpc>
                <a:spcPct val="15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void </a:t>
            </a:r>
            <a:r>
              <a:rPr lang="en-US" altLang="zh-CN" sz="2400" dirty="0" err="1">
                <a:latin typeface="Arial" panose="020B0604020202020204" pitchFamily="34" charset="0"/>
                <a:cs typeface="Arial" panose="020B0604020202020204" pitchFamily="34" charset="0"/>
              </a:rPr>
              <a:t>LoserTree</a:t>
            </a:r>
            <a:r>
              <a:rPr lang="en-US" altLang="zh-CN" sz="2400" dirty="0">
                <a:latin typeface="Arial" panose="020B0604020202020204" pitchFamily="34" charset="0"/>
                <a:cs typeface="Arial" panose="020B0604020202020204" pitchFamily="34" charset="0"/>
              </a:rPr>
              <a:t>&lt;T&gt;::</a:t>
            </a:r>
            <a:r>
              <a:rPr lang="en-US" altLang="zh-CN" sz="2400" dirty="0">
                <a:solidFill>
                  <a:srgbClr val="C00000"/>
                </a:solidFill>
                <a:latin typeface="Arial" panose="020B0604020202020204" pitchFamily="34" charset="0"/>
                <a:cs typeface="Arial" panose="020B0604020202020204" pitchFamily="34" charset="0"/>
              </a:rPr>
              <a:t>Initialize</a:t>
            </a:r>
            <a:r>
              <a:rPr lang="en-US" altLang="zh-CN" sz="2400" dirty="0">
                <a:latin typeface="Arial" panose="020B0604020202020204" pitchFamily="34" charset="0"/>
                <a:cs typeface="Arial" panose="020B0604020202020204" pitchFamily="34" charset="0"/>
              </a:rPr>
              <a:t>(T A[], int size, int(*winner)(T A[], int b, int c), int(*loser)(T A[], int b, int c))  {</a:t>
            </a:r>
          </a:p>
          <a:p>
            <a:pPr eaLnBrk="1" hangingPunct="1">
              <a:lnSpc>
                <a:spcPct val="15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int </a:t>
            </a:r>
            <a:r>
              <a:rPr lang="en-US" altLang="zh-CN" sz="2400" dirty="0" err="1">
                <a:latin typeface="Arial" panose="020B0604020202020204" pitchFamily="34" charset="0"/>
                <a:cs typeface="Arial" panose="020B0604020202020204" pitchFamily="34" charset="0"/>
              </a:rPr>
              <a:t>i,s</a:t>
            </a:r>
            <a:r>
              <a:rPr lang="en-US" altLang="zh-CN" sz="2400" dirty="0">
                <a:latin typeface="Arial" panose="020B0604020202020204" pitchFamily="34" charset="0"/>
                <a:cs typeface="Arial" panose="020B0604020202020204" pitchFamily="34" charset="0"/>
              </a:rPr>
              <a:t>;</a:t>
            </a:r>
          </a:p>
          <a:p>
            <a:pPr eaLnBrk="1" hangingPunct="1">
              <a:lnSpc>
                <a:spcPct val="15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n = size;                    		          // </a:t>
            </a:r>
            <a:r>
              <a:rPr lang="zh-CN" altLang="en-US" sz="2400" dirty="0">
                <a:latin typeface="Arial" panose="020B0604020202020204" pitchFamily="34" charset="0"/>
                <a:cs typeface="Arial" panose="020B0604020202020204" pitchFamily="34" charset="0"/>
              </a:rPr>
              <a:t>初始化成员变量</a:t>
            </a:r>
          </a:p>
          <a:p>
            <a:pPr eaLnBrk="1" hangingPunct="1">
              <a:lnSpc>
                <a:spcPct val="150000"/>
              </a:lnSpc>
              <a:spcBef>
                <a:spcPct val="10000"/>
              </a:spcBef>
              <a:buFont typeface="Wingdings" panose="05000000000000000000" pitchFamily="2" charset="2"/>
              <a:buNone/>
            </a:pP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 = A;</a:t>
            </a:r>
          </a:p>
          <a:p>
            <a:pPr eaLnBrk="1" hangingPunct="1">
              <a:lnSpc>
                <a:spcPct val="15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for (</a:t>
            </a:r>
            <a:r>
              <a:rPr lang="en-US" altLang="zh-CN" sz="2400" dirty="0">
                <a:solidFill>
                  <a:srgbClr val="3333FF"/>
                </a:solidFill>
                <a:latin typeface="Arial" panose="020B0604020202020204" pitchFamily="34" charset="0"/>
                <a:cs typeface="Arial" panose="020B0604020202020204" pitchFamily="34" charset="0"/>
              </a:rPr>
              <a:t>s</a:t>
            </a:r>
            <a:r>
              <a:rPr lang="en-US" altLang="zh-CN" sz="2400" dirty="0">
                <a:latin typeface="Arial" panose="020B0604020202020204" pitchFamily="34" charset="0"/>
                <a:cs typeface="Arial" panose="020B0604020202020204" pitchFamily="34" charset="0"/>
              </a:rPr>
              <a:t> = 1; 2*s &lt;= n-1; s += s);               //</a:t>
            </a:r>
            <a:r>
              <a:rPr lang="zh-CN" altLang="en-US" sz="2400" dirty="0">
                <a:solidFill>
                  <a:srgbClr val="3333FF"/>
                </a:solidFill>
                <a:latin typeface="Arial" panose="020B0604020202020204" pitchFamily="34" charset="0"/>
                <a:cs typeface="Arial" panose="020B0604020202020204" pitchFamily="34" charset="0"/>
              </a:rPr>
              <a:t>计算内部节点树深度</a:t>
            </a:r>
            <a:endParaRPr lang="en-US" altLang="zh-CN" sz="2400" dirty="0">
              <a:solidFill>
                <a:srgbClr val="3333FF"/>
              </a:solidFill>
              <a:latin typeface="Arial" panose="020B0604020202020204" pitchFamily="34" charset="0"/>
              <a:cs typeface="Arial" panose="020B0604020202020204" pitchFamily="34" charset="0"/>
            </a:endParaRPr>
          </a:p>
          <a:p>
            <a:pPr eaLnBrk="1" hangingPunct="1">
              <a:lnSpc>
                <a:spcPct val="15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a:t>
            </a:r>
            <a:r>
              <a:rPr lang="en-US" altLang="zh-CN" sz="2400" dirty="0" err="1">
                <a:solidFill>
                  <a:srgbClr val="3333FF"/>
                </a:solidFill>
                <a:latin typeface="Arial" panose="020B0604020202020204" pitchFamily="34" charset="0"/>
                <a:cs typeface="Arial" panose="020B0604020202020204" pitchFamily="34" charset="0"/>
              </a:rPr>
              <a:t>LowExt</a:t>
            </a:r>
            <a:r>
              <a:rPr lang="en-US" altLang="zh-CN" sz="2400" dirty="0">
                <a:latin typeface="Arial" panose="020B0604020202020204" pitchFamily="34" charset="0"/>
                <a:cs typeface="Arial" panose="020B0604020202020204" pitchFamily="34" charset="0"/>
              </a:rPr>
              <a:t> = 2</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(n-s);</a:t>
            </a:r>
          </a:p>
          <a:p>
            <a:pPr eaLnBrk="1" hangingPunct="1">
              <a:lnSpc>
                <a:spcPct val="150000"/>
              </a:lnSpc>
              <a:spcBef>
                <a:spcPct val="10000"/>
              </a:spcBef>
              <a:buFont typeface="Wingdings" panose="05000000000000000000" pitchFamily="2" charset="2"/>
              <a:buNone/>
            </a:pPr>
            <a:r>
              <a:rPr lang="en-US" altLang="zh-CN" sz="2400" dirty="0">
                <a:latin typeface="Arial" panose="020B0604020202020204" pitchFamily="34" charset="0"/>
                <a:cs typeface="Arial" panose="020B0604020202020204" pitchFamily="34" charset="0"/>
              </a:rPr>
              <a:t>		</a:t>
            </a:r>
            <a:r>
              <a:rPr lang="en-US" altLang="zh-CN" sz="2400" dirty="0">
                <a:solidFill>
                  <a:srgbClr val="3333FF"/>
                </a:solidFill>
                <a:latin typeface="Arial" panose="020B0604020202020204" pitchFamily="34" charset="0"/>
                <a:cs typeface="Arial" panose="020B0604020202020204" pitchFamily="34" charset="0"/>
              </a:rPr>
              <a:t>offset</a:t>
            </a:r>
            <a:r>
              <a:rPr lang="en-US" altLang="zh-CN" sz="2400" dirty="0">
                <a:latin typeface="Arial" panose="020B0604020202020204" pitchFamily="34" charset="0"/>
                <a:cs typeface="Arial" panose="020B0604020202020204" pitchFamily="34" charset="0"/>
              </a:rPr>
              <a:t> = 2*s-1;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9A69D22-EED6-468C-85E7-442BD9988DED}"/>
              </a:ext>
            </a:extLst>
          </p:cNvPr>
          <p:cNvSpPr/>
          <p:nvPr/>
        </p:nvSpPr>
        <p:spPr bwMode="auto">
          <a:xfrm>
            <a:off x="179294" y="502024"/>
            <a:ext cx="11896165" cy="68131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cs typeface="Arial" charset="0"/>
            </a:endParaRPr>
          </a:p>
        </p:txBody>
      </p:sp>
      <p:sp>
        <p:nvSpPr>
          <p:cNvPr id="58370" name="Rectangle 2">
            <a:extLst>
              <a:ext uri="{FF2B5EF4-FFF2-40B4-BE49-F238E27FC236}">
                <a16:creationId xmlns:a16="http://schemas.microsoft.com/office/drawing/2014/main" id="{01736760-15F1-4292-AE9A-A8954CC55976}"/>
              </a:ext>
            </a:extLst>
          </p:cNvPr>
          <p:cNvSpPr>
            <a:spLocks noGrp="1" noChangeArrowheads="1"/>
          </p:cNvSpPr>
          <p:nvPr>
            <p:ph type="body" idx="1"/>
          </p:nvPr>
        </p:nvSpPr>
        <p:spPr>
          <a:xfrm>
            <a:off x="431745" y="188914"/>
            <a:ext cx="11377718" cy="6264275"/>
          </a:xfrm>
        </p:spPr>
        <p:txBody>
          <a:bodyPr/>
          <a:lstStyle/>
          <a:p>
            <a:pPr eaLnBrk="1" hangingPunct="1">
              <a:spcBef>
                <a:spcPct val="25000"/>
              </a:spcBef>
              <a:buFont typeface="Wingdings" panose="05000000000000000000" pitchFamily="2" charset="2"/>
              <a:buNone/>
            </a:pPr>
            <a:r>
              <a:rPr lang="en-US" altLang="zh-CN" sz="2200" dirty="0">
                <a:latin typeface="Garamond" panose="02020404030301010803" pitchFamily="18" charset="0"/>
              </a:rPr>
              <a:t>		for (</a:t>
            </a:r>
            <a:r>
              <a:rPr lang="en-US" altLang="zh-CN" sz="2200" dirty="0" err="1">
                <a:latin typeface="Garamond" panose="02020404030301010803" pitchFamily="18" charset="0"/>
              </a:rPr>
              <a:t>i</a:t>
            </a:r>
            <a:r>
              <a:rPr lang="en-US" altLang="zh-CN" sz="2200" dirty="0">
                <a:latin typeface="Garamond" panose="02020404030301010803" pitchFamily="18" charset="0"/>
              </a:rPr>
              <a:t> = 2; </a:t>
            </a:r>
            <a:r>
              <a:rPr lang="en-US" altLang="zh-CN" sz="2200" dirty="0" err="1">
                <a:latin typeface="Garamond" panose="02020404030301010803" pitchFamily="18" charset="0"/>
              </a:rPr>
              <a:t>i</a:t>
            </a:r>
            <a:r>
              <a:rPr lang="en-US" altLang="zh-CN" sz="2200" dirty="0">
                <a:latin typeface="Garamond" panose="02020404030301010803" pitchFamily="18" charset="0"/>
              </a:rPr>
              <a:t> &lt;= </a:t>
            </a:r>
            <a:r>
              <a:rPr lang="en-US" altLang="zh-CN" sz="2200" dirty="0" err="1">
                <a:latin typeface="Garamond" panose="02020404030301010803" pitchFamily="18" charset="0"/>
              </a:rPr>
              <a:t>LowExt</a:t>
            </a:r>
            <a:r>
              <a:rPr lang="en-US" altLang="zh-CN" sz="2200" dirty="0">
                <a:latin typeface="Garamond" panose="02020404030301010803" pitchFamily="18" charset="0"/>
              </a:rPr>
              <a:t>; </a:t>
            </a:r>
            <a:r>
              <a:rPr lang="en-US" altLang="zh-CN" sz="2200" dirty="0" err="1">
                <a:latin typeface="Garamond" panose="02020404030301010803" pitchFamily="18" charset="0"/>
              </a:rPr>
              <a:t>i</a:t>
            </a:r>
            <a:r>
              <a:rPr lang="en-US" altLang="zh-CN" sz="2200" dirty="0">
                <a:latin typeface="Garamond" panose="02020404030301010803" pitchFamily="18" charset="0"/>
              </a:rPr>
              <a:t> += 2) // </a:t>
            </a:r>
            <a:r>
              <a:rPr lang="zh-CN" altLang="en-US" sz="2200" dirty="0">
                <a:solidFill>
                  <a:srgbClr val="3333FF"/>
                </a:solidFill>
                <a:latin typeface="微软雅黑" panose="020B0503020204020204" pitchFamily="34" charset="-122"/>
                <a:ea typeface="微软雅黑" panose="020B0503020204020204" pitchFamily="34" charset="-122"/>
              </a:rPr>
              <a:t>最底层外部结点比赛</a:t>
            </a:r>
          </a:p>
          <a:p>
            <a:pPr eaLnBrk="1" hangingPunct="1">
              <a:spcBef>
                <a:spcPct val="25000"/>
              </a:spcBef>
              <a:buFont typeface="Wingdings" panose="05000000000000000000" pitchFamily="2" charset="2"/>
              <a:buNone/>
            </a:pPr>
            <a:r>
              <a:rPr lang="zh-CN" altLang="en-US" sz="2200" dirty="0">
                <a:latin typeface="Garamond" panose="02020404030301010803" pitchFamily="18" charset="0"/>
              </a:rPr>
              <a:t>			</a:t>
            </a:r>
            <a:r>
              <a:rPr lang="en-US" altLang="zh-CN" sz="2200" dirty="0">
                <a:latin typeface="Garamond" panose="02020404030301010803" pitchFamily="18" charset="0"/>
              </a:rPr>
              <a:t>Play(</a:t>
            </a:r>
            <a:r>
              <a:rPr lang="en-US" altLang="zh-CN" sz="2200" dirty="0">
                <a:solidFill>
                  <a:srgbClr val="C00000"/>
                </a:solidFill>
                <a:latin typeface="Garamond" panose="02020404030301010803" pitchFamily="18" charset="0"/>
              </a:rPr>
              <a:t>(</a:t>
            </a:r>
            <a:r>
              <a:rPr lang="en-US" altLang="zh-CN" sz="2200" dirty="0" err="1">
                <a:solidFill>
                  <a:srgbClr val="C00000"/>
                </a:solidFill>
                <a:latin typeface="Garamond" panose="02020404030301010803" pitchFamily="18" charset="0"/>
              </a:rPr>
              <a:t>offset+i</a:t>
            </a:r>
            <a:r>
              <a:rPr lang="en-US" altLang="zh-CN" sz="2200" dirty="0">
                <a:solidFill>
                  <a:srgbClr val="C00000"/>
                </a:solidFill>
                <a:latin typeface="Garamond" panose="02020404030301010803" pitchFamily="18" charset="0"/>
              </a:rPr>
              <a:t>)/2</a:t>
            </a:r>
            <a:r>
              <a:rPr lang="en-US" altLang="zh-CN" sz="2200" dirty="0">
                <a:latin typeface="Garamond" panose="02020404030301010803" pitchFamily="18" charset="0"/>
              </a:rPr>
              <a:t>, i-1, </a:t>
            </a:r>
            <a:r>
              <a:rPr lang="en-US" altLang="zh-CN" sz="2200" dirty="0" err="1">
                <a:latin typeface="Garamond" panose="02020404030301010803" pitchFamily="18" charset="0"/>
              </a:rPr>
              <a:t>i</a:t>
            </a:r>
            <a:r>
              <a:rPr lang="en-US" altLang="zh-CN" sz="2200" dirty="0">
                <a:latin typeface="Garamond" panose="02020404030301010803" pitchFamily="18" charset="0"/>
              </a:rPr>
              <a:t>, winner, loser);</a:t>
            </a:r>
          </a:p>
          <a:p>
            <a:pPr eaLnBrk="1" hangingPunct="1">
              <a:spcBef>
                <a:spcPct val="25000"/>
              </a:spcBef>
              <a:buFont typeface="Wingdings" panose="05000000000000000000" pitchFamily="2" charset="2"/>
              <a:buNone/>
            </a:pPr>
            <a:r>
              <a:rPr lang="en-US" altLang="zh-CN" sz="2200" dirty="0">
                <a:latin typeface="Garamond" panose="02020404030301010803" pitchFamily="18" charset="0"/>
              </a:rPr>
              <a:t>		// </a:t>
            </a:r>
            <a:r>
              <a:rPr lang="zh-CN" altLang="en-US" sz="2200" dirty="0">
                <a:latin typeface="Garamond" panose="02020404030301010803" pitchFamily="18" charset="0"/>
              </a:rPr>
              <a:t>处理其余外部结点</a:t>
            </a:r>
          </a:p>
          <a:p>
            <a:pPr eaLnBrk="1" hangingPunct="1">
              <a:spcBef>
                <a:spcPct val="25000"/>
              </a:spcBef>
              <a:buFont typeface="Wingdings" panose="05000000000000000000" pitchFamily="2" charset="2"/>
              <a:buNone/>
            </a:pPr>
            <a:r>
              <a:rPr lang="zh-CN" altLang="en-US" sz="2200" dirty="0">
                <a:latin typeface="Garamond" panose="02020404030301010803" pitchFamily="18" charset="0"/>
              </a:rPr>
              <a:t>		</a:t>
            </a:r>
            <a:r>
              <a:rPr lang="en-US" altLang="zh-CN" sz="2200" dirty="0">
                <a:latin typeface="Garamond" panose="02020404030301010803" pitchFamily="18" charset="0"/>
              </a:rPr>
              <a:t>if (n%2) {  </a:t>
            </a:r>
            <a:r>
              <a:rPr lang="en-US" altLang="zh-CN" sz="2200" dirty="0">
                <a:solidFill>
                  <a:srgbClr val="3333FF"/>
                </a:solidFill>
                <a:latin typeface="微软雅黑" panose="020B0503020204020204" pitchFamily="34" charset="-122"/>
                <a:ea typeface="微软雅黑" panose="020B0503020204020204" pitchFamily="34" charset="-122"/>
              </a:rPr>
              <a:t>//n</a:t>
            </a:r>
            <a:r>
              <a:rPr lang="zh-CN" altLang="en-US" sz="2200" dirty="0">
                <a:solidFill>
                  <a:srgbClr val="3333FF"/>
                </a:solidFill>
                <a:latin typeface="微软雅黑" panose="020B0503020204020204" pitchFamily="34" charset="-122"/>
                <a:ea typeface="微软雅黑" panose="020B0503020204020204" pitchFamily="34" charset="-122"/>
              </a:rPr>
              <a:t>为奇数，内部结点和外部结点比一次</a:t>
            </a:r>
          </a:p>
          <a:p>
            <a:pPr eaLnBrk="1" hangingPunct="1">
              <a:spcBef>
                <a:spcPct val="25000"/>
              </a:spcBef>
              <a:buFont typeface="Wingdings" panose="05000000000000000000" pitchFamily="2" charset="2"/>
              <a:buNone/>
            </a:pPr>
            <a:r>
              <a:rPr lang="zh-CN" altLang="en-US" sz="2200" dirty="0">
                <a:latin typeface="Garamond" panose="02020404030301010803" pitchFamily="18" charset="0"/>
              </a:rPr>
              <a:t>			 </a:t>
            </a:r>
            <a:r>
              <a:rPr lang="en-US" altLang="zh-CN" sz="2200" dirty="0">
                <a:latin typeface="Garamond" panose="02020404030301010803" pitchFamily="18" charset="0"/>
              </a:rPr>
              <a:t>// </a:t>
            </a:r>
            <a:r>
              <a:rPr lang="zh-CN" altLang="en-US" sz="2200" dirty="0">
                <a:latin typeface="Garamond" panose="02020404030301010803" pitchFamily="18" charset="0"/>
              </a:rPr>
              <a:t>暂存在父中的左胜者与外部右子结点比</a:t>
            </a:r>
          </a:p>
          <a:p>
            <a:pPr eaLnBrk="1" hangingPunct="1">
              <a:spcBef>
                <a:spcPct val="25000"/>
              </a:spcBef>
              <a:buFont typeface="Wingdings" panose="05000000000000000000" pitchFamily="2" charset="2"/>
              <a:buNone/>
            </a:pPr>
            <a:r>
              <a:rPr lang="en-US" altLang="zh-CN" sz="2200" dirty="0">
                <a:latin typeface="Garamond" panose="02020404030301010803" pitchFamily="18" charset="0"/>
              </a:rPr>
              <a:t>			Play(</a:t>
            </a:r>
            <a:r>
              <a:rPr lang="en-US" altLang="zh-CN" sz="2200" dirty="0">
                <a:solidFill>
                  <a:srgbClr val="C00000"/>
                </a:solidFill>
                <a:latin typeface="Garamond" panose="02020404030301010803" pitchFamily="18" charset="0"/>
              </a:rPr>
              <a:t>n/2</a:t>
            </a:r>
            <a:r>
              <a:rPr lang="en-US" altLang="zh-CN" sz="2200" dirty="0">
                <a:latin typeface="Garamond" panose="02020404030301010803" pitchFamily="18" charset="0"/>
              </a:rPr>
              <a:t>, </a:t>
            </a:r>
            <a:r>
              <a:rPr lang="en-US" altLang="zh-CN" sz="2200" dirty="0">
                <a:solidFill>
                  <a:srgbClr val="C00000"/>
                </a:solidFill>
                <a:latin typeface="Garamond" panose="02020404030301010803" pitchFamily="18" charset="0"/>
              </a:rPr>
              <a:t>B[(n-1)/2], </a:t>
            </a:r>
            <a:r>
              <a:rPr lang="en-US" altLang="zh-CN" sz="2200" dirty="0">
                <a:latin typeface="Garamond" panose="02020404030301010803" pitchFamily="18" charset="0"/>
              </a:rPr>
              <a:t>LowExt+1, winner, loser); 	</a:t>
            </a:r>
            <a:endParaRPr lang="zh-CN" altLang="en-US" sz="2200" dirty="0">
              <a:latin typeface="Garamond" panose="02020404030301010803" pitchFamily="18" charset="0"/>
            </a:endParaRPr>
          </a:p>
          <a:p>
            <a:pPr eaLnBrk="1" hangingPunct="1">
              <a:spcBef>
                <a:spcPct val="25000"/>
              </a:spcBef>
              <a:buFont typeface="Wingdings" panose="05000000000000000000" pitchFamily="2" charset="2"/>
              <a:buNone/>
            </a:pPr>
            <a:r>
              <a:rPr lang="zh-CN" altLang="en-US" sz="2200" dirty="0">
                <a:latin typeface="Garamond" panose="02020404030301010803" pitchFamily="18" charset="0"/>
              </a:rPr>
              <a:t>			</a:t>
            </a:r>
            <a:r>
              <a:rPr lang="en-US" altLang="zh-CN" sz="2200" dirty="0" err="1">
                <a:latin typeface="Garamond" panose="02020404030301010803" pitchFamily="18" charset="0"/>
              </a:rPr>
              <a:t>i</a:t>
            </a:r>
            <a:r>
              <a:rPr lang="en-US" altLang="zh-CN" sz="2200" dirty="0">
                <a:latin typeface="Garamond" panose="02020404030301010803" pitchFamily="18" charset="0"/>
              </a:rPr>
              <a:t> = LowExt+3;</a:t>
            </a:r>
          </a:p>
          <a:p>
            <a:pPr eaLnBrk="1" hangingPunct="1">
              <a:spcBef>
                <a:spcPct val="25000"/>
              </a:spcBef>
              <a:buFont typeface="Wingdings" panose="05000000000000000000" pitchFamily="2" charset="2"/>
              <a:buNone/>
            </a:pPr>
            <a:r>
              <a:rPr lang="en-US" altLang="zh-CN" sz="2200" dirty="0">
                <a:latin typeface="Garamond" panose="02020404030301010803" pitchFamily="18" charset="0"/>
              </a:rPr>
              <a:t>		}</a:t>
            </a:r>
          </a:p>
          <a:p>
            <a:pPr eaLnBrk="1" hangingPunct="1">
              <a:spcBef>
                <a:spcPct val="25000"/>
              </a:spcBef>
              <a:buFont typeface="Wingdings" panose="05000000000000000000" pitchFamily="2" charset="2"/>
              <a:buNone/>
            </a:pPr>
            <a:r>
              <a:rPr lang="en-US" altLang="zh-CN" sz="2200" dirty="0">
                <a:latin typeface="Garamond" panose="02020404030301010803" pitchFamily="18" charset="0"/>
              </a:rPr>
              <a:t>		else  </a:t>
            </a:r>
            <a:r>
              <a:rPr lang="en-US" altLang="zh-CN" sz="2200" dirty="0" err="1">
                <a:latin typeface="Garamond" panose="02020404030301010803" pitchFamily="18" charset="0"/>
              </a:rPr>
              <a:t>i</a:t>
            </a:r>
            <a:r>
              <a:rPr lang="en-US" altLang="zh-CN" sz="2200" dirty="0">
                <a:latin typeface="Garamond" panose="02020404030301010803" pitchFamily="18" charset="0"/>
              </a:rPr>
              <a:t> = LowExt+2;	</a:t>
            </a:r>
          </a:p>
          <a:p>
            <a:pPr eaLnBrk="1" hangingPunct="1">
              <a:spcBef>
                <a:spcPct val="25000"/>
              </a:spcBef>
              <a:buFont typeface="Wingdings" panose="05000000000000000000" pitchFamily="2" charset="2"/>
              <a:buNone/>
            </a:pPr>
            <a:r>
              <a:rPr lang="en-US" altLang="zh-CN" sz="2200" dirty="0">
                <a:latin typeface="Garamond" panose="02020404030301010803" pitchFamily="18" charset="0"/>
              </a:rPr>
              <a:t>		for (; </a:t>
            </a:r>
            <a:r>
              <a:rPr lang="en-US" altLang="zh-CN" sz="2200" dirty="0" err="1">
                <a:latin typeface="Garamond" panose="02020404030301010803" pitchFamily="18" charset="0"/>
              </a:rPr>
              <a:t>i</a:t>
            </a:r>
            <a:r>
              <a:rPr lang="en-US" altLang="zh-CN" sz="2200" dirty="0">
                <a:latin typeface="Garamond" panose="02020404030301010803" pitchFamily="18" charset="0"/>
              </a:rPr>
              <a:t> &lt;= n; </a:t>
            </a:r>
            <a:r>
              <a:rPr lang="en-US" altLang="zh-CN" sz="2200" dirty="0" err="1">
                <a:latin typeface="Garamond" panose="02020404030301010803" pitchFamily="18" charset="0"/>
              </a:rPr>
              <a:t>i</a:t>
            </a:r>
            <a:r>
              <a:rPr lang="en-US" altLang="zh-CN" sz="2200" dirty="0">
                <a:latin typeface="Garamond" panose="02020404030301010803" pitchFamily="18" charset="0"/>
              </a:rPr>
              <a:t> += 2) 	// </a:t>
            </a:r>
            <a:r>
              <a:rPr lang="zh-CN" altLang="en-US" sz="2200" dirty="0">
                <a:solidFill>
                  <a:srgbClr val="3333FF"/>
                </a:solidFill>
                <a:latin typeface="微软雅黑" panose="020B0503020204020204" pitchFamily="34" charset="-122"/>
                <a:ea typeface="微软雅黑" panose="020B0503020204020204" pitchFamily="34" charset="-122"/>
              </a:rPr>
              <a:t>剩余外部结点的比赛</a:t>
            </a:r>
          </a:p>
          <a:p>
            <a:pPr eaLnBrk="1" hangingPunct="1">
              <a:spcBef>
                <a:spcPct val="25000"/>
              </a:spcBef>
              <a:buFont typeface="Wingdings" panose="05000000000000000000" pitchFamily="2" charset="2"/>
              <a:buNone/>
            </a:pPr>
            <a:r>
              <a:rPr lang="zh-CN" altLang="en-US" sz="2200" dirty="0">
                <a:latin typeface="Garamond" panose="02020404030301010803" pitchFamily="18" charset="0"/>
              </a:rPr>
              <a:t>			</a:t>
            </a:r>
            <a:r>
              <a:rPr lang="en-US" altLang="zh-CN" sz="2200" dirty="0">
                <a:latin typeface="Garamond" panose="02020404030301010803" pitchFamily="18" charset="0"/>
              </a:rPr>
              <a:t>Play(</a:t>
            </a:r>
            <a:r>
              <a:rPr lang="en-US" altLang="zh-CN" sz="2200" dirty="0">
                <a:solidFill>
                  <a:srgbClr val="C00000"/>
                </a:solidFill>
                <a:latin typeface="Garamond" panose="02020404030301010803" pitchFamily="18" charset="0"/>
              </a:rPr>
              <a:t>(i-LowExt+n-1)/2</a:t>
            </a:r>
            <a:r>
              <a:rPr lang="en-US" altLang="zh-CN" sz="2200" dirty="0">
                <a:latin typeface="Garamond" panose="02020404030301010803" pitchFamily="18" charset="0"/>
              </a:rPr>
              <a:t>, i-1, </a:t>
            </a:r>
            <a:r>
              <a:rPr lang="en-US" altLang="zh-CN" sz="2200" dirty="0" err="1">
                <a:latin typeface="Garamond" panose="02020404030301010803" pitchFamily="18" charset="0"/>
              </a:rPr>
              <a:t>i</a:t>
            </a:r>
            <a:r>
              <a:rPr lang="en-US" altLang="zh-CN" sz="2200" dirty="0">
                <a:latin typeface="Garamond" panose="02020404030301010803" pitchFamily="18" charset="0"/>
              </a:rPr>
              <a:t>, winner, loser);</a:t>
            </a:r>
          </a:p>
          <a:p>
            <a:pPr eaLnBrk="1" hangingPunct="1">
              <a:spcBef>
                <a:spcPct val="25000"/>
              </a:spcBef>
              <a:buFont typeface="Wingdings" panose="05000000000000000000" pitchFamily="2" charset="2"/>
              <a:buNone/>
            </a:pPr>
            <a:r>
              <a:rPr lang="en-US" altLang="zh-CN" sz="2200" dirty="0">
                <a:latin typeface="Garamond" panose="02020404030301010803" pitchFamily="18" charset="0"/>
              </a:rPr>
              <a:t>}</a:t>
            </a:r>
            <a:endParaRPr lang="zh-CN" altLang="en-US" sz="2200" dirty="0">
              <a:latin typeface="Garamond" panose="02020404030301010803" pitchFamily="18" charset="0"/>
            </a:endParaRPr>
          </a:p>
        </p:txBody>
      </p:sp>
      <p:pic>
        <p:nvPicPr>
          <p:cNvPr id="3" name="图片 2">
            <a:extLst>
              <a:ext uri="{FF2B5EF4-FFF2-40B4-BE49-F238E27FC236}">
                <a16:creationId xmlns:a16="http://schemas.microsoft.com/office/drawing/2014/main" id="{2DB6C1FC-066F-4ADA-8200-C796B0A7783C}"/>
              </a:ext>
            </a:extLst>
          </p:cNvPr>
          <p:cNvPicPr>
            <a:picLocks noChangeAspect="1"/>
          </p:cNvPicPr>
          <p:nvPr/>
        </p:nvPicPr>
        <p:blipFill>
          <a:blip r:embed="rId2"/>
          <a:stretch>
            <a:fillRect/>
          </a:stretch>
        </p:blipFill>
        <p:spPr>
          <a:xfrm>
            <a:off x="8691418" y="1444366"/>
            <a:ext cx="2786398" cy="353415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D6B48E4-AA3B-4573-8F6E-3D28A232D0C6}"/>
              </a:ext>
            </a:extLst>
          </p:cNvPr>
          <p:cNvSpPr>
            <a:spLocks noGrp="1" noChangeArrowheads="1"/>
          </p:cNvSpPr>
          <p:nvPr>
            <p:ph type="title"/>
          </p:nvPr>
        </p:nvSpPr>
        <p:spPr/>
        <p:txBody>
          <a:bodyPr/>
          <a:lstStyle/>
          <a:p>
            <a:pPr eaLnBrk="1" hangingPunct="1"/>
            <a:r>
              <a:rPr lang="en-US" altLang="zh-CN" sz="4000" dirty="0">
                <a:solidFill>
                  <a:srgbClr val="C00000"/>
                </a:solidFill>
                <a:latin typeface="微软雅黑" panose="020B0503020204020204" pitchFamily="34" charset="-122"/>
                <a:ea typeface="微软雅黑" panose="020B0503020204020204" pitchFamily="34" charset="-122"/>
              </a:rPr>
              <a:t>(2) </a:t>
            </a:r>
            <a:r>
              <a:rPr lang="zh-CN" altLang="en-US" sz="4000" dirty="0">
                <a:solidFill>
                  <a:srgbClr val="C00000"/>
                </a:solidFill>
                <a:latin typeface="微软雅黑" panose="020B0503020204020204" pitchFamily="34" charset="-122"/>
                <a:ea typeface="微软雅黑" panose="020B0503020204020204" pitchFamily="34" charset="-122"/>
              </a:rPr>
              <a:t>生成败者树</a:t>
            </a:r>
          </a:p>
        </p:txBody>
      </p:sp>
      <p:sp>
        <p:nvSpPr>
          <p:cNvPr id="59396" name="内容占位符 1">
            <a:extLst>
              <a:ext uri="{FF2B5EF4-FFF2-40B4-BE49-F238E27FC236}">
                <a16:creationId xmlns:a16="http://schemas.microsoft.com/office/drawing/2014/main" id="{D4CC631B-D734-4EA5-9037-3EBA953662D4}"/>
              </a:ext>
            </a:extLst>
          </p:cNvPr>
          <p:cNvSpPr>
            <a:spLocks noGrp="1" noChangeArrowheads="1"/>
          </p:cNvSpPr>
          <p:nvPr>
            <p:ph idx="1"/>
          </p:nvPr>
        </p:nvSpPr>
        <p:spPr>
          <a:xfrm>
            <a:off x="431744" y="908051"/>
            <a:ext cx="6541350" cy="2924175"/>
          </a:xfrm>
        </p:spPr>
        <p:txBody>
          <a:bodyPr/>
          <a:lstStyle/>
          <a:p>
            <a:pPr>
              <a:lnSpc>
                <a:spcPct val="150000"/>
              </a:lnSpc>
            </a:pPr>
            <a:r>
              <a:rPr lang="zh-CN" altLang="en-US" dirty="0">
                <a:latin typeface="宋体" panose="02010600030101010101" pitchFamily="2" charset="-122"/>
                <a:ea typeface="宋体" panose="02010600030101010101" pitchFamily="2" charset="-122"/>
              </a:rPr>
              <a:t>沿叶节点（由小到大）所在子树的</a:t>
            </a:r>
            <a:r>
              <a:rPr lang="zh-CN" altLang="en-US" dirty="0">
                <a:solidFill>
                  <a:srgbClr val="C00000"/>
                </a:solidFill>
                <a:latin typeface="微软雅黑" panose="020B0503020204020204" pitchFamily="34" charset="-122"/>
                <a:ea typeface="微软雅黑" panose="020B0503020204020204" pitchFamily="34" charset="-122"/>
              </a:rPr>
              <a:t>右分支向上比赛</a:t>
            </a:r>
            <a:endParaRPr lang="en-US" altLang="zh-CN"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宋体" panose="02010600030101010101" pitchFamily="2" charset="-122"/>
                <a:ea typeface="宋体" panose="02010600030101010101" pitchFamily="2" charset="-122"/>
              </a:rPr>
              <a:t>左孩子为偶数，右孩子为奇数</a:t>
            </a:r>
            <a:endParaRPr lang="en-US" altLang="zh-CN"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rPr>
              <a:t>右分支路径节点编号为奇数</a:t>
            </a:r>
          </a:p>
        </p:txBody>
      </p:sp>
      <p:grpSp>
        <p:nvGrpSpPr>
          <p:cNvPr id="59397" name="Group 3">
            <a:extLst>
              <a:ext uri="{FF2B5EF4-FFF2-40B4-BE49-F238E27FC236}">
                <a16:creationId xmlns:a16="http://schemas.microsoft.com/office/drawing/2014/main" id="{C505BCE2-B33D-4280-B431-85CDB5C98505}"/>
              </a:ext>
            </a:extLst>
          </p:cNvPr>
          <p:cNvGrpSpPr>
            <a:grpSpLocks noChangeAspect="1"/>
          </p:cNvGrpSpPr>
          <p:nvPr/>
        </p:nvGrpSpPr>
        <p:grpSpPr bwMode="auto">
          <a:xfrm>
            <a:off x="6053932" y="1844675"/>
            <a:ext cx="4505325" cy="4681538"/>
            <a:chOff x="1429" y="935"/>
            <a:chExt cx="2838" cy="2949"/>
          </a:xfrm>
        </p:grpSpPr>
        <p:sp>
          <p:nvSpPr>
            <p:cNvPr id="59414" name="AutoShape 4">
              <a:extLst>
                <a:ext uri="{FF2B5EF4-FFF2-40B4-BE49-F238E27FC236}">
                  <a16:creationId xmlns:a16="http://schemas.microsoft.com/office/drawing/2014/main" id="{F55260C8-B1C1-40EB-9FC9-C45C478E2ACF}"/>
                </a:ext>
              </a:extLst>
            </p:cNvPr>
            <p:cNvSpPr>
              <a:spLocks noChangeAspect="1" noChangeArrowheads="1" noTextEdit="1"/>
            </p:cNvSpPr>
            <p:nvPr/>
          </p:nvSpPr>
          <p:spPr bwMode="auto">
            <a:xfrm>
              <a:off x="1429" y="935"/>
              <a:ext cx="2838" cy="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15" name="Freeform 5">
              <a:extLst>
                <a:ext uri="{FF2B5EF4-FFF2-40B4-BE49-F238E27FC236}">
                  <a16:creationId xmlns:a16="http://schemas.microsoft.com/office/drawing/2014/main" id="{B356F4F7-203C-48B4-B549-B15CC0CDF2BA}"/>
                </a:ext>
              </a:extLst>
            </p:cNvPr>
            <p:cNvSpPr>
              <a:spLocks/>
            </p:cNvSpPr>
            <p:nvPr/>
          </p:nvSpPr>
          <p:spPr bwMode="auto">
            <a:xfrm>
              <a:off x="2885" y="960"/>
              <a:ext cx="376" cy="376"/>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16" name="Freeform 6">
              <a:extLst>
                <a:ext uri="{FF2B5EF4-FFF2-40B4-BE49-F238E27FC236}">
                  <a16:creationId xmlns:a16="http://schemas.microsoft.com/office/drawing/2014/main" id="{094AC870-78BE-4BC2-87D7-DBFA32DEBCAE}"/>
                </a:ext>
              </a:extLst>
            </p:cNvPr>
            <p:cNvSpPr>
              <a:spLocks/>
            </p:cNvSpPr>
            <p:nvPr/>
          </p:nvSpPr>
          <p:spPr bwMode="auto">
            <a:xfrm>
              <a:off x="2885" y="960"/>
              <a:ext cx="376" cy="376"/>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17" name="Freeform 7">
              <a:extLst>
                <a:ext uri="{FF2B5EF4-FFF2-40B4-BE49-F238E27FC236}">
                  <a16:creationId xmlns:a16="http://schemas.microsoft.com/office/drawing/2014/main" id="{F33B2D0B-AABC-4214-9210-BBC9DF8400E2}"/>
                </a:ext>
              </a:extLst>
            </p:cNvPr>
            <p:cNvSpPr>
              <a:spLocks/>
            </p:cNvSpPr>
            <p:nvPr/>
          </p:nvSpPr>
          <p:spPr bwMode="auto">
            <a:xfrm>
              <a:off x="2246"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0" y="356"/>
                  </a:lnTo>
                  <a:lnTo>
                    <a:pt x="750" y="336"/>
                  </a:lnTo>
                  <a:lnTo>
                    <a:pt x="746" y="318"/>
                  </a:lnTo>
                  <a:lnTo>
                    <a:pt x="744" y="298"/>
                  </a:lnTo>
                  <a:lnTo>
                    <a:pt x="740" y="280"/>
                  </a:lnTo>
                  <a:lnTo>
                    <a:pt x="734" y="262"/>
                  </a:lnTo>
                  <a:lnTo>
                    <a:pt x="728" y="246"/>
                  </a:lnTo>
                  <a:lnTo>
                    <a:pt x="722" y="229"/>
                  </a:lnTo>
                  <a:lnTo>
                    <a:pt x="714" y="213"/>
                  </a:lnTo>
                  <a:lnTo>
                    <a:pt x="706" y="195"/>
                  </a:lnTo>
                  <a:lnTo>
                    <a:pt x="697" y="181"/>
                  </a:lnTo>
                  <a:lnTo>
                    <a:pt x="687" y="165"/>
                  </a:lnTo>
                  <a:lnTo>
                    <a:pt x="677" y="149"/>
                  </a:lnTo>
                  <a:lnTo>
                    <a:pt x="665" y="135"/>
                  </a:lnTo>
                  <a:lnTo>
                    <a:pt x="655" y="121"/>
                  </a:lnTo>
                  <a:lnTo>
                    <a:pt x="641" y="109"/>
                  </a:lnTo>
                  <a:lnTo>
                    <a:pt x="629" y="97"/>
                  </a:lnTo>
                  <a:lnTo>
                    <a:pt x="615" y="85"/>
                  </a:lnTo>
                  <a:lnTo>
                    <a:pt x="601" y="73"/>
                  </a:lnTo>
                  <a:lnTo>
                    <a:pt x="585" y="63"/>
                  </a:lnTo>
                  <a:lnTo>
                    <a:pt x="571" y="53"/>
                  </a:lnTo>
                  <a:lnTo>
                    <a:pt x="555" y="43"/>
                  </a:lnTo>
                  <a:lnTo>
                    <a:pt x="539" y="35"/>
                  </a:lnTo>
                  <a:lnTo>
                    <a:pt x="521" y="27"/>
                  </a:lnTo>
                  <a:lnTo>
                    <a:pt x="505" y="22"/>
                  </a:lnTo>
                  <a:lnTo>
                    <a:pt x="488" y="16"/>
                  </a:lnTo>
                  <a:lnTo>
                    <a:pt x="470" y="12"/>
                  </a:lnTo>
                  <a:lnTo>
                    <a:pt x="452" y="6"/>
                  </a:lnTo>
                  <a:lnTo>
                    <a:pt x="432" y="4"/>
                  </a:lnTo>
                  <a:lnTo>
                    <a:pt x="414" y="2"/>
                  </a:lnTo>
                  <a:lnTo>
                    <a:pt x="394" y="0"/>
                  </a:lnTo>
                  <a:lnTo>
                    <a:pt x="376" y="0"/>
                  </a:lnTo>
                  <a:lnTo>
                    <a:pt x="356" y="0"/>
                  </a:lnTo>
                  <a:lnTo>
                    <a:pt x="336" y="2"/>
                  </a:lnTo>
                  <a:lnTo>
                    <a:pt x="318" y="4"/>
                  </a:lnTo>
                  <a:lnTo>
                    <a:pt x="300" y="6"/>
                  </a:lnTo>
                  <a:lnTo>
                    <a:pt x="281" y="12"/>
                  </a:lnTo>
                  <a:lnTo>
                    <a:pt x="263" y="16"/>
                  </a:lnTo>
                  <a:lnTo>
                    <a:pt x="247" y="22"/>
                  </a:lnTo>
                  <a:lnTo>
                    <a:pt x="229" y="27"/>
                  </a:lnTo>
                  <a:lnTo>
                    <a:pt x="213" y="35"/>
                  </a:lnTo>
                  <a:lnTo>
                    <a:pt x="197" y="43"/>
                  </a:lnTo>
                  <a:lnTo>
                    <a:pt x="181" y="53"/>
                  </a:lnTo>
                  <a:lnTo>
                    <a:pt x="165" y="63"/>
                  </a:lnTo>
                  <a:lnTo>
                    <a:pt x="151" y="73"/>
                  </a:lnTo>
                  <a:lnTo>
                    <a:pt x="135" y="85"/>
                  </a:lnTo>
                  <a:lnTo>
                    <a:pt x="123" y="97"/>
                  </a:lnTo>
                  <a:lnTo>
                    <a:pt x="109" y="109"/>
                  </a:lnTo>
                  <a:lnTo>
                    <a:pt x="97" y="121"/>
                  </a:lnTo>
                  <a:lnTo>
                    <a:pt x="86" y="135"/>
                  </a:lnTo>
                  <a:lnTo>
                    <a:pt x="74" y="149"/>
                  </a:lnTo>
                  <a:lnTo>
                    <a:pt x="64" y="165"/>
                  </a:lnTo>
                  <a:lnTo>
                    <a:pt x="54" y="181"/>
                  </a:lnTo>
                  <a:lnTo>
                    <a:pt x="44" y="195"/>
                  </a:lnTo>
                  <a:lnTo>
                    <a:pt x="36" y="213"/>
                  </a:lnTo>
                  <a:lnTo>
                    <a:pt x="28" y="229"/>
                  </a:lnTo>
                  <a:lnTo>
                    <a:pt x="22" y="246"/>
                  </a:lnTo>
                  <a:lnTo>
                    <a:pt x="16" y="262"/>
                  </a:lnTo>
                  <a:lnTo>
                    <a:pt x="12" y="280"/>
                  </a:lnTo>
                  <a:lnTo>
                    <a:pt x="6" y="298"/>
                  </a:lnTo>
                  <a:lnTo>
                    <a:pt x="4" y="318"/>
                  </a:lnTo>
                  <a:lnTo>
                    <a:pt x="2" y="336"/>
                  </a:lnTo>
                  <a:lnTo>
                    <a:pt x="0" y="356"/>
                  </a:lnTo>
                  <a:lnTo>
                    <a:pt x="0" y="376"/>
                  </a:lnTo>
                  <a:lnTo>
                    <a:pt x="0" y="394"/>
                  </a:lnTo>
                  <a:lnTo>
                    <a:pt x="2" y="414"/>
                  </a:lnTo>
                  <a:lnTo>
                    <a:pt x="4" y="432"/>
                  </a:lnTo>
                  <a:lnTo>
                    <a:pt x="6" y="451"/>
                  </a:lnTo>
                  <a:lnTo>
                    <a:pt x="12" y="469"/>
                  </a:lnTo>
                  <a:lnTo>
                    <a:pt x="16" y="487"/>
                  </a:lnTo>
                  <a:lnTo>
                    <a:pt x="22" y="505"/>
                  </a:lnTo>
                  <a:lnTo>
                    <a:pt x="28" y="521"/>
                  </a:lnTo>
                  <a:lnTo>
                    <a:pt x="36" y="537"/>
                  </a:lnTo>
                  <a:lnTo>
                    <a:pt x="44" y="555"/>
                  </a:lnTo>
                  <a:lnTo>
                    <a:pt x="54" y="571"/>
                  </a:lnTo>
                  <a:lnTo>
                    <a:pt x="64" y="585"/>
                  </a:lnTo>
                  <a:lnTo>
                    <a:pt x="74" y="601"/>
                  </a:lnTo>
                  <a:lnTo>
                    <a:pt x="86" y="615"/>
                  </a:lnTo>
                  <a:lnTo>
                    <a:pt x="97" y="629"/>
                  </a:lnTo>
                  <a:lnTo>
                    <a:pt x="109" y="641"/>
                  </a:lnTo>
                  <a:lnTo>
                    <a:pt x="123" y="653"/>
                  </a:lnTo>
                  <a:lnTo>
                    <a:pt x="135" y="664"/>
                  </a:lnTo>
                  <a:lnTo>
                    <a:pt x="151" y="676"/>
                  </a:lnTo>
                  <a:lnTo>
                    <a:pt x="165" y="686"/>
                  </a:lnTo>
                  <a:lnTo>
                    <a:pt x="181" y="696"/>
                  </a:lnTo>
                  <a:lnTo>
                    <a:pt x="197" y="706"/>
                  </a:lnTo>
                  <a:lnTo>
                    <a:pt x="213" y="714"/>
                  </a:lnTo>
                  <a:lnTo>
                    <a:pt x="229" y="722"/>
                  </a:lnTo>
                  <a:lnTo>
                    <a:pt x="247" y="728"/>
                  </a:lnTo>
                  <a:lnTo>
                    <a:pt x="263" y="734"/>
                  </a:lnTo>
                  <a:lnTo>
                    <a:pt x="281" y="740"/>
                  </a:lnTo>
                  <a:lnTo>
                    <a:pt x="300" y="744"/>
                  </a:lnTo>
                  <a:lnTo>
                    <a:pt x="318" y="746"/>
                  </a:lnTo>
                  <a:lnTo>
                    <a:pt x="336" y="750"/>
                  </a:lnTo>
                  <a:lnTo>
                    <a:pt x="356" y="750"/>
                  </a:lnTo>
                  <a:lnTo>
                    <a:pt x="376" y="752"/>
                  </a:lnTo>
                  <a:lnTo>
                    <a:pt x="394" y="750"/>
                  </a:lnTo>
                  <a:lnTo>
                    <a:pt x="414" y="750"/>
                  </a:lnTo>
                  <a:lnTo>
                    <a:pt x="432" y="746"/>
                  </a:lnTo>
                  <a:lnTo>
                    <a:pt x="452" y="744"/>
                  </a:lnTo>
                  <a:lnTo>
                    <a:pt x="470" y="740"/>
                  </a:lnTo>
                  <a:lnTo>
                    <a:pt x="488" y="734"/>
                  </a:lnTo>
                  <a:lnTo>
                    <a:pt x="505" y="728"/>
                  </a:lnTo>
                  <a:lnTo>
                    <a:pt x="521" y="722"/>
                  </a:lnTo>
                  <a:lnTo>
                    <a:pt x="539" y="714"/>
                  </a:lnTo>
                  <a:lnTo>
                    <a:pt x="555" y="706"/>
                  </a:lnTo>
                  <a:lnTo>
                    <a:pt x="571" y="696"/>
                  </a:lnTo>
                  <a:lnTo>
                    <a:pt x="585" y="686"/>
                  </a:lnTo>
                  <a:lnTo>
                    <a:pt x="601" y="676"/>
                  </a:lnTo>
                  <a:lnTo>
                    <a:pt x="615" y="664"/>
                  </a:lnTo>
                  <a:lnTo>
                    <a:pt x="629" y="653"/>
                  </a:lnTo>
                  <a:lnTo>
                    <a:pt x="641" y="641"/>
                  </a:lnTo>
                  <a:lnTo>
                    <a:pt x="655" y="629"/>
                  </a:lnTo>
                  <a:lnTo>
                    <a:pt x="665" y="615"/>
                  </a:lnTo>
                  <a:lnTo>
                    <a:pt x="677" y="601"/>
                  </a:lnTo>
                  <a:lnTo>
                    <a:pt x="687" y="585"/>
                  </a:lnTo>
                  <a:lnTo>
                    <a:pt x="697" y="571"/>
                  </a:lnTo>
                  <a:lnTo>
                    <a:pt x="706" y="555"/>
                  </a:lnTo>
                  <a:lnTo>
                    <a:pt x="714" y="537"/>
                  </a:lnTo>
                  <a:lnTo>
                    <a:pt x="722" y="521"/>
                  </a:lnTo>
                  <a:lnTo>
                    <a:pt x="728" y="503"/>
                  </a:lnTo>
                  <a:lnTo>
                    <a:pt x="734" y="487"/>
                  </a:lnTo>
                  <a:lnTo>
                    <a:pt x="740" y="469"/>
                  </a:lnTo>
                  <a:lnTo>
                    <a:pt x="744" y="451"/>
                  </a:lnTo>
                  <a:lnTo>
                    <a:pt x="746" y="432"/>
                  </a:lnTo>
                  <a:lnTo>
                    <a:pt x="750" y="414"/>
                  </a:lnTo>
                  <a:lnTo>
                    <a:pt x="750"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18" name="Freeform 8">
              <a:extLst>
                <a:ext uri="{FF2B5EF4-FFF2-40B4-BE49-F238E27FC236}">
                  <a16:creationId xmlns:a16="http://schemas.microsoft.com/office/drawing/2014/main" id="{F97D5258-6B43-445F-8834-A0BC8087B459}"/>
                </a:ext>
              </a:extLst>
            </p:cNvPr>
            <p:cNvSpPr>
              <a:spLocks/>
            </p:cNvSpPr>
            <p:nvPr/>
          </p:nvSpPr>
          <p:spPr bwMode="auto">
            <a:xfrm>
              <a:off x="2246"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0" y="356"/>
                  </a:lnTo>
                  <a:lnTo>
                    <a:pt x="750" y="336"/>
                  </a:lnTo>
                  <a:lnTo>
                    <a:pt x="746" y="318"/>
                  </a:lnTo>
                  <a:lnTo>
                    <a:pt x="744" y="298"/>
                  </a:lnTo>
                  <a:lnTo>
                    <a:pt x="740" y="280"/>
                  </a:lnTo>
                  <a:lnTo>
                    <a:pt x="734" y="262"/>
                  </a:lnTo>
                  <a:lnTo>
                    <a:pt x="728" y="246"/>
                  </a:lnTo>
                  <a:lnTo>
                    <a:pt x="722" y="229"/>
                  </a:lnTo>
                  <a:lnTo>
                    <a:pt x="714" y="213"/>
                  </a:lnTo>
                  <a:lnTo>
                    <a:pt x="706" y="195"/>
                  </a:lnTo>
                  <a:lnTo>
                    <a:pt x="697" y="181"/>
                  </a:lnTo>
                  <a:lnTo>
                    <a:pt x="687" y="165"/>
                  </a:lnTo>
                  <a:lnTo>
                    <a:pt x="677" y="149"/>
                  </a:lnTo>
                  <a:lnTo>
                    <a:pt x="665" y="135"/>
                  </a:lnTo>
                  <a:lnTo>
                    <a:pt x="655" y="121"/>
                  </a:lnTo>
                  <a:lnTo>
                    <a:pt x="641" y="109"/>
                  </a:lnTo>
                  <a:lnTo>
                    <a:pt x="629" y="97"/>
                  </a:lnTo>
                  <a:lnTo>
                    <a:pt x="615" y="85"/>
                  </a:lnTo>
                  <a:lnTo>
                    <a:pt x="601" y="73"/>
                  </a:lnTo>
                  <a:lnTo>
                    <a:pt x="585" y="63"/>
                  </a:lnTo>
                  <a:lnTo>
                    <a:pt x="571" y="53"/>
                  </a:lnTo>
                  <a:lnTo>
                    <a:pt x="555" y="43"/>
                  </a:lnTo>
                  <a:lnTo>
                    <a:pt x="539" y="35"/>
                  </a:lnTo>
                  <a:lnTo>
                    <a:pt x="521" y="27"/>
                  </a:lnTo>
                  <a:lnTo>
                    <a:pt x="505" y="22"/>
                  </a:lnTo>
                  <a:lnTo>
                    <a:pt x="488" y="16"/>
                  </a:lnTo>
                  <a:lnTo>
                    <a:pt x="470" y="12"/>
                  </a:lnTo>
                  <a:lnTo>
                    <a:pt x="452" y="6"/>
                  </a:lnTo>
                  <a:lnTo>
                    <a:pt x="432" y="4"/>
                  </a:lnTo>
                  <a:lnTo>
                    <a:pt x="414" y="2"/>
                  </a:lnTo>
                  <a:lnTo>
                    <a:pt x="394" y="0"/>
                  </a:lnTo>
                  <a:lnTo>
                    <a:pt x="376" y="0"/>
                  </a:lnTo>
                  <a:lnTo>
                    <a:pt x="356" y="0"/>
                  </a:lnTo>
                  <a:lnTo>
                    <a:pt x="336" y="2"/>
                  </a:lnTo>
                  <a:lnTo>
                    <a:pt x="318" y="4"/>
                  </a:lnTo>
                  <a:lnTo>
                    <a:pt x="300" y="6"/>
                  </a:lnTo>
                  <a:lnTo>
                    <a:pt x="281" y="12"/>
                  </a:lnTo>
                  <a:lnTo>
                    <a:pt x="263" y="16"/>
                  </a:lnTo>
                  <a:lnTo>
                    <a:pt x="247" y="22"/>
                  </a:lnTo>
                  <a:lnTo>
                    <a:pt x="229" y="27"/>
                  </a:lnTo>
                  <a:lnTo>
                    <a:pt x="213" y="35"/>
                  </a:lnTo>
                  <a:lnTo>
                    <a:pt x="197" y="43"/>
                  </a:lnTo>
                  <a:lnTo>
                    <a:pt x="181" y="53"/>
                  </a:lnTo>
                  <a:lnTo>
                    <a:pt x="165" y="63"/>
                  </a:lnTo>
                  <a:lnTo>
                    <a:pt x="151" y="73"/>
                  </a:lnTo>
                  <a:lnTo>
                    <a:pt x="135" y="85"/>
                  </a:lnTo>
                  <a:lnTo>
                    <a:pt x="123" y="97"/>
                  </a:lnTo>
                  <a:lnTo>
                    <a:pt x="109" y="109"/>
                  </a:lnTo>
                  <a:lnTo>
                    <a:pt x="97" y="121"/>
                  </a:lnTo>
                  <a:lnTo>
                    <a:pt x="86" y="135"/>
                  </a:lnTo>
                  <a:lnTo>
                    <a:pt x="74" y="149"/>
                  </a:lnTo>
                  <a:lnTo>
                    <a:pt x="64" y="165"/>
                  </a:lnTo>
                  <a:lnTo>
                    <a:pt x="54" y="181"/>
                  </a:lnTo>
                  <a:lnTo>
                    <a:pt x="44" y="195"/>
                  </a:lnTo>
                  <a:lnTo>
                    <a:pt x="36" y="213"/>
                  </a:lnTo>
                  <a:lnTo>
                    <a:pt x="28" y="229"/>
                  </a:lnTo>
                  <a:lnTo>
                    <a:pt x="22" y="246"/>
                  </a:lnTo>
                  <a:lnTo>
                    <a:pt x="16" y="262"/>
                  </a:lnTo>
                  <a:lnTo>
                    <a:pt x="12" y="280"/>
                  </a:lnTo>
                  <a:lnTo>
                    <a:pt x="6" y="298"/>
                  </a:lnTo>
                  <a:lnTo>
                    <a:pt x="4" y="318"/>
                  </a:lnTo>
                  <a:lnTo>
                    <a:pt x="2" y="336"/>
                  </a:lnTo>
                  <a:lnTo>
                    <a:pt x="0" y="356"/>
                  </a:lnTo>
                  <a:lnTo>
                    <a:pt x="0" y="376"/>
                  </a:lnTo>
                  <a:lnTo>
                    <a:pt x="0" y="394"/>
                  </a:lnTo>
                  <a:lnTo>
                    <a:pt x="2" y="414"/>
                  </a:lnTo>
                  <a:lnTo>
                    <a:pt x="4" y="432"/>
                  </a:lnTo>
                  <a:lnTo>
                    <a:pt x="6" y="451"/>
                  </a:lnTo>
                  <a:lnTo>
                    <a:pt x="12" y="469"/>
                  </a:lnTo>
                  <a:lnTo>
                    <a:pt x="16" y="487"/>
                  </a:lnTo>
                  <a:lnTo>
                    <a:pt x="22" y="505"/>
                  </a:lnTo>
                  <a:lnTo>
                    <a:pt x="28" y="521"/>
                  </a:lnTo>
                  <a:lnTo>
                    <a:pt x="36" y="537"/>
                  </a:lnTo>
                  <a:lnTo>
                    <a:pt x="44" y="555"/>
                  </a:lnTo>
                  <a:lnTo>
                    <a:pt x="54" y="571"/>
                  </a:lnTo>
                  <a:lnTo>
                    <a:pt x="64" y="585"/>
                  </a:lnTo>
                  <a:lnTo>
                    <a:pt x="74" y="601"/>
                  </a:lnTo>
                  <a:lnTo>
                    <a:pt x="86" y="615"/>
                  </a:lnTo>
                  <a:lnTo>
                    <a:pt x="97" y="629"/>
                  </a:lnTo>
                  <a:lnTo>
                    <a:pt x="109" y="641"/>
                  </a:lnTo>
                  <a:lnTo>
                    <a:pt x="123" y="653"/>
                  </a:lnTo>
                  <a:lnTo>
                    <a:pt x="135" y="664"/>
                  </a:lnTo>
                  <a:lnTo>
                    <a:pt x="151" y="676"/>
                  </a:lnTo>
                  <a:lnTo>
                    <a:pt x="165" y="686"/>
                  </a:lnTo>
                  <a:lnTo>
                    <a:pt x="181" y="696"/>
                  </a:lnTo>
                  <a:lnTo>
                    <a:pt x="197" y="706"/>
                  </a:lnTo>
                  <a:lnTo>
                    <a:pt x="213" y="714"/>
                  </a:lnTo>
                  <a:lnTo>
                    <a:pt x="229" y="722"/>
                  </a:lnTo>
                  <a:lnTo>
                    <a:pt x="247" y="728"/>
                  </a:lnTo>
                  <a:lnTo>
                    <a:pt x="263" y="734"/>
                  </a:lnTo>
                  <a:lnTo>
                    <a:pt x="281" y="740"/>
                  </a:lnTo>
                  <a:lnTo>
                    <a:pt x="300" y="744"/>
                  </a:lnTo>
                  <a:lnTo>
                    <a:pt x="318" y="746"/>
                  </a:lnTo>
                  <a:lnTo>
                    <a:pt x="336" y="750"/>
                  </a:lnTo>
                  <a:lnTo>
                    <a:pt x="356" y="750"/>
                  </a:lnTo>
                  <a:lnTo>
                    <a:pt x="376" y="752"/>
                  </a:lnTo>
                  <a:lnTo>
                    <a:pt x="394" y="750"/>
                  </a:lnTo>
                  <a:lnTo>
                    <a:pt x="414" y="750"/>
                  </a:lnTo>
                  <a:lnTo>
                    <a:pt x="432" y="746"/>
                  </a:lnTo>
                  <a:lnTo>
                    <a:pt x="452" y="744"/>
                  </a:lnTo>
                  <a:lnTo>
                    <a:pt x="470" y="740"/>
                  </a:lnTo>
                  <a:lnTo>
                    <a:pt x="488" y="734"/>
                  </a:lnTo>
                  <a:lnTo>
                    <a:pt x="505" y="728"/>
                  </a:lnTo>
                  <a:lnTo>
                    <a:pt x="521" y="722"/>
                  </a:lnTo>
                  <a:lnTo>
                    <a:pt x="539" y="714"/>
                  </a:lnTo>
                  <a:lnTo>
                    <a:pt x="555" y="706"/>
                  </a:lnTo>
                  <a:lnTo>
                    <a:pt x="571" y="696"/>
                  </a:lnTo>
                  <a:lnTo>
                    <a:pt x="585" y="686"/>
                  </a:lnTo>
                  <a:lnTo>
                    <a:pt x="601" y="676"/>
                  </a:lnTo>
                  <a:lnTo>
                    <a:pt x="615" y="664"/>
                  </a:lnTo>
                  <a:lnTo>
                    <a:pt x="629" y="653"/>
                  </a:lnTo>
                  <a:lnTo>
                    <a:pt x="641" y="641"/>
                  </a:lnTo>
                  <a:lnTo>
                    <a:pt x="655" y="629"/>
                  </a:lnTo>
                  <a:lnTo>
                    <a:pt x="665" y="615"/>
                  </a:lnTo>
                  <a:lnTo>
                    <a:pt x="677" y="601"/>
                  </a:lnTo>
                  <a:lnTo>
                    <a:pt x="687" y="585"/>
                  </a:lnTo>
                  <a:lnTo>
                    <a:pt x="697" y="571"/>
                  </a:lnTo>
                  <a:lnTo>
                    <a:pt x="706" y="555"/>
                  </a:lnTo>
                  <a:lnTo>
                    <a:pt x="714" y="537"/>
                  </a:lnTo>
                  <a:lnTo>
                    <a:pt x="722" y="521"/>
                  </a:lnTo>
                  <a:lnTo>
                    <a:pt x="728" y="503"/>
                  </a:lnTo>
                  <a:lnTo>
                    <a:pt x="734" y="487"/>
                  </a:lnTo>
                  <a:lnTo>
                    <a:pt x="740" y="469"/>
                  </a:lnTo>
                  <a:lnTo>
                    <a:pt x="744" y="451"/>
                  </a:lnTo>
                  <a:lnTo>
                    <a:pt x="746" y="432"/>
                  </a:lnTo>
                  <a:lnTo>
                    <a:pt x="750" y="414"/>
                  </a:lnTo>
                  <a:lnTo>
                    <a:pt x="750"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19" name="Freeform 9">
              <a:extLst>
                <a:ext uri="{FF2B5EF4-FFF2-40B4-BE49-F238E27FC236}">
                  <a16:creationId xmlns:a16="http://schemas.microsoft.com/office/drawing/2014/main" id="{7BC5526A-8717-4184-896C-19FBDCCDF275}"/>
                </a:ext>
              </a:extLst>
            </p:cNvPr>
            <p:cNvSpPr>
              <a:spLocks/>
            </p:cNvSpPr>
            <p:nvPr/>
          </p:nvSpPr>
          <p:spPr bwMode="auto">
            <a:xfrm>
              <a:off x="3449"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298"/>
                  </a:lnTo>
                  <a:lnTo>
                    <a:pt x="740" y="280"/>
                  </a:lnTo>
                  <a:lnTo>
                    <a:pt x="736" y="262"/>
                  </a:lnTo>
                  <a:lnTo>
                    <a:pt x="730" y="246"/>
                  </a:lnTo>
                  <a:lnTo>
                    <a:pt x="723" y="229"/>
                  </a:lnTo>
                  <a:lnTo>
                    <a:pt x="717" y="213"/>
                  </a:lnTo>
                  <a:lnTo>
                    <a:pt x="707" y="195"/>
                  </a:lnTo>
                  <a:lnTo>
                    <a:pt x="699" y="181"/>
                  </a:lnTo>
                  <a:lnTo>
                    <a:pt x="689" y="165"/>
                  </a:lnTo>
                  <a:lnTo>
                    <a:pt x="679" y="149"/>
                  </a:lnTo>
                  <a:lnTo>
                    <a:pt x="667" y="135"/>
                  </a:lnTo>
                  <a:lnTo>
                    <a:pt x="655" y="121"/>
                  </a:lnTo>
                  <a:lnTo>
                    <a:pt x="643" y="109"/>
                  </a:lnTo>
                  <a:lnTo>
                    <a:pt x="629" y="97"/>
                  </a:lnTo>
                  <a:lnTo>
                    <a:pt x="615" y="85"/>
                  </a:lnTo>
                  <a:lnTo>
                    <a:pt x="601" y="73"/>
                  </a:lnTo>
                  <a:lnTo>
                    <a:pt x="587" y="63"/>
                  </a:lnTo>
                  <a:lnTo>
                    <a:pt x="571" y="53"/>
                  </a:lnTo>
                  <a:lnTo>
                    <a:pt x="555" y="43"/>
                  </a:lnTo>
                  <a:lnTo>
                    <a:pt x="539" y="35"/>
                  </a:lnTo>
                  <a:lnTo>
                    <a:pt x="523" y="27"/>
                  </a:lnTo>
                  <a:lnTo>
                    <a:pt x="506" y="22"/>
                  </a:lnTo>
                  <a:lnTo>
                    <a:pt x="488" y="16"/>
                  </a:lnTo>
                  <a:lnTo>
                    <a:pt x="470" y="12"/>
                  </a:lnTo>
                  <a:lnTo>
                    <a:pt x="452" y="6"/>
                  </a:lnTo>
                  <a:lnTo>
                    <a:pt x="434" y="4"/>
                  </a:lnTo>
                  <a:lnTo>
                    <a:pt x="414" y="2"/>
                  </a:lnTo>
                  <a:lnTo>
                    <a:pt x="396" y="0"/>
                  </a:lnTo>
                  <a:lnTo>
                    <a:pt x="376" y="0"/>
                  </a:lnTo>
                  <a:lnTo>
                    <a:pt x="356" y="0"/>
                  </a:lnTo>
                  <a:lnTo>
                    <a:pt x="338" y="2"/>
                  </a:lnTo>
                  <a:lnTo>
                    <a:pt x="318" y="4"/>
                  </a:lnTo>
                  <a:lnTo>
                    <a:pt x="301" y="6"/>
                  </a:lnTo>
                  <a:lnTo>
                    <a:pt x="283" y="12"/>
                  </a:lnTo>
                  <a:lnTo>
                    <a:pt x="265" y="16"/>
                  </a:lnTo>
                  <a:lnTo>
                    <a:pt x="247" y="22"/>
                  </a:lnTo>
                  <a:lnTo>
                    <a:pt x="231" y="27"/>
                  </a:lnTo>
                  <a:lnTo>
                    <a:pt x="213" y="35"/>
                  </a:lnTo>
                  <a:lnTo>
                    <a:pt x="197" y="43"/>
                  </a:lnTo>
                  <a:lnTo>
                    <a:pt x="181" y="53"/>
                  </a:lnTo>
                  <a:lnTo>
                    <a:pt x="165" y="63"/>
                  </a:lnTo>
                  <a:lnTo>
                    <a:pt x="151" y="73"/>
                  </a:lnTo>
                  <a:lnTo>
                    <a:pt x="137" y="85"/>
                  </a:lnTo>
                  <a:lnTo>
                    <a:pt x="123" y="97"/>
                  </a:lnTo>
                  <a:lnTo>
                    <a:pt x="112" y="109"/>
                  </a:lnTo>
                  <a:lnTo>
                    <a:pt x="98" y="121"/>
                  </a:lnTo>
                  <a:lnTo>
                    <a:pt x="86" y="135"/>
                  </a:lnTo>
                  <a:lnTo>
                    <a:pt x="76" y="149"/>
                  </a:lnTo>
                  <a:lnTo>
                    <a:pt x="64" y="165"/>
                  </a:lnTo>
                  <a:lnTo>
                    <a:pt x="56" y="181"/>
                  </a:lnTo>
                  <a:lnTo>
                    <a:pt x="46" y="195"/>
                  </a:lnTo>
                  <a:lnTo>
                    <a:pt x="38" y="213"/>
                  </a:lnTo>
                  <a:lnTo>
                    <a:pt x="30" y="229"/>
                  </a:lnTo>
                  <a:lnTo>
                    <a:pt x="24" y="246"/>
                  </a:lnTo>
                  <a:lnTo>
                    <a:pt x="18" y="262"/>
                  </a:lnTo>
                  <a:lnTo>
                    <a:pt x="12" y="280"/>
                  </a:lnTo>
                  <a:lnTo>
                    <a:pt x="8" y="298"/>
                  </a:lnTo>
                  <a:lnTo>
                    <a:pt x="4" y="318"/>
                  </a:lnTo>
                  <a:lnTo>
                    <a:pt x="2" y="336"/>
                  </a:lnTo>
                  <a:lnTo>
                    <a:pt x="0" y="356"/>
                  </a:lnTo>
                  <a:lnTo>
                    <a:pt x="0" y="376"/>
                  </a:lnTo>
                  <a:lnTo>
                    <a:pt x="0" y="394"/>
                  </a:lnTo>
                  <a:lnTo>
                    <a:pt x="2" y="414"/>
                  </a:lnTo>
                  <a:lnTo>
                    <a:pt x="4" y="432"/>
                  </a:lnTo>
                  <a:lnTo>
                    <a:pt x="8" y="451"/>
                  </a:lnTo>
                  <a:lnTo>
                    <a:pt x="12" y="469"/>
                  </a:lnTo>
                  <a:lnTo>
                    <a:pt x="18" y="487"/>
                  </a:lnTo>
                  <a:lnTo>
                    <a:pt x="24" y="505"/>
                  </a:lnTo>
                  <a:lnTo>
                    <a:pt x="30" y="521"/>
                  </a:lnTo>
                  <a:lnTo>
                    <a:pt x="38" y="537"/>
                  </a:lnTo>
                  <a:lnTo>
                    <a:pt x="46" y="555"/>
                  </a:lnTo>
                  <a:lnTo>
                    <a:pt x="56" y="571"/>
                  </a:lnTo>
                  <a:lnTo>
                    <a:pt x="64" y="585"/>
                  </a:lnTo>
                  <a:lnTo>
                    <a:pt x="76" y="601"/>
                  </a:lnTo>
                  <a:lnTo>
                    <a:pt x="86" y="615"/>
                  </a:lnTo>
                  <a:lnTo>
                    <a:pt x="98" y="629"/>
                  </a:lnTo>
                  <a:lnTo>
                    <a:pt x="112" y="641"/>
                  </a:lnTo>
                  <a:lnTo>
                    <a:pt x="123" y="653"/>
                  </a:lnTo>
                  <a:lnTo>
                    <a:pt x="137" y="664"/>
                  </a:lnTo>
                  <a:lnTo>
                    <a:pt x="151" y="676"/>
                  </a:lnTo>
                  <a:lnTo>
                    <a:pt x="165" y="686"/>
                  </a:lnTo>
                  <a:lnTo>
                    <a:pt x="181" y="696"/>
                  </a:lnTo>
                  <a:lnTo>
                    <a:pt x="197" y="706"/>
                  </a:lnTo>
                  <a:lnTo>
                    <a:pt x="213" y="714"/>
                  </a:lnTo>
                  <a:lnTo>
                    <a:pt x="231" y="722"/>
                  </a:lnTo>
                  <a:lnTo>
                    <a:pt x="247" y="728"/>
                  </a:lnTo>
                  <a:lnTo>
                    <a:pt x="265" y="734"/>
                  </a:lnTo>
                  <a:lnTo>
                    <a:pt x="283" y="740"/>
                  </a:lnTo>
                  <a:lnTo>
                    <a:pt x="301" y="744"/>
                  </a:lnTo>
                  <a:lnTo>
                    <a:pt x="318" y="746"/>
                  </a:lnTo>
                  <a:lnTo>
                    <a:pt x="338" y="750"/>
                  </a:lnTo>
                  <a:lnTo>
                    <a:pt x="356" y="750"/>
                  </a:lnTo>
                  <a:lnTo>
                    <a:pt x="376" y="752"/>
                  </a:lnTo>
                  <a:lnTo>
                    <a:pt x="396" y="750"/>
                  </a:lnTo>
                  <a:lnTo>
                    <a:pt x="414" y="750"/>
                  </a:lnTo>
                  <a:lnTo>
                    <a:pt x="434" y="746"/>
                  </a:lnTo>
                  <a:lnTo>
                    <a:pt x="452" y="744"/>
                  </a:lnTo>
                  <a:lnTo>
                    <a:pt x="470" y="740"/>
                  </a:lnTo>
                  <a:lnTo>
                    <a:pt x="488" y="734"/>
                  </a:lnTo>
                  <a:lnTo>
                    <a:pt x="506" y="728"/>
                  </a:lnTo>
                  <a:lnTo>
                    <a:pt x="523" y="722"/>
                  </a:lnTo>
                  <a:lnTo>
                    <a:pt x="539" y="714"/>
                  </a:lnTo>
                  <a:lnTo>
                    <a:pt x="555" y="706"/>
                  </a:lnTo>
                  <a:lnTo>
                    <a:pt x="571" y="696"/>
                  </a:lnTo>
                  <a:lnTo>
                    <a:pt x="587" y="686"/>
                  </a:lnTo>
                  <a:lnTo>
                    <a:pt x="601" y="676"/>
                  </a:lnTo>
                  <a:lnTo>
                    <a:pt x="615" y="664"/>
                  </a:lnTo>
                  <a:lnTo>
                    <a:pt x="629" y="653"/>
                  </a:lnTo>
                  <a:lnTo>
                    <a:pt x="643" y="641"/>
                  </a:lnTo>
                  <a:lnTo>
                    <a:pt x="655" y="629"/>
                  </a:lnTo>
                  <a:lnTo>
                    <a:pt x="667" y="615"/>
                  </a:lnTo>
                  <a:lnTo>
                    <a:pt x="679" y="601"/>
                  </a:lnTo>
                  <a:lnTo>
                    <a:pt x="689" y="585"/>
                  </a:lnTo>
                  <a:lnTo>
                    <a:pt x="699" y="571"/>
                  </a:lnTo>
                  <a:lnTo>
                    <a:pt x="707" y="555"/>
                  </a:lnTo>
                  <a:lnTo>
                    <a:pt x="717" y="537"/>
                  </a:lnTo>
                  <a:lnTo>
                    <a:pt x="723" y="521"/>
                  </a:lnTo>
                  <a:lnTo>
                    <a:pt x="730" y="503"/>
                  </a:lnTo>
                  <a:lnTo>
                    <a:pt x="736" y="487"/>
                  </a:lnTo>
                  <a:lnTo>
                    <a:pt x="740" y="469"/>
                  </a:lnTo>
                  <a:lnTo>
                    <a:pt x="744" y="451"/>
                  </a:lnTo>
                  <a:lnTo>
                    <a:pt x="748" y="432"/>
                  </a:lnTo>
                  <a:lnTo>
                    <a:pt x="750" y="414"/>
                  </a:lnTo>
                  <a:lnTo>
                    <a:pt x="752" y="394"/>
                  </a:lnTo>
                  <a:lnTo>
                    <a:pt x="752" y="3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20" name="Freeform 10">
              <a:extLst>
                <a:ext uri="{FF2B5EF4-FFF2-40B4-BE49-F238E27FC236}">
                  <a16:creationId xmlns:a16="http://schemas.microsoft.com/office/drawing/2014/main" id="{099149FE-F6BB-463A-9731-13EAF7BA5976}"/>
                </a:ext>
              </a:extLst>
            </p:cNvPr>
            <p:cNvSpPr>
              <a:spLocks/>
            </p:cNvSpPr>
            <p:nvPr/>
          </p:nvSpPr>
          <p:spPr bwMode="auto">
            <a:xfrm>
              <a:off x="3449" y="1712"/>
              <a:ext cx="376" cy="377"/>
            </a:xfrm>
            <a:custGeom>
              <a:avLst/>
              <a:gdLst>
                <a:gd name="T0" fmla="*/ 1 w 752"/>
                <a:gd name="T1" fmla="*/ 1 h 752"/>
                <a:gd name="T2" fmla="*/ 1 w 752"/>
                <a:gd name="T3" fmla="*/ 1 h 752"/>
                <a:gd name="T4" fmla="*/ 1 w 752"/>
                <a:gd name="T5" fmla="*/ 1 h 752"/>
                <a:gd name="T6" fmla="*/ 1 w 752"/>
                <a:gd name="T7" fmla="*/ 1 h 752"/>
                <a:gd name="T8" fmla="*/ 1 w 752"/>
                <a:gd name="T9" fmla="*/ 1 h 752"/>
                <a:gd name="T10" fmla="*/ 1 w 752"/>
                <a:gd name="T11" fmla="*/ 1 h 752"/>
                <a:gd name="T12" fmla="*/ 1 w 752"/>
                <a:gd name="T13" fmla="*/ 1 h 752"/>
                <a:gd name="T14" fmla="*/ 1 w 752"/>
                <a:gd name="T15" fmla="*/ 1 h 752"/>
                <a:gd name="T16" fmla="*/ 1 w 752"/>
                <a:gd name="T17" fmla="*/ 1 h 752"/>
                <a:gd name="T18" fmla="*/ 1 w 752"/>
                <a:gd name="T19" fmla="*/ 1 h 752"/>
                <a:gd name="T20" fmla="*/ 1 w 752"/>
                <a:gd name="T21" fmla="*/ 0 h 752"/>
                <a:gd name="T22" fmla="*/ 1 w 752"/>
                <a:gd name="T23" fmla="*/ 1 h 752"/>
                <a:gd name="T24" fmla="*/ 1 w 752"/>
                <a:gd name="T25" fmla="*/ 1 h 752"/>
                <a:gd name="T26" fmla="*/ 1 w 752"/>
                <a:gd name="T27" fmla="*/ 1 h 752"/>
                <a:gd name="T28" fmla="*/ 1 w 752"/>
                <a:gd name="T29" fmla="*/ 1 h 752"/>
                <a:gd name="T30" fmla="*/ 1 w 752"/>
                <a:gd name="T31" fmla="*/ 1 h 752"/>
                <a:gd name="T32" fmla="*/ 1 w 752"/>
                <a:gd name="T33" fmla="*/ 1 h 752"/>
                <a:gd name="T34" fmla="*/ 1 w 752"/>
                <a:gd name="T35" fmla="*/ 1 h 752"/>
                <a:gd name="T36" fmla="*/ 1 w 752"/>
                <a:gd name="T37" fmla="*/ 1 h 752"/>
                <a:gd name="T38" fmla="*/ 1 w 752"/>
                <a:gd name="T39" fmla="*/ 1 h 752"/>
                <a:gd name="T40" fmla="*/ 1 w 752"/>
                <a:gd name="T41" fmla="*/ 1 h 752"/>
                <a:gd name="T42" fmla="*/ 0 w 752"/>
                <a:gd name="T43" fmla="*/ 1 h 752"/>
                <a:gd name="T44" fmla="*/ 1 w 752"/>
                <a:gd name="T45" fmla="*/ 1 h 752"/>
                <a:gd name="T46" fmla="*/ 1 w 752"/>
                <a:gd name="T47" fmla="*/ 1 h 752"/>
                <a:gd name="T48" fmla="*/ 1 w 752"/>
                <a:gd name="T49" fmla="*/ 1 h 752"/>
                <a:gd name="T50" fmla="*/ 1 w 752"/>
                <a:gd name="T51" fmla="*/ 1 h 752"/>
                <a:gd name="T52" fmla="*/ 1 w 752"/>
                <a:gd name="T53" fmla="*/ 1 h 752"/>
                <a:gd name="T54" fmla="*/ 1 w 752"/>
                <a:gd name="T55" fmla="*/ 1 h 752"/>
                <a:gd name="T56" fmla="*/ 1 w 752"/>
                <a:gd name="T57" fmla="*/ 1 h 752"/>
                <a:gd name="T58" fmla="*/ 1 w 752"/>
                <a:gd name="T59" fmla="*/ 1 h 752"/>
                <a:gd name="T60" fmla="*/ 1 w 752"/>
                <a:gd name="T61" fmla="*/ 1 h 752"/>
                <a:gd name="T62" fmla="*/ 1 w 752"/>
                <a:gd name="T63" fmla="*/ 1 h 752"/>
                <a:gd name="T64" fmla="*/ 1 w 752"/>
                <a:gd name="T65" fmla="*/ 1 h 752"/>
                <a:gd name="T66" fmla="*/ 1 w 752"/>
                <a:gd name="T67" fmla="*/ 1 h 752"/>
                <a:gd name="T68" fmla="*/ 1 w 752"/>
                <a:gd name="T69" fmla="*/ 1 h 752"/>
                <a:gd name="T70" fmla="*/ 1 w 752"/>
                <a:gd name="T71" fmla="*/ 1 h 752"/>
                <a:gd name="T72" fmla="*/ 1 w 752"/>
                <a:gd name="T73" fmla="*/ 1 h 752"/>
                <a:gd name="T74" fmla="*/ 1 w 752"/>
                <a:gd name="T75" fmla="*/ 1 h 752"/>
                <a:gd name="T76" fmla="*/ 1 w 752"/>
                <a:gd name="T77" fmla="*/ 1 h 752"/>
                <a:gd name="T78" fmla="*/ 1 w 752"/>
                <a:gd name="T79" fmla="*/ 1 h 752"/>
                <a:gd name="T80" fmla="*/ 1 w 752"/>
                <a:gd name="T81" fmla="*/ 1 h 752"/>
                <a:gd name="T82" fmla="*/ 1 w 752"/>
                <a:gd name="T83" fmla="*/ 1 h 752"/>
                <a:gd name="T84" fmla="*/ 1 w 752"/>
                <a:gd name="T85" fmla="*/ 1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298"/>
                  </a:lnTo>
                  <a:lnTo>
                    <a:pt x="740" y="280"/>
                  </a:lnTo>
                  <a:lnTo>
                    <a:pt x="736" y="262"/>
                  </a:lnTo>
                  <a:lnTo>
                    <a:pt x="730" y="246"/>
                  </a:lnTo>
                  <a:lnTo>
                    <a:pt x="723" y="229"/>
                  </a:lnTo>
                  <a:lnTo>
                    <a:pt x="717" y="213"/>
                  </a:lnTo>
                  <a:lnTo>
                    <a:pt x="707" y="195"/>
                  </a:lnTo>
                  <a:lnTo>
                    <a:pt x="699" y="181"/>
                  </a:lnTo>
                  <a:lnTo>
                    <a:pt x="689" y="165"/>
                  </a:lnTo>
                  <a:lnTo>
                    <a:pt x="679" y="149"/>
                  </a:lnTo>
                  <a:lnTo>
                    <a:pt x="667" y="135"/>
                  </a:lnTo>
                  <a:lnTo>
                    <a:pt x="655" y="121"/>
                  </a:lnTo>
                  <a:lnTo>
                    <a:pt x="643" y="109"/>
                  </a:lnTo>
                  <a:lnTo>
                    <a:pt x="629" y="97"/>
                  </a:lnTo>
                  <a:lnTo>
                    <a:pt x="615" y="85"/>
                  </a:lnTo>
                  <a:lnTo>
                    <a:pt x="601" y="73"/>
                  </a:lnTo>
                  <a:lnTo>
                    <a:pt x="587" y="63"/>
                  </a:lnTo>
                  <a:lnTo>
                    <a:pt x="571" y="53"/>
                  </a:lnTo>
                  <a:lnTo>
                    <a:pt x="555" y="43"/>
                  </a:lnTo>
                  <a:lnTo>
                    <a:pt x="539" y="35"/>
                  </a:lnTo>
                  <a:lnTo>
                    <a:pt x="523" y="27"/>
                  </a:lnTo>
                  <a:lnTo>
                    <a:pt x="506" y="22"/>
                  </a:lnTo>
                  <a:lnTo>
                    <a:pt x="488" y="16"/>
                  </a:lnTo>
                  <a:lnTo>
                    <a:pt x="470" y="12"/>
                  </a:lnTo>
                  <a:lnTo>
                    <a:pt x="452" y="6"/>
                  </a:lnTo>
                  <a:lnTo>
                    <a:pt x="434" y="4"/>
                  </a:lnTo>
                  <a:lnTo>
                    <a:pt x="414" y="2"/>
                  </a:lnTo>
                  <a:lnTo>
                    <a:pt x="396" y="0"/>
                  </a:lnTo>
                  <a:lnTo>
                    <a:pt x="376" y="0"/>
                  </a:lnTo>
                  <a:lnTo>
                    <a:pt x="356" y="0"/>
                  </a:lnTo>
                  <a:lnTo>
                    <a:pt x="338" y="2"/>
                  </a:lnTo>
                  <a:lnTo>
                    <a:pt x="318" y="4"/>
                  </a:lnTo>
                  <a:lnTo>
                    <a:pt x="301" y="6"/>
                  </a:lnTo>
                  <a:lnTo>
                    <a:pt x="283" y="12"/>
                  </a:lnTo>
                  <a:lnTo>
                    <a:pt x="265" y="16"/>
                  </a:lnTo>
                  <a:lnTo>
                    <a:pt x="247" y="22"/>
                  </a:lnTo>
                  <a:lnTo>
                    <a:pt x="231" y="27"/>
                  </a:lnTo>
                  <a:lnTo>
                    <a:pt x="213" y="35"/>
                  </a:lnTo>
                  <a:lnTo>
                    <a:pt x="197" y="43"/>
                  </a:lnTo>
                  <a:lnTo>
                    <a:pt x="181" y="53"/>
                  </a:lnTo>
                  <a:lnTo>
                    <a:pt x="165" y="63"/>
                  </a:lnTo>
                  <a:lnTo>
                    <a:pt x="151" y="73"/>
                  </a:lnTo>
                  <a:lnTo>
                    <a:pt x="137" y="85"/>
                  </a:lnTo>
                  <a:lnTo>
                    <a:pt x="123" y="97"/>
                  </a:lnTo>
                  <a:lnTo>
                    <a:pt x="112" y="109"/>
                  </a:lnTo>
                  <a:lnTo>
                    <a:pt x="98" y="121"/>
                  </a:lnTo>
                  <a:lnTo>
                    <a:pt x="86" y="135"/>
                  </a:lnTo>
                  <a:lnTo>
                    <a:pt x="76" y="149"/>
                  </a:lnTo>
                  <a:lnTo>
                    <a:pt x="64" y="165"/>
                  </a:lnTo>
                  <a:lnTo>
                    <a:pt x="56" y="181"/>
                  </a:lnTo>
                  <a:lnTo>
                    <a:pt x="46" y="195"/>
                  </a:lnTo>
                  <a:lnTo>
                    <a:pt x="38" y="213"/>
                  </a:lnTo>
                  <a:lnTo>
                    <a:pt x="30" y="229"/>
                  </a:lnTo>
                  <a:lnTo>
                    <a:pt x="24" y="246"/>
                  </a:lnTo>
                  <a:lnTo>
                    <a:pt x="18" y="262"/>
                  </a:lnTo>
                  <a:lnTo>
                    <a:pt x="12" y="280"/>
                  </a:lnTo>
                  <a:lnTo>
                    <a:pt x="8" y="298"/>
                  </a:lnTo>
                  <a:lnTo>
                    <a:pt x="4" y="318"/>
                  </a:lnTo>
                  <a:lnTo>
                    <a:pt x="2" y="336"/>
                  </a:lnTo>
                  <a:lnTo>
                    <a:pt x="0" y="356"/>
                  </a:lnTo>
                  <a:lnTo>
                    <a:pt x="0" y="376"/>
                  </a:lnTo>
                  <a:lnTo>
                    <a:pt x="0" y="394"/>
                  </a:lnTo>
                  <a:lnTo>
                    <a:pt x="2" y="414"/>
                  </a:lnTo>
                  <a:lnTo>
                    <a:pt x="4" y="432"/>
                  </a:lnTo>
                  <a:lnTo>
                    <a:pt x="8" y="451"/>
                  </a:lnTo>
                  <a:lnTo>
                    <a:pt x="12" y="469"/>
                  </a:lnTo>
                  <a:lnTo>
                    <a:pt x="18" y="487"/>
                  </a:lnTo>
                  <a:lnTo>
                    <a:pt x="24" y="505"/>
                  </a:lnTo>
                  <a:lnTo>
                    <a:pt x="30" y="521"/>
                  </a:lnTo>
                  <a:lnTo>
                    <a:pt x="38" y="537"/>
                  </a:lnTo>
                  <a:lnTo>
                    <a:pt x="46" y="555"/>
                  </a:lnTo>
                  <a:lnTo>
                    <a:pt x="56" y="571"/>
                  </a:lnTo>
                  <a:lnTo>
                    <a:pt x="64" y="585"/>
                  </a:lnTo>
                  <a:lnTo>
                    <a:pt x="76" y="601"/>
                  </a:lnTo>
                  <a:lnTo>
                    <a:pt x="86" y="615"/>
                  </a:lnTo>
                  <a:lnTo>
                    <a:pt x="98" y="629"/>
                  </a:lnTo>
                  <a:lnTo>
                    <a:pt x="112" y="641"/>
                  </a:lnTo>
                  <a:lnTo>
                    <a:pt x="123" y="653"/>
                  </a:lnTo>
                  <a:lnTo>
                    <a:pt x="137" y="664"/>
                  </a:lnTo>
                  <a:lnTo>
                    <a:pt x="151" y="676"/>
                  </a:lnTo>
                  <a:lnTo>
                    <a:pt x="165" y="686"/>
                  </a:lnTo>
                  <a:lnTo>
                    <a:pt x="181" y="696"/>
                  </a:lnTo>
                  <a:lnTo>
                    <a:pt x="197" y="706"/>
                  </a:lnTo>
                  <a:lnTo>
                    <a:pt x="213" y="714"/>
                  </a:lnTo>
                  <a:lnTo>
                    <a:pt x="231" y="722"/>
                  </a:lnTo>
                  <a:lnTo>
                    <a:pt x="247" y="728"/>
                  </a:lnTo>
                  <a:lnTo>
                    <a:pt x="265" y="734"/>
                  </a:lnTo>
                  <a:lnTo>
                    <a:pt x="283" y="740"/>
                  </a:lnTo>
                  <a:lnTo>
                    <a:pt x="301" y="744"/>
                  </a:lnTo>
                  <a:lnTo>
                    <a:pt x="318" y="746"/>
                  </a:lnTo>
                  <a:lnTo>
                    <a:pt x="338" y="750"/>
                  </a:lnTo>
                  <a:lnTo>
                    <a:pt x="356" y="750"/>
                  </a:lnTo>
                  <a:lnTo>
                    <a:pt x="376" y="752"/>
                  </a:lnTo>
                  <a:lnTo>
                    <a:pt x="396" y="750"/>
                  </a:lnTo>
                  <a:lnTo>
                    <a:pt x="414" y="750"/>
                  </a:lnTo>
                  <a:lnTo>
                    <a:pt x="434" y="746"/>
                  </a:lnTo>
                  <a:lnTo>
                    <a:pt x="452" y="744"/>
                  </a:lnTo>
                  <a:lnTo>
                    <a:pt x="470" y="740"/>
                  </a:lnTo>
                  <a:lnTo>
                    <a:pt x="488" y="734"/>
                  </a:lnTo>
                  <a:lnTo>
                    <a:pt x="506" y="728"/>
                  </a:lnTo>
                  <a:lnTo>
                    <a:pt x="523" y="722"/>
                  </a:lnTo>
                  <a:lnTo>
                    <a:pt x="539" y="714"/>
                  </a:lnTo>
                  <a:lnTo>
                    <a:pt x="555" y="706"/>
                  </a:lnTo>
                  <a:lnTo>
                    <a:pt x="571" y="696"/>
                  </a:lnTo>
                  <a:lnTo>
                    <a:pt x="587" y="686"/>
                  </a:lnTo>
                  <a:lnTo>
                    <a:pt x="601" y="676"/>
                  </a:lnTo>
                  <a:lnTo>
                    <a:pt x="615" y="664"/>
                  </a:lnTo>
                  <a:lnTo>
                    <a:pt x="629" y="653"/>
                  </a:lnTo>
                  <a:lnTo>
                    <a:pt x="643" y="641"/>
                  </a:lnTo>
                  <a:lnTo>
                    <a:pt x="655" y="629"/>
                  </a:lnTo>
                  <a:lnTo>
                    <a:pt x="667" y="615"/>
                  </a:lnTo>
                  <a:lnTo>
                    <a:pt x="679" y="601"/>
                  </a:lnTo>
                  <a:lnTo>
                    <a:pt x="689" y="585"/>
                  </a:lnTo>
                  <a:lnTo>
                    <a:pt x="699" y="571"/>
                  </a:lnTo>
                  <a:lnTo>
                    <a:pt x="707" y="555"/>
                  </a:lnTo>
                  <a:lnTo>
                    <a:pt x="717" y="537"/>
                  </a:lnTo>
                  <a:lnTo>
                    <a:pt x="723" y="521"/>
                  </a:lnTo>
                  <a:lnTo>
                    <a:pt x="730" y="503"/>
                  </a:lnTo>
                  <a:lnTo>
                    <a:pt x="736" y="487"/>
                  </a:lnTo>
                  <a:lnTo>
                    <a:pt x="740" y="469"/>
                  </a:lnTo>
                  <a:lnTo>
                    <a:pt x="744" y="451"/>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21" name="Freeform 11">
              <a:extLst>
                <a:ext uri="{FF2B5EF4-FFF2-40B4-BE49-F238E27FC236}">
                  <a16:creationId xmlns:a16="http://schemas.microsoft.com/office/drawing/2014/main" id="{6773BCE1-647A-4540-981E-7097F8718741}"/>
                </a:ext>
              </a:extLst>
            </p:cNvPr>
            <p:cNvSpPr>
              <a:spLocks/>
            </p:cNvSpPr>
            <p:nvPr/>
          </p:nvSpPr>
          <p:spPr bwMode="auto">
            <a:xfrm>
              <a:off x="1870" y="2464"/>
              <a:ext cx="376" cy="376"/>
            </a:xfrm>
            <a:custGeom>
              <a:avLst/>
              <a:gdLst>
                <a:gd name="T0" fmla="*/ 1 w 752"/>
                <a:gd name="T1" fmla="*/ 0 h 753"/>
                <a:gd name="T2" fmla="*/ 1 w 752"/>
                <a:gd name="T3" fmla="*/ 0 h 753"/>
                <a:gd name="T4" fmla="*/ 1 w 752"/>
                <a:gd name="T5" fmla="*/ 0 h 753"/>
                <a:gd name="T6" fmla="*/ 1 w 752"/>
                <a:gd name="T7" fmla="*/ 0 h 753"/>
                <a:gd name="T8" fmla="*/ 1 w 752"/>
                <a:gd name="T9" fmla="*/ 0 h 753"/>
                <a:gd name="T10" fmla="*/ 1 w 752"/>
                <a:gd name="T11" fmla="*/ 0 h 753"/>
                <a:gd name="T12" fmla="*/ 1 w 752"/>
                <a:gd name="T13" fmla="*/ 0 h 753"/>
                <a:gd name="T14" fmla="*/ 1 w 752"/>
                <a:gd name="T15" fmla="*/ 0 h 753"/>
                <a:gd name="T16" fmla="*/ 1 w 752"/>
                <a:gd name="T17" fmla="*/ 0 h 753"/>
                <a:gd name="T18" fmla="*/ 1 w 752"/>
                <a:gd name="T19" fmla="*/ 0 h 753"/>
                <a:gd name="T20" fmla="*/ 1 w 752"/>
                <a:gd name="T21" fmla="*/ 0 h 753"/>
                <a:gd name="T22" fmla="*/ 1 w 752"/>
                <a:gd name="T23" fmla="*/ 0 h 753"/>
                <a:gd name="T24" fmla="*/ 1 w 752"/>
                <a:gd name="T25" fmla="*/ 0 h 753"/>
                <a:gd name="T26" fmla="*/ 1 w 752"/>
                <a:gd name="T27" fmla="*/ 0 h 753"/>
                <a:gd name="T28" fmla="*/ 1 w 752"/>
                <a:gd name="T29" fmla="*/ 0 h 753"/>
                <a:gd name="T30" fmla="*/ 1 w 752"/>
                <a:gd name="T31" fmla="*/ 0 h 753"/>
                <a:gd name="T32" fmla="*/ 1 w 752"/>
                <a:gd name="T33" fmla="*/ 0 h 753"/>
                <a:gd name="T34" fmla="*/ 1 w 752"/>
                <a:gd name="T35" fmla="*/ 0 h 753"/>
                <a:gd name="T36" fmla="*/ 1 w 752"/>
                <a:gd name="T37" fmla="*/ 0 h 753"/>
                <a:gd name="T38" fmla="*/ 1 w 752"/>
                <a:gd name="T39" fmla="*/ 0 h 753"/>
                <a:gd name="T40" fmla="*/ 1 w 752"/>
                <a:gd name="T41" fmla="*/ 0 h 753"/>
                <a:gd name="T42" fmla="*/ 0 w 752"/>
                <a:gd name="T43" fmla="*/ 0 h 753"/>
                <a:gd name="T44" fmla="*/ 1 w 752"/>
                <a:gd name="T45" fmla="*/ 0 h 753"/>
                <a:gd name="T46" fmla="*/ 1 w 752"/>
                <a:gd name="T47" fmla="*/ 0 h 753"/>
                <a:gd name="T48" fmla="*/ 1 w 752"/>
                <a:gd name="T49" fmla="*/ 0 h 753"/>
                <a:gd name="T50" fmla="*/ 1 w 752"/>
                <a:gd name="T51" fmla="*/ 0 h 753"/>
                <a:gd name="T52" fmla="*/ 1 w 752"/>
                <a:gd name="T53" fmla="*/ 0 h 753"/>
                <a:gd name="T54" fmla="*/ 1 w 752"/>
                <a:gd name="T55" fmla="*/ 0 h 753"/>
                <a:gd name="T56" fmla="*/ 1 w 752"/>
                <a:gd name="T57" fmla="*/ 0 h 753"/>
                <a:gd name="T58" fmla="*/ 1 w 752"/>
                <a:gd name="T59" fmla="*/ 0 h 753"/>
                <a:gd name="T60" fmla="*/ 1 w 752"/>
                <a:gd name="T61" fmla="*/ 0 h 753"/>
                <a:gd name="T62" fmla="*/ 1 w 752"/>
                <a:gd name="T63" fmla="*/ 0 h 753"/>
                <a:gd name="T64" fmla="*/ 1 w 752"/>
                <a:gd name="T65" fmla="*/ 0 h 753"/>
                <a:gd name="T66" fmla="*/ 1 w 752"/>
                <a:gd name="T67" fmla="*/ 0 h 753"/>
                <a:gd name="T68" fmla="*/ 1 w 752"/>
                <a:gd name="T69" fmla="*/ 0 h 753"/>
                <a:gd name="T70" fmla="*/ 1 w 752"/>
                <a:gd name="T71" fmla="*/ 0 h 753"/>
                <a:gd name="T72" fmla="*/ 1 w 752"/>
                <a:gd name="T73" fmla="*/ 0 h 753"/>
                <a:gd name="T74" fmla="*/ 1 w 752"/>
                <a:gd name="T75" fmla="*/ 0 h 753"/>
                <a:gd name="T76" fmla="*/ 1 w 752"/>
                <a:gd name="T77" fmla="*/ 0 h 753"/>
                <a:gd name="T78" fmla="*/ 1 w 752"/>
                <a:gd name="T79" fmla="*/ 0 h 753"/>
                <a:gd name="T80" fmla="*/ 1 w 752"/>
                <a:gd name="T81" fmla="*/ 0 h 753"/>
                <a:gd name="T82" fmla="*/ 1 w 752"/>
                <a:gd name="T83" fmla="*/ 0 h 753"/>
                <a:gd name="T84" fmla="*/ 1 w 752"/>
                <a:gd name="T85" fmla="*/ 0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3">
                  <a:moveTo>
                    <a:pt x="752" y="377"/>
                  </a:moveTo>
                  <a:lnTo>
                    <a:pt x="750" y="359"/>
                  </a:lnTo>
                  <a:lnTo>
                    <a:pt x="750" y="339"/>
                  </a:lnTo>
                  <a:lnTo>
                    <a:pt x="746" y="321"/>
                  </a:lnTo>
                  <a:lnTo>
                    <a:pt x="744" y="301"/>
                  </a:lnTo>
                  <a:lnTo>
                    <a:pt x="740" y="283"/>
                  </a:lnTo>
                  <a:lnTo>
                    <a:pt x="734" y="265"/>
                  </a:lnTo>
                  <a:lnTo>
                    <a:pt x="728" y="247"/>
                  </a:lnTo>
                  <a:lnTo>
                    <a:pt x="722" y="231"/>
                  </a:lnTo>
                  <a:lnTo>
                    <a:pt x="714" y="215"/>
                  </a:lnTo>
                  <a:lnTo>
                    <a:pt x="706" y="198"/>
                  </a:lnTo>
                  <a:lnTo>
                    <a:pt x="696" y="182"/>
                  </a:lnTo>
                  <a:lnTo>
                    <a:pt x="686" y="168"/>
                  </a:lnTo>
                  <a:lnTo>
                    <a:pt x="676" y="152"/>
                  </a:lnTo>
                  <a:lnTo>
                    <a:pt x="666" y="138"/>
                  </a:lnTo>
                  <a:lnTo>
                    <a:pt x="654" y="124"/>
                  </a:lnTo>
                  <a:lnTo>
                    <a:pt x="640" y="112"/>
                  </a:lnTo>
                  <a:lnTo>
                    <a:pt x="629" y="100"/>
                  </a:lnTo>
                  <a:lnTo>
                    <a:pt x="615" y="88"/>
                  </a:lnTo>
                  <a:lnTo>
                    <a:pt x="601" y="76"/>
                  </a:lnTo>
                  <a:lnTo>
                    <a:pt x="585" y="66"/>
                  </a:lnTo>
                  <a:lnTo>
                    <a:pt x="571" y="56"/>
                  </a:lnTo>
                  <a:lnTo>
                    <a:pt x="555" y="46"/>
                  </a:lnTo>
                  <a:lnTo>
                    <a:pt x="539" y="38"/>
                  </a:lnTo>
                  <a:lnTo>
                    <a:pt x="521" y="30"/>
                  </a:lnTo>
                  <a:lnTo>
                    <a:pt x="505" y="24"/>
                  </a:lnTo>
                  <a:lnTo>
                    <a:pt x="487" y="18"/>
                  </a:lnTo>
                  <a:lnTo>
                    <a:pt x="469" y="12"/>
                  </a:lnTo>
                  <a:lnTo>
                    <a:pt x="451" y="8"/>
                  </a:lnTo>
                  <a:lnTo>
                    <a:pt x="432" y="6"/>
                  </a:lnTo>
                  <a:lnTo>
                    <a:pt x="414" y="2"/>
                  </a:lnTo>
                  <a:lnTo>
                    <a:pt x="394" y="2"/>
                  </a:lnTo>
                  <a:lnTo>
                    <a:pt x="376" y="0"/>
                  </a:lnTo>
                  <a:lnTo>
                    <a:pt x="356" y="2"/>
                  </a:lnTo>
                  <a:lnTo>
                    <a:pt x="336" y="2"/>
                  </a:lnTo>
                  <a:lnTo>
                    <a:pt x="318" y="6"/>
                  </a:lnTo>
                  <a:lnTo>
                    <a:pt x="300" y="8"/>
                  </a:lnTo>
                  <a:lnTo>
                    <a:pt x="280" y="12"/>
                  </a:lnTo>
                  <a:lnTo>
                    <a:pt x="264" y="18"/>
                  </a:lnTo>
                  <a:lnTo>
                    <a:pt x="246" y="24"/>
                  </a:lnTo>
                  <a:lnTo>
                    <a:pt x="229" y="30"/>
                  </a:lnTo>
                  <a:lnTo>
                    <a:pt x="213" y="38"/>
                  </a:lnTo>
                  <a:lnTo>
                    <a:pt x="197" y="46"/>
                  </a:lnTo>
                  <a:lnTo>
                    <a:pt x="181" y="56"/>
                  </a:lnTo>
                  <a:lnTo>
                    <a:pt x="165" y="66"/>
                  </a:lnTo>
                  <a:lnTo>
                    <a:pt x="151" y="76"/>
                  </a:lnTo>
                  <a:lnTo>
                    <a:pt x="137" y="88"/>
                  </a:lnTo>
                  <a:lnTo>
                    <a:pt x="123" y="100"/>
                  </a:lnTo>
                  <a:lnTo>
                    <a:pt x="109" y="112"/>
                  </a:lnTo>
                  <a:lnTo>
                    <a:pt x="97" y="124"/>
                  </a:lnTo>
                  <a:lnTo>
                    <a:pt x="85" y="138"/>
                  </a:lnTo>
                  <a:lnTo>
                    <a:pt x="73" y="152"/>
                  </a:lnTo>
                  <a:lnTo>
                    <a:pt x="63" y="168"/>
                  </a:lnTo>
                  <a:lnTo>
                    <a:pt x="53" y="182"/>
                  </a:lnTo>
                  <a:lnTo>
                    <a:pt x="45" y="198"/>
                  </a:lnTo>
                  <a:lnTo>
                    <a:pt x="35" y="215"/>
                  </a:lnTo>
                  <a:lnTo>
                    <a:pt x="30" y="231"/>
                  </a:lnTo>
                  <a:lnTo>
                    <a:pt x="22" y="247"/>
                  </a:lnTo>
                  <a:lnTo>
                    <a:pt x="16" y="265"/>
                  </a:lnTo>
                  <a:lnTo>
                    <a:pt x="12" y="283"/>
                  </a:lnTo>
                  <a:lnTo>
                    <a:pt x="8" y="301"/>
                  </a:lnTo>
                  <a:lnTo>
                    <a:pt x="4" y="321"/>
                  </a:lnTo>
                  <a:lnTo>
                    <a:pt x="2" y="339"/>
                  </a:lnTo>
                  <a:lnTo>
                    <a:pt x="0" y="359"/>
                  </a:lnTo>
                  <a:lnTo>
                    <a:pt x="0" y="377"/>
                  </a:lnTo>
                  <a:lnTo>
                    <a:pt x="0" y="397"/>
                  </a:lnTo>
                  <a:lnTo>
                    <a:pt x="2" y="417"/>
                  </a:lnTo>
                  <a:lnTo>
                    <a:pt x="4" y="434"/>
                  </a:lnTo>
                  <a:lnTo>
                    <a:pt x="8" y="454"/>
                  </a:lnTo>
                  <a:lnTo>
                    <a:pt x="12" y="472"/>
                  </a:lnTo>
                  <a:lnTo>
                    <a:pt x="16" y="490"/>
                  </a:lnTo>
                  <a:lnTo>
                    <a:pt x="22" y="506"/>
                  </a:lnTo>
                  <a:lnTo>
                    <a:pt x="30" y="524"/>
                  </a:lnTo>
                  <a:lnTo>
                    <a:pt x="35" y="540"/>
                  </a:lnTo>
                  <a:lnTo>
                    <a:pt x="45" y="558"/>
                  </a:lnTo>
                  <a:lnTo>
                    <a:pt x="53" y="572"/>
                  </a:lnTo>
                  <a:lnTo>
                    <a:pt x="63" y="588"/>
                  </a:lnTo>
                  <a:lnTo>
                    <a:pt x="73" y="604"/>
                  </a:lnTo>
                  <a:lnTo>
                    <a:pt x="85" y="618"/>
                  </a:lnTo>
                  <a:lnTo>
                    <a:pt x="97" y="631"/>
                  </a:lnTo>
                  <a:lnTo>
                    <a:pt x="109" y="643"/>
                  </a:lnTo>
                  <a:lnTo>
                    <a:pt x="123" y="655"/>
                  </a:lnTo>
                  <a:lnTo>
                    <a:pt x="137" y="667"/>
                  </a:lnTo>
                  <a:lnTo>
                    <a:pt x="151" y="679"/>
                  </a:lnTo>
                  <a:lnTo>
                    <a:pt x="165" y="689"/>
                  </a:lnTo>
                  <a:lnTo>
                    <a:pt x="181" y="699"/>
                  </a:lnTo>
                  <a:lnTo>
                    <a:pt x="197" y="709"/>
                  </a:lnTo>
                  <a:lnTo>
                    <a:pt x="213" y="717"/>
                  </a:lnTo>
                  <a:lnTo>
                    <a:pt x="229" y="725"/>
                  </a:lnTo>
                  <a:lnTo>
                    <a:pt x="246" y="731"/>
                  </a:lnTo>
                  <a:lnTo>
                    <a:pt x="264" y="737"/>
                  </a:lnTo>
                  <a:lnTo>
                    <a:pt x="280" y="741"/>
                  </a:lnTo>
                  <a:lnTo>
                    <a:pt x="300" y="747"/>
                  </a:lnTo>
                  <a:lnTo>
                    <a:pt x="318" y="749"/>
                  </a:lnTo>
                  <a:lnTo>
                    <a:pt x="336" y="751"/>
                  </a:lnTo>
                  <a:lnTo>
                    <a:pt x="356" y="753"/>
                  </a:lnTo>
                  <a:lnTo>
                    <a:pt x="376" y="753"/>
                  </a:lnTo>
                  <a:lnTo>
                    <a:pt x="394" y="753"/>
                  </a:lnTo>
                  <a:lnTo>
                    <a:pt x="414" y="751"/>
                  </a:lnTo>
                  <a:lnTo>
                    <a:pt x="434" y="749"/>
                  </a:lnTo>
                  <a:lnTo>
                    <a:pt x="451" y="747"/>
                  </a:lnTo>
                  <a:lnTo>
                    <a:pt x="469" y="741"/>
                  </a:lnTo>
                  <a:lnTo>
                    <a:pt x="487" y="737"/>
                  </a:lnTo>
                  <a:lnTo>
                    <a:pt x="505" y="731"/>
                  </a:lnTo>
                  <a:lnTo>
                    <a:pt x="521" y="725"/>
                  </a:lnTo>
                  <a:lnTo>
                    <a:pt x="539" y="717"/>
                  </a:lnTo>
                  <a:lnTo>
                    <a:pt x="555" y="709"/>
                  </a:lnTo>
                  <a:lnTo>
                    <a:pt x="571" y="699"/>
                  </a:lnTo>
                  <a:lnTo>
                    <a:pt x="585" y="689"/>
                  </a:lnTo>
                  <a:lnTo>
                    <a:pt x="601" y="679"/>
                  </a:lnTo>
                  <a:lnTo>
                    <a:pt x="615" y="667"/>
                  </a:lnTo>
                  <a:lnTo>
                    <a:pt x="629" y="655"/>
                  </a:lnTo>
                  <a:lnTo>
                    <a:pt x="640" y="643"/>
                  </a:lnTo>
                  <a:lnTo>
                    <a:pt x="654" y="631"/>
                  </a:lnTo>
                  <a:lnTo>
                    <a:pt x="666" y="618"/>
                  </a:lnTo>
                  <a:lnTo>
                    <a:pt x="676" y="604"/>
                  </a:lnTo>
                  <a:lnTo>
                    <a:pt x="686" y="588"/>
                  </a:lnTo>
                  <a:lnTo>
                    <a:pt x="696" y="572"/>
                  </a:lnTo>
                  <a:lnTo>
                    <a:pt x="706" y="558"/>
                  </a:lnTo>
                  <a:lnTo>
                    <a:pt x="714" y="540"/>
                  </a:lnTo>
                  <a:lnTo>
                    <a:pt x="722" y="524"/>
                  </a:lnTo>
                  <a:lnTo>
                    <a:pt x="728" y="506"/>
                  </a:lnTo>
                  <a:lnTo>
                    <a:pt x="734" y="490"/>
                  </a:lnTo>
                  <a:lnTo>
                    <a:pt x="740" y="472"/>
                  </a:lnTo>
                  <a:lnTo>
                    <a:pt x="744" y="454"/>
                  </a:lnTo>
                  <a:lnTo>
                    <a:pt x="746" y="434"/>
                  </a:lnTo>
                  <a:lnTo>
                    <a:pt x="750" y="417"/>
                  </a:lnTo>
                  <a:lnTo>
                    <a:pt x="750" y="397"/>
                  </a:lnTo>
                  <a:lnTo>
                    <a:pt x="752" y="3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22" name="Freeform 12">
              <a:extLst>
                <a:ext uri="{FF2B5EF4-FFF2-40B4-BE49-F238E27FC236}">
                  <a16:creationId xmlns:a16="http://schemas.microsoft.com/office/drawing/2014/main" id="{5902727E-2655-4F15-AE19-7FEA31143BE0}"/>
                </a:ext>
              </a:extLst>
            </p:cNvPr>
            <p:cNvSpPr>
              <a:spLocks/>
            </p:cNvSpPr>
            <p:nvPr/>
          </p:nvSpPr>
          <p:spPr bwMode="auto">
            <a:xfrm>
              <a:off x="1870" y="2464"/>
              <a:ext cx="376" cy="376"/>
            </a:xfrm>
            <a:custGeom>
              <a:avLst/>
              <a:gdLst>
                <a:gd name="T0" fmla="*/ 1 w 752"/>
                <a:gd name="T1" fmla="*/ 0 h 753"/>
                <a:gd name="T2" fmla="*/ 1 w 752"/>
                <a:gd name="T3" fmla="*/ 0 h 753"/>
                <a:gd name="T4" fmla="*/ 1 w 752"/>
                <a:gd name="T5" fmla="*/ 0 h 753"/>
                <a:gd name="T6" fmla="*/ 1 w 752"/>
                <a:gd name="T7" fmla="*/ 0 h 753"/>
                <a:gd name="T8" fmla="*/ 1 w 752"/>
                <a:gd name="T9" fmla="*/ 0 h 753"/>
                <a:gd name="T10" fmla="*/ 1 w 752"/>
                <a:gd name="T11" fmla="*/ 0 h 753"/>
                <a:gd name="T12" fmla="*/ 1 w 752"/>
                <a:gd name="T13" fmla="*/ 0 h 753"/>
                <a:gd name="T14" fmla="*/ 1 w 752"/>
                <a:gd name="T15" fmla="*/ 0 h 753"/>
                <a:gd name="T16" fmla="*/ 1 w 752"/>
                <a:gd name="T17" fmla="*/ 0 h 753"/>
                <a:gd name="T18" fmla="*/ 1 w 752"/>
                <a:gd name="T19" fmla="*/ 0 h 753"/>
                <a:gd name="T20" fmla="*/ 1 w 752"/>
                <a:gd name="T21" fmla="*/ 0 h 753"/>
                <a:gd name="T22" fmla="*/ 1 w 752"/>
                <a:gd name="T23" fmla="*/ 0 h 753"/>
                <a:gd name="T24" fmla="*/ 1 w 752"/>
                <a:gd name="T25" fmla="*/ 0 h 753"/>
                <a:gd name="T26" fmla="*/ 1 w 752"/>
                <a:gd name="T27" fmla="*/ 0 h 753"/>
                <a:gd name="T28" fmla="*/ 1 w 752"/>
                <a:gd name="T29" fmla="*/ 0 h 753"/>
                <a:gd name="T30" fmla="*/ 1 w 752"/>
                <a:gd name="T31" fmla="*/ 0 h 753"/>
                <a:gd name="T32" fmla="*/ 1 w 752"/>
                <a:gd name="T33" fmla="*/ 0 h 753"/>
                <a:gd name="T34" fmla="*/ 1 w 752"/>
                <a:gd name="T35" fmla="*/ 0 h 753"/>
                <a:gd name="T36" fmla="*/ 1 w 752"/>
                <a:gd name="T37" fmla="*/ 0 h 753"/>
                <a:gd name="T38" fmla="*/ 1 w 752"/>
                <a:gd name="T39" fmla="*/ 0 h 753"/>
                <a:gd name="T40" fmla="*/ 1 w 752"/>
                <a:gd name="T41" fmla="*/ 0 h 753"/>
                <a:gd name="T42" fmla="*/ 0 w 752"/>
                <a:gd name="T43" fmla="*/ 0 h 753"/>
                <a:gd name="T44" fmla="*/ 1 w 752"/>
                <a:gd name="T45" fmla="*/ 0 h 753"/>
                <a:gd name="T46" fmla="*/ 1 w 752"/>
                <a:gd name="T47" fmla="*/ 0 h 753"/>
                <a:gd name="T48" fmla="*/ 1 w 752"/>
                <a:gd name="T49" fmla="*/ 0 h 753"/>
                <a:gd name="T50" fmla="*/ 1 w 752"/>
                <a:gd name="T51" fmla="*/ 0 h 753"/>
                <a:gd name="T52" fmla="*/ 1 w 752"/>
                <a:gd name="T53" fmla="*/ 0 h 753"/>
                <a:gd name="T54" fmla="*/ 1 w 752"/>
                <a:gd name="T55" fmla="*/ 0 h 753"/>
                <a:gd name="T56" fmla="*/ 1 w 752"/>
                <a:gd name="T57" fmla="*/ 0 h 753"/>
                <a:gd name="T58" fmla="*/ 1 w 752"/>
                <a:gd name="T59" fmla="*/ 0 h 753"/>
                <a:gd name="T60" fmla="*/ 1 w 752"/>
                <a:gd name="T61" fmla="*/ 0 h 753"/>
                <a:gd name="T62" fmla="*/ 1 w 752"/>
                <a:gd name="T63" fmla="*/ 0 h 753"/>
                <a:gd name="T64" fmla="*/ 1 w 752"/>
                <a:gd name="T65" fmla="*/ 0 h 753"/>
                <a:gd name="T66" fmla="*/ 1 w 752"/>
                <a:gd name="T67" fmla="*/ 0 h 753"/>
                <a:gd name="T68" fmla="*/ 1 w 752"/>
                <a:gd name="T69" fmla="*/ 0 h 753"/>
                <a:gd name="T70" fmla="*/ 1 w 752"/>
                <a:gd name="T71" fmla="*/ 0 h 753"/>
                <a:gd name="T72" fmla="*/ 1 w 752"/>
                <a:gd name="T73" fmla="*/ 0 h 753"/>
                <a:gd name="T74" fmla="*/ 1 w 752"/>
                <a:gd name="T75" fmla="*/ 0 h 753"/>
                <a:gd name="T76" fmla="*/ 1 w 752"/>
                <a:gd name="T77" fmla="*/ 0 h 753"/>
                <a:gd name="T78" fmla="*/ 1 w 752"/>
                <a:gd name="T79" fmla="*/ 0 h 753"/>
                <a:gd name="T80" fmla="*/ 1 w 752"/>
                <a:gd name="T81" fmla="*/ 0 h 753"/>
                <a:gd name="T82" fmla="*/ 1 w 752"/>
                <a:gd name="T83" fmla="*/ 0 h 753"/>
                <a:gd name="T84" fmla="*/ 1 w 752"/>
                <a:gd name="T85" fmla="*/ 0 h 7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3">
                  <a:moveTo>
                    <a:pt x="752" y="377"/>
                  </a:moveTo>
                  <a:lnTo>
                    <a:pt x="750" y="359"/>
                  </a:lnTo>
                  <a:lnTo>
                    <a:pt x="750" y="339"/>
                  </a:lnTo>
                  <a:lnTo>
                    <a:pt x="746" y="321"/>
                  </a:lnTo>
                  <a:lnTo>
                    <a:pt x="744" y="301"/>
                  </a:lnTo>
                  <a:lnTo>
                    <a:pt x="740" y="283"/>
                  </a:lnTo>
                  <a:lnTo>
                    <a:pt x="734" y="265"/>
                  </a:lnTo>
                  <a:lnTo>
                    <a:pt x="728" y="247"/>
                  </a:lnTo>
                  <a:lnTo>
                    <a:pt x="722" y="231"/>
                  </a:lnTo>
                  <a:lnTo>
                    <a:pt x="714" y="215"/>
                  </a:lnTo>
                  <a:lnTo>
                    <a:pt x="706" y="198"/>
                  </a:lnTo>
                  <a:lnTo>
                    <a:pt x="696" y="182"/>
                  </a:lnTo>
                  <a:lnTo>
                    <a:pt x="686" y="168"/>
                  </a:lnTo>
                  <a:lnTo>
                    <a:pt x="676" y="152"/>
                  </a:lnTo>
                  <a:lnTo>
                    <a:pt x="666" y="138"/>
                  </a:lnTo>
                  <a:lnTo>
                    <a:pt x="654" y="124"/>
                  </a:lnTo>
                  <a:lnTo>
                    <a:pt x="640" y="112"/>
                  </a:lnTo>
                  <a:lnTo>
                    <a:pt x="629" y="100"/>
                  </a:lnTo>
                  <a:lnTo>
                    <a:pt x="615" y="88"/>
                  </a:lnTo>
                  <a:lnTo>
                    <a:pt x="601" y="76"/>
                  </a:lnTo>
                  <a:lnTo>
                    <a:pt x="585" y="66"/>
                  </a:lnTo>
                  <a:lnTo>
                    <a:pt x="571" y="56"/>
                  </a:lnTo>
                  <a:lnTo>
                    <a:pt x="555" y="46"/>
                  </a:lnTo>
                  <a:lnTo>
                    <a:pt x="539" y="38"/>
                  </a:lnTo>
                  <a:lnTo>
                    <a:pt x="521" y="30"/>
                  </a:lnTo>
                  <a:lnTo>
                    <a:pt x="505" y="24"/>
                  </a:lnTo>
                  <a:lnTo>
                    <a:pt x="487" y="18"/>
                  </a:lnTo>
                  <a:lnTo>
                    <a:pt x="469" y="12"/>
                  </a:lnTo>
                  <a:lnTo>
                    <a:pt x="451" y="8"/>
                  </a:lnTo>
                  <a:lnTo>
                    <a:pt x="432" y="6"/>
                  </a:lnTo>
                  <a:lnTo>
                    <a:pt x="414" y="2"/>
                  </a:lnTo>
                  <a:lnTo>
                    <a:pt x="394" y="2"/>
                  </a:lnTo>
                  <a:lnTo>
                    <a:pt x="376" y="0"/>
                  </a:lnTo>
                  <a:lnTo>
                    <a:pt x="356" y="2"/>
                  </a:lnTo>
                  <a:lnTo>
                    <a:pt x="336" y="2"/>
                  </a:lnTo>
                  <a:lnTo>
                    <a:pt x="318" y="6"/>
                  </a:lnTo>
                  <a:lnTo>
                    <a:pt x="300" y="8"/>
                  </a:lnTo>
                  <a:lnTo>
                    <a:pt x="280" y="12"/>
                  </a:lnTo>
                  <a:lnTo>
                    <a:pt x="264" y="18"/>
                  </a:lnTo>
                  <a:lnTo>
                    <a:pt x="246" y="24"/>
                  </a:lnTo>
                  <a:lnTo>
                    <a:pt x="229" y="30"/>
                  </a:lnTo>
                  <a:lnTo>
                    <a:pt x="213" y="38"/>
                  </a:lnTo>
                  <a:lnTo>
                    <a:pt x="197" y="46"/>
                  </a:lnTo>
                  <a:lnTo>
                    <a:pt x="181" y="56"/>
                  </a:lnTo>
                  <a:lnTo>
                    <a:pt x="165" y="66"/>
                  </a:lnTo>
                  <a:lnTo>
                    <a:pt x="151" y="76"/>
                  </a:lnTo>
                  <a:lnTo>
                    <a:pt x="137" y="88"/>
                  </a:lnTo>
                  <a:lnTo>
                    <a:pt x="123" y="100"/>
                  </a:lnTo>
                  <a:lnTo>
                    <a:pt x="109" y="112"/>
                  </a:lnTo>
                  <a:lnTo>
                    <a:pt x="97" y="124"/>
                  </a:lnTo>
                  <a:lnTo>
                    <a:pt x="85" y="138"/>
                  </a:lnTo>
                  <a:lnTo>
                    <a:pt x="73" y="152"/>
                  </a:lnTo>
                  <a:lnTo>
                    <a:pt x="63" y="168"/>
                  </a:lnTo>
                  <a:lnTo>
                    <a:pt x="53" y="182"/>
                  </a:lnTo>
                  <a:lnTo>
                    <a:pt x="45" y="198"/>
                  </a:lnTo>
                  <a:lnTo>
                    <a:pt x="35" y="215"/>
                  </a:lnTo>
                  <a:lnTo>
                    <a:pt x="30" y="231"/>
                  </a:lnTo>
                  <a:lnTo>
                    <a:pt x="22" y="247"/>
                  </a:lnTo>
                  <a:lnTo>
                    <a:pt x="16" y="265"/>
                  </a:lnTo>
                  <a:lnTo>
                    <a:pt x="12" y="283"/>
                  </a:lnTo>
                  <a:lnTo>
                    <a:pt x="8" y="301"/>
                  </a:lnTo>
                  <a:lnTo>
                    <a:pt x="4" y="321"/>
                  </a:lnTo>
                  <a:lnTo>
                    <a:pt x="2" y="339"/>
                  </a:lnTo>
                  <a:lnTo>
                    <a:pt x="0" y="359"/>
                  </a:lnTo>
                  <a:lnTo>
                    <a:pt x="0" y="377"/>
                  </a:lnTo>
                  <a:lnTo>
                    <a:pt x="0" y="397"/>
                  </a:lnTo>
                  <a:lnTo>
                    <a:pt x="2" y="417"/>
                  </a:lnTo>
                  <a:lnTo>
                    <a:pt x="4" y="434"/>
                  </a:lnTo>
                  <a:lnTo>
                    <a:pt x="8" y="454"/>
                  </a:lnTo>
                  <a:lnTo>
                    <a:pt x="12" y="472"/>
                  </a:lnTo>
                  <a:lnTo>
                    <a:pt x="16" y="490"/>
                  </a:lnTo>
                  <a:lnTo>
                    <a:pt x="22" y="506"/>
                  </a:lnTo>
                  <a:lnTo>
                    <a:pt x="30" y="524"/>
                  </a:lnTo>
                  <a:lnTo>
                    <a:pt x="35" y="540"/>
                  </a:lnTo>
                  <a:lnTo>
                    <a:pt x="45" y="558"/>
                  </a:lnTo>
                  <a:lnTo>
                    <a:pt x="53" y="572"/>
                  </a:lnTo>
                  <a:lnTo>
                    <a:pt x="63" y="588"/>
                  </a:lnTo>
                  <a:lnTo>
                    <a:pt x="73" y="604"/>
                  </a:lnTo>
                  <a:lnTo>
                    <a:pt x="85" y="618"/>
                  </a:lnTo>
                  <a:lnTo>
                    <a:pt x="97" y="631"/>
                  </a:lnTo>
                  <a:lnTo>
                    <a:pt x="109" y="643"/>
                  </a:lnTo>
                  <a:lnTo>
                    <a:pt x="123" y="655"/>
                  </a:lnTo>
                  <a:lnTo>
                    <a:pt x="137" y="667"/>
                  </a:lnTo>
                  <a:lnTo>
                    <a:pt x="151" y="679"/>
                  </a:lnTo>
                  <a:lnTo>
                    <a:pt x="165" y="689"/>
                  </a:lnTo>
                  <a:lnTo>
                    <a:pt x="181" y="699"/>
                  </a:lnTo>
                  <a:lnTo>
                    <a:pt x="197" y="709"/>
                  </a:lnTo>
                  <a:lnTo>
                    <a:pt x="213" y="717"/>
                  </a:lnTo>
                  <a:lnTo>
                    <a:pt x="229" y="725"/>
                  </a:lnTo>
                  <a:lnTo>
                    <a:pt x="246" y="731"/>
                  </a:lnTo>
                  <a:lnTo>
                    <a:pt x="264" y="737"/>
                  </a:lnTo>
                  <a:lnTo>
                    <a:pt x="280" y="741"/>
                  </a:lnTo>
                  <a:lnTo>
                    <a:pt x="300" y="747"/>
                  </a:lnTo>
                  <a:lnTo>
                    <a:pt x="318" y="749"/>
                  </a:lnTo>
                  <a:lnTo>
                    <a:pt x="336" y="751"/>
                  </a:lnTo>
                  <a:lnTo>
                    <a:pt x="356" y="753"/>
                  </a:lnTo>
                  <a:lnTo>
                    <a:pt x="376" y="753"/>
                  </a:lnTo>
                  <a:lnTo>
                    <a:pt x="394" y="753"/>
                  </a:lnTo>
                  <a:lnTo>
                    <a:pt x="414" y="751"/>
                  </a:lnTo>
                  <a:lnTo>
                    <a:pt x="434" y="749"/>
                  </a:lnTo>
                  <a:lnTo>
                    <a:pt x="451" y="747"/>
                  </a:lnTo>
                  <a:lnTo>
                    <a:pt x="469" y="741"/>
                  </a:lnTo>
                  <a:lnTo>
                    <a:pt x="487" y="737"/>
                  </a:lnTo>
                  <a:lnTo>
                    <a:pt x="505" y="731"/>
                  </a:lnTo>
                  <a:lnTo>
                    <a:pt x="521" y="725"/>
                  </a:lnTo>
                  <a:lnTo>
                    <a:pt x="539" y="717"/>
                  </a:lnTo>
                  <a:lnTo>
                    <a:pt x="555" y="709"/>
                  </a:lnTo>
                  <a:lnTo>
                    <a:pt x="571" y="699"/>
                  </a:lnTo>
                  <a:lnTo>
                    <a:pt x="585" y="689"/>
                  </a:lnTo>
                  <a:lnTo>
                    <a:pt x="601" y="679"/>
                  </a:lnTo>
                  <a:lnTo>
                    <a:pt x="615" y="667"/>
                  </a:lnTo>
                  <a:lnTo>
                    <a:pt x="629" y="655"/>
                  </a:lnTo>
                  <a:lnTo>
                    <a:pt x="640" y="643"/>
                  </a:lnTo>
                  <a:lnTo>
                    <a:pt x="654" y="631"/>
                  </a:lnTo>
                  <a:lnTo>
                    <a:pt x="666" y="618"/>
                  </a:lnTo>
                  <a:lnTo>
                    <a:pt x="676" y="604"/>
                  </a:lnTo>
                  <a:lnTo>
                    <a:pt x="686" y="588"/>
                  </a:lnTo>
                  <a:lnTo>
                    <a:pt x="696" y="572"/>
                  </a:lnTo>
                  <a:lnTo>
                    <a:pt x="706" y="558"/>
                  </a:lnTo>
                  <a:lnTo>
                    <a:pt x="714" y="540"/>
                  </a:lnTo>
                  <a:lnTo>
                    <a:pt x="722" y="524"/>
                  </a:lnTo>
                  <a:lnTo>
                    <a:pt x="728" y="506"/>
                  </a:lnTo>
                  <a:lnTo>
                    <a:pt x="734" y="490"/>
                  </a:lnTo>
                  <a:lnTo>
                    <a:pt x="740" y="472"/>
                  </a:lnTo>
                  <a:lnTo>
                    <a:pt x="744" y="454"/>
                  </a:lnTo>
                  <a:lnTo>
                    <a:pt x="746" y="434"/>
                  </a:lnTo>
                  <a:lnTo>
                    <a:pt x="750" y="417"/>
                  </a:lnTo>
                  <a:lnTo>
                    <a:pt x="750" y="397"/>
                  </a:lnTo>
                  <a:lnTo>
                    <a:pt x="752" y="377"/>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23" name="Rectangle 13">
              <a:extLst>
                <a:ext uri="{FF2B5EF4-FFF2-40B4-BE49-F238E27FC236}">
                  <a16:creationId xmlns:a16="http://schemas.microsoft.com/office/drawing/2014/main" id="{F4F924CE-6FF7-4D2D-B7B1-C810D16BD351}"/>
                </a:ext>
              </a:extLst>
            </p:cNvPr>
            <p:cNvSpPr>
              <a:spLocks noChangeArrowheads="1"/>
            </p:cNvSpPr>
            <p:nvPr/>
          </p:nvSpPr>
          <p:spPr bwMode="auto">
            <a:xfrm>
              <a:off x="1494" y="3216"/>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24" name="Rectangle 14">
              <a:extLst>
                <a:ext uri="{FF2B5EF4-FFF2-40B4-BE49-F238E27FC236}">
                  <a16:creationId xmlns:a16="http://schemas.microsoft.com/office/drawing/2014/main" id="{AEB5C07E-40AF-4600-A093-9ABBC62110EE}"/>
                </a:ext>
              </a:extLst>
            </p:cNvPr>
            <p:cNvSpPr>
              <a:spLocks noChangeArrowheads="1"/>
            </p:cNvSpPr>
            <p:nvPr/>
          </p:nvSpPr>
          <p:spPr bwMode="auto">
            <a:xfrm>
              <a:off x="1494" y="3216"/>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25" name="Rectangle 15">
              <a:extLst>
                <a:ext uri="{FF2B5EF4-FFF2-40B4-BE49-F238E27FC236}">
                  <a16:creationId xmlns:a16="http://schemas.microsoft.com/office/drawing/2014/main" id="{5A6C1949-57CE-47F4-94E8-F101EFE1A7BC}"/>
                </a:ext>
              </a:extLst>
            </p:cNvPr>
            <p:cNvSpPr>
              <a:spLocks noChangeArrowheads="1"/>
            </p:cNvSpPr>
            <p:nvPr/>
          </p:nvSpPr>
          <p:spPr bwMode="auto">
            <a:xfrm>
              <a:off x="2246" y="3216"/>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26" name="Rectangle 16">
              <a:extLst>
                <a:ext uri="{FF2B5EF4-FFF2-40B4-BE49-F238E27FC236}">
                  <a16:creationId xmlns:a16="http://schemas.microsoft.com/office/drawing/2014/main" id="{019D6A23-B707-4ACE-84AA-6745B78EAFCA}"/>
                </a:ext>
              </a:extLst>
            </p:cNvPr>
            <p:cNvSpPr>
              <a:spLocks noChangeArrowheads="1"/>
            </p:cNvSpPr>
            <p:nvPr/>
          </p:nvSpPr>
          <p:spPr bwMode="auto">
            <a:xfrm>
              <a:off x="2246" y="3216"/>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27" name="Rectangle 17">
              <a:extLst>
                <a:ext uri="{FF2B5EF4-FFF2-40B4-BE49-F238E27FC236}">
                  <a16:creationId xmlns:a16="http://schemas.microsoft.com/office/drawing/2014/main" id="{55E132D2-9989-48A4-88DE-6F13D8E783CA}"/>
                </a:ext>
              </a:extLst>
            </p:cNvPr>
            <p:cNvSpPr>
              <a:spLocks noChangeArrowheads="1"/>
            </p:cNvSpPr>
            <p:nvPr/>
          </p:nvSpPr>
          <p:spPr bwMode="auto">
            <a:xfrm>
              <a:off x="2622" y="2464"/>
              <a:ext cx="376" cy="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28" name="Rectangle 18">
              <a:extLst>
                <a:ext uri="{FF2B5EF4-FFF2-40B4-BE49-F238E27FC236}">
                  <a16:creationId xmlns:a16="http://schemas.microsoft.com/office/drawing/2014/main" id="{632B587E-9FF1-4140-BC10-D26A222D70F7}"/>
                </a:ext>
              </a:extLst>
            </p:cNvPr>
            <p:cNvSpPr>
              <a:spLocks noChangeArrowheads="1"/>
            </p:cNvSpPr>
            <p:nvPr/>
          </p:nvSpPr>
          <p:spPr bwMode="auto">
            <a:xfrm>
              <a:off x="2622" y="2464"/>
              <a:ext cx="376" cy="37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29" name="Rectangle 19">
              <a:extLst>
                <a:ext uri="{FF2B5EF4-FFF2-40B4-BE49-F238E27FC236}">
                  <a16:creationId xmlns:a16="http://schemas.microsoft.com/office/drawing/2014/main" id="{457CBFEA-327E-4B4A-8E6F-71654DBD72AE}"/>
                </a:ext>
              </a:extLst>
            </p:cNvPr>
            <p:cNvSpPr>
              <a:spLocks noChangeArrowheads="1"/>
            </p:cNvSpPr>
            <p:nvPr/>
          </p:nvSpPr>
          <p:spPr bwMode="auto">
            <a:xfrm>
              <a:off x="3186" y="2465"/>
              <a:ext cx="376"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30" name="Rectangle 20">
              <a:extLst>
                <a:ext uri="{FF2B5EF4-FFF2-40B4-BE49-F238E27FC236}">
                  <a16:creationId xmlns:a16="http://schemas.microsoft.com/office/drawing/2014/main" id="{E68BDE60-0E9B-490A-9102-69AD8B4DDAA7}"/>
                </a:ext>
              </a:extLst>
            </p:cNvPr>
            <p:cNvSpPr>
              <a:spLocks noChangeArrowheads="1"/>
            </p:cNvSpPr>
            <p:nvPr/>
          </p:nvSpPr>
          <p:spPr bwMode="auto">
            <a:xfrm>
              <a:off x="3186" y="2465"/>
              <a:ext cx="376" cy="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31" name="Rectangle 21">
              <a:extLst>
                <a:ext uri="{FF2B5EF4-FFF2-40B4-BE49-F238E27FC236}">
                  <a16:creationId xmlns:a16="http://schemas.microsoft.com/office/drawing/2014/main" id="{3D573D41-3809-4ED6-B8BD-5940E8C84EA9}"/>
                </a:ext>
              </a:extLst>
            </p:cNvPr>
            <p:cNvSpPr>
              <a:spLocks noChangeArrowheads="1"/>
            </p:cNvSpPr>
            <p:nvPr/>
          </p:nvSpPr>
          <p:spPr bwMode="auto">
            <a:xfrm>
              <a:off x="3751" y="2465"/>
              <a:ext cx="37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32" name="Rectangle 22">
              <a:extLst>
                <a:ext uri="{FF2B5EF4-FFF2-40B4-BE49-F238E27FC236}">
                  <a16:creationId xmlns:a16="http://schemas.microsoft.com/office/drawing/2014/main" id="{1CAD8714-1273-4007-ADDA-693A1B1BF830}"/>
                </a:ext>
              </a:extLst>
            </p:cNvPr>
            <p:cNvSpPr>
              <a:spLocks noChangeArrowheads="1"/>
            </p:cNvSpPr>
            <p:nvPr/>
          </p:nvSpPr>
          <p:spPr bwMode="auto">
            <a:xfrm>
              <a:off x="3751" y="2465"/>
              <a:ext cx="375" cy="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50000"/>
                </a:spcBef>
                <a:buClrTx/>
                <a:buNone/>
              </a:pPr>
              <a:endParaRPr lang="zh-CN" altLang="en-US" sz="3200" b="0">
                <a:solidFill>
                  <a:srgbClr val="000000"/>
                </a:solidFill>
                <a:latin typeface="Arial" panose="020B0604020202020204" pitchFamily="34" charset="0"/>
              </a:endParaRPr>
            </a:p>
          </p:txBody>
        </p:sp>
        <p:sp>
          <p:nvSpPr>
            <p:cNvPr id="59433" name="Line 23">
              <a:extLst>
                <a:ext uri="{FF2B5EF4-FFF2-40B4-BE49-F238E27FC236}">
                  <a16:creationId xmlns:a16="http://schemas.microsoft.com/office/drawing/2014/main" id="{7B05CA2B-579A-41BD-BEDC-3C12A9FA90B8}"/>
                </a:ext>
              </a:extLst>
            </p:cNvPr>
            <p:cNvSpPr>
              <a:spLocks noChangeShapeType="1"/>
            </p:cNvSpPr>
            <p:nvPr/>
          </p:nvSpPr>
          <p:spPr bwMode="auto">
            <a:xfrm flipH="1">
              <a:off x="1682" y="2822"/>
              <a:ext cx="295" cy="3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34" name="Line 24">
              <a:extLst>
                <a:ext uri="{FF2B5EF4-FFF2-40B4-BE49-F238E27FC236}">
                  <a16:creationId xmlns:a16="http://schemas.microsoft.com/office/drawing/2014/main" id="{02E91100-1D44-4009-8466-91685135A8CF}"/>
                </a:ext>
              </a:extLst>
            </p:cNvPr>
            <p:cNvSpPr>
              <a:spLocks noChangeShapeType="1"/>
            </p:cNvSpPr>
            <p:nvPr/>
          </p:nvSpPr>
          <p:spPr bwMode="auto">
            <a:xfrm>
              <a:off x="2141" y="2821"/>
              <a:ext cx="293" cy="3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35" name="Line 25">
              <a:extLst>
                <a:ext uri="{FF2B5EF4-FFF2-40B4-BE49-F238E27FC236}">
                  <a16:creationId xmlns:a16="http://schemas.microsoft.com/office/drawing/2014/main" id="{8D56CD21-D4B5-41D4-A129-C0B4FCB9552B}"/>
                </a:ext>
              </a:extLst>
            </p:cNvPr>
            <p:cNvSpPr>
              <a:spLocks noChangeShapeType="1"/>
            </p:cNvSpPr>
            <p:nvPr/>
          </p:nvSpPr>
          <p:spPr bwMode="auto">
            <a:xfrm flipH="1">
              <a:off x="2089" y="2077"/>
              <a:ext cx="281" cy="39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36" name="Line 26">
              <a:extLst>
                <a:ext uri="{FF2B5EF4-FFF2-40B4-BE49-F238E27FC236}">
                  <a16:creationId xmlns:a16="http://schemas.microsoft.com/office/drawing/2014/main" id="{2DAC4162-0F76-47E4-B335-28680941F006}"/>
                </a:ext>
              </a:extLst>
            </p:cNvPr>
            <p:cNvSpPr>
              <a:spLocks noChangeShapeType="1"/>
            </p:cNvSpPr>
            <p:nvPr/>
          </p:nvSpPr>
          <p:spPr bwMode="auto">
            <a:xfrm>
              <a:off x="2515" y="2070"/>
              <a:ext cx="295" cy="3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37" name="Line 27">
              <a:extLst>
                <a:ext uri="{FF2B5EF4-FFF2-40B4-BE49-F238E27FC236}">
                  <a16:creationId xmlns:a16="http://schemas.microsoft.com/office/drawing/2014/main" id="{473AA77E-24CE-406B-9BFA-9363EE1071D3}"/>
                </a:ext>
              </a:extLst>
            </p:cNvPr>
            <p:cNvSpPr>
              <a:spLocks noChangeShapeType="1"/>
            </p:cNvSpPr>
            <p:nvPr/>
          </p:nvSpPr>
          <p:spPr bwMode="auto">
            <a:xfrm flipH="1">
              <a:off x="3374" y="2060"/>
              <a:ext cx="165" cy="4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38" name="Line 28">
              <a:extLst>
                <a:ext uri="{FF2B5EF4-FFF2-40B4-BE49-F238E27FC236}">
                  <a16:creationId xmlns:a16="http://schemas.microsoft.com/office/drawing/2014/main" id="{C9237947-9532-41FE-94E2-648ED25A8AB4}"/>
                </a:ext>
              </a:extLst>
            </p:cNvPr>
            <p:cNvSpPr>
              <a:spLocks noChangeShapeType="1"/>
            </p:cNvSpPr>
            <p:nvPr/>
          </p:nvSpPr>
          <p:spPr bwMode="auto">
            <a:xfrm>
              <a:off x="3739" y="2059"/>
              <a:ext cx="200" cy="4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39" name="Line 29">
              <a:extLst>
                <a:ext uri="{FF2B5EF4-FFF2-40B4-BE49-F238E27FC236}">
                  <a16:creationId xmlns:a16="http://schemas.microsoft.com/office/drawing/2014/main" id="{210CBF25-18B3-4717-A321-FABF190A85CF}"/>
                </a:ext>
              </a:extLst>
            </p:cNvPr>
            <p:cNvSpPr>
              <a:spLocks noChangeShapeType="1"/>
            </p:cNvSpPr>
            <p:nvPr/>
          </p:nvSpPr>
          <p:spPr bwMode="auto">
            <a:xfrm flipH="1">
              <a:off x="2440" y="1309"/>
              <a:ext cx="536" cy="4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40" name="Line 30">
              <a:extLst>
                <a:ext uri="{FF2B5EF4-FFF2-40B4-BE49-F238E27FC236}">
                  <a16:creationId xmlns:a16="http://schemas.microsoft.com/office/drawing/2014/main" id="{BAC05FDE-8641-4D58-A5B8-D56905D3501A}"/>
                </a:ext>
              </a:extLst>
            </p:cNvPr>
            <p:cNvSpPr>
              <a:spLocks noChangeShapeType="1"/>
            </p:cNvSpPr>
            <p:nvPr/>
          </p:nvSpPr>
          <p:spPr bwMode="auto">
            <a:xfrm>
              <a:off x="3167" y="1310"/>
              <a:ext cx="411" cy="41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41" name="Rectangle 31">
              <a:extLst>
                <a:ext uri="{FF2B5EF4-FFF2-40B4-BE49-F238E27FC236}">
                  <a16:creationId xmlns:a16="http://schemas.microsoft.com/office/drawing/2014/main" id="{36FA05DA-744B-4928-A93E-0416A96164FD}"/>
                </a:ext>
              </a:extLst>
            </p:cNvPr>
            <p:cNvSpPr>
              <a:spLocks noChangeArrowheads="1"/>
            </p:cNvSpPr>
            <p:nvPr/>
          </p:nvSpPr>
          <p:spPr bwMode="auto">
            <a:xfrm>
              <a:off x="2549" y="1052"/>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42" name="Rectangle 32">
              <a:extLst>
                <a:ext uri="{FF2B5EF4-FFF2-40B4-BE49-F238E27FC236}">
                  <a16:creationId xmlns:a16="http://schemas.microsoft.com/office/drawing/2014/main" id="{472529C7-6E7E-495B-B03C-EFB07619E7FC}"/>
                </a:ext>
              </a:extLst>
            </p:cNvPr>
            <p:cNvSpPr>
              <a:spLocks noChangeArrowheads="1"/>
            </p:cNvSpPr>
            <p:nvPr/>
          </p:nvSpPr>
          <p:spPr bwMode="auto">
            <a:xfrm>
              <a:off x="2656" y="1052"/>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43" name="Rectangle 33">
              <a:extLst>
                <a:ext uri="{FF2B5EF4-FFF2-40B4-BE49-F238E27FC236}">
                  <a16:creationId xmlns:a16="http://schemas.microsoft.com/office/drawing/2014/main" id="{C3FA7AFB-D078-40D1-A87C-4FEFC09EEE5F}"/>
                </a:ext>
              </a:extLst>
            </p:cNvPr>
            <p:cNvSpPr>
              <a:spLocks noChangeArrowheads="1"/>
            </p:cNvSpPr>
            <p:nvPr/>
          </p:nvSpPr>
          <p:spPr bwMode="auto">
            <a:xfrm>
              <a:off x="2709" y="1052"/>
              <a:ext cx="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44" name="Rectangle 34">
              <a:extLst>
                <a:ext uri="{FF2B5EF4-FFF2-40B4-BE49-F238E27FC236}">
                  <a16:creationId xmlns:a16="http://schemas.microsoft.com/office/drawing/2014/main" id="{5432C92D-7B15-472D-B88E-E4DC729724F1}"/>
                </a:ext>
              </a:extLst>
            </p:cNvPr>
            <p:cNvSpPr>
              <a:spLocks noChangeArrowheads="1"/>
            </p:cNvSpPr>
            <p:nvPr/>
          </p:nvSpPr>
          <p:spPr bwMode="auto">
            <a:xfrm>
              <a:off x="2788" y="1052"/>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45" name="Rectangle 35">
              <a:extLst>
                <a:ext uri="{FF2B5EF4-FFF2-40B4-BE49-F238E27FC236}">
                  <a16:creationId xmlns:a16="http://schemas.microsoft.com/office/drawing/2014/main" id="{BEE3D5A2-4FDF-411F-B787-E36FFDA2BD8A}"/>
                </a:ext>
              </a:extLst>
            </p:cNvPr>
            <p:cNvSpPr>
              <a:spLocks noChangeArrowheads="1"/>
            </p:cNvSpPr>
            <p:nvPr/>
          </p:nvSpPr>
          <p:spPr bwMode="auto">
            <a:xfrm>
              <a:off x="3869" y="1751"/>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46" name="Rectangle 36">
              <a:extLst>
                <a:ext uri="{FF2B5EF4-FFF2-40B4-BE49-F238E27FC236}">
                  <a16:creationId xmlns:a16="http://schemas.microsoft.com/office/drawing/2014/main" id="{633DC554-5013-4EFE-AC1C-423F6339A4ED}"/>
                </a:ext>
              </a:extLst>
            </p:cNvPr>
            <p:cNvSpPr>
              <a:spLocks noChangeArrowheads="1"/>
            </p:cNvSpPr>
            <p:nvPr/>
          </p:nvSpPr>
          <p:spPr bwMode="auto">
            <a:xfrm>
              <a:off x="3974"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47" name="Rectangle 37">
              <a:extLst>
                <a:ext uri="{FF2B5EF4-FFF2-40B4-BE49-F238E27FC236}">
                  <a16:creationId xmlns:a16="http://schemas.microsoft.com/office/drawing/2014/main" id="{C0B80CE3-89FB-45FA-87CB-FE6E7CEA44A5}"/>
                </a:ext>
              </a:extLst>
            </p:cNvPr>
            <p:cNvSpPr>
              <a:spLocks noChangeArrowheads="1"/>
            </p:cNvSpPr>
            <p:nvPr/>
          </p:nvSpPr>
          <p:spPr bwMode="auto">
            <a:xfrm>
              <a:off x="4028" y="1751"/>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48" name="Rectangle 38">
              <a:extLst>
                <a:ext uri="{FF2B5EF4-FFF2-40B4-BE49-F238E27FC236}">
                  <a16:creationId xmlns:a16="http://schemas.microsoft.com/office/drawing/2014/main" id="{5A1C734D-FECE-455F-90E9-495E7342E1DF}"/>
                </a:ext>
              </a:extLst>
            </p:cNvPr>
            <p:cNvSpPr>
              <a:spLocks noChangeArrowheads="1"/>
            </p:cNvSpPr>
            <p:nvPr/>
          </p:nvSpPr>
          <p:spPr bwMode="auto">
            <a:xfrm>
              <a:off x="4108"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49" name="Rectangle 39">
              <a:extLst>
                <a:ext uri="{FF2B5EF4-FFF2-40B4-BE49-F238E27FC236}">
                  <a16:creationId xmlns:a16="http://schemas.microsoft.com/office/drawing/2014/main" id="{5C206CA4-40F9-45F0-B2CE-A7B57DAEA214}"/>
                </a:ext>
              </a:extLst>
            </p:cNvPr>
            <p:cNvSpPr>
              <a:spLocks noChangeArrowheads="1"/>
            </p:cNvSpPr>
            <p:nvPr/>
          </p:nvSpPr>
          <p:spPr bwMode="auto">
            <a:xfrm>
              <a:off x="1912" y="1751"/>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0" name="Rectangle 40">
              <a:extLst>
                <a:ext uri="{FF2B5EF4-FFF2-40B4-BE49-F238E27FC236}">
                  <a16:creationId xmlns:a16="http://schemas.microsoft.com/office/drawing/2014/main" id="{C5885A60-6B8A-4EB6-AABE-439E16210A69}"/>
                </a:ext>
              </a:extLst>
            </p:cNvPr>
            <p:cNvSpPr>
              <a:spLocks noChangeArrowheads="1"/>
            </p:cNvSpPr>
            <p:nvPr/>
          </p:nvSpPr>
          <p:spPr bwMode="auto">
            <a:xfrm>
              <a:off x="2018"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1" name="Rectangle 41">
              <a:extLst>
                <a:ext uri="{FF2B5EF4-FFF2-40B4-BE49-F238E27FC236}">
                  <a16:creationId xmlns:a16="http://schemas.microsoft.com/office/drawing/2014/main" id="{F77628D2-60E3-4239-AAAE-DB6A6A1507E6}"/>
                </a:ext>
              </a:extLst>
            </p:cNvPr>
            <p:cNvSpPr>
              <a:spLocks noChangeArrowheads="1"/>
            </p:cNvSpPr>
            <p:nvPr/>
          </p:nvSpPr>
          <p:spPr bwMode="auto">
            <a:xfrm>
              <a:off x="2071" y="1751"/>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2" name="Rectangle 42">
              <a:extLst>
                <a:ext uri="{FF2B5EF4-FFF2-40B4-BE49-F238E27FC236}">
                  <a16:creationId xmlns:a16="http://schemas.microsoft.com/office/drawing/2014/main" id="{13339628-03DC-4C97-BCCD-955300874006}"/>
                </a:ext>
              </a:extLst>
            </p:cNvPr>
            <p:cNvSpPr>
              <a:spLocks noChangeArrowheads="1"/>
            </p:cNvSpPr>
            <p:nvPr/>
          </p:nvSpPr>
          <p:spPr bwMode="auto">
            <a:xfrm>
              <a:off x="2150" y="1751"/>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3" name="Rectangle 43">
              <a:extLst>
                <a:ext uri="{FF2B5EF4-FFF2-40B4-BE49-F238E27FC236}">
                  <a16:creationId xmlns:a16="http://schemas.microsoft.com/office/drawing/2014/main" id="{9EA2C6E9-E9D0-49D5-B06B-5956ED86472D}"/>
                </a:ext>
              </a:extLst>
            </p:cNvPr>
            <p:cNvSpPr>
              <a:spLocks noChangeArrowheads="1"/>
            </p:cNvSpPr>
            <p:nvPr/>
          </p:nvSpPr>
          <p:spPr bwMode="auto">
            <a:xfrm>
              <a:off x="1535" y="2559"/>
              <a:ext cx="1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4" name="Rectangle 44">
              <a:extLst>
                <a:ext uri="{FF2B5EF4-FFF2-40B4-BE49-F238E27FC236}">
                  <a16:creationId xmlns:a16="http://schemas.microsoft.com/office/drawing/2014/main" id="{52EBBF5D-2AC1-4E37-9D3A-3A47AE7BF53C}"/>
                </a:ext>
              </a:extLst>
            </p:cNvPr>
            <p:cNvSpPr>
              <a:spLocks noChangeArrowheads="1"/>
            </p:cNvSpPr>
            <p:nvPr/>
          </p:nvSpPr>
          <p:spPr bwMode="auto">
            <a:xfrm>
              <a:off x="1642" y="2559"/>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5" name="Rectangle 45">
              <a:extLst>
                <a:ext uri="{FF2B5EF4-FFF2-40B4-BE49-F238E27FC236}">
                  <a16:creationId xmlns:a16="http://schemas.microsoft.com/office/drawing/2014/main" id="{841567FA-0D4A-4B70-939F-0542F8DF9967}"/>
                </a:ext>
              </a:extLst>
            </p:cNvPr>
            <p:cNvSpPr>
              <a:spLocks noChangeArrowheads="1"/>
            </p:cNvSpPr>
            <p:nvPr/>
          </p:nvSpPr>
          <p:spPr bwMode="auto">
            <a:xfrm>
              <a:off x="1695" y="2559"/>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6" name="Rectangle 46">
              <a:extLst>
                <a:ext uri="{FF2B5EF4-FFF2-40B4-BE49-F238E27FC236}">
                  <a16:creationId xmlns:a16="http://schemas.microsoft.com/office/drawing/2014/main" id="{FB7FA41F-FEFB-432D-9BF8-5A51C9CC5E2A}"/>
                </a:ext>
              </a:extLst>
            </p:cNvPr>
            <p:cNvSpPr>
              <a:spLocks noChangeArrowheads="1"/>
            </p:cNvSpPr>
            <p:nvPr/>
          </p:nvSpPr>
          <p:spPr bwMode="auto">
            <a:xfrm>
              <a:off x="1774" y="2559"/>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7" name="Rectangle 47">
              <a:extLst>
                <a:ext uri="{FF2B5EF4-FFF2-40B4-BE49-F238E27FC236}">
                  <a16:creationId xmlns:a16="http://schemas.microsoft.com/office/drawing/2014/main" id="{6CB5F44C-350E-4370-9179-D481F78C3FB3}"/>
                </a:ext>
              </a:extLst>
            </p:cNvPr>
            <p:cNvSpPr>
              <a:spLocks noChangeArrowheads="1"/>
            </p:cNvSpPr>
            <p:nvPr/>
          </p:nvSpPr>
          <p:spPr bwMode="auto">
            <a:xfrm>
              <a:off x="1538" y="3633"/>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8" name="Rectangle 48">
              <a:extLst>
                <a:ext uri="{FF2B5EF4-FFF2-40B4-BE49-F238E27FC236}">
                  <a16:creationId xmlns:a16="http://schemas.microsoft.com/office/drawing/2014/main" id="{1F747840-EF4F-48A2-B900-CC1F76DFB617}"/>
                </a:ext>
              </a:extLst>
            </p:cNvPr>
            <p:cNvSpPr>
              <a:spLocks noChangeArrowheads="1"/>
            </p:cNvSpPr>
            <p:nvPr/>
          </p:nvSpPr>
          <p:spPr bwMode="auto">
            <a:xfrm>
              <a:off x="1636"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59" name="Rectangle 49">
              <a:extLst>
                <a:ext uri="{FF2B5EF4-FFF2-40B4-BE49-F238E27FC236}">
                  <a16:creationId xmlns:a16="http://schemas.microsoft.com/office/drawing/2014/main" id="{DEAADF83-A479-4CBB-B6F7-93B5ED62B566}"/>
                </a:ext>
              </a:extLst>
            </p:cNvPr>
            <p:cNvSpPr>
              <a:spLocks noChangeArrowheads="1"/>
            </p:cNvSpPr>
            <p:nvPr/>
          </p:nvSpPr>
          <p:spPr bwMode="auto">
            <a:xfrm>
              <a:off x="1689" y="3633"/>
              <a:ext cx="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1</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0" name="Rectangle 50">
              <a:extLst>
                <a:ext uri="{FF2B5EF4-FFF2-40B4-BE49-F238E27FC236}">
                  <a16:creationId xmlns:a16="http://schemas.microsoft.com/office/drawing/2014/main" id="{DA6420F2-2C73-481C-88EE-B766B984274C}"/>
                </a:ext>
              </a:extLst>
            </p:cNvPr>
            <p:cNvSpPr>
              <a:spLocks noChangeArrowheads="1"/>
            </p:cNvSpPr>
            <p:nvPr/>
          </p:nvSpPr>
          <p:spPr bwMode="auto">
            <a:xfrm>
              <a:off x="1768"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1" name="Rectangle 51">
              <a:extLst>
                <a:ext uri="{FF2B5EF4-FFF2-40B4-BE49-F238E27FC236}">
                  <a16:creationId xmlns:a16="http://schemas.microsoft.com/office/drawing/2014/main" id="{17FFFCAD-632A-4E84-B040-D3275D28DEA2}"/>
                </a:ext>
              </a:extLst>
            </p:cNvPr>
            <p:cNvSpPr>
              <a:spLocks noChangeArrowheads="1"/>
            </p:cNvSpPr>
            <p:nvPr/>
          </p:nvSpPr>
          <p:spPr bwMode="auto">
            <a:xfrm>
              <a:off x="2254" y="3633"/>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2" name="Rectangle 52">
              <a:extLst>
                <a:ext uri="{FF2B5EF4-FFF2-40B4-BE49-F238E27FC236}">
                  <a16:creationId xmlns:a16="http://schemas.microsoft.com/office/drawing/2014/main" id="{CA80E17B-1127-4465-A99B-43D1ECE089BE}"/>
                </a:ext>
              </a:extLst>
            </p:cNvPr>
            <p:cNvSpPr>
              <a:spLocks noChangeArrowheads="1"/>
            </p:cNvSpPr>
            <p:nvPr/>
          </p:nvSpPr>
          <p:spPr bwMode="auto">
            <a:xfrm>
              <a:off x="2350"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3" name="Rectangle 53">
              <a:extLst>
                <a:ext uri="{FF2B5EF4-FFF2-40B4-BE49-F238E27FC236}">
                  <a16:creationId xmlns:a16="http://schemas.microsoft.com/office/drawing/2014/main" id="{40A0A684-A1A4-44A8-B8CE-A7F2C6A2299E}"/>
                </a:ext>
              </a:extLst>
            </p:cNvPr>
            <p:cNvSpPr>
              <a:spLocks noChangeArrowheads="1"/>
            </p:cNvSpPr>
            <p:nvPr/>
          </p:nvSpPr>
          <p:spPr bwMode="auto">
            <a:xfrm>
              <a:off x="2404" y="3633"/>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2</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4" name="Rectangle 54">
              <a:extLst>
                <a:ext uri="{FF2B5EF4-FFF2-40B4-BE49-F238E27FC236}">
                  <a16:creationId xmlns:a16="http://schemas.microsoft.com/office/drawing/2014/main" id="{DC22AC68-64F0-45EB-BC86-43969ABCB710}"/>
                </a:ext>
              </a:extLst>
            </p:cNvPr>
            <p:cNvSpPr>
              <a:spLocks noChangeArrowheads="1"/>
            </p:cNvSpPr>
            <p:nvPr/>
          </p:nvSpPr>
          <p:spPr bwMode="auto">
            <a:xfrm>
              <a:off x="2484" y="3633"/>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5" name="Rectangle 55">
              <a:extLst>
                <a:ext uri="{FF2B5EF4-FFF2-40B4-BE49-F238E27FC236}">
                  <a16:creationId xmlns:a16="http://schemas.microsoft.com/office/drawing/2014/main" id="{A27B368D-E657-45EC-968E-7F6BF519182E}"/>
                </a:ext>
              </a:extLst>
            </p:cNvPr>
            <p:cNvSpPr>
              <a:spLocks noChangeArrowheads="1"/>
            </p:cNvSpPr>
            <p:nvPr/>
          </p:nvSpPr>
          <p:spPr bwMode="auto">
            <a:xfrm>
              <a:off x="2668"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6" name="Rectangle 56">
              <a:extLst>
                <a:ext uri="{FF2B5EF4-FFF2-40B4-BE49-F238E27FC236}">
                  <a16:creationId xmlns:a16="http://schemas.microsoft.com/office/drawing/2014/main" id="{6C5B4C1E-CF57-428A-8E46-BAC7033C1001}"/>
                </a:ext>
              </a:extLst>
            </p:cNvPr>
            <p:cNvSpPr>
              <a:spLocks noChangeArrowheads="1"/>
            </p:cNvSpPr>
            <p:nvPr/>
          </p:nvSpPr>
          <p:spPr bwMode="auto">
            <a:xfrm>
              <a:off x="2765"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7" name="Rectangle 57">
              <a:extLst>
                <a:ext uri="{FF2B5EF4-FFF2-40B4-BE49-F238E27FC236}">
                  <a16:creationId xmlns:a16="http://schemas.microsoft.com/office/drawing/2014/main" id="{3B626B31-D45B-4E7F-AF3F-6C40B78C7918}"/>
                </a:ext>
              </a:extLst>
            </p:cNvPr>
            <p:cNvSpPr>
              <a:spLocks noChangeArrowheads="1"/>
            </p:cNvSpPr>
            <p:nvPr/>
          </p:nvSpPr>
          <p:spPr bwMode="auto">
            <a:xfrm>
              <a:off x="2818"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3</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8" name="Rectangle 58">
              <a:extLst>
                <a:ext uri="{FF2B5EF4-FFF2-40B4-BE49-F238E27FC236}">
                  <a16:creationId xmlns:a16="http://schemas.microsoft.com/office/drawing/2014/main" id="{AB57A21D-057A-44EC-8A42-99139856329E}"/>
                </a:ext>
              </a:extLst>
            </p:cNvPr>
            <p:cNvSpPr>
              <a:spLocks noChangeArrowheads="1"/>
            </p:cNvSpPr>
            <p:nvPr/>
          </p:nvSpPr>
          <p:spPr bwMode="auto">
            <a:xfrm>
              <a:off x="2898"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69" name="Rectangle 59">
              <a:extLst>
                <a:ext uri="{FF2B5EF4-FFF2-40B4-BE49-F238E27FC236}">
                  <a16:creationId xmlns:a16="http://schemas.microsoft.com/office/drawing/2014/main" id="{AE0EAEE0-C2EC-44FA-B2F0-7C81DFD26F2B}"/>
                </a:ext>
              </a:extLst>
            </p:cNvPr>
            <p:cNvSpPr>
              <a:spLocks noChangeArrowheads="1"/>
            </p:cNvSpPr>
            <p:nvPr/>
          </p:nvSpPr>
          <p:spPr bwMode="auto">
            <a:xfrm>
              <a:off x="3271"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70" name="Rectangle 60">
              <a:extLst>
                <a:ext uri="{FF2B5EF4-FFF2-40B4-BE49-F238E27FC236}">
                  <a16:creationId xmlns:a16="http://schemas.microsoft.com/office/drawing/2014/main" id="{C4AE0067-147D-41A5-BF2D-F47176C22BAD}"/>
                </a:ext>
              </a:extLst>
            </p:cNvPr>
            <p:cNvSpPr>
              <a:spLocks noChangeArrowheads="1"/>
            </p:cNvSpPr>
            <p:nvPr/>
          </p:nvSpPr>
          <p:spPr bwMode="auto">
            <a:xfrm>
              <a:off x="3368"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71" name="Rectangle 61">
              <a:extLst>
                <a:ext uri="{FF2B5EF4-FFF2-40B4-BE49-F238E27FC236}">
                  <a16:creationId xmlns:a16="http://schemas.microsoft.com/office/drawing/2014/main" id="{93CB548B-582A-4EFF-A836-4794DE4A3081}"/>
                </a:ext>
              </a:extLst>
            </p:cNvPr>
            <p:cNvSpPr>
              <a:spLocks noChangeArrowheads="1"/>
            </p:cNvSpPr>
            <p:nvPr/>
          </p:nvSpPr>
          <p:spPr bwMode="auto">
            <a:xfrm>
              <a:off x="3421"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4</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72" name="Rectangle 62">
              <a:extLst>
                <a:ext uri="{FF2B5EF4-FFF2-40B4-BE49-F238E27FC236}">
                  <a16:creationId xmlns:a16="http://schemas.microsoft.com/office/drawing/2014/main" id="{E1E5DBD9-BB89-48F4-A0E4-C952998E51CB}"/>
                </a:ext>
              </a:extLst>
            </p:cNvPr>
            <p:cNvSpPr>
              <a:spLocks noChangeArrowheads="1"/>
            </p:cNvSpPr>
            <p:nvPr/>
          </p:nvSpPr>
          <p:spPr bwMode="auto">
            <a:xfrm>
              <a:off x="3501"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73" name="Rectangle 63">
              <a:extLst>
                <a:ext uri="{FF2B5EF4-FFF2-40B4-BE49-F238E27FC236}">
                  <a16:creationId xmlns:a16="http://schemas.microsoft.com/office/drawing/2014/main" id="{C1EBC9A6-0FF1-4A85-8B96-C56BA0549C54}"/>
                </a:ext>
              </a:extLst>
            </p:cNvPr>
            <p:cNvSpPr>
              <a:spLocks noChangeArrowheads="1"/>
            </p:cNvSpPr>
            <p:nvPr/>
          </p:nvSpPr>
          <p:spPr bwMode="auto">
            <a:xfrm>
              <a:off x="3796" y="2880"/>
              <a:ext cx="1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L</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74" name="Rectangle 64">
              <a:extLst>
                <a:ext uri="{FF2B5EF4-FFF2-40B4-BE49-F238E27FC236}">
                  <a16:creationId xmlns:a16="http://schemas.microsoft.com/office/drawing/2014/main" id="{683F271E-003F-46B9-8980-12B74B1DEADD}"/>
                </a:ext>
              </a:extLst>
            </p:cNvPr>
            <p:cNvSpPr>
              <a:spLocks noChangeArrowheads="1"/>
            </p:cNvSpPr>
            <p:nvPr/>
          </p:nvSpPr>
          <p:spPr bwMode="auto">
            <a:xfrm>
              <a:off x="3894"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75" name="Rectangle 65">
              <a:extLst>
                <a:ext uri="{FF2B5EF4-FFF2-40B4-BE49-F238E27FC236}">
                  <a16:creationId xmlns:a16="http://schemas.microsoft.com/office/drawing/2014/main" id="{2E41BF6A-E70F-4C4E-BAF5-BFFB315D5DC5}"/>
                </a:ext>
              </a:extLst>
            </p:cNvPr>
            <p:cNvSpPr>
              <a:spLocks noChangeArrowheads="1"/>
            </p:cNvSpPr>
            <p:nvPr/>
          </p:nvSpPr>
          <p:spPr bwMode="auto">
            <a:xfrm>
              <a:off x="3947" y="2880"/>
              <a:ext cx="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5</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76" name="Rectangle 66">
              <a:extLst>
                <a:ext uri="{FF2B5EF4-FFF2-40B4-BE49-F238E27FC236}">
                  <a16:creationId xmlns:a16="http://schemas.microsoft.com/office/drawing/2014/main" id="{88334AE7-A43D-4CA3-9E4D-01802D27D822}"/>
                </a:ext>
              </a:extLst>
            </p:cNvPr>
            <p:cNvSpPr>
              <a:spLocks noChangeArrowheads="1"/>
            </p:cNvSpPr>
            <p:nvPr/>
          </p:nvSpPr>
          <p:spPr bwMode="auto">
            <a:xfrm>
              <a:off x="4026" y="2880"/>
              <a:ext cx="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grpSp>
      <p:sp>
        <p:nvSpPr>
          <p:cNvPr id="59398" name="Freeform 5">
            <a:extLst>
              <a:ext uri="{FF2B5EF4-FFF2-40B4-BE49-F238E27FC236}">
                <a16:creationId xmlns:a16="http://schemas.microsoft.com/office/drawing/2014/main" id="{B230E9FC-3F13-43D9-9571-31B91A7707D1}"/>
              </a:ext>
            </a:extLst>
          </p:cNvPr>
          <p:cNvSpPr>
            <a:spLocks/>
          </p:cNvSpPr>
          <p:nvPr/>
        </p:nvSpPr>
        <p:spPr bwMode="auto">
          <a:xfrm>
            <a:off x="8349456" y="887413"/>
            <a:ext cx="596900" cy="596900"/>
          </a:xfrm>
          <a:custGeom>
            <a:avLst/>
            <a:gdLst>
              <a:gd name="T0" fmla="*/ 2147483646 w 752"/>
              <a:gd name="T1" fmla="*/ 2147483646 h 752"/>
              <a:gd name="T2" fmla="*/ 2147483646 w 752"/>
              <a:gd name="T3" fmla="*/ 2147483646 h 752"/>
              <a:gd name="T4" fmla="*/ 2147483646 w 752"/>
              <a:gd name="T5" fmla="*/ 2147483646 h 752"/>
              <a:gd name="T6" fmla="*/ 2147483646 w 752"/>
              <a:gd name="T7" fmla="*/ 2147483646 h 752"/>
              <a:gd name="T8" fmla="*/ 2147483646 w 752"/>
              <a:gd name="T9" fmla="*/ 2147483646 h 752"/>
              <a:gd name="T10" fmla="*/ 2147483646 w 752"/>
              <a:gd name="T11" fmla="*/ 2147483646 h 752"/>
              <a:gd name="T12" fmla="*/ 2147483646 w 752"/>
              <a:gd name="T13" fmla="*/ 2147483646 h 752"/>
              <a:gd name="T14" fmla="*/ 2147483646 w 752"/>
              <a:gd name="T15" fmla="*/ 2147483646 h 752"/>
              <a:gd name="T16" fmla="*/ 2147483646 w 752"/>
              <a:gd name="T17" fmla="*/ 2147483646 h 752"/>
              <a:gd name="T18" fmla="*/ 2147483646 w 752"/>
              <a:gd name="T19" fmla="*/ 2147483646 h 752"/>
              <a:gd name="T20" fmla="*/ 2147483646 w 752"/>
              <a:gd name="T21" fmla="*/ 0 h 752"/>
              <a:gd name="T22" fmla="*/ 2147483646 w 752"/>
              <a:gd name="T23" fmla="*/ 2147483646 h 752"/>
              <a:gd name="T24" fmla="*/ 2147483646 w 752"/>
              <a:gd name="T25" fmla="*/ 2147483646 h 752"/>
              <a:gd name="T26" fmla="*/ 2147483646 w 752"/>
              <a:gd name="T27" fmla="*/ 2147483646 h 752"/>
              <a:gd name="T28" fmla="*/ 2147483646 w 752"/>
              <a:gd name="T29" fmla="*/ 2147483646 h 752"/>
              <a:gd name="T30" fmla="*/ 2147483646 w 752"/>
              <a:gd name="T31" fmla="*/ 2147483646 h 752"/>
              <a:gd name="T32" fmla="*/ 2147483646 w 752"/>
              <a:gd name="T33" fmla="*/ 2147483646 h 752"/>
              <a:gd name="T34" fmla="*/ 2147483646 w 752"/>
              <a:gd name="T35" fmla="*/ 2147483646 h 752"/>
              <a:gd name="T36" fmla="*/ 2147483646 w 752"/>
              <a:gd name="T37" fmla="*/ 2147483646 h 752"/>
              <a:gd name="T38" fmla="*/ 2147483646 w 752"/>
              <a:gd name="T39" fmla="*/ 2147483646 h 752"/>
              <a:gd name="T40" fmla="*/ 2147483646 w 752"/>
              <a:gd name="T41" fmla="*/ 2147483646 h 752"/>
              <a:gd name="T42" fmla="*/ 0 w 752"/>
              <a:gd name="T43" fmla="*/ 2147483646 h 752"/>
              <a:gd name="T44" fmla="*/ 2147483646 w 752"/>
              <a:gd name="T45" fmla="*/ 2147483646 h 752"/>
              <a:gd name="T46" fmla="*/ 2147483646 w 752"/>
              <a:gd name="T47" fmla="*/ 2147483646 h 752"/>
              <a:gd name="T48" fmla="*/ 2147483646 w 752"/>
              <a:gd name="T49" fmla="*/ 2147483646 h 752"/>
              <a:gd name="T50" fmla="*/ 2147483646 w 752"/>
              <a:gd name="T51" fmla="*/ 2147483646 h 752"/>
              <a:gd name="T52" fmla="*/ 2147483646 w 752"/>
              <a:gd name="T53" fmla="*/ 2147483646 h 752"/>
              <a:gd name="T54" fmla="*/ 2147483646 w 752"/>
              <a:gd name="T55" fmla="*/ 2147483646 h 752"/>
              <a:gd name="T56" fmla="*/ 2147483646 w 752"/>
              <a:gd name="T57" fmla="*/ 2147483646 h 752"/>
              <a:gd name="T58" fmla="*/ 2147483646 w 752"/>
              <a:gd name="T59" fmla="*/ 2147483646 h 752"/>
              <a:gd name="T60" fmla="*/ 2147483646 w 752"/>
              <a:gd name="T61" fmla="*/ 2147483646 h 752"/>
              <a:gd name="T62" fmla="*/ 2147483646 w 752"/>
              <a:gd name="T63" fmla="*/ 2147483646 h 752"/>
              <a:gd name="T64" fmla="*/ 2147483646 w 752"/>
              <a:gd name="T65" fmla="*/ 2147483646 h 752"/>
              <a:gd name="T66" fmla="*/ 2147483646 w 752"/>
              <a:gd name="T67" fmla="*/ 2147483646 h 752"/>
              <a:gd name="T68" fmla="*/ 2147483646 w 752"/>
              <a:gd name="T69" fmla="*/ 2147483646 h 752"/>
              <a:gd name="T70" fmla="*/ 2147483646 w 752"/>
              <a:gd name="T71" fmla="*/ 2147483646 h 752"/>
              <a:gd name="T72" fmla="*/ 2147483646 w 752"/>
              <a:gd name="T73" fmla="*/ 2147483646 h 752"/>
              <a:gd name="T74" fmla="*/ 2147483646 w 752"/>
              <a:gd name="T75" fmla="*/ 2147483646 h 752"/>
              <a:gd name="T76" fmla="*/ 2147483646 w 752"/>
              <a:gd name="T77" fmla="*/ 2147483646 h 752"/>
              <a:gd name="T78" fmla="*/ 2147483646 w 752"/>
              <a:gd name="T79" fmla="*/ 2147483646 h 752"/>
              <a:gd name="T80" fmla="*/ 2147483646 w 752"/>
              <a:gd name="T81" fmla="*/ 2147483646 h 752"/>
              <a:gd name="T82" fmla="*/ 2147483646 w 752"/>
              <a:gd name="T83" fmla="*/ 2147483646 h 752"/>
              <a:gd name="T84" fmla="*/ 2147483646 w 752"/>
              <a:gd name="T85" fmla="*/ 2147483646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399" name="Rectangle 31">
            <a:extLst>
              <a:ext uri="{FF2B5EF4-FFF2-40B4-BE49-F238E27FC236}">
                <a16:creationId xmlns:a16="http://schemas.microsoft.com/office/drawing/2014/main" id="{4B7EE1AD-D996-49E4-9C6F-D30994ADAC08}"/>
              </a:ext>
            </a:extLst>
          </p:cNvPr>
          <p:cNvSpPr>
            <a:spLocks noChangeArrowheads="1"/>
          </p:cNvSpPr>
          <p:nvPr/>
        </p:nvSpPr>
        <p:spPr bwMode="auto">
          <a:xfrm>
            <a:off x="7816056" y="1033463"/>
            <a:ext cx="208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B</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00" name="Rectangle 32">
            <a:extLst>
              <a:ext uri="{FF2B5EF4-FFF2-40B4-BE49-F238E27FC236}">
                <a16:creationId xmlns:a16="http://schemas.microsoft.com/office/drawing/2014/main" id="{9E0146F7-813C-4F7E-98E8-AA8DDF7FEBB7}"/>
              </a:ext>
            </a:extLst>
          </p:cNvPr>
          <p:cNvSpPr>
            <a:spLocks noChangeArrowheads="1"/>
          </p:cNvSpPr>
          <p:nvPr/>
        </p:nvSpPr>
        <p:spPr bwMode="auto">
          <a:xfrm>
            <a:off x="7985919" y="10334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01" name="Rectangle 34">
            <a:extLst>
              <a:ext uri="{FF2B5EF4-FFF2-40B4-BE49-F238E27FC236}">
                <a16:creationId xmlns:a16="http://schemas.microsoft.com/office/drawing/2014/main" id="{23147B66-6592-411F-91A9-1D30891DCB91}"/>
              </a:ext>
            </a:extLst>
          </p:cNvPr>
          <p:cNvSpPr>
            <a:spLocks noChangeArrowheads="1"/>
          </p:cNvSpPr>
          <p:nvPr/>
        </p:nvSpPr>
        <p:spPr bwMode="auto">
          <a:xfrm>
            <a:off x="8195469" y="1033463"/>
            <a:ext cx="112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a:t>
            </a:r>
            <a:endParaRPr lang="en-US" altLang="zh-CN" sz="2000">
              <a:solidFill>
                <a:srgbClr val="000000"/>
              </a:solidFill>
              <a:latin typeface="Garamond" panose="02020404030301010803" pitchFamily="18" charset="0"/>
              <a:ea typeface="宋体" panose="02010600030101010101" pitchFamily="2" charset="-122"/>
            </a:endParaRPr>
          </a:p>
        </p:txBody>
      </p:sp>
      <p:sp>
        <p:nvSpPr>
          <p:cNvPr id="59402" name="Freeform 6">
            <a:extLst>
              <a:ext uri="{FF2B5EF4-FFF2-40B4-BE49-F238E27FC236}">
                <a16:creationId xmlns:a16="http://schemas.microsoft.com/office/drawing/2014/main" id="{4EE6C11D-CBB6-4A58-AD3D-ECB09FBB087F}"/>
              </a:ext>
            </a:extLst>
          </p:cNvPr>
          <p:cNvSpPr>
            <a:spLocks/>
          </p:cNvSpPr>
          <p:nvPr/>
        </p:nvSpPr>
        <p:spPr bwMode="auto">
          <a:xfrm>
            <a:off x="8349456" y="908050"/>
            <a:ext cx="596900" cy="596900"/>
          </a:xfrm>
          <a:custGeom>
            <a:avLst/>
            <a:gdLst>
              <a:gd name="T0" fmla="*/ 2147483646 w 752"/>
              <a:gd name="T1" fmla="*/ 2147483646 h 752"/>
              <a:gd name="T2" fmla="*/ 2147483646 w 752"/>
              <a:gd name="T3" fmla="*/ 2147483646 h 752"/>
              <a:gd name="T4" fmla="*/ 2147483646 w 752"/>
              <a:gd name="T5" fmla="*/ 2147483646 h 752"/>
              <a:gd name="T6" fmla="*/ 2147483646 w 752"/>
              <a:gd name="T7" fmla="*/ 2147483646 h 752"/>
              <a:gd name="T8" fmla="*/ 2147483646 w 752"/>
              <a:gd name="T9" fmla="*/ 2147483646 h 752"/>
              <a:gd name="T10" fmla="*/ 2147483646 w 752"/>
              <a:gd name="T11" fmla="*/ 2147483646 h 752"/>
              <a:gd name="T12" fmla="*/ 2147483646 w 752"/>
              <a:gd name="T13" fmla="*/ 2147483646 h 752"/>
              <a:gd name="T14" fmla="*/ 2147483646 w 752"/>
              <a:gd name="T15" fmla="*/ 2147483646 h 752"/>
              <a:gd name="T16" fmla="*/ 2147483646 w 752"/>
              <a:gd name="T17" fmla="*/ 2147483646 h 752"/>
              <a:gd name="T18" fmla="*/ 2147483646 w 752"/>
              <a:gd name="T19" fmla="*/ 2147483646 h 752"/>
              <a:gd name="T20" fmla="*/ 2147483646 w 752"/>
              <a:gd name="T21" fmla="*/ 0 h 752"/>
              <a:gd name="T22" fmla="*/ 2147483646 w 752"/>
              <a:gd name="T23" fmla="*/ 2147483646 h 752"/>
              <a:gd name="T24" fmla="*/ 2147483646 w 752"/>
              <a:gd name="T25" fmla="*/ 2147483646 h 752"/>
              <a:gd name="T26" fmla="*/ 2147483646 w 752"/>
              <a:gd name="T27" fmla="*/ 2147483646 h 752"/>
              <a:gd name="T28" fmla="*/ 2147483646 w 752"/>
              <a:gd name="T29" fmla="*/ 2147483646 h 752"/>
              <a:gd name="T30" fmla="*/ 2147483646 w 752"/>
              <a:gd name="T31" fmla="*/ 2147483646 h 752"/>
              <a:gd name="T32" fmla="*/ 2147483646 w 752"/>
              <a:gd name="T33" fmla="*/ 2147483646 h 752"/>
              <a:gd name="T34" fmla="*/ 2147483646 w 752"/>
              <a:gd name="T35" fmla="*/ 2147483646 h 752"/>
              <a:gd name="T36" fmla="*/ 2147483646 w 752"/>
              <a:gd name="T37" fmla="*/ 2147483646 h 752"/>
              <a:gd name="T38" fmla="*/ 2147483646 w 752"/>
              <a:gd name="T39" fmla="*/ 2147483646 h 752"/>
              <a:gd name="T40" fmla="*/ 2147483646 w 752"/>
              <a:gd name="T41" fmla="*/ 2147483646 h 752"/>
              <a:gd name="T42" fmla="*/ 0 w 752"/>
              <a:gd name="T43" fmla="*/ 2147483646 h 752"/>
              <a:gd name="T44" fmla="*/ 2147483646 w 752"/>
              <a:gd name="T45" fmla="*/ 2147483646 h 752"/>
              <a:gd name="T46" fmla="*/ 2147483646 w 752"/>
              <a:gd name="T47" fmla="*/ 2147483646 h 752"/>
              <a:gd name="T48" fmla="*/ 2147483646 w 752"/>
              <a:gd name="T49" fmla="*/ 2147483646 h 752"/>
              <a:gd name="T50" fmla="*/ 2147483646 w 752"/>
              <a:gd name="T51" fmla="*/ 2147483646 h 752"/>
              <a:gd name="T52" fmla="*/ 2147483646 w 752"/>
              <a:gd name="T53" fmla="*/ 2147483646 h 752"/>
              <a:gd name="T54" fmla="*/ 2147483646 w 752"/>
              <a:gd name="T55" fmla="*/ 2147483646 h 752"/>
              <a:gd name="T56" fmla="*/ 2147483646 w 752"/>
              <a:gd name="T57" fmla="*/ 2147483646 h 752"/>
              <a:gd name="T58" fmla="*/ 2147483646 w 752"/>
              <a:gd name="T59" fmla="*/ 2147483646 h 752"/>
              <a:gd name="T60" fmla="*/ 2147483646 w 752"/>
              <a:gd name="T61" fmla="*/ 2147483646 h 752"/>
              <a:gd name="T62" fmla="*/ 2147483646 w 752"/>
              <a:gd name="T63" fmla="*/ 2147483646 h 752"/>
              <a:gd name="T64" fmla="*/ 2147483646 w 752"/>
              <a:gd name="T65" fmla="*/ 2147483646 h 752"/>
              <a:gd name="T66" fmla="*/ 2147483646 w 752"/>
              <a:gd name="T67" fmla="*/ 2147483646 h 752"/>
              <a:gd name="T68" fmla="*/ 2147483646 w 752"/>
              <a:gd name="T69" fmla="*/ 2147483646 h 752"/>
              <a:gd name="T70" fmla="*/ 2147483646 w 752"/>
              <a:gd name="T71" fmla="*/ 2147483646 h 752"/>
              <a:gd name="T72" fmla="*/ 2147483646 w 752"/>
              <a:gd name="T73" fmla="*/ 2147483646 h 752"/>
              <a:gd name="T74" fmla="*/ 2147483646 w 752"/>
              <a:gd name="T75" fmla="*/ 2147483646 h 752"/>
              <a:gd name="T76" fmla="*/ 2147483646 w 752"/>
              <a:gd name="T77" fmla="*/ 2147483646 h 752"/>
              <a:gd name="T78" fmla="*/ 2147483646 w 752"/>
              <a:gd name="T79" fmla="*/ 2147483646 h 752"/>
              <a:gd name="T80" fmla="*/ 2147483646 w 752"/>
              <a:gd name="T81" fmla="*/ 2147483646 h 752"/>
              <a:gd name="T82" fmla="*/ 2147483646 w 752"/>
              <a:gd name="T83" fmla="*/ 2147483646 h 752"/>
              <a:gd name="T84" fmla="*/ 2147483646 w 752"/>
              <a:gd name="T85" fmla="*/ 2147483646 h 7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752">
                <a:moveTo>
                  <a:pt x="752" y="376"/>
                </a:moveTo>
                <a:lnTo>
                  <a:pt x="752" y="356"/>
                </a:lnTo>
                <a:lnTo>
                  <a:pt x="750" y="336"/>
                </a:lnTo>
                <a:lnTo>
                  <a:pt x="748" y="318"/>
                </a:lnTo>
                <a:lnTo>
                  <a:pt x="744" y="300"/>
                </a:lnTo>
                <a:lnTo>
                  <a:pt x="740" y="280"/>
                </a:lnTo>
                <a:lnTo>
                  <a:pt x="736" y="263"/>
                </a:lnTo>
                <a:lnTo>
                  <a:pt x="730" y="247"/>
                </a:lnTo>
                <a:lnTo>
                  <a:pt x="722" y="229"/>
                </a:lnTo>
                <a:lnTo>
                  <a:pt x="716" y="213"/>
                </a:lnTo>
                <a:lnTo>
                  <a:pt x="706" y="197"/>
                </a:lnTo>
                <a:lnTo>
                  <a:pt x="698" y="181"/>
                </a:lnTo>
                <a:lnTo>
                  <a:pt x="688" y="165"/>
                </a:lnTo>
                <a:lnTo>
                  <a:pt x="678" y="151"/>
                </a:lnTo>
                <a:lnTo>
                  <a:pt x="666" y="135"/>
                </a:lnTo>
                <a:lnTo>
                  <a:pt x="654" y="123"/>
                </a:lnTo>
                <a:lnTo>
                  <a:pt x="642" y="109"/>
                </a:lnTo>
                <a:lnTo>
                  <a:pt x="629" y="97"/>
                </a:lnTo>
                <a:lnTo>
                  <a:pt x="615" y="85"/>
                </a:lnTo>
                <a:lnTo>
                  <a:pt x="601" y="73"/>
                </a:lnTo>
                <a:lnTo>
                  <a:pt x="587" y="63"/>
                </a:lnTo>
                <a:lnTo>
                  <a:pt x="571" y="54"/>
                </a:lnTo>
                <a:lnTo>
                  <a:pt x="555" y="44"/>
                </a:lnTo>
                <a:lnTo>
                  <a:pt x="539" y="36"/>
                </a:lnTo>
                <a:lnTo>
                  <a:pt x="523" y="28"/>
                </a:lnTo>
                <a:lnTo>
                  <a:pt x="505" y="22"/>
                </a:lnTo>
                <a:lnTo>
                  <a:pt x="487" y="16"/>
                </a:lnTo>
                <a:lnTo>
                  <a:pt x="469" y="12"/>
                </a:lnTo>
                <a:lnTo>
                  <a:pt x="451" y="6"/>
                </a:lnTo>
                <a:lnTo>
                  <a:pt x="433" y="4"/>
                </a:lnTo>
                <a:lnTo>
                  <a:pt x="414" y="2"/>
                </a:lnTo>
                <a:lnTo>
                  <a:pt x="396" y="0"/>
                </a:lnTo>
                <a:lnTo>
                  <a:pt x="376" y="0"/>
                </a:lnTo>
                <a:lnTo>
                  <a:pt x="356" y="0"/>
                </a:lnTo>
                <a:lnTo>
                  <a:pt x="338" y="2"/>
                </a:lnTo>
                <a:lnTo>
                  <a:pt x="318" y="4"/>
                </a:lnTo>
                <a:lnTo>
                  <a:pt x="300" y="6"/>
                </a:lnTo>
                <a:lnTo>
                  <a:pt x="282" y="12"/>
                </a:lnTo>
                <a:lnTo>
                  <a:pt x="264" y="16"/>
                </a:lnTo>
                <a:lnTo>
                  <a:pt x="246" y="22"/>
                </a:lnTo>
                <a:lnTo>
                  <a:pt x="230" y="28"/>
                </a:lnTo>
                <a:lnTo>
                  <a:pt x="213" y="36"/>
                </a:lnTo>
                <a:lnTo>
                  <a:pt x="197" y="44"/>
                </a:lnTo>
                <a:lnTo>
                  <a:pt x="181" y="54"/>
                </a:lnTo>
                <a:lnTo>
                  <a:pt x="167" y="63"/>
                </a:lnTo>
                <a:lnTo>
                  <a:pt x="151" y="73"/>
                </a:lnTo>
                <a:lnTo>
                  <a:pt x="137" y="85"/>
                </a:lnTo>
                <a:lnTo>
                  <a:pt x="123" y="97"/>
                </a:lnTo>
                <a:lnTo>
                  <a:pt x="111" y="109"/>
                </a:lnTo>
                <a:lnTo>
                  <a:pt x="97" y="123"/>
                </a:lnTo>
                <a:lnTo>
                  <a:pt x="85" y="135"/>
                </a:lnTo>
                <a:lnTo>
                  <a:pt x="75" y="151"/>
                </a:lnTo>
                <a:lnTo>
                  <a:pt x="63" y="165"/>
                </a:lnTo>
                <a:lnTo>
                  <a:pt x="55" y="181"/>
                </a:lnTo>
                <a:lnTo>
                  <a:pt x="45" y="197"/>
                </a:lnTo>
                <a:lnTo>
                  <a:pt x="37" y="213"/>
                </a:lnTo>
                <a:lnTo>
                  <a:pt x="29" y="229"/>
                </a:lnTo>
                <a:lnTo>
                  <a:pt x="24" y="247"/>
                </a:lnTo>
                <a:lnTo>
                  <a:pt x="18" y="263"/>
                </a:lnTo>
                <a:lnTo>
                  <a:pt x="12" y="280"/>
                </a:lnTo>
                <a:lnTo>
                  <a:pt x="8" y="300"/>
                </a:lnTo>
                <a:lnTo>
                  <a:pt x="4" y="318"/>
                </a:lnTo>
                <a:lnTo>
                  <a:pt x="2" y="336"/>
                </a:lnTo>
                <a:lnTo>
                  <a:pt x="0" y="356"/>
                </a:lnTo>
                <a:lnTo>
                  <a:pt x="0" y="376"/>
                </a:lnTo>
                <a:lnTo>
                  <a:pt x="0" y="394"/>
                </a:lnTo>
                <a:lnTo>
                  <a:pt x="2" y="414"/>
                </a:lnTo>
                <a:lnTo>
                  <a:pt x="4" y="432"/>
                </a:lnTo>
                <a:lnTo>
                  <a:pt x="8" y="452"/>
                </a:lnTo>
                <a:lnTo>
                  <a:pt x="12" y="470"/>
                </a:lnTo>
                <a:lnTo>
                  <a:pt x="18" y="487"/>
                </a:lnTo>
                <a:lnTo>
                  <a:pt x="24" y="505"/>
                </a:lnTo>
                <a:lnTo>
                  <a:pt x="29" y="521"/>
                </a:lnTo>
                <a:lnTo>
                  <a:pt x="37" y="539"/>
                </a:lnTo>
                <a:lnTo>
                  <a:pt x="45" y="555"/>
                </a:lnTo>
                <a:lnTo>
                  <a:pt x="55" y="571"/>
                </a:lnTo>
                <a:lnTo>
                  <a:pt x="63" y="585"/>
                </a:lnTo>
                <a:lnTo>
                  <a:pt x="75" y="601"/>
                </a:lnTo>
                <a:lnTo>
                  <a:pt x="85" y="615"/>
                </a:lnTo>
                <a:lnTo>
                  <a:pt x="97" y="629"/>
                </a:lnTo>
                <a:lnTo>
                  <a:pt x="111" y="641"/>
                </a:lnTo>
                <a:lnTo>
                  <a:pt x="123" y="655"/>
                </a:lnTo>
                <a:lnTo>
                  <a:pt x="137" y="665"/>
                </a:lnTo>
                <a:lnTo>
                  <a:pt x="151" y="677"/>
                </a:lnTo>
                <a:lnTo>
                  <a:pt x="167" y="687"/>
                </a:lnTo>
                <a:lnTo>
                  <a:pt x="181" y="696"/>
                </a:lnTo>
                <a:lnTo>
                  <a:pt x="197" y="706"/>
                </a:lnTo>
                <a:lnTo>
                  <a:pt x="213" y="714"/>
                </a:lnTo>
                <a:lnTo>
                  <a:pt x="230" y="722"/>
                </a:lnTo>
                <a:lnTo>
                  <a:pt x="246" y="728"/>
                </a:lnTo>
                <a:lnTo>
                  <a:pt x="264" y="734"/>
                </a:lnTo>
                <a:lnTo>
                  <a:pt x="282" y="740"/>
                </a:lnTo>
                <a:lnTo>
                  <a:pt x="300" y="744"/>
                </a:lnTo>
                <a:lnTo>
                  <a:pt x="318" y="746"/>
                </a:lnTo>
                <a:lnTo>
                  <a:pt x="338" y="750"/>
                </a:lnTo>
                <a:lnTo>
                  <a:pt x="356" y="750"/>
                </a:lnTo>
                <a:lnTo>
                  <a:pt x="376" y="752"/>
                </a:lnTo>
                <a:lnTo>
                  <a:pt x="396" y="750"/>
                </a:lnTo>
                <a:lnTo>
                  <a:pt x="414" y="750"/>
                </a:lnTo>
                <a:lnTo>
                  <a:pt x="433" y="746"/>
                </a:lnTo>
                <a:lnTo>
                  <a:pt x="451" y="744"/>
                </a:lnTo>
                <a:lnTo>
                  <a:pt x="469" y="740"/>
                </a:lnTo>
                <a:lnTo>
                  <a:pt x="487" y="734"/>
                </a:lnTo>
                <a:lnTo>
                  <a:pt x="505" y="728"/>
                </a:lnTo>
                <a:lnTo>
                  <a:pt x="523" y="722"/>
                </a:lnTo>
                <a:lnTo>
                  <a:pt x="539" y="714"/>
                </a:lnTo>
                <a:lnTo>
                  <a:pt x="555" y="706"/>
                </a:lnTo>
                <a:lnTo>
                  <a:pt x="571" y="696"/>
                </a:lnTo>
                <a:lnTo>
                  <a:pt x="587" y="687"/>
                </a:lnTo>
                <a:lnTo>
                  <a:pt x="601" y="677"/>
                </a:lnTo>
                <a:lnTo>
                  <a:pt x="615" y="665"/>
                </a:lnTo>
                <a:lnTo>
                  <a:pt x="629" y="655"/>
                </a:lnTo>
                <a:lnTo>
                  <a:pt x="642" y="641"/>
                </a:lnTo>
                <a:lnTo>
                  <a:pt x="654" y="629"/>
                </a:lnTo>
                <a:lnTo>
                  <a:pt x="666" y="615"/>
                </a:lnTo>
                <a:lnTo>
                  <a:pt x="678" y="601"/>
                </a:lnTo>
                <a:lnTo>
                  <a:pt x="688" y="585"/>
                </a:lnTo>
                <a:lnTo>
                  <a:pt x="698" y="571"/>
                </a:lnTo>
                <a:lnTo>
                  <a:pt x="706" y="555"/>
                </a:lnTo>
                <a:lnTo>
                  <a:pt x="716" y="539"/>
                </a:lnTo>
                <a:lnTo>
                  <a:pt x="722" y="521"/>
                </a:lnTo>
                <a:lnTo>
                  <a:pt x="730" y="505"/>
                </a:lnTo>
                <a:lnTo>
                  <a:pt x="736" y="487"/>
                </a:lnTo>
                <a:lnTo>
                  <a:pt x="740" y="470"/>
                </a:lnTo>
                <a:lnTo>
                  <a:pt x="744" y="452"/>
                </a:lnTo>
                <a:lnTo>
                  <a:pt x="748" y="432"/>
                </a:lnTo>
                <a:lnTo>
                  <a:pt x="750" y="414"/>
                </a:lnTo>
                <a:lnTo>
                  <a:pt x="752" y="394"/>
                </a:lnTo>
                <a:lnTo>
                  <a:pt x="752" y="376"/>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rgbClr val="000000"/>
              </a:solidFill>
              <a:latin typeface="Arial" panose="020B0604020202020204" pitchFamily="34" charset="0"/>
              <a:ea typeface="楷体_GB2312" charset="-122"/>
              <a:cs typeface="Arial"/>
            </a:endParaRPr>
          </a:p>
        </p:txBody>
      </p:sp>
      <p:sp>
        <p:nvSpPr>
          <p:cNvPr id="59403" name="Rectangle 33">
            <a:extLst>
              <a:ext uri="{FF2B5EF4-FFF2-40B4-BE49-F238E27FC236}">
                <a16:creationId xmlns:a16="http://schemas.microsoft.com/office/drawing/2014/main" id="{27405F56-93BE-44C0-AE0E-C1C0EFE6ADF9}"/>
              </a:ext>
            </a:extLst>
          </p:cNvPr>
          <p:cNvSpPr>
            <a:spLocks noChangeArrowheads="1"/>
          </p:cNvSpPr>
          <p:nvPr/>
        </p:nvSpPr>
        <p:spPr bwMode="auto">
          <a:xfrm>
            <a:off x="8097045" y="1060450"/>
            <a:ext cx="10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rPr>
              <a:t>0</a:t>
            </a:r>
            <a:endParaRPr lang="en-US" altLang="zh-CN" sz="2000">
              <a:solidFill>
                <a:srgbClr val="000000"/>
              </a:solidFill>
              <a:latin typeface="Garamond" panose="02020404030301010803" pitchFamily="18" charset="0"/>
              <a:ea typeface="宋体" panose="02010600030101010101" pitchFamily="2" charset="-122"/>
            </a:endParaRPr>
          </a:p>
        </p:txBody>
      </p:sp>
      <p:cxnSp>
        <p:nvCxnSpPr>
          <p:cNvPr id="59404" name="直接连接符 75">
            <a:extLst>
              <a:ext uri="{FF2B5EF4-FFF2-40B4-BE49-F238E27FC236}">
                <a16:creationId xmlns:a16="http://schemas.microsoft.com/office/drawing/2014/main" id="{FEEA4373-2B28-4716-AAE4-4373CD24105B}"/>
              </a:ext>
            </a:extLst>
          </p:cNvPr>
          <p:cNvCxnSpPr>
            <a:cxnSpLocks noChangeShapeType="1"/>
          </p:cNvCxnSpPr>
          <p:nvPr/>
        </p:nvCxnSpPr>
        <p:spPr bwMode="auto">
          <a:xfrm>
            <a:off x="8659019" y="1504951"/>
            <a:ext cx="0" cy="379413"/>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文本框 76">
            <a:extLst>
              <a:ext uri="{FF2B5EF4-FFF2-40B4-BE49-F238E27FC236}">
                <a16:creationId xmlns:a16="http://schemas.microsoft.com/office/drawing/2014/main" id="{FAB132A9-89F4-4EDF-A561-243BE69AC9DA}"/>
              </a:ext>
            </a:extLst>
          </p:cNvPr>
          <p:cNvSpPr txBox="1"/>
          <p:nvPr/>
        </p:nvSpPr>
        <p:spPr>
          <a:xfrm>
            <a:off x="9452769" y="1016000"/>
            <a:ext cx="958850" cy="400050"/>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2000" b="1" dirty="0">
                <a:solidFill>
                  <a:srgbClr val="000000"/>
                </a:solidFill>
                <a:latin typeface="Times New Roman"/>
                <a:ea typeface="楷体_GB2312"/>
                <a:cs typeface="Arial"/>
              </a:rPr>
              <a:t>获胜者</a:t>
            </a:r>
            <a:endParaRPr lang="zh-CN" altLang="en-US" sz="3200" b="1" dirty="0">
              <a:solidFill>
                <a:srgbClr val="000000"/>
              </a:solidFill>
              <a:latin typeface="Times New Roman"/>
              <a:ea typeface="楷体_GB2312"/>
              <a:cs typeface="Arial"/>
            </a:endParaRPr>
          </a:p>
        </p:txBody>
      </p:sp>
      <p:cxnSp>
        <p:nvCxnSpPr>
          <p:cNvPr id="59406" name="直接箭头连接符 77">
            <a:extLst>
              <a:ext uri="{FF2B5EF4-FFF2-40B4-BE49-F238E27FC236}">
                <a16:creationId xmlns:a16="http://schemas.microsoft.com/office/drawing/2014/main" id="{3EB2691B-3240-430E-85FA-F73DA3B2101B}"/>
              </a:ext>
            </a:extLst>
          </p:cNvPr>
          <p:cNvCxnSpPr>
            <a:cxnSpLocks noChangeShapeType="1"/>
            <a:endCxn id="77" idx="1"/>
          </p:cNvCxnSpPr>
          <p:nvPr/>
        </p:nvCxnSpPr>
        <p:spPr bwMode="auto">
          <a:xfrm>
            <a:off x="8962231" y="1206501"/>
            <a:ext cx="490538" cy="95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直接箭头连接符 3">
            <a:extLst>
              <a:ext uri="{FF2B5EF4-FFF2-40B4-BE49-F238E27FC236}">
                <a16:creationId xmlns:a16="http://schemas.microsoft.com/office/drawing/2014/main" id="{4D1656D5-92A7-47F9-BAD3-9206BB894874}"/>
              </a:ext>
            </a:extLst>
          </p:cNvPr>
          <p:cNvCxnSpPr>
            <a:cxnSpLocks noChangeShapeType="1"/>
          </p:cNvCxnSpPr>
          <p:nvPr/>
        </p:nvCxnSpPr>
        <p:spPr bwMode="auto">
          <a:xfrm flipH="1" flipV="1">
            <a:off x="7309645" y="4787900"/>
            <a:ext cx="434975" cy="585788"/>
          </a:xfrm>
          <a:prstGeom prst="straightConnector1">
            <a:avLst/>
          </a:prstGeom>
          <a:noFill/>
          <a:ln w="349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83">
            <a:extLst>
              <a:ext uri="{FF2B5EF4-FFF2-40B4-BE49-F238E27FC236}">
                <a16:creationId xmlns:a16="http://schemas.microsoft.com/office/drawing/2014/main" id="{C5A7486B-D4DD-4F47-AB14-33001A204018}"/>
              </a:ext>
            </a:extLst>
          </p:cNvPr>
          <p:cNvCxnSpPr>
            <a:cxnSpLocks noChangeShapeType="1"/>
          </p:cNvCxnSpPr>
          <p:nvPr/>
        </p:nvCxnSpPr>
        <p:spPr bwMode="auto">
          <a:xfrm flipV="1">
            <a:off x="7239794" y="3729039"/>
            <a:ext cx="374650" cy="534987"/>
          </a:xfrm>
          <a:prstGeom prst="straightConnector1">
            <a:avLst/>
          </a:prstGeom>
          <a:noFill/>
          <a:ln w="349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箭头连接符 85">
            <a:extLst>
              <a:ext uri="{FF2B5EF4-FFF2-40B4-BE49-F238E27FC236}">
                <a16:creationId xmlns:a16="http://schemas.microsoft.com/office/drawing/2014/main" id="{89327C8D-043D-4DAE-8A87-036B724E43EB}"/>
              </a:ext>
            </a:extLst>
          </p:cNvPr>
          <p:cNvCxnSpPr>
            <a:cxnSpLocks noChangeShapeType="1"/>
          </p:cNvCxnSpPr>
          <p:nvPr/>
        </p:nvCxnSpPr>
        <p:spPr bwMode="auto">
          <a:xfrm flipH="1" flipV="1">
            <a:off x="7887495" y="3579814"/>
            <a:ext cx="434975" cy="585787"/>
          </a:xfrm>
          <a:prstGeom prst="straightConnector1">
            <a:avLst/>
          </a:prstGeom>
          <a:noFill/>
          <a:ln w="34925" algn="ctr">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a:extLst>
              <a:ext uri="{FF2B5EF4-FFF2-40B4-BE49-F238E27FC236}">
                <a16:creationId xmlns:a16="http://schemas.microsoft.com/office/drawing/2014/main" id="{DE0E9255-938A-4254-8DAB-96652BA79682}"/>
              </a:ext>
            </a:extLst>
          </p:cNvPr>
          <p:cNvCxnSpPr>
            <a:cxnSpLocks noChangeShapeType="1"/>
          </p:cNvCxnSpPr>
          <p:nvPr/>
        </p:nvCxnSpPr>
        <p:spPr bwMode="auto">
          <a:xfrm flipV="1">
            <a:off x="7816057" y="2509838"/>
            <a:ext cx="728663" cy="546100"/>
          </a:xfrm>
          <a:prstGeom prst="straightConnector1">
            <a:avLst/>
          </a:prstGeom>
          <a:noFill/>
          <a:ln w="34925" algn="ctr">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a:extLst>
              <a:ext uri="{FF2B5EF4-FFF2-40B4-BE49-F238E27FC236}">
                <a16:creationId xmlns:a16="http://schemas.microsoft.com/office/drawing/2014/main" id="{36E522D0-B50E-44C8-BA8C-839B0A24EBBE}"/>
              </a:ext>
            </a:extLst>
          </p:cNvPr>
          <p:cNvCxnSpPr>
            <a:cxnSpLocks noChangeShapeType="1"/>
          </p:cNvCxnSpPr>
          <p:nvPr/>
        </p:nvCxnSpPr>
        <p:spPr bwMode="auto">
          <a:xfrm flipH="1" flipV="1">
            <a:off x="9833770" y="3549650"/>
            <a:ext cx="300037" cy="636588"/>
          </a:xfrm>
          <a:prstGeom prst="straightConnector1">
            <a:avLst/>
          </a:prstGeom>
          <a:noFill/>
          <a:ln w="34925" algn="ctr">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a:extLst>
              <a:ext uri="{FF2B5EF4-FFF2-40B4-BE49-F238E27FC236}">
                <a16:creationId xmlns:a16="http://schemas.microsoft.com/office/drawing/2014/main" id="{B8AED0C4-975F-4E05-B3DE-360FD815C883}"/>
              </a:ext>
            </a:extLst>
          </p:cNvPr>
          <p:cNvCxnSpPr>
            <a:cxnSpLocks noChangeShapeType="1"/>
          </p:cNvCxnSpPr>
          <p:nvPr/>
        </p:nvCxnSpPr>
        <p:spPr bwMode="auto">
          <a:xfrm flipH="1" flipV="1">
            <a:off x="8930482" y="2390776"/>
            <a:ext cx="581025" cy="608013"/>
          </a:xfrm>
          <a:prstGeom prst="straightConnector1">
            <a:avLst/>
          </a:prstGeom>
          <a:noFill/>
          <a:ln w="34925" algn="ctr">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a:extLst>
              <a:ext uri="{FF2B5EF4-FFF2-40B4-BE49-F238E27FC236}">
                <a16:creationId xmlns:a16="http://schemas.microsoft.com/office/drawing/2014/main" id="{3DFCA3E3-267D-47F0-9983-4E3ED847343C}"/>
              </a:ext>
            </a:extLst>
          </p:cNvPr>
          <p:cNvCxnSpPr>
            <a:cxnSpLocks noChangeShapeType="1"/>
          </p:cNvCxnSpPr>
          <p:nvPr/>
        </p:nvCxnSpPr>
        <p:spPr bwMode="auto">
          <a:xfrm flipV="1">
            <a:off x="8744744" y="1514476"/>
            <a:ext cx="0" cy="303213"/>
          </a:xfrm>
          <a:prstGeom prst="straightConnector1">
            <a:avLst/>
          </a:prstGeom>
          <a:noFill/>
          <a:ln w="34925" algn="ctr">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fade">
                                      <p:cBhvr>
                                        <p:cTn id="27" dur="500"/>
                                        <p:tgtEl>
                                          <p:spTgt spid="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fade">
                                      <p:cBhvr>
                                        <p:cTn id="3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2F4B4AE-0FF4-4575-8138-4F72F95D362B}"/>
              </a:ext>
            </a:extLst>
          </p:cNvPr>
          <p:cNvSpPr>
            <a:spLocks noGrp="1" noChangeArrowheads="1"/>
          </p:cNvSpPr>
          <p:nvPr>
            <p:ph type="title"/>
          </p:nvPr>
        </p:nvSpPr>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生成败者树算法</a:t>
            </a:r>
          </a:p>
        </p:txBody>
      </p:sp>
      <p:sp>
        <p:nvSpPr>
          <p:cNvPr id="60419" name="Rectangle 3">
            <a:extLst>
              <a:ext uri="{FF2B5EF4-FFF2-40B4-BE49-F238E27FC236}">
                <a16:creationId xmlns:a16="http://schemas.microsoft.com/office/drawing/2014/main" id="{9AB4C67A-B1F5-43EC-B50F-FBE6B5305747}"/>
              </a:ext>
            </a:extLst>
          </p:cNvPr>
          <p:cNvSpPr>
            <a:spLocks noGrp="1" noChangeArrowheads="1"/>
          </p:cNvSpPr>
          <p:nvPr>
            <p:ph type="body" idx="1"/>
          </p:nvPr>
        </p:nvSpPr>
        <p:spPr>
          <a:xfrm>
            <a:off x="431744" y="908051"/>
            <a:ext cx="11455456" cy="5616575"/>
          </a:xfrm>
        </p:spPr>
        <p:txBody>
          <a:bodyPr/>
          <a:lstStyle/>
          <a:p>
            <a:pPr eaLnBrk="1" hangingPunct="1">
              <a:lnSpc>
                <a:spcPct val="120000"/>
              </a:lnSpc>
              <a:spcBef>
                <a:spcPct val="10000"/>
              </a:spcBef>
              <a:buFont typeface="Wingdings" panose="05000000000000000000" pitchFamily="2" charset="2"/>
              <a:buNone/>
            </a:pPr>
            <a:r>
              <a:rPr lang="en-US" altLang="zh-CN" sz="2000" dirty="0"/>
              <a:t>template&lt;class T&gt;</a:t>
            </a:r>
          </a:p>
          <a:p>
            <a:pPr eaLnBrk="1" hangingPunct="1">
              <a:lnSpc>
                <a:spcPct val="120000"/>
              </a:lnSpc>
              <a:spcBef>
                <a:spcPct val="10000"/>
              </a:spcBef>
              <a:buFont typeface="Wingdings" panose="05000000000000000000" pitchFamily="2" charset="2"/>
              <a:buNone/>
            </a:pPr>
            <a:r>
              <a:rPr lang="en-US" altLang="zh-CN" sz="2000" dirty="0"/>
              <a:t>void </a:t>
            </a:r>
            <a:r>
              <a:rPr lang="en-US" altLang="zh-CN" sz="2000" dirty="0" err="1"/>
              <a:t>LoserTree</a:t>
            </a:r>
            <a:r>
              <a:rPr lang="en-US" altLang="zh-CN" sz="2000" dirty="0"/>
              <a:t>&lt;T&gt;::</a:t>
            </a:r>
            <a:r>
              <a:rPr lang="en-US" altLang="zh-CN" sz="2000" dirty="0">
                <a:solidFill>
                  <a:srgbClr val="FF0000"/>
                </a:solidFill>
                <a:ea typeface="微软雅黑" panose="020B0503020204020204" pitchFamily="34" charset="-122"/>
              </a:rPr>
              <a:t>PLAY</a:t>
            </a:r>
            <a:r>
              <a:rPr lang="en-US" altLang="zh-CN" sz="2000" dirty="0"/>
              <a:t>(int p, int lc, int </a:t>
            </a:r>
            <a:r>
              <a:rPr lang="en-US" altLang="zh-CN" sz="2000" dirty="0" err="1"/>
              <a:t>rc</a:t>
            </a:r>
            <a:r>
              <a:rPr lang="en-US" altLang="zh-CN" sz="2000" dirty="0"/>
              <a:t>, int(*winner)(T A[], int b, int c), int(*loser)(T A[], int b, int c))  {</a:t>
            </a:r>
          </a:p>
          <a:p>
            <a:pPr eaLnBrk="1" hangingPunct="1">
              <a:lnSpc>
                <a:spcPct val="120000"/>
              </a:lnSpc>
              <a:spcBef>
                <a:spcPct val="10000"/>
              </a:spcBef>
              <a:buFont typeface="Wingdings" panose="05000000000000000000" pitchFamily="2" charset="2"/>
              <a:buNone/>
            </a:pPr>
            <a:r>
              <a:rPr lang="en-US" altLang="zh-CN" sz="2000" dirty="0"/>
              <a:t>		B[p] = loser(L, lc, </a:t>
            </a:r>
            <a:r>
              <a:rPr lang="en-US" altLang="zh-CN" sz="2000" dirty="0" err="1"/>
              <a:t>rc</a:t>
            </a:r>
            <a:r>
              <a:rPr lang="en-US" altLang="zh-CN" sz="2000" dirty="0"/>
              <a:t>);                                          </a:t>
            </a:r>
            <a:r>
              <a:rPr lang="en-US" altLang="zh-CN" sz="2000" dirty="0">
                <a:solidFill>
                  <a:srgbClr val="3333FF"/>
                </a:solidFill>
                <a:ea typeface="幼圆" panose="02010509060101010101" pitchFamily="49" charset="-122"/>
              </a:rPr>
              <a:t>//</a:t>
            </a:r>
            <a:r>
              <a:rPr lang="zh-CN" altLang="en-US" sz="2000" dirty="0">
                <a:solidFill>
                  <a:srgbClr val="3333FF"/>
                </a:solidFill>
                <a:ea typeface="幼圆" panose="02010509060101010101" pitchFamily="49" charset="-122"/>
              </a:rPr>
              <a:t>败者索引放在</a:t>
            </a:r>
            <a:r>
              <a:rPr lang="en-US" altLang="zh-CN" sz="2000" dirty="0">
                <a:solidFill>
                  <a:srgbClr val="3333FF"/>
                </a:solidFill>
                <a:ea typeface="幼圆" panose="02010509060101010101" pitchFamily="49" charset="-122"/>
              </a:rPr>
              <a:t>B[p]</a:t>
            </a:r>
            <a:r>
              <a:rPr lang="zh-CN" altLang="en-US" sz="2000" dirty="0">
                <a:solidFill>
                  <a:srgbClr val="3333FF"/>
                </a:solidFill>
                <a:ea typeface="幼圆" panose="02010509060101010101" pitchFamily="49" charset="-122"/>
              </a:rPr>
              <a:t>中</a:t>
            </a:r>
          </a:p>
          <a:p>
            <a:pPr eaLnBrk="1" hangingPunct="1">
              <a:lnSpc>
                <a:spcPct val="120000"/>
              </a:lnSpc>
              <a:spcBef>
                <a:spcPct val="10000"/>
              </a:spcBef>
              <a:buFont typeface="Wingdings" panose="05000000000000000000" pitchFamily="2" charset="2"/>
              <a:buNone/>
            </a:pPr>
            <a:r>
              <a:rPr lang="zh-CN" altLang="en-US" sz="2000" dirty="0"/>
              <a:t>		</a:t>
            </a:r>
            <a:r>
              <a:rPr lang="en-US" altLang="zh-CN" sz="2000" dirty="0"/>
              <a:t>int temp1, temp2;</a:t>
            </a:r>
          </a:p>
          <a:p>
            <a:pPr eaLnBrk="1" hangingPunct="1">
              <a:lnSpc>
                <a:spcPct val="120000"/>
              </a:lnSpc>
              <a:spcBef>
                <a:spcPct val="10000"/>
              </a:spcBef>
              <a:buFont typeface="Wingdings" panose="05000000000000000000" pitchFamily="2" charset="2"/>
              <a:buNone/>
            </a:pPr>
            <a:r>
              <a:rPr lang="en-US" altLang="zh-CN" sz="2000" dirty="0"/>
              <a:t>		temp1 = winner(L, lc, </a:t>
            </a:r>
            <a:r>
              <a:rPr lang="en-US" altLang="zh-CN" sz="2000" dirty="0" err="1"/>
              <a:t>rc</a:t>
            </a:r>
            <a:r>
              <a:rPr lang="en-US" altLang="zh-CN" sz="2000" dirty="0"/>
              <a:t>);                                   </a:t>
            </a:r>
            <a:endParaRPr lang="zh-CN" altLang="en-US" sz="2000" dirty="0">
              <a:solidFill>
                <a:srgbClr val="3333FF"/>
              </a:solidFill>
              <a:ea typeface="幼圆" panose="02010509060101010101" pitchFamily="49" charset="-122"/>
            </a:endParaRPr>
          </a:p>
          <a:p>
            <a:pPr eaLnBrk="1" hangingPunct="1">
              <a:lnSpc>
                <a:spcPct val="120000"/>
              </a:lnSpc>
              <a:spcBef>
                <a:spcPct val="10000"/>
              </a:spcBef>
              <a:buFont typeface="Wingdings" panose="05000000000000000000" pitchFamily="2" charset="2"/>
              <a:buNone/>
            </a:pPr>
            <a:r>
              <a:rPr lang="zh-CN" altLang="en-US" sz="2000" dirty="0"/>
              <a:t>		</a:t>
            </a:r>
            <a:r>
              <a:rPr lang="en-US" altLang="zh-CN" sz="2000" dirty="0"/>
              <a:t>while (p&gt;1 &amp;&amp; p%2) {                                        </a:t>
            </a:r>
            <a:r>
              <a:rPr lang="en-US" altLang="zh-CN" sz="2000" dirty="0">
                <a:solidFill>
                  <a:srgbClr val="3333FF"/>
                </a:solidFill>
                <a:ea typeface="幼圆" panose="02010509060101010101" pitchFamily="49" charset="-122"/>
              </a:rPr>
              <a:t>//p</a:t>
            </a:r>
            <a:r>
              <a:rPr lang="zh-CN" altLang="en-US" sz="2000" dirty="0">
                <a:solidFill>
                  <a:srgbClr val="3333FF"/>
                </a:solidFill>
                <a:ea typeface="幼圆" panose="02010509060101010101" pitchFamily="49" charset="-122"/>
              </a:rPr>
              <a:t>为奇数向上比赛</a:t>
            </a:r>
          </a:p>
          <a:p>
            <a:pPr eaLnBrk="1" hangingPunct="1">
              <a:lnSpc>
                <a:spcPct val="120000"/>
              </a:lnSpc>
              <a:spcBef>
                <a:spcPct val="10000"/>
              </a:spcBef>
              <a:buFont typeface="Wingdings" panose="05000000000000000000" pitchFamily="2" charset="2"/>
              <a:buNone/>
            </a:pPr>
            <a:r>
              <a:rPr lang="en-US" altLang="zh-CN" sz="2000" dirty="0"/>
              <a:t>			temp2 = winner(L, temp1, </a:t>
            </a:r>
            <a:r>
              <a:rPr lang="en-US" altLang="zh-CN" sz="2000" dirty="0">
                <a:solidFill>
                  <a:srgbClr val="C00000"/>
                </a:solidFill>
              </a:rPr>
              <a:t>B[p/2]</a:t>
            </a:r>
            <a:r>
              <a:rPr lang="en-US" altLang="zh-CN" sz="2000" dirty="0"/>
              <a:t>);     </a:t>
            </a:r>
            <a:r>
              <a:rPr lang="en-US" altLang="zh-CN" sz="2000" dirty="0">
                <a:solidFill>
                  <a:srgbClr val="3333FF"/>
                </a:solidFill>
                <a:ea typeface="幼圆" panose="02010509060101010101" pitchFamily="49" charset="-122"/>
              </a:rPr>
              <a:t>//</a:t>
            </a:r>
            <a:r>
              <a:rPr lang="zh-CN" altLang="en-US" sz="2000" dirty="0">
                <a:solidFill>
                  <a:srgbClr val="3333FF"/>
                </a:solidFill>
                <a:ea typeface="幼圆" panose="02010509060101010101" pitchFamily="49" charset="-122"/>
              </a:rPr>
              <a:t>胜者与祖父比较</a:t>
            </a:r>
          </a:p>
          <a:p>
            <a:pPr eaLnBrk="1" hangingPunct="1">
              <a:lnSpc>
                <a:spcPct val="120000"/>
              </a:lnSpc>
              <a:spcBef>
                <a:spcPct val="10000"/>
              </a:spcBef>
              <a:buFont typeface="Wingdings" panose="05000000000000000000" pitchFamily="2" charset="2"/>
              <a:buNone/>
            </a:pPr>
            <a:r>
              <a:rPr lang="zh-CN" altLang="en-US" sz="2000" dirty="0"/>
              <a:t>			</a:t>
            </a:r>
            <a:r>
              <a:rPr lang="en-US" altLang="zh-CN" sz="2000" dirty="0"/>
              <a:t>B[p/2] = loser(L, temp1, </a:t>
            </a:r>
            <a:r>
              <a:rPr lang="en-US" altLang="zh-CN" sz="2000" dirty="0">
                <a:solidFill>
                  <a:srgbClr val="C00000"/>
                </a:solidFill>
              </a:rPr>
              <a:t>B[p/2]</a:t>
            </a:r>
            <a:r>
              <a:rPr lang="en-US" altLang="zh-CN" sz="2000" dirty="0"/>
              <a:t>);         </a:t>
            </a:r>
            <a:r>
              <a:rPr lang="en-US" altLang="zh-CN" sz="2000" dirty="0">
                <a:solidFill>
                  <a:srgbClr val="3333FF"/>
                </a:solidFill>
                <a:ea typeface="幼圆" panose="02010509060101010101" pitchFamily="49" charset="-122"/>
              </a:rPr>
              <a:t>//</a:t>
            </a:r>
            <a:r>
              <a:rPr lang="zh-CN" altLang="en-US" sz="2000" dirty="0">
                <a:solidFill>
                  <a:srgbClr val="3333FF"/>
                </a:solidFill>
                <a:ea typeface="幼圆" panose="02010509060101010101" pitchFamily="49" charset="-122"/>
              </a:rPr>
              <a:t>败者留下</a:t>
            </a:r>
            <a:endParaRPr lang="en-US" altLang="zh-CN" sz="2000" dirty="0">
              <a:solidFill>
                <a:srgbClr val="3333FF"/>
              </a:solidFill>
              <a:ea typeface="幼圆" panose="02010509060101010101" pitchFamily="49" charset="-122"/>
            </a:endParaRPr>
          </a:p>
          <a:p>
            <a:pPr eaLnBrk="1" hangingPunct="1">
              <a:lnSpc>
                <a:spcPct val="120000"/>
              </a:lnSpc>
              <a:spcBef>
                <a:spcPct val="10000"/>
              </a:spcBef>
              <a:buFont typeface="Wingdings" panose="05000000000000000000" pitchFamily="2" charset="2"/>
              <a:buNone/>
            </a:pPr>
            <a:r>
              <a:rPr lang="en-US" altLang="zh-CN" sz="2000" dirty="0"/>
              <a:t>			temp1 = temp2;			      </a:t>
            </a:r>
            <a:r>
              <a:rPr lang="en-US" altLang="zh-CN" sz="2000" dirty="0">
                <a:solidFill>
                  <a:srgbClr val="3333FF"/>
                </a:solidFill>
                <a:ea typeface="幼圆" panose="02010509060101010101" pitchFamily="49" charset="-122"/>
              </a:rPr>
              <a:t>//</a:t>
            </a:r>
            <a:r>
              <a:rPr lang="zh-CN" altLang="en-US" sz="2000" dirty="0">
                <a:solidFill>
                  <a:srgbClr val="3333FF"/>
                </a:solidFill>
                <a:ea typeface="幼圆" panose="02010509060101010101" pitchFamily="49" charset="-122"/>
              </a:rPr>
              <a:t>胜者放入</a:t>
            </a:r>
            <a:r>
              <a:rPr lang="en-US" altLang="zh-CN" sz="2000" dirty="0">
                <a:solidFill>
                  <a:srgbClr val="3333FF"/>
                </a:solidFill>
                <a:ea typeface="幼圆" panose="02010509060101010101" pitchFamily="49" charset="-122"/>
              </a:rPr>
              <a:t>temp1</a:t>
            </a:r>
          </a:p>
          <a:p>
            <a:pPr eaLnBrk="1" hangingPunct="1">
              <a:lnSpc>
                <a:spcPct val="120000"/>
              </a:lnSpc>
              <a:spcBef>
                <a:spcPct val="10000"/>
              </a:spcBef>
              <a:buFont typeface="Wingdings" panose="05000000000000000000" pitchFamily="2" charset="2"/>
              <a:buNone/>
            </a:pPr>
            <a:r>
              <a:rPr lang="en-US" altLang="zh-CN" sz="2000" dirty="0"/>
              <a:t>			p/=2;				      </a:t>
            </a:r>
            <a:r>
              <a:rPr lang="en-US" altLang="zh-CN" sz="2000" dirty="0">
                <a:solidFill>
                  <a:srgbClr val="3333FF"/>
                </a:solidFill>
                <a:ea typeface="幼圆" panose="02010509060101010101" pitchFamily="49" charset="-122"/>
              </a:rPr>
              <a:t>//p</a:t>
            </a:r>
            <a:r>
              <a:rPr lang="zh-CN" altLang="en-US" sz="2000" dirty="0">
                <a:solidFill>
                  <a:srgbClr val="3333FF"/>
                </a:solidFill>
                <a:ea typeface="幼圆" panose="02010509060101010101" pitchFamily="49" charset="-122"/>
              </a:rPr>
              <a:t>向上指向父结点</a:t>
            </a:r>
          </a:p>
          <a:p>
            <a:pPr eaLnBrk="1" hangingPunct="1">
              <a:lnSpc>
                <a:spcPct val="120000"/>
              </a:lnSpc>
              <a:spcBef>
                <a:spcPct val="10000"/>
              </a:spcBef>
              <a:buFont typeface="Wingdings" panose="05000000000000000000" pitchFamily="2" charset="2"/>
              <a:buNone/>
            </a:pPr>
            <a:r>
              <a:rPr lang="zh-CN" altLang="en-US" sz="2000" dirty="0"/>
              <a:t>		</a:t>
            </a:r>
            <a:r>
              <a:rPr lang="en-US" altLang="zh-CN" sz="2000" dirty="0"/>
              <a:t>}// while</a:t>
            </a:r>
          </a:p>
          <a:p>
            <a:pPr eaLnBrk="1" hangingPunct="1">
              <a:lnSpc>
                <a:spcPct val="120000"/>
              </a:lnSpc>
              <a:spcBef>
                <a:spcPct val="10000"/>
              </a:spcBef>
              <a:buFont typeface="Wingdings" panose="05000000000000000000" pitchFamily="2" charset="2"/>
              <a:buNone/>
            </a:pPr>
            <a:r>
              <a:rPr lang="en-US" altLang="zh-CN" sz="2000" dirty="0"/>
              <a:t>		B[p/2] = temp1; 	                                                 </a:t>
            </a:r>
            <a:r>
              <a:rPr lang="en-US" altLang="zh-CN" sz="2000" dirty="0">
                <a:solidFill>
                  <a:srgbClr val="3333FF"/>
                </a:solidFill>
                <a:ea typeface="幼圆" panose="02010509060101010101" pitchFamily="49" charset="-122"/>
              </a:rPr>
              <a:t>//B[p]</a:t>
            </a:r>
            <a:r>
              <a:rPr lang="zh-CN" altLang="en-US" sz="2000" dirty="0">
                <a:solidFill>
                  <a:srgbClr val="3333FF"/>
                </a:solidFill>
                <a:ea typeface="幼圆" panose="02010509060101010101" pitchFamily="49" charset="-122"/>
              </a:rPr>
              <a:t>是左孩子或者</a:t>
            </a:r>
            <a:r>
              <a:rPr lang="en-US" altLang="zh-CN" sz="2000" dirty="0">
                <a:solidFill>
                  <a:srgbClr val="3333FF"/>
                </a:solidFill>
                <a:ea typeface="幼圆" panose="02010509060101010101" pitchFamily="49" charset="-122"/>
              </a:rPr>
              <a:t>p=1</a:t>
            </a:r>
          </a:p>
          <a:p>
            <a:pPr eaLnBrk="1" hangingPunct="1">
              <a:lnSpc>
                <a:spcPct val="120000"/>
              </a:lnSpc>
              <a:spcBef>
                <a:spcPct val="10000"/>
              </a:spcBef>
              <a:buFont typeface="Wingdings" panose="05000000000000000000" pitchFamily="2" charset="2"/>
              <a:buNone/>
            </a:pPr>
            <a:r>
              <a:rPr lang="en-US" altLang="zh-CN" sz="2000" dirty="0"/>
              <a:t>}</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49BC258-419E-42CA-9177-2E0BCDFE499E}"/>
              </a:ext>
            </a:extLst>
          </p:cNvPr>
          <p:cNvSpPr>
            <a:spLocks noGrp="1" noChangeArrowheads="1"/>
          </p:cNvSpPr>
          <p:nvPr>
            <p:ph type="title"/>
          </p:nvPr>
        </p:nvSpPr>
        <p:spPr/>
        <p:txBody>
          <a:bodyPr/>
          <a:lstStyle/>
          <a:p>
            <a:pPr eaLnBrk="1" hangingPunct="1"/>
            <a:r>
              <a:rPr lang="en-US" altLang="zh-CN" sz="4000" dirty="0">
                <a:solidFill>
                  <a:srgbClr val="C00000"/>
                </a:solidFill>
                <a:latin typeface="微软雅黑" panose="020B0503020204020204" pitchFamily="34" charset="-122"/>
                <a:ea typeface="微软雅黑" panose="020B0503020204020204" pitchFamily="34" charset="-122"/>
              </a:rPr>
              <a:t>(3) </a:t>
            </a:r>
            <a:r>
              <a:rPr lang="zh-CN" altLang="en-US" sz="4000" dirty="0">
                <a:solidFill>
                  <a:srgbClr val="C00000"/>
                </a:solidFill>
                <a:latin typeface="微软雅黑" panose="020B0503020204020204" pitchFamily="34" charset="-122"/>
                <a:ea typeface="微软雅黑" panose="020B0503020204020204" pitchFamily="34" charset="-122"/>
              </a:rPr>
              <a:t>重构败者树</a:t>
            </a:r>
          </a:p>
        </p:txBody>
      </p:sp>
      <p:sp>
        <p:nvSpPr>
          <p:cNvPr id="61443" name="Rectangle 3">
            <a:extLst>
              <a:ext uri="{FF2B5EF4-FFF2-40B4-BE49-F238E27FC236}">
                <a16:creationId xmlns:a16="http://schemas.microsoft.com/office/drawing/2014/main" id="{F46CAAB8-24BE-44F7-ADE6-D438D7674184}"/>
              </a:ext>
            </a:extLst>
          </p:cNvPr>
          <p:cNvSpPr>
            <a:spLocks noGrp="1" noChangeArrowheads="1"/>
          </p:cNvSpPr>
          <p:nvPr>
            <p:ph type="body" idx="1"/>
          </p:nvPr>
        </p:nvSpPr>
        <p:spPr>
          <a:xfrm>
            <a:off x="431744" y="981076"/>
            <a:ext cx="11377719" cy="5572125"/>
          </a:xfrm>
        </p:spPr>
        <p:txBody>
          <a:bodyPr/>
          <a:lstStyle/>
          <a:p>
            <a:pPr eaLnBrk="1" hangingPunct="1">
              <a:lnSpc>
                <a:spcPct val="15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void </a:t>
            </a:r>
            <a:r>
              <a:rPr lang="en-US" altLang="zh-CN" sz="2400" dirty="0" err="1">
                <a:latin typeface="Arial" panose="020B0604020202020204" pitchFamily="34" charset="0"/>
                <a:cs typeface="Arial" panose="020B0604020202020204" pitchFamily="34" charset="0"/>
              </a:rPr>
              <a:t>LoserTree</a:t>
            </a:r>
            <a:r>
              <a:rPr lang="en-US" altLang="zh-CN" sz="2400" dirty="0">
                <a:latin typeface="Arial" panose="020B0604020202020204" pitchFamily="34" charset="0"/>
                <a:cs typeface="Arial" panose="020B0604020202020204" pitchFamily="34" charset="0"/>
              </a:rPr>
              <a:t>&lt;T&gt;::</a:t>
            </a:r>
            <a:r>
              <a:rPr lang="en-US" altLang="zh-CN" sz="2000" dirty="0" err="1">
                <a:solidFill>
                  <a:srgbClr val="FF0000"/>
                </a:solidFill>
                <a:latin typeface="Arial" panose="020B0604020202020204" pitchFamily="34" charset="0"/>
                <a:ea typeface="微软雅黑" panose="020B0503020204020204" pitchFamily="34" charset="-122"/>
                <a:cs typeface="Arial" panose="020B0604020202020204" pitchFamily="34" charset="0"/>
              </a:rPr>
              <a:t>RePlay</a:t>
            </a:r>
            <a:r>
              <a:rPr lang="en-US" altLang="zh-CN" sz="2400" dirty="0">
                <a:latin typeface="Arial" panose="020B0604020202020204" pitchFamily="34" charset="0"/>
                <a:cs typeface="Arial" panose="020B0604020202020204" pitchFamily="34" charset="0"/>
              </a:rPr>
              <a:t>(int </a:t>
            </a:r>
            <a:r>
              <a:rPr lang="en-US" altLang="zh-CN" sz="24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 int (*winner)(T A[], int b, int c), int (*loser)(T A[], int b, int c))  {</a:t>
            </a:r>
          </a:p>
          <a:p>
            <a:pPr eaLnBrk="1" hangingPunct="1">
              <a:lnSpc>
                <a:spcPct val="15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int p;		                                //</a:t>
            </a:r>
            <a:r>
              <a:rPr lang="zh-CN" altLang="en-US" sz="2400" dirty="0">
                <a:latin typeface="Arial" panose="020B0604020202020204" pitchFamily="34" charset="0"/>
                <a:cs typeface="Arial" panose="020B0604020202020204" pitchFamily="34" charset="0"/>
              </a:rPr>
              <a:t>用于计算父结点索引的临时变量</a:t>
            </a:r>
          </a:p>
          <a:p>
            <a:pPr eaLnBrk="1" hangingPunct="1">
              <a:lnSpc>
                <a:spcPct val="15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if (</a:t>
            </a:r>
            <a:r>
              <a:rPr lang="en-US" altLang="zh-CN" sz="24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 &lt;= </a:t>
            </a:r>
            <a:r>
              <a:rPr lang="en-US" altLang="zh-CN" sz="2400" dirty="0" err="1">
                <a:latin typeface="Arial" panose="020B0604020202020204" pitchFamily="34" charset="0"/>
                <a:cs typeface="Arial" panose="020B0604020202020204" pitchFamily="34" charset="0"/>
              </a:rPr>
              <a:t>LowExt</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确定父结点的位置</a:t>
            </a:r>
          </a:p>
          <a:p>
            <a:pPr eaLnBrk="1" hangingPunct="1">
              <a:lnSpc>
                <a:spcPct val="15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p = (</a:t>
            </a:r>
            <a:r>
              <a:rPr lang="en-US" altLang="zh-CN" sz="2400" dirty="0" err="1">
                <a:latin typeface="Arial" panose="020B0604020202020204" pitchFamily="34" charset="0"/>
                <a:cs typeface="Arial" panose="020B0604020202020204" pitchFamily="34" charset="0"/>
              </a:rPr>
              <a:t>i+offset</a:t>
            </a:r>
            <a:r>
              <a:rPr lang="en-US" altLang="zh-CN" sz="2400" dirty="0">
                <a:latin typeface="Arial" panose="020B0604020202020204" pitchFamily="34" charset="0"/>
                <a:cs typeface="Arial" panose="020B0604020202020204" pitchFamily="34" charset="0"/>
              </a:rPr>
              <a:t>)/2;</a:t>
            </a:r>
          </a:p>
          <a:p>
            <a:pPr eaLnBrk="1" hangingPunct="1">
              <a:lnSpc>
                <a:spcPct val="15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else  p = (i-LowExt+n-1)/2;</a:t>
            </a:r>
          </a:p>
          <a:p>
            <a:pPr eaLnBrk="1" hangingPunct="1">
              <a:lnSpc>
                <a:spcPct val="150000"/>
              </a:lnSpc>
              <a:buFont typeface="Wingdings" panose="05000000000000000000" pitchFamily="2" charset="2"/>
              <a:buNone/>
            </a:pPr>
            <a:r>
              <a:rPr lang="en-US" altLang="zh-CN" sz="2400" dirty="0">
                <a:latin typeface="Arial" panose="020B0604020202020204" pitchFamily="34" charset="0"/>
                <a:cs typeface="Arial" panose="020B0604020202020204" pitchFamily="34" charset="0"/>
              </a:rPr>
              <a:t>		B[0] = winner(L, </a:t>
            </a:r>
            <a:r>
              <a:rPr lang="en-US" altLang="zh-CN" sz="24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 B[p]);             // B[0]</a:t>
            </a:r>
            <a:r>
              <a:rPr lang="zh-CN" altLang="en-US" sz="2400" dirty="0">
                <a:latin typeface="Arial" panose="020B0604020202020204" pitchFamily="34" charset="0"/>
                <a:cs typeface="Arial" panose="020B0604020202020204" pitchFamily="34" charset="0"/>
              </a:rPr>
              <a:t>中保存胜者的索引</a:t>
            </a:r>
          </a:p>
          <a:p>
            <a:pPr eaLnBrk="1" hangingPunct="1">
              <a:lnSpc>
                <a:spcPct val="150000"/>
              </a:lnSpc>
              <a:buFont typeface="Wingdings" panose="05000000000000000000" pitchFamily="2" charset="2"/>
              <a:buNone/>
            </a:pP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B[p] = loser(L, </a:t>
            </a:r>
            <a:r>
              <a:rPr lang="en-US" altLang="zh-CN" sz="2400" dirty="0" err="1">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 B[p]);                // B[p]</a:t>
            </a:r>
            <a:r>
              <a:rPr lang="zh-CN" altLang="en-US" sz="2400" dirty="0">
                <a:latin typeface="Arial" panose="020B0604020202020204" pitchFamily="34" charset="0"/>
                <a:cs typeface="Arial" panose="020B0604020202020204" pitchFamily="34" charset="0"/>
              </a:rPr>
              <a:t>中保存败者的索引</a:t>
            </a:r>
            <a:r>
              <a:rPr lang="en-US" altLang="zh-CN" sz="2400" dirty="0">
                <a:latin typeface="Arial" panose="020B0604020202020204" pitchFamily="34" charset="0"/>
                <a:cs typeface="Arial" panose="020B0604020202020204" pitchFamily="34"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017AA1EB-D6CF-4683-86FF-3DECCA203DEF}"/>
              </a:ext>
            </a:extLst>
          </p:cNvPr>
          <p:cNvSpPr/>
          <p:nvPr/>
        </p:nvSpPr>
        <p:spPr bwMode="auto">
          <a:xfrm>
            <a:off x="224118" y="475129"/>
            <a:ext cx="11734800" cy="7171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3200" b="0" i="0" u="none" strike="noStrike" cap="none" normalizeH="0" baseline="0">
              <a:ln>
                <a:noFill/>
              </a:ln>
              <a:solidFill>
                <a:schemeClr val="tx1"/>
              </a:solidFill>
              <a:effectLst/>
              <a:latin typeface="Arial" charset="0"/>
              <a:cs typeface="Arial" charset="0"/>
            </a:endParaRPr>
          </a:p>
        </p:txBody>
      </p:sp>
      <p:sp>
        <p:nvSpPr>
          <p:cNvPr id="62466" name="Rectangle 3">
            <a:extLst>
              <a:ext uri="{FF2B5EF4-FFF2-40B4-BE49-F238E27FC236}">
                <a16:creationId xmlns:a16="http://schemas.microsoft.com/office/drawing/2014/main" id="{0A8BD3B3-DD88-4850-AA38-A2D77D60100F}"/>
              </a:ext>
            </a:extLst>
          </p:cNvPr>
          <p:cNvSpPr>
            <a:spLocks noGrp="1" noChangeArrowheads="1"/>
          </p:cNvSpPr>
          <p:nvPr>
            <p:ph type="body" idx="1"/>
          </p:nvPr>
        </p:nvSpPr>
        <p:spPr>
          <a:xfrm>
            <a:off x="442147" y="475129"/>
            <a:ext cx="11436087" cy="5545138"/>
          </a:xfrm>
        </p:spPr>
        <p:txBody>
          <a:bodyPr/>
          <a:lstStyle/>
          <a:p>
            <a:pPr eaLnBrk="1" hangingPunct="1">
              <a:lnSpc>
                <a:spcPct val="150000"/>
              </a:lnSpc>
              <a:buFont typeface="Wingdings" panose="05000000000000000000" pitchFamily="2" charset="2"/>
              <a:buNone/>
            </a:pPr>
            <a:r>
              <a:rPr lang="en-US" altLang="zh-CN" dirty="0">
                <a:latin typeface="Arial" panose="020B0604020202020204" pitchFamily="34" charset="0"/>
                <a:cs typeface="Arial" panose="020B0604020202020204" pitchFamily="34" charset="0"/>
              </a:rPr>
              <a:t>        for (; (p/2) &gt;= 1; p/=2) {                               // </a:t>
            </a:r>
            <a:r>
              <a:rPr lang="zh-CN" altLang="en-US" dirty="0">
                <a:latin typeface="Arial" panose="020B0604020202020204" pitchFamily="34" charset="0"/>
                <a:cs typeface="Arial" panose="020B0604020202020204" pitchFamily="34" charset="0"/>
              </a:rPr>
              <a:t>沿路径向上比赛</a:t>
            </a:r>
          </a:p>
          <a:p>
            <a:pPr eaLnBrk="1" hangingPunct="1">
              <a:lnSpc>
                <a:spcPct val="150000"/>
              </a:lnSpc>
              <a:buFont typeface="Wingdings" panose="05000000000000000000" pitchFamily="2" charset="2"/>
              <a:buNone/>
            </a:pP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int temp; 	                                        // </a:t>
            </a:r>
            <a:r>
              <a:rPr lang="zh-CN" altLang="en-US" dirty="0">
                <a:latin typeface="Arial" panose="020B0604020202020204" pitchFamily="34" charset="0"/>
                <a:cs typeface="Arial" panose="020B0604020202020204" pitchFamily="34" charset="0"/>
              </a:rPr>
              <a:t>临时存放赢者的索引</a:t>
            </a:r>
          </a:p>
          <a:p>
            <a:pPr eaLnBrk="1" hangingPunct="1">
              <a:lnSpc>
                <a:spcPct val="150000"/>
              </a:lnSpc>
              <a:buFont typeface="Wingdings" panose="05000000000000000000" pitchFamily="2" charset="2"/>
              <a:buNone/>
            </a:pP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temp = winner(L,B[p/2], B[0]);</a:t>
            </a:r>
          </a:p>
          <a:p>
            <a:pPr eaLnBrk="1" hangingPunct="1">
              <a:lnSpc>
                <a:spcPct val="150000"/>
              </a:lnSpc>
              <a:buFont typeface="Wingdings" panose="05000000000000000000" pitchFamily="2" charset="2"/>
              <a:buNone/>
            </a:pPr>
            <a:r>
              <a:rPr lang="en-US" altLang="zh-CN" dirty="0">
                <a:latin typeface="Arial" panose="020B0604020202020204" pitchFamily="34" charset="0"/>
                <a:cs typeface="Arial" panose="020B0604020202020204" pitchFamily="34" charset="0"/>
              </a:rPr>
              <a:t>			B[p/2] = loser(L,B[p/2], B[0]);</a:t>
            </a:r>
          </a:p>
          <a:p>
            <a:pPr eaLnBrk="1" hangingPunct="1">
              <a:lnSpc>
                <a:spcPct val="150000"/>
              </a:lnSpc>
              <a:buFont typeface="Wingdings" panose="05000000000000000000" pitchFamily="2" charset="2"/>
              <a:buNone/>
            </a:pPr>
            <a:r>
              <a:rPr lang="en-US" altLang="zh-CN" dirty="0">
                <a:latin typeface="Arial" panose="020B0604020202020204" pitchFamily="34" charset="0"/>
                <a:cs typeface="Arial" panose="020B0604020202020204" pitchFamily="34" charset="0"/>
              </a:rPr>
              <a:t>			B[0] = temp;</a:t>
            </a:r>
          </a:p>
          <a:p>
            <a:pPr eaLnBrk="1" hangingPunct="1">
              <a:lnSpc>
                <a:spcPct val="150000"/>
              </a:lnSpc>
              <a:buFont typeface="Wingdings" panose="05000000000000000000" pitchFamily="2" charset="2"/>
              <a:buNone/>
            </a:pPr>
            <a:r>
              <a:rPr lang="en-US" altLang="zh-CN" dirty="0">
                <a:latin typeface="Arial" panose="020B0604020202020204" pitchFamily="34" charset="0"/>
                <a:cs typeface="Arial" panose="020B0604020202020204" pitchFamily="34" charset="0"/>
              </a:rPr>
              <a:t>		}</a:t>
            </a:r>
          </a:p>
          <a:p>
            <a:pPr eaLnBrk="1" hangingPunct="1">
              <a:lnSpc>
                <a:spcPct val="150000"/>
              </a:lnSpc>
              <a:buFont typeface="Wingdings" panose="05000000000000000000" pitchFamily="2" charset="2"/>
              <a:buNone/>
            </a:pP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p>
            <a:pPr eaLnBrk="1" hangingPunct="1">
              <a:lnSpc>
                <a:spcPct val="150000"/>
              </a:lnSpc>
              <a:buFont typeface="Wingdings" panose="05000000000000000000" pitchFamily="2" charset="2"/>
              <a:buNone/>
            </a:pP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7EAB053F-CAB0-4F00-8E54-1A5A02E4EA66}"/>
              </a:ext>
            </a:extLst>
          </p:cNvPr>
          <p:cNvSpPr>
            <a:spLocks noGrp="1" noChangeArrowheads="1"/>
          </p:cNvSpPr>
          <p:nvPr>
            <p:ph type="title" idx="4294967295"/>
          </p:nvPr>
        </p:nvSpPr>
        <p:spPr>
          <a:xfrm>
            <a:off x="1847056" y="44450"/>
            <a:ext cx="8229600" cy="647700"/>
          </a:xfrm>
        </p:spPr>
        <p:txBody>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多路归并的效率</a:t>
            </a:r>
          </a:p>
        </p:txBody>
      </p:sp>
      <p:sp>
        <p:nvSpPr>
          <p:cNvPr id="63492" name="Rectangle 3">
            <a:extLst>
              <a:ext uri="{FF2B5EF4-FFF2-40B4-BE49-F238E27FC236}">
                <a16:creationId xmlns:a16="http://schemas.microsoft.com/office/drawing/2014/main" id="{73E3F783-2CAA-4323-8F33-A5BB764D7A72}"/>
              </a:ext>
            </a:extLst>
          </p:cNvPr>
          <p:cNvSpPr>
            <a:spLocks noGrp="1" noChangeArrowheads="1"/>
          </p:cNvSpPr>
          <p:nvPr>
            <p:ph type="body" idx="4294967295"/>
          </p:nvPr>
        </p:nvSpPr>
        <p:spPr>
          <a:xfrm>
            <a:off x="431743" y="979489"/>
            <a:ext cx="11377719" cy="5113337"/>
          </a:xfrm>
        </p:spPr>
        <p:txBody>
          <a:bodyPr/>
          <a:lstStyle/>
          <a:p>
            <a:pPr eaLnBrk="1" hangingPunct="1">
              <a:lnSpc>
                <a:spcPct val="150000"/>
              </a:lnSpc>
              <a:spcBef>
                <a:spcPts val="1200"/>
              </a:spcBef>
              <a:buNone/>
            </a:pPr>
            <a:r>
              <a:rPr lang="zh-CN" altLang="en-US" dirty="0">
                <a:latin typeface="宋体" panose="02010600030101010101" pitchFamily="2" charset="-122"/>
              </a:rPr>
              <a:t>假设对</a:t>
            </a:r>
            <a:r>
              <a:rPr lang="en-US" altLang="zh-CN" dirty="0">
                <a:cs typeface="Times New Roman" panose="02020603050405020304" pitchFamily="18" charset="0"/>
              </a:rPr>
              <a:t>k</a:t>
            </a:r>
            <a:r>
              <a:rPr lang="zh-CN" altLang="en-US" dirty="0">
                <a:latin typeface="宋体" panose="02010600030101010101" pitchFamily="2" charset="-122"/>
              </a:rPr>
              <a:t>个顺串进行归并</a:t>
            </a:r>
            <a:endParaRPr lang="zh-CN" altLang="en-US" dirty="0"/>
          </a:p>
          <a:p>
            <a:pPr eaLnBrk="1" hangingPunct="1">
              <a:lnSpc>
                <a:spcPct val="150000"/>
              </a:lnSpc>
              <a:spcBef>
                <a:spcPts val="1200"/>
              </a:spcBef>
            </a:pPr>
            <a:r>
              <a:rPr lang="zh-CN" altLang="en-US" dirty="0"/>
              <a:t>原始方法：</a:t>
            </a:r>
            <a:r>
              <a:rPr lang="zh-CN" altLang="en-US" dirty="0">
                <a:latin typeface="宋体" panose="02010600030101010101" pitchFamily="2" charset="-122"/>
              </a:rPr>
              <a:t>找到每一个最小值的时间是</a:t>
            </a:r>
            <a:r>
              <a:rPr lang="zh-CN" altLang="en-US" dirty="0">
                <a:sym typeface="Symbol" panose="05050102010706020507" pitchFamily="18" charset="2"/>
              </a:rPr>
              <a:t></a:t>
            </a:r>
            <a:r>
              <a:rPr lang="en-US" altLang="zh-CN" dirty="0">
                <a:cs typeface="Times New Roman" panose="02020603050405020304" pitchFamily="18" charset="0"/>
              </a:rPr>
              <a:t>(k)</a:t>
            </a:r>
            <a:r>
              <a:rPr lang="zh-CN" altLang="en-US" dirty="0">
                <a:latin typeface="宋体" panose="02010600030101010101" pitchFamily="2" charset="-122"/>
              </a:rPr>
              <a:t>，产生一个大小为</a:t>
            </a:r>
            <a:r>
              <a:rPr lang="en-US" altLang="zh-CN" dirty="0">
                <a:cs typeface="Times New Roman" panose="02020603050405020304" pitchFamily="18" charset="0"/>
              </a:rPr>
              <a:t>n</a:t>
            </a:r>
            <a:r>
              <a:rPr lang="zh-CN" altLang="en-US" dirty="0">
                <a:latin typeface="宋体" panose="02010600030101010101" pitchFamily="2" charset="-122"/>
              </a:rPr>
              <a:t>的顺串的总时间是</a:t>
            </a:r>
            <a:r>
              <a:rPr lang="zh-CN" altLang="en-US" dirty="0">
                <a:sym typeface="Symbol" panose="05050102010706020507" pitchFamily="18" charset="2"/>
              </a:rPr>
              <a:t></a:t>
            </a:r>
            <a:r>
              <a:rPr lang="zh-CN" altLang="en-US" dirty="0">
                <a:cs typeface="Times New Roman" panose="02020603050405020304" pitchFamily="18" charset="0"/>
              </a:rPr>
              <a:t> </a:t>
            </a:r>
            <a:r>
              <a:rPr lang="en-US" altLang="zh-CN" dirty="0">
                <a:cs typeface="Times New Roman" panose="02020603050405020304" pitchFamily="18" charset="0"/>
              </a:rPr>
              <a:t>(</a:t>
            </a:r>
            <a:r>
              <a:rPr lang="en-US" altLang="zh-CN" dirty="0" err="1">
                <a:cs typeface="Times New Roman" panose="02020603050405020304" pitchFamily="18" charset="0"/>
              </a:rPr>
              <a:t>k</a:t>
            </a:r>
            <a:r>
              <a:rPr lang="en-US" altLang="zh-CN" dirty="0" err="1">
                <a:sym typeface="Symbol" panose="05050102010706020507" pitchFamily="18" charset="2"/>
              </a:rPr>
              <a:t></a:t>
            </a:r>
            <a:r>
              <a:rPr lang="en-US" altLang="zh-CN" dirty="0" err="1">
                <a:cs typeface="Times New Roman" panose="02020603050405020304" pitchFamily="18" charset="0"/>
              </a:rPr>
              <a:t>n</a:t>
            </a:r>
            <a:r>
              <a:rPr lang="en-US" altLang="zh-CN" dirty="0">
                <a:cs typeface="Times New Roman" panose="02020603050405020304" pitchFamily="18" charset="0"/>
              </a:rPr>
              <a:t>)</a:t>
            </a:r>
          </a:p>
          <a:p>
            <a:pPr eaLnBrk="1" hangingPunct="1">
              <a:lnSpc>
                <a:spcPct val="150000"/>
              </a:lnSpc>
              <a:spcBef>
                <a:spcPts val="1200"/>
              </a:spcBef>
            </a:pPr>
            <a:r>
              <a:rPr lang="zh-CN" altLang="en-US" dirty="0"/>
              <a:t>败方树方法</a:t>
            </a:r>
            <a:endParaRPr lang="en-US" altLang="zh-CN" dirty="0"/>
          </a:p>
          <a:p>
            <a:pPr lvl="1" eaLnBrk="1" hangingPunct="1">
              <a:lnSpc>
                <a:spcPct val="150000"/>
              </a:lnSpc>
              <a:spcBef>
                <a:spcPts val="1200"/>
              </a:spcBef>
            </a:pPr>
            <a:r>
              <a:rPr lang="zh-CN" altLang="en-US" dirty="0">
                <a:latin typeface="宋体" panose="02010600030101010101" pitchFamily="2" charset="-122"/>
              </a:rPr>
              <a:t>初始化包含</a:t>
            </a:r>
            <a:r>
              <a:rPr lang="en-US" altLang="zh-CN" dirty="0"/>
              <a:t>k</a:t>
            </a:r>
            <a:r>
              <a:rPr lang="zh-CN" altLang="en-US" dirty="0">
                <a:latin typeface="宋体" panose="02010600030101010101" pitchFamily="2" charset="-122"/>
              </a:rPr>
              <a:t>个选手的败方树需要</a:t>
            </a:r>
            <a:r>
              <a:rPr lang="zh-CN" altLang="en-US" dirty="0">
                <a:sym typeface="Symbol" panose="05050102010706020507" pitchFamily="18" charset="2"/>
              </a:rPr>
              <a:t></a:t>
            </a:r>
            <a:r>
              <a:rPr lang="zh-CN" altLang="en-US" dirty="0"/>
              <a:t> </a:t>
            </a:r>
            <a:r>
              <a:rPr lang="en-US" altLang="zh-CN" dirty="0"/>
              <a:t>(k)</a:t>
            </a:r>
            <a:r>
              <a:rPr lang="zh-CN" altLang="en-US" dirty="0">
                <a:latin typeface="宋体" panose="02010600030101010101" pitchFamily="2" charset="-122"/>
              </a:rPr>
              <a:t>的时间</a:t>
            </a:r>
            <a:endParaRPr lang="en-US" altLang="zh-CN" dirty="0">
              <a:latin typeface="宋体" panose="02010600030101010101" pitchFamily="2" charset="-122"/>
            </a:endParaRPr>
          </a:p>
          <a:p>
            <a:pPr lvl="1" eaLnBrk="1" hangingPunct="1">
              <a:lnSpc>
                <a:spcPct val="150000"/>
              </a:lnSpc>
              <a:spcBef>
                <a:spcPts val="1200"/>
              </a:spcBef>
            </a:pPr>
            <a:r>
              <a:rPr lang="zh-CN" altLang="en-US" dirty="0">
                <a:latin typeface="宋体" panose="02010600030101010101" pitchFamily="2" charset="-122"/>
              </a:rPr>
              <a:t>读入一个新值并重构败方树的时间为</a:t>
            </a:r>
            <a:r>
              <a:rPr lang="zh-CN" altLang="en-US" dirty="0">
                <a:sym typeface="Symbol" panose="05050102010706020507" pitchFamily="18" charset="2"/>
              </a:rPr>
              <a:t></a:t>
            </a:r>
            <a:r>
              <a:rPr lang="zh-CN" altLang="en-US" dirty="0"/>
              <a:t> </a:t>
            </a:r>
            <a:r>
              <a:rPr lang="en-US" altLang="zh-CN" dirty="0"/>
              <a:t>(</a:t>
            </a:r>
            <a:r>
              <a:rPr lang="en-US" altLang="zh-CN" i="1" dirty="0"/>
              <a:t>log </a:t>
            </a:r>
            <a:r>
              <a:rPr lang="en-US" altLang="zh-CN" dirty="0"/>
              <a:t>k)</a:t>
            </a:r>
            <a:endParaRPr lang="en-US" altLang="zh-CN" dirty="0">
              <a:latin typeface="宋体" panose="02010600030101010101" pitchFamily="2" charset="-122"/>
            </a:endParaRPr>
          </a:p>
          <a:p>
            <a:pPr lvl="1" eaLnBrk="1" hangingPunct="1">
              <a:lnSpc>
                <a:spcPct val="150000"/>
              </a:lnSpc>
              <a:spcBef>
                <a:spcPts val="1200"/>
              </a:spcBef>
            </a:pPr>
            <a:r>
              <a:rPr lang="zh-CN" altLang="en-US" dirty="0">
                <a:latin typeface="宋体" panose="02010600030101010101" pitchFamily="2" charset="-122"/>
              </a:rPr>
              <a:t>故产生一大小为</a:t>
            </a:r>
            <a:r>
              <a:rPr lang="en-US" altLang="zh-CN" dirty="0"/>
              <a:t>n</a:t>
            </a:r>
            <a:r>
              <a:rPr lang="zh-CN" altLang="en-US" dirty="0">
                <a:latin typeface="宋体" panose="02010600030101010101" pitchFamily="2" charset="-122"/>
              </a:rPr>
              <a:t>的顺串的总时间为</a:t>
            </a:r>
            <a:r>
              <a:rPr lang="zh-CN" altLang="en-US" dirty="0">
                <a:sym typeface="Symbol" panose="05050102010706020507" pitchFamily="18" charset="2"/>
              </a:rPr>
              <a:t></a:t>
            </a:r>
            <a:r>
              <a:rPr lang="zh-CN" altLang="en-US" dirty="0"/>
              <a:t> </a:t>
            </a:r>
            <a:r>
              <a:rPr lang="en-US" altLang="zh-CN" dirty="0"/>
              <a:t>(</a:t>
            </a:r>
            <a:r>
              <a:rPr lang="en-US" altLang="zh-CN" dirty="0" err="1"/>
              <a:t>k+n</a:t>
            </a:r>
            <a:r>
              <a:rPr lang="en-US" altLang="zh-CN" dirty="0" err="1">
                <a:sym typeface="Symbol" panose="05050102010706020507" pitchFamily="18" charset="2"/>
              </a:rPr>
              <a:t></a:t>
            </a:r>
            <a:r>
              <a:rPr lang="en-US" altLang="zh-CN" i="1" dirty="0" err="1"/>
              <a:t>log</a:t>
            </a:r>
            <a:r>
              <a:rPr lang="en-US" altLang="zh-CN" dirty="0"/>
              <a:t> k)</a:t>
            </a:r>
            <a:endParaRPr lang="zh-CN" altLang="en-US" dirty="0">
              <a:latin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FA894D18-145B-44BD-8A78-48B6C9642A37}"/>
              </a:ext>
            </a:extLst>
          </p:cNvPr>
          <p:cNvSpPr>
            <a:spLocks noGrp="1" noChangeArrowheads="1"/>
          </p:cNvSpPr>
          <p:nvPr>
            <p:ph type="title"/>
          </p:nvPr>
        </p:nvSpPr>
        <p:spPr/>
        <p:txBody>
          <a:bodyPr/>
          <a:lstStyle/>
          <a:p>
            <a:r>
              <a:rPr lang="zh-CN" altLang="en-US"/>
              <a:t>思考题</a:t>
            </a:r>
          </a:p>
        </p:txBody>
      </p:sp>
      <p:sp>
        <p:nvSpPr>
          <p:cNvPr id="64515" name="内容占位符 2">
            <a:extLst>
              <a:ext uri="{FF2B5EF4-FFF2-40B4-BE49-F238E27FC236}">
                <a16:creationId xmlns:a16="http://schemas.microsoft.com/office/drawing/2014/main" id="{97086117-C326-4EBE-B7D8-636DE9906A41}"/>
              </a:ext>
            </a:extLst>
          </p:cNvPr>
          <p:cNvSpPr>
            <a:spLocks noGrp="1" noChangeArrowheads="1"/>
          </p:cNvSpPr>
          <p:nvPr>
            <p:ph idx="1"/>
          </p:nvPr>
        </p:nvSpPr>
        <p:spPr>
          <a:xfrm>
            <a:off x="431745" y="1057835"/>
            <a:ext cx="11518208" cy="3083859"/>
          </a:xfrm>
        </p:spPr>
        <p:txBody>
          <a:bodyPr/>
          <a:lstStyle/>
          <a:p>
            <a:pPr>
              <a:lnSpc>
                <a:spcPct val="150000"/>
              </a:lnSpc>
              <a:spcBef>
                <a:spcPts val="3000"/>
              </a:spcBef>
            </a:pPr>
            <a:r>
              <a:rPr lang="zh-CN" altLang="en-US" sz="3600" dirty="0"/>
              <a:t>用堆作为选择树进行归并排序可以吗？</a:t>
            </a:r>
            <a:endParaRPr lang="en-US" altLang="zh-CN" sz="3600" dirty="0"/>
          </a:p>
          <a:p>
            <a:pPr>
              <a:lnSpc>
                <a:spcPct val="150000"/>
              </a:lnSpc>
              <a:spcBef>
                <a:spcPts val="3000"/>
              </a:spcBef>
            </a:pPr>
            <a:r>
              <a:rPr lang="zh-CN" altLang="en-US" sz="3600" dirty="0"/>
              <a:t>赢者树和败者树和堆相比有什么优缺点？请对比分析</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1028">
            <a:extLst>
              <a:ext uri="{FF2B5EF4-FFF2-40B4-BE49-F238E27FC236}">
                <a16:creationId xmlns:a16="http://schemas.microsoft.com/office/drawing/2014/main" id="{1BAA6BC0-567B-4DFB-B9C7-2D401B9F0245}"/>
              </a:ext>
            </a:extLst>
          </p:cNvPr>
          <p:cNvSpPr>
            <a:spLocks noChangeArrowheads="1"/>
          </p:cNvSpPr>
          <p:nvPr/>
        </p:nvSpPr>
        <p:spPr bwMode="auto">
          <a:xfrm>
            <a:off x="2782095" y="2205045"/>
            <a:ext cx="5113337" cy="936625"/>
          </a:xfrm>
          <a:prstGeom prst="rect">
            <a:avLst/>
          </a:prstGeom>
          <a:noFill/>
          <a:ln w="9525">
            <a:noFill/>
            <a:miter lim="800000"/>
            <a:headEnd/>
            <a:tailEnd/>
          </a:ln>
          <a:effectLst/>
        </p:spPr>
        <p:txBody>
          <a:bodyPr lIns="182880" rIns="274320" anchor="b"/>
          <a:lstStyle/>
          <a:p>
            <a:pPr eaLnBrk="1" hangingPunct="1">
              <a:defRPr/>
            </a:pPr>
            <a:r>
              <a:rPr lang="zh-CN" altLang="en-GB" sz="4800" b="1">
                <a:solidFill>
                  <a:srgbClr val="333399"/>
                </a:solidFill>
                <a:effectLst>
                  <a:outerShdw blurRad="38100" dist="38100" dir="2700000" algn="tl">
                    <a:srgbClr val="C0C0C0"/>
                  </a:outerShdw>
                </a:effectLst>
                <a:latin typeface="Times New Roman" pitchFamily="18" charset="0"/>
                <a:ea typeface="华文中宋" pitchFamily="2" charset="-122"/>
                <a:cs typeface="Arial"/>
              </a:rPr>
              <a:t>再见</a:t>
            </a:r>
            <a:r>
              <a:rPr lang="en-GB" altLang="zh-CN" sz="4800" b="1">
                <a:solidFill>
                  <a:srgbClr val="333399"/>
                </a:solidFill>
                <a:effectLst>
                  <a:outerShdw blurRad="38100" dist="38100" dir="2700000" algn="tl">
                    <a:srgbClr val="C0C0C0"/>
                  </a:outerShdw>
                </a:effectLst>
                <a:latin typeface="华文中宋"/>
                <a:ea typeface="华文中宋" pitchFamily="2" charset="-122"/>
                <a:cs typeface="Arial"/>
              </a:rPr>
              <a:t>…</a:t>
            </a:r>
            <a:endParaRPr lang="en-US" altLang="zh-CN" sz="4800" b="1">
              <a:solidFill>
                <a:srgbClr val="333399"/>
              </a:solidFill>
              <a:effectLst>
                <a:outerShdw blurRad="38100" dist="38100" dir="2700000" algn="tl">
                  <a:srgbClr val="C0C0C0"/>
                </a:outerShdw>
              </a:effectLst>
              <a:latin typeface="Times New Roman" pitchFamily="18" charset="0"/>
              <a:ea typeface="华文中宋" pitchFamily="2" charset="-122"/>
              <a:cs typeface="Arial"/>
            </a:endParaRPr>
          </a:p>
        </p:txBody>
      </p:sp>
      <p:grpSp>
        <p:nvGrpSpPr>
          <p:cNvPr id="101379" name="Group 1029">
            <a:extLst>
              <a:ext uri="{FF2B5EF4-FFF2-40B4-BE49-F238E27FC236}">
                <a16:creationId xmlns:a16="http://schemas.microsoft.com/office/drawing/2014/main" id="{9D913C5D-9CB3-415B-B4F6-7ADAE1E6ADE7}"/>
              </a:ext>
            </a:extLst>
          </p:cNvPr>
          <p:cNvGrpSpPr>
            <a:grpSpLocks/>
          </p:cNvGrpSpPr>
          <p:nvPr/>
        </p:nvGrpSpPr>
        <p:grpSpPr bwMode="auto">
          <a:xfrm>
            <a:off x="1523210" y="2438407"/>
            <a:ext cx="9009063" cy="1052513"/>
            <a:chOff x="0" y="1536"/>
            <a:chExt cx="5675" cy="663"/>
          </a:xfrm>
        </p:grpSpPr>
        <p:grpSp>
          <p:nvGrpSpPr>
            <p:cNvPr id="101381" name="Group 1030">
              <a:extLst>
                <a:ext uri="{FF2B5EF4-FFF2-40B4-BE49-F238E27FC236}">
                  <a16:creationId xmlns:a16="http://schemas.microsoft.com/office/drawing/2014/main" id="{13513057-4ACE-49EA-AE6D-3552BBD344DE}"/>
                </a:ext>
              </a:extLst>
            </p:cNvPr>
            <p:cNvGrpSpPr>
              <a:grpSpLocks/>
            </p:cNvGrpSpPr>
            <p:nvPr/>
          </p:nvGrpSpPr>
          <p:grpSpPr bwMode="auto">
            <a:xfrm>
              <a:off x="183" y="1604"/>
              <a:ext cx="448" cy="299"/>
              <a:chOff x="720" y="336"/>
              <a:chExt cx="624" cy="432"/>
            </a:xfrm>
          </p:grpSpPr>
          <p:sp>
            <p:nvSpPr>
              <p:cNvPr id="101388" name="Rectangle 1031">
                <a:extLst>
                  <a:ext uri="{FF2B5EF4-FFF2-40B4-BE49-F238E27FC236}">
                    <a16:creationId xmlns:a16="http://schemas.microsoft.com/office/drawing/2014/main" id="{D1384132-161F-4AC4-9D58-86219E4BC3B3}"/>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9" name="Rectangle 1032">
                <a:extLst>
                  <a:ext uri="{FF2B5EF4-FFF2-40B4-BE49-F238E27FC236}">
                    <a16:creationId xmlns:a16="http://schemas.microsoft.com/office/drawing/2014/main" id="{D8A5160E-AA95-4093-8562-950E88B5520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grpSp>
          <p:nvGrpSpPr>
            <p:cNvPr id="101382" name="Group 1033">
              <a:extLst>
                <a:ext uri="{FF2B5EF4-FFF2-40B4-BE49-F238E27FC236}">
                  <a16:creationId xmlns:a16="http://schemas.microsoft.com/office/drawing/2014/main" id="{C3CEB83A-7661-4299-A7CA-A1E8161F0204}"/>
                </a:ext>
              </a:extLst>
            </p:cNvPr>
            <p:cNvGrpSpPr>
              <a:grpSpLocks/>
            </p:cNvGrpSpPr>
            <p:nvPr/>
          </p:nvGrpSpPr>
          <p:grpSpPr bwMode="auto">
            <a:xfrm>
              <a:off x="261" y="1870"/>
              <a:ext cx="465" cy="299"/>
              <a:chOff x="912" y="2640"/>
              <a:chExt cx="672" cy="432"/>
            </a:xfrm>
          </p:grpSpPr>
          <p:sp>
            <p:nvSpPr>
              <p:cNvPr id="101386" name="Rectangle 1034">
                <a:extLst>
                  <a:ext uri="{FF2B5EF4-FFF2-40B4-BE49-F238E27FC236}">
                    <a16:creationId xmlns:a16="http://schemas.microsoft.com/office/drawing/2014/main" id="{C0D8D5D9-78C3-4E7F-8356-29CB166012DA}"/>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7" name="Rectangle 1035">
                <a:extLst>
                  <a:ext uri="{FF2B5EF4-FFF2-40B4-BE49-F238E27FC236}">
                    <a16:creationId xmlns:a16="http://schemas.microsoft.com/office/drawing/2014/main" id="{1B954B60-3C17-406D-99D2-6146B1A7514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sp>
          <p:nvSpPr>
            <p:cNvPr id="101383" name="Rectangle 1036">
              <a:extLst>
                <a:ext uri="{FF2B5EF4-FFF2-40B4-BE49-F238E27FC236}">
                  <a16:creationId xmlns:a16="http://schemas.microsoft.com/office/drawing/2014/main" id="{4AB88124-AC47-4005-9675-797FCC3D008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4" name="Rectangle 1037">
              <a:extLst>
                <a:ext uri="{FF2B5EF4-FFF2-40B4-BE49-F238E27FC236}">
                  <a16:creationId xmlns:a16="http://schemas.microsoft.com/office/drawing/2014/main" id="{56E14765-30C6-493A-8AF9-2E108E62C507}"/>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5" name="Rectangle 1038">
              <a:extLst>
                <a:ext uri="{FF2B5EF4-FFF2-40B4-BE49-F238E27FC236}">
                  <a16:creationId xmlns:a16="http://schemas.microsoft.com/office/drawing/2014/main" id="{F7C4B330-6309-4790-A703-01482BFDE52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sp>
        <p:nvSpPr>
          <p:cNvPr id="101380" name="Text Box 1039">
            <a:extLst>
              <a:ext uri="{FF2B5EF4-FFF2-40B4-BE49-F238E27FC236}">
                <a16:creationId xmlns:a16="http://schemas.microsoft.com/office/drawing/2014/main" id="{85C21FE9-3DC4-4B27-B4F9-F53D2BBA18D9}"/>
              </a:ext>
            </a:extLst>
          </p:cNvPr>
          <p:cNvSpPr txBox="1">
            <a:spLocks noChangeArrowheads="1"/>
          </p:cNvSpPr>
          <p:nvPr/>
        </p:nvSpPr>
        <p:spPr bwMode="auto">
          <a:xfrm>
            <a:off x="3358359" y="3573463"/>
            <a:ext cx="626427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b="1">
                <a:solidFill>
                  <a:srgbClr val="FF0000"/>
                </a:solidFill>
                <a:latin typeface="Times New Roman" panose="02020603050405020304" pitchFamily="18" charset="0"/>
                <a:cs typeface="Arial"/>
              </a:rPr>
              <a:t>联系信息：</a:t>
            </a:r>
          </a:p>
          <a:p>
            <a:pPr eaLnBrk="1" hangingPunct="1">
              <a:spcBef>
                <a:spcPct val="50000"/>
              </a:spcBef>
            </a:pPr>
            <a:r>
              <a:rPr lang="zh-CN" altLang="en-US" b="1">
                <a:solidFill>
                  <a:srgbClr val="000000"/>
                </a:solidFill>
                <a:latin typeface="Times New Roman" panose="02020603050405020304" pitchFamily="18" charset="0"/>
                <a:cs typeface="Arial"/>
              </a:rPr>
              <a:t>        电子邮件：</a:t>
            </a:r>
            <a:r>
              <a:rPr lang="en-US" altLang="zh-CN" b="1">
                <a:solidFill>
                  <a:srgbClr val="000000"/>
                </a:solidFill>
                <a:latin typeface="Times New Roman" panose="02020603050405020304" pitchFamily="18" charset="0"/>
                <a:cs typeface="Arial"/>
              </a:rPr>
              <a:t>gjsong@pku.edu.cn</a:t>
            </a:r>
          </a:p>
          <a:p>
            <a:pPr eaLnBrk="1" hangingPunct="1">
              <a:spcBef>
                <a:spcPct val="50000"/>
              </a:spcBef>
            </a:pPr>
            <a:r>
              <a:rPr lang="zh-CN" altLang="en-US" b="1">
                <a:solidFill>
                  <a:srgbClr val="000000"/>
                </a:solidFill>
                <a:latin typeface="Times New Roman" panose="02020603050405020304" pitchFamily="18" charset="0"/>
                <a:cs typeface="Arial"/>
              </a:rPr>
              <a:t>        电        话： </a:t>
            </a:r>
            <a:r>
              <a:rPr lang="en-US" altLang="zh-CN" b="1">
                <a:solidFill>
                  <a:srgbClr val="000000"/>
                </a:solidFill>
                <a:latin typeface="Times New Roman" panose="02020603050405020304" pitchFamily="18" charset="0"/>
                <a:cs typeface="Arial"/>
              </a:rPr>
              <a:t>62754785</a:t>
            </a:r>
          </a:p>
          <a:p>
            <a:pPr eaLnBrk="1" hangingPunct="1">
              <a:spcBef>
                <a:spcPct val="50000"/>
              </a:spcBef>
            </a:pPr>
            <a:r>
              <a:rPr lang="zh-CN" altLang="en-US" b="1">
                <a:solidFill>
                  <a:srgbClr val="000000"/>
                </a:solidFill>
                <a:latin typeface="Times New Roman" panose="02020603050405020304" pitchFamily="18" charset="0"/>
                <a:cs typeface="Arial"/>
              </a:rPr>
              <a:t>        办公地点：理科</a:t>
            </a:r>
            <a:r>
              <a:rPr lang="en-US" altLang="zh-CN" b="1">
                <a:solidFill>
                  <a:srgbClr val="000000"/>
                </a:solidFill>
                <a:latin typeface="Times New Roman" panose="02020603050405020304" pitchFamily="18" charset="0"/>
                <a:cs typeface="Arial"/>
              </a:rPr>
              <a:t>2</a:t>
            </a:r>
            <a:r>
              <a:rPr lang="zh-CN" altLang="en-US" b="1">
                <a:solidFill>
                  <a:srgbClr val="000000"/>
                </a:solidFill>
                <a:latin typeface="Times New Roman" panose="02020603050405020304" pitchFamily="18" charset="0"/>
                <a:cs typeface="Arial"/>
              </a:rPr>
              <a:t>号楼</a:t>
            </a:r>
            <a:r>
              <a:rPr lang="en-US" altLang="zh-CN" b="1">
                <a:solidFill>
                  <a:srgbClr val="000000"/>
                </a:solidFill>
                <a:latin typeface="Times New Roman" panose="02020603050405020304" pitchFamily="18" charset="0"/>
                <a:cs typeface="Arial"/>
              </a:rPr>
              <a:t>2307</a:t>
            </a:r>
            <a:r>
              <a:rPr lang="zh-CN" altLang="en-US" b="1">
                <a:solidFill>
                  <a:srgbClr val="000000"/>
                </a:solidFill>
                <a:latin typeface="Times New Roman" panose="02020603050405020304" pitchFamily="18" charset="0"/>
                <a:cs typeface="Arial"/>
              </a:rPr>
              <a:t>室</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9112EA-9F63-4EEB-8AAB-A4CDC00D1C58}"/>
              </a:ext>
            </a:extLst>
          </p:cNvPr>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4000">
                <a:solidFill>
                  <a:schemeClr val="tx1"/>
                </a:solidFill>
                <a:latin typeface="微软雅黑" panose="020B0503020204020204" pitchFamily="34" charset="-122"/>
                <a:ea typeface="微软雅黑" panose="020B0503020204020204" pitchFamily="34" charset="-122"/>
              </a:rPr>
              <a:t>外存数据的访问方式</a:t>
            </a:r>
          </a:p>
        </p:txBody>
      </p:sp>
      <p:sp>
        <p:nvSpPr>
          <p:cNvPr id="10243" name="Rectangle 3">
            <a:extLst>
              <a:ext uri="{FF2B5EF4-FFF2-40B4-BE49-F238E27FC236}">
                <a16:creationId xmlns:a16="http://schemas.microsoft.com/office/drawing/2014/main" id="{41C69D97-B30C-4C25-BC98-5F809720218C}"/>
              </a:ext>
            </a:extLst>
          </p:cNvPr>
          <p:cNvSpPr>
            <a:spLocks noGrp="1" noChangeArrowheads="1"/>
          </p:cNvSpPr>
          <p:nvPr>
            <p:ph type="body" idx="1"/>
          </p:nvPr>
        </p:nvSpPr>
        <p:spPr>
          <a:xfrm>
            <a:off x="431744" y="981075"/>
            <a:ext cx="11294091" cy="5111750"/>
          </a:xfrm>
        </p:spPr>
        <p:txBody>
          <a:bodyPr/>
          <a:lstStyle/>
          <a:p>
            <a:pPr eaLnBrk="1" hangingPunct="1">
              <a:lnSpc>
                <a:spcPct val="150000"/>
              </a:lnSpc>
              <a:spcBef>
                <a:spcPct val="50000"/>
              </a:spcBef>
            </a:pPr>
            <a:r>
              <a:rPr lang="zh-CN" altLang="en-US" dirty="0"/>
              <a:t>外存访问分为</a:t>
            </a:r>
            <a:r>
              <a:rPr lang="zh-CN" altLang="en-US" dirty="0">
                <a:solidFill>
                  <a:srgbClr val="FF0000"/>
                </a:solidFill>
                <a:latin typeface="微软雅黑" panose="020B0503020204020204" pitchFamily="34" charset="-122"/>
                <a:ea typeface="微软雅黑" panose="020B0503020204020204" pitchFamily="34" charset="-122"/>
              </a:rPr>
              <a:t>定位和存取</a:t>
            </a:r>
            <a:r>
              <a:rPr lang="zh-CN" altLang="en-US" dirty="0"/>
              <a:t>两个阶段</a:t>
            </a:r>
          </a:p>
          <a:p>
            <a:pPr eaLnBrk="1" hangingPunct="1">
              <a:lnSpc>
                <a:spcPct val="150000"/>
              </a:lnSpc>
              <a:spcBef>
                <a:spcPct val="50000"/>
              </a:spcBef>
            </a:pPr>
            <a:r>
              <a:rPr lang="zh-CN" altLang="en-US" dirty="0"/>
              <a:t>外存被划分为长度固定的存储空间，称为</a:t>
            </a:r>
            <a:r>
              <a:rPr lang="zh-CN" altLang="en-US" dirty="0">
                <a:solidFill>
                  <a:srgbClr val="FF0000"/>
                </a:solidFill>
                <a:latin typeface="微软雅黑" panose="020B0503020204020204" pitchFamily="34" charset="-122"/>
                <a:ea typeface="微软雅黑" panose="020B0503020204020204" pitchFamily="34" charset="-122"/>
              </a:rPr>
              <a:t>页</a:t>
            </a:r>
          </a:p>
          <a:p>
            <a:pPr eaLnBrk="1" hangingPunct="1">
              <a:lnSpc>
                <a:spcPct val="150000"/>
              </a:lnSpc>
              <a:spcBef>
                <a:spcPct val="50000"/>
              </a:spcBef>
            </a:pPr>
            <a:r>
              <a:rPr lang="zh-CN" altLang="en-US" dirty="0"/>
              <a:t>外存的数据访问</a:t>
            </a:r>
            <a:r>
              <a:rPr lang="zh-CN" altLang="en-US" dirty="0">
                <a:solidFill>
                  <a:srgbClr val="FF0000"/>
                </a:solidFill>
                <a:latin typeface="微软雅黑" panose="020B0503020204020204" pitchFamily="34" charset="-122"/>
                <a:ea typeface="微软雅黑" panose="020B0503020204020204" pitchFamily="34" charset="-122"/>
              </a:rPr>
              <a:t>以页块为单位进行</a:t>
            </a:r>
            <a:r>
              <a:rPr lang="zh-CN" altLang="en-US" dirty="0"/>
              <a:t>，从而减少外存的定位次数，进而减少外存读写的时间耗费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191E489-E2AC-4DC2-9D71-B7823A479AC4}"/>
              </a:ext>
            </a:extLst>
          </p:cNvPr>
          <p:cNvSpPr>
            <a:spLocks noGrp="1" noChangeArrowheads="1"/>
          </p:cNvSpPr>
          <p:nvPr>
            <p:ph type="title"/>
          </p:nvPr>
        </p:nvSpPr>
        <p:spPr>
          <a:xfrm>
            <a:off x="1991519" y="-26988"/>
            <a:ext cx="8229600" cy="792163"/>
          </a:xfrm>
        </p:spPr>
        <p:txBody>
          <a:bodyPr/>
          <a:lstStyle/>
          <a:p>
            <a:pPr eaLnBrk="1" hangingPunct="1"/>
            <a:r>
              <a:rPr lang="en-US" altLang="zh-CN">
                <a:solidFill>
                  <a:srgbClr val="002060"/>
                </a:solidFill>
                <a:latin typeface="微软雅黑" panose="020B0503020204020204" pitchFamily="34" charset="-122"/>
                <a:ea typeface="微软雅黑" panose="020B0503020204020204" pitchFamily="34" charset="-122"/>
              </a:rPr>
              <a:t>9.2 </a:t>
            </a:r>
            <a:r>
              <a:rPr lang="zh-CN" altLang="en-US">
                <a:solidFill>
                  <a:srgbClr val="002060"/>
                </a:solidFill>
                <a:latin typeface="微软雅黑" panose="020B0503020204020204" pitchFamily="34" charset="-122"/>
                <a:ea typeface="微软雅黑" panose="020B0503020204020204" pitchFamily="34" charset="-122"/>
              </a:rPr>
              <a:t>文件的组织与管理</a:t>
            </a:r>
          </a:p>
        </p:txBody>
      </p:sp>
      <p:sp>
        <p:nvSpPr>
          <p:cNvPr id="11267" name="Rectangle 3">
            <a:extLst>
              <a:ext uri="{FF2B5EF4-FFF2-40B4-BE49-F238E27FC236}">
                <a16:creationId xmlns:a16="http://schemas.microsoft.com/office/drawing/2014/main" id="{CEB24D51-3B79-458B-BD24-C60479BB17A6}"/>
              </a:ext>
            </a:extLst>
          </p:cNvPr>
          <p:cNvSpPr>
            <a:spLocks noGrp="1" noChangeArrowheads="1"/>
          </p:cNvSpPr>
          <p:nvPr>
            <p:ph type="body" idx="1"/>
          </p:nvPr>
        </p:nvSpPr>
        <p:spPr>
          <a:xfrm>
            <a:off x="431744" y="1196975"/>
            <a:ext cx="11294091" cy="5111750"/>
          </a:xfrm>
        </p:spPr>
        <p:txBody>
          <a:bodyPr/>
          <a:lstStyle/>
          <a:p>
            <a:pPr eaLnBrk="1" hangingPunct="1">
              <a:lnSpc>
                <a:spcPct val="150000"/>
              </a:lnSpc>
              <a:spcBef>
                <a:spcPct val="50000"/>
              </a:spcBef>
            </a:pPr>
            <a:r>
              <a:rPr lang="zh-CN" altLang="en-US" u="sng" dirty="0">
                <a:solidFill>
                  <a:srgbClr val="3333FF"/>
                </a:solidFill>
                <a:latin typeface="微软雅黑" panose="020B0503020204020204" pitchFamily="34" charset="-122"/>
                <a:ea typeface="微软雅黑" panose="020B0503020204020204" pitchFamily="34" charset="-122"/>
              </a:rPr>
              <a:t>文件</a:t>
            </a:r>
            <a:r>
              <a:rPr lang="en-US" altLang="zh-CN" u="sng" dirty="0">
                <a:solidFill>
                  <a:srgbClr val="3333FF"/>
                </a:solidFill>
                <a:latin typeface="微软雅黑" panose="020B0503020204020204" pitchFamily="34" charset="-122"/>
                <a:ea typeface="微软雅黑" panose="020B0503020204020204" pitchFamily="34" charset="-122"/>
              </a:rPr>
              <a:t>(file)</a:t>
            </a:r>
            <a:r>
              <a:rPr lang="zh-CN" altLang="en-US" u="sng" dirty="0">
                <a:solidFill>
                  <a:srgbClr val="3333FF"/>
                </a:solidFill>
                <a:latin typeface="微软雅黑" panose="020B0503020204020204" pitchFamily="34" charset="-122"/>
                <a:ea typeface="微软雅黑" panose="020B0503020204020204" pitchFamily="34" charset="-122"/>
              </a:rPr>
              <a:t>是存储在外存上的数据结构</a:t>
            </a:r>
            <a:r>
              <a:rPr lang="zh-CN" altLang="en-US" dirty="0">
                <a:latin typeface="Garamond" panose="02020404030301010803" pitchFamily="18" charset="0"/>
              </a:rPr>
              <a:t>，是由大量性质相同的记录组成的集合</a:t>
            </a:r>
          </a:p>
          <a:p>
            <a:pPr eaLnBrk="1" hangingPunct="1">
              <a:lnSpc>
                <a:spcPct val="150000"/>
              </a:lnSpc>
              <a:spcBef>
                <a:spcPct val="50000"/>
              </a:spcBef>
            </a:pPr>
            <a:r>
              <a:rPr lang="zh-CN" altLang="en-US" dirty="0">
                <a:latin typeface="Garamond" panose="02020404030301010803" pitchFamily="18" charset="0"/>
              </a:rPr>
              <a:t>所谓记录，就是具有独立逻辑意义的数据块，是文件的基本数据单位。</a:t>
            </a:r>
          </a:p>
          <a:p>
            <a:pPr lvl="1" eaLnBrk="1" hangingPunct="1">
              <a:lnSpc>
                <a:spcPct val="150000"/>
              </a:lnSpc>
              <a:spcBef>
                <a:spcPct val="50000"/>
              </a:spcBef>
            </a:pPr>
            <a:r>
              <a:rPr lang="zh-CN" altLang="en-US" dirty="0">
                <a:latin typeface="Garamond" panose="02020404030301010803" pitchFamily="18" charset="0"/>
              </a:rPr>
              <a:t>简单的记录可以是字符或者二进制序列</a:t>
            </a:r>
          </a:p>
          <a:p>
            <a:pPr lvl="1" eaLnBrk="1" hangingPunct="1">
              <a:lnSpc>
                <a:spcPct val="150000"/>
              </a:lnSpc>
              <a:spcBef>
                <a:spcPct val="50000"/>
              </a:spcBef>
            </a:pPr>
            <a:r>
              <a:rPr lang="zh-CN" altLang="en-US" dirty="0">
                <a:latin typeface="Garamond" panose="02020404030301010803" pitchFamily="18" charset="0"/>
              </a:rPr>
              <a:t>复杂的记录可由若干字段或域</a:t>
            </a:r>
            <a:r>
              <a:rPr lang="en-US" altLang="zh-CN" dirty="0">
                <a:latin typeface="Garamond" panose="02020404030301010803" pitchFamily="18" charset="0"/>
              </a:rPr>
              <a:t>(field)</a:t>
            </a:r>
            <a:r>
              <a:rPr lang="zh-CN" altLang="en-US" dirty="0">
                <a:latin typeface="Garamond" panose="02020404030301010803" pitchFamily="18" charset="0"/>
              </a:rPr>
              <a:t>的数据项组成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7FCB8A8-07D5-4E2B-8682-327F95499645}"/>
              </a:ext>
            </a:extLst>
          </p:cNvPr>
          <p:cNvSpPr>
            <a:spLocks noGrp="1" noChangeArrowheads="1"/>
          </p:cNvSpPr>
          <p:nvPr>
            <p:ph type="title"/>
          </p:nvPr>
        </p:nvSpPr>
        <p:spPr/>
        <p:txBody>
          <a:bodyPr/>
          <a:lstStyle/>
          <a:p>
            <a:pPr eaLnBrk="1" hangingPunct="1"/>
            <a:r>
              <a:rPr lang="zh-CN" altLang="en-US">
                <a:solidFill>
                  <a:schemeClr val="tx1"/>
                </a:solidFill>
                <a:latin typeface="微软雅黑" panose="020B0503020204020204" pitchFamily="34" charset="-122"/>
                <a:ea typeface="微软雅黑" panose="020B0503020204020204" pitchFamily="34" charset="-122"/>
              </a:rPr>
              <a:t>文件分类</a:t>
            </a:r>
            <a:r>
              <a:rPr lang="en-US" altLang="zh-CN">
                <a:solidFill>
                  <a:srgbClr val="339966"/>
                </a:solidFill>
                <a:latin typeface="微软雅黑" panose="020B0503020204020204" pitchFamily="34" charset="-122"/>
                <a:ea typeface="微软雅黑" panose="020B0503020204020204" pitchFamily="34" charset="-122"/>
              </a:rPr>
              <a:t>—</a:t>
            </a:r>
            <a:r>
              <a:rPr lang="zh-CN" altLang="en-US" sz="3600">
                <a:solidFill>
                  <a:srgbClr val="339966"/>
                </a:solidFill>
                <a:latin typeface="微软雅黑" panose="020B0503020204020204" pitchFamily="34" charset="-122"/>
                <a:ea typeface="微软雅黑" panose="020B0503020204020204" pitchFamily="34" charset="-122"/>
              </a:rPr>
              <a:t>按记录类型分</a:t>
            </a:r>
          </a:p>
        </p:txBody>
      </p:sp>
      <p:sp>
        <p:nvSpPr>
          <p:cNvPr id="12291" name="Rectangle 3">
            <a:extLst>
              <a:ext uri="{FF2B5EF4-FFF2-40B4-BE49-F238E27FC236}">
                <a16:creationId xmlns:a16="http://schemas.microsoft.com/office/drawing/2014/main" id="{D9F93BBB-FCC3-4BBA-9D7B-00DF6C571F64}"/>
              </a:ext>
            </a:extLst>
          </p:cNvPr>
          <p:cNvSpPr>
            <a:spLocks noGrp="1" noChangeArrowheads="1"/>
          </p:cNvSpPr>
          <p:nvPr>
            <p:ph type="body" idx="1"/>
          </p:nvPr>
        </p:nvSpPr>
        <p:spPr>
          <a:xfrm>
            <a:off x="349624" y="836614"/>
            <a:ext cx="11385176" cy="5545137"/>
          </a:xfrm>
        </p:spPr>
        <p:txBody>
          <a:bodyPr/>
          <a:lstStyle/>
          <a:p>
            <a:pPr eaLnBrk="1" hangingPunct="1">
              <a:lnSpc>
                <a:spcPct val="140000"/>
              </a:lnSpc>
              <a:spcBef>
                <a:spcPct val="30000"/>
              </a:spcBef>
            </a:pPr>
            <a:r>
              <a:rPr lang="zh-CN" altLang="en-US" sz="3200" dirty="0">
                <a:latin typeface="微软雅黑" panose="020B0503020204020204" pitchFamily="34" charset="-122"/>
                <a:ea typeface="微软雅黑" panose="020B0503020204020204" pitchFamily="34" charset="-122"/>
              </a:rPr>
              <a:t>操作系统文件</a:t>
            </a:r>
          </a:p>
          <a:p>
            <a:pPr lvl="1" eaLnBrk="1" hangingPunct="1">
              <a:lnSpc>
                <a:spcPct val="140000"/>
              </a:lnSpc>
              <a:spcBef>
                <a:spcPct val="30000"/>
              </a:spcBef>
            </a:pPr>
            <a:r>
              <a:rPr lang="zh-CN" altLang="en-US" sz="2800" dirty="0"/>
              <a:t>是一组连续的字符序列，没有明显结构</a:t>
            </a:r>
          </a:p>
          <a:p>
            <a:pPr lvl="1" eaLnBrk="1" hangingPunct="1">
              <a:lnSpc>
                <a:spcPct val="140000"/>
              </a:lnSpc>
              <a:spcBef>
                <a:spcPct val="30000"/>
              </a:spcBef>
            </a:pPr>
            <a:r>
              <a:rPr lang="zh-CN" altLang="en-US" sz="2800" dirty="0"/>
              <a:t>用户也可以将文件划分成若干逻辑记录，以便存取和使用</a:t>
            </a:r>
          </a:p>
          <a:p>
            <a:pPr eaLnBrk="1" hangingPunct="1">
              <a:lnSpc>
                <a:spcPct val="140000"/>
              </a:lnSpc>
              <a:spcBef>
                <a:spcPct val="30000"/>
              </a:spcBef>
            </a:pPr>
            <a:r>
              <a:rPr lang="zh-CN" altLang="en-US" sz="3200" dirty="0">
                <a:latin typeface="微软雅黑" panose="020B0503020204020204" pitchFamily="34" charset="-122"/>
                <a:ea typeface="微软雅黑" panose="020B0503020204020204" pitchFamily="34" charset="-122"/>
              </a:rPr>
              <a:t>数据库文件</a:t>
            </a:r>
          </a:p>
          <a:p>
            <a:pPr lvl="1" eaLnBrk="1" hangingPunct="1">
              <a:lnSpc>
                <a:spcPct val="140000"/>
              </a:lnSpc>
              <a:spcBef>
                <a:spcPct val="30000"/>
              </a:spcBef>
            </a:pPr>
            <a:r>
              <a:rPr lang="zh-CN" altLang="en-US" sz="2800" dirty="0"/>
              <a:t>是有结构记录集合，每条记录都由一个或多个数据项组成，而每个数据项是不可再分的基本数据单元</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80" name="Group 56">
            <a:extLst>
              <a:ext uri="{FF2B5EF4-FFF2-40B4-BE49-F238E27FC236}">
                <a16:creationId xmlns:a16="http://schemas.microsoft.com/office/drawing/2014/main" id="{2FB2C4C4-6FB6-4BF8-96B1-529F29D78138}"/>
              </a:ext>
            </a:extLst>
          </p:cNvPr>
          <p:cNvGraphicFramePr>
            <a:graphicFrameLocks noGrp="1"/>
          </p:cNvGraphicFramePr>
          <p:nvPr>
            <p:extLst>
              <p:ext uri="{D42A27DB-BD31-4B8C-83A1-F6EECF244321}">
                <p14:modId xmlns:p14="http://schemas.microsoft.com/office/powerpoint/2010/main" val="1248944451"/>
              </p:ext>
            </p:extLst>
          </p:nvPr>
        </p:nvGraphicFramePr>
        <p:xfrm>
          <a:off x="550908" y="1072775"/>
          <a:ext cx="11085282" cy="5193553"/>
        </p:xfrm>
        <a:graphic>
          <a:graphicData uri="http://schemas.openxmlformats.org/drawingml/2006/table">
            <a:tbl>
              <a:tblPr>
                <a:tableStyleId>{10A1B5D5-9B99-4C35-A422-299274C87663}</a:tableStyleId>
              </a:tblPr>
              <a:tblGrid>
                <a:gridCol w="1847547">
                  <a:extLst>
                    <a:ext uri="{9D8B030D-6E8A-4147-A177-3AD203B41FA5}">
                      <a16:colId xmlns:a16="http://schemas.microsoft.com/office/drawing/2014/main" val="20000"/>
                    </a:ext>
                  </a:extLst>
                </a:gridCol>
                <a:gridCol w="1847547">
                  <a:extLst>
                    <a:ext uri="{9D8B030D-6E8A-4147-A177-3AD203B41FA5}">
                      <a16:colId xmlns:a16="http://schemas.microsoft.com/office/drawing/2014/main" val="20001"/>
                    </a:ext>
                  </a:extLst>
                </a:gridCol>
                <a:gridCol w="1847547">
                  <a:extLst>
                    <a:ext uri="{9D8B030D-6E8A-4147-A177-3AD203B41FA5}">
                      <a16:colId xmlns:a16="http://schemas.microsoft.com/office/drawing/2014/main" val="20002"/>
                    </a:ext>
                  </a:extLst>
                </a:gridCol>
                <a:gridCol w="1847547">
                  <a:extLst>
                    <a:ext uri="{9D8B030D-6E8A-4147-A177-3AD203B41FA5}">
                      <a16:colId xmlns:a16="http://schemas.microsoft.com/office/drawing/2014/main" val="20003"/>
                    </a:ext>
                  </a:extLst>
                </a:gridCol>
                <a:gridCol w="1847547">
                  <a:extLst>
                    <a:ext uri="{9D8B030D-6E8A-4147-A177-3AD203B41FA5}">
                      <a16:colId xmlns:a16="http://schemas.microsoft.com/office/drawing/2014/main" val="20004"/>
                    </a:ext>
                  </a:extLst>
                </a:gridCol>
                <a:gridCol w="1847547">
                  <a:extLst>
                    <a:ext uri="{9D8B030D-6E8A-4147-A177-3AD203B41FA5}">
                      <a16:colId xmlns:a16="http://schemas.microsoft.com/office/drawing/2014/main" val="20005"/>
                    </a:ext>
                  </a:extLst>
                </a:gridCol>
              </a:tblGrid>
              <a:tr h="865289">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b="1" u="none" strike="noStrike" cap="none" normalizeH="0" baseline="0" dirty="0">
                          <a:ln>
                            <a:noFill/>
                          </a:ln>
                          <a:effectLst/>
                          <a:latin typeface="微软雅黑" panose="020B0503020204020204" pitchFamily="34" charset="-122"/>
                          <a:ea typeface="微软雅黑" panose="020B0503020204020204" pitchFamily="34" charset="-122"/>
                        </a:rPr>
                        <a:t>职工号</a:t>
                      </a:r>
                      <a:endPar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b="1" u="none" strike="noStrike" cap="none" normalizeH="0" baseline="0" dirty="0">
                          <a:ln>
                            <a:noFill/>
                          </a:ln>
                          <a:effectLst/>
                          <a:latin typeface="微软雅黑" panose="020B0503020204020204" pitchFamily="34" charset="-122"/>
                          <a:ea typeface="微软雅黑" panose="020B0503020204020204" pitchFamily="34" charset="-122"/>
                        </a:rPr>
                        <a:t>姓名</a:t>
                      </a:r>
                      <a:endPar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b="1" u="none" strike="noStrike" cap="none" normalizeH="0" baseline="0" dirty="0">
                          <a:ln>
                            <a:noFill/>
                          </a:ln>
                          <a:effectLst/>
                          <a:latin typeface="微软雅黑" panose="020B0503020204020204" pitchFamily="34" charset="-122"/>
                          <a:ea typeface="微软雅黑" panose="020B0503020204020204" pitchFamily="34" charset="-122"/>
                        </a:rPr>
                        <a:t>性别</a:t>
                      </a:r>
                      <a:endPar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b="1" u="none" strike="noStrike" cap="none" normalizeH="0" baseline="0" dirty="0">
                          <a:ln>
                            <a:noFill/>
                          </a:ln>
                          <a:effectLst/>
                          <a:latin typeface="微软雅黑" panose="020B0503020204020204" pitchFamily="34" charset="-122"/>
                          <a:ea typeface="微软雅黑" panose="020B0503020204020204" pitchFamily="34" charset="-122"/>
                        </a:rPr>
                        <a:t>职务</a:t>
                      </a:r>
                      <a:endPar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b="1" u="none" strike="noStrike" cap="none" normalizeH="0" baseline="0" dirty="0">
                          <a:ln>
                            <a:noFill/>
                          </a:ln>
                          <a:effectLst/>
                          <a:latin typeface="微软雅黑" panose="020B0503020204020204" pitchFamily="34" charset="-122"/>
                          <a:ea typeface="微软雅黑" panose="020B0503020204020204" pitchFamily="34" charset="-122"/>
                        </a:rPr>
                        <a:t>婚姻状况</a:t>
                      </a:r>
                      <a:endPar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b="1" u="none" strike="noStrike" cap="none" normalizeH="0" baseline="0" dirty="0">
                          <a:ln>
                            <a:noFill/>
                          </a:ln>
                          <a:effectLst/>
                          <a:latin typeface="微软雅黑" panose="020B0503020204020204" pitchFamily="34" charset="-122"/>
                          <a:ea typeface="微软雅黑" panose="020B0503020204020204" pitchFamily="34" charset="-122"/>
                        </a:rPr>
                        <a:t>工资</a:t>
                      </a:r>
                      <a:endPar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charset="0"/>
                      </a:endParaRPr>
                    </a:p>
                  </a:txBody>
                  <a:tcPr anchor="ctr" anchorCtr="1" horzOverflow="overflow"/>
                </a:tc>
                <a:extLst>
                  <a:ext uri="{0D108BD9-81ED-4DB2-BD59-A6C34878D82A}">
                    <a16:rowId xmlns:a16="http://schemas.microsoft.com/office/drawing/2014/main" val="10000"/>
                  </a:ext>
                </a:extLst>
              </a:tr>
              <a:tr h="865289">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156</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张东</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a:ln>
                            <a:noFill/>
                          </a:ln>
                          <a:effectLst/>
                        </a:rPr>
                        <a:t>男</a:t>
                      </a:r>
                      <a:endParaRPr kumimoji="0" lang="zh-CN" altLang="en-US" sz="2400" b="1" i="0" u="none" strike="noStrike" cap="none" normalizeH="0" baseline="0" dirty="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程序员</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未婚</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7800</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extLst>
                  <a:ext uri="{0D108BD9-81ED-4DB2-BD59-A6C34878D82A}">
                    <a16:rowId xmlns:a16="http://schemas.microsoft.com/office/drawing/2014/main" val="10001"/>
                  </a:ext>
                </a:extLst>
              </a:tr>
              <a:tr h="867108">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860</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李珍</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a:ln>
                            <a:noFill/>
                          </a:ln>
                          <a:effectLst/>
                        </a:rPr>
                        <a:t>女</a:t>
                      </a:r>
                      <a:endParaRPr kumimoji="0" lang="zh-CN" altLang="en-US" sz="2400" b="1" i="0" u="none" strike="noStrike" cap="none" normalizeH="0" baseline="0" dirty="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分析员</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已婚</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8900</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extLst>
                  <a:ext uri="{0D108BD9-81ED-4DB2-BD59-A6C34878D82A}">
                    <a16:rowId xmlns:a16="http://schemas.microsoft.com/office/drawing/2014/main" val="10002"/>
                  </a:ext>
                </a:extLst>
              </a:tr>
              <a:tr h="865289">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510</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赵莉</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女</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a:ln>
                            <a:noFill/>
                          </a:ln>
                          <a:effectLst/>
                        </a:rPr>
                        <a:t>程序员</a:t>
                      </a:r>
                      <a:endParaRPr kumimoji="0" lang="zh-CN" altLang="en-US" sz="2400" b="1" i="0" u="none" strike="noStrike" cap="none" normalizeH="0" baseline="0" dirty="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未婚</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6900</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extLst>
                  <a:ext uri="{0D108BD9-81ED-4DB2-BD59-A6C34878D82A}">
                    <a16:rowId xmlns:a16="http://schemas.microsoft.com/office/drawing/2014/main" val="10003"/>
                  </a:ext>
                </a:extLst>
              </a:tr>
              <a:tr h="865289">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950</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陈萍</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女</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程序员</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未婚</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6200</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extLst>
                  <a:ext uri="{0D108BD9-81ED-4DB2-BD59-A6C34878D82A}">
                    <a16:rowId xmlns:a16="http://schemas.microsoft.com/office/drawing/2014/main" val="10004"/>
                  </a:ext>
                </a:extLst>
              </a:tr>
              <a:tr h="865289">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a:ln>
                            <a:noFill/>
                          </a:ln>
                          <a:effectLst/>
                        </a:rPr>
                        <a:t>620</a:t>
                      </a:r>
                      <a:endParaRPr kumimoji="0" lang="en-US" altLang="zh-CN"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周力</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男</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分析员</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a:ln>
                            <a:noFill/>
                          </a:ln>
                          <a:effectLst/>
                        </a:rPr>
                        <a:t>已婚</a:t>
                      </a:r>
                      <a:endParaRPr kumimoji="0" lang="zh-CN" altLang="en-US" sz="2400" b="1" i="0" u="none" strike="noStrike" cap="none" normalizeH="0" baseline="0">
                        <a:ln>
                          <a:noFill/>
                        </a:ln>
                        <a:solidFill>
                          <a:schemeClr val="tx1"/>
                        </a:solidFill>
                        <a:effectLst/>
                        <a:latin typeface="Garamond" pitchFamily="18" charset="0"/>
                        <a:ea typeface="楷体_GB2312" pitchFamily="49" charset="-122"/>
                        <a:cs typeface="Arial" charset="0"/>
                      </a:endParaRPr>
                    </a:p>
                  </a:txBody>
                  <a:tcPr anchor="ctr" anchorCtr="1" horzOverflow="overflow"/>
                </a:tc>
                <a:tc>
                  <a:txBody>
                    <a:bodyPr/>
                    <a:lstStyle/>
                    <a:p>
                      <a:pPr marL="0" marR="0" lvl="0" indent="0" algn="l" defTabSz="914400" rtl="0" eaLnBrk="1" fontAlgn="base" latinLnBrk="0" hangingPunct="1">
                        <a:lnSpc>
                          <a:spcPct val="135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dirty="0">
                          <a:ln>
                            <a:noFill/>
                          </a:ln>
                          <a:effectLst/>
                        </a:rPr>
                        <a:t>10300</a:t>
                      </a:r>
                      <a:endParaRPr kumimoji="0" lang="en-US" altLang="zh-CN" sz="2400" b="1" i="0" u="none" strike="noStrike" cap="none" normalizeH="0" baseline="0" dirty="0">
                        <a:ln>
                          <a:noFill/>
                        </a:ln>
                        <a:solidFill>
                          <a:schemeClr val="tx1"/>
                        </a:solidFill>
                        <a:effectLst/>
                        <a:latin typeface="Garamond" pitchFamily="18" charset="0"/>
                        <a:ea typeface="楷体_GB2312" pitchFamily="49" charset="-122"/>
                        <a:cs typeface="Arial" charset="0"/>
                      </a:endParaRPr>
                    </a:p>
                  </a:txBody>
                  <a:tcPr anchor="ctr" anchorCtr="1" horzOverflow="overflow"/>
                </a:tc>
                <a:extLst>
                  <a:ext uri="{0D108BD9-81ED-4DB2-BD59-A6C34878D82A}">
                    <a16:rowId xmlns:a16="http://schemas.microsoft.com/office/drawing/2014/main" val="10005"/>
                  </a:ext>
                </a:extLst>
              </a:tr>
            </a:tbl>
          </a:graphicData>
        </a:graphic>
      </p:graphicFrame>
      <p:sp>
        <p:nvSpPr>
          <p:cNvPr id="13361" name="Rectangle 54">
            <a:extLst>
              <a:ext uri="{FF2B5EF4-FFF2-40B4-BE49-F238E27FC236}">
                <a16:creationId xmlns:a16="http://schemas.microsoft.com/office/drawing/2014/main" id="{30A51B3F-DB57-43CF-ABD9-B77CCB53EE8A}"/>
              </a:ext>
            </a:extLst>
          </p:cNvPr>
          <p:cNvSpPr>
            <a:spLocks noChangeArrowheads="1"/>
          </p:cNvSpPr>
          <p:nvPr/>
        </p:nvSpPr>
        <p:spPr bwMode="auto">
          <a:xfrm>
            <a:off x="1991519" y="1"/>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5000"/>
              </a:lnSpc>
              <a:spcBef>
                <a:spcPct val="2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cs typeface="Arial" panose="020B0604020202020204" pitchFamily="34" charset="0"/>
              </a:defRPr>
            </a:lvl1pPr>
            <a:lvl2pPr marL="742950" indent="-285750">
              <a:lnSpc>
                <a:spcPct val="135000"/>
              </a:lnSpc>
              <a:spcBef>
                <a:spcPct val="20000"/>
              </a:spcBef>
              <a:buSzPct val="85000"/>
              <a:buBlip>
                <a:blip r:embed="rId2"/>
              </a:buBlip>
              <a:defRPr sz="2400" b="1">
                <a:solidFill>
                  <a:schemeClr val="tx1"/>
                </a:solidFill>
                <a:latin typeface="Times New Roman" panose="02020603050405020304" pitchFamily="18" charset="0"/>
                <a:ea typeface="楷体_GB2312" charset="-122"/>
                <a:cs typeface="Arial" panose="020B0604020202020204" pitchFamily="34" charset="0"/>
              </a:defRPr>
            </a:lvl2pPr>
            <a:lvl3pPr marL="1143000" indent="-228600">
              <a:lnSpc>
                <a:spcPct val="135000"/>
              </a:lnSpc>
              <a:spcBef>
                <a:spcPct val="20000"/>
              </a:spcBef>
              <a:buFont typeface="Times New Roman" panose="02020603050405020304" pitchFamily="18" charset="0"/>
              <a:buChar char="–"/>
              <a:defRPr sz="2000" b="1">
                <a:solidFill>
                  <a:schemeClr val="tx1"/>
                </a:solidFill>
                <a:latin typeface="Times New Roman" panose="02020603050405020304" pitchFamily="18" charset="0"/>
                <a:ea typeface="楷体_GB2312" charset="-122"/>
                <a:cs typeface="Arial" panose="020B0604020202020204" pitchFamily="34" charset="0"/>
              </a:defRPr>
            </a:lvl3pPr>
            <a:lvl4pPr marL="1600200" indent="-228600">
              <a:lnSpc>
                <a:spcPct val="135000"/>
              </a:lnSpc>
              <a:spcBef>
                <a:spcPct val="20000"/>
              </a:spcBef>
              <a:buFont typeface="Times New Roman" panose="02020603050405020304" pitchFamily="18" charset="0"/>
              <a:buChar char="•"/>
              <a:defRPr b="1">
                <a:solidFill>
                  <a:schemeClr val="tx1"/>
                </a:solidFill>
                <a:latin typeface="Times New Roman" panose="02020603050405020304" pitchFamily="18" charset="0"/>
                <a:ea typeface="楷体_GB2312" charset="-122"/>
                <a:cs typeface="Arial" panose="020B0604020202020204" pitchFamily="34" charset="0"/>
              </a:defRPr>
            </a:lvl4pPr>
            <a:lvl5pPr marL="2057400" indent="-228600">
              <a:lnSpc>
                <a:spcPct val="135000"/>
              </a:lnSpc>
              <a:spcBef>
                <a:spcPct val="20000"/>
              </a:spcBef>
              <a:defRPr b="1">
                <a:solidFill>
                  <a:schemeClr val="tx1"/>
                </a:solidFill>
                <a:latin typeface="Times New Roman" panose="02020603050405020304" pitchFamily="18" charset="0"/>
                <a:ea typeface="楷体_GB2312" charset="-122"/>
                <a:cs typeface="Arial" panose="020B0604020202020204" pitchFamily="34" charset="0"/>
              </a:defRPr>
            </a:lvl5pPr>
            <a:lvl6pPr marL="25146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6pPr>
            <a:lvl7pPr marL="29718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7pPr>
            <a:lvl8pPr marL="34290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8pPr>
            <a:lvl9pPr marL="3886200" indent="-228600" eaLnBrk="0" fontAlgn="base" hangingPunct="0">
              <a:lnSpc>
                <a:spcPct val="135000"/>
              </a:lnSpc>
              <a:spcBef>
                <a:spcPct val="20000"/>
              </a:spcBef>
              <a:spcAft>
                <a:spcPct val="0"/>
              </a:spcAft>
              <a:defRPr b="1">
                <a:solidFill>
                  <a:schemeClr val="tx1"/>
                </a:solidFill>
                <a:latin typeface="Times New Roman" panose="02020603050405020304" pitchFamily="18" charset="0"/>
                <a:ea typeface="楷体_GB2312" charset="-122"/>
                <a:cs typeface="Arial" panose="020B0604020202020204" pitchFamily="34" charset="0"/>
              </a:defRPr>
            </a:lvl9pPr>
          </a:lstStyle>
          <a:p>
            <a:pPr algn="ctr" eaLnBrk="1" hangingPunct="1">
              <a:lnSpc>
                <a:spcPct val="100000"/>
              </a:lnSpc>
              <a:spcBef>
                <a:spcPct val="0"/>
              </a:spcBef>
              <a:buClrTx/>
              <a:buNone/>
            </a:pPr>
            <a:r>
              <a:rPr lang="zh-CN" altLang="en-US" sz="40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数据库文件示例</a:t>
            </a:r>
            <a:endParaRPr lang="zh-CN" altLang="en-US" sz="3300">
              <a:solidFill>
                <a:srgbClr val="33996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第8章内排序 - 自动动画">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zhang">
      <a:majorFont>
        <a:latin typeface="Lucida Fax"/>
        <a:ea typeface="微软雅黑"/>
        <a:cs typeface=""/>
      </a:majorFont>
      <a:minorFont>
        <a:latin typeface="Lucida Fax"/>
        <a:ea typeface="微软雅黑"/>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lnDef>
    <a:txDef>
      <a:spPr bwMode="auto">
        <a:noFill/>
        <a:ln w="38100">
          <a:noFill/>
          <a:miter lim="800000"/>
          <a:headEnd/>
          <a:tailEnd/>
        </a:ln>
      </a:spPr>
      <a:bodyPr wrap="square" lIns="121908" tIns="60954" rIns="121908" bIns="60954" rtlCol="0">
        <a:spAutoFit/>
      </a:bodyPr>
      <a:lstStyle>
        <a:defPPr algn="just">
          <a:lnSpc>
            <a:spcPct val="80000"/>
          </a:lnSpc>
          <a:spcBef>
            <a:spcPct val="20000"/>
          </a:spcBef>
          <a:buClr>
            <a:schemeClr val="folHlink"/>
          </a:buClr>
          <a:buSzPct val="60000"/>
          <a:defRPr sz="2570" dirty="0">
            <a:latin typeface="+mj-lt"/>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华文中宋"/>
        <a:ea typeface="华文中宋"/>
        <a:cs typeface="Times New Roman"/>
      </a:majorFont>
      <a:minorFont>
        <a:latin typeface="Times New Roman"/>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华文中宋"/>
        <a:ea typeface="华文中宋"/>
        <a:cs typeface="Times New Roman"/>
      </a:majorFont>
      <a:minorFont>
        <a:latin typeface="Times New Roman"/>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第8章内排序 - 自动动画.thmx</Template>
  <TotalTime>4477</TotalTime>
  <Words>4564</Words>
  <Application>Microsoft Office PowerPoint</Application>
  <PresentationFormat>自定义</PresentationFormat>
  <Paragraphs>1121</Paragraphs>
  <Slides>59</Slides>
  <Notes>2</Notes>
  <HiddenSlides>0</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2</vt:i4>
      </vt:variant>
      <vt:variant>
        <vt:lpstr>幻灯片标题</vt:lpstr>
      </vt:variant>
      <vt:variant>
        <vt:i4>59</vt:i4>
      </vt:variant>
    </vt:vector>
  </HeadingPairs>
  <TitlesOfParts>
    <vt:vector size="81" baseType="lpstr">
      <vt:lpstr>Arial Unicode MS</vt:lpstr>
      <vt:lpstr>华文新魏</vt:lpstr>
      <vt:lpstr>华文中宋</vt:lpstr>
      <vt:lpstr>楷体_GB2312</vt:lpstr>
      <vt:lpstr>宋体</vt:lpstr>
      <vt:lpstr>微软雅黑</vt:lpstr>
      <vt:lpstr>幼圆</vt:lpstr>
      <vt:lpstr>Arial</vt:lpstr>
      <vt:lpstr>Calibri</vt:lpstr>
      <vt:lpstr>Garamond</vt:lpstr>
      <vt:lpstr>Lucida Fax</vt:lpstr>
      <vt:lpstr>Symbol</vt:lpstr>
      <vt:lpstr>Times New Roman</vt:lpstr>
      <vt:lpstr>Verdana</vt:lpstr>
      <vt:lpstr>Wingdings</vt:lpstr>
      <vt:lpstr>第8章内排序 - 自动动画</vt:lpstr>
      <vt:lpstr>自定义设计方案</vt:lpstr>
      <vt:lpstr>Default Design</vt:lpstr>
      <vt:lpstr>Custom Design</vt:lpstr>
      <vt:lpstr>1_Default Design</vt:lpstr>
      <vt:lpstr>Clip</vt:lpstr>
      <vt:lpstr>Equation</vt:lpstr>
      <vt:lpstr>PowerPoint 演示文稿</vt:lpstr>
      <vt:lpstr>引言</vt:lpstr>
      <vt:lpstr>本章内容</vt:lpstr>
      <vt:lpstr>9.1 计算机存储器</vt:lpstr>
      <vt:lpstr>外存储器的特点</vt:lpstr>
      <vt:lpstr>外存数据的访问方式</vt:lpstr>
      <vt:lpstr>9.2 文件的组织与管理</vt:lpstr>
      <vt:lpstr>文件分类—按记录类型分</vt:lpstr>
      <vt:lpstr>PowerPoint 演示文稿</vt:lpstr>
      <vt:lpstr>文件的分类(续)—按记录信息长度分</vt:lpstr>
      <vt:lpstr>9.2.1  文件组织</vt:lpstr>
      <vt:lpstr>9.2.2 C++的流文件</vt:lpstr>
      <vt:lpstr>标准输入\输出流类</vt:lpstr>
      <vt:lpstr>用于文件操作的文件类</vt:lpstr>
      <vt:lpstr>fstream类的主要成员函数</vt:lpstr>
      <vt:lpstr>9.3 外排序</vt:lpstr>
      <vt:lpstr>外排序的基本过程</vt:lpstr>
      <vt:lpstr>外排序的时间组成</vt:lpstr>
      <vt:lpstr>9.3.1 置换选择排序</vt:lpstr>
      <vt:lpstr>PowerPoint 演示文稿</vt:lpstr>
      <vt:lpstr>置换选择算法(续)</vt:lpstr>
      <vt:lpstr>PowerPoint 演示文稿</vt:lpstr>
      <vt:lpstr>算法过程示例</vt:lpstr>
      <vt:lpstr>PowerPoint 演示文稿</vt:lpstr>
      <vt:lpstr>置换选择算法(续)</vt:lpstr>
      <vt:lpstr>PowerPoint 演示文稿</vt:lpstr>
      <vt:lpstr>PowerPoint 演示文稿</vt:lpstr>
      <vt:lpstr>9.3.2  归并排序</vt:lpstr>
      <vt:lpstr>PowerPoint 演示文稿</vt:lpstr>
      <vt:lpstr>归并排序的趟数</vt:lpstr>
      <vt:lpstr>算法分析</vt:lpstr>
      <vt:lpstr>最佳归并树</vt:lpstr>
      <vt:lpstr>最佳归并树 </vt:lpstr>
      <vt:lpstr>PowerPoint 演示文稿</vt:lpstr>
      <vt:lpstr>PowerPoint 演示文稿</vt:lpstr>
      <vt:lpstr>PowerPoint 演示文稿</vt:lpstr>
      <vt:lpstr>赢者树的结构</vt:lpstr>
      <vt:lpstr>外部结点L[i]与内部父结点B[p]关系</vt:lpstr>
      <vt:lpstr>外部结点L[i]与内部父结点B[p]关系</vt:lpstr>
      <vt:lpstr>PowerPoint 演示文稿</vt:lpstr>
      <vt:lpstr>赢者树的示例</vt:lpstr>
      <vt:lpstr>赢者树的重构</vt:lpstr>
      <vt:lpstr>PowerPoint 演示文稿</vt:lpstr>
      <vt:lpstr>败者树的结构</vt:lpstr>
      <vt:lpstr>比赛过程</vt:lpstr>
      <vt:lpstr>败者树的示例</vt:lpstr>
      <vt:lpstr>败者树的重构</vt:lpstr>
      <vt:lpstr>败者树算法</vt:lpstr>
      <vt:lpstr>PowerPoint 演示文稿</vt:lpstr>
      <vt:lpstr>(1) 初始化败者树</vt:lpstr>
      <vt:lpstr>初始化败者树算法</vt:lpstr>
      <vt:lpstr>PowerPoint 演示文稿</vt:lpstr>
      <vt:lpstr>(2) 生成败者树</vt:lpstr>
      <vt:lpstr>生成败者树算法</vt:lpstr>
      <vt:lpstr>(3) 重构败者树</vt:lpstr>
      <vt:lpstr>PowerPoint 演示文稿</vt:lpstr>
      <vt:lpstr>多路归并的效率</vt:lpstr>
      <vt:lpstr>思考题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祖尧 李</dc:creator>
  <cp:lastModifiedBy>user</cp:lastModifiedBy>
  <cp:revision>595</cp:revision>
  <dcterms:created xsi:type="dcterms:W3CDTF">2013-09-17T11:40:17Z</dcterms:created>
  <dcterms:modified xsi:type="dcterms:W3CDTF">2023-11-28T09:01:20Z</dcterms:modified>
</cp:coreProperties>
</file>