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59" r:id="rId4"/>
    <p:sldId id="261" r:id="rId5"/>
    <p:sldId id="264" r:id="rId6"/>
    <p:sldId id="276" r:id="rId7"/>
    <p:sldId id="262" r:id="rId8"/>
    <p:sldId id="272" r:id="rId9"/>
    <p:sldId id="274" r:id="rId10"/>
    <p:sldId id="263" r:id="rId11"/>
    <p:sldId id="265" r:id="rId12"/>
    <p:sldId id="277" r:id="rId13"/>
    <p:sldId id="266" r:id="rId14"/>
    <p:sldId id="269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2"/>
    <p:restoredTop sz="94728"/>
  </p:normalViewPr>
  <p:slideViewPr>
    <p:cSldViewPr snapToGrid="0" snapToObjects="1">
      <p:cViewPr>
        <p:scale>
          <a:sx n="85" d="100"/>
          <a:sy n="85" d="100"/>
        </p:scale>
        <p:origin x="124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41222-A889-474C-8A40-127DBDED1D19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A9E6-7FBB-0646-87AC-30046071A3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97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A9E6-7FBB-0646-87AC-30046071A3E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1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C69F-D96D-5E46-B79C-DCC747E6B549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F2B5-2054-F64A-8E0D-8CC4FDA0F3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18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C69F-D96D-5E46-B79C-DCC747E6B549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F2B5-2054-F64A-8E0D-8CC4FDA0F3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97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C69F-D96D-5E46-B79C-DCC747E6B549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F2B5-2054-F64A-8E0D-8CC4FDA0F3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5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C69F-D96D-5E46-B79C-DCC747E6B549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F2B5-2054-F64A-8E0D-8CC4FDA0F3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8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C69F-D96D-5E46-B79C-DCC747E6B549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F2B5-2054-F64A-8E0D-8CC4FDA0F3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5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C69F-D96D-5E46-B79C-DCC747E6B549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F2B5-2054-F64A-8E0D-8CC4FDA0F3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76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C69F-D96D-5E46-B79C-DCC747E6B549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F2B5-2054-F64A-8E0D-8CC4FDA0F3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82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C69F-D96D-5E46-B79C-DCC747E6B549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F2B5-2054-F64A-8E0D-8CC4FDA0F3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72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C69F-D96D-5E46-B79C-DCC747E6B549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F2B5-2054-F64A-8E0D-8CC4FDA0F3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50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C69F-D96D-5E46-B79C-DCC747E6B549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F2B5-2054-F64A-8E0D-8CC4FDA0F3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17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C69F-D96D-5E46-B79C-DCC747E6B549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F2B5-2054-F64A-8E0D-8CC4FDA0F3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22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C69F-D96D-5E46-B79C-DCC747E6B549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F2B5-2054-F64A-8E0D-8CC4FDA0F3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86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04376"/>
            <a:ext cx="7931519" cy="2387600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3524865"/>
            <a:ext cx="7931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李磊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2023/09/12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519" y="0"/>
            <a:ext cx="4260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7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关于考试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期中考到第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章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看书</a:t>
            </a:r>
            <a:r>
              <a:rPr kumimoji="1" lang="en-US" altLang="zh-CN" dirty="0" smtClean="0"/>
              <a:t>!</a:t>
            </a:r>
            <a:r>
              <a:rPr kumimoji="1" lang="zh-CN" altLang="en-US" dirty="0" smtClean="0"/>
              <a:t> 看书</a:t>
            </a:r>
            <a:r>
              <a:rPr kumimoji="1" lang="en-US" altLang="zh-CN" dirty="0" smtClean="0"/>
              <a:t>!</a:t>
            </a:r>
            <a:r>
              <a:rPr kumimoji="1" lang="zh-CN" altLang="en-US" dirty="0" smtClean="0"/>
              <a:t> 看书</a:t>
            </a:r>
            <a:r>
              <a:rPr kumimoji="1" lang="en-US" altLang="zh-CN" dirty="0" smtClean="0"/>
              <a:t>!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会安排复习课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但是务必不要拖到最后一刻再开始复习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往年题要做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但不用太较真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有很多往年题有争议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087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助教有什么用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工具人</a:t>
            </a:r>
            <a:r>
              <a:rPr kumimoji="1" lang="en-US" altLang="zh-CN" dirty="0" smtClean="0"/>
              <a:t>?</a:t>
            </a:r>
          </a:p>
          <a:p>
            <a:pPr lvl="1"/>
            <a:r>
              <a:rPr lang="zh-CN" altLang="en-US" dirty="0" smtClean="0"/>
              <a:t>一些</a:t>
            </a:r>
            <a:r>
              <a:rPr lang="zh-CN" altLang="en-US" dirty="0"/>
              <a:t>基础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zh-CN" altLang="en-US" dirty="0" smtClean="0"/>
              <a:t>编程</a:t>
            </a:r>
            <a:r>
              <a:rPr lang="en-US" altLang="zh-CN" dirty="0"/>
              <a:t>)</a:t>
            </a:r>
            <a:r>
              <a:rPr lang="en-US" altLang="zh-CN" dirty="0" smtClean="0"/>
              <a:t>,</a:t>
            </a:r>
            <a:r>
              <a:rPr lang="zh-CN" altLang="en-US" dirty="0" smtClean="0"/>
              <a:t> 请</a:t>
            </a:r>
            <a:r>
              <a:rPr lang="zh-CN" altLang="en-US" dirty="0"/>
              <a:t>先自行查阅文档</a:t>
            </a:r>
            <a:r>
              <a:rPr lang="en-US" altLang="zh-CN" dirty="0"/>
              <a:t>/</a:t>
            </a:r>
            <a:r>
              <a:rPr lang="zh-CN" altLang="en-US" dirty="0"/>
              <a:t>过往课程</a:t>
            </a:r>
            <a:r>
              <a:rPr lang="zh-CN" altLang="en-US" dirty="0" smtClean="0"/>
              <a:t>资料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学会如何提问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4664050"/>
            <a:ext cx="9385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9600" dirty="0" smtClean="0"/>
              <a:t>Questions?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793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5939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8000" dirty="0" smtClean="0"/>
              <a:t>环境配置讲解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2128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7697" y="24446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8000" dirty="0" err="1" smtClean="0"/>
              <a:t>Autolab</a:t>
            </a:r>
            <a:r>
              <a:rPr kumimoji="1" lang="zh-CN" altLang="en-US" sz="8000" dirty="0" smtClean="0"/>
              <a:t>演示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751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710" y="26363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8000" dirty="0" smtClean="0"/>
              <a:t>实用工具演示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8387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本次小班日程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郭老师开场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助教讲述课程相关事项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助教演示</a:t>
            </a:r>
            <a:r>
              <a:rPr kumimoji="1" lang="en-US" altLang="zh-CN" dirty="0" err="1" smtClean="0"/>
              <a:t>unix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shell</a:t>
            </a:r>
            <a:r>
              <a:rPr kumimoji="1" lang="zh-CN" altLang="en-US" dirty="0" smtClean="0"/>
              <a:t>相关命令和相关工具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讨论一些课程相关的有趣问题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如果有时间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0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相关链接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在群公告里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北大网盘</a:t>
            </a:r>
            <a:r>
              <a:rPr kumimoji="1" lang="en-US" altLang="zh-CN" dirty="0" smtClean="0">
                <a:sym typeface="Wingdings"/>
              </a:rPr>
              <a:t>,</a:t>
            </a:r>
            <a:r>
              <a:rPr kumimoji="1" lang="zh-CN" altLang="en-US" dirty="0" smtClean="0">
                <a:sym typeface="Wingdings"/>
              </a:rPr>
              <a:t> 汇总所有相关资源</a:t>
            </a:r>
            <a:endParaRPr kumimoji="1" lang="en-US" altLang="zh-CN" dirty="0" smtClean="0">
              <a:sym typeface="Wingdings"/>
            </a:endParaRPr>
          </a:p>
          <a:p>
            <a:endParaRPr kumimoji="1" lang="hr-HR" altLang="zh-CN" dirty="0"/>
          </a:p>
          <a:p>
            <a:r>
              <a:rPr kumimoji="1" lang="zh-CN" altLang="en-US" dirty="0" smtClean="0"/>
              <a:t>腾讯文档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包含本学期小班日程安排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Piazza,</a:t>
            </a:r>
            <a:r>
              <a:rPr kumimoji="1" lang="zh-CN" altLang="en-US" dirty="0"/>
              <a:t> 如果同学有问题</a:t>
            </a:r>
            <a:r>
              <a:rPr kumimoji="1" lang="en-US" altLang="zh-CN" dirty="0"/>
              <a:t>,</a:t>
            </a:r>
            <a:r>
              <a:rPr kumimoji="1" lang="zh-CN" altLang="en-US" dirty="0"/>
              <a:t> 想要匿名或者想要与小班同学共享</a:t>
            </a:r>
            <a:r>
              <a:rPr kumimoji="1" lang="en-US" altLang="zh-CN" dirty="0"/>
              <a:t>,</a:t>
            </a:r>
            <a:r>
              <a:rPr kumimoji="1" lang="zh-CN" altLang="en-US" dirty="0"/>
              <a:t> 可以在该平台上提问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也欢迎热心大佬回答帮忙上面</a:t>
            </a:r>
            <a:r>
              <a:rPr kumimoji="1" lang="zh-CN" altLang="en-US" dirty="0"/>
              <a:t>的问题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南大</a:t>
            </a:r>
            <a:r>
              <a:rPr kumimoji="1" lang="en-US" altLang="zh-CN" dirty="0" err="1" smtClean="0"/>
              <a:t>ics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可以作为参考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7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注意事项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分数构成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小班</a:t>
            </a:r>
            <a:r>
              <a:rPr kumimoji="1" lang="en-US" altLang="zh-CN" dirty="0"/>
              <a:t>15%</a:t>
            </a:r>
            <a:r>
              <a:rPr kumimoji="1" lang="zh-CN" altLang="en-US" dirty="0"/>
              <a:t> </a:t>
            </a:r>
            <a:r>
              <a:rPr kumimoji="1" lang="en-US" altLang="zh-CN" dirty="0"/>
              <a:t>,lab</a:t>
            </a:r>
            <a:r>
              <a:rPr kumimoji="1" lang="zh-CN" altLang="en-US" dirty="0"/>
              <a:t> </a:t>
            </a:r>
            <a:r>
              <a:rPr kumimoji="1" lang="en-US" altLang="zh-CN" dirty="0"/>
              <a:t>30%,</a:t>
            </a:r>
            <a:r>
              <a:rPr kumimoji="1" lang="zh-CN" altLang="en-US" dirty="0"/>
              <a:t> 期中</a:t>
            </a:r>
            <a:r>
              <a:rPr kumimoji="1" lang="en-US" altLang="zh-CN" dirty="0"/>
              <a:t>15%,</a:t>
            </a:r>
            <a:r>
              <a:rPr kumimoji="1" lang="zh-CN" altLang="en-US" dirty="0"/>
              <a:t> 期末</a:t>
            </a:r>
            <a:r>
              <a:rPr kumimoji="1" lang="en-US" altLang="zh-CN" dirty="0"/>
              <a:t>40%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不要无故缺勤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迟到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认真对待回课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积极参与讨论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回答问题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47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关于回课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内容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上周三和这周一的内容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分别有两位同学负责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在回顾知识点的同时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可以加一些往年题并讲解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时间控制在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分钟左右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回课要讲出你自己对于上课所学内容的</a:t>
            </a:r>
            <a:r>
              <a:rPr kumimoji="1" lang="zh-CN" altLang="en-US" dirty="0" smtClean="0"/>
              <a:t>理解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而不是简单的重复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请不要大段的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书本内容然后照着读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请当周回课同学们最晚在周二</a:t>
            </a:r>
            <a:r>
              <a:rPr kumimoji="1" lang="en-US" altLang="zh-CN" dirty="0" smtClean="0"/>
              <a:t>23:59</a:t>
            </a:r>
            <a:r>
              <a:rPr kumimoji="1" lang="zh-CN" altLang="en-US" dirty="0" smtClean="0"/>
              <a:t>之前把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发给我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关于回课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有同学只会做一次回课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这些同学我会在学期中再安排一些任务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比如讲解</a:t>
            </a:r>
            <a:r>
              <a:rPr kumimoji="1" lang="en-US" altLang="zh-CN" dirty="0" smtClean="0"/>
              <a:t>lab,</a:t>
            </a:r>
            <a:r>
              <a:rPr kumimoji="1" lang="zh-CN" altLang="en-US" dirty="0" smtClean="0"/>
              <a:t> 讲解期中考试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做期末复习等</a:t>
            </a:r>
            <a:r>
              <a:rPr kumimoji="1" lang="en-US" altLang="zh-CN" dirty="0" smtClean="0"/>
              <a:t>),</a:t>
            </a:r>
            <a:r>
              <a:rPr kumimoji="1" lang="zh-CN" altLang="en-US" dirty="0" smtClean="0"/>
              <a:t> 都时候我会提前通知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不要抄袭别人写过的回课课件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回课是小班评分的重要参考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请务必认真对待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5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8144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lab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3707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本学期共设置 </a:t>
            </a:r>
            <a:r>
              <a:rPr lang="en-US" altLang="zh-CN" dirty="0"/>
              <a:t>8 </a:t>
            </a:r>
            <a:r>
              <a:rPr lang="zh-CN" altLang="en-US" dirty="0"/>
              <a:t>个 </a:t>
            </a:r>
            <a:r>
              <a:rPr lang="en-US" altLang="zh-CN" dirty="0"/>
              <a:t>lab</a:t>
            </a:r>
            <a:r>
              <a:rPr lang="zh-CN" altLang="en-US" dirty="0"/>
              <a:t>，预计期末之前</a:t>
            </a:r>
            <a:r>
              <a:rPr lang="zh-CN" altLang="en-US" dirty="0">
                <a:solidFill>
                  <a:srgbClr val="FF0000"/>
                </a:solidFill>
              </a:rPr>
              <a:t>全部截止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平均</a:t>
            </a:r>
            <a:r>
              <a:rPr lang="en-US" altLang="zh-CN" dirty="0"/>
              <a:t> 2</a:t>
            </a:r>
            <a:r>
              <a:rPr lang="zh-CN" altLang="en-US" dirty="0"/>
              <a:t> 周一个 </a:t>
            </a:r>
            <a:r>
              <a:rPr lang="en-US" altLang="zh-CN" dirty="0"/>
              <a:t>lab</a:t>
            </a:r>
            <a:r>
              <a:rPr lang="zh-CN" altLang="en-US" dirty="0"/>
              <a:t>，大约随大班讲课进度发布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不要抄袭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按照往年惯例设有查重机制，如果被认定为抄袭（网络、往年代码）会被请喝茶</a:t>
            </a:r>
            <a:endParaRPr lang="en-US" altLang="zh-CN" dirty="0"/>
          </a:p>
          <a:p>
            <a:pPr lvl="1"/>
            <a:r>
              <a:rPr lang="zh-CN" altLang="en-US" dirty="0"/>
              <a:t>抄课本代码不算抄袭</a:t>
            </a:r>
          </a:p>
          <a:p>
            <a:pPr lvl="1"/>
            <a:r>
              <a:rPr kumimoji="1" lang="zh-CN" altLang="en-US" dirty="0" smtClean="0"/>
              <a:t>不允许使用</a:t>
            </a:r>
            <a:r>
              <a:rPr kumimoji="1" lang="en-US" altLang="zh-CN" dirty="0" err="1" smtClean="0"/>
              <a:t>chatgpt</a:t>
            </a:r>
            <a:r>
              <a:rPr kumimoji="1" lang="zh-CN" altLang="en-US" dirty="0" smtClean="0"/>
              <a:t>等代码生成工具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会有</a:t>
            </a:r>
            <a:r>
              <a:rPr kumimoji="1" lang="en-US" altLang="zh-CN" dirty="0" err="1" smtClean="0"/>
              <a:t>graceday</a:t>
            </a:r>
            <a:r>
              <a:rPr kumimoji="1" lang="zh-CN" altLang="en-US" dirty="0" smtClean="0"/>
              <a:t>的机制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总共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天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每个</a:t>
            </a:r>
            <a:r>
              <a:rPr kumimoji="1" lang="en-US" altLang="zh-CN" dirty="0" smtClean="0"/>
              <a:t>lab</a:t>
            </a:r>
            <a:r>
              <a:rPr kumimoji="1" lang="zh-CN" altLang="en-US" dirty="0" smtClean="0"/>
              <a:t>至多两天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Start early!</a:t>
            </a:r>
          </a:p>
          <a:p>
            <a:endParaRPr kumimoji="1" lang="en-US" altLang="zh-CN" dirty="0"/>
          </a:p>
          <a:p>
            <a:r>
              <a:rPr lang="zh-CN" altLang="en-US" dirty="0"/>
              <a:t>仔细阅读要求</a:t>
            </a:r>
            <a:endParaRPr lang="en-US" altLang="zh-CN" dirty="0"/>
          </a:p>
          <a:p>
            <a:pPr lvl="1"/>
            <a:r>
              <a:rPr lang="zh-CN" altLang="en-US" dirty="0"/>
              <a:t>从 </a:t>
            </a:r>
            <a:r>
              <a:rPr lang="en-US" altLang="zh-CN" dirty="0" err="1"/>
              <a:t>archlab</a:t>
            </a:r>
            <a:r>
              <a:rPr lang="zh-CN" altLang="en-US" dirty="0"/>
              <a:t>（第四个）开始，每个 </a:t>
            </a:r>
            <a:r>
              <a:rPr lang="en-US" altLang="zh-CN" dirty="0"/>
              <a:t>lab </a:t>
            </a:r>
            <a:r>
              <a:rPr lang="zh-CN" altLang="en-US" dirty="0"/>
              <a:t>都有助教手动评分的部分</a:t>
            </a:r>
            <a:endParaRPr lang="en-US" altLang="zh-CN" dirty="0"/>
          </a:p>
          <a:p>
            <a:pPr lvl="1"/>
            <a:r>
              <a:rPr lang="zh-CN" altLang="en-US" dirty="0"/>
              <a:t>特别注意代码风格</a:t>
            </a:r>
            <a:endParaRPr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83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抄袭界定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84090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Explaining a concept to other 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students			</a:t>
            </a:r>
            <a:endParaRPr lang="en-US" altLang="zh-CN" sz="2400" dirty="0">
              <a:solidFill>
                <a:srgbClr val="000000"/>
              </a:solidFill>
              <a:latin typeface="+mj-lt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Discussing algorithms/testing strategies with other students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Searching online for generic algorithms (e.g., hash table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)</a:t>
            </a:r>
          </a:p>
          <a:p>
            <a:endParaRPr lang="en-US" altLang="zh-CN" sz="2400" dirty="0">
              <a:solidFill>
                <a:srgbClr val="000000"/>
              </a:solidFill>
              <a:latin typeface="+mj-lt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Sharing code or test cases with other students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Copying OR reading another student’s code or test cases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Copying OR reading online code or test cases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Uploading your solutions online (during AND after the course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endParaRPr lang="en-US" altLang="zh-CN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68229" y="1742400"/>
            <a:ext cx="1002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+mj-ea"/>
                <a:ea typeface="+mj-ea"/>
              </a:rPr>
              <a:t>i</a:t>
            </a:r>
            <a:r>
              <a:rPr kumimoji="1" lang="en-US" altLang="zh-CN" sz="2400" dirty="0" smtClean="0">
                <a:latin typeface="+mj-ea"/>
                <a:ea typeface="+mj-ea"/>
              </a:rPr>
              <a:t>s ok.</a:t>
            </a:r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068231" y="2060020"/>
            <a:ext cx="1002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+mj-ea"/>
                <a:ea typeface="+mj-ea"/>
              </a:rPr>
              <a:t>i</a:t>
            </a:r>
            <a:r>
              <a:rPr kumimoji="1" lang="en-US" altLang="zh-CN" sz="2400" dirty="0" smtClean="0">
                <a:latin typeface="+mj-ea"/>
                <a:ea typeface="+mj-ea"/>
              </a:rPr>
              <a:t>s ok.</a:t>
            </a:r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068232" y="2429352"/>
            <a:ext cx="1002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+mj-ea"/>
                <a:ea typeface="+mj-ea"/>
              </a:rPr>
              <a:t>i</a:t>
            </a:r>
            <a:r>
              <a:rPr kumimoji="1" lang="en-US" altLang="zh-CN" sz="2400" dirty="0" smtClean="0">
                <a:latin typeface="+mj-ea"/>
                <a:ea typeface="+mj-ea"/>
              </a:rPr>
              <a:t>s ok.</a:t>
            </a:r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68229" y="3129147"/>
            <a:ext cx="1627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i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s not ok.</a:t>
            </a:r>
          </a:p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68229" y="3540459"/>
            <a:ext cx="1627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i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s not ok.</a:t>
            </a:r>
          </a:p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68229" y="3919523"/>
            <a:ext cx="1627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i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s not ok.</a:t>
            </a:r>
          </a:p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068229" y="4279123"/>
            <a:ext cx="1627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i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s not ok.</a:t>
            </a:r>
          </a:p>
          <a:p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38200" y="5103674"/>
            <a:ext cx="102329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</a:rPr>
              <a:t>We compare all homework submissions against each other </a:t>
            </a:r>
            <a:r>
              <a:rPr lang="en-US" altLang="zh-CN" sz="3600" dirty="0" smtClean="0">
                <a:solidFill>
                  <a:srgbClr val="FF0000"/>
                </a:solidFill>
              </a:rPr>
              <a:t>and online </a:t>
            </a:r>
            <a:r>
              <a:rPr lang="en-US" altLang="zh-CN" sz="3600" dirty="0">
                <a:solidFill>
                  <a:srgbClr val="FF0000"/>
                </a:solidFill>
              </a:rPr>
              <a:t>solutions and will take actions against </a:t>
            </a:r>
            <a:r>
              <a:rPr lang="en-US" altLang="zh-CN" sz="3600" dirty="0" smtClean="0">
                <a:solidFill>
                  <a:srgbClr val="FF0000"/>
                </a:solidFill>
              </a:rPr>
              <a:t>offenders.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4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4D63C6-61E5-6282-0C2A-A4723771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实验题</a:t>
            </a:r>
            <a:r>
              <a:rPr lang="en-US" altLang="zh-CN" dirty="0"/>
              <a:t>(lab)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7EDDA25-6510-D31A-1F1F-5E36090A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Datalab</a:t>
            </a:r>
            <a:r>
              <a:rPr lang="en-US" altLang="zh-CN" dirty="0"/>
              <a:t>: </a:t>
            </a:r>
            <a:r>
              <a:rPr lang="zh-CN" altLang="en-US" dirty="0"/>
              <a:t>位运算技巧</a:t>
            </a:r>
            <a:endParaRPr lang="en-US" altLang="zh-CN" dirty="0"/>
          </a:p>
          <a:p>
            <a:r>
              <a:rPr lang="en-US" altLang="zh-CN" dirty="0" err="1"/>
              <a:t>Bomblab</a:t>
            </a:r>
            <a:r>
              <a:rPr lang="en-US" altLang="zh-CN" dirty="0"/>
              <a:t>: </a:t>
            </a:r>
            <a:r>
              <a:rPr lang="zh-CN" altLang="en-US" dirty="0"/>
              <a:t>阅读二进制</a:t>
            </a:r>
            <a:r>
              <a:rPr lang="en-US" altLang="zh-CN" dirty="0"/>
              <a:t>/</a:t>
            </a:r>
            <a:r>
              <a:rPr lang="zh-CN" altLang="en-US" dirty="0"/>
              <a:t>汇编代码</a:t>
            </a:r>
            <a:endParaRPr lang="en-US" altLang="zh-CN" dirty="0"/>
          </a:p>
          <a:p>
            <a:r>
              <a:rPr lang="en-US" altLang="zh-CN" dirty="0" err="1"/>
              <a:t>Attacklab</a:t>
            </a:r>
            <a:r>
              <a:rPr lang="en-US" altLang="zh-CN" dirty="0"/>
              <a:t>: </a:t>
            </a:r>
            <a:r>
              <a:rPr lang="zh-CN" altLang="en-US" dirty="0"/>
              <a:t>攻击可执行文件</a:t>
            </a:r>
            <a:endParaRPr lang="en-US" altLang="zh-CN" dirty="0"/>
          </a:p>
          <a:p>
            <a:r>
              <a:rPr lang="en-US" altLang="zh-CN" dirty="0" err="1"/>
              <a:t>Archlab</a:t>
            </a:r>
            <a:r>
              <a:rPr lang="en-US" altLang="zh-CN" dirty="0"/>
              <a:t>: </a:t>
            </a:r>
            <a:r>
              <a:rPr lang="zh-CN" altLang="en-US" dirty="0"/>
              <a:t>处理器体系结构</a:t>
            </a:r>
            <a:endParaRPr lang="en-US" altLang="zh-CN" dirty="0"/>
          </a:p>
          <a:p>
            <a:r>
              <a:rPr lang="en-US" altLang="zh-CN" dirty="0" err="1"/>
              <a:t>Cachelab</a:t>
            </a:r>
            <a:r>
              <a:rPr lang="en-US" altLang="zh-CN" dirty="0"/>
              <a:t>: </a:t>
            </a:r>
            <a:r>
              <a:rPr lang="zh-CN" altLang="en-US" dirty="0"/>
              <a:t>优化内存访问</a:t>
            </a:r>
            <a:endParaRPr lang="en-US" altLang="zh-CN" dirty="0"/>
          </a:p>
          <a:p>
            <a:r>
              <a:rPr lang="en-US" altLang="zh-CN" dirty="0" err="1"/>
              <a:t>Shelllab</a:t>
            </a:r>
            <a:r>
              <a:rPr lang="en-US" altLang="zh-CN" dirty="0"/>
              <a:t>: </a:t>
            </a:r>
            <a:r>
              <a:rPr lang="zh-CN" altLang="en-US" dirty="0"/>
              <a:t>实现一个简易的 </a:t>
            </a:r>
            <a:r>
              <a:rPr lang="en-US" altLang="zh-CN" dirty="0"/>
              <a:t>shell</a:t>
            </a:r>
          </a:p>
          <a:p>
            <a:r>
              <a:rPr lang="en-US" altLang="zh-CN" dirty="0" err="1"/>
              <a:t>Malloclab</a:t>
            </a:r>
            <a:r>
              <a:rPr lang="en-US" altLang="zh-CN" dirty="0"/>
              <a:t>: </a:t>
            </a:r>
            <a:r>
              <a:rPr lang="zh-CN" altLang="en-US" dirty="0"/>
              <a:t>动态管理内存</a:t>
            </a:r>
            <a:endParaRPr lang="en-US" altLang="zh-CN" dirty="0"/>
          </a:p>
          <a:p>
            <a:r>
              <a:rPr lang="en-US" altLang="zh-CN" dirty="0" err="1"/>
              <a:t>Proxylab</a:t>
            </a:r>
            <a:r>
              <a:rPr lang="en-US" altLang="zh-CN" dirty="0"/>
              <a:t>: </a:t>
            </a:r>
            <a:r>
              <a:rPr lang="zh-CN" altLang="en-US" dirty="0"/>
              <a:t>实现一个简易的网络代理</a:t>
            </a:r>
          </a:p>
        </p:txBody>
      </p:sp>
    </p:spTree>
    <p:extLst>
      <p:ext uri="{BB962C8B-B14F-4D97-AF65-F5344CB8AC3E}">
        <p14:creationId xmlns:p14="http://schemas.microsoft.com/office/powerpoint/2010/main" val="13222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5927</TotalTime>
  <Words>580</Words>
  <Application>Microsoft Macintosh PowerPoint</Application>
  <PresentationFormat>宽屏</PresentationFormat>
  <Paragraphs>109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DengXian</vt:lpstr>
      <vt:lpstr>DengXian Light</vt:lpstr>
      <vt:lpstr>Wingdings</vt:lpstr>
      <vt:lpstr>Office 主题</vt:lpstr>
      <vt:lpstr>Overview</vt:lpstr>
      <vt:lpstr>本次小班日程</vt:lpstr>
      <vt:lpstr>相关链接(在群公告里)</vt:lpstr>
      <vt:lpstr>注意事项</vt:lpstr>
      <vt:lpstr>关于回课</vt:lpstr>
      <vt:lpstr>关于回课</vt:lpstr>
      <vt:lpstr>关于lab</vt:lpstr>
      <vt:lpstr>抄袭界定</vt:lpstr>
      <vt:lpstr>实验题(lab)概览</vt:lpstr>
      <vt:lpstr>关于考试</vt:lpstr>
      <vt:lpstr>助教有什么用</vt:lpstr>
      <vt:lpstr>Questions?</vt:lpstr>
      <vt:lpstr>环境配置讲解</vt:lpstr>
      <vt:lpstr>Autolab演示</vt:lpstr>
      <vt:lpstr>实用工具演示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commencement</dc:title>
  <dc:creator>Microsoft Office User</dc:creator>
  <cp:lastModifiedBy>Microsoft Office User</cp:lastModifiedBy>
  <cp:revision>43</cp:revision>
  <dcterms:created xsi:type="dcterms:W3CDTF">2023-09-08T10:43:27Z</dcterms:created>
  <dcterms:modified xsi:type="dcterms:W3CDTF">2023-09-13T11:36:31Z</dcterms:modified>
</cp:coreProperties>
</file>