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34C68-8AF7-4ABC-B778-2D71AAC1FCBC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66F30-975C-4A70-8A5B-6BEE818C34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6F30-975C-4A70-8A5B-6BEE818C3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5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6F30-975C-4A70-8A5B-6BEE818C3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66F30-975C-4A70-8A5B-6BEE818C3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CA35-261F-C9CC-4FD8-3CC14D5C5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9BDFDB-D642-AA29-2FB3-C848773D8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1A0F4-E46D-D5F8-4182-3FF0E6B5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20397-7662-554F-79A8-F7C1265B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149E2-83A7-C51A-404C-46615774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8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C585B-A1CE-5C50-4B91-758FA1AF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F433DF-3942-67A3-9AC9-903E95EA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2C1D6-A5C9-8685-592F-31927BB1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0A083-DF3F-77C2-A2ED-B73DCE8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BB00D0-1CAF-72CA-2260-FD16865A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75DBC0-980B-7D98-1686-C8206C853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9689A3-27DA-A110-FAC2-9AB562753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381A0-1985-E5B4-7D3D-2A6B0B5B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8E35E-48BB-748D-7BFE-3CEB4230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02617-9B9C-880F-DAB1-E9D18111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4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1E64D-6A69-D9AA-C9FE-4BDAECA1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CC0C4-7BDC-3229-3C33-D2A0A42A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7EDC0-18B9-58DE-D4C4-A995EA91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6C4BD-0DFA-BE60-2757-A374CD13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3706E-FA5D-3D6E-D804-F35BB901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1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0CC5A-398A-111A-E0EB-C3606823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3201A-ED36-C161-2940-F3E70009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7A621-A41B-0944-F8A8-A26D660A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5E78F-2AE6-7431-2B48-A8A15FC5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54083-3E28-3B42-A57B-1E97407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C45B0-EE2C-8EB1-2322-14C058D9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0F9DC-8BB7-D8CB-51EF-713A0C248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66FFE-5F86-A0EA-4EC2-CE1E34BDB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15AF9-9D53-2D33-3E96-96286E56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F8E01-5250-6708-37CE-5E0F6D13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3E892-9C95-C9FE-19CF-4F926F55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9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ED39-B584-B03E-1131-A25AF64F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041A9-32AC-97A6-058E-C5E0F373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F4C2B1-6CDF-6252-332E-2C0D30BA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0F971A-4DA6-0D9D-F446-6D9D75AD6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2F0A57-4C6B-1155-6491-1FB92ADAA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727B19-BBB2-1824-897B-3E6C5F0F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CEA64F-50E5-9B5F-0D5E-9CFA745B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3FB32-5912-875A-5138-7577864E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42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CE145-404B-C637-3246-DF6050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0A265-83F1-5E3F-24BF-F2DC439D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EB1920-AAB1-0D5A-4A27-504C8D0B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14015B-E6A0-1B4C-B7C2-BB1C202C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48BF9-ACA3-2B9E-10E3-12EA22EE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38B62B-86C7-8DC3-5DF3-74A13986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10438-7400-8BC8-AA33-5144FCEA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5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4F1D5-8D3B-3058-7FAC-238C6C28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CA3EA-F0F1-6DCB-170D-1A175B72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D34D0-2230-DB03-CB2C-17637B729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8821C-B14C-A1AB-1C43-EEA3E9E7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F8F91C-5D03-2635-0EF5-BB9DF277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99F8C-7274-AA7F-DBDB-BF2CDC3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1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FFA5B-1E62-9F15-1336-AC9DCF34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483917-EBE5-8C9B-D392-F59B1DF70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83640-7FCD-E5EA-4889-D07F9CA2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782C51-C3C9-1EC0-E1C0-4738C933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2E64F-855B-965E-7E92-8DD901F7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F055A-8A71-7865-CBB2-B877353F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8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3CA548-1BFD-9EBB-554F-8FA4ADE5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34215B-24BB-D048-329E-828E379D8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2BF7A-D241-B8BC-6F9B-00A5E6ACE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2E43-3583-47C3-BE4D-CEC7666397EB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A936C-8211-98B3-6F89-BCC76AF31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429A3-D895-CF39-CB85-E3FB0251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FFFE-7261-4CDD-8143-9FA640B53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9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AA0E4-F572-C6A0-87E6-1F1C3D825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07-Machine-Data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7236F-C60D-F969-2210-B5AE487B5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瞿睿</a:t>
            </a:r>
            <a:endParaRPr lang="en-US" altLang="zh-CN" dirty="0"/>
          </a:p>
          <a:p>
            <a:r>
              <a:rPr lang="en-US" altLang="zh-CN" dirty="0"/>
              <a:t>2023/10/11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8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821D3-438D-E47E-F857-B44A116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3C061-C6F9-FD51-F8FA-C2A57A55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Fields ordered according to declaration</a:t>
            </a:r>
          </a:p>
          <a:p>
            <a:pPr lvl="1"/>
            <a:r>
              <a:rPr lang="en-US" altLang="zh-CN" dirty="0"/>
              <a:t>Alignment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245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5B74-AED6-5B41-2640-83E5F400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Structures Alignment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7D5C3-4218-F412-AB85-14584C1A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Rules</a:t>
            </a:r>
          </a:p>
          <a:p>
            <a:pPr lvl="1"/>
            <a:r>
              <a:rPr lang="en-US" altLang="zh-CN" dirty="0"/>
              <a:t>Primitive data type requires K bytes</a:t>
            </a:r>
          </a:p>
          <a:p>
            <a:pPr lvl="1"/>
            <a:r>
              <a:rPr lang="en-US" altLang="zh-CN" dirty="0"/>
              <a:t>Initial address &amp; structure length must be multiples of K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Reasons : efficiency</a:t>
            </a:r>
          </a:p>
          <a:p>
            <a:r>
              <a:rPr lang="en-US" altLang="zh-CN" dirty="0"/>
              <a:t>To Saving Space : Put large data types first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815943-3399-701B-960E-2EB7AA14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7" y="3018225"/>
            <a:ext cx="2995891" cy="1779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9B8623-BA0F-64F9-02C6-2D7CE2916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093" y="3256964"/>
            <a:ext cx="6703547" cy="17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6A14E-1E73-2971-7395-D40164AB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往年题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0CCCA6-3AAC-D0F8-A686-0CDE74A3B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7" y="1690688"/>
            <a:ext cx="6784773" cy="5135108"/>
          </a:xfrm>
        </p:spPr>
      </p:pic>
    </p:spTree>
    <p:extLst>
      <p:ext uri="{BB962C8B-B14F-4D97-AF65-F5344CB8AC3E}">
        <p14:creationId xmlns:p14="http://schemas.microsoft.com/office/powerpoint/2010/main" val="409243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73522-3068-A1C9-8D3B-A8E39BBB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往年题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99F33F-AC83-8193-D419-B9F6FABB7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90" y="1419877"/>
            <a:ext cx="5798993" cy="4890650"/>
          </a:xfrm>
        </p:spPr>
      </p:pic>
    </p:spTree>
    <p:extLst>
      <p:ext uri="{BB962C8B-B14F-4D97-AF65-F5344CB8AC3E}">
        <p14:creationId xmlns:p14="http://schemas.microsoft.com/office/powerpoint/2010/main" val="87944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FD9EF-7EC4-DF6F-5170-7DB79FD6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往年题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A1E72A-2DCF-51FC-3E81-42A6106A2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3" y="1514648"/>
            <a:ext cx="7316172" cy="4485460"/>
          </a:xfrm>
        </p:spPr>
      </p:pic>
    </p:spTree>
    <p:extLst>
      <p:ext uri="{BB962C8B-B14F-4D97-AF65-F5344CB8AC3E}">
        <p14:creationId xmlns:p14="http://schemas.microsoft.com/office/powerpoint/2010/main" val="165323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9FE32-A46F-CC8B-79B3-D4F2A048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873E3-F112-09FB-89C4-874FE295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Registers</a:t>
            </a:r>
          </a:p>
          <a:p>
            <a:r>
              <a:rPr lang="en-US" altLang="zh-CN" dirty="0"/>
              <a:t>Instructions</a:t>
            </a:r>
          </a:p>
          <a:p>
            <a:r>
              <a:rPr lang="en-US" altLang="zh-CN" dirty="0"/>
              <a:t>Comparisons</a:t>
            </a:r>
          </a:p>
          <a:p>
            <a:r>
              <a:rPr lang="en-US" altLang="zh-CN" dirty="0"/>
              <a:t>Using constant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274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378BB-D0BB-33A5-D1F0-CAF47209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6D221-40A3-9D7F-233F-A2F64CD5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Arguments passed in %xmm0, %xmm1, ...</a:t>
            </a:r>
          </a:p>
          <a:p>
            <a:r>
              <a:rPr lang="en-US" altLang="zh-CN" dirty="0"/>
              <a:t>Result returned in %xmm0</a:t>
            </a:r>
          </a:p>
          <a:p>
            <a:r>
              <a:rPr lang="en-US" altLang="zh-CN" dirty="0"/>
              <a:t>%</a:t>
            </a:r>
            <a:r>
              <a:rPr lang="en-US" altLang="zh-CN" dirty="0" err="1"/>
              <a:t>ymm</a:t>
            </a:r>
            <a:r>
              <a:rPr lang="en-US" altLang="zh-CN" dirty="0"/>
              <a:t> : 32bytes        %</a:t>
            </a:r>
            <a:r>
              <a:rPr lang="en-US" altLang="zh-CN" dirty="0" err="1"/>
              <a:t>xmm</a:t>
            </a:r>
            <a:r>
              <a:rPr lang="en-US" altLang="zh-CN" dirty="0"/>
              <a:t> : low 16 bytes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en-US" altLang="zh-CN" dirty="0" err="1"/>
              <a:t>ymm</a:t>
            </a:r>
            <a:endParaRPr lang="en-US" altLang="zh-CN" dirty="0"/>
          </a:p>
          <a:p>
            <a:r>
              <a:rPr lang="en-US" altLang="zh-CN" dirty="0"/>
              <a:t>Integer (and pointer) arguments passed in regular registers</a:t>
            </a:r>
          </a:p>
        </p:txBody>
      </p:sp>
    </p:spTree>
    <p:extLst>
      <p:ext uri="{BB962C8B-B14F-4D97-AF65-F5344CB8AC3E}">
        <p14:creationId xmlns:p14="http://schemas.microsoft.com/office/powerpoint/2010/main" val="98452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D2266-540C-6B28-5119-1D0F4E9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951B8E-6534-BC12-1DD5-A87CD271A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65" y="1586226"/>
            <a:ext cx="7897978" cy="1987705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C03C24-A4DE-9C11-5867-F411B9C4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4" y="3573931"/>
            <a:ext cx="7897978" cy="265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8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CCE74-6CE2-8CA8-E565-A06C70E8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C4AE6-43DE-96A9-69B7-2BC7C846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Instructions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Flags:</a:t>
            </a:r>
            <a:r>
              <a:rPr lang="zh-CN" altLang="en-US" dirty="0"/>
              <a:t> </a:t>
            </a:r>
            <a:r>
              <a:rPr lang="en-US" altLang="zh-CN" dirty="0"/>
              <a:t>ZF(zero),</a:t>
            </a:r>
            <a:r>
              <a:rPr lang="zh-CN" altLang="en-US" dirty="0"/>
              <a:t> </a:t>
            </a:r>
            <a:r>
              <a:rPr lang="en-US" altLang="zh-CN" dirty="0"/>
              <a:t>CF(carry),</a:t>
            </a:r>
            <a:r>
              <a:rPr lang="zh-CN" altLang="en-US" dirty="0"/>
              <a:t> </a:t>
            </a:r>
            <a:r>
              <a:rPr lang="en-US" altLang="zh-CN" dirty="0"/>
              <a:t>PF(parity)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D1FA29-0066-BE3B-489C-5C8CFBBD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13" y="2256621"/>
            <a:ext cx="11037333" cy="11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11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23822-F946-11C3-AB9F-C938E821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constant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82E24-DBA9-2A66-FE99-F6667571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Loaded from memory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5AF12B-F6FD-56C5-790D-81BDC01A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3" y="2448761"/>
            <a:ext cx="6946392" cy="41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2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51724F4-025E-4BB6-891E-440A7CF36882}"/>
              </a:ext>
            </a:extLst>
          </p:cNvPr>
          <p:cNvSpPr txBox="1"/>
          <p:nvPr/>
        </p:nvSpPr>
        <p:spPr>
          <a:xfrm>
            <a:off x="1104094" y="893797"/>
            <a:ext cx="2273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+mn-ea"/>
              </a:rPr>
              <a:t>1 Arrays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03C28B-D317-40E4-884E-AB30A5CA0E53}"/>
              </a:ext>
            </a:extLst>
          </p:cNvPr>
          <p:cNvSpPr txBox="1"/>
          <p:nvPr/>
        </p:nvSpPr>
        <p:spPr>
          <a:xfrm>
            <a:off x="1104095" y="2265527"/>
            <a:ext cx="3251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+mn-ea"/>
              </a:rPr>
              <a:t>2 Structures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E2D85D-9398-4746-9039-6D092D2023B5}"/>
              </a:ext>
            </a:extLst>
          </p:cNvPr>
          <p:cNvSpPr txBox="1"/>
          <p:nvPr/>
        </p:nvSpPr>
        <p:spPr>
          <a:xfrm>
            <a:off x="1104094" y="3729724"/>
            <a:ext cx="4480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+mn-ea"/>
              </a:rPr>
              <a:t>3 Floating Points</a:t>
            </a:r>
            <a:endParaRPr lang="zh-CN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136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E297-643F-3B68-BA50-75567E77F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3FEF47-937E-4FBD-7B7C-24E412AAF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9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5235-9510-1464-1A6F-BF958274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708E4-F60C-DD09-DB0A-91E8C623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T a[L] : Contiguously allocated region of L * </a:t>
            </a:r>
            <a:r>
              <a:rPr lang="en-US" altLang="zh-CN" dirty="0" err="1"/>
              <a:t>sizeof</a:t>
            </a:r>
            <a:r>
              <a:rPr lang="en-US" altLang="zh-CN" dirty="0"/>
              <a:t>(T) bytes in memory</a:t>
            </a:r>
          </a:p>
          <a:p>
            <a:pPr lvl="1"/>
            <a:r>
              <a:rPr lang="en-US" altLang="zh-CN" dirty="0"/>
              <a:t>Multidimensional : Nested(“Row-Major” ordering)</a:t>
            </a:r>
          </a:p>
          <a:p>
            <a:r>
              <a:rPr lang="en-US" altLang="zh-CN" dirty="0"/>
              <a:t>Access</a:t>
            </a:r>
          </a:p>
          <a:p>
            <a:pPr lvl="1"/>
            <a:r>
              <a:rPr lang="en-US" altLang="zh-CN" dirty="0"/>
              <a:t>Identifier A can be used as a pointer to array element 0: Type T*</a:t>
            </a:r>
          </a:p>
          <a:p>
            <a:pPr lvl="1"/>
            <a:r>
              <a:rPr lang="en-US" altLang="zh-CN" dirty="0" err="1"/>
              <a:t>Mutidimensional</a:t>
            </a:r>
            <a:endParaRPr lang="en-US" altLang="zh-CN" dirty="0"/>
          </a:p>
          <a:p>
            <a:pPr lvl="1"/>
            <a:r>
              <a:rPr lang="en-US" altLang="zh-CN" dirty="0"/>
              <a:t>implicit indexing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46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FA360-9F81-A983-13A7-69D24331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B2A94-4550-6D3B-C3D3-1A437946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Principle : T a[L] Contiguously allocated region of L * </a:t>
            </a:r>
            <a:r>
              <a:rPr lang="en-US" altLang="zh-CN" dirty="0" err="1"/>
              <a:t>sizeof</a:t>
            </a:r>
            <a:r>
              <a:rPr lang="en-US" altLang="zh-CN" dirty="0"/>
              <a:t>(T) bytes in memory</a:t>
            </a:r>
          </a:p>
          <a:p>
            <a:r>
              <a:rPr lang="en-US" altLang="zh-CN" dirty="0"/>
              <a:t>Multidimensional : Nested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F914EB-2304-AFDD-3948-41E9C1057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4" y="3130539"/>
            <a:ext cx="9890589" cy="21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D5235-9510-1464-1A6F-BF958274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708E4-F60C-DD09-DB0A-91E8C623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Allocation</a:t>
            </a:r>
          </a:p>
          <a:p>
            <a:pPr lvl="1"/>
            <a:r>
              <a:rPr lang="en-US" altLang="zh-CN" dirty="0"/>
              <a:t>T a[L] : Contiguously allocated region of L * </a:t>
            </a:r>
            <a:r>
              <a:rPr lang="en-US" altLang="zh-CN" dirty="0" err="1"/>
              <a:t>sizeof</a:t>
            </a:r>
            <a:r>
              <a:rPr lang="en-US" altLang="zh-CN" dirty="0"/>
              <a:t>(T) bytes in memory</a:t>
            </a:r>
          </a:p>
          <a:p>
            <a:pPr lvl="1"/>
            <a:r>
              <a:rPr lang="en-US" altLang="zh-CN" dirty="0"/>
              <a:t>Multidimensional : Nested(“Row-Major” ordering)</a:t>
            </a:r>
          </a:p>
          <a:p>
            <a:r>
              <a:rPr lang="en-US" altLang="zh-CN" dirty="0"/>
              <a:t>Access</a:t>
            </a:r>
          </a:p>
          <a:p>
            <a:pPr lvl="1"/>
            <a:r>
              <a:rPr lang="en-US" altLang="zh-CN" dirty="0"/>
              <a:t>Identifier A can be used as a pointer to array element 0: Type T*</a:t>
            </a:r>
          </a:p>
          <a:p>
            <a:pPr lvl="1"/>
            <a:r>
              <a:rPr lang="en-US" altLang="zh-CN" dirty="0" err="1"/>
              <a:t>Mutidimensional</a:t>
            </a:r>
            <a:endParaRPr lang="en-US" altLang="zh-CN" dirty="0"/>
          </a:p>
          <a:p>
            <a:pPr lvl="1"/>
            <a:r>
              <a:rPr lang="en-US" altLang="zh-CN" dirty="0"/>
              <a:t>implicit indexing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18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FD6BA-14EB-3FAF-E76F-153ADC98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access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7269F-DCF8-B75C-5436-9153250C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Identifier A can be used as a pointer to array element 0: Type T*</a:t>
            </a:r>
          </a:p>
          <a:p>
            <a:pPr lvl="1"/>
            <a:r>
              <a:rPr lang="zh-CN" altLang="en-US" dirty="0"/>
              <a:t>但是数组和指针并不是一个东西，尽管他们大多数时候是相同的</a:t>
            </a:r>
            <a:endParaRPr lang="en-US" altLang="zh-CN" dirty="0"/>
          </a:p>
          <a:p>
            <a:pPr lvl="1"/>
            <a:r>
              <a:rPr lang="zh-CN" altLang="en-US" dirty="0"/>
              <a:t>数组像一座房子，而指针像门牌号，数组是一个常量而指针不是，数组比指针包含了更多的信息</a:t>
            </a:r>
            <a:endParaRPr lang="en-US" altLang="zh-CN" dirty="0"/>
          </a:p>
          <a:p>
            <a:pPr lvl="1"/>
            <a:r>
              <a:rPr lang="zh-CN" altLang="en-US" dirty="0"/>
              <a:t>例子：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把数组作为参数传递时，它会退化为指针</a:t>
            </a:r>
            <a:endParaRPr lang="en-US" altLang="zh-CN" dirty="0"/>
          </a:p>
          <a:p>
            <a:r>
              <a:rPr lang="en-US" altLang="zh-CN" dirty="0" err="1"/>
              <a:t>Nested:Row</a:t>
            </a:r>
            <a:r>
              <a:rPr lang="en-US" altLang="zh-CN" dirty="0"/>
              <a:t> Vectors</a:t>
            </a:r>
          </a:p>
          <a:p>
            <a:pPr lvl="1"/>
            <a:r>
              <a:rPr lang="en-US" altLang="zh-CN" dirty="0"/>
              <a:t> A[</a:t>
            </a:r>
            <a:r>
              <a:rPr lang="en-US" altLang="zh-CN" dirty="0" err="1"/>
              <a:t>i</a:t>
            </a:r>
            <a:r>
              <a:rPr lang="en-US" altLang="zh-CN" dirty="0"/>
              <a:t>] is array of C elements</a:t>
            </a:r>
          </a:p>
          <a:p>
            <a:pPr lvl="1"/>
            <a:r>
              <a:rPr lang="en-US" altLang="zh-CN" dirty="0"/>
              <a:t> Each element of type T requires K bytes</a:t>
            </a:r>
          </a:p>
          <a:p>
            <a:pPr lvl="1"/>
            <a:r>
              <a:rPr lang="en-US" altLang="zh-CN" dirty="0"/>
              <a:t> Starting address A + </a:t>
            </a:r>
            <a:r>
              <a:rPr lang="en-US" altLang="zh-CN" dirty="0" err="1"/>
              <a:t>i</a:t>
            </a:r>
            <a:r>
              <a:rPr lang="en-US" altLang="zh-CN" dirty="0"/>
              <a:t> * (C * K)</a:t>
            </a:r>
          </a:p>
          <a:p>
            <a:r>
              <a:rPr lang="en-US" altLang="zh-CN" dirty="0"/>
              <a:t>Multi-level</a:t>
            </a:r>
          </a:p>
        </p:txBody>
      </p:sp>
    </p:spTree>
    <p:extLst>
      <p:ext uri="{BB962C8B-B14F-4D97-AF65-F5344CB8AC3E}">
        <p14:creationId xmlns:p14="http://schemas.microsoft.com/office/powerpoint/2010/main" val="428802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2FE26-12C2-C54C-05D7-CBEABBB0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948"/>
            <a:ext cx="10515600" cy="1325563"/>
          </a:xfrm>
        </p:spPr>
        <p:txBody>
          <a:bodyPr/>
          <a:lstStyle/>
          <a:p>
            <a:r>
              <a:rPr lang="en-US" altLang="zh-CN" dirty="0"/>
              <a:t>Array Element </a:t>
            </a:r>
            <a:r>
              <a:rPr lang="en-US" altLang="zh-CN" dirty="0" err="1"/>
              <a:t>Accesses:Compare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A4A4985-64A0-7AC2-9F1A-17B2BE12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nested array to reduce memory access times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1DF538-8270-0412-5113-14F0240D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1" y="2393228"/>
            <a:ext cx="7654248" cy="41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23F83-43C8-A6E5-7340-7B4C6BFC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dimensions, implicit indexing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A91C704-CDD6-4CAC-D4E4-C0F6AD08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Now supported by </a:t>
            </a:r>
            <a:r>
              <a:rPr lang="en-US" altLang="zh-CN" dirty="0" err="1"/>
              <a:t>gcc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0CCB266C-2EA6-49E5-AB96-879C35844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129"/>
            <a:ext cx="5702593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51724F4-025E-4BB6-891E-440A7CF36882}"/>
              </a:ext>
            </a:extLst>
          </p:cNvPr>
          <p:cNvSpPr txBox="1"/>
          <p:nvPr/>
        </p:nvSpPr>
        <p:spPr>
          <a:xfrm>
            <a:off x="1104094" y="893797"/>
            <a:ext cx="2273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+mn-ea"/>
              </a:rPr>
              <a:t>1 Arrays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03C28B-D317-40E4-884E-AB30A5CA0E53}"/>
              </a:ext>
            </a:extLst>
          </p:cNvPr>
          <p:cNvSpPr txBox="1"/>
          <p:nvPr/>
        </p:nvSpPr>
        <p:spPr>
          <a:xfrm>
            <a:off x="1104095" y="2265527"/>
            <a:ext cx="3251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+mn-ea"/>
              </a:rPr>
              <a:t>2 Structures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E2D85D-9398-4746-9039-6D092D2023B5}"/>
              </a:ext>
            </a:extLst>
          </p:cNvPr>
          <p:cNvSpPr txBox="1"/>
          <p:nvPr/>
        </p:nvSpPr>
        <p:spPr>
          <a:xfrm>
            <a:off x="1104094" y="3729724"/>
            <a:ext cx="4480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+mn-ea"/>
              </a:rPr>
              <a:t>3 Floating Points</a:t>
            </a:r>
            <a:endParaRPr lang="zh-CN" altLang="en-US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78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408</Words>
  <Application>Microsoft Office PowerPoint</Application>
  <PresentationFormat>宽屏</PresentationFormat>
  <Paragraphs>90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07-Machine-Data</vt:lpstr>
      <vt:lpstr>PowerPoint 演示文稿</vt:lpstr>
      <vt:lpstr>Arrays</vt:lpstr>
      <vt:lpstr>Array allocation</vt:lpstr>
      <vt:lpstr>Arrays</vt:lpstr>
      <vt:lpstr>Array access</vt:lpstr>
      <vt:lpstr>Array Element Accesses:Compare</vt:lpstr>
      <vt:lpstr>Variable dimensions, implicit indexing</vt:lpstr>
      <vt:lpstr>PowerPoint 演示文稿</vt:lpstr>
      <vt:lpstr>Structures</vt:lpstr>
      <vt:lpstr>Structures Alignment</vt:lpstr>
      <vt:lpstr>往年题</vt:lpstr>
      <vt:lpstr>往年题</vt:lpstr>
      <vt:lpstr>往年题</vt:lpstr>
      <vt:lpstr>Floating Points</vt:lpstr>
      <vt:lpstr>Registers</vt:lpstr>
      <vt:lpstr>Instructions</vt:lpstr>
      <vt:lpstr>Comparisons</vt:lpstr>
      <vt:lpstr>Using constant values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07-Machine-Data</dc:title>
  <dc:creator>rui qu</dc:creator>
  <cp:lastModifiedBy>rui qu</cp:lastModifiedBy>
  <cp:revision>34</cp:revision>
  <dcterms:created xsi:type="dcterms:W3CDTF">2023-10-09T09:51:10Z</dcterms:created>
  <dcterms:modified xsi:type="dcterms:W3CDTF">2023-10-09T14:27:01Z</dcterms:modified>
</cp:coreProperties>
</file>