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83" r:id="rId5"/>
    <p:sldId id="285" r:id="rId6"/>
    <p:sldId id="284" r:id="rId7"/>
    <p:sldId id="286" r:id="rId8"/>
    <p:sldId id="287" r:id="rId9"/>
    <p:sldId id="288" r:id="rId10"/>
    <p:sldId id="289" r:id="rId11"/>
    <p:sldId id="291" r:id="rId12"/>
    <p:sldId id="292" r:id="rId13"/>
    <p:sldId id="293" r:id="rId14"/>
    <p:sldId id="294" r:id="rId15"/>
    <p:sldId id="295" r:id="rId16"/>
    <p:sldId id="296" r:id="rId17"/>
    <p:sldId id="298" r:id="rId18"/>
    <p:sldId id="297" r:id="rId19"/>
    <p:sldId id="299" r:id="rId20"/>
    <p:sldId id="303" r:id="rId21"/>
    <p:sldId id="301" r:id="rId22"/>
    <p:sldId id="302" r:id="rId23"/>
    <p:sldId id="305" r:id="rId24"/>
    <p:sldId id="304" r:id="rId25"/>
    <p:sldId id="30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8873F-2C90-4CD7-860A-14356E9BD4E9}" v="6249" dt="2024-02-23T05:10:46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an Cheng" userId="85f134d9dbb33a9b" providerId="LiveId" clId="{97FB2EB6-C87D-4EE5-B19A-C244FDA9DAE1}"/>
  </pc:docChgLst>
  <pc:docChgLst>
    <pc:chgData userId="85f134d9dbb33a9b" providerId="LiveId" clId="{573867A1-8827-4BC4-A81E-7C16F5033134}"/>
  </pc:docChgLst>
  <pc:docChgLst>
    <pc:chgData userId="85f134d9dbb33a9b" providerId="LiveId" clId="{7C98873F-2C90-4CD7-860A-14356E9BD4E9}"/>
    <pc:docChg chg="undo redo custSel addSld delSld modSld sldOrd">
      <pc:chgData name="" userId="85f134d9dbb33a9b" providerId="LiveId" clId="{7C98873F-2C90-4CD7-860A-14356E9BD4E9}" dt="2024-02-23T05:10:46.139" v="3613"/>
      <pc:docMkLst>
        <pc:docMk/>
      </pc:docMkLst>
      <pc:sldChg chg="modSp">
        <pc:chgData name="" userId="85f134d9dbb33a9b" providerId="LiveId" clId="{7C98873F-2C90-4CD7-860A-14356E9BD4E9}" dt="2024-02-23T02:21:38.032" v="33" actId="20577"/>
        <pc:sldMkLst>
          <pc:docMk/>
          <pc:sldMk cId="2857381380" sldId="256"/>
        </pc:sldMkLst>
        <pc:spChg chg="mod">
          <ac:chgData name="" userId="85f134d9dbb33a9b" providerId="LiveId" clId="{7C98873F-2C90-4CD7-860A-14356E9BD4E9}" dt="2024-02-23T02:21:38.032" v="33" actId="20577"/>
          <ac:spMkLst>
            <pc:docMk/>
            <pc:sldMk cId="2857381380" sldId="256"/>
            <ac:spMk id="2" creationId="{D8E11403-6D6E-4C0E-88A5-ECE5C9A89372}"/>
          </ac:spMkLst>
        </pc:spChg>
      </pc:sldChg>
      <pc:sldChg chg="addSp delSp modSp delAnim modAnim">
        <pc:chgData name="" userId="85f134d9dbb33a9b" providerId="LiveId" clId="{7C98873F-2C90-4CD7-860A-14356E9BD4E9}" dt="2024-02-23T04:43:22.255" v="2999"/>
        <pc:sldMkLst>
          <pc:docMk/>
          <pc:sldMk cId="1897393454" sldId="257"/>
        </pc:sldMkLst>
        <pc:spChg chg="mod">
          <ac:chgData name="" userId="85f134d9dbb33a9b" providerId="LiveId" clId="{7C98873F-2C90-4CD7-860A-14356E9BD4E9}" dt="2024-02-23T02:31:31.928" v="263" actId="20577"/>
          <ac:spMkLst>
            <pc:docMk/>
            <pc:sldMk cId="1897393454" sldId="257"/>
            <ac:spMk id="2" creationId="{42A0788D-3807-443D-837F-0994091D5C47}"/>
          </ac:spMkLst>
        </pc:spChg>
        <pc:spChg chg="add mod">
          <ac:chgData name="" userId="85f134d9dbb33a9b" providerId="LiveId" clId="{7C98873F-2C90-4CD7-860A-14356E9BD4E9}" dt="2024-02-23T02:28:36.623" v="165" actId="1076"/>
          <ac:spMkLst>
            <pc:docMk/>
            <pc:sldMk cId="1897393454" sldId="257"/>
            <ac:spMk id="3" creationId="{E8F2AEF4-4E07-41DC-AA2B-C5A62823CB5A}"/>
          </ac:spMkLst>
        </pc:spChg>
        <pc:spChg chg="add mod">
          <ac:chgData name="" userId="85f134d9dbb33a9b" providerId="LiveId" clId="{7C98873F-2C90-4CD7-860A-14356E9BD4E9}" dt="2024-02-23T02:30:33.343" v="228" actId="14100"/>
          <ac:spMkLst>
            <pc:docMk/>
            <pc:sldMk cId="1897393454" sldId="257"/>
            <ac:spMk id="5" creationId="{79BF25CE-2581-475C-8A52-536D7B0972AC}"/>
          </ac:spMkLst>
        </pc:spChg>
        <pc:spChg chg="add mod">
          <ac:chgData name="" userId="85f134d9dbb33a9b" providerId="LiveId" clId="{7C98873F-2C90-4CD7-860A-14356E9BD4E9}" dt="2024-02-23T04:43:04.821" v="2995" actId="1076"/>
          <ac:spMkLst>
            <pc:docMk/>
            <pc:sldMk cId="1897393454" sldId="257"/>
            <ac:spMk id="9" creationId="{12AEFEC4-21F0-4FA4-8690-2A8A529CC2C2}"/>
          </ac:spMkLst>
        </pc:spChg>
        <pc:spChg chg="add mod">
          <ac:chgData name="" userId="85f134d9dbb33a9b" providerId="LiveId" clId="{7C98873F-2C90-4CD7-860A-14356E9BD4E9}" dt="2024-02-23T03:13:47.241" v="859" actId="1076"/>
          <ac:spMkLst>
            <pc:docMk/>
            <pc:sldMk cId="1897393454" sldId="257"/>
            <ac:spMk id="10" creationId="{73360DA2-3BB7-4A23-9D2E-28AAEDB97B0A}"/>
          </ac:spMkLst>
        </pc:spChg>
        <pc:spChg chg="del">
          <ac:chgData name="" userId="85f134d9dbb33a9b" providerId="LiveId" clId="{7C98873F-2C90-4CD7-860A-14356E9BD4E9}" dt="2024-02-23T02:26:49.125" v="67" actId="478"/>
          <ac:spMkLst>
            <pc:docMk/>
            <pc:sldMk cId="1897393454" sldId="257"/>
            <ac:spMk id="14" creationId="{242C2D87-81B1-442F-8CA8-5CE102E8AE86}"/>
          </ac:spMkLst>
        </pc:spChg>
        <pc:spChg chg="del">
          <ac:chgData name="" userId="85f134d9dbb33a9b" providerId="LiveId" clId="{7C98873F-2C90-4CD7-860A-14356E9BD4E9}" dt="2024-02-23T02:26:49.125" v="67" actId="478"/>
          <ac:spMkLst>
            <pc:docMk/>
            <pc:sldMk cId="1897393454" sldId="257"/>
            <ac:spMk id="15" creationId="{48BB9307-039B-49D4-9500-29D374914EBE}"/>
          </ac:spMkLst>
        </pc:spChg>
        <pc:spChg chg="del">
          <ac:chgData name="" userId="85f134d9dbb33a9b" providerId="LiveId" clId="{7C98873F-2C90-4CD7-860A-14356E9BD4E9}" dt="2024-02-23T02:26:49.125" v="67" actId="478"/>
          <ac:spMkLst>
            <pc:docMk/>
            <pc:sldMk cId="1897393454" sldId="257"/>
            <ac:spMk id="16" creationId="{03F47B13-A536-417D-BD9B-402641A0FDB0}"/>
          </ac:spMkLst>
        </pc:spChg>
        <pc:spChg chg="del">
          <ac:chgData name="" userId="85f134d9dbb33a9b" providerId="LiveId" clId="{7C98873F-2C90-4CD7-860A-14356E9BD4E9}" dt="2024-02-23T02:26:49.125" v="67" actId="478"/>
          <ac:spMkLst>
            <pc:docMk/>
            <pc:sldMk cId="1897393454" sldId="257"/>
            <ac:spMk id="17" creationId="{F177109B-2438-4FC0-8FF6-702903E2B900}"/>
          </ac:spMkLst>
        </pc:spChg>
        <pc:spChg chg="add del mod">
          <ac:chgData name="" userId="85f134d9dbb33a9b" providerId="LiveId" clId="{7C98873F-2C90-4CD7-860A-14356E9BD4E9}" dt="2024-02-23T04:42:53.855" v="2988" actId="478"/>
          <ac:spMkLst>
            <pc:docMk/>
            <pc:sldMk cId="1897393454" sldId="257"/>
            <ac:spMk id="18" creationId="{E5DBEBC4-C654-487D-A22F-95CF64274F9B}"/>
          </ac:spMkLst>
        </pc:spChg>
        <pc:spChg chg="del">
          <ac:chgData name="" userId="85f134d9dbb33a9b" providerId="LiveId" clId="{7C98873F-2C90-4CD7-860A-14356E9BD4E9}" dt="2024-02-23T02:26:49.125" v="67" actId="478"/>
          <ac:spMkLst>
            <pc:docMk/>
            <pc:sldMk cId="1897393454" sldId="257"/>
            <ac:spMk id="22" creationId="{7E65C5D0-62A8-4DA8-B8A7-6E756503FDD6}"/>
          </ac:spMkLst>
        </pc:spChg>
        <pc:spChg chg="del">
          <ac:chgData name="" userId="85f134d9dbb33a9b" providerId="LiveId" clId="{7C98873F-2C90-4CD7-860A-14356E9BD4E9}" dt="2024-02-23T02:26:49.125" v="67" actId="478"/>
          <ac:spMkLst>
            <pc:docMk/>
            <pc:sldMk cId="1897393454" sldId="257"/>
            <ac:spMk id="23" creationId="{C5AF2B07-C5C0-42CB-BD56-D4FB0E01029C}"/>
          </ac:spMkLst>
        </pc:spChg>
        <pc:spChg chg="del">
          <ac:chgData name="" userId="85f134d9dbb33a9b" providerId="LiveId" clId="{7C98873F-2C90-4CD7-860A-14356E9BD4E9}" dt="2024-02-23T02:26:49.125" v="67" actId="478"/>
          <ac:spMkLst>
            <pc:docMk/>
            <pc:sldMk cId="1897393454" sldId="257"/>
            <ac:spMk id="24" creationId="{0BFF0F6A-9092-49E9-BCC7-81152A873EB8}"/>
          </ac:spMkLst>
        </pc:spChg>
        <pc:spChg chg="add mod">
          <ac:chgData name="" userId="85f134d9dbb33a9b" providerId="LiveId" clId="{7C98873F-2C90-4CD7-860A-14356E9BD4E9}" dt="2024-02-23T02:30:35.207" v="229" actId="14100"/>
          <ac:spMkLst>
            <pc:docMk/>
            <pc:sldMk cId="1897393454" sldId="257"/>
            <ac:spMk id="30" creationId="{2449940A-7AD2-4B6C-B50C-D6BA5837C48E}"/>
          </ac:spMkLst>
        </pc:spChg>
        <pc:spChg chg="add mod">
          <ac:chgData name="" userId="85f134d9dbb33a9b" providerId="LiveId" clId="{7C98873F-2C90-4CD7-860A-14356E9BD4E9}" dt="2024-02-23T03:13:50.105" v="860" actId="1076"/>
          <ac:spMkLst>
            <pc:docMk/>
            <pc:sldMk cId="1897393454" sldId="257"/>
            <ac:spMk id="35" creationId="{266F6EC3-5F21-4AF2-A2AD-E07385660F0D}"/>
          </ac:spMkLst>
        </pc:spChg>
        <pc:spChg chg="add mod">
          <ac:chgData name="" userId="85f134d9dbb33a9b" providerId="LiveId" clId="{7C98873F-2C90-4CD7-860A-14356E9BD4E9}" dt="2024-02-23T03:13:52.209" v="861" actId="1076"/>
          <ac:spMkLst>
            <pc:docMk/>
            <pc:sldMk cId="1897393454" sldId="257"/>
            <ac:spMk id="38" creationId="{01035188-E631-4F9A-96EA-BD388C1C0B56}"/>
          </ac:spMkLst>
        </pc:spChg>
        <pc:spChg chg="del">
          <ac:chgData name="" userId="85f134d9dbb33a9b" providerId="LiveId" clId="{7C98873F-2C90-4CD7-860A-14356E9BD4E9}" dt="2024-02-23T02:26:49.125" v="67" actId="478"/>
          <ac:spMkLst>
            <pc:docMk/>
            <pc:sldMk cId="1897393454" sldId="257"/>
            <ac:spMk id="68" creationId="{B5D83FBF-F55A-4F14-A5C5-DF28F9F56417}"/>
          </ac:spMkLst>
        </pc:spChg>
        <pc:spChg chg="del">
          <ac:chgData name="" userId="85f134d9dbb33a9b" providerId="LiveId" clId="{7C98873F-2C90-4CD7-860A-14356E9BD4E9}" dt="2024-02-23T02:26:49.125" v="67" actId="478"/>
          <ac:spMkLst>
            <pc:docMk/>
            <pc:sldMk cId="1897393454" sldId="257"/>
            <ac:spMk id="71" creationId="{5E27F5AC-2D19-4855-921E-32ECE7DEF28C}"/>
          </ac:spMkLst>
        </pc:spChg>
        <pc:spChg chg="del">
          <ac:chgData name="" userId="85f134d9dbb33a9b" providerId="LiveId" clId="{7C98873F-2C90-4CD7-860A-14356E9BD4E9}" dt="2024-02-23T02:26:49.125" v="67" actId="478"/>
          <ac:spMkLst>
            <pc:docMk/>
            <pc:sldMk cId="1897393454" sldId="257"/>
            <ac:spMk id="77" creationId="{06924C8D-E09C-401A-B065-1576D5418109}"/>
          </ac:spMkLst>
        </pc:spChg>
        <pc:spChg chg="del">
          <ac:chgData name="" userId="85f134d9dbb33a9b" providerId="LiveId" clId="{7C98873F-2C90-4CD7-860A-14356E9BD4E9}" dt="2024-02-23T02:26:49.125" v="67" actId="478"/>
          <ac:spMkLst>
            <pc:docMk/>
            <pc:sldMk cId="1897393454" sldId="257"/>
            <ac:spMk id="86" creationId="{F88D7B52-C50F-4A8C-BA33-148EA4B49379}"/>
          </ac:spMkLst>
        </pc:spChg>
        <pc:graphicFrameChg chg="add del modGraphic">
          <ac:chgData name="" userId="85f134d9dbb33a9b" providerId="LiveId" clId="{7C98873F-2C90-4CD7-860A-14356E9BD4E9}" dt="2024-02-23T02:33:09.998" v="368" actId="27309"/>
          <ac:graphicFrameMkLst>
            <pc:docMk/>
            <pc:sldMk cId="1897393454" sldId="257"/>
            <ac:graphicFrameMk id="13" creationId="{E6D1EB51-035E-409B-8410-0C29FA859792}"/>
          </ac:graphicFrameMkLst>
        </pc:graphicFrameChg>
        <pc:picChg chg="del">
          <ac:chgData name="" userId="85f134d9dbb33a9b" providerId="LiveId" clId="{7C98873F-2C90-4CD7-860A-14356E9BD4E9}" dt="2024-02-23T02:26:49.125" v="67" actId="478"/>
          <ac:picMkLst>
            <pc:docMk/>
            <pc:sldMk cId="1897393454" sldId="257"/>
            <ac:picMk id="4" creationId="{7C4B848F-B605-4F8B-8250-452E75590B6B}"/>
          </ac:picMkLst>
        </pc:picChg>
        <pc:picChg chg="del">
          <ac:chgData name="" userId="85f134d9dbb33a9b" providerId="LiveId" clId="{7C98873F-2C90-4CD7-860A-14356E9BD4E9}" dt="2024-02-23T02:26:49.125" v="67" actId="478"/>
          <ac:picMkLst>
            <pc:docMk/>
            <pc:sldMk cId="1897393454" sldId="257"/>
            <ac:picMk id="8" creationId="{BD06886A-293D-47B0-84F6-FDD391D9F1A0}"/>
          </ac:picMkLst>
        </pc:picChg>
        <pc:picChg chg="del">
          <ac:chgData name="" userId="85f134d9dbb33a9b" providerId="LiveId" clId="{7C98873F-2C90-4CD7-860A-14356E9BD4E9}" dt="2024-02-23T02:26:49.125" v="67" actId="478"/>
          <ac:picMkLst>
            <pc:docMk/>
            <pc:sldMk cId="1897393454" sldId="257"/>
            <ac:picMk id="12" creationId="{6A261CB7-437A-40AC-8DCD-5AAE8268C4FD}"/>
          </ac:picMkLst>
        </pc:picChg>
        <pc:picChg chg="del">
          <ac:chgData name="" userId="85f134d9dbb33a9b" providerId="LiveId" clId="{7C98873F-2C90-4CD7-860A-14356E9BD4E9}" dt="2024-02-23T02:26:49.125" v="67" actId="478"/>
          <ac:picMkLst>
            <pc:docMk/>
            <pc:sldMk cId="1897393454" sldId="257"/>
            <ac:picMk id="19" creationId="{AD3E202C-8C0D-4E02-8255-FA03A871EC38}"/>
          </ac:picMkLst>
        </pc:picChg>
        <pc:picChg chg="del">
          <ac:chgData name="" userId="85f134d9dbb33a9b" providerId="LiveId" clId="{7C98873F-2C90-4CD7-860A-14356E9BD4E9}" dt="2024-02-23T02:26:49.125" v="67" actId="478"/>
          <ac:picMkLst>
            <pc:docMk/>
            <pc:sldMk cId="1897393454" sldId="257"/>
            <ac:picMk id="21" creationId="{A04B6310-06DC-49E9-B6AD-08CEDF1A459E}"/>
          </ac:picMkLst>
        </pc:picChg>
        <pc:picChg chg="del">
          <ac:chgData name="" userId="85f134d9dbb33a9b" providerId="LiveId" clId="{7C98873F-2C90-4CD7-860A-14356E9BD4E9}" dt="2024-02-23T02:26:49.125" v="67" actId="478"/>
          <ac:picMkLst>
            <pc:docMk/>
            <pc:sldMk cId="1897393454" sldId="257"/>
            <ac:picMk id="25" creationId="{26957962-15B4-4B85-95F0-1ADB3CF623A3}"/>
          </ac:picMkLst>
        </pc:picChg>
        <pc:picChg chg="del">
          <ac:chgData name="" userId="85f134d9dbb33a9b" providerId="LiveId" clId="{7C98873F-2C90-4CD7-860A-14356E9BD4E9}" dt="2024-02-23T02:26:49.125" v="67" actId="478"/>
          <ac:picMkLst>
            <pc:docMk/>
            <pc:sldMk cId="1897393454" sldId="257"/>
            <ac:picMk id="94" creationId="{59993484-7116-432D-82AC-19DA5B1BF3BC}"/>
          </ac:picMkLst>
        </pc:picChg>
        <pc:picChg chg="del">
          <ac:chgData name="" userId="85f134d9dbb33a9b" providerId="LiveId" clId="{7C98873F-2C90-4CD7-860A-14356E9BD4E9}" dt="2024-02-23T02:26:49.125" v="67" actId="478"/>
          <ac:picMkLst>
            <pc:docMk/>
            <pc:sldMk cId="1897393454" sldId="257"/>
            <ac:picMk id="100" creationId="{AA449DB5-A959-499A-B4B7-E28DB02789AF}"/>
          </ac:picMkLst>
        </pc:picChg>
        <pc:picChg chg="del">
          <ac:chgData name="" userId="85f134d9dbb33a9b" providerId="LiveId" clId="{7C98873F-2C90-4CD7-860A-14356E9BD4E9}" dt="2024-02-23T02:26:49.125" v="67" actId="478"/>
          <ac:picMkLst>
            <pc:docMk/>
            <pc:sldMk cId="1897393454" sldId="257"/>
            <ac:picMk id="103" creationId="{5360EE1E-E08D-4235-9B80-7F2567F92CEA}"/>
          </ac:picMkLst>
        </pc:picChg>
        <pc:picChg chg="del">
          <ac:chgData name="" userId="85f134d9dbb33a9b" providerId="LiveId" clId="{7C98873F-2C90-4CD7-860A-14356E9BD4E9}" dt="2024-02-23T02:26:49.125" v="67" actId="478"/>
          <ac:picMkLst>
            <pc:docMk/>
            <pc:sldMk cId="1897393454" sldId="257"/>
            <ac:picMk id="106" creationId="{2ADEAC95-444E-41A9-90C5-072FDF7B0F07}"/>
          </ac:picMkLst>
        </pc:picChg>
        <pc:picChg chg="del">
          <ac:chgData name="" userId="85f134d9dbb33a9b" providerId="LiveId" clId="{7C98873F-2C90-4CD7-860A-14356E9BD4E9}" dt="2024-02-23T02:26:49.125" v="67" actId="478"/>
          <ac:picMkLst>
            <pc:docMk/>
            <pc:sldMk cId="1897393454" sldId="257"/>
            <ac:picMk id="110" creationId="{39AE4A0B-A519-4A83-8F04-B67E0EBA1210}"/>
          </ac:picMkLst>
        </pc:picChg>
        <pc:cxnChg chg="add mod">
          <ac:chgData name="" userId="85f134d9dbb33a9b" providerId="LiveId" clId="{7C98873F-2C90-4CD7-860A-14356E9BD4E9}" dt="2024-02-23T02:29:41.336" v="180" actId="692"/>
          <ac:cxnSpMkLst>
            <pc:docMk/>
            <pc:sldMk cId="1897393454" sldId="257"/>
            <ac:cxnSpMk id="7" creationId="{6D4B82A3-1A94-4216-93A6-87CA57221431}"/>
          </ac:cxnSpMkLst>
        </pc:cxnChg>
        <pc:cxnChg chg="del mod">
          <ac:chgData name="" userId="85f134d9dbb33a9b" providerId="LiveId" clId="{7C98873F-2C90-4CD7-860A-14356E9BD4E9}" dt="2024-02-23T02:26:49.125" v="67" actId="478"/>
          <ac:cxnSpMkLst>
            <pc:docMk/>
            <pc:sldMk cId="1897393454" sldId="257"/>
            <ac:cxnSpMk id="26" creationId="{C5C962EB-7C1E-4504-8E81-83E4FA65FCCB}"/>
          </ac:cxnSpMkLst>
        </pc:cxnChg>
        <pc:cxnChg chg="del mod">
          <ac:chgData name="" userId="85f134d9dbb33a9b" providerId="LiveId" clId="{7C98873F-2C90-4CD7-860A-14356E9BD4E9}" dt="2024-02-23T02:26:49.125" v="67" actId="478"/>
          <ac:cxnSpMkLst>
            <pc:docMk/>
            <pc:sldMk cId="1897393454" sldId="257"/>
            <ac:cxnSpMk id="52" creationId="{C53F1A62-FD77-48A2-9864-C092697ECD17}"/>
          </ac:cxnSpMkLst>
        </pc:cxnChg>
        <pc:cxnChg chg="del mod">
          <ac:chgData name="" userId="85f134d9dbb33a9b" providerId="LiveId" clId="{7C98873F-2C90-4CD7-860A-14356E9BD4E9}" dt="2024-02-23T02:26:49.125" v="67" actId="478"/>
          <ac:cxnSpMkLst>
            <pc:docMk/>
            <pc:sldMk cId="1897393454" sldId="257"/>
            <ac:cxnSpMk id="82" creationId="{FFFFF38E-7B2E-49BE-91F1-E1E89509FB1A}"/>
          </ac:cxnSpMkLst>
        </pc:cxnChg>
      </pc:sldChg>
      <pc:sldChg chg="del">
        <pc:chgData name="" userId="85f134d9dbb33a9b" providerId="LiveId" clId="{7C98873F-2C90-4CD7-860A-14356E9BD4E9}" dt="2024-02-23T04:01:01.277" v="2011" actId="2696"/>
        <pc:sldMkLst>
          <pc:docMk/>
          <pc:sldMk cId="1949195274" sldId="258"/>
        </pc:sldMkLst>
      </pc:sldChg>
      <pc:sldChg chg="del">
        <pc:chgData name="" userId="85f134d9dbb33a9b" providerId="LiveId" clId="{7C98873F-2C90-4CD7-860A-14356E9BD4E9}" dt="2024-02-23T04:01:01.281" v="2012" actId="2696"/>
        <pc:sldMkLst>
          <pc:docMk/>
          <pc:sldMk cId="2042571962" sldId="259"/>
        </pc:sldMkLst>
      </pc:sldChg>
      <pc:sldChg chg="del">
        <pc:chgData name="" userId="85f134d9dbb33a9b" providerId="LiveId" clId="{7C98873F-2C90-4CD7-860A-14356E9BD4E9}" dt="2024-02-23T04:01:01.289" v="2013" actId="2696"/>
        <pc:sldMkLst>
          <pc:docMk/>
          <pc:sldMk cId="1427950702" sldId="260"/>
        </pc:sldMkLst>
      </pc:sldChg>
      <pc:sldChg chg="del">
        <pc:chgData name="" userId="85f134d9dbb33a9b" providerId="LiveId" clId="{7C98873F-2C90-4CD7-860A-14356E9BD4E9}" dt="2024-02-23T04:01:01.301" v="2015" actId="2696"/>
        <pc:sldMkLst>
          <pc:docMk/>
          <pc:sldMk cId="116596694" sldId="261"/>
        </pc:sldMkLst>
      </pc:sldChg>
      <pc:sldChg chg="del">
        <pc:chgData name="" userId="85f134d9dbb33a9b" providerId="LiveId" clId="{7C98873F-2C90-4CD7-860A-14356E9BD4E9}" dt="2024-02-23T04:01:01.309" v="2017" actId="2696"/>
        <pc:sldMkLst>
          <pc:docMk/>
          <pc:sldMk cId="2032016771" sldId="262"/>
        </pc:sldMkLst>
      </pc:sldChg>
      <pc:sldChg chg="del">
        <pc:chgData name="" userId="85f134d9dbb33a9b" providerId="LiveId" clId="{7C98873F-2C90-4CD7-860A-14356E9BD4E9}" dt="2024-02-23T04:01:01.305" v="2016" actId="2696"/>
        <pc:sldMkLst>
          <pc:docMk/>
          <pc:sldMk cId="2379441837" sldId="263"/>
        </pc:sldMkLst>
      </pc:sldChg>
      <pc:sldChg chg="del">
        <pc:chgData name="" userId="85f134d9dbb33a9b" providerId="LiveId" clId="{7C98873F-2C90-4CD7-860A-14356E9BD4E9}" dt="2024-02-23T04:01:01.317" v="2018" actId="2696"/>
        <pc:sldMkLst>
          <pc:docMk/>
          <pc:sldMk cId="659863279" sldId="264"/>
        </pc:sldMkLst>
      </pc:sldChg>
      <pc:sldChg chg="del">
        <pc:chgData name="" userId="85f134d9dbb33a9b" providerId="LiveId" clId="{7C98873F-2C90-4CD7-860A-14356E9BD4E9}" dt="2024-02-23T04:01:01.325" v="2019" actId="2696"/>
        <pc:sldMkLst>
          <pc:docMk/>
          <pc:sldMk cId="1701801475" sldId="266"/>
        </pc:sldMkLst>
      </pc:sldChg>
      <pc:sldChg chg="del">
        <pc:chgData name="" userId="85f134d9dbb33a9b" providerId="LiveId" clId="{7C98873F-2C90-4CD7-860A-14356E9BD4E9}" dt="2024-02-23T04:01:01.329" v="2020" actId="2696"/>
        <pc:sldMkLst>
          <pc:docMk/>
          <pc:sldMk cId="3494709388" sldId="268"/>
        </pc:sldMkLst>
      </pc:sldChg>
      <pc:sldChg chg="del">
        <pc:chgData name="" userId="85f134d9dbb33a9b" providerId="LiveId" clId="{7C98873F-2C90-4CD7-860A-14356E9BD4E9}" dt="2024-02-23T04:01:01.337" v="2021" actId="2696"/>
        <pc:sldMkLst>
          <pc:docMk/>
          <pc:sldMk cId="1824545870" sldId="269"/>
        </pc:sldMkLst>
      </pc:sldChg>
      <pc:sldChg chg="del">
        <pc:chgData name="" userId="85f134d9dbb33a9b" providerId="LiveId" clId="{7C98873F-2C90-4CD7-860A-14356E9BD4E9}" dt="2024-02-23T04:01:01.345" v="2022" actId="2696"/>
        <pc:sldMkLst>
          <pc:docMk/>
          <pc:sldMk cId="2694468292" sldId="270"/>
        </pc:sldMkLst>
      </pc:sldChg>
      <pc:sldChg chg="del">
        <pc:chgData name="" userId="85f134d9dbb33a9b" providerId="LiveId" clId="{7C98873F-2C90-4CD7-860A-14356E9BD4E9}" dt="2024-02-23T04:01:01.353" v="2023" actId="2696"/>
        <pc:sldMkLst>
          <pc:docMk/>
          <pc:sldMk cId="1133268199" sldId="271"/>
        </pc:sldMkLst>
      </pc:sldChg>
      <pc:sldChg chg="del">
        <pc:chgData name="" userId="85f134d9dbb33a9b" providerId="LiveId" clId="{7C98873F-2C90-4CD7-860A-14356E9BD4E9}" dt="2024-02-23T04:01:01.365" v="2024" actId="2696"/>
        <pc:sldMkLst>
          <pc:docMk/>
          <pc:sldMk cId="2013881439" sldId="272"/>
        </pc:sldMkLst>
      </pc:sldChg>
      <pc:sldChg chg="del">
        <pc:chgData name="" userId="85f134d9dbb33a9b" providerId="LiveId" clId="{7C98873F-2C90-4CD7-860A-14356E9BD4E9}" dt="2024-02-23T04:01:01.373" v="2025" actId="2696"/>
        <pc:sldMkLst>
          <pc:docMk/>
          <pc:sldMk cId="3014451780" sldId="273"/>
        </pc:sldMkLst>
      </pc:sldChg>
      <pc:sldChg chg="del">
        <pc:chgData name="" userId="85f134d9dbb33a9b" providerId="LiveId" clId="{7C98873F-2C90-4CD7-860A-14356E9BD4E9}" dt="2024-02-23T04:01:01.293" v="2014" actId="2696"/>
        <pc:sldMkLst>
          <pc:docMk/>
          <pc:sldMk cId="1850855910" sldId="274"/>
        </pc:sldMkLst>
      </pc:sldChg>
      <pc:sldChg chg="del">
        <pc:chgData name="" userId="85f134d9dbb33a9b" providerId="LiveId" clId="{7C98873F-2C90-4CD7-860A-14356E9BD4E9}" dt="2024-02-23T04:01:01.381" v="2026" actId="2696"/>
        <pc:sldMkLst>
          <pc:docMk/>
          <pc:sldMk cId="4281247662" sldId="275"/>
        </pc:sldMkLst>
      </pc:sldChg>
      <pc:sldChg chg="del">
        <pc:chgData name="" userId="85f134d9dbb33a9b" providerId="LiveId" clId="{7C98873F-2C90-4CD7-860A-14356E9BD4E9}" dt="2024-02-23T04:01:01.389" v="2027" actId="2696"/>
        <pc:sldMkLst>
          <pc:docMk/>
          <pc:sldMk cId="3534789918" sldId="276"/>
        </pc:sldMkLst>
      </pc:sldChg>
      <pc:sldChg chg="del">
        <pc:chgData name="" userId="85f134d9dbb33a9b" providerId="LiveId" clId="{7C98873F-2C90-4CD7-860A-14356E9BD4E9}" dt="2024-02-23T04:01:01.397" v="2028" actId="2696"/>
        <pc:sldMkLst>
          <pc:docMk/>
          <pc:sldMk cId="1981305881" sldId="277"/>
        </pc:sldMkLst>
      </pc:sldChg>
      <pc:sldChg chg="del">
        <pc:chgData name="" userId="85f134d9dbb33a9b" providerId="LiveId" clId="{7C98873F-2C90-4CD7-860A-14356E9BD4E9}" dt="2024-02-23T04:01:01.401" v="2029" actId="2696"/>
        <pc:sldMkLst>
          <pc:docMk/>
          <pc:sldMk cId="2352454607" sldId="278"/>
        </pc:sldMkLst>
      </pc:sldChg>
      <pc:sldChg chg="del">
        <pc:chgData name="" userId="85f134d9dbb33a9b" providerId="LiveId" clId="{7C98873F-2C90-4CD7-860A-14356E9BD4E9}" dt="2024-02-23T04:01:01.409" v="2030" actId="2696"/>
        <pc:sldMkLst>
          <pc:docMk/>
          <pc:sldMk cId="3005070938" sldId="279"/>
        </pc:sldMkLst>
      </pc:sldChg>
      <pc:sldChg chg="del">
        <pc:chgData name="" userId="85f134d9dbb33a9b" providerId="LiveId" clId="{7C98873F-2C90-4CD7-860A-14356E9BD4E9}" dt="2024-02-23T04:01:01.413" v="2031" actId="2696"/>
        <pc:sldMkLst>
          <pc:docMk/>
          <pc:sldMk cId="2758963597" sldId="280"/>
        </pc:sldMkLst>
      </pc:sldChg>
      <pc:sldChg chg="del">
        <pc:chgData name="" userId="85f134d9dbb33a9b" providerId="LiveId" clId="{7C98873F-2C90-4CD7-860A-14356E9BD4E9}" dt="2024-02-23T04:01:01.421" v="2032" actId="2696"/>
        <pc:sldMkLst>
          <pc:docMk/>
          <pc:sldMk cId="4196580733" sldId="281"/>
        </pc:sldMkLst>
      </pc:sldChg>
      <pc:sldChg chg="modSp add">
        <pc:chgData name="" userId="85f134d9dbb33a9b" providerId="LiveId" clId="{7C98873F-2C90-4CD7-860A-14356E9BD4E9}" dt="2024-02-23T02:31:22.528" v="254" actId="20577"/>
        <pc:sldMkLst>
          <pc:docMk/>
          <pc:sldMk cId="3939075975" sldId="282"/>
        </pc:sldMkLst>
        <pc:spChg chg="mod">
          <ac:chgData name="" userId="85f134d9dbb33a9b" providerId="LiveId" clId="{7C98873F-2C90-4CD7-860A-14356E9BD4E9}" dt="2024-02-23T02:31:22.528" v="254" actId="20577"/>
          <ac:spMkLst>
            <pc:docMk/>
            <pc:sldMk cId="3939075975" sldId="282"/>
            <ac:spMk id="4" creationId="{EC063B53-CDD9-4749-8BAF-9FB2F3BECADB}"/>
          </ac:spMkLst>
        </pc:spChg>
      </pc:sldChg>
      <pc:sldChg chg="addSp delSp modSp add ord modAnim">
        <pc:chgData name="" userId="85f134d9dbb33a9b" providerId="LiveId" clId="{7C98873F-2C90-4CD7-860A-14356E9BD4E9}" dt="2024-02-23T04:52:40.054" v="3223" actId="20577"/>
        <pc:sldMkLst>
          <pc:docMk/>
          <pc:sldMk cId="1791183380" sldId="283"/>
        </pc:sldMkLst>
        <pc:spChg chg="mod">
          <ac:chgData name="" userId="85f134d9dbb33a9b" providerId="LiveId" clId="{7C98873F-2C90-4CD7-860A-14356E9BD4E9}" dt="2024-02-23T04:52:40.054" v="3223" actId="20577"/>
          <ac:spMkLst>
            <pc:docMk/>
            <pc:sldMk cId="1791183380" sldId="283"/>
            <ac:spMk id="2" creationId="{8BBBF2B1-359F-4883-843E-0B76E8CDA2D5}"/>
          </ac:spMkLst>
        </pc:spChg>
        <pc:spChg chg="del">
          <ac:chgData name="" userId="85f134d9dbb33a9b" providerId="LiveId" clId="{7C98873F-2C90-4CD7-860A-14356E9BD4E9}" dt="2024-02-23T02:34:46.798" v="481" actId="478"/>
          <ac:spMkLst>
            <pc:docMk/>
            <pc:sldMk cId="1791183380" sldId="283"/>
            <ac:spMk id="3" creationId="{CA2A1CBB-761F-4289-ACF6-4F500EA907E0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4" creationId="{6D8227C9-18C4-4328-A7FC-4B26359324D9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5" creationId="{1CEEFCCB-921A-4522-AB92-6BFB1BA5C093}"/>
          </ac:spMkLst>
        </pc:spChg>
        <pc:spChg chg="add del mod">
          <ac:chgData name="" userId="85f134d9dbb33a9b" providerId="LiveId" clId="{7C98873F-2C90-4CD7-860A-14356E9BD4E9}" dt="2024-02-23T02:59:47.901" v="505" actId="478"/>
          <ac:spMkLst>
            <pc:docMk/>
            <pc:sldMk cId="1791183380" sldId="283"/>
            <ac:spMk id="6" creationId="{B53E4CF9-EE89-49F5-9421-4390384EBD84}"/>
          </ac:spMkLst>
        </pc:spChg>
        <pc:spChg chg="add del mod">
          <ac:chgData name="" userId="85f134d9dbb33a9b" providerId="LiveId" clId="{7C98873F-2C90-4CD7-860A-14356E9BD4E9}" dt="2024-02-23T03:02:52.259" v="526" actId="478"/>
          <ac:spMkLst>
            <pc:docMk/>
            <pc:sldMk cId="1791183380" sldId="283"/>
            <ac:spMk id="9" creationId="{D5CDB677-D041-45D9-BE8A-5F130B0B2EBC}"/>
          </ac:spMkLst>
        </pc:spChg>
        <pc:spChg chg="add del mod">
          <ac:chgData name="" userId="85f134d9dbb33a9b" providerId="LiveId" clId="{7C98873F-2C90-4CD7-860A-14356E9BD4E9}" dt="2024-02-23T03:02:40.963" v="523" actId="478"/>
          <ac:spMkLst>
            <pc:docMk/>
            <pc:sldMk cId="1791183380" sldId="283"/>
            <ac:spMk id="10" creationId="{AD89D411-1152-4020-95AE-2AFA41D16BEA}"/>
          </ac:spMkLst>
        </pc:spChg>
        <pc:spChg chg="add del mod">
          <ac:chgData name="" userId="85f134d9dbb33a9b" providerId="LiveId" clId="{7C98873F-2C90-4CD7-860A-14356E9BD4E9}" dt="2024-02-23T03:02:28.187" v="520" actId="478"/>
          <ac:spMkLst>
            <pc:docMk/>
            <pc:sldMk cId="1791183380" sldId="283"/>
            <ac:spMk id="11" creationId="{DED423BB-878A-4921-8DDF-691E6FC79E28}"/>
          </ac:spMkLst>
        </pc:spChg>
        <pc:spChg chg="add del mod">
          <ac:chgData name="" userId="85f134d9dbb33a9b" providerId="LiveId" clId="{7C98873F-2C90-4CD7-860A-14356E9BD4E9}" dt="2024-02-23T03:01:05.452" v="511" actId="11529"/>
          <ac:spMkLst>
            <pc:docMk/>
            <pc:sldMk cId="1791183380" sldId="283"/>
            <ac:spMk id="12" creationId="{2C19317C-B0C0-4E0D-9DEC-0F602264FD37}"/>
          </ac:spMkLst>
        </pc:spChg>
        <pc:spChg chg="add del mod">
          <ac:chgData name="" userId="85f134d9dbb33a9b" providerId="LiveId" clId="{7C98873F-2C90-4CD7-860A-14356E9BD4E9}" dt="2024-02-23T03:01:50.076" v="514" actId="478"/>
          <ac:spMkLst>
            <pc:docMk/>
            <pc:sldMk cId="1791183380" sldId="283"/>
            <ac:spMk id="13" creationId="{D60BE243-0336-4704-905C-BD41BC5338E9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14" creationId="{E27C2AD9-F291-4696-A52E-D5EF41957F40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15" creationId="{65389591-1CFF-4B4F-918F-14FC38599133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16" creationId="{33CE1EE1-3B8F-474D-B45C-D2AB3BC446BE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17" creationId="{7B121037-96AE-4B51-A962-4C8B7334F5A8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18" creationId="{1B5953F2-55BD-45FD-9AD2-0B48CA072179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19" creationId="{9BF4F149-5772-4F6E-B53F-D552598504CC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20" creationId="{70C79FFD-BE2E-4DD0-97FD-44F673275FC9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21" creationId="{A35FD8DE-CE72-4D30-A0A5-5A6A2EBA3FFD}"/>
          </ac:spMkLst>
        </pc:spChg>
        <pc:spChg chg="add mod">
          <ac:chgData name="" userId="85f134d9dbb33a9b" providerId="LiveId" clId="{7C98873F-2C90-4CD7-860A-14356E9BD4E9}" dt="2024-02-23T03:13:59.610" v="862" actId="403"/>
          <ac:spMkLst>
            <pc:docMk/>
            <pc:sldMk cId="1791183380" sldId="283"/>
            <ac:spMk id="25" creationId="{7584D521-EA58-4234-B903-871D600B859F}"/>
          </ac:spMkLst>
        </pc:spChg>
        <pc:graphicFrameChg chg="add mod modGraphic">
          <ac:chgData name="" userId="85f134d9dbb33a9b" providerId="LiveId" clId="{7C98873F-2C90-4CD7-860A-14356E9BD4E9}" dt="2024-02-23T03:08:42.603" v="674" actId="1076"/>
          <ac:graphicFrameMkLst>
            <pc:docMk/>
            <pc:sldMk cId="1791183380" sldId="283"/>
            <ac:graphicFrameMk id="24" creationId="{7CC5EE66-A60C-45EE-9D5D-7A68347AD431}"/>
          </ac:graphicFrameMkLst>
        </pc:graphicFrameChg>
        <pc:picChg chg="add del mod">
          <ac:chgData name="" userId="85f134d9dbb33a9b" providerId="LiveId" clId="{7C98873F-2C90-4CD7-860A-14356E9BD4E9}" dt="2024-02-23T03:11:46.055" v="766" actId="478"/>
          <ac:picMkLst>
            <pc:docMk/>
            <pc:sldMk cId="1791183380" sldId="283"/>
            <ac:picMk id="26" creationId="{14F555A9-A369-45D3-81BA-DB5CB456059C}"/>
          </ac:picMkLst>
        </pc:picChg>
        <pc:picChg chg="add del mod">
          <ac:chgData name="" userId="85f134d9dbb33a9b" providerId="LiveId" clId="{7C98873F-2C90-4CD7-860A-14356E9BD4E9}" dt="2024-02-23T03:12:25.690" v="808" actId="478"/>
          <ac:picMkLst>
            <pc:docMk/>
            <pc:sldMk cId="1791183380" sldId="283"/>
            <ac:picMk id="27" creationId="{C8DA7073-D150-4FF8-AD74-88ABBDABC764}"/>
          </ac:picMkLst>
        </pc:picChg>
        <pc:picChg chg="add del mod">
          <ac:chgData name="" userId="85f134d9dbb33a9b" providerId="LiveId" clId="{7C98873F-2C90-4CD7-860A-14356E9BD4E9}" dt="2024-02-23T03:14:55.775" v="930" actId="478"/>
          <ac:picMkLst>
            <pc:docMk/>
            <pc:sldMk cId="1791183380" sldId="283"/>
            <ac:picMk id="28" creationId="{57FB402A-D56B-4691-8260-FBF293AF3192}"/>
          </ac:picMkLst>
        </pc:picChg>
        <pc:picChg chg="add del mod">
          <ac:chgData name="" userId="85f134d9dbb33a9b" providerId="LiveId" clId="{7C98873F-2C90-4CD7-860A-14356E9BD4E9}" dt="2024-02-23T03:15:31.453" v="958" actId="478"/>
          <ac:picMkLst>
            <pc:docMk/>
            <pc:sldMk cId="1791183380" sldId="283"/>
            <ac:picMk id="29" creationId="{6E32B288-74CB-49C5-9306-9E7BBB37F3C8}"/>
          </ac:picMkLst>
        </pc:picChg>
        <pc:picChg chg="del mod ord">
          <ac:chgData name="" userId="85f134d9dbb33a9b" providerId="LiveId" clId="{7C98873F-2C90-4CD7-860A-14356E9BD4E9}" dt="2024-02-23T03:11:54.230" v="780" actId="478"/>
          <ac:picMkLst>
            <pc:docMk/>
            <pc:sldMk cId="1791183380" sldId="283"/>
            <ac:picMk id="31" creationId="{8D8BE6FB-3505-4BAE-8472-B7A1CF7639DA}"/>
          </ac:picMkLst>
        </pc:picChg>
        <pc:picChg chg="del mod ord">
          <ac:chgData name="" userId="85f134d9dbb33a9b" providerId="LiveId" clId="{7C98873F-2C90-4CD7-860A-14356E9BD4E9}" dt="2024-02-23T03:12:05.254" v="795" actId="478"/>
          <ac:picMkLst>
            <pc:docMk/>
            <pc:sldMk cId="1791183380" sldId="283"/>
            <ac:picMk id="33" creationId="{FB783CFA-B10D-496B-846D-22DE85CBEC0B}"/>
          </ac:picMkLst>
        </pc:picChg>
        <pc:picChg chg="del mod ord">
          <ac:chgData name="" userId="85f134d9dbb33a9b" providerId="LiveId" clId="{7C98873F-2C90-4CD7-860A-14356E9BD4E9}" dt="2024-02-23T03:13:03.819" v="846" actId="478"/>
          <ac:picMkLst>
            <pc:docMk/>
            <pc:sldMk cId="1791183380" sldId="283"/>
            <ac:picMk id="35" creationId="{D49208B3-2346-4DEC-94A9-27E22EF2BE0D}"/>
          </ac:picMkLst>
        </pc:picChg>
        <pc:picChg chg="del mod ord">
          <ac:chgData name="" userId="85f134d9dbb33a9b" providerId="LiveId" clId="{7C98873F-2C90-4CD7-860A-14356E9BD4E9}" dt="2024-02-23T03:12:57.428" v="832" actId="478"/>
          <ac:picMkLst>
            <pc:docMk/>
            <pc:sldMk cId="1791183380" sldId="283"/>
            <ac:picMk id="37" creationId="{3279336A-27BB-4395-8949-67FF0CBB24EF}"/>
          </ac:picMkLst>
        </pc:picChg>
        <pc:picChg chg="del mod">
          <ac:chgData name="" userId="85f134d9dbb33a9b" providerId="LiveId" clId="{7C98873F-2C90-4CD7-860A-14356E9BD4E9}" dt="2024-02-23T03:14:14.629" v="899" actId="478"/>
          <ac:picMkLst>
            <pc:docMk/>
            <pc:sldMk cId="1791183380" sldId="283"/>
            <ac:picMk id="39" creationId="{57894E2B-C1AF-4761-854B-2944E119176B}"/>
          </ac:picMkLst>
        </pc:picChg>
        <pc:picChg chg="del mod ord">
          <ac:chgData name="" userId="85f134d9dbb33a9b" providerId="LiveId" clId="{7C98873F-2C90-4CD7-860A-14356E9BD4E9}" dt="2024-02-23T03:14:10.607" v="889" actId="478"/>
          <ac:picMkLst>
            <pc:docMk/>
            <pc:sldMk cId="1791183380" sldId="283"/>
            <ac:picMk id="41" creationId="{65939790-E4AE-43FB-9CFA-F9CD7F1A231B}"/>
          </ac:picMkLst>
        </pc:picChg>
        <pc:picChg chg="del mod ord">
          <ac:chgData name="" userId="85f134d9dbb33a9b" providerId="LiveId" clId="{7C98873F-2C90-4CD7-860A-14356E9BD4E9}" dt="2024-02-23T03:14:05.876" v="876" actId="478"/>
          <ac:picMkLst>
            <pc:docMk/>
            <pc:sldMk cId="1791183380" sldId="283"/>
            <ac:picMk id="43" creationId="{850F2B40-A006-4854-961E-F415D8302538}"/>
          </ac:picMkLst>
        </pc:picChg>
        <pc:picChg chg="del mod ord">
          <ac:chgData name="" userId="85f134d9dbb33a9b" providerId="LiveId" clId="{7C98873F-2C90-4CD7-860A-14356E9BD4E9}" dt="2024-02-23T03:14:24.956" v="915" actId="478"/>
          <ac:picMkLst>
            <pc:docMk/>
            <pc:sldMk cId="1791183380" sldId="283"/>
            <ac:picMk id="45" creationId="{9C29D91F-0C39-40A2-B1AE-D3EC2A7BE941}"/>
          </ac:picMkLst>
        </pc:picChg>
        <pc:picChg chg="mod ord">
          <ac:chgData name="" userId="85f134d9dbb33a9b" providerId="LiveId" clId="{7C98873F-2C90-4CD7-860A-14356E9BD4E9}" dt="2024-02-23T03:15:42.993" v="962" actId="1076"/>
          <ac:picMkLst>
            <pc:docMk/>
            <pc:sldMk cId="1791183380" sldId="283"/>
            <ac:picMk id="47" creationId="{288B5F43-9C08-46F0-995F-77D2359D30CC}"/>
          </ac:picMkLst>
        </pc:picChg>
        <pc:picChg chg="mod ord">
          <ac:chgData name="" userId="85f134d9dbb33a9b" providerId="LiveId" clId="{7C98873F-2C90-4CD7-860A-14356E9BD4E9}" dt="2024-02-23T03:14:14.625" v="898" actId="108"/>
          <ac:picMkLst>
            <pc:docMk/>
            <pc:sldMk cId="1791183380" sldId="283"/>
            <ac:picMk id="49" creationId="{205BDD4C-A852-49D7-9343-46B329392D69}"/>
          </ac:picMkLst>
        </pc:picChg>
        <pc:picChg chg="mod ord">
          <ac:chgData name="" userId="85f134d9dbb33a9b" providerId="LiveId" clId="{7C98873F-2C90-4CD7-860A-14356E9BD4E9}" dt="2024-02-23T03:16:17.105" v="973" actId="1076"/>
          <ac:picMkLst>
            <pc:docMk/>
            <pc:sldMk cId="1791183380" sldId="283"/>
            <ac:picMk id="51" creationId="{83AA0A07-B850-498F-B9BB-8C9E30AA2299}"/>
          </ac:picMkLst>
        </pc:picChg>
        <pc:picChg chg="del mod ord">
          <ac:chgData name="" userId="85f134d9dbb33a9b" providerId="LiveId" clId="{7C98873F-2C90-4CD7-860A-14356E9BD4E9}" dt="2024-02-23T03:15:07.959" v="944" actId="478"/>
          <ac:picMkLst>
            <pc:docMk/>
            <pc:sldMk cId="1791183380" sldId="283"/>
            <ac:picMk id="53" creationId="{E290C863-802B-47EE-8857-766D80CEA33B}"/>
          </ac:picMkLst>
        </pc:picChg>
        <pc:picChg chg="mod ord">
          <ac:chgData name="" userId="85f134d9dbb33a9b" providerId="LiveId" clId="{7C98873F-2C90-4CD7-860A-14356E9BD4E9}" dt="2024-02-23T03:15:47.337" v="963" actId="1076"/>
          <ac:picMkLst>
            <pc:docMk/>
            <pc:sldMk cId="1791183380" sldId="283"/>
            <ac:picMk id="55" creationId="{BD2FEE5C-9053-451E-BB24-034B4778E806}"/>
          </ac:picMkLst>
        </pc:picChg>
        <pc:picChg chg="mod ord">
          <ac:chgData name="" userId="85f134d9dbb33a9b" providerId="LiveId" clId="{7C98873F-2C90-4CD7-860A-14356E9BD4E9}" dt="2024-02-23T03:16:12.073" v="972" actId="1076"/>
          <ac:picMkLst>
            <pc:docMk/>
            <pc:sldMk cId="1791183380" sldId="283"/>
            <ac:picMk id="57" creationId="{4AA177D6-EA8B-4B87-BF78-93CBBD28F56E}"/>
          </ac:picMkLst>
        </pc:picChg>
        <pc:picChg chg="mod">
          <ac:chgData name="" userId="85f134d9dbb33a9b" providerId="LiveId" clId="{7C98873F-2C90-4CD7-860A-14356E9BD4E9}" dt="2024-02-23T03:16:08.657" v="971" actId="1076"/>
          <ac:picMkLst>
            <pc:docMk/>
            <pc:sldMk cId="1791183380" sldId="283"/>
            <ac:picMk id="59" creationId="{DDE79403-85CF-415F-8171-5213EC7BE149}"/>
          </ac:picMkLst>
        </pc:picChg>
        <pc:cxnChg chg="add del mod">
          <ac:chgData name="" userId="85f134d9dbb33a9b" providerId="LiveId" clId="{7C98873F-2C90-4CD7-860A-14356E9BD4E9}" dt="2024-02-23T02:59:29.700" v="503" actId="11529"/>
          <ac:cxnSpMkLst>
            <pc:docMk/>
            <pc:sldMk cId="1791183380" sldId="283"/>
            <ac:cxnSpMk id="8" creationId="{0CBD007E-2B96-4CA4-9C25-5B7DEC6D1E5A}"/>
          </ac:cxnSpMkLst>
        </pc:cxnChg>
      </pc:sldChg>
      <pc:sldChg chg="modSp add ord">
        <pc:chgData name="" userId="85f134d9dbb33a9b" providerId="LiveId" clId="{7C98873F-2C90-4CD7-860A-14356E9BD4E9}" dt="2024-02-23T03:24:48.545" v="1163" actId="14100"/>
        <pc:sldMkLst>
          <pc:docMk/>
          <pc:sldMk cId="2666208734" sldId="284"/>
        </pc:sldMkLst>
        <pc:spChg chg="mod">
          <ac:chgData name="" userId="85f134d9dbb33a9b" providerId="LiveId" clId="{7C98873F-2C90-4CD7-860A-14356E9BD4E9}" dt="2024-02-23T03:24:48.545" v="1163" actId="14100"/>
          <ac:spMkLst>
            <pc:docMk/>
            <pc:sldMk cId="2666208734" sldId="284"/>
            <ac:spMk id="4" creationId="{EC063B53-CDD9-4749-8BAF-9FB2F3BECADB}"/>
          </ac:spMkLst>
        </pc:spChg>
      </pc:sldChg>
      <pc:sldChg chg="addSp delSp modSp add delAnim modAnim">
        <pc:chgData name="" userId="85f134d9dbb33a9b" providerId="LiveId" clId="{7C98873F-2C90-4CD7-860A-14356E9BD4E9}" dt="2024-02-23T04:45:42.815" v="3023"/>
        <pc:sldMkLst>
          <pc:docMk/>
          <pc:sldMk cId="257183873" sldId="285"/>
        </pc:sldMkLst>
        <pc:spChg chg="mod">
          <ac:chgData name="" userId="85f134d9dbb33a9b" providerId="LiveId" clId="{7C98873F-2C90-4CD7-860A-14356E9BD4E9}" dt="2024-02-23T03:17:47.626" v="1000" actId="1076"/>
          <ac:spMkLst>
            <pc:docMk/>
            <pc:sldMk cId="257183873" sldId="285"/>
            <ac:spMk id="2" creationId="{8BBBF2B1-359F-4883-843E-0B76E8CDA2D5}"/>
          </ac:spMkLst>
        </pc:spChg>
        <pc:spChg chg="add mod">
          <ac:chgData name="" userId="85f134d9dbb33a9b" providerId="LiveId" clId="{7C98873F-2C90-4CD7-860A-14356E9BD4E9}" dt="2024-02-23T03:18:52.958" v="1023" actId="692"/>
          <ac:spMkLst>
            <pc:docMk/>
            <pc:sldMk cId="257183873" sldId="285"/>
            <ac:spMk id="3" creationId="{612DB6C3-9496-401F-87BF-803D1E2BE93A}"/>
          </ac:spMkLst>
        </pc:spChg>
        <pc:spChg chg="mod">
          <ac:chgData name="" userId="85f134d9dbb33a9b" providerId="LiveId" clId="{7C98873F-2C90-4CD7-860A-14356E9BD4E9}" dt="2024-02-23T03:18:24.463" v="1015" actId="20577"/>
          <ac:spMkLst>
            <pc:docMk/>
            <pc:sldMk cId="257183873" sldId="285"/>
            <ac:spMk id="4" creationId="{6D8227C9-18C4-4328-A7FC-4B26359324D9}"/>
          </ac:spMkLst>
        </pc:spChg>
        <pc:spChg chg="mod">
          <ac:chgData name="" userId="85f134d9dbb33a9b" providerId="LiveId" clId="{7C98873F-2C90-4CD7-860A-14356E9BD4E9}" dt="2024-02-23T03:18:28.466" v="1017" actId="20577"/>
          <ac:spMkLst>
            <pc:docMk/>
            <pc:sldMk cId="257183873" sldId="285"/>
            <ac:spMk id="5" creationId="{1CEEFCCB-921A-4522-AB92-6BFB1BA5C093}"/>
          </ac:spMkLst>
        </pc:spChg>
        <pc:spChg chg="add del mod">
          <ac:chgData name="" userId="85f134d9dbb33a9b" providerId="LiveId" clId="{7C98873F-2C90-4CD7-860A-14356E9BD4E9}" dt="2024-02-23T03:19:29.929" v="1031" actId="11529"/>
          <ac:spMkLst>
            <pc:docMk/>
            <pc:sldMk cId="257183873" sldId="285"/>
            <ac:spMk id="6" creationId="{9E51372A-CA9B-41A1-B381-3BBFAF6BAC33}"/>
          </ac:spMkLst>
        </pc:spChg>
        <pc:spChg chg="add mod">
          <ac:chgData name="" userId="85f134d9dbb33a9b" providerId="LiveId" clId="{7C98873F-2C90-4CD7-860A-14356E9BD4E9}" dt="2024-02-23T03:19:39.862" v="1033" actId="692"/>
          <ac:spMkLst>
            <pc:docMk/>
            <pc:sldMk cId="257183873" sldId="285"/>
            <ac:spMk id="7" creationId="{8338EE42-D659-4269-85B4-26400FBD7C8F}"/>
          </ac:spMkLst>
        </pc:spChg>
        <pc:spChg chg="add mod">
          <ac:chgData name="" userId="85f134d9dbb33a9b" providerId="LiveId" clId="{7C98873F-2C90-4CD7-860A-14356E9BD4E9}" dt="2024-02-23T03:19:51.061" v="1035" actId="692"/>
          <ac:spMkLst>
            <pc:docMk/>
            <pc:sldMk cId="257183873" sldId="285"/>
            <ac:spMk id="8" creationId="{1A31C7AC-F464-4F4D-9AF9-58307E38FD07}"/>
          </ac:spMkLst>
        </pc:spChg>
        <pc:spChg chg="mod">
          <ac:chgData name="" userId="85f134d9dbb33a9b" providerId="LiveId" clId="{7C98873F-2C90-4CD7-860A-14356E9BD4E9}" dt="2024-02-23T03:19:10.344" v="1028" actId="688"/>
          <ac:spMkLst>
            <pc:docMk/>
            <pc:sldMk cId="257183873" sldId="285"/>
            <ac:spMk id="14" creationId="{E27C2AD9-F291-4696-A52E-D5EF41957F40}"/>
          </ac:spMkLst>
        </pc:spChg>
        <pc:spChg chg="mod">
          <ac:chgData name="" userId="85f134d9dbb33a9b" providerId="LiveId" clId="{7C98873F-2C90-4CD7-860A-14356E9BD4E9}" dt="2024-02-23T03:17:52.961" v="1001" actId="1076"/>
          <ac:spMkLst>
            <pc:docMk/>
            <pc:sldMk cId="257183873" sldId="285"/>
            <ac:spMk id="15" creationId="{65389591-1CFF-4B4F-918F-14FC38599133}"/>
          </ac:spMkLst>
        </pc:spChg>
        <pc:spChg chg="del mod">
          <ac:chgData name="" userId="85f134d9dbb33a9b" providerId="LiveId" clId="{7C98873F-2C90-4CD7-860A-14356E9BD4E9}" dt="2024-02-23T03:19:02.512" v="1024" actId="478"/>
          <ac:spMkLst>
            <pc:docMk/>
            <pc:sldMk cId="257183873" sldId="285"/>
            <ac:spMk id="16" creationId="{33CE1EE1-3B8F-474D-B45C-D2AB3BC446BE}"/>
          </ac:spMkLst>
        </pc:spChg>
        <pc:spChg chg="mod">
          <ac:chgData name="" userId="85f134d9dbb33a9b" providerId="LiveId" clId="{7C98873F-2C90-4CD7-860A-14356E9BD4E9}" dt="2024-02-23T03:17:52.961" v="1001" actId="1076"/>
          <ac:spMkLst>
            <pc:docMk/>
            <pc:sldMk cId="257183873" sldId="285"/>
            <ac:spMk id="17" creationId="{7B121037-96AE-4B51-A962-4C8B7334F5A8}"/>
          </ac:spMkLst>
        </pc:spChg>
        <pc:spChg chg="mod">
          <ac:chgData name="" userId="85f134d9dbb33a9b" providerId="LiveId" clId="{7C98873F-2C90-4CD7-860A-14356E9BD4E9}" dt="2024-02-23T03:20:26.399" v="1036" actId="20577"/>
          <ac:spMkLst>
            <pc:docMk/>
            <pc:sldMk cId="257183873" sldId="285"/>
            <ac:spMk id="18" creationId="{1B5953F2-55BD-45FD-9AD2-0B48CA072179}"/>
          </ac:spMkLst>
        </pc:spChg>
        <pc:spChg chg="mod">
          <ac:chgData name="" userId="85f134d9dbb33a9b" providerId="LiveId" clId="{7C98873F-2C90-4CD7-860A-14356E9BD4E9}" dt="2024-02-23T03:20:49.880" v="1051" actId="1076"/>
          <ac:spMkLst>
            <pc:docMk/>
            <pc:sldMk cId="257183873" sldId="285"/>
            <ac:spMk id="19" creationId="{9BF4F149-5772-4F6E-B53F-D552598504CC}"/>
          </ac:spMkLst>
        </pc:spChg>
        <pc:spChg chg="mod">
          <ac:chgData name="" userId="85f134d9dbb33a9b" providerId="LiveId" clId="{7C98873F-2C90-4CD7-860A-14356E9BD4E9}" dt="2024-02-23T03:20:34.961" v="1039" actId="20577"/>
          <ac:spMkLst>
            <pc:docMk/>
            <pc:sldMk cId="257183873" sldId="285"/>
            <ac:spMk id="20" creationId="{70C79FFD-BE2E-4DD0-97FD-44F673275FC9}"/>
          </ac:spMkLst>
        </pc:spChg>
        <pc:spChg chg="mod">
          <ac:chgData name="" userId="85f134d9dbb33a9b" providerId="LiveId" clId="{7C98873F-2C90-4CD7-860A-14356E9BD4E9}" dt="2024-02-23T03:20:28.897" v="1037" actId="20577"/>
          <ac:spMkLst>
            <pc:docMk/>
            <pc:sldMk cId="257183873" sldId="285"/>
            <ac:spMk id="21" creationId="{A35FD8DE-CE72-4D30-A0A5-5A6A2EBA3FFD}"/>
          </ac:spMkLst>
        </pc:spChg>
        <pc:spChg chg="add mod">
          <ac:chgData name="" userId="85f134d9dbb33a9b" providerId="LiveId" clId="{7C98873F-2C90-4CD7-860A-14356E9BD4E9}" dt="2024-02-23T03:18:33.928" v="1021" actId="20577"/>
          <ac:spMkLst>
            <pc:docMk/>
            <pc:sldMk cId="257183873" sldId="285"/>
            <ac:spMk id="22" creationId="{E655428A-12EB-4602-A66B-15165B0BA67B}"/>
          </ac:spMkLst>
        </pc:spChg>
        <pc:spChg chg="del">
          <ac:chgData name="" userId="85f134d9dbb33a9b" providerId="LiveId" clId="{7C98873F-2C90-4CD7-860A-14356E9BD4E9}" dt="2024-02-23T03:17:43.492" v="997" actId="478"/>
          <ac:spMkLst>
            <pc:docMk/>
            <pc:sldMk cId="257183873" sldId="285"/>
            <ac:spMk id="25" creationId="{7584D521-EA58-4234-B903-871D600B859F}"/>
          </ac:spMkLst>
        </pc:spChg>
        <pc:spChg chg="add mod">
          <ac:chgData name="" userId="85f134d9dbb33a9b" providerId="LiveId" clId="{7C98873F-2C90-4CD7-860A-14356E9BD4E9}" dt="2024-02-23T03:20:46.513" v="1050" actId="20577"/>
          <ac:spMkLst>
            <pc:docMk/>
            <pc:sldMk cId="257183873" sldId="285"/>
            <ac:spMk id="26" creationId="{75946F87-8498-4232-85BD-CF9CDE0F9F9A}"/>
          </ac:spMkLst>
        </pc:spChg>
        <pc:graphicFrameChg chg="mod modGraphic">
          <ac:chgData name="" userId="85f134d9dbb33a9b" providerId="LiveId" clId="{7C98873F-2C90-4CD7-860A-14356E9BD4E9}" dt="2024-02-23T03:22:17.225" v="1089" actId="1076"/>
          <ac:graphicFrameMkLst>
            <pc:docMk/>
            <pc:sldMk cId="257183873" sldId="285"/>
            <ac:graphicFrameMk id="24" creationId="{7CC5EE66-A60C-45EE-9D5D-7A68347AD431}"/>
          </ac:graphicFrameMkLst>
        </pc:graphicFrameChg>
        <pc:picChg chg="mod">
          <ac:chgData name="" userId="85f134d9dbb33a9b" providerId="LiveId" clId="{7C98873F-2C90-4CD7-860A-14356E9BD4E9}" dt="2024-02-23T03:23:01.481" v="1096" actId="1076"/>
          <ac:picMkLst>
            <pc:docMk/>
            <pc:sldMk cId="257183873" sldId="285"/>
            <ac:picMk id="10" creationId="{76927999-BDF0-4B2B-9ABA-BF5E4F7326CC}"/>
          </ac:picMkLst>
        </pc:picChg>
        <pc:picChg chg="mod">
          <ac:chgData name="" userId="85f134d9dbb33a9b" providerId="LiveId" clId="{7C98873F-2C90-4CD7-860A-14356E9BD4E9}" dt="2024-02-23T03:24:17.231" v="1129" actId="1076"/>
          <ac:picMkLst>
            <pc:docMk/>
            <pc:sldMk cId="257183873" sldId="285"/>
            <ac:picMk id="12" creationId="{6C06FEFA-4F05-4B94-98EC-9B8E732EAD63}"/>
          </ac:picMkLst>
        </pc:picChg>
        <pc:picChg chg="mod">
          <ac:chgData name="" userId="85f134d9dbb33a9b" providerId="LiveId" clId="{7C98873F-2C90-4CD7-860A-14356E9BD4E9}" dt="2024-02-23T03:23:40.560" v="1113" actId="1076"/>
          <ac:picMkLst>
            <pc:docMk/>
            <pc:sldMk cId="257183873" sldId="285"/>
            <ac:picMk id="23" creationId="{8F6CD5B5-FA3E-4FC4-B8E6-030DB433223B}"/>
          </ac:picMkLst>
        </pc:picChg>
        <pc:picChg chg="mod">
          <ac:chgData name="" userId="85f134d9dbb33a9b" providerId="LiveId" clId="{7C98873F-2C90-4CD7-860A-14356E9BD4E9}" dt="2024-02-23T03:24:19.624" v="1130" actId="1076"/>
          <ac:picMkLst>
            <pc:docMk/>
            <pc:sldMk cId="257183873" sldId="285"/>
            <ac:picMk id="28" creationId="{7E4A0358-B119-4436-AAA4-D2327141A0FD}"/>
          </ac:picMkLst>
        </pc:picChg>
        <pc:picChg chg="mod">
          <ac:chgData name="" userId="85f134d9dbb33a9b" providerId="LiveId" clId="{7C98873F-2C90-4CD7-860A-14356E9BD4E9}" dt="2024-02-23T03:24:21.112" v="1131" actId="1076"/>
          <ac:picMkLst>
            <pc:docMk/>
            <pc:sldMk cId="257183873" sldId="285"/>
            <ac:picMk id="30" creationId="{725C95BF-1879-43C3-A4DD-DFD947C83B90}"/>
          </ac:picMkLst>
        </pc:picChg>
        <pc:picChg chg="mod">
          <ac:chgData name="" userId="85f134d9dbb33a9b" providerId="LiveId" clId="{7C98873F-2C90-4CD7-860A-14356E9BD4E9}" dt="2024-02-23T03:28:38.319" v="1264" actId="1076"/>
          <ac:picMkLst>
            <pc:docMk/>
            <pc:sldMk cId="257183873" sldId="285"/>
            <ac:picMk id="32" creationId="{65E0DAFB-0AE1-4C20-9B85-72175B743ACA}"/>
          </ac:picMkLst>
        </pc:picChg>
        <pc:picChg chg="add del">
          <ac:chgData name="" userId="85f134d9dbb33a9b" providerId="LiveId" clId="{7C98873F-2C90-4CD7-860A-14356E9BD4E9}" dt="2024-02-23T03:23:36.753" v="1112"/>
          <ac:picMkLst>
            <pc:docMk/>
            <pc:sldMk cId="257183873" sldId="285"/>
            <ac:picMk id="33" creationId="{C722EC71-C0ED-49D3-889D-3C456EACBC76}"/>
          </ac:picMkLst>
        </pc:picChg>
        <pc:picChg chg="del">
          <ac:chgData name="" userId="85f134d9dbb33a9b" providerId="LiveId" clId="{7C98873F-2C90-4CD7-860A-14356E9BD4E9}" dt="2024-02-23T03:17:43.492" v="997" actId="478"/>
          <ac:picMkLst>
            <pc:docMk/>
            <pc:sldMk cId="257183873" sldId="285"/>
            <ac:picMk id="47" creationId="{288B5F43-9C08-46F0-995F-77D2359D30CC}"/>
          </ac:picMkLst>
        </pc:picChg>
        <pc:picChg chg="del">
          <ac:chgData name="" userId="85f134d9dbb33a9b" providerId="LiveId" clId="{7C98873F-2C90-4CD7-860A-14356E9BD4E9}" dt="2024-02-23T03:17:43.492" v="997" actId="478"/>
          <ac:picMkLst>
            <pc:docMk/>
            <pc:sldMk cId="257183873" sldId="285"/>
            <ac:picMk id="49" creationId="{205BDD4C-A852-49D7-9343-46B329392D69}"/>
          </ac:picMkLst>
        </pc:picChg>
        <pc:picChg chg="del">
          <ac:chgData name="" userId="85f134d9dbb33a9b" providerId="LiveId" clId="{7C98873F-2C90-4CD7-860A-14356E9BD4E9}" dt="2024-02-23T03:17:44.045" v="998" actId="478"/>
          <ac:picMkLst>
            <pc:docMk/>
            <pc:sldMk cId="257183873" sldId="285"/>
            <ac:picMk id="51" creationId="{83AA0A07-B850-498F-B9BB-8C9E30AA2299}"/>
          </ac:picMkLst>
        </pc:picChg>
        <pc:picChg chg="del">
          <ac:chgData name="" userId="85f134d9dbb33a9b" providerId="LiveId" clId="{7C98873F-2C90-4CD7-860A-14356E9BD4E9}" dt="2024-02-23T03:17:43.492" v="997" actId="478"/>
          <ac:picMkLst>
            <pc:docMk/>
            <pc:sldMk cId="257183873" sldId="285"/>
            <ac:picMk id="55" creationId="{BD2FEE5C-9053-451E-BB24-034B4778E806}"/>
          </ac:picMkLst>
        </pc:picChg>
        <pc:picChg chg="del">
          <ac:chgData name="" userId="85f134d9dbb33a9b" providerId="LiveId" clId="{7C98873F-2C90-4CD7-860A-14356E9BD4E9}" dt="2024-02-23T03:17:43.492" v="997" actId="478"/>
          <ac:picMkLst>
            <pc:docMk/>
            <pc:sldMk cId="257183873" sldId="285"/>
            <ac:picMk id="57" creationId="{4AA177D6-EA8B-4B87-BF78-93CBBD28F56E}"/>
          </ac:picMkLst>
        </pc:picChg>
        <pc:picChg chg="del">
          <ac:chgData name="" userId="85f134d9dbb33a9b" providerId="LiveId" clId="{7C98873F-2C90-4CD7-860A-14356E9BD4E9}" dt="2024-02-23T03:17:43.492" v="997" actId="478"/>
          <ac:picMkLst>
            <pc:docMk/>
            <pc:sldMk cId="257183873" sldId="285"/>
            <ac:picMk id="59" creationId="{DDE79403-85CF-415F-8171-5213EC7BE149}"/>
          </ac:picMkLst>
        </pc:picChg>
      </pc:sldChg>
      <pc:sldChg chg="delSp modSp add modAnim">
        <pc:chgData name="" userId="85f134d9dbb33a9b" providerId="LiveId" clId="{7C98873F-2C90-4CD7-860A-14356E9BD4E9}" dt="2024-02-23T04:45:58.001" v="3027"/>
        <pc:sldMkLst>
          <pc:docMk/>
          <pc:sldMk cId="2535575784" sldId="286"/>
        </pc:sldMkLst>
        <pc:spChg chg="mod">
          <ac:chgData name="" userId="85f134d9dbb33a9b" providerId="LiveId" clId="{7C98873F-2C90-4CD7-860A-14356E9BD4E9}" dt="2024-02-23T03:25:11.640" v="1187" actId="20577"/>
          <ac:spMkLst>
            <pc:docMk/>
            <pc:sldMk cId="2535575784" sldId="286"/>
            <ac:spMk id="2" creationId="{0345220B-49A3-4022-9097-1F384F5B70E8}"/>
          </ac:spMkLst>
        </pc:spChg>
        <pc:spChg chg="del">
          <ac:chgData name="" userId="85f134d9dbb33a9b" providerId="LiveId" clId="{7C98873F-2C90-4CD7-860A-14356E9BD4E9}" dt="2024-02-23T03:25:19.119" v="1188" actId="478"/>
          <ac:spMkLst>
            <pc:docMk/>
            <pc:sldMk cId="2535575784" sldId="286"/>
            <ac:spMk id="3" creationId="{FFD721F9-219B-4B9B-BDAF-C54208CB6C0E}"/>
          </ac:spMkLst>
        </pc:spChg>
        <pc:picChg chg="mod">
          <ac:chgData name="" userId="85f134d9dbb33a9b" providerId="LiveId" clId="{7C98873F-2C90-4CD7-860A-14356E9BD4E9}" dt="2024-02-23T03:26:06.496" v="1195" actId="1076"/>
          <ac:picMkLst>
            <pc:docMk/>
            <pc:sldMk cId="2535575784" sldId="286"/>
            <ac:picMk id="5" creationId="{C1D0051D-A040-4A13-A856-515A8ED28AF3}"/>
          </ac:picMkLst>
        </pc:picChg>
        <pc:picChg chg="mod">
          <ac:chgData name="" userId="85f134d9dbb33a9b" providerId="LiveId" clId="{7C98873F-2C90-4CD7-860A-14356E9BD4E9}" dt="2024-02-23T03:28:49.655" v="1265" actId="1076"/>
          <ac:picMkLst>
            <pc:docMk/>
            <pc:sldMk cId="2535575784" sldId="286"/>
            <ac:picMk id="7" creationId="{DEC848B7-95C1-4D8A-8DF1-3001929AF249}"/>
          </ac:picMkLst>
        </pc:picChg>
        <pc:picChg chg="del mod">
          <ac:chgData name="" userId="85f134d9dbb33a9b" providerId="LiveId" clId="{7C98873F-2C90-4CD7-860A-14356E9BD4E9}" dt="2024-02-23T03:27:34.656" v="1221" actId="478"/>
          <ac:picMkLst>
            <pc:docMk/>
            <pc:sldMk cId="2535575784" sldId="286"/>
            <ac:picMk id="9" creationId="{BAB4394F-A5B0-4217-AB9E-C4E47E01EB47}"/>
          </ac:picMkLst>
        </pc:picChg>
        <pc:picChg chg="del mod ord">
          <ac:chgData name="" userId="85f134d9dbb33a9b" providerId="LiveId" clId="{7C98873F-2C90-4CD7-860A-14356E9BD4E9}" dt="2024-02-23T03:27:42.267" v="1233" actId="478"/>
          <ac:picMkLst>
            <pc:docMk/>
            <pc:sldMk cId="2535575784" sldId="286"/>
            <ac:picMk id="11" creationId="{4F305542-C3B5-4C5C-9065-353AF477A059}"/>
          </ac:picMkLst>
        </pc:picChg>
        <pc:picChg chg="del mod ord">
          <ac:chgData name="" userId="85f134d9dbb33a9b" providerId="LiveId" clId="{7C98873F-2C90-4CD7-860A-14356E9BD4E9}" dt="2024-02-23T03:27:49.086" v="1245" actId="478"/>
          <ac:picMkLst>
            <pc:docMk/>
            <pc:sldMk cId="2535575784" sldId="286"/>
            <ac:picMk id="13" creationId="{A8FBAD42-50E7-4279-A7B7-DEFC9AD8AC54}"/>
          </ac:picMkLst>
        </pc:picChg>
        <pc:picChg chg="del mod ord">
          <ac:chgData name="" userId="85f134d9dbb33a9b" providerId="LiveId" clId="{7C98873F-2C90-4CD7-860A-14356E9BD4E9}" dt="2024-02-23T03:28:10.184" v="1257" actId="478"/>
          <ac:picMkLst>
            <pc:docMk/>
            <pc:sldMk cId="2535575784" sldId="286"/>
            <ac:picMk id="15" creationId="{7E47D6B4-C160-4DEF-B871-161261B111A1}"/>
          </ac:picMkLst>
        </pc:picChg>
        <pc:picChg chg="mod ord">
          <ac:chgData name="" userId="85f134d9dbb33a9b" providerId="LiveId" clId="{7C98873F-2C90-4CD7-860A-14356E9BD4E9}" dt="2024-02-23T03:31:42.559" v="1294" actId="1076"/>
          <ac:picMkLst>
            <pc:docMk/>
            <pc:sldMk cId="2535575784" sldId="286"/>
            <ac:picMk id="17" creationId="{55510BF2-B79D-484A-B2BA-84055AE01483}"/>
          </ac:picMkLst>
        </pc:picChg>
        <pc:picChg chg="mod">
          <ac:chgData name="" userId="85f134d9dbb33a9b" providerId="LiveId" clId="{7C98873F-2C90-4CD7-860A-14356E9BD4E9}" dt="2024-02-23T03:31:45.327" v="1295" actId="1076"/>
          <ac:picMkLst>
            <pc:docMk/>
            <pc:sldMk cId="2535575784" sldId="286"/>
            <ac:picMk id="19" creationId="{89159BEA-7941-4387-AF3E-238E44A17266}"/>
          </ac:picMkLst>
        </pc:picChg>
      </pc:sldChg>
      <pc:sldChg chg="addSp delSp modSp add modAnim">
        <pc:chgData name="" userId="85f134d9dbb33a9b" providerId="LiveId" clId="{7C98873F-2C90-4CD7-860A-14356E9BD4E9}" dt="2024-02-23T04:46:10.767" v="3029"/>
        <pc:sldMkLst>
          <pc:docMk/>
          <pc:sldMk cId="4123297011" sldId="287"/>
        </pc:sldMkLst>
        <pc:spChg chg="mod">
          <ac:chgData name="" userId="85f134d9dbb33a9b" providerId="LiveId" clId="{7C98873F-2C90-4CD7-860A-14356E9BD4E9}" dt="2024-02-23T03:35:29.375" v="1337" actId="20577"/>
          <ac:spMkLst>
            <pc:docMk/>
            <pc:sldMk cId="4123297011" sldId="287"/>
            <ac:spMk id="2" creationId="{8BBBF2B1-359F-4883-843E-0B76E8CDA2D5}"/>
          </ac:spMkLst>
        </pc:spChg>
        <pc:spChg chg="mod">
          <ac:chgData name="" userId="85f134d9dbb33a9b" providerId="LiveId" clId="{7C98873F-2C90-4CD7-860A-14356E9BD4E9}" dt="2024-02-23T03:34:13.248" v="1321" actId="20577"/>
          <ac:spMkLst>
            <pc:docMk/>
            <pc:sldMk cId="4123297011" sldId="287"/>
            <ac:spMk id="5" creationId="{1CEEFCCB-921A-4522-AB92-6BFB1BA5C093}"/>
          </ac:spMkLst>
        </pc:spChg>
        <pc:spChg chg="add del mod">
          <ac:chgData name="" userId="85f134d9dbb33a9b" providerId="LiveId" clId="{7C98873F-2C90-4CD7-860A-14356E9BD4E9}" dt="2024-02-23T03:32:13.025" v="1299"/>
          <ac:spMkLst>
            <pc:docMk/>
            <pc:sldMk cId="4123297011" sldId="287"/>
            <ac:spMk id="29" creationId="{DBF16011-C5AD-4F4B-8B6C-A93484AE38A5}"/>
          </ac:spMkLst>
        </pc:spChg>
        <pc:spChg chg="add del mod ord">
          <ac:chgData name="" userId="85f134d9dbb33a9b" providerId="LiveId" clId="{7C98873F-2C90-4CD7-860A-14356E9BD4E9}" dt="2024-02-23T03:34:00.272" v="1317"/>
          <ac:spMkLst>
            <pc:docMk/>
            <pc:sldMk cId="4123297011" sldId="287"/>
            <ac:spMk id="31" creationId="{62FC154D-A8E3-446D-B74E-33F55BEB9F88}"/>
          </ac:spMkLst>
        </pc:spChg>
        <pc:spChg chg="add mod">
          <ac:chgData name="" userId="85f134d9dbb33a9b" providerId="LiveId" clId="{7C98873F-2C90-4CD7-860A-14356E9BD4E9}" dt="2024-02-23T03:35:00.158" v="1329" actId="1076"/>
          <ac:spMkLst>
            <pc:docMk/>
            <pc:sldMk cId="4123297011" sldId="287"/>
            <ac:spMk id="33" creationId="{C76A3779-19C2-4361-8A83-7938851E204E}"/>
          </ac:spMkLst>
        </pc:spChg>
        <pc:graphicFrameChg chg="mod">
          <ac:chgData name="" userId="85f134d9dbb33a9b" providerId="LiveId" clId="{7C98873F-2C90-4CD7-860A-14356E9BD4E9}" dt="2024-02-23T03:29:09.927" v="1270" actId="1076"/>
          <ac:graphicFrameMkLst>
            <pc:docMk/>
            <pc:sldMk cId="4123297011" sldId="287"/>
            <ac:graphicFrameMk id="24" creationId="{7CC5EE66-A60C-45EE-9D5D-7A68347AD431}"/>
          </ac:graphicFrameMkLst>
        </pc:graphicFrameChg>
        <pc:picChg chg="mod">
          <ac:chgData name="" userId="85f134d9dbb33a9b" providerId="LiveId" clId="{7C98873F-2C90-4CD7-860A-14356E9BD4E9}" dt="2024-02-23T03:29:26.239" v="1277" actId="1076"/>
          <ac:picMkLst>
            <pc:docMk/>
            <pc:sldMk cId="4123297011" sldId="287"/>
            <ac:picMk id="9" creationId="{4A8585B2-320A-47D3-AAC6-B7598B9E43E0}"/>
          </ac:picMkLst>
        </pc:picChg>
        <pc:picChg chg="mod">
          <ac:chgData name="" userId="85f134d9dbb33a9b" providerId="LiveId" clId="{7C98873F-2C90-4CD7-860A-14356E9BD4E9}" dt="2024-02-23T03:29:04.823" v="1268" actId="1076"/>
          <ac:picMkLst>
            <pc:docMk/>
            <pc:sldMk cId="4123297011" sldId="287"/>
            <ac:picMk id="10" creationId="{76927999-BDF0-4B2B-9ABA-BF5E4F7326CC}"/>
          </ac:picMkLst>
        </pc:picChg>
        <pc:picChg chg="mod">
          <ac:chgData name="" userId="85f134d9dbb33a9b" providerId="LiveId" clId="{7C98873F-2C90-4CD7-860A-14356E9BD4E9}" dt="2024-02-23T03:29:04.823" v="1268" actId="1076"/>
          <ac:picMkLst>
            <pc:docMk/>
            <pc:sldMk cId="4123297011" sldId="287"/>
            <ac:picMk id="12" creationId="{6C06FEFA-4F05-4B94-98EC-9B8E732EAD63}"/>
          </ac:picMkLst>
        </pc:picChg>
        <pc:picChg chg="mod">
          <ac:chgData name="" userId="85f134d9dbb33a9b" providerId="LiveId" clId="{7C98873F-2C90-4CD7-860A-14356E9BD4E9}" dt="2024-02-23T03:30:51.695" v="1284" actId="1076"/>
          <ac:picMkLst>
            <pc:docMk/>
            <pc:sldMk cId="4123297011" sldId="287"/>
            <ac:picMk id="13" creationId="{1F45F32D-9EAE-4C71-89A6-48F9D826B2C6}"/>
          </ac:picMkLst>
        </pc:picChg>
        <pc:picChg chg="mod">
          <ac:chgData name="" userId="85f134d9dbb33a9b" providerId="LiveId" clId="{7C98873F-2C90-4CD7-860A-14356E9BD4E9}" dt="2024-02-23T03:29:07.383" v="1269" actId="1076"/>
          <ac:picMkLst>
            <pc:docMk/>
            <pc:sldMk cId="4123297011" sldId="287"/>
            <ac:picMk id="23" creationId="{8F6CD5B5-FA3E-4FC4-B8E6-030DB433223B}"/>
          </ac:picMkLst>
        </pc:picChg>
        <pc:picChg chg="mod">
          <ac:chgData name="" userId="85f134d9dbb33a9b" providerId="LiveId" clId="{7C98873F-2C90-4CD7-860A-14356E9BD4E9}" dt="2024-02-23T03:29:04.823" v="1268" actId="1076"/>
          <ac:picMkLst>
            <pc:docMk/>
            <pc:sldMk cId="4123297011" sldId="287"/>
            <ac:picMk id="28" creationId="{7E4A0358-B119-4436-AAA4-D2327141A0FD}"/>
          </ac:picMkLst>
        </pc:picChg>
        <pc:picChg chg="mod">
          <ac:chgData name="" userId="85f134d9dbb33a9b" providerId="LiveId" clId="{7C98873F-2C90-4CD7-860A-14356E9BD4E9}" dt="2024-02-23T03:29:04.823" v="1268" actId="1076"/>
          <ac:picMkLst>
            <pc:docMk/>
            <pc:sldMk cId="4123297011" sldId="287"/>
            <ac:picMk id="30" creationId="{725C95BF-1879-43C3-A4DD-DFD947C83B90}"/>
          </ac:picMkLst>
        </pc:picChg>
      </pc:sldChg>
      <pc:sldChg chg="addSp delSp modSp add modAnim">
        <pc:chgData name="" userId="85f134d9dbb33a9b" providerId="LiveId" clId="{7C98873F-2C90-4CD7-860A-14356E9BD4E9}" dt="2024-02-23T04:46:24.391" v="3032"/>
        <pc:sldMkLst>
          <pc:docMk/>
          <pc:sldMk cId="3446944222" sldId="288"/>
        </pc:sldMkLst>
        <pc:spChg chg="del">
          <ac:chgData name="" userId="85f134d9dbb33a9b" providerId="LiveId" clId="{7C98873F-2C90-4CD7-860A-14356E9BD4E9}" dt="2024-02-23T03:36:48.694" v="1376" actId="478"/>
          <ac:spMkLst>
            <pc:docMk/>
            <pc:sldMk cId="3446944222" sldId="288"/>
            <ac:spMk id="7" creationId="{8338EE42-D659-4269-85B4-26400FBD7C8F}"/>
          </ac:spMkLst>
        </pc:spChg>
        <pc:spChg chg="mod">
          <ac:chgData name="" userId="85f134d9dbb33a9b" providerId="LiveId" clId="{7C98873F-2C90-4CD7-860A-14356E9BD4E9}" dt="2024-02-23T03:36:44.158" v="1374" actId="1076"/>
          <ac:spMkLst>
            <pc:docMk/>
            <pc:sldMk cId="3446944222" sldId="288"/>
            <ac:spMk id="8" creationId="{1A31C7AC-F464-4F4D-9AF9-58307E38FD07}"/>
          </ac:spMkLst>
        </pc:spChg>
        <pc:spChg chg="del">
          <ac:chgData name="" userId="85f134d9dbb33a9b" providerId="LiveId" clId="{7C98873F-2C90-4CD7-860A-14356E9BD4E9}" dt="2024-02-23T03:36:48.694" v="1376" actId="478"/>
          <ac:spMkLst>
            <pc:docMk/>
            <pc:sldMk cId="3446944222" sldId="288"/>
            <ac:spMk id="19" creationId="{9BF4F149-5772-4F6E-B53F-D552598504CC}"/>
          </ac:spMkLst>
        </pc:spChg>
        <pc:spChg chg="del">
          <ac:chgData name="" userId="85f134d9dbb33a9b" providerId="LiveId" clId="{7C98873F-2C90-4CD7-860A-14356E9BD4E9}" dt="2024-02-23T03:36:48.694" v="1376" actId="478"/>
          <ac:spMkLst>
            <pc:docMk/>
            <pc:sldMk cId="3446944222" sldId="288"/>
            <ac:spMk id="22" creationId="{E655428A-12EB-4602-A66B-15165B0BA67B}"/>
          </ac:spMkLst>
        </pc:spChg>
        <pc:spChg chg="mod">
          <ac:chgData name="" userId="85f134d9dbb33a9b" providerId="LiveId" clId="{7C98873F-2C90-4CD7-860A-14356E9BD4E9}" dt="2024-02-23T03:36:45.638" v="1375" actId="1076"/>
          <ac:spMkLst>
            <pc:docMk/>
            <pc:sldMk cId="3446944222" sldId="288"/>
            <ac:spMk id="26" creationId="{75946F87-8498-4232-85BD-CF9CDE0F9F9A}"/>
          </ac:spMkLst>
        </pc:spChg>
        <pc:graphicFrameChg chg="del">
          <ac:chgData name="" userId="85f134d9dbb33a9b" providerId="LiveId" clId="{7C98873F-2C90-4CD7-860A-14356E9BD4E9}" dt="2024-02-23T03:36:14.286" v="1354" actId="478"/>
          <ac:graphicFrameMkLst>
            <pc:docMk/>
            <pc:sldMk cId="3446944222" sldId="288"/>
            <ac:graphicFrameMk id="24" creationId="{7CC5EE66-A60C-45EE-9D5D-7A68347AD431}"/>
          </ac:graphicFrameMkLst>
        </pc:graphicFrameChg>
        <pc:picChg chg="del mod">
          <ac:chgData name="" userId="85f134d9dbb33a9b" providerId="LiveId" clId="{7C98873F-2C90-4CD7-860A-14356E9BD4E9}" dt="2024-02-23T03:36:12.174" v="1353" actId="478"/>
          <ac:picMkLst>
            <pc:docMk/>
            <pc:sldMk cId="3446944222" sldId="288"/>
            <ac:picMk id="9" creationId="{4A8585B2-320A-47D3-AAC6-B7598B9E43E0}"/>
          </ac:picMkLst>
        </pc:picChg>
        <pc:picChg chg="del">
          <ac:chgData name="" userId="85f134d9dbb33a9b" providerId="LiveId" clId="{7C98873F-2C90-4CD7-860A-14356E9BD4E9}" dt="2024-02-23T03:35:59.334" v="1339" actId="478"/>
          <ac:picMkLst>
            <pc:docMk/>
            <pc:sldMk cId="3446944222" sldId="288"/>
            <ac:picMk id="10" creationId="{76927999-BDF0-4B2B-9ABA-BF5E4F7326CC}"/>
          </ac:picMkLst>
        </pc:picChg>
        <pc:picChg chg="mod ord">
          <ac:chgData name="" userId="85f134d9dbb33a9b" providerId="LiveId" clId="{7C98873F-2C90-4CD7-860A-14356E9BD4E9}" dt="2024-02-23T03:36:52.990" v="1378" actId="1076"/>
          <ac:picMkLst>
            <pc:docMk/>
            <pc:sldMk cId="3446944222" sldId="288"/>
            <ac:picMk id="11" creationId="{9EBB993A-A996-4B75-BA81-81CE96E324C9}"/>
          </ac:picMkLst>
        </pc:picChg>
        <pc:picChg chg="del">
          <ac:chgData name="" userId="85f134d9dbb33a9b" providerId="LiveId" clId="{7C98873F-2C90-4CD7-860A-14356E9BD4E9}" dt="2024-02-23T03:35:59.334" v="1339" actId="478"/>
          <ac:picMkLst>
            <pc:docMk/>
            <pc:sldMk cId="3446944222" sldId="288"/>
            <ac:picMk id="12" creationId="{6C06FEFA-4F05-4B94-98EC-9B8E732EAD63}"/>
          </ac:picMkLst>
        </pc:picChg>
        <pc:picChg chg="del mod">
          <ac:chgData name="" userId="85f134d9dbb33a9b" providerId="LiveId" clId="{7C98873F-2C90-4CD7-860A-14356E9BD4E9}" dt="2024-02-23T03:37:32.375" v="1391" actId="478"/>
          <ac:picMkLst>
            <pc:docMk/>
            <pc:sldMk cId="3446944222" sldId="288"/>
            <ac:picMk id="13" creationId="{1F45F32D-9EAE-4C71-89A6-48F9D826B2C6}"/>
          </ac:picMkLst>
        </pc:picChg>
        <pc:picChg chg="del">
          <ac:chgData name="" userId="85f134d9dbb33a9b" providerId="LiveId" clId="{7C98873F-2C90-4CD7-860A-14356E9BD4E9}" dt="2024-02-23T03:36:14.286" v="1354" actId="478"/>
          <ac:picMkLst>
            <pc:docMk/>
            <pc:sldMk cId="3446944222" sldId="288"/>
            <ac:picMk id="23" creationId="{8F6CD5B5-FA3E-4FC4-B8E6-030DB433223B}"/>
          </ac:picMkLst>
        </pc:picChg>
        <pc:picChg chg="add del mod ord">
          <ac:chgData name="" userId="85f134d9dbb33a9b" providerId="LiveId" clId="{7C98873F-2C90-4CD7-860A-14356E9BD4E9}" dt="2024-02-23T03:38:03.717" v="1397" actId="478"/>
          <ac:picMkLst>
            <pc:docMk/>
            <pc:sldMk cId="3446944222" sldId="288"/>
            <ac:picMk id="25" creationId="{412ABF49-C50E-4074-94FF-38A6591801EB}"/>
          </ac:picMkLst>
        </pc:picChg>
        <pc:picChg chg="del">
          <ac:chgData name="" userId="85f134d9dbb33a9b" providerId="LiveId" clId="{7C98873F-2C90-4CD7-860A-14356E9BD4E9}" dt="2024-02-23T03:35:59.334" v="1339" actId="478"/>
          <ac:picMkLst>
            <pc:docMk/>
            <pc:sldMk cId="3446944222" sldId="288"/>
            <ac:picMk id="28" creationId="{7E4A0358-B119-4436-AAA4-D2327141A0FD}"/>
          </ac:picMkLst>
        </pc:picChg>
        <pc:picChg chg="del mod ord">
          <ac:chgData name="" userId="85f134d9dbb33a9b" providerId="LiveId" clId="{7C98873F-2C90-4CD7-860A-14356E9BD4E9}" dt="2024-02-23T03:38:09.463" v="1410" actId="478"/>
          <ac:picMkLst>
            <pc:docMk/>
            <pc:sldMk cId="3446944222" sldId="288"/>
            <ac:picMk id="29" creationId="{811C3172-28BD-4F94-938F-5E1515311964}"/>
          </ac:picMkLst>
        </pc:picChg>
        <pc:picChg chg="del">
          <ac:chgData name="" userId="85f134d9dbb33a9b" providerId="LiveId" clId="{7C98873F-2C90-4CD7-860A-14356E9BD4E9}" dt="2024-02-23T03:35:59.334" v="1339" actId="478"/>
          <ac:picMkLst>
            <pc:docMk/>
            <pc:sldMk cId="3446944222" sldId="288"/>
            <ac:picMk id="30" creationId="{725C95BF-1879-43C3-A4DD-DFD947C83B90}"/>
          </ac:picMkLst>
        </pc:picChg>
        <pc:picChg chg="del mod">
          <ac:chgData name="" userId="85f134d9dbb33a9b" providerId="LiveId" clId="{7C98873F-2C90-4CD7-860A-14356E9BD4E9}" dt="2024-02-23T03:36:20.268" v="1369" actId="478"/>
          <ac:picMkLst>
            <pc:docMk/>
            <pc:sldMk cId="3446944222" sldId="288"/>
            <ac:picMk id="32" creationId="{65E0DAFB-0AE1-4C20-9B85-72175B743ACA}"/>
          </ac:picMkLst>
        </pc:picChg>
        <pc:picChg chg="add del">
          <ac:chgData name="" userId="85f134d9dbb33a9b" providerId="LiveId" clId="{7C98873F-2C90-4CD7-860A-14356E9BD4E9}" dt="2024-02-23T03:37:41.380" v="1394"/>
          <ac:picMkLst>
            <pc:docMk/>
            <pc:sldMk cId="3446944222" sldId="288"/>
            <ac:picMk id="34" creationId="{572E2B39-5B2D-4BA1-84F7-69A59119CA67}"/>
          </ac:picMkLst>
        </pc:picChg>
        <pc:picChg chg="mod ord">
          <ac:chgData name="" userId="85f134d9dbb33a9b" providerId="LiveId" clId="{7C98873F-2C90-4CD7-860A-14356E9BD4E9}" dt="2024-02-23T03:38:09.463" v="1409" actId="108"/>
          <ac:picMkLst>
            <pc:docMk/>
            <pc:sldMk cId="3446944222" sldId="288"/>
            <ac:picMk id="35" creationId="{55623E2B-59C7-4AF6-A477-EA2DCF6FCEDB}"/>
          </ac:picMkLst>
        </pc:picChg>
      </pc:sldChg>
      <pc:sldChg chg="addSp delSp modSp add modAnim">
        <pc:chgData name="" userId="85f134d9dbb33a9b" providerId="LiveId" clId="{7C98873F-2C90-4CD7-860A-14356E9BD4E9}" dt="2024-02-23T04:46:36.095" v="3035"/>
        <pc:sldMkLst>
          <pc:docMk/>
          <pc:sldMk cId="3390866987" sldId="289"/>
        </pc:sldMkLst>
        <pc:spChg chg="mod">
          <ac:chgData name="" userId="85f134d9dbb33a9b" providerId="LiveId" clId="{7C98873F-2C90-4CD7-860A-14356E9BD4E9}" dt="2024-02-23T03:38:54.976" v="1419" actId="20577"/>
          <ac:spMkLst>
            <pc:docMk/>
            <pc:sldMk cId="3390866987" sldId="289"/>
            <ac:spMk id="5" creationId="{1CEEFCCB-921A-4522-AB92-6BFB1BA5C093}"/>
          </ac:spMkLst>
        </pc:spChg>
        <pc:spChg chg="add mod">
          <ac:chgData name="" userId="85f134d9dbb33a9b" providerId="LiveId" clId="{7C98873F-2C90-4CD7-860A-14356E9BD4E9}" dt="2024-02-23T03:38:40.182" v="1416" actId="1076"/>
          <ac:spMkLst>
            <pc:docMk/>
            <pc:sldMk cId="3390866987" sldId="289"/>
            <ac:spMk id="19" creationId="{077A8D41-B6FE-44CA-A77F-848D39888735}"/>
          </ac:spMkLst>
        </pc:spChg>
        <pc:spChg chg="del">
          <ac:chgData name="" userId="85f134d9dbb33a9b" providerId="LiveId" clId="{7C98873F-2C90-4CD7-860A-14356E9BD4E9}" dt="2024-02-23T03:38:51.879" v="1417" actId="478"/>
          <ac:spMkLst>
            <pc:docMk/>
            <pc:sldMk cId="3390866987" sldId="289"/>
            <ac:spMk id="33" creationId="{C76A3779-19C2-4361-8A83-7938851E204E}"/>
          </ac:spMkLst>
        </pc:spChg>
        <pc:picChg chg="mod ord">
          <ac:chgData name="" userId="85f134d9dbb33a9b" providerId="LiveId" clId="{7C98873F-2C90-4CD7-860A-14356E9BD4E9}" dt="2024-02-23T03:39:23.170" v="1431" actId="108"/>
          <ac:picMkLst>
            <pc:docMk/>
            <pc:sldMk cId="3390866987" sldId="289"/>
            <ac:picMk id="7" creationId="{546AD786-ABA1-4D02-B409-719C547001B7}"/>
          </ac:picMkLst>
        </pc:picChg>
        <pc:picChg chg="del">
          <ac:chgData name="" userId="85f134d9dbb33a9b" providerId="LiveId" clId="{7C98873F-2C90-4CD7-860A-14356E9BD4E9}" dt="2024-02-23T03:38:02.093" v="1396" actId="478"/>
          <ac:picMkLst>
            <pc:docMk/>
            <pc:sldMk cId="3390866987" sldId="289"/>
            <ac:picMk id="25" creationId="{412ABF49-C50E-4074-94FF-38A6591801EB}"/>
          </ac:picMkLst>
        </pc:picChg>
        <pc:picChg chg="del mod">
          <ac:chgData name="" userId="85f134d9dbb33a9b" providerId="LiveId" clId="{7C98873F-2C90-4CD7-860A-14356E9BD4E9}" dt="2024-02-23T03:39:23.170" v="1432" actId="478"/>
          <ac:picMkLst>
            <pc:docMk/>
            <pc:sldMk cId="3390866987" sldId="289"/>
            <ac:picMk id="29" creationId="{811C3172-28BD-4F94-938F-5E1515311964}"/>
          </ac:picMkLst>
        </pc:picChg>
      </pc:sldChg>
      <pc:sldChg chg="add del">
        <pc:chgData name="" userId="85f134d9dbb33a9b" providerId="LiveId" clId="{7C98873F-2C90-4CD7-860A-14356E9BD4E9}" dt="2024-02-23T03:39:47.864" v="1435" actId="2696"/>
        <pc:sldMkLst>
          <pc:docMk/>
          <pc:sldMk cId="1285270378" sldId="290"/>
        </pc:sldMkLst>
      </pc:sldChg>
      <pc:sldChg chg="addSp delSp modSp add modAnim">
        <pc:chgData name="" userId="85f134d9dbb33a9b" providerId="LiveId" clId="{7C98873F-2C90-4CD7-860A-14356E9BD4E9}" dt="2024-02-23T04:46:46.585" v="3038"/>
        <pc:sldMkLst>
          <pc:docMk/>
          <pc:sldMk cId="975051555" sldId="291"/>
        </pc:sldMkLst>
        <pc:spChg chg="mod">
          <ac:chgData name="" userId="85f134d9dbb33a9b" providerId="LiveId" clId="{7C98873F-2C90-4CD7-860A-14356E9BD4E9}" dt="2024-02-23T03:40:06.118" v="1438" actId="14100"/>
          <ac:spMkLst>
            <pc:docMk/>
            <pc:sldMk cId="975051555" sldId="291"/>
            <ac:spMk id="3" creationId="{612DB6C3-9496-401F-87BF-803D1E2BE93A}"/>
          </ac:spMkLst>
        </pc:spChg>
        <pc:spChg chg="mod">
          <ac:chgData name="" userId="85f134d9dbb33a9b" providerId="LiveId" clId="{7C98873F-2C90-4CD7-860A-14356E9BD4E9}" dt="2024-02-23T03:42:24.493" v="1477" actId="14100"/>
          <ac:spMkLst>
            <pc:docMk/>
            <pc:sldMk cId="975051555" sldId="291"/>
            <ac:spMk id="4" creationId="{6D8227C9-18C4-4328-A7FC-4B26359324D9}"/>
          </ac:spMkLst>
        </pc:spChg>
        <pc:spChg chg="mod">
          <ac:chgData name="" userId="85f134d9dbb33a9b" providerId="LiveId" clId="{7C98873F-2C90-4CD7-860A-14356E9BD4E9}" dt="2024-02-23T03:41:25.260" v="1462" actId="20577"/>
          <ac:spMkLst>
            <pc:docMk/>
            <pc:sldMk cId="975051555" sldId="291"/>
            <ac:spMk id="5" creationId="{1CEEFCCB-921A-4522-AB92-6BFB1BA5C093}"/>
          </ac:spMkLst>
        </pc:spChg>
        <pc:spChg chg="add mod">
          <ac:chgData name="" userId="85f134d9dbb33a9b" providerId="LiveId" clId="{7C98873F-2C90-4CD7-860A-14356E9BD4E9}" dt="2024-02-23T03:42:46.142" v="1482" actId="13822"/>
          <ac:spMkLst>
            <pc:docMk/>
            <pc:sldMk cId="975051555" sldId="291"/>
            <ac:spMk id="6" creationId="{E5D2FDD0-CCE6-4980-974E-03DA0AF1460A}"/>
          </ac:spMkLst>
        </pc:spChg>
        <pc:spChg chg="del mod">
          <ac:chgData name="" userId="85f134d9dbb33a9b" providerId="LiveId" clId="{7C98873F-2C90-4CD7-860A-14356E9BD4E9}" dt="2024-02-23T03:45:09.615" v="1534" actId="478"/>
          <ac:spMkLst>
            <pc:docMk/>
            <pc:sldMk cId="975051555" sldId="291"/>
            <ac:spMk id="8" creationId="{1A31C7AC-F464-4F4D-9AF9-58307E38FD07}"/>
          </ac:spMkLst>
        </pc:spChg>
        <pc:spChg chg="add mod">
          <ac:chgData name="" userId="85f134d9dbb33a9b" providerId="LiveId" clId="{7C98873F-2C90-4CD7-860A-14356E9BD4E9}" dt="2024-02-23T03:42:57.979" v="1484" actId="692"/>
          <ac:spMkLst>
            <pc:docMk/>
            <pc:sldMk cId="975051555" sldId="291"/>
            <ac:spMk id="9" creationId="{F890E897-153F-4DF9-B30B-B45073C61A50}"/>
          </ac:spMkLst>
        </pc:spChg>
        <pc:spChg chg="mod">
          <ac:chgData name="" userId="85f134d9dbb33a9b" providerId="LiveId" clId="{7C98873F-2C90-4CD7-860A-14356E9BD4E9}" dt="2024-02-23T03:43:12.494" v="1487" actId="1076"/>
          <ac:spMkLst>
            <pc:docMk/>
            <pc:sldMk cId="975051555" sldId="291"/>
            <ac:spMk id="14" creationId="{E27C2AD9-F291-4696-A52E-D5EF41957F40}"/>
          </ac:spMkLst>
        </pc:spChg>
        <pc:spChg chg="mod">
          <ac:chgData name="" userId="85f134d9dbb33a9b" providerId="LiveId" clId="{7C98873F-2C90-4CD7-860A-14356E9BD4E9}" dt="2024-02-23T03:44:42.693" v="1523" actId="1076"/>
          <ac:spMkLst>
            <pc:docMk/>
            <pc:sldMk cId="975051555" sldId="291"/>
            <ac:spMk id="15" creationId="{65389591-1CFF-4B4F-918F-14FC38599133}"/>
          </ac:spMkLst>
        </pc:spChg>
        <pc:spChg chg="mod">
          <ac:chgData name="" userId="85f134d9dbb33a9b" providerId="LiveId" clId="{7C98873F-2C90-4CD7-860A-14356E9BD4E9}" dt="2024-02-23T03:41:35.719" v="1466" actId="1076"/>
          <ac:spMkLst>
            <pc:docMk/>
            <pc:sldMk cId="975051555" sldId="291"/>
            <ac:spMk id="17" creationId="{7B121037-96AE-4B51-A962-4C8B7334F5A8}"/>
          </ac:spMkLst>
        </pc:spChg>
        <pc:spChg chg="mod">
          <ac:chgData name="" userId="85f134d9dbb33a9b" providerId="LiveId" clId="{7C98873F-2C90-4CD7-860A-14356E9BD4E9}" dt="2024-02-23T03:44:59.358" v="1530" actId="14100"/>
          <ac:spMkLst>
            <pc:docMk/>
            <pc:sldMk cId="975051555" sldId="291"/>
            <ac:spMk id="18" creationId="{1B5953F2-55BD-45FD-9AD2-0B48CA072179}"/>
          </ac:spMkLst>
        </pc:spChg>
        <pc:spChg chg="mod">
          <ac:chgData name="" userId="85f134d9dbb33a9b" providerId="LiveId" clId="{7C98873F-2C90-4CD7-860A-14356E9BD4E9}" dt="2024-02-23T03:42:24.493" v="1477" actId="14100"/>
          <ac:spMkLst>
            <pc:docMk/>
            <pc:sldMk cId="975051555" sldId="291"/>
            <ac:spMk id="19" creationId="{077A8D41-B6FE-44CA-A77F-848D39888735}"/>
          </ac:spMkLst>
        </pc:spChg>
        <pc:spChg chg="mod">
          <ac:chgData name="" userId="85f134d9dbb33a9b" providerId="LiveId" clId="{7C98873F-2C90-4CD7-860A-14356E9BD4E9}" dt="2024-02-23T03:41:14.012" v="1460" actId="20577"/>
          <ac:spMkLst>
            <pc:docMk/>
            <pc:sldMk cId="975051555" sldId="291"/>
            <ac:spMk id="20" creationId="{70C79FFD-BE2E-4DD0-97FD-44F673275FC9}"/>
          </ac:spMkLst>
        </pc:spChg>
        <pc:spChg chg="mod">
          <ac:chgData name="" userId="85f134d9dbb33a9b" providerId="LiveId" clId="{7C98873F-2C90-4CD7-860A-14356E9BD4E9}" dt="2024-02-23T03:42:30.582" v="1478" actId="1076"/>
          <ac:spMkLst>
            <pc:docMk/>
            <pc:sldMk cId="975051555" sldId="291"/>
            <ac:spMk id="21" creationId="{A35FD8DE-CE72-4D30-A0A5-5A6A2EBA3FFD}"/>
          </ac:spMkLst>
        </pc:spChg>
        <pc:spChg chg="add mod">
          <ac:chgData name="" userId="85f134d9dbb33a9b" providerId="LiveId" clId="{7C98873F-2C90-4CD7-860A-14356E9BD4E9}" dt="2024-02-23T03:40:21.598" v="1444" actId="1076"/>
          <ac:spMkLst>
            <pc:docMk/>
            <pc:sldMk cId="975051555" sldId="291"/>
            <ac:spMk id="22" creationId="{79BB6252-959D-4636-9564-449288B418A3}"/>
          </ac:spMkLst>
        </pc:spChg>
        <pc:spChg chg="add del mod">
          <ac:chgData name="" userId="85f134d9dbb33a9b" providerId="LiveId" clId="{7C98873F-2C90-4CD7-860A-14356E9BD4E9}" dt="2024-02-23T03:41:53.887" v="1471" actId="478"/>
          <ac:spMkLst>
            <pc:docMk/>
            <pc:sldMk cId="975051555" sldId="291"/>
            <ac:spMk id="23" creationId="{D2DD1351-623F-4E2D-93C9-7E63B9691C95}"/>
          </ac:spMkLst>
        </pc:spChg>
        <pc:spChg chg="add del">
          <ac:chgData name="" userId="85f134d9dbb33a9b" providerId="LiveId" clId="{7C98873F-2C90-4CD7-860A-14356E9BD4E9}" dt="2024-02-23T03:41:57.470" v="1473"/>
          <ac:spMkLst>
            <pc:docMk/>
            <pc:sldMk cId="975051555" sldId="291"/>
            <ac:spMk id="24" creationId="{9AEAE9D9-DF09-4F9F-B871-76F1D8439D77}"/>
          </ac:spMkLst>
        </pc:spChg>
        <pc:spChg chg="add mod">
          <ac:chgData name="" userId="85f134d9dbb33a9b" providerId="LiveId" clId="{7C98873F-2C90-4CD7-860A-14356E9BD4E9}" dt="2024-02-23T03:42:13.901" v="1476" actId="1076"/>
          <ac:spMkLst>
            <pc:docMk/>
            <pc:sldMk cId="975051555" sldId="291"/>
            <ac:spMk id="25" creationId="{332EE6EC-FA7B-46C6-8A85-77153B5E3CF0}"/>
          </ac:spMkLst>
        </pc:spChg>
        <pc:spChg chg="del mod">
          <ac:chgData name="" userId="85f134d9dbb33a9b" providerId="LiveId" clId="{7C98873F-2C90-4CD7-860A-14356E9BD4E9}" dt="2024-02-23T03:44:10.693" v="1513" actId="478"/>
          <ac:spMkLst>
            <pc:docMk/>
            <pc:sldMk cId="975051555" sldId="291"/>
            <ac:spMk id="26" creationId="{75946F87-8498-4232-85BD-CF9CDE0F9F9A}"/>
          </ac:spMkLst>
        </pc:spChg>
        <pc:spChg chg="add mod">
          <ac:chgData name="" userId="85f134d9dbb33a9b" providerId="LiveId" clId="{7C98873F-2C90-4CD7-860A-14356E9BD4E9}" dt="2024-02-23T03:43:21.445" v="1491" actId="1076"/>
          <ac:spMkLst>
            <pc:docMk/>
            <pc:sldMk cId="975051555" sldId="291"/>
            <ac:spMk id="27" creationId="{555D00B5-07A0-4A12-8B86-076D1FC590AF}"/>
          </ac:spMkLst>
        </pc:spChg>
        <pc:spChg chg="add mod">
          <ac:chgData name="" userId="85f134d9dbb33a9b" providerId="LiveId" clId="{7C98873F-2C90-4CD7-860A-14356E9BD4E9}" dt="2024-02-23T03:44:44.365" v="1524" actId="1076"/>
          <ac:spMkLst>
            <pc:docMk/>
            <pc:sldMk cId="975051555" sldId="291"/>
            <ac:spMk id="28" creationId="{401ABF07-C21B-4265-BDFB-934A2F4B7139}"/>
          </ac:spMkLst>
        </pc:spChg>
        <pc:spChg chg="add mod">
          <ac:chgData name="" userId="85f134d9dbb33a9b" providerId="LiveId" clId="{7C98873F-2C90-4CD7-860A-14356E9BD4E9}" dt="2024-02-23T03:44:49.246" v="1526" actId="1076"/>
          <ac:spMkLst>
            <pc:docMk/>
            <pc:sldMk cId="975051555" sldId="291"/>
            <ac:spMk id="29" creationId="{64647310-1C98-426D-A0FA-1B1D109CD771}"/>
          </ac:spMkLst>
        </pc:spChg>
        <pc:spChg chg="add mod">
          <ac:chgData name="" userId="85f134d9dbb33a9b" providerId="LiveId" clId="{7C98873F-2C90-4CD7-860A-14356E9BD4E9}" dt="2024-02-23T03:44:53.893" v="1527" actId="1076"/>
          <ac:spMkLst>
            <pc:docMk/>
            <pc:sldMk cId="975051555" sldId="291"/>
            <ac:spMk id="30" creationId="{F0AA9C79-AC91-477C-8618-1E2F690D74D9}"/>
          </ac:spMkLst>
        </pc:spChg>
        <pc:spChg chg="add mod">
          <ac:chgData name="" userId="85f134d9dbb33a9b" providerId="LiveId" clId="{7C98873F-2C90-4CD7-860A-14356E9BD4E9}" dt="2024-02-23T03:44:55.509" v="1528" actId="1076"/>
          <ac:spMkLst>
            <pc:docMk/>
            <pc:sldMk cId="975051555" sldId="291"/>
            <ac:spMk id="31" creationId="{0264DAE2-D46A-4CEC-A52D-2D26CCFFB4B2}"/>
          </ac:spMkLst>
        </pc:spChg>
        <pc:spChg chg="add mod">
          <ac:chgData name="" userId="85f134d9dbb33a9b" providerId="LiveId" clId="{7C98873F-2C90-4CD7-860A-14356E9BD4E9}" dt="2024-02-23T03:44:45.909" v="1525" actId="1076"/>
          <ac:spMkLst>
            <pc:docMk/>
            <pc:sldMk cId="975051555" sldId="291"/>
            <ac:spMk id="32" creationId="{235B6B11-C7B2-4C3C-B3BA-65E08EF159AA}"/>
          </ac:spMkLst>
        </pc:spChg>
        <pc:spChg chg="add mod">
          <ac:chgData name="" userId="85f134d9dbb33a9b" providerId="LiveId" clId="{7C98873F-2C90-4CD7-860A-14356E9BD4E9}" dt="2024-02-23T03:44:27.142" v="1518" actId="14100"/>
          <ac:spMkLst>
            <pc:docMk/>
            <pc:sldMk cId="975051555" sldId="291"/>
            <ac:spMk id="33" creationId="{0B2B445A-A52A-43C7-8FE8-F70A65A629E3}"/>
          </ac:spMkLst>
        </pc:spChg>
        <pc:spChg chg="add mod">
          <ac:chgData name="" userId="85f134d9dbb33a9b" providerId="LiveId" clId="{7C98873F-2C90-4CD7-860A-14356E9BD4E9}" dt="2024-02-23T03:45:07.926" v="1533" actId="1076"/>
          <ac:spMkLst>
            <pc:docMk/>
            <pc:sldMk cId="975051555" sldId="291"/>
            <ac:spMk id="34" creationId="{1969FBF0-90E4-4672-B10F-0CF9CD6CB93D}"/>
          </ac:spMkLst>
        </pc:spChg>
        <pc:spChg chg="add mod">
          <ac:chgData name="" userId="85f134d9dbb33a9b" providerId="LiveId" clId="{7C98873F-2C90-4CD7-860A-14356E9BD4E9}" dt="2024-02-23T03:45:44.835" v="1547" actId="20577"/>
          <ac:spMkLst>
            <pc:docMk/>
            <pc:sldMk cId="975051555" sldId="291"/>
            <ac:spMk id="35" creationId="{EA04B0CC-BC47-46F1-B084-37BFFB635647}"/>
          </ac:spMkLst>
        </pc:spChg>
        <pc:spChg chg="add mod">
          <ac:chgData name="" userId="85f134d9dbb33a9b" providerId="LiveId" clId="{7C98873F-2C90-4CD7-860A-14356E9BD4E9}" dt="2024-02-23T03:45:43.412" v="1546" actId="20577"/>
          <ac:spMkLst>
            <pc:docMk/>
            <pc:sldMk cId="975051555" sldId="291"/>
            <ac:spMk id="36" creationId="{670914B3-FF54-452C-AF71-9D72D41B4B36}"/>
          </ac:spMkLst>
        </pc:spChg>
        <pc:spChg chg="add mod">
          <ac:chgData name="" userId="85f134d9dbb33a9b" providerId="LiveId" clId="{7C98873F-2C90-4CD7-860A-14356E9BD4E9}" dt="2024-02-23T03:45:35.101" v="1545" actId="1076"/>
          <ac:spMkLst>
            <pc:docMk/>
            <pc:sldMk cId="975051555" sldId="291"/>
            <ac:spMk id="37" creationId="{6D6F8483-9296-4442-8D04-DAF41B92632B}"/>
          </ac:spMkLst>
        </pc:spChg>
        <pc:spChg chg="add mod">
          <ac:chgData name="" userId="85f134d9dbb33a9b" providerId="LiveId" clId="{7C98873F-2C90-4CD7-860A-14356E9BD4E9}" dt="2024-02-23T03:45:35.101" v="1545" actId="1076"/>
          <ac:spMkLst>
            <pc:docMk/>
            <pc:sldMk cId="975051555" sldId="291"/>
            <ac:spMk id="38" creationId="{32A71078-FA61-4BF5-9079-E52CD0514311}"/>
          </ac:spMkLst>
        </pc:spChg>
        <pc:spChg chg="add mod">
          <ac:chgData name="" userId="85f134d9dbb33a9b" providerId="LiveId" clId="{7C98873F-2C90-4CD7-860A-14356E9BD4E9}" dt="2024-02-23T03:45:35.101" v="1545" actId="1076"/>
          <ac:spMkLst>
            <pc:docMk/>
            <pc:sldMk cId="975051555" sldId="291"/>
            <ac:spMk id="39" creationId="{ECC0ACDE-245B-4452-B2A0-FF5368061337}"/>
          </ac:spMkLst>
        </pc:spChg>
        <pc:spChg chg="add mod">
          <ac:chgData name="" userId="85f134d9dbb33a9b" providerId="LiveId" clId="{7C98873F-2C90-4CD7-860A-14356E9BD4E9}" dt="2024-02-23T03:45:35.101" v="1545" actId="1076"/>
          <ac:spMkLst>
            <pc:docMk/>
            <pc:sldMk cId="975051555" sldId="291"/>
            <ac:spMk id="40" creationId="{5C6F154E-012D-433F-9F08-B9BB82FCC297}"/>
          </ac:spMkLst>
        </pc:spChg>
        <pc:picChg chg="del mod">
          <ac:chgData name="" userId="85f134d9dbb33a9b" providerId="LiveId" clId="{7C98873F-2C90-4CD7-860A-14356E9BD4E9}" dt="2024-02-23T03:46:18.720" v="1578" actId="478"/>
          <ac:picMkLst>
            <pc:docMk/>
            <pc:sldMk cId="975051555" sldId="291"/>
            <ac:picMk id="7" creationId="{546AD786-ABA1-4D02-B409-719C547001B7}"/>
          </ac:picMkLst>
        </pc:picChg>
        <pc:picChg chg="mod">
          <ac:chgData name="" userId="85f134d9dbb33a9b" providerId="LiveId" clId="{7C98873F-2C90-4CD7-860A-14356E9BD4E9}" dt="2024-02-23T03:44:05.413" v="1510" actId="1076"/>
          <ac:picMkLst>
            <pc:docMk/>
            <pc:sldMk cId="975051555" sldId="291"/>
            <ac:picMk id="11" creationId="{9EBB993A-A996-4B75-BA81-81CE96E324C9}"/>
          </ac:picMkLst>
        </pc:picChg>
        <pc:picChg chg="mod ord">
          <ac:chgData name="" userId="85f134d9dbb33a9b" providerId="LiveId" clId="{7C98873F-2C90-4CD7-860A-14356E9BD4E9}" dt="2024-02-23T03:46:23.013" v="1579" actId="1076"/>
          <ac:picMkLst>
            <pc:docMk/>
            <pc:sldMk cId="975051555" sldId="291"/>
            <ac:picMk id="12" creationId="{4714BC92-B16A-4729-83EA-96B352689D94}"/>
          </ac:picMkLst>
        </pc:picChg>
        <pc:picChg chg="add del">
          <ac:chgData name="" userId="85f134d9dbb33a9b" providerId="LiveId" clId="{7C98873F-2C90-4CD7-860A-14356E9BD4E9}" dt="2024-02-23T03:46:26.335" v="1581"/>
          <ac:picMkLst>
            <pc:docMk/>
            <pc:sldMk cId="975051555" sldId="291"/>
            <ac:picMk id="41" creationId="{AF549DA4-8BFE-4177-A324-744CB40F454F}"/>
          </ac:picMkLst>
        </pc:picChg>
      </pc:sldChg>
      <pc:sldChg chg="add">
        <pc:chgData name="" userId="85f134d9dbb33a9b" providerId="LiveId" clId="{7C98873F-2C90-4CD7-860A-14356E9BD4E9}" dt="2024-02-23T03:46:27.506" v="1582"/>
        <pc:sldMkLst>
          <pc:docMk/>
          <pc:sldMk cId="548221384" sldId="292"/>
        </pc:sldMkLst>
      </pc:sldChg>
      <pc:sldChg chg="modSp add">
        <pc:chgData name="" userId="85f134d9dbb33a9b" providerId="LiveId" clId="{7C98873F-2C90-4CD7-860A-14356E9BD4E9}" dt="2024-02-23T03:48:56.043" v="1669" actId="20577"/>
        <pc:sldMkLst>
          <pc:docMk/>
          <pc:sldMk cId="2380546531" sldId="293"/>
        </pc:sldMkLst>
        <pc:spChg chg="mod">
          <ac:chgData name="" userId="85f134d9dbb33a9b" providerId="LiveId" clId="{7C98873F-2C90-4CD7-860A-14356E9BD4E9}" dt="2024-02-23T03:48:56.043" v="1669" actId="20577"/>
          <ac:spMkLst>
            <pc:docMk/>
            <pc:sldMk cId="2380546531" sldId="293"/>
            <ac:spMk id="4" creationId="{EC063B53-CDD9-4749-8BAF-9FB2F3BECADB}"/>
          </ac:spMkLst>
        </pc:spChg>
      </pc:sldChg>
      <pc:sldChg chg="delSp modSp add modAnim">
        <pc:chgData name="" userId="85f134d9dbb33a9b" providerId="LiveId" clId="{7C98873F-2C90-4CD7-860A-14356E9BD4E9}" dt="2024-02-23T04:47:09.925" v="3042"/>
        <pc:sldMkLst>
          <pc:docMk/>
          <pc:sldMk cId="3338669343" sldId="294"/>
        </pc:sldMkLst>
        <pc:spChg chg="mod">
          <ac:chgData name="" userId="85f134d9dbb33a9b" providerId="LiveId" clId="{7C98873F-2C90-4CD7-860A-14356E9BD4E9}" dt="2024-02-23T03:54:33.703" v="1807" actId="20577"/>
          <ac:spMkLst>
            <pc:docMk/>
            <pc:sldMk cId="3338669343" sldId="294"/>
            <ac:spMk id="2" creationId="{0345220B-49A3-4022-9097-1F384F5B70E8}"/>
          </ac:spMkLst>
        </pc:spChg>
        <pc:picChg chg="mod ord">
          <ac:chgData name="" userId="85f134d9dbb33a9b" providerId="LiveId" clId="{7C98873F-2C90-4CD7-860A-14356E9BD4E9}" dt="2024-02-23T03:54:15.508" v="1785" actId="1076"/>
          <ac:picMkLst>
            <pc:docMk/>
            <pc:sldMk cId="3338669343" sldId="294"/>
            <ac:picMk id="4" creationId="{595ADF3B-5EE2-467A-B9AA-01391A939EA5}"/>
          </ac:picMkLst>
        </pc:picChg>
        <pc:picChg chg="del mod">
          <ac:chgData name="" userId="85f134d9dbb33a9b" providerId="LiveId" clId="{7C98873F-2C90-4CD7-860A-14356E9BD4E9}" dt="2024-02-23T03:50:33.525" v="1710" actId="478"/>
          <ac:picMkLst>
            <pc:docMk/>
            <pc:sldMk cId="3338669343" sldId="294"/>
            <ac:picMk id="5" creationId="{C1D0051D-A040-4A13-A856-515A8ED28AF3}"/>
          </ac:picMkLst>
        </pc:picChg>
        <pc:picChg chg="del mod">
          <ac:chgData name="" userId="85f134d9dbb33a9b" providerId="LiveId" clId="{7C98873F-2C90-4CD7-860A-14356E9BD4E9}" dt="2024-02-23T03:51:39.391" v="1733" actId="478"/>
          <ac:picMkLst>
            <pc:docMk/>
            <pc:sldMk cId="3338669343" sldId="294"/>
            <ac:picMk id="7" creationId="{DEC848B7-95C1-4D8A-8DF1-3001929AF249}"/>
          </ac:picMkLst>
        </pc:picChg>
        <pc:picChg chg="mod">
          <ac:chgData name="" userId="85f134d9dbb33a9b" providerId="LiveId" clId="{7C98873F-2C90-4CD7-860A-14356E9BD4E9}" dt="2024-02-23T03:54:15.508" v="1785" actId="1076"/>
          <ac:picMkLst>
            <pc:docMk/>
            <pc:sldMk cId="3338669343" sldId="294"/>
            <ac:picMk id="8" creationId="{C156B93F-35C7-499A-AAE6-519F9FAE7449}"/>
          </ac:picMkLst>
        </pc:picChg>
        <pc:picChg chg="mod ord">
          <ac:chgData name="" userId="85f134d9dbb33a9b" providerId="LiveId" clId="{7C98873F-2C90-4CD7-860A-14356E9BD4E9}" dt="2024-02-23T03:54:15.508" v="1785" actId="1076"/>
          <ac:picMkLst>
            <pc:docMk/>
            <pc:sldMk cId="3338669343" sldId="294"/>
            <ac:picMk id="10" creationId="{8359273F-9287-49F4-AE5D-2D19C1314B74}"/>
          </ac:picMkLst>
        </pc:picChg>
        <pc:picChg chg="mod ord">
          <ac:chgData name="" userId="85f134d9dbb33a9b" providerId="LiveId" clId="{7C98873F-2C90-4CD7-860A-14356E9BD4E9}" dt="2024-02-23T03:54:15.508" v="1785" actId="1076"/>
          <ac:picMkLst>
            <pc:docMk/>
            <pc:sldMk cId="3338669343" sldId="294"/>
            <ac:picMk id="12" creationId="{EB88D3DE-429D-4F7A-83B8-34B2FCE489BC}"/>
          </ac:picMkLst>
        </pc:picChg>
        <pc:picChg chg="mod ord">
          <ac:chgData name="" userId="85f134d9dbb33a9b" providerId="LiveId" clId="{7C98873F-2C90-4CD7-860A-14356E9BD4E9}" dt="2024-02-23T03:54:15.508" v="1785" actId="1076"/>
          <ac:picMkLst>
            <pc:docMk/>
            <pc:sldMk cId="3338669343" sldId="294"/>
            <ac:picMk id="14" creationId="{75A58985-F2E0-4D98-A754-D119B025C20A}"/>
          </ac:picMkLst>
        </pc:picChg>
        <pc:picChg chg="del mod">
          <ac:chgData name="" userId="85f134d9dbb33a9b" providerId="LiveId" clId="{7C98873F-2C90-4CD7-860A-14356E9BD4E9}" dt="2024-02-23T03:54:00.331" v="1784" actId="478"/>
          <ac:picMkLst>
            <pc:docMk/>
            <pc:sldMk cId="3338669343" sldId="294"/>
            <ac:picMk id="16" creationId="{D6C5FB3D-9442-492E-8AAE-58593F2F7D72}"/>
          </ac:picMkLst>
        </pc:picChg>
        <pc:picChg chg="del mod">
          <ac:chgData name="" userId="85f134d9dbb33a9b" providerId="LiveId" clId="{7C98873F-2C90-4CD7-860A-14356E9BD4E9}" dt="2024-02-23T03:52:28.764" v="1750" actId="478"/>
          <ac:picMkLst>
            <pc:docMk/>
            <pc:sldMk cId="3338669343" sldId="294"/>
            <ac:picMk id="17" creationId="{55510BF2-B79D-484A-B2BA-84055AE01483}"/>
          </ac:picMkLst>
        </pc:picChg>
        <pc:picChg chg="del mod">
          <ac:chgData name="" userId="85f134d9dbb33a9b" providerId="LiveId" clId="{7C98873F-2C90-4CD7-860A-14356E9BD4E9}" dt="2024-02-23T03:52:44.251" v="1765" actId="478"/>
          <ac:picMkLst>
            <pc:docMk/>
            <pc:sldMk cId="3338669343" sldId="294"/>
            <ac:picMk id="19" creationId="{89159BEA-7941-4387-AF3E-238E44A17266}"/>
          </ac:picMkLst>
        </pc:picChg>
        <pc:picChg chg="mod ord">
          <ac:chgData name="" userId="85f134d9dbb33a9b" providerId="LiveId" clId="{7C98873F-2C90-4CD7-860A-14356E9BD4E9}" dt="2024-02-23T03:54:15.508" v="1785" actId="1076"/>
          <ac:picMkLst>
            <pc:docMk/>
            <pc:sldMk cId="3338669343" sldId="294"/>
            <ac:picMk id="20" creationId="{1D4B30A6-3FEE-4B9C-9BA4-716D14832E94}"/>
          </ac:picMkLst>
        </pc:picChg>
      </pc:sldChg>
      <pc:sldChg chg="addSp delSp modSp add modAnim">
        <pc:chgData name="" userId="85f134d9dbb33a9b" providerId="LiveId" clId="{7C98873F-2C90-4CD7-860A-14356E9BD4E9}" dt="2024-02-23T04:47:31.664" v="3048"/>
        <pc:sldMkLst>
          <pc:docMk/>
          <pc:sldMk cId="332569065" sldId="295"/>
        </pc:sldMkLst>
        <pc:spChg chg="mod">
          <ac:chgData name="" userId="85f134d9dbb33a9b" providerId="LiveId" clId="{7C98873F-2C90-4CD7-860A-14356E9BD4E9}" dt="2024-02-23T03:55:01.604" v="1824" actId="20577"/>
          <ac:spMkLst>
            <pc:docMk/>
            <pc:sldMk cId="332569065" sldId="295"/>
            <ac:spMk id="2" creationId="{8BBBF2B1-359F-4883-843E-0B76E8CDA2D5}"/>
          </ac:spMkLst>
        </pc:spChg>
        <pc:spChg chg="mod">
          <ac:chgData name="" userId="85f134d9dbb33a9b" providerId="LiveId" clId="{7C98873F-2C90-4CD7-860A-14356E9BD4E9}" dt="2024-02-23T03:59:11.483" v="1953" actId="1076"/>
          <ac:spMkLst>
            <pc:docMk/>
            <pc:sldMk cId="332569065" sldId="295"/>
            <ac:spMk id="3" creationId="{612DB6C3-9496-401F-87BF-803D1E2BE93A}"/>
          </ac:spMkLst>
        </pc:spChg>
        <pc:spChg chg="mod">
          <ac:chgData name="" userId="85f134d9dbb33a9b" providerId="LiveId" clId="{7C98873F-2C90-4CD7-860A-14356E9BD4E9}" dt="2024-02-23T03:58:03.269" v="1930" actId="1076"/>
          <ac:spMkLst>
            <pc:docMk/>
            <pc:sldMk cId="332569065" sldId="295"/>
            <ac:spMk id="4" creationId="{6D8227C9-18C4-4328-A7FC-4B26359324D9}"/>
          </ac:spMkLst>
        </pc:spChg>
        <pc:spChg chg="mod">
          <ac:chgData name="" userId="85f134d9dbb33a9b" providerId="LiveId" clId="{7C98873F-2C90-4CD7-860A-14356E9BD4E9}" dt="2024-02-23T03:59:14.835" v="1954" actId="6549"/>
          <ac:spMkLst>
            <pc:docMk/>
            <pc:sldMk cId="332569065" sldId="295"/>
            <ac:spMk id="5" creationId="{1CEEFCCB-921A-4522-AB92-6BFB1BA5C093}"/>
          </ac:spMkLst>
        </pc:spChg>
        <pc:spChg chg="mod">
          <ac:chgData name="" userId="85f134d9dbb33a9b" providerId="LiveId" clId="{7C98873F-2C90-4CD7-860A-14356E9BD4E9}" dt="2024-02-23T03:58:24.219" v="1937" actId="1076"/>
          <ac:spMkLst>
            <pc:docMk/>
            <pc:sldMk cId="332569065" sldId="295"/>
            <ac:spMk id="8" creationId="{1A31C7AC-F464-4F4D-9AF9-58307E38FD07}"/>
          </ac:spMkLst>
        </pc:spChg>
        <pc:spChg chg="mod">
          <ac:chgData name="" userId="85f134d9dbb33a9b" providerId="LiveId" clId="{7C98873F-2C90-4CD7-860A-14356E9BD4E9}" dt="2024-02-23T03:58:55.379" v="1947" actId="1076"/>
          <ac:spMkLst>
            <pc:docMk/>
            <pc:sldMk cId="332569065" sldId="295"/>
            <ac:spMk id="14" creationId="{E27C2AD9-F291-4696-A52E-D5EF41957F40}"/>
          </ac:spMkLst>
        </pc:spChg>
        <pc:spChg chg="mod">
          <ac:chgData name="" userId="85f134d9dbb33a9b" providerId="LiveId" clId="{7C98873F-2C90-4CD7-860A-14356E9BD4E9}" dt="2024-02-23T03:58:13.559" v="1933" actId="1076"/>
          <ac:spMkLst>
            <pc:docMk/>
            <pc:sldMk cId="332569065" sldId="295"/>
            <ac:spMk id="15" creationId="{65389591-1CFF-4B4F-918F-14FC38599133}"/>
          </ac:spMkLst>
        </pc:spChg>
        <pc:spChg chg="mod">
          <ac:chgData name="" userId="85f134d9dbb33a9b" providerId="LiveId" clId="{7C98873F-2C90-4CD7-860A-14356E9BD4E9}" dt="2024-02-23T03:58:18.460" v="1935" actId="1076"/>
          <ac:spMkLst>
            <pc:docMk/>
            <pc:sldMk cId="332569065" sldId="295"/>
            <ac:spMk id="17" creationId="{7B121037-96AE-4B51-A962-4C8B7334F5A8}"/>
          </ac:spMkLst>
        </pc:spChg>
        <pc:spChg chg="mod">
          <ac:chgData name="" userId="85f134d9dbb33a9b" providerId="LiveId" clId="{7C98873F-2C90-4CD7-860A-14356E9BD4E9}" dt="2024-02-23T03:58:20.683" v="1936" actId="1076"/>
          <ac:spMkLst>
            <pc:docMk/>
            <pc:sldMk cId="332569065" sldId="295"/>
            <ac:spMk id="18" creationId="{1B5953F2-55BD-45FD-9AD2-0B48CA072179}"/>
          </ac:spMkLst>
        </pc:spChg>
        <pc:spChg chg="mod">
          <ac:chgData name="" userId="85f134d9dbb33a9b" providerId="LiveId" clId="{7C98873F-2C90-4CD7-860A-14356E9BD4E9}" dt="2024-02-23T03:58:06.571" v="1931" actId="1076"/>
          <ac:spMkLst>
            <pc:docMk/>
            <pc:sldMk cId="332569065" sldId="295"/>
            <ac:spMk id="19" creationId="{077A8D41-B6FE-44CA-A77F-848D39888735}"/>
          </ac:spMkLst>
        </pc:spChg>
        <pc:spChg chg="mod">
          <ac:chgData name="" userId="85f134d9dbb33a9b" providerId="LiveId" clId="{7C98873F-2C90-4CD7-860A-14356E9BD4E9}" dt="2024-02-23T03:58:57.739" v="1949" actId="1076"/>
          <ac:spMkLst>
            <pc:docMk/>
            <pc:sldMk cId="332569065" sldId="295"/>
            <ac:spMk id="20" creationId="{70C79FFD-BE2E-4DD0-97FD-44F673275FC9}"/>
          </ac:spMkLst>
        </pc:spChg>
        <pc:spChg chg="mod">
          <ac:chgData name="" userId="85f134d9dbb33a9b" providerId="LiveId" clId="{7C98873F-2C90-4CD7-860A-14356E9BD4E9}" dt="2024-02-23T03:58:15.331" v="1934" actId="1076"/>
          <ac:spMkLst>
            <pc:docMk/>
            <pc:sldMk cId="332569065" sldId="295"/>
            <ac:spMk id="21" creationId="{A35FD8DE-CE72-4D30-A0A5-5A6A2EBA3FFD}"/>
          </ac:spMkLst>
        </pc:spChg>
        <pc:spChg chg="add mod">
          <ac:chgData name="" userId="85f134d9dbb33a9b" providerId="LiveId" clId="{7C98873F-2C90-4CD7-860A-14356E9BD4E9}" dt="2024-02-23T03:58:38.059" v="1941" actId="1076"/>
          <ac:spMkLst>
            <pc:docMk/>
            <pc:sldMk cId="332569065" sldId="295"/>
            <ac:spMk id="25" creationId="{99911597-DAC4-477D-B131-B2223EC6369A}"/>
          </ac:spMkLst>
        </pc:spChg>
        <pc:spChg chg="del mod">
          <ac:chgData name="" userId="85f134d9dbb33a9b" providerId="LiveId" clId="{7C98873F-2C90-4CD7-860A-14356E9BD4E9}" dt="2024-02-23T03:58:34.987" v="1939" actId="478"/>
          <ac:spMkLst>
            <pc:docMk/>
            <pc:sldMk cId="332569065" sldId="295"/>
            <ac:spMk id="26" creationId="{75946F87-8498-4232-85BD-CF9CDE0F9F9A}"/>
          </ac:spMkLst>
        </pc:spChg>
        <pc:picChg chg="del mod">
          <ac:chgData name="" userId="85f134d9dbb33a9b" providerId="LiveId" clId="{7C98873F-2C90-4CD7-860A-14356E9BD4E9}" dt="2024-02-23T03:55:57.232" v="1850" actId="478"/>
          <ac:picMkLst>
            <pc:docMk/>
            <pc:sldMk cId="332569065" sldId="295"/>
            <ac:picMk id="7" creationId="{546AD786-ABA1-4D02-B409-719C547001B7}"/>
          </ac:picMkLst>
        </pc:picChg>
        <pc:picChg chg="mod">
          <ac:chgData name="" userId="85f134d9dbb33a9b" providerId="LiveId" clId="{7C98873F-2C90-4CD7-860A-14356E9BD4E9}" dt="2024-02-23T03:56:30.788" v="1886" actId="1076"/>
          <ac:picMkLst>
            <pc:docMk/>
            <pc:sldMk cId="332569065" sldId="295"/>
            <ac:picMk id="9" creationId="{42D76A59-379F-4D30-A034-548054512136}"/>
          </ac:picMkLst>
        </pc:picChg>
        <pc:picChg chg="add del mod">
          <ac:chgData name="" userId="85f134d9dbb33a9b" providerId="LiveId" clId="{7C98873F-2C90-4CD7-860A-14356E9BD4E9}" dt="2024-02-23T03:56:23.992" v="1881" actId="478"/>
          <ac:picMkLst>
            <pc:docMk/>
            <pc:sldMk cId="332569065" sldId="295"/>
            <ac:picMk id="11" creationId="{9EBB993A-A996-4B75-BA81-81CE96E324C9}"/>
          </ac:picMkLst>
        </pc:picChg>
        <pc:picChg chg="del mod ord">
          <ac:chgData name="" userId="85f134d9dbb33a9b" providerId="LiveId" clId="{7C98873F-2C90-4CD7-860A-14356E9BD4E9}" dt="2024-02-23T03:56:06.070" v="1864" actId="478"/>
          <ac:picMkLst>
            <pc:docMk/>
            <pc:sldMk cId="332569065" sldId="295"/>
            <ac:picMk id="12" creationId="{224CC596-C39D-4D88-B796-131EE065A2BA}"/>
          </ac:picMkLst>
        </pc:picChg>
        <pc:picChg chg="mod ord">
          <ac:chgData name="" userId="85f134d9dbb33a9b" providerId="LiveId" clId="{7C98873F-2C90-4CD7-860A-14356E9BD4E9}" dt="2024-02-23T03:56:27.531" v="1884" actId="1076"/>
          <ac:picMkLst>
            <pc:docMk/>
            <pc:sldMk cId="332569065" sldId="295"/>
            <ac:picMk id="16" creationId="{2EBC1A8B-3A25-448E-9E98-CA079060A9A6}"/>
          </ac:picMkLst>
        </pc:picChg>
        <pc:picChg chg="mod ord">
          <ac:chgData name="" userId="85f134d9dbb33a9b" providerId="LiveId" clId="{7C98873F-2C90-4CD7-860A-14356E9BD4E9}" dt="2024-02-23T03:57:48.761" v="1922" actId="1076"/>
          <ac:picMkLst>
            <pc:docMk/>
            <pc:sldMk cId="332569065" sldId="295"/>
            <ac:picMk id="23" creationId="{2618B6D6-B038-4ABB-B873-66AAF8FED345}"/>
          </ac:picMkLst>
        </pc:picChg>
        <pc:picChg chg="del mod">
          <ac:chgData name="" userId="85f134d9dbb33a9b" providerId="LiveId" clId="{7C98873F-2C90-4CD7-860A-14356E9BD4E9}" dt="2024-02-23T03:59:44.162" v="1973" actId="478"/>
          <ac:picMkLst>
            <pc:docMk/>
            <pc:sldMk cId="332569065" sldId="295"/>
            <ac:picMk id="27" creationId="{5150AA8E-FE83-4BD1-A420-3257F4D979E7}"/>
          </ac:picMkLst>
        </pc:picChg>
        <pc:picChg chg="mod ord">
          <ac:chgData name="" userId="85f134d9dbb33a9b" providerId="LiveId" clId="{7C98873F-2C90-4CD7-860A-14356E9BD4E9}" dt="2024-02-23T03:59:46.059" v="1974" actId="1076"/>
          <ac:picMkLst>
            <pc:docMk/>
            <pc:sldMk cId="332569065" sldId="295"/>
            <ac:picMk id="29" creationId="{DD6D8E36-4A69-40ED-B169-C26936D3ED04}"/>
          </ac:picMkLst>
        </pc:picChg>
        <pc:picChg chg="add del mod">
          <ac:chgData name="" userId="85f134d9dbb33a9b" providerId="LiveId" clId="{7C98873F-2C90-4CD7-860A-14356E9BD4E9}" dt="2024-02-23T03:59:55.800" v="1988" actId="478"/>
          <ac:picMkLst>
            <pc:docMk/>
            <pc:sldMk cId="332569065" sldId="295"/>
            <ac:picMk id="30" creationId="{93C18B1A-BB77-49CC-B5CB-FC3207F42250}"/>
          </ac:picMkLst>
        </pc:picChg>
        <pc:picChg chg="mod ord">
          <ac:chgData name="" userId="85f134d9dbb33a9b" providerId="LiveId" clId="{7C98873F-2C90-4CD7-860A-14356E9BD4E9}" dt="2024-02-23T03:59:55.800" v="1987" actId="108"/>
          <ac:picMkLst>
            <pc:docMk/>
            <pc:sldMk cId="332569065" sldId="295"/>
            <ac:picMk id="32" creationId="{3A33D8CB-9100-4C34-A823-5E91CB0CAD8B}"/>
          </ac:picMkLst>
        </pc:picChg>
      </pc:sldChg>
      <pc:sldChg chg="delSp modSp add">
        <pc:chgData name="" userId="85f134d9dbb33a9b" providerId="LiveId" clId="{7C98873F-2C90-4CD7-860A-14356E9BD4E9}" dt="2024-02-23T04:00:44.332" v="2010" actId="1076"/>
        <pc:sldMkLst>
          <pc:docMk/>
          <pc:sldMk cId="3837030502" sldId="296"/>
        </pc:sldMkLst>
        <pc:spChg chg="del">
          <ac:chgData name="" userId="85f134d9dbb33a9b" providerId="LiveId" clId="{7C98873F-2C90-4CD7-860A-14356E9BD4E9}" dt="2024-02-23T04:00:38.034" v="2008" actId="478"/>
          <ac:spMkLst>
            <pc:docMk/>
            <pc:sldMk cId="3837030502" sldId="296"/>
            <ac:spMk id="3" creationId="{612DB6C3-9496-401F-87BF-803D1E2BE93A}"/>
          </ac:spMkLst>
        </pc:spChg>
        <pc:spChg chg="del">
          <ac:chgData name="" userId="85f134d9dbb33a9b" providerId="LiveId" clId="{7C98873F-2C90-4CD7-860A-14356E9BD4E9}" dt="2024-02-23T04:00:38.034" v="2008" actId="478"/>
          <ac:spMkLst>
            <pc:docMk/>
            <pc:sldMk cId="3837030502" sldId="296"/>
            <ac:spMk id="4" creationId="{6D8227C9-18C4-4328-A7FC-4B26359324D9}"/>
          </ac:spMkLst>
        </pc:spChg>
        <pc:spChg chg="del">
          <ac:chgData name="" userId="85f134d9dbb33a9b" providerId="LiveId" clId="{7C98873F-2C90-4CD7-860A-14356E9BD4E9}" dt="2024-02-23T04:00:38.034" v="2008" actId="478"/>
          <ac:spMkLst>
            <pc:docMk/>
            <pc:sldMk cId="3837030502" sldId="296"/>
            <ac:spMk id="5" creationId="{1CEEFCCB-921A-4522-AB92-6BFB1BA5C093}"/>
          </ac:spMkLst>
        </pc:spChg>
        <pc:spChg chg="del">
          <ac:chgData name="" userId="85f134d9dbb33a9b" providerId="LiveId" clId="{7C98873F-2C90-4CD7-860A-14356E9BD4E9}" dt="2024-02-23T04:00:38.034" v="2008" actId="478"/>
          <ac:spMkLst>
            <pc:docMk/>
            <pc:sldMk cId="3837030502" sldId="296"/>
            <ac:spMk id="8" creationId="{1A31C7AC-F464-4F4D-9AF9-58307E38FD07}"/>
          </ac:spMkLst>
        </pc:spChg>
        <pc:spChg chg="del">
          <ac:chgData name="" userId="85f134d9dbb33a9b" providerId="LiveId" clId="{7C98873F-2C90-4CD7-860A-14356E9BD4E9}" dt="2024-02-23T04:00:38.034" v="2008" actId="478"/>
          <ac:spMkLst>
            <pc:docMk/>
            <pc:sldMk cId="3837030502" sldId="296"/>
            <ac:spMk id="14" creationId="{E27C2AD9-F291-4696-A52E-D5EF41957F40}"/>
          </ac:spMkLst>
        </pc:spChg>
        <pc:spChg chg="del">
          <ac:chgData name="" userId="85f134d9dbb33a9b" providerId="LiveId" clId="{7C98873F-2C90-4CD7-860A-14356E9BD4E9}" dt="2024-02-23T04:00:38.034" v="2008" actId="478"/>
          <ac:spMkLst>
            <pc:docMk/>
            <pc:sldMk cId="3837030502" sldId="296"/>
            <ac:spMk id="15" creationId="{65389591-1CFF-4B4F-918F-14FC38599133}"/>
          </ac:spMkLst>
        </pc:spChg>
        <pc:spChg chg="del">
          <ac:chgData name="" userId="85f134d9dbb33a9b" providerId="LiveId" clId="{7C98873F-2C90-4CD7-860A-14356E9BD4E9}" dt="2024-02-23T04:00:38.034" v="2008" actId="478"/>
          <ac:spMkLst>
            <pc:docMk/>
            <pc:sldMk cId="3837030502" sldId="296"/>
            <ac:spMk id="17" creationId="{7B121037-96AE-4B51-A962-4C8B7334F5A8}"/>
          </ac:spMkLst>
        </pc:spChg>
        <pc:spChg chg="del">
          <ac:chgData name="" userId="85f134d9dbb33a9b" providerId="LiveId" clId="{7C98873F-2C90-4CD7-860A-14356E9BD4E9}" dt="2024-02-23T04:00:38.034" v="2008" actId="478"/>
          <ac:spMkLst>
            <pc:docMk/>
            <pc:sldMk cId="3837030502" sldId="296"/>
            <ac:spMk id="18" creationId="{1B5953F2-55BD-45FD-9AD2-0B48CA072179}"/>
          </ac:spMkLst>
        </pc:spChg>
        <pc:spChg chg="del">
          <ac:chgData name="" userId="85f134d9dbb33a9b" providerId="LiveId" clId="{7C98873F-2C90-4CD7-860A-14356E9BD4E9}" dt="2024-02-23T04:00:38.034" v="2008" actId="478"/>
          <ac:spMkLst>
            <pc:docMk/>
            <pc:sldMk cId="3837030502" sldId="296"/>
            <ac:spMk id="19" creationId="{077A8D41-B6FE-44CA-A77F-848D39888735}"/>
          </ac:spMkLst>
        </pc:spChg>
        <pc:spChg chg="del">
          <ac:chgData name="" userId="85f134d9dbb33a9b" providerId="LiveId" clId="{7C98873F-2C90-4CD7-860A-14356E9BD4E9}" dt="2024-02-23T04:00:38.034" v="2008" actId="478"/>
          <ac:spMkLst>
            <pc:docMk/>
            <pc:sldMk cId="3837030502" sldId="296"/>
            <ac:spMk id="20" creationId="{70C79FFD-BE2E-4DD0-97FD-44F673275FC9}"/>
          </ac:spMkLst>
        </pc:spChg>
        <pc:spChg chg="del">
          <ac:chgData name="" userId="85f134d9dbb33a9b" providerId="LiveId" clId="{7C98873F-2C90-4CD7-860A-14356E9BD4E9}" dt="2024-02-23T04:00:38.034" v="2008" actId="478"/>
          <ac:spMkLst>
            <pc:docMk/>
            <pc:sldMk cId="3837030502" sldId="296"/>
            <ac:spMk id="21" creationId="{A35FD8DE-CE72-4D30-A0A5-5A6A2EBA3FFD}"/>
          </ac:spMkLst>
        </pc:spChg>
        <pc:spChg chg="del">
          <ac:chgData name="" userId="85f134d9dbb33a9b" providerId="LiveId" clId="{7C98873F-2C90-4CD7-860A-14356E9BD4E9}" dt="2024-02-23T04:00:38.034" v="2008" actId="478"/>
          <ac:spMkLst>
            <pc:docMk/>
            <pc:sldMk cId="3837030502" sldId="296"/>
            <ac:spMk id="25" creationId="{99911597-DAC4-477D-B131-B2223EC6369A}"/>
          </ac:spMkLst>
        </pc:spChg>
        <pc:picChg chg="mod ord">
          <ac:chgData name="" userId="85f134d9dbb33a9b" providerId="LiveId" clId="{7C98873F-2C90-4CD7-860A-14356E9BD4E9}" dt="2024-02-23T04:00:33.337" v="2005" actId="108"/>
          <ac:picMkLst>
            <pc:docMk/>
            <pc:sldMk cId="3837030502" sldId="296"/>
            <ac:picMk id="7" creationId="{132227EC-F700-4FF6-9CB3-639003BF2142}"/>
          </ac:picMkLst>
        </pc:picChg>
        <pc:picChg chg="del mod">
          <ac:chgData name="" userId="85f134d9dbb33a9b" providerId="LiveId" clId="{7C98873F-2C90-4CD7-860A-14356E9BD4E9}" dt="2024-02-23T04:00:33.337" v="2006" actId="478"/>
          <ac:picMkLst>
            <pc:docMk/>
            <pc:sldMk cId="3837030502" sldId="296"/>
            <ac:picMk id="16" creationId="{2EBC1A8B-3A25-448E-9E98-CA079060A9A6}"/>
          </ac:picMkLst>
        </pc:picChg>
        <pc:picChg chg="mod">
          <ac:chgData name="" userId="85f134d9dbb33a9b" providerId="LiveId" clId="{7C98873F-2C90-4CD7-860A-14356E9BD4E9}" dt="2024-02-23T04:00:44.332" v="2010" actId="1076"/>
          <ac:picMkLst>
            <pc:docMk/>
            <pc:sldMk cId="3837030502" sldId="296"/>
            <ac:picMk id="23" creationId="{2618B6D6-B038-4ABB-B873-66AAF8FED345}"/>
          </ac:picMkLst>
        </pc:picChg>
        <pc:picChg chg="del">
          <ac:chgData name="" userId="85f134d9dbb33a9b" providerId="LiveId" clId="{7C98873F-2C90-4CD7-860A-14356E9BD4E9}" dt="2024-02-23T04:00:38.034" v="2008" actId="478"/>
          <ac:picMkLst>
            <pc:docMk/>
            <pc:sldMk cId="3837030502" sldId="296"/>
            <ac:picMk id="29" creationId="{DD6D8E36-4A69-40ED-B169-C26936D3ED04}"/>
          </ac:picMkLst>
        </pc:picChg>
        <pc:picChg chg="del">
          <ac:chgData name="" userId="85f134d9dbb33a9b" providerId="LiveId" clId="{7C98873F-2C90-4CD7-860A-14356E9BD4E9}" dt="2024-02-23T04:00:38.034" v="2008" actId="478"/>
          <ac:picMkLst>
            <pc:docMk/>
            <pc:sldMk cId="3837030502" sldId="296"/>
            <ac:picMk id="32" creationId="{3A33D8CB-9100-4C34-A823-5E91CB0CAD8B}"/>
          </ac:picMkLst>
        </pc:picChg>
      </pc:sldChg>
      <pc:sldChg chg="modSp add modAnim">
        <pc:chgData name="" userId="85f134d9dbb33a9b" providerId="LiveId" clId="{7C98873F-2C90-4CD7-860A-14356E9BD4E9}" dt="2024-02-23T04:48:03.827" v="3052"/>
        <pc:sldMkLst>
          <pc:docMk/>
          <pc:sldMk cId="1058802688" sldId="297"/>
        </pc:sldMkLst>
        <pc:spChg chg="mod">
          <ac:chgData name="" userId="85f134d9dbb33a9b" providerId="LiveId" clId="{7C98873F-2C90-4CD7-860A-14356E9BD4E9}" dt="2024-02-23T04:03:28.178" v="2118" actId="20577"/>
          <ac:spMkLst>
            <pc:docMk/>
            <pc:sldMk cId="1058802688" sldId="297"/>
            <ac:spMk id="2" creationId="{DCCD4CBE-D554-4A30-B57F-91B800ED9A22}"/>
          </ac:spMkLst>
        </pc:spChg>
        <pc:spChg chg="mod">
          <ac:chgData name="" userId="85f134d9dbb33a9b" providerId="LiveId" clId="{7C98873F-2C90-4CD7-860A-14356E9BD4E9}" dt="2024-02-23T04:07:41.810" v="2534" actId="20577"/>
          <ac:spMkLst>
            <pc:docMk/>
            <pc:sldMk cId="1058802688" sldId="297"/>
            <ac:spMk id="3" creationId="{EF12461A-4141-4999-937D-D9D43912AFD7}"/>
          </ac:spMkLst>
        </pc:spChg>
      </pc:sldChg>
      <pc:sldChg chg="modSp add">
        <pc:chgData name="" userId="85f134d9dbb33a9b" providerId="LiveId" clId="{7C98873F-2C90-4CD7-860A-14356E9BD4E9}" dt="2024-02-23T04:03:10.691" v="2099" actId="1076"/>
        <pc:sldMkLst>
          <pc:docMk/>
          <pc:sldMk cId="3573610996" sldId="298"/>
        </pc:sldMkLst>
        <pc:spChg chg="mod">
          <ac:chgData name="" userId="85f134d9dbb33a9b" providerId="LiveId" clId="{7C98873F-2C90-4CD7-860A-14356E9BD4E9}" dt="2024-02-23T04:03:10.691" v="2099" actId="1076"/>
          <ac:spMkLst>
            <pc:docMk/>
            <pc:sldMk cId="3573610996" sldId="298"/>
            <ac:spMk id="4" creationId="{EC063B53-CDD9-4749-8BAF-9FB2F3BECADB}"/>
          </ac:spMkLst>
        </pc:spChg>
      </pc:sldChg>
      <pc:sldChg chg="addSp delSp modSp add modAnim">
        <pc:chgData name="" userId="85f134d9dbb33a9b" providerId="LiveId" clId="{7C98873F-2C90-4CD7-860A-14356E9BD4E9}" dt="2024-02-23T04:48:38.189" v="3062"/>
        <pc:sldMkLst>
          <pc:docMk/>
          <pc:sldMk cId="674306934" sldId="299"/>
        </pc:sldMkLst>
        <pc:spChg chg="mod">
          <ac:chgData name="" userId="85f134d9dbb33a9b" providerId="LiveId" clId="{7C98873F-2C90-4CD7-860A-14356E9BD4E9}" dt="2024-02-23T04:08:14.833" v="2580" actId="20577"/>
          <ac:spMkLst>
            <pc:docMk/>
            <pc:sldMk cId="674306934" sldId="299"/>
            <ac:spMk id="2" creationId="{6F337621-77EA-4376-B85A-1719FB98AE24}"/>
          </ac:spMkLst>
        </pc:spChg>
        <pc:spChg chg="mod">
          <ac:chgData name="" userId="85f134d9dbb33a9b" providerId="LiveId" clId="{7C98873F-2C90-4CD7-860A-14356E9BD4E9}" dt="2024-02-23T04:15:00.210" v="2808" actId="5793"/>
          <ac:spMkLst>
            <pc:docMk/>
            <pc:sldMk cId="674306934" sldId="299"/>
            <ac:spMk id="3" creationId="{BEC9B5AD-5C2A-45E3-BB39-5B51626CECA6}"/>
          </ac:spMkLst>
        </pc:spChg>
        <pc:picChg chg="del mod">
          <ac:chgData name="" userId="85f134d9dbb33a9b" providerId="LiveId" clId="{7C98873F-2C90-4CD7-860A-14356E9BD4E9}" dt="2024-02-23T04:10:23.471" v="2683" actId="478"/>
          <ac:picMkLst>
            <pc:docMk/>
            <pc:sldMk cId="674306934" sldId="299"/>
            <ac:picMk id="5" creationId="{6324AA8F-59FF-4711-BBCD-B7B42E85D21D}"/>
          </ac:picMkLst>
        </pc:picChg>
        <pc:picChg chg="del mod">
          <ac:chgData name="" userId="85f134d9dbb33a9b" providerId="LiveId" clId="{7C98873F-2C90-4CD7-860A-14356E9BD4E9}" dt="2024-02-23T04:09:35.615" v="2658" actId="478"/>
          <ac:picMkLst>
            <pc:docMk/>
            <pc:sldMk cId="674306934" sldId="299"/>
            <ac:picMk id="7" creationId="{524B3117-0DE3-4EA2-84F3-DAD7E29D4FB6}"/>
          </ac:picMkLst>
        </pc:picChg>
        <pc:picChg chg="del mod ord">
          <ac:chgData name="" userId="85f134d9dbb33a9b" providerId="LiveId" clId="{7C98873F-2C90-4CD7-860A-14356E9BD4E9}" dt="2024-02-23T04:10:46.561" v="2710" actId="478"/>
          <ac:picMkLst>
            <pc:docMk/>
            <pc:sldMk cId="674306934" sldId="299"/>
            <ac:picMk id="9" creationId="{F85180E5-3982-4861-996B-CBA655BCAD5B}"/>
          </ac:picMkLst>
        </pc:picChg>
        <pc:picChg chg="del mod">
          <ac:chgData name="" userId="85f134d9dbb33a9b" providerId="LiveId" clId="{7C98873F-2C90-4CD7-860A-14356E9BD4E9}" dt="2024-02-23T04:10:56.904" v="2723" actId="478"/>
          <ac:picMkLst>
            <pc:docMk/>
            <pc:sldMk cId="674306934" sldId="299"/>
            <ac:picMk id="11" creationId="{25E1CFC1-5541-40C4-9BFF-C265927E0FAC}"/>
          </ac:picMkLst>
        </pc:picChg>
        <pc:picChg chg="del mod ord">
          <ac:chgData name="" userId="85f134d9dbb33a9b" providerId="LiveId" clId="{7C98873F-2C90-4CD7-860A-14356E9BD4E9}" dt="2024-02-23T04:10:34.936" v="2697" actId="478"/>
          <ac:picMkLst>
            <pc:docMk/>
            <pc:sldMk cId="674306934" sldId="299"/>
            <ac:picMk id="13" creationId="{A91E2BFE-6F65-4C82-AAD3-4BCA4DEF3225}"/>
          </ac:picMkLst>
        </pc:picChg>
        <pc:picChg chg="mod ord">
          <ac:chgData name="" userId="85f134d9dbb33a9b" providerId="LiveId" clId="{7C98873F-2C90-4CD7-860A-14356E9BD4E9}" dt="2024-02-23T04:10:34.936" v="2696" actId="108"/>
          <ac:picMkLst>
            <pc:docMk/>
            <pc:sldMk cId="674306934" sldId="299"/>
            <ac:picMk id="15" creationId="{393A82D1-21B3-4DD8-BBD2-604DA38069AE}"/>
          </ac:picMkLst>
        </pc:picChg>
        <pc:picChg chg="mod ord">
          <ac:chgData name="" userId="85f134d9dbb33a9b" providerId="LiveId" clId="{7C98873F-2C90-4CD7-860A-14356E9BD4E9}" dt="2024-02-23T04:10:46.561" v="2709" actId="108"/>
          <ac:picMkLst>
            <pc:docMk/>
            <pc:sldMk cId="674306934" sldId="299"/>
            <ac:picMk id="17" creationId="{FA7E9D82-C8D6-4EA3-B1EE-B7CD08B4FD64}"/>
          </ac:picMkLst>
        </pc:picChg>
        <pc:picChg chg="del mod ord">
          <ac:chgData name="" userId="85f134d9dbb33a9b" providerId="LiveId" clId="{7C98873F-2C90-4CD7-860A-14356E9BD4E9}" dt="2024-02-23T04:11:05.768" v="2736" actId="478"/>
          <ac:picMkLst>
            <pc:docMk/>
            <pc:sldMk cId="674306934" sldId="299"/>
            <ac:picMk id="19" creationId="{D6F2746E-C182-4F1E-819F-780CB15656CC}"/>
          </ac:picMkLst>
        </pc:picChg>
        <pc:picChg chg="mod ord">
          <ac:chgData name="" userId="85f134d9dbb33a9b" providerId="LiveId" clId="{7C98873F-2C90-4CD7-860A-14356E9BD4E9}" dt="2024-02-23T04:11:09.938" v="2737" actId="1076"/>
          <ac:picMkLst>
            <pc:docMk/>
            <pc:sldMk cId="674306934" sldId="299"/>
            <ac:picMk id="21" creationId="{4226584D-8CA0-41E5-91F4-8652CE4984A2}"/>
          </ac:picMkLst>
        </pc:picChg>
        <pc:picChg chg="del mod">
          <ac:chgData name="" userId="85f134d9dbb33a9b" providerId="LiveId" clId="{7C98873F-2C90-4CD7-860A-14356E9BD4E9}" dt="2024-02-23T04:19:45.736" v="2931" actId="478"/>
          <ac:picMkLst>
            <pc:docMk/>
            <pc:sldMk cId="674306934" sldId="299"/>
            <ac:picMk id="23" creationId="{33F2C796-6562-4D58-B48F-4F4D6C0F0991}"/>
          </ac:picMkLst>
        </pc:picChg>
        <pc:picChg chg="del mod">
          <ac:chgData name="" userId="85f134d9dbb33a9b" providerId="LiveId" clId="{7C98873F-2C90-4CD7-860A-14356E9BD4E9}" dt="2024-02-23T04:19:45.736" v="2931" actId="478"/>
          <ac:picMkLst>
            <pc:docMk/>
            <pc:sldMk cId="674306934" sldId="299"/>
            <ac:picMk id="25" creationId="{FD5F7B72-CA16-4BA2-9C15-032A47607304}"/>
          </ac:picMkLst>
        </pc:picChg>
        <pc:picChg chg="del mod">
          <ac:chgData name="" userId="85f134d9dbb33a9b" providerId="LiveId" clId="{7C98873F-2C90-4CD7-860A-14356E9BD4E9}" dt="2024-02-23T04:19:45.736" v="2931" actId="478"/>
          <ac:picMkLst>
            <pc:docMk/>
            <pc:sldMk cId="674306934" sldId="299"/>
            <ac:picMk id="27" creationId="{EC6A19A2-5F30-413E-8846-E0048C650A97}"/>
          </ac:picMkLst>
        </pc:picChg>
        <pc:picChg chg="add del mod">
          <ac:chgData name="" userId="85f134d9dbb33a9b" providerId="LiveId" clId="{7C98873F-2C90-4CD7-860A-14356E9BD4E9}" dt="2024-02-23T04:16:10.733" v="2822" actId="478"/>
          <ac:picMkLst>
            <pc:docMk/>
            <pc:sldMk cId="674306934" sldId="299"/>
            <ac:picMk id="28" creationId="{F21F2218-1982-4B4C-BB87-F165B19C6CC7}"/>
          </ac:picMkLst>
        </pc:picChg>
        <pc:picChg chg="del mod ord">
          <ac:chgData name="" userId="85f134d9dbb33a9b" providerId="LiveId" clId="{7C98873F-2C90-4CD7-860A-14356E9BD4E9}" dt="2024-02-23T04:22:57.551" v="2980" actId="478"/>
          <ac:picMkLst>
            <pc:docMk/>
            <pc:sldMk cId="674306934" sldId="299"/>
            <ac:picMk id="30" creationId="{8AC870C8-0CA3-4192-8DF6-BEAB4701A0ED}"/>
          </ac:picMkLst>
        </pc:picChg>
        <pc:picChg chg="mod">
          <ac:chgData name="" userId="85f134d9dbb33a9b" providerId="LiveId" clId="{7C98873F-2C90-4CD7-860A-14356E9BD4E9}" dt="2024-02-23T04:22:43.960" v="2963" actId="1076"/>
          <ac:picMkLst>
            <pc:docMk/>
            <pc:sldMk cId="674306934" sldId="299"/>
            <ac:picMk id="32" creationId="{38C61F5F-0D2A-4CBB-8BEA-946FB6240452}"/>
          </ac:picMkLst>
        </pc:picChg>
        <pc:picChg chg="mod">
          <ac:chgData name="" userId="85f134d9dbb33a9b" providerId="LiveId" clId="{7C98873F-2C90-4CD7-860A-14356E9BD4E9}" dt="2024-02-23T04:22:39.056" v="2961" actId="1076"/>
          <ac:picMkLst>
            <pc:docMk/>
            <pc:sldMk cId="674306934" sldId="299"/>
            <ac:picMk id="34" creationId="{985FF72E-6241-4E1F-A030-CA223D05E056}"/>
          </ac:picMkLst>
        </pc:picChg>
        <pc:picChg chg="mod">
          <ac:chgData name="" userId="85f134d9dbb33a9b" providerId="LiveId" clId="{7C98873F-2C90-4CD7-860A-14356E9BD4E9}" dt="2024-02-23T04:22:07.664" v="2952" actId="1076"/>
          <ac:picMkLst>
            <pc:docMk/>
            <pc:sldMk cId="674306934" sldId="299"/>
            <ac:picMk id="36" creationId="{7679D472-04AF-4B9B-923F-4977091F4AFF}"/>
          </ac:picMkLst>
        </pc:picChg>
        <pc:picChg chg="mod">
          <ac:chgData name="" userId="85f134d9dbb33a9b" providerId="LiveId" clId="{7C98873F-2C90-4CD7-860A-14356E9BD4E9}" dt="2024-02-23T04:22:45.850" v="2964" actId="1076"/>
          <ac:picMkLst>
            <pc:docMk/>
            <pc:sldMk cId="674306934" sldId="299"/>
            <ac:picMk id="38" creationId="{BBC9A747-E7B8-42C4-AE5D-3484F36E6601}"/>
          </ac:picMkLst>
        </pc:picChg>
        <pc:picChg chg="mod ord">
          <ac:chgData name="" userId="85f134d9dbb33a9b" providerId="LiveId" clId="{7C98873F-2C90-4CD7-860A-14356E9BD4E9}" dt="2024-02-23T04:22:57.551" v="2979" actId="108"/>
          <ac:picMkLst>
            <pc:docMk/>
            <pc:sldMk cId="674306934" sldId="299"/>
            <ac:picMk id="40" creationId="{03836E5F-B143-4B18-9BBB-2189F60CFDFE}"/>
          </ac:picMkLst>
        </pc:picChg>
      </pc:sldChg>
      <pc:sldChg chg="delSp add del">
        <pc:chgData name="" userId="85f134d9dbb33a9b" providerId="LiveId" clId="{7C98873F-2C90-4CD7-860A-14356E9BD4E9}" dt="2024-02-23T04:18:57.598" v="2929" actId="2696"/>
        <pc:sldMkLst>
          <pc:docMk/>
          <pc:sldMk cId="3887353103" sldId="300"/>
        </pc:sldMkLst>
        <pc:spChg chg="del">
          <ac:chgData name="" userId="85f134d9dbb33a9b" providerId="LiveId" clId="{7C98873F-2C90-4CD7-860A-14356E9BD4E9}" dt="2024-02-23T04:18:49.153" v="2928" actId="478"/>
          <ac:spMkLst>
            <pc:docMk/>
            <pc:sldMk cId="3887353103" sldId="300"/>
            <ac:spMk id="2" creationId="{98E60B09-90F1-4E5B-A348-EC043CAF9699}"/>
          </ac:spMkLst>
        </pc:spChg>
        <pc:spChg chg="del">
          <ac:chgData name="" userId="85f134d9dbb33a9b" providerId="LiveId" clId="{7C98873F-2C90-4CD7-860A-14356E9BD4E9}" dt="2024-02-23T04:18:47.809" v="2927" actId="478"/>
          <ac:spMkLst>
            <pc:docMk/>
            <pc:sldMk cId="3887353103" sldId="300"/>
            <ac:spMk id="3" creationId="{52B57379-A10C-4557-96A6-9FB21369129D}"/>
          </ac:spMkLst>
        </pc:spChg>
      </pc:sldChg>
      <pc:sldChg chg="addSp delSp modSp add modAnim">
        <pc:chgData name="" userId="85f134d9dbb33a9b" providerId="LiveId" clId="{7C98873F-2C90-4CD7-860A-14356E9BD4E9}" dt="2024-02-23T04:49:22.135" v="3074"/>
        <pc:sldMkLst>
          <pc:docMk/>
          <pc:sldMk cId="1156386687" sldId="301"/>
        </pc:sldMkLst>
        <pc:spChg chg="del">
          <ac:chgData name="" userId="85f134d9dbb33a9b" providerId="LiveId" clId="{7C98873F-2C90-4CD7-860A-14356E9BD4E9}" dt="2024-02-23T04:16:20.574" v="2823" actId="478"/>
          <ac:spMkLst>
            <pc:docMk/>
            <pc:sldMk cId="1156386687" sldId="301"/>
            <ac:spMk id="3" creationId="{BEC9B5AD-5C2A-45E3-BB39-5B51626CECA6}"/>
          </ac:spMkLst>
        </pc:spChg>
        <pc:spChg chg="add del mod">
          <ac:chgData name="" userId="85f134d9dbb33a9b" providerId="LiveId" clId="{7C98873F-2C90-4CD7-860A-14356E9BD4E9}" dt="2024-02-23T04:16:26.804" v="2824" actId="478"/>
          <ac:spMkLst>
            <pc:docMk/>
            <pc:sldMk cId="1156386687" sldId="301"/>
            <ac:spMk id="9" creationId="{F6E326A2-056D-4379-B5A5-22B86CAF2333}"/>
          </ac:spMkLst>
        </pc:spChg>
        <pc:picChg chg="mod ord">
          <ac:chgData name="" userId="85f134d9dbb33a9b" providerId="LiveId" clId="{7C98873F-2C90-4CD7-860A-14356E9BD4E9}" dt="2024-02-23T04:16:33.185" v="2827" actId="1076"/>
          <ac:picMkLst>
            <pc:docMk/>
            <pc:sldMk cId="1156386687" sldId="301"/>
            <ac:picMk id="5" creationId="{238035FD-2A41-48CF-91A4-E0B9FD4186D6}"/>
          </ac:picMkLst>
        </pc:picChg>
        <pc:picChg chg="mod ord">
          <ac:chgData name="" userId="85f134d9dbb33a9b" providerId="LiveId" clId="{7C98873F-2C90-4CD7-860A-14356E9BD4E9}" dt="2024-02-23T04:16:33.185" v="2827" actId="1076"/>
          <ac:picMkLst>
            <pc:docMk/>
            <pc:sldMk cId="1156386687" sldId="301"/>
            <ac:picMk id="7" creationId="{5E90425C-7FCA-42ED-9A41-A76FBCFC5C13}"/>
          </ac:picMkLst>
        </pc:picChg>
        <pc:picChg chg="mod ord">
          <ac:chgData name="" userId="85f134d9dbb33a9b" providerId="LiveId" clId="{7C98873F-2C90-4CD7-860A-14356E9BD4E9}" dt="2024-02-23T04:16:57.730" v="2848" actId="108"/>
          <ac:picMkLst>
            <pc:docMk/>
            <pc:sldMk cId="1156386687" sldId="301"/>
            <ac:picMk id="11" creationId="{D12BA1DD-F2FC-479B-9803-A494EDA57B52}"/>
          </ac:picMkLst>
        </pc:picChg>
        <pc:picChg chg="mod">
          <ac:chgData name="" userId="85f134d9dbb33a9b" providerId="LiveId" clId="{7C98873F-2C90-4CD7-860A-14356E9BD4E9}" dt="2024-02-23T04:17:13.905" v="2856" actId="1076"/>
          <ac:picMkLst>
            <pc:docMk/>
            <pc:sldMk cId="1156386687" sldId="301"/>
            <ac:picMk id="13" creationId="{2567B5D3-AE5D-4F0D-A795-83B8F451DC2E}"/>
          </ac:picMkLst>
        </pc:picChg>
        <pc:picChg chg="mod">
          <ac:chgData name="" userId="85f134d9dbb33a9b" providerId="LiveId" clId="{7C98873F-2C90-4CD7-860A-14356E9BD4E9}" dt="2024-02-23T04:16:35.513" v="2828" actId="1076"/>
          <ac:picMkLst>
            <pc:docMk/>
            <pc:sldMk cId="1156386687" sldId="301"/>
            <ac:picMk id="15" creationId="{393A82D1-21B3-4DD8-BBD2-604DA38069AE}"/>
          </ac:picMkLst>
        </pc:picChg>
        <pc:picChg chg="add del mod">
          <ac:chgData name="" userId="85f134d9dbb33a9b" providerId="LiveId" clId="{7C98873F-2C90-4CD7-860A-14356E9BD4E9}" dt="2024-02-23T04:16:47.277" v="2835" actId="478"/>
          <ac:picMkLst>
            <pc:docMk/>
            <pc:sldMk cId="1156386687" sldId="301"/>
            <ac:picMk id="16" creationId="{E8E303C2-DF07-4766-A114-F783436BDD8E}"/>
          </ac:picMkLst>
        </pc:picChg>
        <pc:picChg chg="mod">
          <ac:chgData name="" userId="85f134d9dbb33a9b" providerId="LiveId" clId="{7C98873F-2C90-4CD7-860A-14356E9BD4E9}" dt="2024-02-23T04:49:16.141" v="3071" actId="1076"/>
          <ac:picMkLst>
            <pc:docMk/>
            <pc:sldMk cId="1156386687" sldId="301"/>
            <ac:picMk id="17" creationId="{FA7E9D82-C8D6-4EA3-B1EE-B7CD08B4FD64}"/>
          </ac:picMkLst>
        </pc:picChg>
        <pc:picChg chg="add del mod">
          <ac:chgData name="" userId="85f134d9dbb33a9b" providerId="LiveId" clId="{7C98873F-2C90-4CD7-860A-14356E9BD4E9}" dt="2024-02-23T04:16:57.730" v="2849" actId="478"/>
          <ac:picMkLst>
            <pc:docMk/>
            <pc:sldMk cId="1156386687" sldId="301"/>
            <ac:picMk id="18" creationId="{EC9E1FEF-496F-4497-B763-34746E7109DA}"/>
          </ac:picMkLst>
        </pc:picChg>
        <pc:picChg chg="add del mod">
          <ac:chgData name="" userId="85f134d9dbb33a9b" providerId="LiveId" clId="{7C98873F-2C90-4CD7-860A-14356E9BD4E9}" dt="2024-02-23T04:17:44.096" v="2888" actId="478"/>
          <ac:picMkLst>
            <pc:docMk/>
            <pc:sldMk cId="1156386687" sldId="301"/>
            <ac:picMk id="19" creationId="{27360AD3-0F94-4AB2-BA60-931C4A4EF8B2}"/>
          </ac:picMkLst>
        </pc:picChg>
        <pc:picChg chg="mod ord">
          <ac:chgData name="" userId="85f134d9dbb33a9b" providerId="LiveId" clId="{7C98873F-2C90-4CD7-860A-14356E9BD4E9}" dt="2024-02-23T04:17:44.096" v="2887" actId="108"/>
          <ac:picMkLst>
            <pc:docMk/>
            <pc:sldMk cId="1156386687" sldId="301"/>
            <ac:picMk id="20" creationId="{8A00C662-32B4-402B-AF0A-21F7156A691C}"/>
          </ac:picMkLst>
        </pc:picChg>
        <pc:picChg chg="del mod">
          <ac:chgData name="" userId="85f134d9dbb33a9b" providerId="LiveId" clId="{7C98873F-2C90-4CD7-860A-14356E9BD4E9}" dt="2024-02-23T04:16:40.840" v="2832" actId="478"/>
          <ac:picMkLst>
            <pc:docMk/>
            <pc:sldMk cId="1156386687" sldId="301"/>
            <ac:picMk id="21" creationId="{4226584D-8CA0-41E5-91F4-8652CE4984A2}"/>
          </ac:picMkLst>
        </pc:picChg>
        <pc:picChg chg="del mod">
          <ac:chgData name="" userId="85f134d9dbb33a9b" providerId="LiveId" clId="{7C98873F-2C90-4CD7-860A-14356E9BD4E9}" dt="2024-02-23T04:13:46.036" v="2774" actId="478"/>
          <ac:picMkLst>
            <pc:docMk/>
            <pc:sldMk cId="1156386687" sldId="301"/>
            <ac:picMk id="23" creationId="{33F2C796-6562-4D58-B48F-4F4D6C0F0991}"/>
          </ac:picMkLst>
        </pc:picChg>
        <pc:picChg chg="del mod">
          <ac:chgData name="" userId="85f134d9dbb33a9b" providerId="LiveId" clId="{7C98873F-2C90-4CD7-860A-14356E9BD4E9}" dt="2024-02-23T04:14:05.738" v="2787" actId="478"/>
          <ac:picMkLst>
            <pc:docMk/>
            <pc:sldMk cId="1156386687" sldId="301"/>
            <ac:picMk id="25" creationId="{FD5F7B72-CA16-4BA2-9C15-032A47607304}"/>
          </ac:picMkLst>
        </pc:picChg>
        <pc:picChg chg="mod">
          <ac:chgData name="" userId="85f134d9dbb33a9b" providerId="LiveId" clId="{7C98873F-2C90-4CD7-860A-14356E9BD4E9}" dt="2024-02-23T04:16:33.185" v="2827" actId="1076"/>
          <ac:picMkLst>
            <pc:docMk/>
            <pc:sldMk cId="1156386687" sldId="301"/>
            <ac:picMk id="27" creationId="{EC6A19A2-5F30-413E-8846-E0048C650A97}"/>
          </ac:picMkLst>
        </pc:picChg>
      </pc:sldChg>
      <pc:sldChg chg="addSp delSp modSp add modAnim">
        <pc:chgData name="" userId="85f134d9dbb33a9b" providerId="LiveId" clId="{7C98873F-2C90-4CD7-860A-14356E9BD4E9}" dt="2024-02-23T04:50:14.467" v="3135" actId="478"/>
        <pc:sldMkLst>
          <pc:docMk/>
          <pc:sldMk cId="316717683" sldId="302"/>
        </pc:sldMkLst>
        <pc:picChg chg="del mod ord">
          <ac:chgData name="" userId="85f134d9dbb33a9b" providerId="LiveId" clId="{7C98873F-2C90-4CD7-860A-14356E9BD4E9}" dt="2024-02-23T04:49:55.535" v="3098" actId="478"/>
          <ac:picMkLst>
            <pc:docMk/>
            <pc:sldMk cId="316717683" sldId="302"/>
            <ac:picMk id="4" creationId="{CCB7BE4D-7EB4-43D8-9B83-B9685717741B}"/>
          </ac:picMkLst>
        </pc:picChg>
        <pc:picChg chg="del mod">
          <ac:chgData name="" userId="85f134d9dbb33a9b" providerId="LiveId" clId="{7C98873F-2C90-4CD7-860A-14356E9BD4E9}" dt="2024-02-23T04:17:29.499" v="2875" actId="478"/>
          <ac:picMkLst>
            <pc:docMk/>
            <pc:sldMk cId="316717683" sldId="302"/>
            <ac:picMk id="5" creationId="{238035FD-2A41-48CF-91A4-E0B9FD4186D6}"/>
          </ac:picMkLst>
        </pc:picChg>
        <pc:picChg chg="del mod">
          <ac:chgData name="" userId="85f134d9dbb33a9b" providerId="LiveId" clId="{7C98873F-2C90-4CD7-860A-14356E9BD4E9}" dt="2024-02-23T04:18:20.257" v="2923" actId="478"/>
          <ac:picMkLst>
            <pc:docMk/>
            <pc:sldMk cId="316717683" sldId="302"/>
            <ac:picMk id="7" creationId="{5E90425C-7FCA-42ED-9A41-A76FBCFC5C13}"/>
          </ac:picMkLst>
        </pc:picChg>
        <pc:picChg chg="del mod ord">
          <ac:chgData name="" userId="85f134d9dbb33a9b" providerId="LiveId" clId="{7C98873F-2C90-4CD7-860A-14356E9BD4E9}" dt="2024-02-23T04:50:05.567" v="3118" actId="478"/>
          <ac:picMkLst>
            <pc:docMk/>
            <pc:sldMk cId="316717683" sldId="302"/>
            <ac:picMk id="8" creationId="{2F200C94-89F5-40BB-9D96-2DC4525BE612}"/>
          </ac:picMkLst>
        </pc:picChg>
        <pc:picChg chg="del mod ord">
          <ac:chgData name="" userId="85f134d9dbb33a9b" providerId="LiveId" clId="{7C98873F-2C90-4CD7-860A-14356E9BD4E9}" dt="2024-02-23T04:50:14.467" v="3135" actId="478"/>
          <ac:picMkLst>
            <pc:docMk/>
            <pc:sldMk cId="316717683" sldId="302"/>
            <ac:picMk id="10" creationId="{FD752FEE-FE7C-488D-AA09-3A3037ECAC2C}"/>
          </ac:picMkLst>
        </pc:picChg>
        <pc:picChg chg="del">
          <ac:chgData name="" userId="85f134d9dbb33a9b" providerId="LiveId" clId="{7C98873F-2C90-4CD7-860A-14356E9BD4E9}" dt="2024-02-23T04:18:24.185" v="2924" actId="478"/>
          <ac:picMkLst>
            <pc:docMk/>
            <pc:sldMk cId="316717683" sldId="302"/>
            <ac:picMk id="11" creationId="{D12BA1DD-F2FC-479B-9803-A494EDA57B52}"/>
          </ac:picMkLst>
        </pc:picChg>
        <pc:picChg chg="del">
          <ac:chgData name="" userId="85f134d9dbb33a9b" providerId="LiveId" clId="{7C98873F-2C90-4CD7-860A-14356E9BD4E9}" dt="2024-02-23T04:18:24.185" v="2924" actId="478"/>
          <ac:picMkLst>
            <pc:docMk/>
            <pc:sldMk cId="316717683" sldId="302"/>
            <ac:picMk id="13" creationId="{2567B5D3-AE5D-4F0D-A795-83B8F451DC2E}"/>
          </ac:picMkLst>
        </pc:picChg>
        <pc:picChg chg="mod ord">
          <ac:chgData name="" userId="85f134d9dbb33a9b" providerId="LiveId" clId="{7C98873F-2C90-4CD7-860A-14356E9BD4E9}" dt="2024-02-23T04:49:55.535" v="3097" actId="108"/>
          <ac:picMkLst>
            <pc:docMk/>
            <pc:sldMk cId="316717683" sldId="302"/>
            <ac:picMk id="14" creationId="{C2D2FB11-E44B-4571-BAEA-750E5061888A}"/>
          </ac:picMkLst>
        </pc:picChg>
        <pc:picChg chg="del mod">
          <ac:chgData name="" userId="85f134d9dbb33a9b" providerId="LiveId" clId="{7C98873F-2C90-4CD7-860A-14356E9BD4E9}" dt="2024-02-23T04:18:06.135" v="2907" actId="478"/>
          <ac:picMkLst>
            <pc:docMk/>
            <pc:sldMk cId="316717683" sldId="302"/>
            <ac:picMk id="15" creationId="{393A82D1-21B3-4DD8-BBD2-604DA38069AE}"/>
          </ac:picMkLst>
        </pc:picChg>
        <pc:picChg chg="del">
          <ac:chgData name="" userId="85f134d9dbb33a9b" providerId="LiveId" clId="{7C98873F-2C90-4CD7-860A-14356E9BD4E9}" dt="2024-02-23T04:18:24.185" v="2924" actId="478"/>
          <ac:picMkLst>
            <pc:docMk/>
            <pc:sldMk cId="316717683" sldId="302"/>
            <ac:picMk id="17" creationId="{FA7E9D82-C8D6-4EA3-B1EE-B7CD08B4FD64}"/>
          </ac:picMkLst>
        </pc:picChg>
        <pc:picChg chg="add mod">
          <ac:chgData name="" userId="85f134d9dbb33a9b" providerId="LiveId" clId="{7C98873F-2C90-4CD7-860A-14356E9BD4E9}" dt="2024-02-23T04:49:43.621" v="3080" actId="1076"/>
          <ac:picMkLst>
            <pc:docMk/>
            <pc:sldMk cId="316717683" sldId="302"/>
            <ac:picMk id="18" creationId="{4FD68A1A-8017-462D-8B6C-42C25D8299CC}"/>
          </ac:picMkLst>
        </pc:picChg>
        <pc:picChg chg="del">
          <ac:chgData name="" userId="85f134d9dbb33a9b" providerId="LiveId" clId="{7C98873F-2C90-4CD7-860A-14356E9BD4E9}" dt="2024-02-23T04:18:24.185" v="2924" actId="478"/>
          <ac:picMkLst>
            <pc:docMk/>
            <pc:sldMk cId="316717683" sldId="302"/>
            <ac:picMk id="19" creationId="{27360AD3-0F94-4AB2-BA60-931C4A4EF8B2}"/>
          </ac:picMkLst>
        </pc:picChg>
        <pc:picChg chg="add mod">
          <ac:chgData name="" userId="85f134d9dbb33a9b" providerId="LiveId" clId="{7C98873F-2C90-4CD7-860A-14356E9BD4E9}" dt="2024-02-23T04:49:43.621" v="3080" actId="1076"/>
          <ac:picMkLst>
            <pc:docMk/>
            <pc:sldMk cId="316717683" sldId="302"/>
            <ac:picMk id="20" creationId="{5A864AE3-7C39-44AD-AB31-1EF41F0E8738}"/>
          </ac:picMkLst>
        </pc:picChg>
        <pc:picChg chg="add mod">
          <ac:chgData name="" userId="85f134d9dbb33a9b" providerId="LiveId" clId="{7C98873F-2C90-4CD7-860A-14356E9BD4E9}" dt="2024-02-23T04:49:43.621" v="3080" actId="1076"/>
          <ac:picMkLst>
            <pc:docMk/>
            <pc:sldMk cId="316717683" sldId="302"/>
            <ac:picMk id="21" creationId="{608D5BBC-52EF-4371-A447-03ED50478337}"/>
          </ac:picMkLst>
        </pc:picChg>
        <pc:picChg chg="add mod">
          <ac:chgData name="" userId="85f134d9dbb33a9b" providerId="LiveId" clId="{7C98873F-2C90-4CD7-860A-14356E9BD4E9}" dt="2024-02-23T04:49:43.621" v="3080" actId="1076"/>
          <ac:picMkLst>
            <pc:docMk/>
            <pc:sldMk cId="316717683" sldId="302"/>
            <ac:picMk id="22" creationId="{C6DCCD76-EA34-4186-923D-D38B41A41F9A}"/>
          </ac:picMkLst>
        </pc:picChg>
        <pc:picChg chg="mod ord">
          <ac:chgData name="" userId="85f134d9dbb33a9b" providerId="LiveId" clId="{7C98873F-2C90-4CD7-860A-14356E9BD4E9}" dt="2024-02-23T04:50:05.567" v="3117" actId="108"/>
          <ac:picMkLst>
            <pc:docMk/>
            <pc:sldMk cId="316717683" sldId="302"/>
            <ac:picMk id="23" creationId="{D70C568B-6D04-49FB-8338-CD765DDF7AF4}"/>
          </ac:picMkLst>
        </pc:picChg>
        <pc:picChg chg="mod ord">
          <ac:chgData name="" userId="85f134d9dbb33a9b" providerId="LiveId" clId="{7C98873F-2C90-4CD7-860A-14356E9BD4E9}" dt="2024-02-23T04:50:14.467" v="3134" actId="108"/>
          <ac:picMkLst>
            <pc:docMk/>
            <pc:sldMk cId="316717683" sldId="302"/>
            <ac:picMk id="25" creationId="{DF17F654-D1A2-45A8-AD7E-BBD95A67EBDF}"/>
          </ac:picMkLst>
        </pc:picChg>
      </pc:sldChg>
      <pc:sldChg chg="add del">
        <pc:chgData name="" userId="85f134d9dbb33a9b" providerId="LiveId" clId="{7C98873F-2C90-4CD7-860A-14356E9BD4E9}" dt="2024-02-23T04:17:16.672" v="2857" actId="2696"/>
        <pc:sldMkLst>
          <pc:docMk/>
          <pc:sldMk cId="1744663722" sldId="302"/>
        </pc:sldMkLst>
      </pc:sldChg>
      <pc:sldChg chg="add modAnim">
        <pc:chgData name="" userId="85f134d9dbb33a9b" providerId="LiveId" clId="{7C98873F-2C90-4CD7-860A-14356E9BD4E9}" dt="2024-02-23T04:48:51.575" v="3065"/>
        <pc:sldMkLst>
          <pc:docMk/>
          <pc:sldMk cId="2446714381" sldId="303"/>
        </pc:sldMkLst>
      </pc:sldChg>
      <pc:sldChg chg="addSp delSp modSp add ord delAnim modAnim">
        <pc:chgData name="" userId="85f134d9dbb33a9b" providerId="LiveId" clId="{7C98873F-2C90-4CD7-860A-14356E9BD4E9}" dt="2024-02-23T05:10:43.640" v="3612" actId="478"/>
        <pc:sldMkLst>
          <pc:docMk/>
          <pc:sldMk cId="2067355204" sldId="304"/>
        </pc:sldMkLst>
        <pc:spChg chg="mod">
          <ac:chgData name="" userId="85f134d9dbb33a9b" providerId="LiveId" clId="{7C98873F-2C90-4CD7-860A-14356E9BD4E9}" dt="2024-02-23T05:07:55.464" v="3500" actId="20577"/>
          <ac:spMkLst>
            <pc:docMk/>
            <pc:sldMk cId="2067355204" sldId="304"/>
            <ac:spMk id="2" creationId="{0345220B-49A3-4022-9097-1F384F5B70E8}"/>
          </ac:spMkLst>
        </pc:spChg>
        <pc:spChg chg="add del mod">
          <ac:chgData name="" userId="85f134d9dbb33a9b" providerId="LiveId" clId="{7C98873F-2C90-4CD7-860A-14356E9BD4E9}" dt="2024-02-23T05:10:06.760" v="3609" actId="478"/>
          <ac:spMkLst>
            <pc:docMk/>
            <pc:sldMk cId="2067355204" sldId="304"/>
            <ac:spMk id="16" creationId="{057B85E6-CBD5-483B-86D4-3E59F0973AD0}"/>
          </ac:spMkLst>
        </pc:spChg>
        <pc:spChg chg="add del">
          <ac:chgData name="" userId="85f134d9dbb33a9b" providerId="LiveId" clId="{7C98873F-2C90-4CD7-860A-14356E9BD4E9}" dt="2024-02-23T05:10:43.640" v="3612" actId="478"/>
          <ac:spMkLst>
            <pc:docMk/>
            <pc:sldMk cId="2067355204" sldId="304"/>
            <ac:spMk id="17" creationId="{0EE93EF0-3556-4F95-99D3-C6C41C1E4685}"/>
          </ac:spMkLst>
        </pc:spChg>
        <pc:picChg chg="del mod">
          <ac:chgData name="" userId="85f134d9dbb33a9b" providerId="LiveId" clId="{7C98873F-2C90-4CD7-860A-14356E9BD4E9}" dt="2024-02-23T05:08:04.770" v="3517" actId="478"/>
          <ac:picMkLst>
            <pc:docMk/>
            <pc:sldMk cId="2067355204" sldId="304"/>
            <ac:picMk id="4" creationId="{595ADF3B-5EE2-467A-B9AA-01391A939EA5}"/>
          </ac:picMkLst>
        </pc:picChg>
        <pc:picChg chg="del mod ord">
          <ac:chgData name="" userId="85f134d9dbb33a9b" providerId="LiveId" clId="{7C98873F-2C90-4CD7-860A-14356E9BD4E9}" dt="2024-02-23T05:09:02.383" v="3562" actId="478"/>
          <ac:picMkLst>
            <pc:docMk/>
            <pc:sldMk cId="2067355204" sldId="304"/>
            <ac:picMk id="5" creationId="{3E411C0E-9BB4-4B99-AA4C-0D4062425B47}"/>
          </ac:picMkLst>
        </pc:picChg>
        <pc:picChg chg="mod ord">
          <ac:chgData name="" userId="85f134d9dbb33a9b" providerId="LiveId" clId="{7C98873F-2C90-4CD7-860A-14356E9BD4E9}" dt="2024-02-23T05:08:16.093" v="3529" actId="108"/>
          <ac:picMkLst>
            <pc:docMk/>
            <pc:sldMk cId="2067355204" sldId="304"/>
            <ac:picMk id="7" creationId="{06450ED1-EC71-4087-A137-FA4FA9B92840}"/>
          </ac:picMkLst>
        </pc:picChg>
        <pc:picChg chg="del mod">
          <ac:chgData name="" userId="85f134d9dbb33a9b" providerId="LiveId" clId="{7C98873F-2C90-4CD7-860A-14356E9BD4E9}" dt="2024-02-23T05:08:16.093" v="3530" actId="478"/>
          <ac:picMkLst>
            <pc:docMk/>
            <pc:sldMk cId="2067355204" sldId="304"/>
            <ac:picMk id="8" creationId="{C156B93F-35C7-499A-AAE6-519F9FAE7449}"/>
          </ac:picMkLst>
        </pc:picChg>
        <pc:picChg chg="mod ord">
          <ac:chgData name="" userId="85f134d9dbb33a9b" providerId="LiveId" clId="{7C98873F-2C90-4CD7-860A-14356E9BD4E9}" dt="2024-02-23T05:08:39.148" v="3544" actId="108"/>
          <ac:picMkLst>
            <pc:docMk/>
            <pc:sldMk cId="2067355204" sldId="304"/>
            <ac:picMk id="11" creationId="{A429B107-AB38-4986-B67A-D9D83D5423CA}"/>
          </ac:picMkLst>
        </pc:picChg>
        <pc:picChg chg="del mod">
          <ac:chgData name="" userId="85f134d9dbb33a9b" providerId="LiveId" clId="{7C98873F-2C90-4CD7-860A-14356E9BD4E9}" dt="2024-02-23T05:08:39.148" v="3545" actId="478"/>
          <ac:picMkLst>
            <pc:docMk/>
            <pc:sldMk cId="2067355204" sldId="304"/>
            <ac:picMk id="12" creationId="{EB88D3DE-429D-4F7A-83B8-34B2FCE489BC}"/>
          </ac:picMkLst>
        </pc:picChg>
        <pc:picChg chg="mod ord">
          <ac:chgData name="" userId="85f134d9dbb33a9b" providerId="LiveId" clId="{7C98873F-2C90-4CD7-860A-14356E9BD4E9}" dt="2024-02-23T05:09:02.383" v="3561" actId="108"/>
          <ac:picMkLst>
            <pc:docMk/>
            <pc:sldMk cId="2067355204" sldId="304"/>
            <ac:picMk id="15" creationId="{0422E9D7-6675-4191-9EF4-220212512BB5}"/>
          </ac:picMkLst>
        </pc:picChg>
        <pc:picChg chg="del">
          <ac:chgData name="" userId="85f134d9dbb33a9b" providerId="LiveId" clId="{7C98873F-2C90-4CD7-860A-14356E9BD4E9}" dt="2024-02-23T05:09:09.423" v="3563" actId="478"/>
          <ac:picMkLst>
            <pc:docMk/>
            <pc:sldMk cId="2067355204" sldId="304"/>
            <ac:picMk id="20" creationId="{1D4B30A6-3FEE-4B9C-9BA4-716D14832E94}"/>
          </ac:picMkLst>
        </pc:picChg>
      </pc:sldChg>
      <pc:sldChg chg="addSp delSp modSp add delAnim modAnim">
        <pc:chgData name="" userId="85f134d9dbb33a9b" providerId="LiveId" clId="{7C98873F-2C90-4CD7-860A-14356E9BD4E9}" dt="2024-02-23T05:07:25.842" v="3482"/>
        <pc:sldMkLst>
          <pc:docMk/>
          <pc:sldMk cId="3769260625" sldId="305"/>
        </pc:sldMkLst>
        <pc:spChg chg="mod">
          <ac:chgData name="" userId="85f134d9dbb33a9b" providerId="LiveId" clId="{7C98873F-2C90-4CD7-860A-14356E9BD4E9}" dt="2024-02-23T05:06:30.047" v="3471" actId="1076"/>
          <ac:spMkLst>
            <pc:docMk/>
            <pc:sldMk cId="3769260625" sldId="305"/>
            <ac:spMk id="2" creationId="{8BBBF2B1-359F-4883-843E-0B76E8CDA2D5}"/>
          </ac:spMkLst>
        </pc:spChg>
        <pc:spChg chg="mod">
          <ac:chgData name="" userId="85f134d9dbb33a9b" providerId="LiveId" clId="{7C98873F-2C90-4CD7-860A-14356E9BD4E9}" dt="2024-02-23T04:56:18.572" v="3294" actId="1076"/>
          <ac:spMkLst>
            <pc:docMk/>
            <pc:sldMk cId="3769260625" sldId="305"/>
            <ac:spMk id="4" creationId="{6D8227C9-18C4-4328-A7FC-4B26359324D9}"/>
          </ac:spMkLst>
        </pc:spChg>
        <pc:spChg chg="del mod">
          <ac:chgData name="" userId="85f134d9dbb33a9b" providerId="LiveId" clId="{7C98873F-2C90-4CD7-860A-14356E9BD4E9}" dt="2024-02-23T04:56:33.069" v="3303" actId="478"/>
          <ac:spMkLst>
            <pc:docMk/>
            <pc:sldMk cId="3769260625" sldId="305"/>
            <ac:spMk id="5" creationId="{1CEEFCCB-921A-4522-AB92-6BFB1BA5C093}"/>
          </ac:spMkLst>
        </pc:spChg>
        <pc:spChg chg="add del mod">
          <ac:chgData name="" userId="85f134d9dbb33a9b" providerId="LiveId" clId="{7C98873F-2C90-4CD7-860A-14356E9BD4E9}" dt="2024-02-23T04:57:34.456" v="3327" actId="11529"/>
          <ac:spMkLst>
            <pc:docMk/>
            <pc:sldMk cId="3769260625" sldId="305"/>
            <ac:spMk id="11" creationId="{C536353B-98D2-41EE-ABD3-8D2E483197EE}"/>
          </ac:spMkLst>
        </pc:spChg>
        <pc:spChg chg="add mod">
          <ac:chgData name="" userId="85f134d9dbb33a9b" providerId="LiveId" clId="{7C98873F-2C90-4CD7-860A-14356E9BD4E9}" dt="2024-02-23T04:58:12.993" v="3329" actId="692"/>
          <ac:spMkLst>
            <pc:docMk/>
            <pc:sldMk cId="3769260625" sldId="305"/>
            <ac:spMk id="12" creationId="{4B8DA384-BC49-40B1-A506-D96F45569FC9}"/>
          </ac:spMkLst>
        </pc:spChg>
        <pc:spChg chg="mod">
          <ac:chgData name="" userId="85f134d9dbb33a9b" providerId="LiveId" clId="{7C98873F-2C90-4CD7-860A-14356E9BD4E9}" dt="2024-02-23T04:57:08.460" v="3318" actId="1076"/>
          <ac:spMkLst>
            <pc:docMk/>
            <pc:sldMk cId="3769260625" sldId="305"/>
            <ac:spMk id="14" creationId="{E27C2AD9-F291-4696-A52E-D5EF41957F40}"/>
          </ac:spMkLst>
        </pc:spChg>
        <pc:spChg chg="del">
          <ac:chgData name="" userId="85f134d9dbb33a9b" providerId="LiveId" clId="{7C98873F-2C90-4CD7-860A-14356E9BD4E9}" dt="2024-02-23T04:58:17.652" v="3330" actId="478"/>
          <ac:spMkLst>
            <pc:docMk/>
            <pc:sldMk cId="3769260625" sldId="305"/>
            <ac:spMk id="15" creationId="{65389591-1CFF-4B4F-918F-14FC38599133}"/>
          </ac:spMkLst>
        </pc:spChg>
        <pc:spChg chg="del">
          <ac:chgData name="" userId="85f134d9dbb33a9b" providerId="LiveId" clId="{7C98873F-2C90-4CD7-860A-14356E9BD4E9}" dt="2024-02-23T04:58:19.167" v="3331" actId="478"/>
          <ac:spMkLst>
            <pc:docMk/>
            <pc:sldMk cId="3769260625" sldId="305"/>
            <ac:spMk id="16" creationId="{33CE1EE1-3B8F-474D-B45C-D2AB3BC446BE}"/>
          </ac:spMkLst>
        </pc:spChg>
        <pc:spChg chg="mod">
          <ac:chgData name="" userId="85f134d9dbb33a9b" providerId="LiveId" clId="{7C98873F-2C90-4CD7-860A-14356E9BD4E9}" dt="2024-02-23T04:59:17.235" v="3354" actId="1076"/>
          <ac:spMkLst>
            <pc:docMk/>
            <pc:sldMk cId="3769260625" sldId="305"/>
            <ac:spMk id="17" creationId="{7B121037-96AE-4B51-A962-4C8B7334F5A8}"/>
          </ac:spMkLst>
        </pc:spChg>
        <pc:spChg chg="del mod">
          <ac:chgData name="" userId="85f134d9dbb33a9b" providerId="LiveId" clId="{7C98873F-2C90-4CD7-860A-14356E9BD4E9}" dt="2024-02-23T05:06:43.515" v="3475" actId="478"/>
          <ac:spMkLst>
            <pc:docMk/>
            <pc:sldMk cId="3769260625" sldId="305"/>
            <ac:spMk id="18" creationId="{1B5953F2-55BD-45FD-9AD2-0B48CA072179}"/>
          </ac:spMkLst>
        </pc:spChg>
        <pc:spChg chg="mod">
          <ac:chgData name="" userId="85f134d9dbb33a9b" providerId="LiveId" clId="{7C98873F-2C90-4CD7-860A-14356E9BD4E9}" dt="2024-02-23T04:58:30.620" v="3335" actId="1076"/>
          <ac:spMkLst>
            <pc:docMk/>
            <pc:sldMk cId="3769260625" sldId="305"/>
            <ac:spMk id="19" creationId="{9BF4F149-5772-4F6E-B53F-D552598504CC}"/>
          </ac:spMkLst>
        </pc:spChg>
        <pc:spChg chg="mod">
          <ac:chgData name="" userId="85f134d9dbb33a9b" providerId="LiveId" clId="{7C98873F-2C90-4CD7-860A-14356E9BD4E9}" dt="2024-02-23T04:57:19.835" v="3325" actId="1076"/>
          <ac:spMkLst>
            <pc:docMk/>
            <pc:sldMk cId="3769260625" sldId="305"/>
            <ac:spMk id="20" creationId="{70C79FFD-BE2E-4DD0-97FD-44F673275FC9}"/>
          </ac:spMkLst>
        </pc:spChg>
        <pc:spChg chg="del">
          <ac:chgData name="" userId="85f134d9dbb33a9b" providerId="LiveId" clId="{7C98873F-2C90-4CD7-860A-14356E9BD4E9}" dt="2024-02-23T04:56:32.253" v="3302" actId="478"/>
          <ac:spMkLst>
            <pc:docMk/>
            <pc:sldMk cId="3769260625" sldId="305"/>
            <ac:spMk id="21" creationId="{A35FD8DE-CE72-4D30-A0A5-5A6A2EBA3FFD}"/>
          </ac:spMkLst>
        </pc:spChg>
        <pc:spChg chg="del mod">
          <ac:chgData name="" userId="85f134d9dbb33a9b" providerId="LiveId" clId="{7C98873F-2C90-4CD7-860A-14356E9BD4E9}" dt="2024-02-23T04:53:12.798" v="3231" actId="478"/>
          <ac:spMkLst>
            <pc:docMk/>
            <pc:sldMk cId="3769260625" sldId="305"/>
            <ac:spMk id="25" creationId="{7584D521-EA58-4234-B903-871D600B859F}"/>
          </ac:spMkLst>
        </pc:spChg>
        <pc:spChg chg="add mod">
          <ac:chgData name="" userId="85f134d9dbb33a9b" providerId="LiveId" clId="{7C98873F-2C90-4CD7-860A-14356E9BD4E9}" dt="2024-02-23T04:56:28.051" v="3300" actId="20577"/>
          <ac:spMkLst>
            <pc:docMk/>
            <pc:sldMk cId="3769260625" sldId="305"/>
            <ac:spMk id="27" creationId="{B695E794-A92B-4524-8122-58B15433AA80}"/>
          </ac:spMkLst>
        </pc:spChg>
        <pc:spChg chg="add mod">
          <ac:chgData name="" userId="85f134d9dbb33a9b" providerId="LiveId" clId="{7C98873F-2C90-4CD7-860A-14356E9BD4E9}" dt="2024-02-23T04:56:39.643" v="3307" actId="20577"/>
          <ac:spMkLst>
            <pc:docMk/>
            <pc:sldMk cId="3769260625" sldId="305"/>
            <ac:spMk id="28" creationId="{542D979E-4F09-4928-8A11-38B89C25AC10}"/>
          </ac:spMkLst>
        </pc:spChg>
        <pc:spChg chg="add mod">
          <ac:chgData name="" userId="85f134d9dbb33a9b" providerId="LiveId" clId="{7C98873F-2C90-4CD7-860A-14356E9BD4E9}" dt="2024-02-23T04:56:46.450" v="3310" actId="20577"/>
          <ac:spMkLst>
            <pc:docMk/>
            <pc:sldMk cId="3769260625" sldId="305"/>
            <ac:spMk id="29" creationId="{925828EE-1553-49F4-A061-98DA5EDD08F2}"/>
          </ac:spMkLst>
        </pc:spChg>
        <pc:spChg chg="add mod">
          <ac:chgData name="" userId="85f134d9dbb33a9b" providerId="LiveId" clId="{7C98873F-2C90-4CD7-860A-14356E9BD4E9}" dt="2024-02-23T04:56:57.684" v="3314" actId="1076"/>
          <ac:spMkLst>
            <pc:docMk/>
            <pc:sldMk cId="3769260625" sldId="305"/>
            <ac:spMk id="30" creationId="{636A59CD-D95C-4B21-B2B9-58C2244B5E61}"/>
          </ac:spMkLst>
        </pc:spChg>
        <pc:spChg chg="add del mod">
          <ac:chgData name="" userId="85f134d9dbb33a9b" providerId="LiveId" clId="{7C98873F-2C90-4CD7-860A-14356E9BD4E9}" dt="2024-02-23T04:58:49.886" v="3342" actId="478"/>
          <ac:spMkLst>
            <pc:docMk/>
            <pc:sldMk cId="3769260625" sldId="305"/>
            <ac:spMk id="33" creationId="{B66AD6EF-CC26-4F4B-B035-AEB3D82C0A85}"/>
          </ac:spMkLst>
        </pc:spChg>
        <pc:spChg chg="add mod">
          <ac:chgData name="" userId="85f134d9dbb33a9b" providerId="LiveId" clId="{7C98873F-2C90-4CD7-860A-14356E9BD4E9}" dt="2024-02-23T04:58:40.939" v="3337" actId="1076"/>
          <ac:spMkLst>
            <pc:docMk/>
            <pc:sldMk cId="3769260625" sldId="305"/>
            <ac:spMk id="34" creationId="{8FEA473B-AE37-4C0B-A342-8A3F51EFC46B}"/>
          </ac:spMkLst>
        </pc:spChg>
        <pc:spChg chg="add mod">
          <ac:chgData name="" userId="85f134d9dbb33a9b" providerId="LiveId" clId="{7C98873F-2C90-4CD7-860A-14356E9BD4E9}" dt="2024-02-23T04:59:45.155" v="3361" actId="1076"/>
          <ac:spMkLst>
            <pc:docMk/>
            <pc:sldMk cId="3769260625" sldId="305"/>
            <ac:spMk id="37" creationId="{788DB3D7-23AA-4F35-B9D6-185BA6CD2DBA}"/>
          </ac:spMkLst>
        </pc:spChg>
        <pc:spChg chg="add mod">
          <ac:chgData name="" userId="85f134d9dbb33a9b" providerId="LiveId" clId="{7C98873F-2C90-4CD7-860A-14356E9BD4E9}" dt="2024-02-23T04:59:47.299" v="3362" actId="1076"/>
          <ac:spMkLst>
            <pc:docMk/>
            <pc:sldMk cId="3769260625" sldId="305"/>
            <ac:spMk id="38" creationId="{9E8894D2-A85C-4670-9405-22810C86176B}"/>
          </ac:spMkLst>
        </pc:spChg>
        <pc:spChg chg="add mod">
          <ac:chgData name="" userId="85f134d9dbb33a9b" providerId="LiveId" clId="{7C98873F-2C90-4CD7-860A-14356E9BD4E9}" dt="2024-02-23T04:59:51.419" v="3364" actId="1076"/>
          <ac:spMkLst>
            <pc:docMk/>
            <pc:sldMk cId="3769260625" sldId="305"/>
            <ac:spMk id="39" creationId="{5EF402F9-2C96-42E1-A883-E245D38FC7C7}"/>
          </ac:spMkLst>
        </pc:spChg>
        <pc:spChg chg="add mod">
          <ac:chgData name="" userId="85f134d9dbb33a9b" providerId="LiveId" clId="{7C98873F-2C90-4CD7-860A-14356E9BD4E9}" dt="2024-02-23T05:00:03.132" v="3366" actId="1076"/>
          <ac:spMkLst>
            <pc:docMk/>
            <pc:sldMk cId="3769260625" sldId="305"/>
            <ac:spMk id="40" creationId="{62B60000-DA0A-4676-BE3D-D04265AD41E4}"/>
          </ac:spMkLst>
        </pc:spChg>
        <pc:graphicFrameChg chg="mod modGraphic">
          <ac:chgData name="" userId="85f134d9dbb33a9b" providerId="LiveId" clId="{7C98873F-2C90-4CD7-860A-14356E9BD4E9}" dt="2024-02-23T05:06:09.346" v="3469"/>
          <ac:graphicFrameMkLst>
            <pc:docMk/>
            <pc:sldMk cId="3769260625" sldId="305"/>
            <ac:graphicFrameMk id="24" creationId="{7CC5EE66-A60C-45EE-9D5D-7A68347AD431}"/>
          </ac:graphicFrameMkLst>
        </pc:graphicFrameChg>
        <pc:picChg chg="mod ord">
          <ac:chgData name="" userId="85f134d9dbb33a9b" providerId="LiveId" clId="{7C98873F-2C90-4CD7-860A-14356E9BD4E9}" dt="2024-02-23T05:06:38.004" v="3473" actId="1076"/>
          <ac:picMkLst>
            <pc:docMk/>
            <pc:sldMk cId="3769260625" sldId="305"/>
            <ac:picMk id="6" creationId="{6D6F51C1-A836-4290-81A2-309863BA9D30}"/>
          </ac:picMkLst>
        </pc:picChg>
        <pc:picChg chg="del mod ord">
          <ac:chgData name="" userId="85f134d9dbb33a9b" providerId="LiveId" clId="{7C98873F-2C90-4CD7-860A-14356E9BD4E9}" dt="2024-02-23T04:55:17.357" v="3285" actId="478"/>
          <ac:picMkLst>
            <pc:docMk/>
            <pc:sldMk cId="3769260625" sldId="305"/>
            <ac:picMk id="8" creationId="{8848F072-FC44-41A3-82C8-B92F4BC76764}"/>
          </ac:picMkLst>
        </pc:picChg>
        <pc:picChg chg="mod ord">
          <ac:chgData name="" userId="85f134d9dbb33a9b" providerId="LiveId" clId="{7C98873F-2C90-4CD7-860A-14356E9BD4E9}" dt="2024-02-23T04:55:17.357" v="3284" actId="108"/>
          <ac:picMkLst>
            <pc:docMk/>
            <pc:sldMk cId="3769260625" sldId="305"/>
            <ac:picMk id="10" creationId="{664CDB86-7125-4818-8E68-A629343ED860}"/>
          </ac:picMkLst>
        </pc:picChg>
        <pc:picChg chg="mod">
          <ac:chgData name="" userId="85f134d9dbb33a9b" providerId="LiveId" clId="{7C98873F-2C90-4CD7-860A-14356E9BD4E9}" dt="2024-02-23T04:59:04.477" v="3349" actId="1076"/>
          <ac:picMkLst>
            <pc:docMk/>
            <pc:sldMk cId="3769260625" sldId="305"/>
            <ac:picMk id="22" creationId="{92446B1D-C20F-4175-A644-084B2D848070}"/>
          </ac:picMkLst>
        </pc:picChg>
        <pc:picChg chg="mod">
          <ac:chgData name="" userId="85f134d9dbb33a9b" providerId="LiveId" clId="{7C98873F-2C90-4CD7-860A-14356E9BD4E9}" dt="2024-02-23T05:00:34.267" v="3373" actId="1076"/>
          <ac:picMkLst>
            <pc:docMk/>
            <pc:sldMk cId="3769260625" sldId="305"/>
            <ac:picMk id="26" creationId="{92035D83-7ADB-407C-9222-4193E91F0BF7}"/>
          </ac:picMkLst>
        </pc:picChg>
        <pc:picChg chg="mod">
          <ac:chgData name="" userId="85f134d9dbb33a9b" providerId="LiveId" clId="{7C98873F-2C90-4CD7-860A-14356E9BD4E9}" dt="2024-02-23T04:53:40.774" v="3250" actId="1076"/>
          <ac:picMkLst>
            <pc:docMk/>
            <pc:sldMk cId="3769260625" sldId="305"/>
            <ac:picMk id="47" creationId="{288B5F43-9C08-46F0-995F-77D2359D30CC}"/>
          </ac:picMkLst>
        </pc:picChg>
        <pc:picChg chg="mod">
          <ac:chgData name="" userId="85f134d9dbb33a9b" providerId="LiveId" clId="{7C98873F-2C90-4CD7-860A-14356E9BD4E9}" dt="2024-02-23T04:53:42.462" v="3251" actId="1076"/>
          <ac:picMkLst>
            <pc:docMk/>
            <pc:sldMk cId="3769260625" sldId="305"/>
            <ac:picMk id="49" creationId="{205BDD4C-A852-49D7-9343-46B329392D69}"/>
          </ac:picMkLst>
        </pc:picChg>
        <pc:picChg chg="del mod">
          <ac:chgData name="" userId="85f134d9dbb33a9b" providerId="LiveId" clId="{7C98873F-2C90-4CD7-860A-14356E9BD4E9}" dt="2024-02-23T04:53:34.166" v="3249" actId="478"/>
          <ac:picMkLst>
            <pc:docMk/>
            <pc:sldMk cId="3769260625" sldId="305"/>
            <ac:picMk id="51" creationId="{83AA0A07-B850-498F-B9BB-8C9E30AA2299}"/>
          </ac:picMkLst>
        </pc:picChg>
        <pc:picChg chg="del mod">
          <ac:chgData name="" userId="85f134d9dbb33a9b" providerId="LiveId" clId="{7C98873F-2C90-4CD7-860A-14356E9BD4E9}" dt="2024-02-23T04:54:42.831" v="3270" actId="478"/>
          <ac:picMkLst>
            <pc:docMk/>
            <pc:sldMk cId="3769260625" sldId="305"/>
            <ac:picMk id="55" creationId="{BD2FEE5C-9053-451E-BB24-034B4778E806}"/>
          </ac:picMkLst>
        </pc:picChg>
        <pc:picChg chg="mod">
          <ac:chgData name="" userId="85f134d9dbb33a9b" providerId="LiveId" clId="{7C98873F-2C90-4CD7-860A-14356E9BD4E9}" dt="2024-02-23T04:53:51.148" v="3255" actId="1076"/>
          <ac:picMkLst>
            <pc:docMk/>
            <pc:sldMk cId="3769260625" sldId="305"/>
            <ac:picMk id="57" creationId="{4AA177D6-EA8B-4B87-BF78-93CBBD28F56E}"/>
          </ac:picMkLst>
        </pc:picChg>
        <pc:picChg chg="mod">
          <ac:chgData name="" userId="85f134d9dbb33a9b" providerId="LiveId" clId="{7C98873F-2C90-4CD7-860A-14356E9BD4E9}" dt="2024-02-23T04:53:46.364" v="3253" actId="1076"/>
          <ac:picMkLst>
            <pc:docMk/>
            <pc:sldMk cId="3769260625" sldId="305"/>
            <ac:picMk id="59" creationId="{DDE79403-85CF-415F-8171-5213EC7BE149}"/>
          </ac:picMkLst>
        </pc:picChg>
      </pc:sldChg>
      <pc:sldChg chg="modSp add">
        <pc:chgData name="" userId="85f134d9dbb33a9b" providerId="LiveId" clId="{7C98873F-2C90-4CD7-860A-14356E9BD4E9}" dt="2024-02-23T05:10:46.139" v="3613"/>
        <pc:sldMkLst>
          <pc:docMk/>
          <pc:sldMk cId="4085679953" sldId="306"/>
        </pc:sldMkLst>
        <pc:spChg chg="mod">
          <ac:chgData name="" userId="85f134d9dbb33a9b" providerId="LiveId" clId="{7C98873F-2C90-4CD7-860A-14356E9BD4E9}" dt="2024-02-23T05:10:46.139" v="3613"/>
          <ac:spMkLst>
            <pc:docMk/>
            <pc:sldMk cId="4085679953" sldId="306"/>
            <ac:spMk id="4" creationId="{EC063B53-CDD9-4749-8BAF-9FB2F3BECADB}"/>
          </ac:spMkLst>
        </pc:spChg>
      </pc:sldChg>
    </pc:docChg>
  </pc:docChgLst>
  <pc:docChgLst>
    <pc:chgData name="Kuan Cheng" userId="85f134d9dbb33a9b" providerId="LiveId" clId="{791DAED4-9BCE-4B02-B5B2-1F0FD86FA2C2}"/>
  </pc:docChgLst>
  <pc:docChgLst>
    <pc:chgData userId="85f134d9dbb33a9b" providerId="LiveId" clId="{480CC49B-ACA0-4DDD-A6C5-3FF4328FC920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58D41-6742-478F-985F-D54603F5D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970F5B-67D3-4CE4-B1F3-52566CFF9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E75B9-853F-43C4-89A4-3B6594E7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FC7D6-F9FB-44CE-901A-36A55C50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E1140-18F9-4DBA-AFD2-C849CA4A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55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AA440-36C6-40D2-8FEC-B8413DFB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6A7118-CF86-4BC0-B2B3-18A875BB7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1D902-42FA-4F1F-9724-77CDB67B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832E5-E618-4104-A8A1-50CE2751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894B0-A925-4DA8-B67E-0EF23F24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8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8D58FF-8129-402C-BAF5-65A130C24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F9713D-1D96-42AE-82A4-EA05265DB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E5E3F-EEFA-45DC-B444-6269DBE5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9682-F41F-4614-94C7-9DD591E6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68854-7746-4812-98F9-B946655A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92F82-9420-4C7F-B4FC-8BF98B90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A8B66-287C-4445-8017-D46A22ED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41D81-268D-409D-9A71-B214D3CF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0DC06-B67D-42B6-99D0-BD14A233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B64A9-F1B0-4F31-B5F7-D974FFC6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0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D4412-5819-45B8-8FE1-BE87EE05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2E4A6-6D9E-4EE2-9140-A2FF3B8EC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F2932-6732-4134-BCB8-ADA0BC6E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56196-2B66-4C7E-9ECD-4C2A6349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AA0B1-FABC-49F4-A26B-1C11295B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3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CE3B4-84AC-494E-B3CA-D401AA02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10AF8-9059-4D5D-AB7E-69E979193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6A45D-5D57-49AD-8A79-A55E24AEB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0F93BC-3DF2-4646-AF29-DE18DEA6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92B3FD-F37A-4147-8DF8-44B75903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52AA3-A6AB-4C62-A2DA-7A962E34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24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7A8BF-FA05-4B5C-98D7-ACAC568F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034F8-F5E4-4740-93A3-5446EEF15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CA43DE-6438-4003-A2C4-23A091E5B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54F6C5-3CE0-4606-8807-AC7B869AB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61BCC1-1ED4-47D0-AD36-C0EC5B45C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537528-E1E8-4F23-8E21-8536CBD9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770C5F-0561-4409-A0FE-84994E5E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D53CB6-9719-4300-8D3E-8B9AE321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5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3428F-2B15-44F1-95CF-6C7B7C0D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1C90E6-9EDA-4DCE-B5E1-A11915A2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CB697A-89CA-4541-B8DA-0F565AC9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BDC007-6E83-4591-A7E9-F648F1DD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0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6D64F6-2780-4226-BF01-C3396841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B25C97-5D1A-4859-BBCF-CF1159F8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6B6E0F-F799-4A35-909B-A9D0EE9A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5A51F-E626-4439-B7F0-A0BF5DE5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AEA7B-4483-4077-9191-6E3F12C65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D1CC46-6A55-44DE-BF27-77B76B35B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E2729A-A630-4742-B2FF-30A679CD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CB2C1-90E5-4347-BB80-E9D17D8E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5380D-6313-4155-8912-6904EC22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0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704C1-AE31-47D5-BAD8-A1898EEA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CF1F77-D757-4A57-9B25-0218895A0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CD1FE-FCB5-4346-BC08-99512D818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6DFCE-C937-410E-80D4-A396EA97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D96A28-60EA-4D5B-80A1-E5759A40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A68EF-BD40-47A0-A08F-4AAF945A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0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3ADD36-663B-4994-A59C-3CC80DA8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D4CE3D-4CEE-4E31-A07B-33AE73B37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6143B-3536-448A-8418-1540D463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EA5E-E55D-444B-BC3A-7C0B828743A2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953D3-82DF-46F0-9FA9-40ED2233D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F80A8-2D8A-49D9-AC6F-DBD1926B8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2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8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27.png"/><Relationship Id="rId5" Type="http://schemas.openxmlformats.org/officeDocument/2006/relationships/tags" Target="../tags/tag37.xml"/><Relationship Id="rId10" Type="http://schemas.openxmlformats.org/officeDocument/2006/relationships/image" Target="../media/image26.png"/><Relationship Id="rId4" Type="http://schemas.openxmlformats.org/officeDocument/2006/relationships/tags" Target="../tags/tag36.xml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41.xml"/><Relationship Id="rId7" Type="http://schemas.openxmlformats.org/officeDocument/2006/relationships/image" Target="../media/image30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5" Type="http://schemas.openxmlformats.org/officeDocument/2006/relationships/tags" Target="../tags/tag43.xml"/><Relationship Id="rId10" Type="http://schemas.openxmlformats.org/officeDocument/2006/relationships/image" Target="../media/image33.png"/><Relationship Id="rId4" Type="http://schemas.openxmlformats.org/officeDocument/2006/relationships/tags" Target="../tags/tag42.xml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32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35.png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image" Target="../media/image39.png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tags" Target="../tags/tag48.xml"/><Relationship Id="rId16" Type="http://schemas.openxmlformats.org/officeDocument/2006/relationships/image" Target="../media/image42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37.png"/><Relationship Id="rId5" Type="http://schemas.openxmlformats.org/officeDocument/2006/relationships/tags" Target="../tags/tag51.xml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tags" Target="../tags/tag5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5.png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44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38.png"/><Relationship Id="rId5" Type="http://schemas.openxmlformats.org/officeDocument/2006/relationships/tags" Target="../tags/tag59.xml"/><Relationship Id="rId15" Type="http://schemas.openxmlformats.org/officeDocument/2006/relationships/image" Target="../media/image47.png"/><Relationship Id="rId10" Type="http://schemas.openxmlformats.org/officeDocument/2006/relationships/image" Target="../media/image37.png"/><Relationship Id="rId4" Type="http://schemas.openxmlformats.org/officeDocument/2006/relationships/tags" Target="../tags/tag58.xml"/><Relationship Id="rId9" Type="http://schemas.openxmlformats.org/officeDocument/2006/relationships/image" Target="../media/image36.png"/><Relationship Id="rId1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image" Target="../media/image49.png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48.png"/><Relationship Id="rId17" Type="http://schemas.openxmlformats.org/officeDocument/2006/relationships/image" Target="../media/image52.png"/><Relationship Id="rId2" Type="http://schemas.openxmlformats.org/officeDocument/2006/relationships/tags" Target="../tags/tag63.xml"/><Relationship Id="rId16" Type="http://schemas.openxmlformats.org/officeDocument/2006/relationships/image" Target="../media/image51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37.png"/><Relationship Id="rId5" Type="http://schemas.openxmlformats.org/officeDocument/2006/relationships/tags" Target="../tags/tag66.xml"/><Relationship Id="rId15" Type="http://schemas.openxmlformats.org/officeDocument/2006/relationships/image" Target="../media/image50.png"/><Relationship Id="rId10" Type="http://schemas.openxmlformats.org/officeDocument/2006/relationships/image" Target="../media/image36.png"/><Relationship Id="rId4" Type="http://schemas.openxmlformats.org/officeDocument/2006/relationships/tags" Target="../tags/tag6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46.png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../media/image55.png"/><Relationship Id="rId2" Type="http://schemas.openxmlformats.org/officeDocument/2006/relationships/tags" Target="../tags/tag71.xml"/><Relationship Id="rId16" Type="http://schemas.openxmlformats.org/officeDocument/2006/relationships/image" Target="../media/image58.png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54.png"/><Relationship Id="rId5" Type="http://schemas.openxmlformats.org/officeDocument/2006/relationships/tags" Target="../tags/tag74.xml"/><Relationship Id="rId15" Type="http://schemas.openxmlformats.org/officeDocument/2006/relationships/image" Target="../media/image57.png"/><Relationship Id="rId10" Type="http://schemas.openxmlformats.org/officeDocument/2006/relationships/image" Target="../media/image53.png"/><Relationship Id="rId4" Type="http://schemas.openxmlformats.org/officeDocument/2006/relationships/tags" Target="../tags/tag7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image" Target="../media/image61.png"/><Relationship Id="rId18" Type="http://schemas.openxmlformats.org/officeDocument/2006/relationships/image" Target="../media/image63.png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image" Target="../media/image3.png"/><Relationship Id="rId17" Type="http://schemas.openxmlformats.org/officeDocument/2006/relationships/image" Target="../media/image62.png"/><Relationship Id="rId2" Type="http://schemas.openxmlformats.org/officeDocument/2006/relationships/tags" Target="../tags/tag79.xml"/><Relationship Id="rId16" Type="http://schemas.openxmlformats.org/officeDocument/2006/relationships/image" Target="../media/image7.png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image" Target="../media/image60.png"/><Relationship Id="rId5" Type="http://schemas.openxmlformats.org/officeDocument/2006/relationships/tags" Target="../tags/tag82.xml"/><Relationship Id="rId15" Type="http://schemas.openxmlformats.org/officeDocument/2006/relationships/image" Target="../media/image6.png"/><Relationship Id="rId10" Type="http://schemas.openxmlformats.org/officeDocument/2006/relationships/image" Target="../media/image59.png"/><Relationship Id="rId4" Type="http://schemas.openxmlformats.org/officeDocument/2006/relationships/tags" Target="../tags/tag8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88.xml"/><Relationship Id="rId7" Type="http://schemas.openxmlformats.org/officeDocument/2006/relationships/image" Target="../media/image64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6.png"/><Relationship Id="rId5" Type="http://schemas.openxmlformats.org/officeDocument/2006/relationships/tags" Target="../tags/tag90.xml"/><Relationship Id="rId10" Type="http://schemas.openxmlformats.org/officeDocument/2006/relationships/image" Target="../media/image27.png"/><Relationship Id="rId4" Type="http://schemas.openxmlformats.org/officeDocument/2006/relationships/tags" Target="../tags/tag89.xml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1.png"/><Relationship Id="rId5" Type="http://schemas.openxmlformats.org/officeDocument/2006/relationships/tags" Target="../tags/tag11.xml"/><Relationship Id="rId10" Type="http://schemas.openxmlformats.org/officeDocument/2006/relationships/image" Target="../media/image10.png"/><Relationship Id="rId4" Type="http://schemas.openxmlformats.org/officeDocument/2006/relationships/tags" Target="../tags/tag10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5.xml"/><Relationship Id="rId7" Type="http://schemas.openxmlformats.org/officeDocument/2006/relationships/image" Target="../media/image1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11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0.png"/><Relationship Id="rId17" Type="http://schemas.openxmlformats.org/officeDocument/2006/relationships/image" Target="../media/image19.png"/><Relationship Id="rId2" Type="http://schemas.openxmlformats.org/officeDocument/2006/relationships/tags" Target="../tags/tag18.xml"/><Relationship Id="rId16" Type="http://schemas.openxmlformats.org/officeDocument/2006/relationships/image" Target="../media/image18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9.png"/><Relationship Id="rId5" Type="http://schemas.openxmlformats.org/officeDocument/2006/relationships/tags" Target="../tags/tag21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1403-6D6E-4C0E-88A5-ECE5C9A89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Regular Languages and Automata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F0E17-1E23-4E70-9887-4AD7FE0B2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Instructor: Kuan Cheng</a:t>
            </a:r>
            <a:endParaRPr lang="zh-CN" altLang="en-US" dirty="0"/>
          </a:p>
        </p:txBody>
      </p:sp>
      <p:pic>
        <p:nvPicPr>
          <p:cNvPr id="4" name="Picture 2" descr="Postgraduates Program of Chinese Government Scholarship 2020">
            <a:extLst>
              <a:ext uri="{FF2B5EF4-FFF2-40B4-BE49-F238E27FC236}">
                <a16:creationId xmlns:a16="http://schemas.microsoft.com/office/drawing/2014/main" id="{54DB8DC2-899F-4BA2-8263-B7138E54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63" y="4574505"/>
            <a:ext cx="3545477" cy="186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8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BF2B1-359F-4883-843E-0B76E8CD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D8227C9-18C4-4328-A7FC-4B26359324D9}"/>
              </a:ext>
            </a:extLst>
          </p:cNvPr>
          <p:cNvSpPr/>
          <p:nvPr/>
        </p:nvSpPr>
        <p:spPr>
          <a:xfrm>
            <a:off x="3327663" y="2533453"/>
            <a:ext cx="1084082" cy="9709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EEFCCB-921A-4522-AB92-6BFB1BA5C093}"/>
              </a:ext>
            </a:extLst>
          </p:cNvPr>
          <p:cNvSpPr/>
          <p:nvPr/>
        </p:nvSpPr>
        <p:spPr>
          <a:xfrm>
            <a:off x="6034727" y="2558501"/>
            <a:ext cx="1084082" cy="945914"/>
          </a:xfrm>
          <a:prstGeom prst="ellipse">
            <a:avLst/>
          </a:prstGeom>
          <a:ln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q2</a:t>
            </a:r>
            <a:endParaRPr lang="zh-CN" altLang="en-US" dirty="0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27C2AD9-F291-4696-A52E-D5EF41957F40}"/>
              </a:ext>
            </a:extLst>
          </p:cNvPr>
          <p:cNvSpPr/>
          <p:nvPr/>
        </p:nvSpPr>
        <p:spPr>
          <a:xfrm rot="17061787">
            <a:off x="6158461" y="1730515"/>
            <a:ext cx="923827" cy="810706"/>
          </a:xfrm>
          <a:custGeom>
            <a:avLst/>
            <a:gdLst>
              <a:gd name="connsiteX0" fmla="*/ 0 w 923827"/>
              <a:gd name="connsiteY0" fmla="*/ 160256 h 810706"/>
              <a:gd name="connsiteX1" fmla="*/ 103695 w 923827"/>
              <a:gd name="connsiteY1" fmla="*/ 47135 h 810706"/>
              <a:gd name="connsiteX2" fmla="*/ 131975 w 923827"/>
              <a:gd name="connsiteY2" fmla="*/ 18854 h 810706"/>
              <a:gd name="connsiteX3" fmla="*/ 188536 w 923827"/>
              <a:gd name="connsiteY3" fmla="*/ 0 h 810706"/>
              <a:gd name="connsiteX4" fmla="*/ 452487 w 923827"/>
              <a:gd name="connsiteY4" fmla="*/ 18854 h 810706"/>
              <a:gd name="connsiteX5" fmla="*/ 537328 w 923827"/>
              <a:gd name="connsiteY5" fmla="*/ 47135 h 810706"/>
              <a:gd name="connsiteX6" fmla="*/ 565608 w 923827"/>
              <a:gd name="connsiteY6" fmla="*/ 56561 h 810706"/>
              <a:gd name="connsiteX7" fmla="*/ 650450 w 923827"/>
              <a:gd name="connsiteY7" fmla="*/ 94269 h 810706"/>
              <a:gd name="connsiteX8" fmla="*/ 678730 w 923827"/>
              <a:gd name="connsiteY8" fmla="*/ 103695 h 810706"/>
              <a:gd name="connsiteX9" fmla="*/ 707010 w 923827"/>
              <a:gd name="connsiteY9" fmla="*/ 122549 h 810706"/>
              <a:gd name="connsiteX10" fmla="*/ 772998 w 923827"/>
              <a:gd name="connsiteY10" fmla="*/ 160256 h 810706"/>
              <a:gd name="connsiteX11" fmla="*/ 829559 w 923827"/>
              <a:gd name="connsiteY11" fmla="*/ 216817 h 810706"/>
              <a:gd name="connsiteX12" fmla="*/ 876693 w 923827"/>
              <a:gd name="connsiteY12" fmla="*/ 320512 h 810706"/>
              <a:gd name="connsiteX13" fmla="*/ 895546 w 923827"/>
              <a:gd name="connsiteY13" fmla="*/ 358219 h 810706"/>
              <a:gd name="connsiteX14" fmla="*/ 914400 w 923827"/>
              <a:gd name="connsiteY14" fmla="*/ 424207 h 810706"/>
              <a:gd name="connsiteX15" fmla="*/ 923827 w 923827"/>
              <a:gd name="connsiteY15" fmla="*/ 452487 h 810706"/>
              <a:gd name="connsiteX16" fmla="*/ 904973 w 923827"/>
              <a:gd name="connsiteY16" fmla="*/ 650450 h 810706"/>
              <a:gd name="connsiteX17" fmla="*/ 886120 w 923827"/>
              <a:gd name="connsiteY17" fmla="*/ 688157 h 810706"/>
              <a:gd name="connsiteX18" fmla="*/ 857839 w 923827"/>
              <a:gd name="connsiteY18" fmla="*/ 697584 h 810706"/>
              <a:gd name="connsiteX19" fmla="*/ 791852 w 923827"/>
              <a:gd name="connsiteY19" fmla="*/ 735291 h 810706"/>
              <a:gd name="connsiteX20" fmla="*/ 763571 w 923827"/>
              <a:gd name="connsiteY20" fmla="*/ 744718 h 810706"/>
              <a:gd name="connsiteX21" fmla="*/ 688157 w 923827"/>
              <a:gd name="connsiteY21" fmla="*/ 772998 h 810706"/>
              <a:gd name="connsiteX22" fmla="*/ 650450 w 923827"/>
              <a:gd name="connsiteY22" fmla="*/ 791852 h 810706"/>
              <a:gd name="connsiteX23" fmla="*/ 537328 w 923827"/>
              <a:gd name="connsiteY23" fmla="*/ 810706 h 810706"/>
              <a:gd name="connsiteX24" fmla="*/ 188536 w 923827"/>
              <a:gd name="connsiteY24" fmla="*/ 801279 h 810706"/>
              <a:gd name="connsiteX25" fmla="*/ 160256 w 923827"/>
              <a:gd name="connsiteY25" fmla="*/ 791852 h 810706"/>
              <a:gd name="connsiteX26" fmla="*/ 122548 w 923827"/>
              <a:gd name="connsiteY26" fmla="*/ 782425 h 81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3827" h="810706">
                <a:moveTo>
                  <a:pt x="0" y="160256"/>
                </a:moveTo>
                <a:cubicBezTo>
                  <a:pt x="64209" y="83205"/>
                  <a:pt x="29774" y="121056"/>
                  <a:pt x="103695" y="47135"/>
                </a:cubicBezTo>
                <a:cubicBezTo>
                  <a:pt x="113122" y="37708"/>
                  <a:pt x="119328" y="23070"/>
                  <a:pt x="131975" y="18854"/>
                </a:cubicBezTo>
                <a:lnTo>
                  <a:pt x="188536" y="0"/>
                </a:lnTo>
                <a:cubicBezTo>
                  <a:pt x="276520" y="6285"/>
                  <a:pt x="364664" y="10620"/>
                  <a:pt x="452487" y="18854"/>
                </a:cubicBezTo>
                <a:cubicBezTo>
                  <a:pt x="480569" y="21487"/>
                  <a:pt x="512178" y="37704"/>
                  <a:pt x="537328" y="47135"/>
                </a:cubicBezTo>
                <a:cubicBezTo>
                  <a:pt x="546632" y="50624"/>
                  <a:pt x="556181" y="53419"/>
                  <a:pt x="565608" y="56561"/>
                </a:cubicBezTo>
                <a:cubicBezTo>
                  <a:pt x="610424" y="86438"/>
                  <a:pt x="583143" y="71833"/>
                  <a:pt x="650450" y="94269"/>
                </a:cubicBezTo>
                <a:lnTo>
                  <a:pt x="678730" y="103695"/>
                </a:lnTo>
                <a:cubicBezTo>
                  <a:pt x="688157" y="109980"/>
                  <a:pt x="696877" y="117482"/>
                  <a:pt x="707010" y="122549"/>
                </a:cubicBezTo>
                <a:cubicBezTo>
                  <a:pt x="757362" y="147726"/>
                  <a:pt x="716011" y="108968"/>
                  <a:pt x="772998" y="160256"/>
                </a:cubicBezTo>
                <a:cubicBezTo>
                  <a:pt x="792817" y="178093"/>
                  <a:pt x="829559" y="216817"/>
                  <a:pt x="829559" y="216817"/>
                </a:cubicBezTo>
                <a:cubicBezTo>
                  <a:pt x="847874" y="271760"/>
                  <a:pt x="834542" y="236208"/>
                  <a:pt x="876693" y="320512"/>
                </a:cubicBezTo>
                <a:cubicBezTo>
                  <a:pt x="882977" y="333081"/>
                  <a:pt x="891102" y="344888"/>
                  <a:pt x="895546" y="358219"/>
                </a:cubicBezTo>
                <a:cubicBezTo>
                  <a:pt x="918148" y="426024"/>
                  <a:pt x="890726" y="341349"/>
                  <a:pt x="914400" y="424207"/>
                </a:cubicBezTo>
                <a:cubicBezTo>
                  <a:pt x="917130" y="433761"/>
                  <a:pt x="920685" y="443060"/>
                  <a:pt x="923827" y="452487"/>
                </a:cubicBezTo>
                <a:cubicBezTo>
                  <a:pt x="917542" y="518475"/>
                  <a:pt x="915446" y="584996"/>
                  <a:pt x="904973" y="650450"/>
                </a:cubicBezTo>
                <a:cubicBezTo>
                  <a:pt x="902753" y="664326"/>
                  <a:pt x="896057" y="678220"/>
                  <a:pt x="886120" y="688157"/>
                </a:cubicBezTo>
                <a:cubicBezTo>
                  <a:pt x="879094" y="695183"/>
                  <a:pt x="867266" y="694442"/>
                  <a:pt x="857839" y="697584"/>
                </a:cubicBezTo>
                <a:cubicBezTo>
                  <a:pt x="829436" y="716520"/>
                  <a:pt x="825343" y="720938"/>
                  <a:pt x="791852" y="735291"/>
                </a:cubicBezTo>
                <a:cubicBezTo>
                  <a:pt x="782718" y="739205"/>
                  <a:pt x="772998" y="741576"/>
                  <a:pt x="763571" y="744718"/>
                </a:cubicBezTo>
                <a:cubicBezTo>
                  <a:pt x="705486" y="783443"/>
                  <a:pt x="769698" y="745818"/>
                  <a:pt x="688157" y="772998"/>
                </a:cubicBezTo>
                <a:cubicBezTo>
                  <a:pt x="674825" y="777442"/>
                  <a:pt x="663781" y="787408"/>
                  <a:pt x="650450" y="791852"/>
                </a:cubicBezTo>
                <a:cubicBezTo>
                  <a:pt x="629775" y="798744"/>
                  <a:pt x="552272" y="808571"/>
                  <a:pt x="537328" y="810706"/>
                </a:cubicBezTo>
                <a:cubicBezTo>
                  <a:pt x="421064" y="807564"/>
                  <a:pt x="304697" y="807087"/>
                  <a:pt x="188536" y="801279"/>
                </a:cubicBezTo>
                <a:cubicBezTo>
                  <a:pt x="178612" y="800783"/>
                  <a:pt x="169810" y="794582"/>
                  <a:pt x="160256" y="791852"/>
                </a:cubicBezTo>
                <a:cubicBezTo>
                  <a:pt x="147798" y="788293"/>
                  <a:pt x="122548" y="782425"/>
                  <a:pt x="122548" y="782425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5389591-1CFF-4B4F-918F-14FC38599133}"/>
              </a:ext>
            </a:extLst>
          </p:cNvPr>
          <p:cNvSpPr/>
          <p:nvPr/>
        </p:nvSpPr>
        <p:spPr>
          <a:xfrm>
            <a:off x="4440026" y="2721990"/>
            <a:ext cx="1564849" cy="188536"/>
          </a:xfrm>
          <a:custGeom>
            <a:avLst/>
            <a:gdLst>
              <a:gd name="connsiteX0" fmla="*/ 0 w 1564849"/>
              <a:gd name="connsiteY0" fmla="*/ 179109 h 188536"/>
              <a:gd name="connsiteX1" fmla="*/ 75414 w 1564849"/>
              <a:gd name="connsiteY1" fmla="*/ 103694 h 188536"/>
              <a:gd name="connsiteX2" fmla="*/ 103695 w 1564849"/>
              <a:gd name="connsiteY2" fmla="*/ 75414 h 188536"/>
              <a:gd name="connsiteX3" fmla="*/ 131975 w 1564849"/>
              <a:gd name="connsiteY3" fmla="*/ 65987 h 188536"/>
              <a:gd name="connsiteX4" fmla="*/ 179109 w 1564849"/>
              <a:gd name="connsiteY4" fmla="*/ 47134 h 188536"/>
              <a:gd name="connsiteX5" fmla="*/ 216816 w 1564849"/>
              <a:gd name="connsiteY5" fmla="*/ 37707 h 188536"/>
              <a:gd name="connsiteX6" fmla="*/ 245097 w 1564849"/>
              <a:gd name="connsiteY6" fmla="*/ 28280 h 188536"/>
              <a:gd name="connsiteX7" fmla="*/ 273377 w 1564849"/>
              <a:gd name="connsiteY7" fmla="*/ 9426 h 188536"/>
              <a:gd name="connsiteX8" fmla="*/ 301657 w 1564849"/>
              <a:gd name="connsiteY8" fmla="*/ 0 h 188536"/>
              <a:gd name="connsiteX9" fmla="*/ 1008668 w 1564849"/>
              <a:gd name="connsiteY9" fmla="*/ 9426 h 188536"/>
              <a:gd name="connsiteX10" fmla="*/ 1206631 w 1564849"/>
              <a:gd name="connsiteY10" fmla="*/ 37707 h 188536"/>
              <a:gd name="connsiteX11" fmla="*/ 1319752 w 1564849"/>
              <a:gd name="connsiteY11" fmla="*/ 65987 h 188536"/>
              <a:gd name="connsiteX12" fmla="*/ 1357459 w 1564849"/>
              <a:gd name="connsiteY12" fmla="*/ 84841 h 188536"/>
              <a:gd name="connsiteX13" fmla="*/ 1385740 w 1564849"/>
              <a:gd name="connsiteY13" fmla="*/ 94268 h 188536"/>
              <a:gd name="connsiteX14" fmla="*/ 1414020 w 1564849"/>
              <a:gd name="connsiteY14" fmla="*/ 113121 h 188536"/>
              <a:gd name="connsiteX15" fmla="*/ 1489435 w 1564849"/>
              <a:gd name="connsiteY15" fmla="*/ 131975 h 188536"/>
              <a:gd name="connsiteX16" fmla="*/ 1517715 w 1564849"/>
              <a:gd name="connsiteY16" fmla="*/ 160255 h 188536"/>
              <a:gd name="connsiteX17" fmla="*/ 1564849 w 1564849"/>
              <a:gd name="connsiteY17" fmla="*/ 188536 h 18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64849" h="188536">
                <a:moveTo>
                  <a:pt x="0" y="179109"/>
                </a:moveTo>
                <a:lnTo>
                  <a:pt x="75414" y="103694"/>
                </a:lnTo>
                <a:cubicBezTo>
                  <a:pt x="84841" y="94267"/>
                  <a:pt x="91048" y="79630"/>
                  <a:pt x="103695" y="75414"/>
                </a:cubicBezTo>
                <a:cubicBezTo>
                  <a:pt x="113122" y="72272"/>
                  <a:pt x="122671" y="69476"/>
                  <a:pt x="131975" y="65987"/>
                </a:cubicBezTo>
                <a:cubicBezTo>
                  <a:pt x="147819" y="60045"/>
                  <a:pt x="163056" y="52485"/>
                  <a:pt x="179109" y="47134"/>
                </a:cubicBezTo>
                <a:cubicBezTo>
                  <a:pt x="191400" y="43037"/>
                  <a:pt x="204359" y="41266"/>
                  <a:pt x="216816" y="37707"/>
                </a:cubicBezTo>
                <a:cubicBezTo>
                  <a:pt x="226371" y="34977"/>
                  <a:pt x="235670" y="31422"/>
                  <a:pt x="245097" y="28280"/>
                </a:cubicBezTo>
                <a:cubicBezTo>
                  <a:pt x="254524" y="21995"/>
                  <a:pt x="263244" y="14493"/>
                  <a:pt x="273377" y="9426"/>
                </a:cubicBezTo>
                <a:cubicBezTo>
                  <a:pt x="282264" y="4982"/>
                  <a:pt x="291720" y="0"/>
                  <a:pt x="301657" y="0"/>
                </a:cubicBezTo>
                <a:cubicBezTo>
                  <a:pt x="537348" y="0"/>
                  <a:pt x="772998" y="6284"/>
                  <a:pt x="1008668" y="9426"/>
                </a:cubicBezTo>
                <a:cubicBezTo>
                  <a:pt x="1131501" y="23074"/>
                  <a:pt x="1065444" y="14175"/>
                  <a:pt x="1206631" y="37707"/>
                </a:cubicBezTo>
                <a:cubicBezTo>
                  <a:pt x="1246871" y="44414"/>
                  <a:pt x="1282410" y="47316"/>
                  <a:pt x="1319752" y="65987"/>
                </a:cubicBezTo>
                <a:cubicBezTo>
                  <a:pt x="1332321" y="72272"/>
                  <a:pt x="1344543" y="79305"/>
                  <a:pt x="1357459" y="84841"/>
                </a:cubicBezTo>
                <a:cubicBezTo>
                  <a:pt x="1366592" y="88755"/>
                  <a:pt x="1376852" y="89824"/>
                  <a:pt x="1385740" y="94268"/>
                </a:cubicBezTo>
                <a:cubicBezTo>
                  <a:pt x="1395873" y="99335"/>
                  <a:pt x="1403373" y="109249"/>
                  <a:pt x="1414020" y="113121"/>
                </a:cubicBezTo>
                <a:cubicBezTo>
                  <a:pt x="1438372" y="121976"/>
                  <a:pt x="1489435" y="131975"/>
                  <a:pt x="1489435" y="131975"/>
                </a:cubicBezTo>
                <a:cubicBezTo>
                  <a:pt x="1498862" y="141402"/>
                  <a:pt x="1506623" y="152860"/>
                  <a:pt x="1517715" y="160255"/>
                </a:cubicBezTo>
                <a:cubicBezTo>
                  <a:pt x="1591133" y="209200"/>
                  <a:pt x="1506140" y="129824"/>
                  <a:pt x="1564849" y="18853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7B121037-96AE-4B51-A962-4C8B7334F5A8}"/>
              </a:ext>
            </a:extLst>
          </p:cNvPr>
          <p:cNvSpPr/>
          <p:nvPr/>
        </p:nvSpPr>
        <p:spPr>
          <a:xfrm>
            <a:off x="3346516" y="2024406"/>
            <a:ext cx="736250" cy="537328"/>
          </a:xfrm>
          <a:custGeom>
            <a:avLst/>
            <a:gdLst>
              <a:gd name="connsiteX0" fmla="*/ 226244 w 736250"/>
              <a:gd name="connsiteY0" fmla="*/ 537328 h 537328"/>
              <a:gd name="connsiteX1" fmla="*/ 197963 w 736250"/>
              <a:gd name="connsiteY1" fmla="*/ 480767 h 537328"/>
              <a:gd name="connsiteX2" fmla="*/ 141402 w 736250"/>
              <a:gd name="connsiteY2" fmla="*/ 414779 h 537328"/>
              <a:gd name="connsiteX3" fmla="*/ 113122 w 736250"/>
              <a:gd name="connsiteY3" fmla="*/ 395926 h 537328"/>
              <a:gd name="connsiteX4" fmla="*/ 84842 w 736250"/>
              <a:gd name="connsiteY4" fmla="*/ 358219 h 537328"/>
              <a:gd name="connsiteX5" fmla="*/ 47134 w 736250"/>
              <a:gd name="connsiteY5" fmla="*/ 329938 h 537328"/>
              <a:gd name="connsiteX6" fmla="*/ 37708 w 736250"/>
              <a:gd name="connsiteY6" fmla="*/ 301658 h 537328"/>
              <a:gd name="connsiteX7" fmla="*/ 0 w 736250"/>
              <a:gd name="connsiteY7" fmla="*/ 245097 h 537328"/>
              <a:gd name="connsiteX8" fmla="*/ 9427 w 736250"/>
              <a:gd name="connsiteY8" fmla="*/ 94268 h 537328"/>
              <a:gd name="connsiteX9" fmla="*/ 37708 w 736250"/>
              <a:gd name="connsiteY9" fmla="*/ 75415 h 537328"/>
              <a:gd name="connsiteX10" fmla="*/ 75415 w 736250"/>
              <a:gd name="connsiteY10" fmla="*/ 47134 h 537328"/>
              <a:gd name="connsiteX11" fmla="*/ 103695 w 736250"/>
              <a:gd name="connsiteY11" fmla="*/ 37707 h 537328"/>
              <a:gd name="connsiteX12" fmla="*/ 179110 w 736250"/>
              <a:gd name="connsiteY12" fmla="*/ 18854 h 537328"/>
              <a:gd name="connsiteX13" fmla="*/ 207390 w 736250"/>
              <a:gd name="connsiteY13" fmla="*/ 9427 h 537328"/>
              <a:gd name="connsiteX14" fmla="*/ 282805 w 736250"/>
              <a:gd name="connsiteY14" fmla="*/ 0 h 537328"/>
              <a:gd name="connsiteX15" fmla="*/ 593889 w 736250"/>
              <a:gd name="connsiteY15" fmla="*/ 9427 h 537328"/>
              <a:gd name="connsiteX16" fmla="*/ 622169 w 736250"/>
              <a:gd name="connsiteY16" fmla="*/ 18854 h 537328"/>
              <a:gd name="connsiteX17" fmla="*/ 659877 w 736250"/>
              <a:gd name="connsiteY17" fmla="*/ 47134 h 537328"/>
              <a:gd name="connsiteX18" fmla="*/ 697584 w 736250"/>
              <a:gd name="connsiteY18" fmla="*/ 113122 h 537328"/>
              <a:gd name="connsiteX19" fmla="*/ 725864 w 736250"/>
              <a:gd name="connsiteY19" fmla="*/ 169683 h 537328"/>
              <a:gd name="connsiteX20" fmla="*/ 725864 w 736250"/>
              <a:gd name="connsiteY20" fmla="*/ 282804 h 537328"/>
              <a:gd name="connsiteX21" fmla="*/ 716438 w 736250"/>
              <a:gd name="connsiteY21" fmla="*/ 320511 h 537328"/>
              <a:gd name="connsiteX22" fmla="*/ 659877 w 736250"/>
              <a:gd name="connsiteY22" fmla="*/ 377072 h 537328"/>
              <a:gd name="connsiteX23" fmla="*/ 622169 w 736250"/>
              <a:gd name="connsiteY23" fmla="*/ 433633 h 537328"/>
              <a:gd name="connsiteX24" fmla="*/ 612743 w 736250"/>
              <a:gd name="connsiteY24" fmla="*/ 461913 h 537328"/>
              <a:gd name="connsiteX25" fmla="*/ 584462 w 736250"/>
              <a:gd name="connsiteY25" fmla="*/ 499621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6250" h="537328">
                <a:moveTo>
                  <a:pt x="226244" y="537328"/>
                </a:moveTo>
                <a:cubicBezTo>
                  <a:pt x="216817" y="518474"/>
                  <a:pt x="208808" y="498842"/>
                  <a:pt x="197963" y="480767"/>
                </a:cubicBezTo>
                <a:cubicBezTo>
                  <a:pt x="185479" y="459961"/>
                  <a:pt x="160601" y="430778"/>
                  <a:pt x="141402" y="414779"/>
                </a:cubicBezTo>
                <a:cubicBezTo>
                  <a:pt x="132699" y="407526"/>
                  <a:pt x="122549" y="402210"/>
                  <a:pt x="113122" y="395926"/>
                </a:cubicBezTo>
                <a:cubicBezTo>
                  <a:pt x="103695" y="383357"/>
                  <a:pt x="95951" y="369328"/>
                  <a:pt x="84842" y="358219"/>
                </a:cubicBezTo>
                <a:cubicBezTo>
                  <a:pt x="73732" y="347109"/>
                  <a:pt x="57192" y="342008"/>
                  <a:pt x="47134" y="329938"/>
                </a:cubicBezTo>
                <a:cubicBezTo>
                  <a:pt x="40773" y="322305"/>
                  <a:pt x="42534" y="310344"/>
                  <a:pt x="37708" y="301658"/>
                </a:cubicBezTo>
                <a:cubicBezTo>
                  <a:pt x="26704" y="281850"/>
                  <a:pt x="0" y="245097"/>
                  <a:pt x="0" y="245097"/>
                </a:cubicBezTo>
                <a:cubicBezTo>
                  <a:pt x="3142" y="194821"/>
                  <a:pt x="-1501" y="143443"/>
                  <a:pt x="9427" y="94268"/>
                </a:cubicBezTo>
                <a:cubicBezTo>
                  <a:pt x="11885" y="83208"/>
                  <a:pt x="28489" y="82000"/>
                  <a:pt x="37708" y="75415"/>
                </a:cubicBezTo>
                <a:cubicBezTo>
                  <a:pt x="50493" y="66283"/>
                  <a:pt x="61774" y="54929"/>
                  <a:pt x="75415" y="47134"/>
                </a:cubicBezTo>
                <a:cubicBezTo>
                  <a:pt x="84042" y="42204"/>
                  <a:pt x="94109" y="40321"/>
                  <a:pt x="103695" y="37707"/>
                </a:cubicBezTo>
                <a:cubicBezTo>
                  <a:pt x="128694" y="30889"/>
                  <a:pt x="154528" y="27048"/>
                  <a:pt x="179110" y="18854"/>
                </a:cubicBezTo>
                <a:cubicBezTo>
                  <a:pt x="188537" y="15712"/>
                  <a:pt x="197614" y="11205"/>
                  <a:pt x="207390" y="9427"/>
                </a:cubicBezTo>
                <a:cubicBezTo>
                  <a:pt x="232315" y="4895"/>
                  <a:pt x="257667" y="3142"/>
                  <a:pt x="282805" y="0"/>
                </a:cubicBezTo>
                <a:cubicBezTo>
                  <a:pt x="386500" y="3142"/>
                  <a:pt x="490306" y="3672"/>
                  <a:pt x="593889" y="9427"/>
                </a:cubicBezTo>
                <a:cubicBezTo>
                  <a:pt x="603810" y="9978"/>
                  <a:pt x="613542" y="13924"/>
                  <a:pt x="622169" y="18854"/>
                </a:cubicBezTo>
                <a:cubicBezTo>
                  <a:pt x="635810" y="26649"/>
                  <a:pt x="647308" y="37707"/>
                  <a:pt x="659877" y="47134"/>
                </a:cubicBezTo>
                <a:cubicBezTo>
                  <a:pt x="678809" y="75534"/>
                  <a:pt x="683233" y="79637"/>
                  <a:pt x="697584" y="113122"/>
                </a:cubicBezTo>
                <a:cubicBezTo>
                  <a:pt x="721003" y="167765"/>
                  <a:pt x="689631" y="115330"/>
                  <a:pt x="725864" y="169683"/>
                </a:cubicBezTo>
                <a:cubicBezTo>
                  <a:pt x="740307" y="227454"/>
                  <a:pt x="739104" y="203359"/>
                  <a:pt x="725864" y="282804"/>
                </a:cubicBezTo>
                <a:cubicBezTo>
                  <a:pt x="723734" y="295584"/>
                  <a:pt x="723868" y="309897"/>
                  <a:pt x="716438" y="320511"/>
                </a:cubicBezTo>
                <a:cubicBezTo>
                  <a:pt x="701148" y="342354"/>
                  <a:pt x="674667" y="354887"/>
                  <a:pt x="659877" y="377072"/>
                </a:cubicBezTo>
                <a:lnTo>
                  <a:pt x="622169" y="433633"/>
                </a:lnTo>
                <a:cubicBezTo>
                  <a:pt x="619027" y="443060"/>
                  <a:pt x="617187" y="453025"/>
                  <a:pt x="612743" y="461913"/>
                </a:cubicBezTo>
                <a:cubicBezTo>
                  <a:pt x="602084" y="483232"/>
                  <a:pt x="597719" y="486364"/>
                  <a:pt x="584462" y="49962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5953F2-55BD-45FD-9AD2-0B48CA072179}"/>
              </a:ext>
            </a:extLst>
          </p:cNvPr>
          <p:cNvSpPr txBox="1"/>
          <p:nvPr/>
        </p:nvSpPr>
        <p:spPr>
          <a:xfrm>
            <a:off x="3346515" y="1697758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C79FFD-BE2E-4DD0-97FD-44F673275FC9}"/>
              </a:ext>
            </a:extLst>
          </p:cNvPr>
          <p:cNvSpPr txBox="1"/>
          <p:nvPr/>
        </p:nvSpPr>
        <p:spPr>
          <a:xfrm>
            <a:off x="7202078" y="1530095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5FD8DE-CE72-4D30-A0A5-5A6A2EBA3FFD}"/>
              </a:ext>
            </a:extLst>
          </p:cNvPr>
          <p:cNvSpPr txBox="1"/>
          <p:nvPr/>
        </p:nvSpPr>
        <p:spPr>
          <a:xfrm>
            <a:off x="4744826" y="2304908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612DB6C3-9496-401F-87BF-803D1E2BE93A}"/>
              </a:ext>
            </a:extLst>
          </p:cNvPr>
          <p:cNvSpPr/>
          <p:nvPr/>
        </p:nvSpPr>
        <p:spPr>
          <a:xfrm>
            <a:off x="2243579" y="2997724"/>
            <a:ext cx="1008668" cy="0"/>
          </a:xfrm>
          <a:custGeom>
            <a:avLst/>
            <a:gdLst>
              <a:gd name="connsiteX0" fmla="*/ 0 w 1008668"/>
              <a:gd name="connsiteY0" fmla="*/ 0 h 0"/>
              <a:gd name="connsiteX1" fmla="*/ 1008668 w 100866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8668">
                <a:moveTo>
                  <a:pt x="0" y="0"/>
                </a:moveTo>
                <a:lnTo>
                  <a:pt x="1008668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A31C7AC-F464-4F4D-9AF9-58307E38FD07}"/>
              </a:ext>
            </a:extLst>
          </p:cNvPr>
          <p:cNvSpPr/>
          <p:nvPr/>
        </p:nvSpPr>
        <p:spPr>
          <a:xfrm>
            <a:off x="4433771" y="3372232"/>
            <a:ext cx="1545996" cy="132182"/>
          </a:xfrm>
          <a:custGeom>
            <a:avLst/>
            <a:gdLst>
              <a:gd name="connsiteX0" fmla="*/ 1545996 w 1545996"/>
              <a:gd name="connsiteY0" fmla="*/ 37732 h 132182"/>
              <a:gd name="connsiteX1" fmla="*/ 744717 w 1545996"/>
              <a:gd name="connsiteY1" fmla="*/ 132000 h 132182"/>
              <a:gd name="connsiteX2" fmla="*/ 697583 w 1545996"/>
              <a:gd name="connsiteY2" fmla="*/ 122573 h 132182"/>
              <a:gd name="connsiteX3" fmla="*/ 499620 w 1545996"/>
              <a:gd name="connsiteY3" fmla="*/ 103719 h 132182"/>
              <a:gd name="connsiteX4" fmla="*/ 320511 w 1545996"/>
              <a:gd name="connsiteY4" fmla="*/ 75439 h 132182"/>
              <a:gd name="connsiteX5" fmla="*/ 254523 w 1545996"/>
              <a:gd name="connsiteY5" fmla="*/ 56585 h 132182"/>
              <a:gd name="connsiteX6" fmla="*/ 226243 w 1545996"/>
              <a:gd name="connsiteY6" fmla="*/ 47159 h 132182"/>
              <a:gd name="connsiteX7" fmla="*/ 179109 w 1545996"/>
              <a:gd name="connsiteY7" fmla="*/ 37732 h 132182"/>
              <a:gd name="connsiteX8" fmla="*/ 37707 w 1545996"/>
              <a:gd name="connsiteY8" fmla="*/ 9451 h 132182"/>
              <a:gd name="connsiteX9" fmla="*/ 0 w 1545996"/>
              <a:gd name="connsiteY9" fmla="*/ 25 h 13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5996" h="132182">
                <a:moveTo>
                  <a:pt x="1545996" y="37732"/>
                </a:moveTo>
                <a:lnTo>
                  <a:pt x="744717" y="132000"/>
                </a:lnTo>
                <a:cubicBezTo>
                  <a:pt x="728774" y="133594"/>
                  <a:pt x="713517" y="124250"/>
                  <a:pt x="697583" y="122573"/>
                </a:cubicBezTo>
                <a:cubicBezTo>
                  <a:pt x="404717" y="91744"/>
                  <a:pt x="679159" y="129368"/>
                  <a:pt x="499620" y="103719"/>
                </a:cubicBezTo>
                <a:cubicBezTo>
                  <a:pt x="404192" y="71910"/>
                  <a:pt x="462875" y="86390"/>
                  <a:pt x="320511" y="75439"/>
                </a:cubicBezTo>
                <a:cubicBezTo>
                  <a:pt x="252726" y="52843"/>
                  <a:pt x="337354" y="80250"/>
                  <a:pt x="254523" y="56585"/>
                </a:cubicBezTo>
                <a:cubicBezTo>
                  <a:pt x="244969" y="53855"/>
                  <a:pt x="235883" y="49569"/>
                  <a:pt x="226243" y="47159"/>
                </a:cubicBezTo>
                <a:cubicBezTo>
                  <a:pt x="210699" y="43273"/>
                  <a:pt x="194721" y="41335"/>
                  <a:pt x="179109" y="37732"/>
                </a:cubicBezTo>
                <a:cubicBezTo>
                  <a:pt x="60927" y="10458"/>
                  <a:pt x="147536" y="25141"/>
                  <a:pt x="37707" y="9451"/>
                </a:cubicBezTo>
                <a:cubicBezTo>
                  <a:pt x="6446" y="-969"/>
                  <a:pt x="19364" y="25"/>
                  <a:pt x="0" y="2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946F87-8498-4232-85BD-CF9CDE0F9F9A}"/>
              </a:ext>
            </a:extLst>
          </p:cNvPr>
          <p:cNvSpPr txBox="1"/>
          <p:nvPr/>
        </p:nvSpPr>
        <p:spPr>
          <a:xfrm>
            <a:off x="5049624" y="3684575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BB993A-A996-4B75-BA81-81CE96E324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07" y="4568533"/>
            <a:ext cx="2056686" cy="2514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6AD786-ABA1-4D02-B409-719C547001B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85" y="5220052"/>
            <a:ext cx="3412724" cy="278248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077A8D41-B6FE-44CA-A77F-848D39888735}"/>
              </a:ext>
            </a:extLst>
          </p:cNvPr>
          <p:cNvSpPr/>
          <p:nvPr/>
        </p:nvSpPr>
        <p:spPr>
          <a:xfrm>
            <a:off x="3456921" y="2634416"/>
            <a:ext cx="859801" cy="7700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86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5" grpId="0" animBg="1"/>
      <p:bldP spid="17" grpId="0" animBg="1"/>
      <p:bldP spid="18" grpId="0"/>
      <p:bldP spid="20" grpId="0"/>
      <p:bldP spid="21" grpId="0"/>
      <p:bldP spid="3" grpId="0" animBg="1"/>
      <p:bldP spid="8" grpId="0" animBg="1"/>
      <p:bldP spid="26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BF2B1-359F-4883-843E-0B76E8CD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D8227C9-18C4-4328-A7FC-4B26359324D9}"/>
              </a:ext>
            </a:extLst>
          </p:cNvPr>
          <p:cNvSpPr/>
          <p:nvPr/>
        </p:nvSpPr>
        <p:spPr>
          <a:xfrm>
            <a:off x="4067856" y="2170980"/>
            <a:ext cx="825705" cy="7395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EEFCCB-921A-4522-AB92-6BFB1BA5C093}"/>
              </a:ext>
            </a:extLst>
          </p:cNvPr>
          <p:cNvSpPr/>
          <p:nvPr/>
        </p:nvSpPr>
        <p:spPr>
          <a:xfrm>
            <a:off x="6620374" y="2202262"/>
            <a:ext cx="825705" cy="720468"/>
          </a:xfrm>
          <a:prstGeom prst="ellipse">
            <a:avLst/>
          </a:prstGeom>
          <a:ln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r1</a:t>
            </a:r>
            <a:endParaRPr lang="zh-CN" altLang="en-US" dirty="0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27C2AD9-F291-4696-A52E-D5EF41957F40}"/>
              </a:ext>
            </a:extLst>
          </p:cNvPr>
          <p:cNvSpPr/>
          <p:nvPr/>
        </p:nvSpPr>
        <p:spPr>
          <a:xfrm rot="414136">
            <a:off x="7473658" y="2305219"/>
            <a:ext cx="586353" cy="514555"/>
          </a:xfrm>
          <a:custGeom>
            <a:avLst/>
            <a:gdLst>
              <a:gd name="connsiteX0" fmla="*/ 0 w 923827"/>
              <a:gd name="connsiteY0" fmla="*/ 160256 h 810706"/>
              <a:gd name="connsiteX1" fmla="*/ 103695 w 923827"/>
              <a:gd name="connsiteY1" fmla="*/ 47135 h 810706"/>
              <a:gd name="connsiteX2" fmla="*/ 131975 w 923827"/>
              <a:gd name="connsiteY2" fmla="*/ 18854 h 810706"/>
              <a:gd name="connsiteX3" fmla="*/ 188536 w 923827"/>
              <a:gd name="connsiteY3" fmla="*/ 0 h 810706"/>
              <a:gd name="connsiteX4" fmla="*/ 452487 w 923827"/>
              <a:gd name="connsiteY4" fmla="*/ 18854 h 810706"/>
              <a:gd name="connsiteX5" fmla="*/ 537328 w 923827"/>
              <a:gd name="connsiteY5" fmla="*/ 47135 h 810706"/>
              <a:gd name="connsiteX6" fmla="*/ 565608 w 923827"/>
              <a:gd name="connsiteY6" fmla="*/ 56561 h 810706"/>
              <a:gd name="connsiteX7" fmla="*/ 650450 w 923827"/>
              <a:gd name="connsiteY7" fmla="*/ 94269 h 810706"/>
              <a:gd name="connsiteX8" fmla="*/ 678730 w 923827"/>
              <a:gd name="connsiteY8" fmla="*/ 103695 h 810706"/>
              <a:gd name="connsiteX9" fmla="*/ 707010 w 923827"/>
              <a:gd name="connsiteY9" fmla="*/ 122549 h 810706"/>
              <a:gd name="connsiteX10" fmla="*/ 772998 w 923827"/>
              <a:gd name="connsiteY10" fmla="*/ 160256 h 810706"/>
              <a:gd name="connsiteX11" fmla="*/ 829559 w 923827"/>
              <a:gd name="connsiteY11" fmla="*/ 216817 h 810706"/>
              <a:gd name="connsiteX12" fmla="*/ 876693 w 923827"/>
              <a:gd name="connsiteY12" fmla="*/ 320512 h 810706"/>
              <a:gd name="connsiteX13" fmla="*/ 895546 w 923827"/>
              <a:gd name="connsiteY13" fmla="*/ 358219 h 810706"/>
              <a:gd name="connsiteX14" fmla="*/ 914400 w 923827"/>
              <a:gd name="connsiteY14" fmla="*/ 424207 h 810706"/>
              <a:gd name="connsiteX15" fmla="*/ 923827 w 923827"/>
              <a:gd name="connsiteY15" fmla="*/ 452487 h 810706"/>
              <a:gd name="connsiteX16" fmla="*/ 904973 w 923827"/>
              <a:gd name="connsiteY16" fmla="*/ 650450 h 810706"/>
              <a:gd name="connsiteX17" fmla="*/ 886120 w 923827"/>
              <a:gd name="connsiteY17" fmla="*/ 688157 h 810706"/>
              <a:gd name="connsiteX18" fmla="*/ 857839 w 923827"/>
              <a:gd name="connsiteY18" fmla="*/ 697584 h 810706"/>
              <a:gd name="connsiteX19" fmla="*/ 791852 w 923827"/>
              <a:gd name="connsiteY19" fmla="*/ 735291 h 810706"/>
              <a:gd name="connsiteX20" fmla="*/ 763571 w 923827"/>
              <a:gd name="connsiteY20" fmla="*/ 744718 h 810706"/>
              <a:gd name="connsiteX21" fmla="*/ 688157 w 923827"/>
              <a:gd name="connsiteY21" fmla="*/ 772998 h 810706"/>
              <a:gd name="connsiteX22" fmla="*/ 650450 w 923827"/>
              <a:gd name="connsiteY22" fmla="*/ 791852 h 810706"/>
              <a:gd name="connsiteX23" fmla="*/ 537328 w 923827"/>
              <a:gd name="connsiteY23" fmla="*/ 810706 h 810706"/>
              <a:gd name="connsiteX24" fmla="*/ 188536 w 923827"/>
              <a:gd name="connsiteY24" fmla="*/ 801279 h 810706"/>
              <a:gd name="connsiteX25" fmla="*/ 160256 w 923827"/>
              <a:gd name="connsiteY25" fmla="*/ 791852 h 810706"/>
              <a:gd name="connsiteX26" fmla="*/ 122548 w 923827"/>
              <a:gd name="connsiteY26" fmla="*/ 782425 h 81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3827" h="810706">
                <a:moveTo>
                  <a:pt x="0" y="160256"/>
                </a:moveTo>
                <a:cubicBezTo>
                  <a:pt x="64209" y="83205"/>
                  <a:pt x="29774" y="121056"/>
                  <a:pt x="103695" y="47135"/>
                </a:cubicBezTo>
                <a:cubicBezTo>
                  <a:pt x="113122" y="37708"/>
                  <a:pt x="119328" y="23070"/>
                  <a:pt x="131975" y="18854"/>
                </a:cubicBezTo>
                <a:lnTo>
                  <a:pt x="188536" y="0"/>
                </a:lnTo>
                <a:cubicBezTo>
                  <a:pt x="276520" y="6285"/>
                  <a:pt x="364664" y="10620"/>
                  <a:pt x="452487" y="18854"/>
                </a:cubicBezTo>
                <a:cubicBezTo>
                  <a:pt x="480569" y="21487"/>
                  <a:pt x="512178" y="37704"/>
                  <a:pt x="537328" y="47135"/>
                </a:cubicBezTo>
                <a:cubicBezTo>
                  <a:pt x="546632" y="50624"/>
                  <a:pt x="556181" y="53419"/>
                  <a:pt x="565608" y="56561"/>
                </a:cubicBezTo>
                <a:cubicBezTo>
                  <a:pt x="610424" y="86438"/>
                  <a:pt x="583143" y="71833"/>
                  <a:pt x="650450" y="94269"/>
                </a:cubicBezTo>
                <a:lnTo>
                  <a:pt x="678730" y="103695"/>
                </a:lnTo>
                <a:cubicBezTo>
                  <a:pt x="688157" y="109980"/>
                  <a:pt x="696877" y="117482"/>
                  <a:pt x="707010" y="122549"/>
                </a:cubicBezTo>
                <a:cubicBezTo>
                  <a:pt x="757362" y="147726"/>
                  <a:pt x="716011" y="108968"/>
                  <a:pt x="772998" y="160256"/>
                </a:cubicBezTo>
                <a:cubicBezTo>
                  <a:pt x="792817" y="178093"/>
                  <a:pt x="829559" y="216817"/>
                  <a:pt x="829559" y="216817"/>
                </a:cubicBezTo>
                <a:cubicBezTo>
                  <a:pt x="847874" y="271760"/>
                  <a:pt x="834542" y="236208"/>
                  <a:pt x="876693" y="320512"/>
                </a:cubicBezTo>
                <a:cubicBezTo>
                  <a:pt x="882977" y="333081"/>
                  <a:pt x="891102" y="344888"/>
                  <a:pt x="895546" y="358219"/>
                </a:cubicBezTo>
                <a:cubicBezTo>
                  <a:pt x="918148" y="426024"/>
                  <a:pt x="890726" y="341349"/>
                  <a:pt x="914400" y="424207"/>
                </a:cubicBezTo>
                <a:cubicBezTo>
                  <a:pt x="917130" y="433761"/>
                  <a:pt x="920685" y="443060"/>
                  <a:pt x="923827" y="452487"/>
                </a:cubicBezTo>
                <a:cubicBezTo>
                  <a:pt x="917542" y="518475"/>
                  <a:pt x="915446" y="584996"/>
                  <a:pt x="904973" y="650450"/>
                </a:cubicBezTo>
                <a:cubicBezTo>
                  <a:pt x="902753" y="664326"/>
                  <a:pt x="896057" y="678220"/>
                  <a:pt x="886120" y="688157"/>
                </a:cubicBezTo>
                <a:cubicBezTo>
                  <a:pt x="879094" y="695183"/>
                  <a:pt x="867266" y="694442"/>
                  <a:pt x="857839" y="697584"/>
                </a:cubicBezTo>
                <a:cubicBezTo>
                  <a:pt x="829436" y="716520"/>
                  <a:pt x="825343" y="720938"/>
                  <a:pt x="791852" y="735291"/>
                </a:cubicBezTo>
                <a:cubicBezTo>
                  <a:pt x="782718" y="739205"/>
                  <a:pt x="772998" y="741576"/>
                  <a:pt x="763571" y="744718"/>
                </a:cubicBezTo>
                <a:cubicBezTo>
                  <a:pt x="705486" y="783443"/>
                  <a:pt x="769698" y="745818"/>
                  <a:pt x="688157" y="772998"/>
                </a:cubicBezTo>
                <a:cubicBezTo>
                  <a:pt x="674825" y="777442"/>
                  <a:pt x="663781" y="787408"/>
                  <a:pt x="650450" y="791852"/>
                </a:cubicBezTo>
                <a:cubicBezTo>
                  <a:pt x="629775" y="798744"/>
                  <a:pt x="552272" y="808571"/>
                  <a:pt x="537328" y="810706"/>
                </a:cubicBezTo>
                <a:cubicBezTo>
                  <a:pt x="421064" y="807564"/>
                  <a:pt x="304697" y="807087"/>
                  <a:pt x="188536" y="801279"/>
                </a:cubicBezTo>
                <a:cubicBezTo>
                  <a:pt x="178612" y="800783"/>
                  <a:pt x="169810" y="794582"/>
                  <a:pt x="160256" y="791852"/>
                </a:cubicBezTo>
                <a:cubicBezTo>
                  <a:pt x="147798" y="788293"/>
                  <a:pt x="122548" y="782425"/>
                  <a:pt x="122548" y="782425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5389591-1CFF-4B4F-918F-14FC38599133}"/>
              </a:ext>
            </a:extLst>
          </p:cNvPr>
          <p:cNvSpPr/>
          <p:nvPr/>
        </p:nvSpPr>
        <p:spPr>
          <a:xfrm rot="4898559">
            <a:off x="6877681" y="3326665"/>
            <a:ext cx="812273" cy="132182"/>
          </a:xfrm>
          <a:custGeom>
            <a:avLst/>
            <a:gdLst>
              <a:gd name="connsiteX0" fmla="*/ 0 w 1564849"/>
              <a:gd name="connsiteY0" fmla="*/ 179109 h 188536"/>
              <a:gd name="connsiteX1" fmla="*/ 75414 w 1564849"/>
              <a:gd name="connsiteY1" fmla="*/ 103694 h 188536"/>
              <a:gd name="connsiteX2" fmla="*/ 103695 w 1564849"/>
              <a:gd name="connsiteY2" fmla="*/ 75414 h 188536"/>
              <a:gd name="connsiteX3" fmla="*/ 131975 w 1564849"/>
              <a:gd name="connsiteY3" fmla="*/ 65987 h 188536"/>
              <a:gd name="connsiteX4" fmla="*/ 179109 w 1564849"/>
              <a:gd name="connsiteY4" fmla="*/ 47134 h 188536"/>
              <a:gd name="connsiteX5" fmla="*/ 216816 w 1564849"/>
              <a:gd name="connsiteY5" fmla="*/ 37707 h 188536"/>
              <a:gd name="connsiteX6" fmla="*/ 245097 w 1564849"/>
              <a:gd name="connsiteY6" fmla="*/ 28280 h 188536"/>
              <a:gd name="connsiteX7" fmla="*/ 273377 w 1564849"/>
              <a:gd name="connsiteY7" fmla="*/ 9426 h 188536"/>
              <a:gd name="connsiteX8" fmla="*/ 301657 w 1564849"/>
              <a:gd name="connsiteY8" fmla="*/ 0 h 188536"/>
              <a:gd name="connsiteX9" fmla="*/ 1008668 w 1564849"/>
              <a:gd name="connsiteY9" fmla="*/ 9426 h 188536"/>
              <a:gd name="connsiteX10" fmla="*/ 1206631 w 1564849"/>
              <a:gd name="connsiteY10" fmla="*/ 37707 h 188536"/>
              <a:gd name="connsiteX11" fmla="*/ 1319752 w 1564849"/>
              <a:gd name="connsiteY11" fmla="*/ 65987 h 188536"/>
              <a:gd name="connsiteX12" fmla="*/ 1357459 w 1564849"/>
              <a:gd name="connsiteY12" fmla="*/ 84841 h 188536"/>
              <a:gd name="connsiteX13" fmla="*/ 1385740 w 1564849"/>
              <a:gd name="connsiteY13" fmla="*/ 94268 h 188536"/>
              <a:gd name="connsiteX14" fmla="*/ 1414020 w 1564849"/>
              <a:gd name="connsiteY14" fmla="*/ 113121 h 188536"/>
              <a:gd name="connsiteX15" fmla="*/ 1489435 w 1564849"/>
              <a:gd name="connsiteY15" fmla="*/ 131975 h 188536"/>
              <a:gd name="connsiteX16" fmla="*/ 1517715 w 1564849"/>
              <a:gd name="connsiteY16" fmla="*/ 160255 h 188536"/>
              <a:gd name="connsiteX17" fmla="*/ 1564849 w 1564849"/>
              <a:gd name="connsiteY17" fmla="*/ 188536 h 18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64849" h="188536">
                <a:moveTo>
                  <a:pt x="0" y="179109"/>
                </a:moveTo>
                <a:lnTo>
                  <a:pt x="75414" y="103694"/>
                </a:lnTo>
                <a:cubicBezTo>
                  <a:pt x="84841" y="94267"/>
                  <a:pt x="91048" y="79630"/>
                  <a:pt x="103695" y="75414"/>
                </a:cubicBezTo>
                <a:cubicBezTo>
                  <a:pt x="113122" y="72272"/>
                  <a:pt x="122671" y="69476"/>
                  <a:pt x="131975" y="65987"/>
                </a:cubicBezTo>
                <a:cubicBezTo>
                  <a:pt x="147819" y="60045"/>
                  <a:pt x="163056" y="52485"/>
                  <a:pt x="179109" y="47134"/>
                </a:cubicBezTo>
                <a:cubicBezTo>
                  <a:pt x="191400" y="43037"/>
                  <a:pt x="204359" y="41266"/>
                  <a:pt x="216816" y="37707"/>
                </a:cubicBezTo>
                <a:cubicBezTo>
                  <a:pt x="226371" y="34977"/>
                  <a:pt x="235670" y="31422"/>
                  <a:pt x="245097" y="28280"/>
                </a:cubicBezTo>
                <a:cubicBezTo>
                  <a:pt x="254524" y="21995"/>
                  <a:pt x="263244" y="14493"/>
                  <a:pt x="273377" y="9426"/>
                </a:cubicBezTo>
                <a:cubicBezTo>
                  <a:pt x="282264" y="4982"/>
                  <a:pt x="291720" y="0"/>
                  <a:pt x="301657" y="0"/>
                </a:cubicBezTo>
                <a:cubicBezTo>
                  <a:pt x="537348" y="0"/>
                  <a:pt x="772998" y="6284"/>
                  <a:pt x="1008668" y="9426"/>
                </a:cubicBezTo>
                <a:cubicBezTo>
                  <a:pt x="1131501" y="23074"/>
                  <a:pt x="1065444" y="14175"/>
                  <a:pt x="1206631" y="37707"/>
                </a:cubicBezTo>
                <a:cubicBezTo>
                  <a:pt x="1246871" y="44414"/>
                  <a:pt x="1282410" y="47316"/>
                  <a:pt x="1319752" y="65987"/>
                </a:cubicBezTo>
                <a:cubicBezTo>
                  <a:pt x="1332321" y="72272"/>
                  <a:pt x="1344543" y="79305"/>
                  <a:pt x="1357459" y="84841"/>
                </a:cubicBezTo>
                <a:cubicBezTo>
                  <a:pt x="1366592" y="88755"/>
                  <a:pt x="1376852" y="89824"/>
                  <a:pt x="1385740" y="94268"/>
                </a:cubicBezTo>
                <a:cubicBezTo>
                  <a:pt x="1395873" y="99335"/>
                  <a:pt x="1403373" y="109249"/>
                  <a:pt x="1414020" y="113121"/>
                </a:cubicBezTo>
                <a:cubicBezTo>
                  <a:pt x="1438372" y="121976"/>
                  <a:pt x="1489435" y="131975"/>
                  <a:pt x="1489435" y="131975"/>
                </a:cubicBezTo>
                <a:cubicBezTo>
                  <a:pt x="1498862" y="141402"/>
                  <a:pt x="1506623" y="152860"/>
                  <a:pt x="1517715" y="160255"/>
                </a:cubicBezTo>
                <a:cubicBezTo>
                  <a:pt x="1591133" y="209200"/>
                  <a:pt x="1506140" y="129824"/>
                  <a:pt x="1564849" y="18853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7B121037-96AE-4B51-A962-4C8B7334F5A8}"/>
              </a:ext>
            </a:extLst>
          </p:cNvPr>
          <p:cNvSpPr/>
          <p:nvPr/>
        </p:nvSpPr>
        <p:spPr>
          <a:xfrm rot="16200000">
            <a:off x="3320029" y="2285941"/>
            <a:ext cx="736250" cy="537328"/>
          </a:xfrm>
          <a:custGeom>
            <a:avLst/>
            <a:gdLst>
              <a:gd name="connsiteX0" fmla="*/ 226244 w 736250"/>
              <a:gd name="connsiteY0" fmla="*/ 537328 h 537328"/>
              <a:gd name="connsiteX1" fmla="*/ 197963 w 736250"/>
              <a:gd name="connsiteY1" fmla="*/ 480767 h 537328"/>
              <a:gd name="connsiteX2" fmla="*/ 141402 w 736250"/>
              <a:gd name="connsiteY2" fmla="*/ 414779 h 537328"/>
              <a:gd name="connsiteX3" fmla="*/ 113122 w 736250"/>
              <a:gd name="connsiteY3" fmla="*/ 395926 h 537328"/>
              <a:gd name="connsiteX4" fmla="*/ 84842 w 736250"/>
              <a:gd name="connsiteY4" fmla="*/ 358219 h 537328"/>
              <a:gd name="connsiteX5" fmla="*/ 47134 w 736250"/>
              <a:gd name="connsiteY5" fmla="*/ 329938 h 537328"/>
              <a:gd name="connsiteX6" fmla="*/ 37708 w 736250"/>
              <a:gd name="connsiteY6" fmla="*/ 301658 h 537328"/>
              <a:gd name="connsiteX7" fmla="*/ 0 w 736250"/>
              <a:gd name="connsiteY7" fmla="*/ 245097 h 537328"/>
              <a:gd name="connsiteX8" fmla="*/ 9427 w 736250"/>
              <a:gd name="connsiteY8" fmla="*/ 94268 h 537328"/>
              <a:gd name="connsiteX9" fmla="*/ 37708 w 736250"/>
              <a:gd name="connsiteY9" fmla="*/ 75415 h 537328"/>
              <a:gd name="connsiteX10" fmla="*/ 75415 w 736250"/>
              <a:gd name="connsiteY10" fmla="*/ 47134 h 537328"/>
              <a:gd name="connsiteX11" fmla="*/ 103695 w 736250"/>
              <a:gd name="connsiteY11" fmla="*/ 37707 h 537328"/>
              <a:gd name="connsiteX12" fmla="*/ 179110 w 736250"/>
              <a:gd name="connsiteY12" fmla="*/ 18854 h 537328"/>
              <a:gd name="connsiteX13" fmla="*/ 207390 w 736250"/>
              <a:gd name="connsiteY13" fmla="*/ 9427 h 537328"/>
              <a:gd name="connsiteX14" fmla="*/ 282805 w 736250"/>
              <a:gd name="connsiteY14" fmla="*/ 0 h 537328"/>
              <a:gd name="connsiteX15" fmla="*/ 593889 w 736250"/>
              <a:gd name="connsiteY15" fmla="*/ 9427 h 537328"/>
              <a:gd name="connsiteX16" fmla="*/ 622169 w 736250"/>
              <a:gd name="connsiteY16" fmla="*/ 18854 h 537328"/>
              <a:gd name="connsiteX17" fmla="*/ 659877 w 736250"/>
              <a:gd name="connsiteY17" fmla="*/ 47134 h 537328"/>
              <a:gd name="connsiteX18" fmla="*/ 697584 w 736250"/>
              <a:gd name="connsiteY18" fmla="*/ 113122 h 537328"/>
              <a:gd name="connsiteX19" fmla="*/ 725864 w 736250"/>
              <a:gd name="connsiteY19" fmla="*/ 169683 h 537328"/>
              <a:gd name="connsiteX20" fmla="*/ 725864 w 736250"/>
              <a:gd name="connsiteY20" fmla="*/ 282804 h 537328"/>
              <a:gd name="connsiteX21" fmla="*/ 716438 w 736250"/>
              <a:gd name="connsiteY21" fmla="*/ 320511 h 537328"/>
              <a:gd name="connsiteX22" fmla="*/ 659877 w 736250"/>
              <a:gd name="connsiteY22" fmla="*/ 377072 h 537328"/>
              <a:gd name="connsiteX23" fmla="*/ 622169 w 736250"/>
              <a:gd name="connsiteY23" fmla="*/ 433633 h 537328"/>
              <a:gd name="connsiteX24" fmla="*/ 612743 w 736250"/>
              <a:gd name="connsiteY24" fmla="*/ 461913 h 537328"/>
              <a:gd name="connsiteX25" fmla="*/ 584462 w 736250"/>
              <a:gd name="connsiteY25" fmla="*/ 499621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6250" h="537328">
                <a:moveTo>
                  <a:pt x="226244" y="537328"/>
                </a:moveTo>
                <a:cubicBezTo>
                  <a:pt x="216817" y="518474"/>
                  <a:pt x="208808" y="498842"/>
                  <a:pt x="197963" y="480767"/>
                </a:cubicBezTo>
                <a:cubicBezTo>
                  <a:pt x="185479" y="459961"/>
                  <a:pt x="160601" y="430778"/>
                  <a:pt x="141402" y="414779"/>
                </a:cubicBezTo>
                <a:cubicBezTo>
                  <a:pt x="132699" y="407526"/>
                  <a:pt x="122549" y="402210"/>
                  <a:pt x="113122" y="395926"/>
                </a:cubicBezTo>
                <a:cubicBezTo>
                  <a:pt x="103695" y="383357"/>
                  <a:pt x="95951" y="369328"/>
                  <a:pt x="84842" y="358219"/>
                </a:cubicBezTo>
                <a:cubicBezTo>
                  <a:pt x="73732" y="347109"/>
                  <a:pt x="57192" y="342008"/>
                  <a:pt x="47134" y="329938"/>
                </a:cubicBezTo>
                <a:cubicBezTo>
                  <a:pt x="40773" y="322305"/>
                  <a:pt x="42534" y="310344"/>
                  <a:pt x="37708" y="301658"/>
                </a:cubicBezTo>
                <a:cubicBezTo>
                  <a:pt x="26704" y="281850"/>
                  <a:pt x="0" y="245097"/>
                  <a:pt x="0" y="245097"/>
                </a:cubicBezTo>
                <a:cubicBezTo>
                  <a:pt x="3142" y="194821"/>
                  <a:pt x="-1501" y="143443"/>
                  <a:pt x="9427" y="94268"/>
                </a:cubicBezTo>
                <a:cubicBezTo>
                  <a:pt x="11885" y="83208"/>
                  <a:pt x="28489" y="82000"/>
                  <a:pt x="37708" y="75415"/>
                </a:cubicBezTo>
                <a:cubicBezTo>
                  <a:pt x="50493" y="66283"/>
                  <a:pt x="61774" y="54929"/>
                  <a:pt x="75415" y="47134"/>
                </a:cubicBezTo>
                <a:cubicBezTo>
                  <a:pt x="84042" y="42204"/>
                  <a:pt x="94109" y="40321"/>
                  <a:pt x="103695" y="37707"/>
                </a:cubicBezTo>
                <a:cubicBezTo>
                  <a:pt x="128694" y="30889"/>
                  <a:pt x="154528" y="27048"/>
                  <a:pt x="179110" y="18854"/>
                </a:cubicBezTo>
                <a:cubicBezTo>
                  <a:pt x="188537" y="15712"/>
                  <a:pt x="197614" y="11205"/>
                  <a:pt x="207390" y="9427"/>
                </a:cubicBezTo>
                <a:cubicBezTo>
                  <a:pt x="232315" y="4895"/>
                  <a:pt x="257667" y="3142"/>
                  <a:pt x="282805" y="0"/>
                </a:cubicBezTo>
                <a:cubicBezTo>
                  <a:pt x="386500" y="3142"/>
                  <a:pt x="490306" y="3672"/>
                  <a:pt x="593889" y="9427"/>
                </a:cubicBezTo>
                <a:cubicBezTo>
                  <a:pt x="603810" y="9978"/>
                  <a:pt x="613542" y="13924"/>
                  <a:pt x="622169" y="18854"/>
                </a:cubicBezTo>
                <a:cubicBezTo>
                  <a:pt x="635810" y="26649"/>
                  <a:pt x="647308" y="37707"/>
                  <a:pt x="659877" y="47134"/>
                </a:cubicBezTo>
                <a:cubicBezTo>
                  <a:pt x="678809" y="75534"/>
                  <a:pt x="683233" y="79637"/>
                  <a:pt x="697584" y="113122"/>
                </a:cubicBezTo>
                <a:cubicBezTo>
                  <a:pt x="721003" y="167765"/>
                  <a:pt x="689631" y="115330"/>
                  <a:pt x="725864" y="169683"/>
                </a:cubicBezTo>
                <a:cubicBezTo>
                  <a:pt x="740307" y="227454"/>
                  <a:pt x="739104" y="203359"/>
                  <a:pt x="725864" y="282804"/>
                </a:cubicBezTo>
                <a:cubicBezTo>
                  <a:pt x="723734" y="295584"/>
                  <a:pt x="723868" y="309897"/>
                  <a:pt x="716438" y="320511"/>
                </a:cubicBezTo>
                <a:cubicBezTo>
                  <a:pt x="701148" y="342354"/>
                  <a:pt x="674667" y="354887"/>
                  <a:pt x="659877" y="377072"/>
                </a:cubicBezTo>
                <a:lnTo>
                  <a:pt x="622169" y="433633"/>
                </a:lnTo>
                <a:cubicBezTo>
                  <a:pt x="619027" y="443060"/>
                  <a:pt x="617187" y="453025"/>
                  <a:pt x="612743" y="461913"/>
                </a:cubicBezTo>
                <a:cubicBezTo>
                  <a:pt x="602084" y="483232"/>
                  <a:pt x="597719" y="486364"/>
                  <a:pt x="584462" y="49962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5953F2-55BD-45FD-9AD2-0B48CA072179}"/>
              </a:ext>
            </a:extLst>
          </p:cNvPr>
          <p:cNvSpPr txBox="1"/>
          <p:nvPr/>
        </p:nvSpPr>
        <p:spPr>
          <a:xfrm>
            <a:off x="2998569" y="2257891"/>
            <a:ext cx="56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C79FFD-BE2E-4DD0-97FD-44F673275FC9}"/>
              </a:ext>
            </a:extLst>
          </p:cNvPr>
          <p:cNvSpPr txBox="1"/>
          <p:nvPr/>
        </p:nvSpPr>
        <p:spPr>
          <a:xfrm>
            <a:off x="6666412" y="1388323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5FD8DE-CE72-4D30-A0A5-5A6A2EBA3FFD}"/>
              </a:ext>
            </a:extLst>
          </p:cNvPr>
          <p:cNvSpPr txBox="1"/>
          <p:nvPr/>
        </p:nvSpPr>
        <p:spPr>
          <a:xfrm>
            <a:off x="4311262" y="1269589"/>
            <a:ext cx="58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612DB6C3-9496-401F-87BF-803D1E2BE93A}"/>
              </a:ext>
            </a:extLst>
          </p:cNvPr>
          <p:cNvSpPr/>
          <p:nvPr/>
        </p:nvSpPr>
        <p:spPr>
          <a:xfrm rot="5400000" flipV="1">
            <a:off x="5496167" y="733642"/>
            <a:ext cx="504333" cy="45719"/>
          </a:xfrm>
          <a:custGeom>
            <a:avLst/>
            <a:gdLst>
              <a:gd name="connsiteX0" fmla="*/ 0 w 1008668"/>
              <a:gd name="connsiteY0" fmla="*/ 0 h 0"/>
              <a:gd name="connsiteX1" fmla="*/ 1008668 w 100866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8668">
                <a:moveTo>
                  <a:pt x="0" y="0"/>
                </a:moveTo>
                <a:lnTo>
                  <a:pt x="1008668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BB993A-A996-4B75-BA81-81CE96E324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55" y="5009811"/>
            <a:ext cx="2056686" cy="2514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714BC92-B16A-4729-83EA-96B352689D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34" y="5615099"/>
            <a:ext cx="5601829" cy="278248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077A8D41-B6FE-44CA-A77F-848D39888735}"/>
              </a:ext>
            </a:extLst>
          </p:cNvPr>
          <p:cNvSpPr/>
          <p:nvPr/>
        </p:nvSpPr>
        <p:spPr>
          <a:xfrm>
            <a:off x="4158221" y="2257891"/>
            <a:ext cx="654879" cy="5865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9BB6252-959D-4636-9564-449288B418A3}"/>
              </a:ext>
            </a:extLst>
          </p:cNvPr>
          <p:cNvSpPr/>
          <p:nvPr/>
        </p:nvSpPr>
        <p:spPr>
          <a:xfrm>
            <a:off x="5348722" y="1077548"/>
            <a:ext cx="764384" cy="666962"/>
          </a:xfrm>
          <a:prstGeom prst="ellipse">
            <a:avLst/>
          </a:prstGeom>
          <a:ln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32EE6EC-FA7B-46C6-8A85-77153B5E3CF0}"/>
              </a:ext>
            </a:extLst>
          </p:cNvPr>
          <p:cNvSpPr/>
          <p:nvPr/>
        </p:nvSpPr>
        <p:spPr>
          <a:xfrm>
            <a:off x="6696573" y="2260858"/>
            <a:ext cx="673305" cy="587492"/>
          </a:xfrm>
          <a:prstGeom prst="ellipse">
            <a:avLst/>
          </a:prstGeom>
          <a:ln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r1</a:t>
            </a:r>
            <a:endParaRPr lang="zh-CN" altLang="en-US" dirty="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E5D2FDD0-CCE6-4980-974E-03DA0AF1460A}"/>
              </a:ext>
            </a:extLst>
          </p:cNvPr>
          <p:cNvSpPr/>
          <p:nvPr/>
        </p:nvSpPr>
        <p:spPr>
          <a:xfrm>
            <a:off x="6099142" y="1621410"/>
            <a:ext cx="801279" cy="575035"/>
          </a:xfrm>
          <a:custGeom>
            <a:avLst/>
            <a:gdLst>
              <a:gd name="connsiteX0" fmla="*/ 0 w 801279"/>
              <a:gd name="connsiteY0" fmla="*/ 0 h 575035"/>
              <a:gd name="connsiteX1" fmla="*/ 452487 w 801279"/>
              <a:gd name="connsiteY1" fmla="*/ 216817 h 575035"/>
              <a:gd name="connsiteX2" fmla="*/ 480767 w 801279"/>
              <a:gd name="connsiteY2" fmla="*/ 235670 h 575035"/>
              <a:gd name="connsiteX3" fmla="*/ 537328 w 801279"/>
              <a:gd name="connsiteY3" fmla="*/ 292231 h 575035"/>
              <a:gd name="connsiteX4" fmla="*/ 565609 w 801279"/>
              <a:gd name="connsiteY4" fmla="*/ 320512 h 575035"/>
              <a:gd name="connsiteX5" fmla="*/ 603316 w 801279"/>
              <a:gd name="connsiteY5" fmla="*/ 348792 h 575035"/>
              <a:gd name="connsiteX6" fmla="*/ 631596 w 801279"/>
              <a:gd name="connsiteY6" fmla="*/ 367646 h 575035"/>
              <a:gd name="connsiteX7" fmla="*/ 688157 w 801279"/>
              <a:gd name="connsiteY7" fmla="*/ 424206 h 575035"/>
              <a:gd name="connsiteX8" fmla="*/ 716437 w 801279"/>
              <a:gd name="connsiteY8" fmla="*/ 452487 h 575035"/>
              <a:gd name="connsiteX9" fmla="*/ 782425 w 801279"/>
              <a:gd name="connsiteY9" fmla="*/ 546755 h 575035"/>
              <a:gd name="connsiteX10" fmla="*/ 801279 w 801279"/>
              <a:gd name="connsiteY10" fmla="*/ 575035 h 57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1279" h="575035">
                <a:moveTo>
                  <a:pt x="0" y="0"/>
                </a:moveTo>
                <a:lnTo>
                  <a:pt x="452487" y="216817"/>
                </a:lnTo>
                <a:cubicBezTo>
                  <a:pt x="462660" y="221804"/>
                  <a:pt x="472299" y="228143"/>
                  <a:pt x="480767" y="235670"/>
                </a:cubicBezTo>
                <a:cubicBezTo>
                  <a:pt x="500695" y="253384"/>
                  <a:pt x="518474" y="273377"/>
                  <a:pt x="537328" y="292231"/>
                </a:cubicBezTo>
                <a:cubicBezTo>
                  <a:pt x="546755" y="301658"/>
                  <a:pt x="554944" y="312513"/>
                  <a:pt x="565609" y="320512"/>
                </a:cubicBezTo>
                <a:cubicBezTo>
                  <a:pt x="578178" y="329939"/>
                  <a:pt x="590531" y="339660"/>
                  <a:pt x="603316" y="348792"/>
                </a:cubicBezTo>
                <a:cubicBezTo>
                  <a:pt x="612535" y="355377"/>
                  <a:pt x="623128" y="360119"/>
                  <a:pt x="631596" y="367646"/>
                </a:cubicBezTo>
                <a:cubicBezTo>
                  <a:pt x="651524" y="385360"/>
                  <a:pt x="669303" y="405352"/>
                  <a:pt x="688157" y="424206"/>
                </a:cubicBezTo>
                <a:cubicBezTo>
                  <a:pt x="697584" y="433633"/>
                  <a:pt x="709042" y="441395"/>
                  <a:pt x="716437" y="452487"/>
                </a:cubicBezTo>
                <a:cubicBezTo>
                  <a:pt x="803114" y="582500"/>
                  <a:pt x="712639" y="449055"/>
                  <a:pt x="782425" y="546755"/>
                </a:cubicBezTo>
                <a:cubicBezTo>
                  <a:pt x="789010" y="555974"/>
                  <a:pt x="801279" y="575035"/>
                  <a:pt x="801279" y="57503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890E897-153F-4DF9-B30B-B45073C61A50}"/>
              </a:ext>
            </a:extLst>
          </p:cNvPr>
          <p:cNvSpPr/>
          <p:nvPr/>
        </p:nvSpPr>
        <p:spPr>
          <a:xfrm>
            <a:off x="4741682" y="1630837"/>
            <a:ext cx="659877" cy="565608"/>
          </a:xfrm>
          <a:custGeom>
            <a:avLst/>
            <a:gdLst>
              <a:gd name="connsiteX0" fmla="*/ 659877 w 659877"/>
              <a:gd name="connsiteY0" fmla="*/ 0 h 565608"/>
              <a:gd name="connsiteX1" fmla="*/ 329939 w 659877"/>
              <a:gd name="connsiteY1" fmla="*/ 226243 h 565608"/>
              <a:gd name="connsiteX2" fmla="*/ 311085 w 659877"/>
              <a:gd name="connsiteY2" fmla="*/ 254524 h 565608"/>
              <a:gd name="connsiteX3" fmla="*/ 226244 w 659877"/>
              <a:gd name="connsiteY3" fmla="*/ 329938 h 565608"/>
              <a:gd name="connsiteX4" fmla="*/ 207390 w 659877"/>
              <a:gd name="connsiteY4" fmla="*/ 358219 h 565608"/>
              <a:gd name="connsiteX5" fmla="*/ 169683 w 659877"/>
              <a:gd name="connsiteY5" fmla="*/ 386499 h 565608"/>
              <a:gd name="connsiteX6" fmla="*/ 103695 w 659877"/>
              <a:gd name="connsiteY6" fmla="*/ 433633 h 565608"/>
              <a:gd name="connsiteX7" fmla="*/ 47134 w 659877"/>
              <a:gd name="connsiteY7" fmla="*/ 471340 h 565608"/>
              <a:gd name="connsiteX8" fmla="*/ 18854 w 659877"/>
              <a:gd name="connsiteY8" fmla="*/ 527901 h 565608"/>
              <a:gd name="connsiteX9" fmla="*/ 0 w 659877"/>
              <a:gd name="connsiteY9" fmla="*/ 565608 h 5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9877" h="565608">
                <a:moveTo>
                  <a:pt x="659877" y="0"/>
                </a:moveTo>
                <a:cubicBezTo>
                  <a:pt x="549898" y="75414"/>
                  <a:pt x="403909" y="115287"/>
                  <a:pt x="329939" y="226243"/>
                </a:cubicBezTo>
                <a:cubicBezTo>
                  <a:pt x="323654" y="235670"/>
                  <a:pt x="318612" y="246056"/>
                  <a:pt x="311085" y="254524"/>
                </a:cubicBezTo>
                <a:cubicBezTo>
                  <a:pt x="264123" y="307356"/>
                  <a:pt x="269226" y="301284"/>
                  <a:pt x="226244" y="329938"/>
                </a:cubicBezTo>
                <a:cubicBezTo>
                  <a:pt x="219959" y="339365"/>
                  <a:pt x="215401" y="350208"/>
                  <a:pt x="207390" y="358219"/>
                </a:cubicBezTo>
                <a:cubicBezTo>
                  <a:pt x="196281" y="369328"/>
                  <a:pt x="182468" y="377367"/>
                  <a:pt x="169683" y="386499"/>
                </a:cubicBezTo>
                <a:cubicBezTo>
                  <a:pt x="139853" y="407806"/>
                  <a:pt x="134488" y="407239"/>
                  <a:pt x="103695" y="433633"/>
                </a:cubicBezTo>
                <a:cubicBezTo>
                  <a:pt x="58758" y="472150"/>
                  <a:pt x="95241" y="455306"/>
                  <a:pt x="47134" y="471340"/>
                </a:cubicBezTo>
                <a:cubicBezTo>
                  <a:pt x="29853" y="523189"/>
                  <a:pt x="48092" y="476736"/>
                  <a:pt x="18854" y="527901"/>
                </a:cubicBezTo>
                <a:cubicBezTo>
                  <a:pt x="11882" y="540102"/>
                  <a:pt x="0" y="565608"/>
                  <a:pt x="0" y="56560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55D00B5-07A0-4A12-8B86-076D1FC590AF}"/>
              </a:ext>
            </a:extLst>
          </p:cNvPr>
          <p:cNvSpPr txBox="1"/>
          <p:nvPr/>
        </p:nvSpPr>
        <p:spPr>
          <a:xfrm>
            <a:off x="8315820" y="2475103"/>
            <a:ext cx="6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01ABF07-C21B-4265-BDFB-934A2F4B7139}"/>
              </a:ext>
            </a:extLst>
          </p:cNvPr>
          <p:cNvSpPr/>
          <p:nvPr/>
        </p:nvSpPr>
        <p:spPr>
          <a:xfrm>
            <a:off x="6671819" y="3862782"/>
            <a:ext cx="825705" cy="720468"/>
          </a:xfrm>
          <a:prstGeom prst="ellipse">
            <a:avLst/>
          </a:prstGeom>
          <a:ln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r2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4647310-1C98-426D-A0FA-1B1D109CD771}"/>
              </a:ext>
            </a:extLst>
          </p:cNvPr>
          <p:cNvSpPr/>
          <p:nvPr/>
        </p:nvSpPr>
        <p:spPr>
          <a:xfrm>
            <a:off x="4092265" y="3862160"/>
            <a:ext cx="825705" cy="720468"/>
          </a:xfrm>
          <a:prstGeom prst="ellipse">
            <a:avLst/>
          </a:prstGeom>
          <a:ln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q2</a:t>
            </a:r>
            <a:endParaRPr lang="zh-CN" altLang="en-US" dirty="0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F0AA9C79-AC91-477C-8618-1E2F690D74D9}"/>
              </a:ext>
            </a:extLst>
          </p:cNvPr>
          <p:cNvSpPr/>
          <p:nvPr/>
        </p:nvSpPr>
        <p:spPr>
          <a:xfrm rot="10386319">
            <a:off x="3488437" y="4129865"/>
            <a:ext cx="586353" cy="514555"/>
          </a:xfrm>
          <a:custGeom>
            <a:avLst/>
            <a:gdLst>
              <a:gd name="connsiteX0" fmla="*/ 0 w 923827"/>
              <a:gd name="connsiteY0" fmla="*/ 160256 h 810706"/>
              <a:gd name="connsiteX1" fmla="*/ 103695 w 923827"/>
              <a:gd name="connsiteY1" fmla="*/ 47135 h 810706"/>
              <a:gd name="connsiteX2" fmla="*/ 131975 w 923827"/>
              <a:gd name="connsiteY2" fmla="*/ 18854 h 810706"/>
              <a:gd name="connsiteX3" fmla="*/ 188536 w 923827"/>
              <a:gd name="connsiteY3" fmla="*/ 0 h 810706"/>
              <a:gd name="connsiteX4" fmla="*/ 452487 w 923827"/>
              <a:gd name="connsiteY4" fmla="*/ 18854 h 810706"/>
              <a:gd name="connsiteX5" fmla="*/ 537328 w 923827"/>
              <a:gd name="connsiteY5" fmla="*/ 47135 h 810706"/>
              <a:gd name="connsiteX6" fmla="*/ 565608 w 923827"/>
              <a:gd name="connsiteY6" fmla="*/ 56561 h 810706"/>
              <a:gd name="connsiteX7" fmla="*/ 650450 w 923827"/>
              <a:gd name="connsiteY7" fmla="*/ 94269 h 810706"/>
              <a:gd name="connsiteX8" fmla="*/ 678730 w 923827"/>
              <a:gd name="connsiteY8" fmla="*/ 103695 h 810706"/>
              <a:gd name="connsiteX9" fmla="*/ 707010 w 923827"/>
              <a:gd name="connsiteY9" fmla="*/ 122549 h 810706"/>
              <a:gd name="connsiteX10" fmla="*/ 772998 w 923827"/>
              <a:gd name="connsiteY10" fmla="*/ 160256 h 810706"/>
              <a:gd name="connsiteX11" fmla="*/ 829559 w 923827"/>
              <a:gd name="connsiteY11" fmla="*/ 216817 h 810706"/>
              <a:gd name="connsiteX12" fmla="*/ 876693 w 923827"/>
              <a:gd name="connsiteY12" fmla="*/ 320512 h 810706"/>
              <a:gd name="connsiteX13" fmla="*/ 895546 w 923827"/>
              <a:gd name="connsiteY13" fmla="*/ 358219 h 810706"/>
              <a:gd name="connsiteX14" fmla="*/ 914400 w 923827"/>
              <a:gd name="connsiteY14" fmla="*/ 424207 h 810706"/>
              <a:gd name="connsiteX15" fmla="*/ 923827 w 923827"/>
              <a:gd name="connsiteY15" fmla="*/ 452487 h 810706"/>
              <a:gd name="connsiteX16" fmla="*/ 904973 w 923827"/>
              <a:gd name="connsiteY16" fmla="*/ 650450 h 810706"/>
              <a:gd name="connsiteX17" fmla="*/ 886120 w 923827"/>
              <a:gd name="connsiteY17" fmla="*/ 688157 h 810706"/>
              <a:gd name="connsiteX18" fmla="*/ 857839 w 923827"/>
              <a:gd name="connsiteY18" fmla="*/ 697584 h 810706"/>
              <a:gd name="connsiteX19" fmla="*/ 791852 w 923827"/>
              <a:gd name="connsiteY19" fmla="*/ 735291 h 810706"/>
              <a:gd name="connsiteX20" fmla="*/ 763571 w 923827"/>
              <a:gd name="connsiteY20" fmla="*/ 744718 h 810706"/>
              <a:gd name="connsiteX21" fmla="*/ 688157 w 923827"/>
              <a:gd name="connsiteY21" fmla="*/ 772998 h 810706"/>
              <a:gd name="connsiteX22" fmla="*/ 650450 w 923827"/>
              <a:gd name="connsiteY22" fmla="*/ 791852 h 810706"/>
              <a:gd name="connsiteX23" fmla="*/ 537328 w 923827"/>
              <a:gd name="connsiteY23" fmla="*/ 810706 h 810706"/>
              <a:gd name="connsiteX24" fmla="*/ 188536 w 923827"/>
              <a:gd name="connsiteY24" fmla="*/ 801279 h 810706"/>
              <a:gd name="connsiteX25" fmla="*/ 160256 w 923827"/>
              <a:gd name="connsiteY25" fmla="*/ 791852 h 810706"/>
              <a:gd name="connsiteX26" fmla="*/ 122548 w 923827"/>
              <a:gd name="connsiteY26" fmla="*/ 782425 h 81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3827" h="810706">
                <a:moveTo>
                  <a:pt x="0" y="160256"/>
                </a:moveTo>
                <a:cubicBezTo>
                  <a:pt x="64209" y="83205"/>
                  <a:pt x="29774" y="121056"/>
                  <a:pt x="103695" y="47135"/>
                </a:cubicBezTo>
                <a:cubicBezTo>
                  <a:pt x="113122" y="37708"/>
                  <a:pt x="119328" y="23070"/>
                  <a:pt x="131975" y="18854"/>
                </a:cubicBezTo>
                <a:lnTo>
                  <a:pt x="188536" y="0"/>
                </a:lnTo>
                <a:cubicBezTo>
                  <a:pt x="276520" y="6285"/>
                  <a:pt x="364664" y="10620"/>
                  <a:pt x="452487" y="18854"/>
                </a:cubicBezTo>
                <a:cubicBezTo>
                  <a:pt x="480569" y="21487"/>
                  <a:pt x="512178" y="37704"/>
                  <a:pt x="537328" y="47135"/>
                </a:cubicBezTo>
                <a:cubicBezTo>
                  <a:pt x="546632" y="50624"/>
                  <a:pt x="556181" y="53419"/>
                  <a:pt x="565608" y="56561"/>
                </a:cubicBezTo>
                <a:cubicBezTo>
                  <a:pt x="610424" y="86438"/>
                  <a:pt x="583143" y="71833"/>
                  <a:pt x="650450" y="94269"/>
                </a:cubicBezTo>
                <a:lnTo>
                  <a:pt x="678730" y="103695"/>
                </a:lnTo>
                <a:cubicBezTo>
                  <a:pt x="688157" y="109980"/>
                  <a:pt x="696877" y="117482"/>
                  <a:pt x="707010" y="122549"/>
                </a:cubicBezTo>
                <a:cubicBezTo>
                  <a:pt x="757362" y="147726"/>
                  <a:pt x="716011" y="108968"/>
                  <a:pt x="772998" y="160256"/>
                </a:cubicBezTo>
                <a:cubicBezTo>
                  <a:pt x="792817" y="178093"/>
                  <a:pt x="829559" y="216817"/>
                  <a:pt x="829559" y="216817"/>
                </a:cubicBezTo>
                <a:cubicBezTo>
                  <a:pt x="847874" y="271760"/>
                  <a:pt x="834542" y="236208"/>
                  <a:pt x="876693" y="320512"/>
                </a:cubicBezTo>
                <a:cubicBezTo>
                  <a:pt x="882977" y="333081"/>
                  <a:pt x="891102" y="344888"/>
                  <a:pt x="895546" y="358219"/>
                </a:cubicBezTo>
                <a:cubicBezTo>
                  <a:pt x="918148" y="426024"/>
                  <a:pt x="890726" y="341349"/>
                  <a:pt x="914400" y="424207"/>
                </a:cubicBezTo>
                <a:cubicBezTo>
                  <a:pt x="917130" y="433761"/>
                  <a:pt x="920685" y="443060"/>
                  <a:pt x="923827" y="452487"/>
                </a:cubicBezTo>
                <a:cubicBezTo>
                  <a:pt x="917542" y="518475"/>
                  <a:pt x="915446" y="584996"/>
                  <a:pt x="904973" y="650450"/>
                </a:cubicBezTo>
                <a:cubicBezTo>
                  <a:pt x="902753" y="664326"/>
                  <a:pt x="896057" y="678220"/>
                  <a:pt x="886120" y="688157"/>
                </a:cubicBezTo>
                <a:cubicBezTo>
                  <a:pt x="879094" y="695183"/>
                  <a:pt x="867266" y="694442"/>
                  <a:pt x="857839" y="697584"/>
                </a:cubicBezTo>
                <a:cubicBezTo>
                  <a:pt x="829436" y="716520"/>
                  <a:pt x="825343" y="720938"/>
                  <a:pt x="791852" y="735291"/>
                </a:cubicBezTo>
                <a:cubicBezTo>
                  <a:pt x="782718" y="739205"/>
                  <a:pt x="772998" y="741576"/>
                  <a:pt x="763571" y="744718"/>
                </a:cubicBezTo>
                <a:cubicBezTo>
                  <a:pt x="705486" y="783443"/>
                  <a:pt x="769698" y="745818"/>
                  <a:pt x="688157" y="772998"/>
                </a:cubicBezTo>
                <a:cubicBezTo>
                  <a:pt x="674825" y="777442"/>
                  <a:pt x="663781" y="787408"/>
                  <a:pt x="650450" y="791852"/>
                </a:cubicBezTo>
                <a:cubicBezTo>
                  <a:pt x="629775" y="798744"/>
                  <a:pt x="552272" y="808571"/>
                  <a:pt x="537328" y="810706"/>
                </a:cubicBezTo>
                <a:cubicBezTo>
                  <a:pt x="421064" y="807564"/>
                  <a:pt x="304697" y="807087"/>
                  <a:pt x="188536" y="801279"/>
                </a:cubicBezTo>
                <a:cubicBezTo>
                  <a:pt x="178612" y="800783"/>
                  <a:pt x="169810" y="794582"/>
                  <a:pt x="160256" y="791852"/>
                </a:cubicBezTo>
                <a:cubicBezTo>
                  <a:pt x="147798" y="788293"/>
                  <a:pt x="122548" y="782425"/>
                  <a:pt x="122548" y="782425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264DAE2-D46A-4CEC-A52D-2D26CCFFB4B2}"/>
              </a:ext>
            </a:extLst>
          </p:cNvPr>
          <p:cNvSpPr txBox="1"/>
          <p:nvPr/>
        </p:nvSpPr>
        <p:spPr>
          <a:xfrm>
            <a:off x="3017000" y="4120837"/>
            <a:ext cx="6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235B6B11-C7B2-4C3C-B3BA-65E08EF159AA}"/>
              </a:ext>
            </a:extLst>
          </p:cNvPr>
          <p:cNvSpPr/>
          <p:nvPr/>
        </p:nvSpPr>
        <p:spPr>
          <a:xfrm rot="414136">
            <a:off x="7526318" y="3933032"/>
            <a:ext cx="586353" cy="514555"/>
          </a:xfrm>
          <a:custGeom>
            <a:avLst/>
            <a:gdLst>
              <a:gd name="connsiteX0" fmla="*/ 0 w 923827"/>
              <a:gd name="connsiteY0" fmla="*/ 160256 h 810706"/>
              <a:gd name="connsiteX1" fmla="*/ 103695 w 923827"/>
              <a:gd name="connsiteY1" fmla="*/ 47135 h 810706"/>
              <a:gd name="connsiteX2" fmla="*/ 131975 w 923827"/>
              <a:gd name="connsiteY2" fmla="*/ 18854 h 810706"/>
              <a:gd name="connsiteX3" fmla="*/ 188536 w 923827"/>
              <a:gd name="connsiteY3" fmla="*/ 0 h 810706"/>
              <a:gd name="connsiteX4" fmla="*/ 452487 w 923827"/>
              <a:gd name="connsiteY4" fmla="*/ 18854 h 810706"/>
              <a:gd name="connsiteX5" fmla="*/ 537328 w 923827"/>
              <a:gd name="connsiteY5" fmla="*/ 47135 h 810706"/>
              <a:gd name="connsiteX6" fmla="*/ 565608 w 923827"/>
              <a:gd name="connsiteY6" fmla="*/ 56561 h 810706"/>
              <a:gd name="connsiteX7" fmla="*/ 650450 w 923827"/>
              <a:gd name="connsiteY7" fmla="*/ 94269 h 810706"/>
              <a:gd name="connsiteX8" fmla="*/ 678730 w 923827"/>
              <a:gd name="connsiteY8" fmla="*/ 103695 h 810706"/>
              <a:gd name="connsiteX9" fmla="*/ 707010 w 923827"/>
              <a:gd name="connsiteY9" fmla="*/ 122549 h 810706"/>
              <a:gd name="connsiteX10" fmla="*/ 772998 w 923827"/>
              <a:gd name="connsiteY10" fmla="*/ 160256 h 810706"/>
              <a:gd name="connsiteX11" fmla="*/ 829559 w 923827"/>
              <a:gd name="connsiteY11" fmla="*/ 216817 h 810706"/>
              <a:gd name="connsiteX12" fmla="*/ 876693 w 923827"/>
              <a:gd name="connsiteY12" fmla="*/ 320512 h 810706"/>
              <a:gd name="connsiteX13" fmla="*/ 895546 w 923827"/>
              <a:gd name="connsiteY13" fmla="*/ 358219 h 810706"/>
              <a:gd name="connsiteX14" fmla="*/ 914400 w 923827"/>
              <a:gd name="connsiteY14" fmla="*/ 424207 h 810706"/>
              <a:gd name="connsiteX15" fmla="*/ 923827 w 923827"/>
              <a:gd name="connsiteY15" fmla="*/ 452487 h 810706"/>
              <a:gd name="connsiteX16" fmla="*/ 904973 w 923827"/>
              <a:gd name="connsiteY16" fmla="*/ 650450 h 810706"/>
              <a:gd name="connsiteX17" fmla="*/ 886120 w 923827"/>
              <a:gd name="connsiteY17" fmla="*/ 688157 h 810706"/>
              <a:gd name="connsiteX18" fmla="*/ 857839 w 923827"/>
              <a:gd name="connsiteY18" fmla="*/ 697584 h 810706"/>
              <a:gd name="connsiteX19" fmla="*/ 791852 w 923827"/>
              <a:gd name="connsiteY19" fmla="*/ 735291 h 810706"/>
              <a:gd name="connsiteX20" fmla="*/ 763571 w 923827"/>
              <a:gd name="connsiteY20" fmla="*/ 744718 h 810706"/>
              <a:gd name="connsiteX21" fmla="*/ 688157 w 923827"/>
              <a:gd name="connsiteY21" fmla="*/ 772998 h 810706"/>
              <a:gd name="connsiteX22" fmla="*/ 650450 w 923827"/>
              <a:gd name="connsiteY22" fmla="*/ 791852 h 810706"/>
              <a:gd name="connsiteX23" fmla="*/ 537328 w 923827"/>
              <a:gd name="connsiteY23" fmla="*/ 810706 h 810706"/>
              <a:gd name="connsiteX24" fmla="*/ 188536 w 923827"/>
              <a:gd name="connsiteY24" fmla="*/ 801279 h 810706"/>
              <a:gd name="connsiteX25" fmla="*/ 160256 w 923827"/>
              <a:gd name="connsiteY25" fmla="*/ 791852 h 810706"/>
              <a:gd name="connsiteX26" fmla="*/ 122548 w 923827"/>
              <a:gd name="connsiteY26" fmla="*/ 782425 h 81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3827" h="810706">
                <a:moveTo>
                  <a:pt x="0" y="160256"/>
                </a:moveTo>
                <a:cubicBezTo>
                  <a:pt x="64209" y="83205"/>
                  <a:pt x="29774" y="121056"/>
                  <a:pt x="103695" y="47135"/>
                </a:cubicBezTo>
                <a:cubicBezTo>
                  <a:pt x="113122" y="37708"/>
                  <a:pt x="119328" y="23070"/>
                  <a:pt x="131975" y="18854"/>
                </a:cubicBezTo>
                <a:lnTo>
                  <a:pt x="188536" y="0"/>
                </a:lnTo>
                <a:cubicBezTo>
                  <a:pt x="276520" y="6285"/>
                  <a:pt x="364664" y="10620"/>
                  <a:pt x="452487" y="18854"/>
                </a:cubicBezTo>
                <a:cubicBezTo>
                  <a:pt x="480569" y="21487"/>
                  <a:pt x="512178" y="37704"/>
                  <a:pt x="537328" y="47135"/>
                </a:cubicBezTo>
                <a:cubicBezTo>
                  <a:pt x="546632" y="50624"/>
                  <a:pt x="556181" y="53419"/>
                  <a:pt x="565608" y="56561"/>
                </a:cubicBezTo>
                <a:cubicBezTo>
                  <a:pt x="610424" y="86438"/>
                  <a:pt x="583143" y="71833"/>
                  <a:pt x="650450" y="94269"/>
                </a:cubicBezTo>
                <a:lnTo>
                  <a:pt x="678730" y="103695"/>
                </a:lnTo>
                <a:cubicBezTo>
                  <a:pt x="688157" y="109980"/>
                  <a:pt x="696877" y="117482"/>
                  <a:pt x="707010" y="122549"/>
                </a:cubicBezTo>
                <a:cubicBezTo>
                  <a:pt x="757362" y="147726"/>
                  <a:pt x="716011" y="108968"/>
                  <a:pt x="772998" y="160256"/>
                </a:cubicBezTo>
                <a:cubicBezTo>
                  <a:pt x="792817" y="178093"/>
                  <a:pt x="829559" y="216817"/>
                  <a:pt x="829559" y="216817"/>
                </a:cubicBezTo>
                <a:cubicBezTo>
                  <a:pt x="847874" y="271760"/>
                  <a:pt x="834542" y="236208"/>
                  <a:pt x="876693" y="320512"/>
                </a:cubicBezTo>
                <a:cubicBezTo>
                  <a:pt x="882977" y="333081"/>
                  <a:pt x="891102" y="344888"/>
                  <a:pt x="895546" y="358219"/>
                </a:cubicBezTo>
                <a:cubicBezTo>
                  <a:pt x="918148" y="426024"/>
                  <a:pt x="890726" y="341349"/>
                  <a:pt x="914400" y="424207"/>
                </a:cubicBezTo>
                <a:cubicBezTo>
                  <a:pt x="917130" y="433761"/>
                  <a:pt x="920685" y="443060"/>
                  <a:pt x="923827" y="452487"/>
                </a:cubicBezTo>
                <a:cubicBezTo>
                  <a:pt x="917542" y="518475"/>
                  <a:pt x="915446" y="584996"/>
                  <a:pt x="904973" y="650450"/>
                </a:cubicBezTo>
                <a:cubicBezTo>
                  <a:pt x="902753" y="664326"/>
                  <a:pt x="896057" y="678220"/>
                  <a:pt x="886120" y="688157"/>
                </a:cubicBezTo>
                <a:cubicBezTo>
                  <a:pt x="879094" y="695183"/>
                  <a:pt x="867266" y="694442"/>
                  <a:pt x="857839" y="697584"/>
                </a:cubicBezTo>
                <a:cubicBezTo>
                  <a:pt x="829436" y="716520"/>
                  <a:pt x="825343" y="720938"/>
                  <a:pt x="791852" y="735291"/>
                </a:cubicBezTo>
                <a:cubicBezTo>
                  <a:pt x="782718" y="739205"/>
                  <a:pt x="772998" y="741576"/>
                  <a:pt x="763571" y="744718"/>
                </a:cubicBezTo>
                <a:cubicBezTo>
                  <a:pt x="705486" y="783443"/>
                  <a:pt x="769698" y="745818"/>
                  <a:pt x="688157" y="772998"/>
                </a:cubicBezTo>
                <a:cubicBezTo>
                  <a:pt x="674825" y="777442"/>
                  <a:pt x="663781" y="787408"/>
                  <a:pt x="650450" y="791852"/>
                </a:cubicBezTo>
                <a:cubicBezTo>
                  <a:pt x="629775" y="798744"/>
                  <a:pt x="552272" y="808571"/>
                  <a:pt x="537328" y="810706"/>
                </a:cubicBezTo>
                <a:cubicBezTo>
                  <a:pt x="421064" y="807564"/>
                  <a:pt x="304697" y="807087"/>
                  <a:pt x="188536" y="801279"/>
                </a:cubicBezTo>
                <a:cubicBezTo>
                  <a:pt x="178612" y="800783"/>
                  <a:pt x="169810" y="794582"/>
                  <a:pt x="160256" y="791852"/>
                </a:cubicBezTo>
                <a:cubicBezTo>
                  <a:pt x="147798" y="788293"/>
                  <a:pt x="122548" y="782425"/>
                  <a:pt x="122548" y="782425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B2B445A-A52A-43C7-8FE8-F70A65A629E3}"/>
              </a:ext>
            </a:extLst>
          </p:cNvPr>
          <p:cNvSpPr txBox="1"/>
          <p:nvPr/>
        </p:nvSpPr>
        <p:spPr>
          <a:xfrm>
            <a:off x="8051869" y="4213296"/>
            <a:ext cx="6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1969FBF0-90E4-4672-B10F-0CF9CD6CB93D}"/>
              </a:ext>
            </a:extLst>
          </p:cNvPr>
          <p:cNvSpPr/>
          <p:nvPr/>
        </p:nvSpPr>
        <p:spPr>
          <a:xfrm rot="15603766">
            <a:off x="6375640" y="3340576"/>
            <a:ext cx="812273" cy="132182"/>
          </a:xfrm>
          <a:custGeom>
            <a:avLst/>
            <a:gdLst>
              <a:gd name="connsiteX0" fmla="*/ 0 w 1564849"/>
              <a:gd name="connsiteY0" fmla="*/ 179109 h 188536"/>
              <a:gd name="connsiteX1" fmla="*/ 75414 w 1564849"/>
              <a:gd name="connsiteY1" fmla="*/ 103694 h 188536"/>
              <a:gd name="connsiteX2" fmla="*/ 103695 w 1564849"/>
              <a:gd name="connsiteY2" fmla="*/ 75414 h 188536"/>
              <a:gd name="connsiteX3" fmla="*/ 131975 w 1564849"/>
              <a:gd name="connsiteY3" fmla="*/ 65987 h 188536"/>
              <a:gd name="connsiteX4" fmla="*/ 179109 w 1564849"/>
              <a:gd name="connsiteY4" fmla="*/ 47134 h 188536"/>
              <a:gd name="connsiteX5" fmla="*/ 216816 w 1564849"/>
              <a:gd name="connsiteY5" fmla="*/ 37707 h 188536"/>
              <a:gd name="connsiteX6" fmla="*/ 245097 w 1564849"/>
              <a:gd name="connsiteY6" fmla="*/ 28280 h 188536"/>
              <a:gd name="connsiteX7" fmla="*/ 273377 w 1564849"/>
              <a:gd name="connsiteY7" fmla="*/ 9426 h 188536"/>
              <a:gd name="connsiteX8" fmla="*/ 301657 w 1564849"/>
              <a:gd name="connsiteY8" fmla="*/ 0 h 188536"/>
              <a:gd name="connsiteX9" fmla="*/ 1008668 w 1564849"/>
              <a:gd name="connsiteY9" fmla="*/ 9426 h 188536"/>
              <a:gd name="connsiteX10" fmla="*/ 1206631 w 1564849"/>
              <a:gd name="connsiteY10" fmla="*/ 37707 h 188536"/>
              <a:gd name="connsiteX11" fmla="*/ 1319752 w 1564849"/>
              <a:gd name="connsiteY11" fmla="*/ 65987 h 188536"/>
              <a:gd name="connsiteX12" fmla="*/ 1357459 w 1564849"/>
              <a:gd name="connsiteY12" fmla="*/ 84841 h 188536"/>
              <a:gd name="connsiteX13" fmla="*/ 1385740 w 1564849"/>
              <a:gd name="connsiteY13" fmla="*/ 94268 h 188536"/>
              <a:gd name="connsiteX14" fmla="*/ 1414020 w 1564849"/>
              <a:gd name="connsiteY14" fmla="*/ 113121 h 188536"/>
              <a:gd name="connsiteX15" fmla="*/ 1489435 w 1564849"/>
              <a:gd name="connsiteY15" fmla="*/ 131975 h 188536"/>
              <a:gd name="connsiteX16" fmla="*/ 1517715 w 1564849"/>
              <a:gd name="connsiteY16" fmla="*/ 160255 h 188536"/>
              <a:gd name="connsiteX17" fmla="*/ 1564849 w 1564849"/>
              <a:gd name="connsiteY17" fmla="*/ 188536 h 18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64849" h="188536">
                <a:moveTo>
                  <a:pt x="0" y="179109"/>
                </a:moveTo>
                <a:lnTo>
                  <a:pt x="75414" y="103694"/>
                </a:lnTo>
                <a:cubicBezTo>
                  <a:pt x="84841" y="94267"/>
                  <a:pt x="91048" y="79630"/>
                  <a:pt x="103695" y="75414"/>
                </a:cubicBezTo>
                <a:cubicBezTo>
                  <a:pt x="113122" y="72272"/>
                  <a:pt x="122671" y="69476"/>
                  <a:pt x="131975" y="65987"/>
                </a:cubicBezTo>
                <a:cubicBezTo>
                  <a:pt x="147819" y="60045"/>
                  <a:pt x="163056" y="52485"/>
                  <a:pt x="179109" y="47134"/>
                </a:cubicBezTo>
                <a:cubicBezTo>
                  <a:pt x="191400" y="43037"/>
                  <a:pt x="204359" y="41266"/>
                  <a:pt x="216816" y="37707"/>
                </a:cubicBezTo>
                <a:cubicBezTo>
                  <a:pt x="226371" y="34977"/>
                  <a:pt x="235670" y="31422"/>
                  <a:pt x="245097" y="28280"/>
                </a:cubicBezTo>
                <a:cubicBezTo>
                  <a:pt x="254524" y="21995"/>
                  <a:pt x="263244" y="14493"/>
                  <a:pt x="273377" y="9426"/>
                </a:cubicBezTo>
                <a:cubicBezTo>
                  <a:pt x="282264" y="4982"/>
                  <a:pt x="291720" y="0"/>
                  <a:pt x="301657" y="0"/>
                </a:cubicBezTo>
                <a:cubicBezTo>
                  <a:pt x="537348" y="0"/>
                  <a:pt x="772998" y="6284"/>
                  <a:pt x="1008668" y="9426"/>
                </a:cubicBezTo>
                <a:cubicBezTo>
                  <a:pt x="1131501" y="23074"/>
                  <a:pt x="1065444" y="14175"/>
                  <a:pt x="1206631" y="37707"/>
                </a:cubicBezTo>
                <a:cubicBezTo>
                  <a:pt x="1246871" y="44414"/>
                  <a:pt x="1282410" y="47316"/>
                  <a:pt x="1319752" y="65987"/>
                </a:cubicBezTo>
                <a:cubicBezTo>
                  <a:pt x="1332321" y="72272"/>
                  <a:pt x="1344543" y="79305"/>
                  <a:pt x="1357459" y="84841"/>
                </a:cubicBezTo>
                <a:cubicBezTo>
                  <a:pt x="1366592" y="88755"/>
                  <a:pt x="1376852" y="89824"/>
                  <a:pt x="1385740" y="94268"/>
                </a:cubicBezTo>
                <a:cubicBezTo>
                  <a:pt x="1395873" y="99335"/>
                  <a:pt x="1403373" y="109249"/>
                  <a:pt x="1414020" y="113121"/>
                </a:cubicBezTo>
                <a:cubicBezTo>
                  <a:pt x="1438372" y="121976"/>
                  <a:pt x="1489435" y="131975"/>
                  <a:pt x="1489435" y="131975"/>
                </a:cubicBezTo>
                <a:cubicBezTo>
                  <a:pt x="1498862" y="141402"/>
                  <a:pt x="1506623" y="152860"/>
                  <a:pt x="1517715" y="160255"/>
                </a:cubicBezTo>
                <a:cubicBezTo>
                  <a:pt x="1591133" y="209200"/>
                  <a:pt x="1506140" y="129824"/>
                  <a:pt x="1564849" y="18853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04B0CC-BC47-46F1-B084-37BFFB635647}"/>
              </a:ext>
            </a:extLst>
          </p:cNvPr>
          <p:cNvSpPr txBox="1"/>
          <p:nvPr/>
        </p:nvSpPr>
        <p:spPr>
          <a:xfrm>
            <a:off x="7413203" y="3242883"/>
            <a:ext cx="6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70914B3-FF54-452C-AF71-9D72D41B4B36}"/>
              </a:ext>
            </a:extLst>
          </p:cNvPr>
          <p:cNvSpPr txBox="1"/>
          <p:nvPr/>
        </p:nvSpPr>
        <p:spPr>
          <a:xfrm>
            <a:off x="6302916" y="3279486"/>
            <a:ext cx="6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6D6F8483-9296-4442-8D04-DAF41B92632B}"/>
              </a:ext>
            </a:extLst>
          </p:cNvPr>
          <p:cNvSpPr/>
          <p:nvPr/>
        </p:nvSpPr>
        <p:spPr>
          <a:xfrm rot="4898559">
            <a:off x="4412009" y="3328116"/>
            <a:ext cx="812273" cy="132182"/>
          </a:xfrm>
          <a:custGeom>
            <a:avLst/>
            <a:gdLst>
              <a:gd name="connsiteX0" fmla="*/ 0 w 1564849"/>
              <a:gd name="connsiteY0" fmla="*/ 179109 h 188536"/>
              <a:gd name="connsiteX1" fmla="*/ 75414 w 1564849"/>
              <a:gd name="connsiteY1" fmla="*/ 103694 h 188536"/>
              <a:gd name="connsiteX2" fmla="*/ 103695 w 1564849"/>
              <a:gd name="connsiteY2" fmla="*/ 75414 h 188536"/>
              <a:gd name="connsiteX3" fmla="*/ 131975 w 1564849"/>
              <a:gd name="connsiteY3" fmla="*/ 65987 h 188536"/>
              <a:gd name="connsiteX4" fmla="*/ 179109 w 1564849"/>
              <a:gd name="connsiteY4" fmla="*/ 47134 h 188536"/>
              <a:gd name="connsiteX5" fmla="*/ 216816 w 1564849"/>
              <a:gd name="connsiteY5" fmla="*/ 37707 h 188536"/>
              <a:gd name="connsiteX6" fmla="*/ 245097 w 1564849"/>
              <a:gd name="connsiteY6" fmla="*/ 28280 h 188536"/>
              <a:gd name="connsiteX7" fmla="*/ 273377 w 1564849"/>
              <a:gd name="connsiteY7" fmla="*/ 9426 h 188536"/>
              <a:gd name="connsiteX8" fmla="*/ 301657 w 1564849"/>
              <a:gd name="connsiteY8" fmla="*/ 0 h 188536"/>
              <a:gd name="connsiteX9" fmla="*/ 1008668 w 1564849"/>
              <a:gd name="connsiteY9" fmla="*/ 9426 h 188536"/>
              <a:gd name="connsiteX10" fmla="*/ 1206631 w 1564849"/>
              <a:gd name="connsiteY10" fmla="*/ 37707 h 188536"/>
              <a:gd name="connsiteX11" fmla="*/ 1319752 w 1564849"/>
              <a:gd name="connsiteY11" fmla="*/ 65987 h 188536"/>
              <a:gd name="connsiteX12" fmla="*/ 1357459 w 1564849"/>
              <a:gd name="connsiteY12" fmla="*/ 84841 h 188536"/>
              <a:gd name="connsiteX13" fmla="*/ 1385740 w 1564849"/>
              <a:gd name="connsiteY13" fmla="*/ 94268 h 188536"/>
              <a:gd name="connsiteX14" fmla="*/ 1414020 w 1564849"/>
              <a:gd name="connsiteY14" fmla="*/ 113121 h 188536"/>
              <a:gd name="connsiteX15" fmla="*/ 1489435 w 1564849"/>
              <a:gd name="connsiteY15" fmla="*/ 131975 h 188536"/>
              <a:gd name="connsiteX16" fmla="*/ 1517715 w 1564849"/>
              <a:gd name="connsiteY16" fmla="*/ 160255 h 188536"/>
              <a:gd name="connsiteX17" fmla="*/ 1564849 w 1564849"/>
              <a:gd name="connsiteY17" fmla="*/ 188536 h 18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64849" h="188536">
                <a:moveTo>
                  <a:pt x="0" y="179109"/>
                </a:moveTo>
                <a:lnTo>
                  <a:pt x="75414" y="103694"/>
                </a:lnTo>
                <a:cubicBezTo>
                  <a:pt x="84841" y="94267"/>
                  <a:pt x="91048" y="79630"/>
                  <a:pt x="103695" y="75414"/>
                </a:cubicBezTo>
                <a:cubicBezTo>
                  <a:pt x="113122" y="72272"/>
                  <a:pt x="122671" y="69476"/>
                  <a:pt x="131975" y="65987"/>
                </a:cubicBezTo>
                <a:cubicBezTo>
                  <a:pt x="147819" y="60045"/>
                  <a:pt x="163056" y="52485"/>
                  <a:pt x="179109" y="47134"/>
                </a:cubicBezTo>
                <a:cubicBezTo>
                  <a:pt x="191400" y="43037"/>
                  <a:pt x="204359" y="41266"/>
                  <a:pt x="216816" y="37707"/>
                </a:cubicBezTo>
                <a:cubicBezTo>
                  <a:pt x="226371" y="34977"/>
                  <a:pt x="235670" y="31422"/>
                  <a:pt x="245097" y="28280"/>
                </a:cubicBezTo>
                <a:cubicBezTo>
                  <a:pt x="254524" y="21995"/>
                  <a:pt x="263244" y="14493"/>
                  <a:pt x="273377" y="9426"/>
                </a:cubicBezTo>
                <a:cubicBezTo>
                  <a:pt x="282264" y="4982"/>
                  <a:pt x="291720" y="0"/>
                  <a:pt x="301657" y="0"/>
                </a:cubicBezTo>
                <a:cubicBezTo>
                  <a:pt x="537348" y="0"/>
                  <a:pt x="772998" y="6284"/>
                  <a:pt x="1008668" y="9426"/>
                </a:cubicBezTo>
                <a:cubicBezTo>
                  <a:pt x="1131501" y="23074"/>
                  <a:pt x="1065444" y="14175"/>
                  <a:pt x="1206631" y="37707"/>
                </a:cubicBezTo>
                <a:cubicBezTo>
                  <a:pt x="1246871" y="44414"/>
                  <a:pt x="1282410" y="47316"/>
                  <a:pt x="1319752" y="65987"/>
                </a:cubicBezTo>
                <a:cubicBezTo>
                  <a:pt x="1332321" y="72272"/>
                  <a:pt x="1344543" y="79305"/>
                  <a:pt x="1357459" y="84841"/>
                </a:cubicBezTo>
                <a:cubicBezTo>
                  <a:pt x="1366592" y="88755"/>
                  <a:pt x="1376852" y="89824"/>
                  <a:pt x="1385740" y="94268"/>
                </a:cubicBezTo>
                <a:cubicBezTo>
                  <a:pt x="1395873" y="99335"/>
                  <a:pt x="1403373" y="109249"/>
                  <a:pt x="1414020" y="113121"/>
                </a:cubicBezTo>
                <a:cubicBezTo>
                  <a:pt x="1438372" y="121976"/>
                  <a:pt x="1489435" y="131975"/>
                  <a:pt x="1489435" y="131975"/>
                </a:cubicBezTo>
                <a:cubicBezTo>
                  <a:pt x="1498862" y="141402"/>
                  <a:pt x="1506623" y="152860"/>
                  <a:pt x="1517715" y="160255"/>
                </a:cubicBezTo>
                <a:cubicBezTo>
                  <a:pt x="1591133" y="209200"/>
                  <a:pt x="1506140" y="129824"/>
                  <a:pt x="1564849" y="18853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32A71078-FA61-4BF5-9079-E52CD0514311}"/>
              </a:ext>
            </a:extLst>
          </p:cNvPr>
          <p:cNvSpPr/>
          <p:nvPr/>
        </p:nvSpPr>
        <p:spPr>
          <a:xfrm rot="15603766">
            <a:off x="3909968" y="3342027"/>
            <a:ext cx="812273" cy="132182"/>
          </a:xfrm>
          <a:custGeom>
            <a:avLst/>
            <a:gdLst>
              <a:gd name="connsiteX0" fmla="*/ 0 w 1564849"/>
              <a:gd name="connsiteY0" fmla="*/ 179109 h 188536"/>
              <a:gd name="connsiteX1" fmla="*/ 75414 w 1564849"/>
              <a:gd name="connsiteY1" fmla="*/ 103694 h 188536"/>
              <a:gd name="connsiteX2" fmla="*/ 103695 w 1564849"/>
              <a:gd name="connsiteY2" fmla="*/ 75414 h 188536"/>
              <a:gd name="connsiteX3" fmla="*/ 131975 w 1564849"/>
              <a:gd name="connsiteY3" fmla="*/ 65987 h 188536"/>
              <a:gd name="connsiteX4" fmla="*/ 179109 w 1564849"/>
              <a:gd name="connsiteY4" fmla="*/ 47134 h 188536"/>
              <a:gd name="connsiteX5" fmla="*/ 216816 w 1564849"/>
              <a:gd name="connsiteY5" fmla="*/ 37707 h 188536"/>
              <a:gd name="connsiteX6" fmla="*/ 245097 w 1564849"/>
              <a:gd name="connsiteY6" fmla="*/ 28280 h 188536"/>
              <a:gd name="connsiteX7" fmla="*/ 273377 w 1564849"/>
              <a:gd name="connsiteY7" fmla="*/ 9426 h 188536"/>
              <a:gd name="connsiteX8" fmla="*/ 301657 w 1564849"/>
              <a:gd name="connsiteY8" fmla="*/ 0 h 188536"/>
              <a:gd name="connsiteX9" fmla="*/ 1008668 w 1564849"/>
              <a:gd name="connsiteY9" fmla="*/ 9426 h 188536"/>
              <a:gd name="connsiteX10" fmla="*/ 1206631 w 1564849"/>
              <a:gd name="connsiteY10" fmla="*/ 37707 h 188536"/>
              <a:gd name="connsiteX11" fmla="*/ 1319752 w 1564849"/>
              <a:gd name="connsiteY11" fmla="*/ 65987 h 188536"/>
              <a:gd name="connsiteX12" fmla="*/ 1357459 w 1564849"/>
              <a:gd name="connsiteY12" fmla="*/ 84841 h 188536"/>
              <a:gd name="connsiteX13" fmla="*/ 1385740 w 1564849"/>
              <a:gd name="connsiteY13" fmla="*/ 94268 h 188536"/>
              <a:gd name="connsiteX14" fmla="*/ 1414020 w 1564849"/>
              <a:gd name="connsiteY14" fmla="*/ 113121 h 188536"/>
              <a:gd name="connsiteX15" fmla="*/ 1489435 w 1564849"/>
              <a:gd name="connsiteY15" fmla="*/ 131975 h 188536"/>
              <a:gd name="connsiteX16" fmla="*/ 1517715 w 1564849"/>
              <a:gd name="connsiteY16" fmla="*/ 160255 h 188536"/>
              <a:gd name="connsiteX17" fmla="*/ 1564849 w 1564849"/>
              <a:gd name="connsiteY17" fmla="*/ 188536 h 18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64849" h="188536">
                <a:moveTo>
                  <a:pt x="0" y="179109"/>
                </a:moveTo>
                <a:lnTo>
                  <a:pt x="75414" y="103694"/>
                </a:lnTo>
                <a:cubicBezTo>
                  <a:pt x="84841" y="94267"/>
                  <a:pt x="91048" y="79630"/>
                  <a:pt x="103695" y="75414"/>
                </a:cubicBezTo>
                <a:cubicBezTo>
                  <a:pt x="113122" y="72272"/>
                  <a:pt x="122671" y="69476"/>
                  <a:pt x="131975" y="65987"/>
                </a:cubicBezTo>
                <a:cubicBezTo>
                  <a:pt x="147819" y="60045"/>
                  <a:pt x="163056" y="52485"/>
                  <a:pt x="179109" y="47134"/>
                </a:cubicBezTo>
                <a:cubicBezTo>
                  <a:pt x="191400" y="43037"/>
                  <a:pt x="204359" y="41266"/>
                  <a:pt x="216816" y="37707"/>
                </a:cubicBezTo>
                <a:cubicBezTo>
                  <a:pt x="226371" y="34977"/>
                  <a:pt x="235670" y="31422"/>
                  <a:pt x="245097" y="28280"/>
                </a:cubicBezTo>
                <a:cubicBezTo>
                  <a:pt x="254524" y="21995"/>
                  <a:pt x="263244" y="14493"/>
                  <a:pt x="273377" y="9426"/>
                </a:cubicBezTo>
                <a:cubicBezTo>
                  <a:pt x="282264" y="4982"/>
                  <a:pt x="291720" y="0"/>
                  <a:pt x="301657" y="0"/>
                </a:cubicBezTo>
                <a:cubicBezTo>
                  <a:pt x="537348" y="0"/>
                  <a:pt x="772998" y="6284"/>
                  <a:pt x="1008668" y="9426"/>
                </a:cubicBezTo>
                <a:cubicBezTo>
                  <a:pt x="1131501" y="23074"/>
                  <a:pt x="1065444" y="14175"/>
                  <a:pt x="1206631" y="37707"/>
                </a:cubicBezTo>
                <a:cubicBezTo>
                  <a:pt x="1246871" y="44414"/>
                  <a:pt x="1282410" y="47316"/>
                  <a:pt x="1319752" y="65987"/>
                </a:cubicBezTo>
                <a:cubicBezTo>
                  <a:pt x="1332321" y="72272"/>
                  <a:pt x="1344543" y="79305"/>
                  <a:pt x="1357459" y="84841"/>
                </a:cubicBezTo>
                <a:cubicBezTo>
                  <a:pt x="1366592" y="88755"/>
                  <a:pt x="1376852" y="89824"/>
                  <a:pt x="1385740" y="94268"/>
                </a:cubicBezTo>
                <a:cubicBezTo>
                  <a:pt x="1395873" y="99335"/>
                  <a:pt x="1403373" y="109249"/>
                  <a:pt x="1414020" y="113121"/>
                </a:cubicBezTo>
                <a:cubicBezTo>
                  <a:pt x="1438372" y="121976"/>
                  <a:pt x="1489435" y="131975"/>
                  <a:pt x="1489435" y="131975"/>
                </a:cubicBezTo>
                <a:cubicBezTo>
                  <a:pt x="1498862" y="141402"/>
                  <a:pt x="1506623" y="152860"/>
                  <a:pt x="1517715" y="160255"/>
                </a:cubicBezTo>
                <a:cubicBezTo>
                  <a:pt x="1591133" y="209200"/>
                  <a:pt x="1506140" y="129824"/>
                  <a:pt x="1564849" y="18853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CC0ACDE-245B-4452-B2A0-FF5368061337}"/>
              </a:ext>
            </a:extLst>
          </p:cNvPr>
          <p:cNvSpPr txBox="1"/>
          <p:nvPr/>
        </p:nvSpPr>
        <p:spPr>
          <a:xfrm>
            <a:off x="4947531" y="3244334"/>
            <a:ext cx="6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C6F154E-012D-433F-9F08-B9BB82FCC297}"/>
              </a:ext>
            </a:extLst>
          </p:cNvPr>
          <p:cNvSpPr txBox="1"/>
          <p:nvPr/>
        </p:nvSpPr>
        <p:spPr>
          <a:xfrm>
            <a:off x="3837244" y="3280937"/>
            <a:ext cx="6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05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5" grpId="0" animBg="1"/>
      <p:bldP spid="17" grpId="0" animBg="1"/>
      <p:bldP spid="18" grpId="0"/>
      <p:bldP spid="20" grpId="0"/>
      <p:bldP spid="21" grpId="0"/>
      <p:bldP spid="3" grpId="0" animBg="1"/>
      <p:bldP spid="19" grpId="0" animBg="1"/>
      <p:bldP spid="22" grpId="0" animBg="1"/>
      <p:bldP spid="25" grpId="0" animBg="1"/>
      <p:bldP spid="6" grpId="0" animBg="1"/>
      <p:bldP spid="9" grpId="0" animBg="1"/>
      <p:bldP spid="27" grpId="0"/>
      <p:bldP spid="28" grpId="0" animBg="1"/>
      <p:bldP spid="29" grpId="0" animBg="1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/>
      <p:bldP spid="37" grpId="0" animBg="1"/>
      <p:bldP spid="38" grpId="0" animBg="1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BF2B1-359F-4883-843E-0B76E8CD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D8227C9-18C4-4328-A7FC-4B26359324D9}"/>
              </a:ext>
            </a:extLst>
          </p:cNvPr>
          <p:cNvSpPr/>
          <p:nvPr/>
        </p:nvSpPr>
        <p:spPr>
          <a:xfrm>
            <a:off x="4067856" y="2170980"/>
            <a:ext cx="825705" cy="7395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EEFCCB-921A-4522-AB92-6BFB1BA5C093}"/>
              </a:ext>
            </a:extLst>
          </p:cNvPr>
          <p:cNvSpPr/>
          <p:nvPr/>
        </p:nvSpPr>
        <p:spPr>
          <a:xfrm>
            <a:off x="6620374" y="2202262"/>
            <a:ext cx="825705" cy="720468"/>
          </a:xfrm>
          <a:prstGeom prst="ellipse">
            <a:avLst/>
          </a:prstGeom>
          <a:ln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r1</a:t>
            </a:r>
            <a:endParaRPr lang="zh-CN" altLang="en-US" dirty="0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27C2AD9-F291-4696-A52E-D5EF41957F40}"/>
              </a:ext>
            </a:extLst>
          </p:cNvPr>
          <p:cNvSpPr/>
          <p:nvPr/>
        </p:nvSpPr>
        <p:spPr>
          <a:xfrm rot="414136">
            <a:off x="7473658" y="2305219"/>
            <a:ext cx="586353" cy="514555"/>
          </a:xfrm>
          <a:custGeom>
            <a:avLst/>
            <a:gdLst>
              <a:gd name="connsiteX0" fmla="*/ 0 w 923827"/>
              <a:gd name="connsiteY0" fmla="*/ 160256 h 810706"/>
              <a:gd name="connsiteX1" fmla="*/ 103695 w 923827"/>
              <a:gd name="connsiteY1" fmla="*/ 47135 h 810706"/>
              <a:gd name="connsiteX2" fmla="*/ 131975 w 923827"/>
              <a:gd name="connsiteY2" fmla="*/ 18854 h 810706"/>
              <a:gd name="connsiteX3" fmla="*/ 188536 w 923827"/>
              <a:gd name="connsiteY3" fmla="*/ 0 h 810706"/>
              <a:gd name="connsiteX4" fmla="*/ 452487 w 923827"/>
              <a:gd name="connsiteY4" fmla="*/ 18854 h 810706"/>
              <a:gd name="connsiteX5" fmla="*/ 537328 w 923827"/>
              <a:gd name="connsiteY5" fmla="*/ 47135 h 810706"/>
              <a:gd name="connsiteX6" fmla="*/ 565608 w 923827"/>
              <a:gd name="connsiteY6" fmla="*/ 56561 h 810706"/>
              <a:gd name="connsiteX7" fmla="*/ 650450 w 923827"/>
              <a:gd name="connsiteY7" fmla="*/ 94269 h 810706"/>
              <a:gd name="connsiteX8" fmla="*/ 678730 w 923827"/>
              <a:gd name="connsiteY8" fmla="*/ 103695 h 810706"/>
              <a:gd name="connsiteX9" fmla="*/ 707010 w 923827"/>
              <a:gd name="connsiteY9" fmla="*/ 122549 h 810706"/>
              <a:gd name="connsiteX10" fmla="*/ 772998 w 923827"/>
              <a:gd name="connsiteY10" fmla="*/ 160256 h 810706"/>
              <a:gd name="connsiteX11" fmla="*/ 829559 w 923827"/>
              <a:gd name="connsiteY11" fmla="*/ 216817 h 810706"/>
              <a:gd name="connsiteX12" fmla="*/ 876693 w 923827"/>
              <a:gd name="connsiteY12" fmla="*/ 320512 h 810706"/>
              <a:gd name="connsiteX13" fmla="*/ 895546 w 923827"/>
              <a:gd name="connsiteY13" fmla="*/ 358219 h 810706"/>
              <a:gd name="connsiteX14" fmla="*/ 914400 w 923827"/>
              <a:gd name="connsiteY14" fmla="*/ 424207 h 810706"/>
              <a:gd name="connsiteX15" fmla="*/ 923827 w 923827"/>
              <a:gd name="connsiteY15" fmla="*/ 452487 h 810706"/>
              <a:gd name="connsiteX16" fmla="*/ 904973 w 923827"/>
              <a:gd name="connsiteY16" fmla="*/ 650450 h 810706"/>
              <a:gd name="connsiteX17" fmla="*/ 886120 w 923827"/>
              <a:gd name="connsiteY17" fmla="*/ 688157 h 810706"/>
              <a:gd name="connsiteX18" fmla="*/ 857839 w 923827"/>
              <a:gd name="connsiteY18" fmla="*/ 697584 h 810706"/>
              <a:gd name="connsiteX19" fmla="*/ 791852 w 923827"/>
              <a:gd name="connsiteY19" fmla="*/ 735291 h 810706"/>
              <a:gd name="connsiteX20" fmla="*/ 763571 w 923827"/>
              <a:gd name="connsiteY20" fmla="*/ 744718 h 810706"/>
              <a:gd name="connsiteX21" fmla="*/ 688157 w 923827"/>
              <a:gd name="connsiteY21" fmla="*/ 772998 h 810706"/>
              <a:gd name="connsiteX22" fmla="*/ 650450 w 923827"/>
              <a:gd name="connsiteY22" fmla="*/ 791852 h 810706"/>
              <a:gd name="connsiteX23" fmla="*/ 537328 w 923827"/>
              <a:gd name="connsiteY23" fmla="*/ 810706 h 810706"/>
              <a:gd name="connsiteX24" fmla="*/ 188536 w 923827"/>
              <a:gd name="connsiteY24" fmla="*/ 801279 h 810706"/>
              <a:gd name="connsiteX25" fmla="*/ 160256 w 923827"/>
              <a:gd name="connsiteY25" fmla="*/ 791852 h 810706"/>
              <a:gd name="connsiteX26" fmla="*/ 122548 w 923827"/>
              <a:gd name="connsiteY26" fmla="*/ 782425 h 81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3827" h="810706">
                <a:moveTo>
                  <a:pt x="0" y="160256"/>
                </a:moveTo>
                <a:cubicBezTo>
                  <a:pt x="64209" y="83205"/>
                  <a:pt x="29774" y="121056"/>
                  <a:pt x="103695" y="47135"/>
                </a:cubicBezTo>
                <a:cubicBezTo>
                  <a:pt x="113122" y="37708"/>
                  <a:pt x="119328" y="23070"/>
                  <a:pt x="131975" y="18854"/>
                </a:cubicBezTo>
                <a:lnTo>
                  <a:pt x="188536" y="0"/>
                </a:lnTo>
                <a:cubicBezTo>
                  <a:pt x="276520" y="6285"/>
                  <a:pt x="364664" y="10620"/>
                  <a:pt x="452487" y="18854"/>
                </a:cubicBezTo>
                <a:cubicBezTo>
                  <a:pt x="480569" y="21487"/>
                  <a:pt x="512178" y="37704"/>
                  <a:pt x="537328" y="47135"/>
                </a:cubicBezTo>
                <a:cubicBezTo>
                  <a:pt x="546632" y="50624"/>
                  <a:pt x="556181" y="53419"/>
                  <a:pt x="565608" y="56561"/>
                </a:cubicBezTo>
                <a:cubicBezTo>
                  <a:pt x="610424" y="86438"/>
                  <a:pt x="583143" y="71833"/>
                  <a:pt x="650450" y="94269"/>
                </a:cubicBezTo>
                <a:lnTo>
                  <a:pt x="678730" y="103695"/>
                </a:lnTo>
                <a:cubicBezTo>
                  <a:pt x="688157" y="109980"/>
                  <a:pt x="696877" y="117482"/>
                  <a:pt x="707010" y="122549"/>
                </a:cubicBezTo>
                <a:cubicBezTo>
                  <a:pt x="757362" y="147726"/>
                  <a:pt x="716011" y="108968"/>
                  <a:pt x="772998" y="160256"/>
                </a:cubicBezTo>
                <a:cubicBezTo>
                  <a:pt x="792817" y="178093"/>
                  <a:pt x="829559" y="216817"/>
                  <a:pt x="829559" y="216817"/>
                </a:cubicBezTo>
                <a:cubicBezTo>
                  <a:pt x="847874" y="271760"/>
                  <a:pt x="834542" y="236208"/>
                  <a:pt x="876693" y="320512"/>
                </a:cubicBezTo>
                <a:cubicBezTo>
                  <a:pt x="882977" y="333081"/>
                  <a:pt x="891102" y="344888"/>
                  <a:pt x="895546" y="358219"/>
                </a:cubicBezTo>
                <a:cubicBezTo>
                  <a:pt x="918148" y="426024"/>
                  <a:pt x="890726" y="341349"/>
                  <a:pt x="914400" y="424207"/>
                </a:cubicBezTo>
                <a:cubicBezTo>
                  <a:pt x="917130" y="433761"/>
                  <a:pt x="920685" y="443060"/>
                  <a:pt x="923827" y="452487"/>
                </a:cubicBezTo>
                <a:cubicBezTo>
                  <a:pt x="917542" y="518475"/>
                  <a:pt x="915446" y="584996"/>
                  <a:pt x="904973" y="650450"/>
                </a:cubicBezTo>
                <a:cubicBezTo>
                  <a:pt x="902753" y="664326"/>
                  <a:pt x="896057" y="678220"/>
                  <a:pt x="886120" y="688157"/>
                </a:cubicBezTo>
                <a:cubicBezTo>
                  <a:pt x="879094" y="695183"/>
                  <a:pt x="867266" y="694442"/>
                  <a:pt x="857839" y="697584"/>
                </a:cubicBezTo>
                <a:cubicBezTo>
                  <a:pt x="829436" y="716520"/>
                  <a:pt x="825343" y="720938"/>
                  <a:pt x="791852" y="735291"/>
                </a:cubicBezTo>
                <a:cubicBezTo>
                  <a:pt x="782718" y="739205"/>
                  <a:pt x="772998" y="741576"/>
                  <a:pt x="763571" y="744718"/>
                </a:cubicBezTo>
                <a:cubicBezTo>
                  <a:pt x="705486" y="783443"/>
                  <a:pt x="769698" y="745818"/>
                  <a:pt x="688157" y="772998"/>
                </a:cubicBezTo>
                <a:cubicBezTo>
                  <a:pt x="674825" y="777442"/>
                  <a:pt x="663781" y="787408"/>
                  <a:pt x="650450" y="791852"/>
                </a:cubicBezTo>
                <a:cubicBezTo>
                  <a:pt x="629775" y="798744"/>
                  <a:pt x="552272" y="808571"/>
                  <a:pt x="537328" y="810706"/>
                </a:cubicBezTo>
                <a:cubicBezTo>
                  <a:pt x="421064" y="807564"/>
                  <a:pt x="304697" y="807087"/>
                  <a:pt x="188536" y="801279"/>
                </a:cubicBezTo>
                <a:cubicBezTo>
                  <a:pt x="178612" y="800783"/>
                  <a:pt x="169810" y="794582"/>
                  <a:pt x="160256" y="791852"/>
                </a:cubicBezTo>
                <a:cubicBezTo>
                  <a:pt x="147798" y="788293"/>
                  <a:pt x="122548" y="782425"/>
                  <a:pt x="122548" y="782425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5389591-1CFF-4B4F-918F-14FC38599133}"/>
              </a:ext>
            </a:extLst>
          </p:cNvPr>
          <p:cNvSpPr/>
          <p:nvPr/>
        </p:nvSpPr>
        <p:spPr>
          <a:xfrm rot="4898559">
            <a:off x="6877681" y="3326665"/>
            <a:ext cx="812273" cy="132182"/>
          </a:xfrm>
          <a:custGeom>
            <a:avLst/>
            <a:gdLst>
              <a:gd name="connsiteX0" fmla="*/ 0 w 1564849"/>
              <a:gd name="connsiteY0" fmla="*/ 179109 h 188536"/>
              <a:gd name="connsiteX1" fmla="*/ 75414 w 1564849"/>
              <a:gd name="connsiteY1" fmla="*/ 103694 h 188536"/>
              <a:gd name="connsiteX2" fmla="*/ 103695 w 1564849"/>
              <a:gd name="connsiteY2" fmla="*/ 75414 h 188536"/>
              <a:gd name="connsiteX3" fmla="*/ 131975 w 1564849"/>
              <a:gd name="connsiteY3" fmla="*/ 65987 h 188536"/>
              <a:gd name="connsiteX4" fmla="*/ 179109 w 1564849"/>
              <a:gd name="connsiteY4" fmla="*/ 47134 h 188536"/>
              <a:gd name="connsiteX5" fmla="*/ 216816 w 1564849"/>
              <a:gd name="connsiteY5" fmla="*/ 37707 h 188536"/>
              <a:gd name="connsiteX6" fmla="*/ 245097 w 1564849"/>
              <a:gd name="connsiteY6" fmla="*/ 28280 h 188536"/>
              <a:gd name="connsiteX7" fmla="*/ 273377 w 1564849"/>
              <a:gd name="connsiteY7" fmla="*/ 9426 h 188536"/>
              <a:gd name="connsiteX8" fmla="*/ 301657 w 1564849"/>
              <a:gd name="connsiteY8" fmla="*/ 0 h 188536"/>
              <a:gd name="connsiteX9" fmla="*/ 1008668 w 1564849"/>
              <a:gd name="connsiteY9" fmla="*/ 9426 h 188536"/>
              <a:gd name="connsiteX10" fmla="*/ 1206631 w 1564849"/>
              <a:gd name="connsiteY10" fmla="*/ 37707 h 188536"/>
              <a:gd name="connsiteX11" fmla="*/ 1319752 w 1564849"/>
              <a:gd name="connsiteY11" fmla="*/ 65987 h 188536"/>
              <a:gd name="connsiteX12" fmla="*/ 1357459 w 1564849"/>
              <a:gd name="connsiteY12" fmla="*/ 84841 h 188536"/>
              <a:gd name="connsiteX13" fmla="*/ 1385740 w 1564849"/>
              <a:gd name="connsiteY13" fmla="*/ 94268 h 188536"/>
              <a:gd name="connsiteX14" fmla="*/ 1414020 w 1564849"/>
              <a:gd name="connsiteY14" fmla="*/ 113121 h 188536"/>
              <a:gd name="connsiteX15" fmla="*/ 1489435 w 1564849"/>
              <a:gd name="connsiteY15" fmla="*/ 131975 h 188536"/>
              <a:gd name="connsiteX16" fmla="*/ 1517715 w 1564849"/>
              <a:gd name="connsiteY16" fmla="*/ 160255 h 188536"/>
              <a:gd name="connsiteX17" fmla="*/ 1564849 w 1564849"/>
              <a:gd name="connsiteY17" fmla="*/ 188536 h 18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64849" h="188536">
                <a:moveTo>
                  <a:pt x="0" y="179109"/>
                </a:moveTo>
                <a:lnTo>
                  <a:pt x="75414" y="103694"/>
                </a:lnTo>
                <a:cubicBezTo>
                  <a:pt x="84841" y="94267"/>
                  <a:pt x="91048" y="79630"/>
                  <a:pt x="103695" y="75414"/>
                </a:cubicBezTo>
                <a:cubicBezTo>
                  <a:pt x="113122" y="72272"/>
                  <a:pt x="122671" y="69476"/>
                  <a:pt x="131975" y="65987"/>
                </a:cubicBezTo>
                <a:cubicBezTo>
                  <a:pt x="147819" y="60045"/>
                  <a:pt x="163056" y="52485"/>
                  <a:pt x="179109" y="47134"/>
                </a:cubicBezTo>
                <a:cubicBezTo>
                  <a:pt x="191400" y="43037"/>
                  <a:pt x="204359" y="41266"/>
                  <a:pt x="216816" y="37707"/>
                </a:cubicBezTo>
                <a:cubicBezTo>
                  <a:pt x="226371" y="34977"/>
                  <a:pt x="235670" y="31422"/>
                  <a:pt x="245097" y="28280"/>
                </a:cubicBezTo>
                <a:cubicBezTo>
                  <a:pt x="254524" y="21995"/>
                  <a:pt x="263244" y="14493"/>
                  <a:pt x="273377" y="9426"/>
                </a:cubicBezTo>
                <a:cubicBezTo>
                  <a:pt x="282264" y="4982"/>
                  <a:pt x="291720" y="0"/>
                  <a:pt x="301657" y="0"/>
                </a:cubicBezTo>
                <a:cubicBezTo>
                  <a:pt x="537348" y="0"/>
                  <a:pt x="772998" y="6284"/>
                  <a:pt x="1008668" y="9426"/>
                </a:cubicBezTo>
                <a:cubicBezTo>
                  <a:pt x="1131501" y="23074"/>
                  <a:pt x="1065444" y="14175"/>
                  <a:pt x="1206631" y="37707"/>
                </a:cubicBezTo>
                <a:cubicBezTo>
                  <a:pt x="1246871" y="44414"/>
                  <a:pt x="1282410" y="47316"/>
                  <a:pt x="1319752" y="65987"/>
                </a:cubicBezTo>
                <a:cubicBezTo>
                  <a:pt x="1332321" y="72272"/>
                  <a:pt x="1344543" y="79305"/>
                  <a:pt x="1357459" y="84841"/>
                </a:cubicBezTo>
                <a:cubicBezTo>
                  <a:pt x="1366592" y="88755"/>
                  <a:pt x="1376852" y="89824"/>
                  <a:pt x="1385740" y="94268"/>
                </a:cubicBezTo>
                <a:cubicBezTo>
                  <a:pt x="1395873" y="99335"/>
                  <a:pt x="1403373" y="109249"/>
                  <a:pt x="1414020" y="113121"/>
                </a:cubicBezTo>
                <a:cubicBezTo>
                  <a:pt x="1438372" y="121976"/>
                  <a:pt x="1489435" y="131975"/>
                  <a:pt x="1489435" y="131975"/>
                </a:cubicBezTo>
                <a:cubicBezTo>
                  <a:pt x="1498862" y="141402"/>
                  <a:pt x="1506623" y="152860"/>
                  <a:pt x="1517715" y="160255"/>
                </a:cubicBezTo>
                <a:cubicBezTo>
                  <a:pt x="1591133" y="209200"/>
                  <a:pt x="1506140" y="129824"/>
                  <a:pt x="1564849" y="18853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7B121037-96AE-4B51-A962-4C8B7334F5A8}"/>
              </a:ext>
            </a:extLst>
          </p:cNvPr>
          <p:cNvSpPr/>
          <p:nvPr/>
        </p:nvSpPr>
        <p:spPr>
          <a:xfrm rot="16200000">
            <a:off x="3320029" y="2285941"/>
            <a:ext cx="736250" cy="537328"/>
          </a:xfrm>
          <a:custGeom>
            <a:avLst/>
            <a:gdLst>
              <a:gd name="connsiteX0" fmla="*/ 226244 w 736250"/>
              <a:gd name="connsiteY0" fmla="*/ 537328 h 537328"/>
              <a:gd name="connsiteX1" fmla="*/ 197963 w 736250"/>
              <a:gd name="connsiteY1" fmla="*/ 480767 h 537328"/>
              <a:gd name="connsiteX2" fmla="*/ 141402 w 736250"/>
              <a:gd name="connsiteY2" fmla="*/ 414779 h 537328"/>
              <a:gd name="connsiteX3" fmla="*/ 113122 w 736250"/>
              <a:gd name="connsiteY3" fmla="*/ 395926 h 537328"/>
              <a:gd name="connsiteX4" fmla="*/ 84842 w 736250"/>
              <a:gd name="connsiteY4" fmla="*/ 358219 h 537328"/>
              <a:gd name="connsiteX5" fmla="*/ 47134 w 736250"/>
              <a:gd name="connsiteY5" fmla="*/ 329938 h 537328"/>
              <a:gd name="connsiteX6" fmla="*/ 37708 w 736250"/>
              <a:gd name="connsiteY6" fmla="*/ 301658 h 537328"/>
              <a:gd name="connsiteX7" fmla="*/ 0 w 736250"/>
              <a:gd name="connsiteY7" fmla="*/ 245097 h 537328"/>
              <a:gd name="connsiteX8" fmla="*/ 9427 w 736250"/>
              <a:gd name="connsiteY8" fmla="*/ 94268 h 537328"/>
              <a:gd name="connsiteX9" fmla="*/ 37708 w 736250"/>
              <a:gd name="connsiteY9" fmla="*/ 75415 h 537328"/>
              <a:gd name="connsiteX10" fmla="*/ 75415 w 736250"/>
              <a:gd name="connsiteY10" fmla="*/ 47134 h 537328"/>
              <a:gd name="connsiteX11" fmla="*/ 103695 w 736250"/>
              <a:gd name="connsiteY11" fmla="*/ 37707 h 537328"/>
              <a:gd name="connsiteX12" fmla="*/ 179110 w 736250"/>
              <a:gd name="connsiteY12" fmla="*/ 18854 h 537328"/>
              <a:gd name="connsiteX13" fmla="*/ 207390 w 736250"/>
              <a:gd name="connsiteY13" fmla="*/ 9427 h 537328"/>
              <a:gd name="connsiteX14" fmla="*/ 282805 w 736250"/>
              <a:gd name="connsiteY14" fmla="*/ 0 h 537328"/>
              <a:gd name="connsiteX15" fmla="*/ 593889 w 736250"/>
              <a:gd name="connsiteY15" fmla="*/ 9427 h 537328"/>
              <a:gd name="connsiteX16" fmla="*/ 622169 w 736250"/>
              <a:gd name="connsiteY16" fmla="*/ 18854 h 537328"/>
              <a:gd name="connsiteX17" fmla="*/ 659877 w 736250"/>
              <a:gd name="connsiteY17" fmla="*/ 47134 h 537328"/>
              <a:gd name="connsiteX18" fmla="*/ 697584 w 736250"/>
              <a:gd name="connsiteY18" fmla="*/ 113122 h 537328"/>
              <a:gd name="connsiteX19" fmla="*/ 725864 w 736250"/>
              <a:gd name="connsiteY19" fmla="*/ 169683 h 537328"/>
              <a:gd name="connsiteX20" fmla="*/ 725864 w 736250"/>
              <a:gd name="connsiteY20" fmla="*/ 282804 h 537328"/>
              <a:gd name="connsiteX21" fmla="*/ 716438 w 736250"/>
              <a:gd name="connsiteY21" fmla="*/ 320511 h 537328"/>
              <a:gd name="connsiteX22" fmla="*/ 659877 w 736250"/>
              <a:gd name="connsiteY22" fmla="*/ 377072 h 537328"/>
              <a:gd name="connsiteX23" fmla="*/ 622169 w 736250"/>
              <a:gd name="connsiteY23" fmla="*/ 433633 h 537328"/>
              <a:gd name="connsiteX24" fmla="*/ 612743 w 736250"/>
              <a:gd name="connsiteY24" fmla="*/ 461913 h 537328"/>
              <a:gd name="connsiteX25" fmla="*/ 584462 w 736250"/>
              <a:gd name="connsiteY25" fmla="*/ 499621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6250" h="537328">
                <a:moveTo>
                  <a:pt x="226244" y="537328"/>
                </a:moveTo>
                <a:cubicBezTo>
                  <a:pt x="216817" y="518474"/>
                  <a:pt x="208808" y="498842"/>
                  <a:pt x="197963" y="480767"/>
                </a:cubicBezTo>
                <a:cubicBezTo>
                  <a:pt x="185479" y="459961"/>
                  <a:pt x="160601" y="430778"/>
                  <a:pt x="141402" y="414779"/>
                </a:cubicBezTo>
                <a:cubicBezTo>
                  <a:pt x="132699" y="407526"/>
                  <a:pt x="122549" y="402210"/>
                  <a:pt x="113122" y="395926"/>
                </a:cubicBezTo>
                <a:cubicBezTo>
                  <a:pt x="103695" y="383357"/>
                  <a:pt x="95951" y="369328"/>
                  <a:pt x="84842" y="358219"/>
                </a:cubicBezTo>
                <a:cubicBezTo>
                  <a:pt x="73732" y="347109"/>
                  <a:pt x="57192" y="342008"/>
                  <a:pt x="47134" y="329938"/>
                </a:cubicBezTo>
                <a:cubicBezTo>
                  <a:pt x="40773" y="322305"/>
                  <a:pt x="42534" y="310344"/>
                  <a:pt x="37708" y="301658"/>
                </a:cubicBezTo>
                <a:cubicBezTo>
                  <a:pt x="26704" y="281850"/>
                  <a:pt x="0" y="245097"/>
                  <a:pt x="0" y="245097"/>
                </a:cubicBezTo>
                <a:cubicBezTo>
                  <a:pt x="3142" y="194821"/>
                  <a:pt x="-1501" y="143443"/>
                  <a:pt x="9427" y="94268"/>
                </a:cubicBezTo>
                <a:cubicBezTo>
                  <a:pt x="11885" y="83208"/>
                  <a:pt x="28489" y="82000"/>
                  <a:pt x="37708" y="75415"/>
                </a:cubicBezTo>
                <a:cubicBezTo>
                  <a:pt x="50493" y="66283"/>
                  <a:pt x="61774" y="54929"/>
                  <a:pt x="75415" y="47134"/>
                </a:cubicBezTo>
                <a:cubicBezTo>
                  <a:pt x="84042" y="42204"/>
                  <a:pt x="94109" y="40321"/>
                  <a:pt x="103695" y="37707"/>
                </a:cubicBezTo>
                <a:cubicBezTo>
                  <a:pt x="128694" y="30889"/>
                  <a:pt x="154528" y="27048"/>
                  <a:pt x="179110" y="18854"/>
                </a:cubicBezTo>
                <a:cubicBezTo>
                  <a:pt x="188537" y="15712"/>
                  <a:pt x="197614" y="11205"/>
                  <a:pt x="207390" y="9427"/>
                </a:cubicBezTo>
                <a:cubicBezTo>
                  <a:pt x="232315" y="4895"/>
                  <a:pt x="257667" y="3142"/>
                  <a:pt x="282805" y="0"/>
                </a:cubicBezTo>
                <a:cubicBezTo>
                  <a:pt x="386500" y="3142"/>
                  <a:pt x="490306" y="3672"/>
                  <a:pt x="593889" y="9427"/>
                </a:cubicBezTo>
                <a:cubicBezTo>
                  <a:pt x="603810" y="9978"/>
                  <a:pt x="613542" y="13924"/>
                  <a:pt x="622169" y="18854"/>
                </a:cubicBezTo>
                <a:cubicBezTo>
                  <a:pt x="635810" y="26649"/>
                  <a:pt x="647308" y="37707"/>
                  <a:pt x="659877" y="47134"/>
                </a:cubicBezTo>
                <a:cubicBezTo>
                  <a:pt x="678809" y="75534"/>
                  <a:pt x="683233" y="79637"/>
                  <a:pt x="697584" y="113122"/>
                </a:cubicBezTo>
                <a:cubicBezTo>
                  <a:pt x="721003" y="167765"/>
                  <a:pt x="689631" y="115330"/>
                  <a:pt x="725864" y="169683"/>
                </a:cubicBezTo>
                <a:cubicBezTo>
                  <a:pt x="740307" y="227454"/>
                  <a:pt x="739104" y="203359"/>
                  <a:pt x="725864" y="282804"/>
                </a:cubicBezTo>
                <a:cubicBezTo>
                  <a:pt x="723734" y="295584"/>
                  <a:pt x="723868" y="309897"/>
                  <a:pt x="716438" y="320511"/>
                </a:cubicBezTo>
                <a:cubicBezTo>
                  <a:pt x="701148" y="342354"/>
                  <a:pt x="674667" y="354887"/>
                  <a:pt x="659877" y="377072"/>
                </a:cubicBezTo>
                <a:lnTo>
                  <a:pt x="622169" y="433633"/>
                </a:lnTo>
                <a:cubicBezTo>
                  <a:pt x="619027" y="443060"/>
                  <a:pt x="617187" y="453025"/>
                  <a:pt x="612743" y="461913"/>
                </a:cubicBezTo>
                <a:cubicBezTo>
                  <a:pt x="602084" y="483232"/>
                  <a:pt x="597719" y="486364"/>
                  <a:pt x="584462" y="49962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5953F2-55BD-45FD-9AD2-0B48CA072179}"/>
              </a:ext>
            </a:extLst>
          </p:cNvPr>
          <p:cNvSpPr txBox="1"/>
          <p:nvPr/>
        </p:nvSpPr>
        <p:spPr>
          <a:xfrm>
            <a:off x="2998569" y="2257891"/>
            <a:ext cx="56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C79FFD-BE2E-4DD0-97FD-44F673275FC9}"/>
              </a:ext>
            </a:extLst>
          </p:cNvPr>
          <p:cNvSpPr txBox="1"/>
          <p:nvPr/>
        </p:nvSpPr>
        <p:spPr>
          <a:xfrm>
            <a:off x="6666412" y="1388323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5FD8DE-CE72-4D30-A0A5-5A6A2EBA3FFD}"/>
              </a:ext>
            </a:extLst>
          </p:cNvPr>
          <p:cNvSpPr txBox="1"/>
          <p:nvPr/>
        </p:nvSpPr>
        <p:spPr>
          <a:xfrm>
            <a:off x="4311262" y="1269589"/>
            <a:ext cx="58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612DB6C3-9496-401F-87BF-803D1E2BE93A}"/>
              </a:ext>
            </a:extLst>
          </p:cNvPr>
          <p:cNvSpPr/>
          <p:nvPr/>
        </p:nvSpPr>
        <p:spPr>
          <a:xfrm rot="5400000" flipV="1">
            <a:off x="5496167" y="733642"/>
            <a:ext cx="504333" cy="45719"/>
          </a:xfrm>
          <a:custGeom>
            <a:avLst/>
            <a:gdLst>
              <a:gd name="connsiteX0" fmla="*/ 0 w 1008668"/>
              <a:gd name="connsiteY0" fmla="*/ 0 h 0"/>
              <a:gd name="connsiteX1" fmla="*/ 1008668 w 100866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8668">
                <a:moveTo>
                  <a:pt x="0" y="0"/>
                </a:moveTo>
                <a:lnTo>
                  <a:pt x="1008668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BB993A-A996-4B75-BA81-81CE96E324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55" y="5009811"/>
            <a:ext cx="2056686" cy="2514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714BC92-B16A-4729-83EA-96B352689D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34" y="5615099"/>
            <a:ext cx="5601829" cy="278248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077A8D41-B6FE-44CA-A77F-848D39888735}"/>
              </a:ext>
            </a:extLst>
          </p:cNvPr>
          <p:cNvSpPr/>
          <p:nvPr/>
        </p:nvSpPr>
        <p:spPr>
          <a:xfrm>
            <a:off x="4158221" y="2257891"/>
            <a:ext cx="654879" cy="5865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9BB6252-959D-4636-9564-449288B418A3}"/>
              </a:ext>
            </a:extLst>
          </p:cNvPr>
          <p:cNvSpPr/>
          <p:nvPr/>
        </p:nvSpPr>
        <p:spPr>
          <a:xfrm>
            <a:off x="5348722" y="1077548"/>
            <a:ext cx="764384" cy="666962"/>
          </a:xfrm>
          <a:prstGeom prst="ellipse">
            <a:avLst/>
          </a:prstGeom>
          <a:ln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32EE6EC-FA7B-46C6-8A85-77153B5E3CF0}"/>
              </a:ext>
            </a:extLst>
          </p:cNvPr>
          <p:cNvSpPr/>
          <p:nvPr/>
        </p:nvSpPr>
        <p:spPr>
          <a:xfrm>
            <a:off x="6696573" y="2260858"/>
            <a:ext cx="673305" cy="587492"/>
          </a:xfrm>
          <a:prstGeom prst="ellipse">
            <a:avLst/>
          </a:prstGeom>
          <a:ln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r1</a:t>
            </a:r>
            <a:endParaRPr lang="zh-CN" altLang="en-US" dirty="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E5D2FDD0-CCE6-4980-974E-03DA0AF1460A}"/>
              </a:ext>
            </a:extLst>
          </p:cNvPr>
          <p:cNvSpPr/>
          <p:nvPr/>
        </p:nvSpPr>
        <p:spPr>
          <a:xfrm>
            <a:off x="6099142" y="1621410"/>
            <a:ext cx="801279" cy="575035"/>
          </a:xfrm>
          <a:custGeom>
            <a:avLst/>
            <a:gdLst>
              <a:gd name="connsiteX0" fmla="*/ 0 w 801279"/>
              <a:gd name="connsiteY0" fmla="*/ 0 h 575035"/>
              <a:gd name="connsiteX1" fmla="*/ 452487 w 801279"/>
              <a:gd name="connsiteY1" fmla="*/ 216817 h 575035"/>
              <a:gd name="connsiteX2" fmla="*/ 480767 w 801279"/>
              <a:gd name="connsiteY2" fmla="*/ 235670 h 575035"/>
              <a:gd name="connsiteX3" fmla="*/ 537328 w 801279"/>
              <a:gd name="connsiteY3" fmla="*/ 292231 h 575035"/>
              <a:gd name="connsiteX4" fmla="*/ 565609 w 801279"/>
              <a:gd name="connsiteY4" fmla="*/ 320512 h 575035"/>
              <a:gd name="connsiteX5" fmla="*/ 603316 w 801279"/>
              <a:gd name="connsiteY5" fmla="*/ 348792 h 575035"/>
              <a:gd name="connsiteX6" fmla="*/ 631596 w 801279"/>
              <a:gd name="connsiteY6" fmla="*/ 367646 h 575035"/>
              <a:gd name="connsiteX7" fmla="*/ 688157 w 801279"/>
              <a:gd name="connsiteY7" fmla="*/ 424206 h 575035"/>
              <a:gd name="connsiteX8" fmla="*/ 716437 w 801279"/>
              <a:gd name="connsiteY8" fmla="*/ 452487 h 575035"/>
              <a:gd name="connsiteX9" fmla="*/ 782425 w 801279"/>
              <a:gd name="connsiteY9" fmla="*/ 546755 h 575035"/>
              <a:gd name="connsiteX10" fmla="*/ 801279 w 801279"/>
              <a:gd name="connsiteY10" fmla="*/ 575035 h 57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1279" h="575035">
                <a:moveTo>
                  <a:pt x="0" y="0"/>
                </a:moveTo>
                <a:lnTo>
                  <a:pt x="452487" y="216817"/>
                </a:lnTo>
                <a:cubicBezTo>
                  <a:pt x="462660" y="221804"/>
                  <a:pt x="472299" y="228143"/>
                  <a:pt x="480767" y="235670"/>
                </a:cubicBezTo>
                <a:cubicBezTo>
                  <a:pt x="500695" y="253384"/>
                  <a:pt x="518474" y="273377"/>
                  <a:pt x="537328" y="292231"/>
                </a:cubicBezTo>
                <a:cubicBezTo>
                  <a:pt x="546755" y="301658"/>
                  <a:pt x="554944" y="312513"/>
                  <a:pt x="565609" y="320512"/>
                </a:cubicBezTo>
                <a:cubicBezTo>
                  <a:pt x="578178" y="329939"/>
                  <a:pt x="590531" y="339660"/>
                  <a:pt x="603316" y="348792"/>
                </a:cubicBezTo>
                <a:cubicBezTo>
                  <a:pt x="612535" y="355377"/>
                  <a:pt x="623128" y="360119"/>
                  <a:pt x="631596" y="367646"/>
                </a:cubicBezTo>
                <a:cubicBezTo>
                  <a:pt x="651524" y="385360"/>
                  <a:pt x="669303" y="405352"/>
                  <a:pt x="688157" y="424206"/>
                </a:cubicBezTo>
                <a:cubicBezTo>
                  <a:pt x="697584" y="433633"/>
                  <a:pt x="709042" y="441395"/>
                  <a:pt x="716437" y="452487"/>
                </a:cubicBezTo>
                <a:cubicBezTo>
                  <a:pt x="803114" y="582500"/>
                  <a:pt x="712639" y="449055"/>
                  <a:pt x="782425" y="546755"/>
                </a:cubicBezTo>
                <a:cubicBezTo>
                  <a:pt x="789010" y="555974"/>
                  <a:pt x="801279" y="575035"/>
                  <a:pt x="801279" y="57503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890E897-153F-4DF9-B30B-B45073C61A50}"/>
              </a:ext>
            </a:extLst>
          </p:cNvPr>
          <p:cNvSpPr/>
          <p:nvPr/>
        </p:nvSpPr>
        <p:spPr>
          <a:xfrm>
            <a:off x="4741682" y="1630837"/>
            <a:ext cx="659877" cy="565608"/>
          </a:xfrm>
          <a:custGeom>
            <a:avLst/>
            <a:gdLst>
              <a:gd name="connsiteX0" fmla="*/ 659877 w 659877"/>
              <a:gd name="connsiteY0" fmla="*/ 0 h 565608"/>
              <a:gd name="connsiteX1" fmla="*/ 329939 w 659877"/>
              <a:gd name="connsiteY1" fmla="*/ 226243 h 565608"/>
              <a:gd name="connsiteX2" fmla="*/ 311085 w 659877"/>
              <a:gd name="connsiteY2" fmla="*/ 254524 h 565608"/>
              <a:gd name="connsiteX3" fmla="*/ 226244 w 659877"/>
              <a:gd name="connsiteY3" fmla="*/ 329938 h 565608"/>
              <a:gd name="connsiteX4" fmla="*/ 207390 w 659877"/>
              <a:gd name="connsiteY4" fmla="*/ 358219 h 565608"/>
              <a:gd name="connsiteX5" fmla="*/ 169683 w 659877"/>
              <a:gd name="connsiteY5" fmla="*/ 386499 h 565608"/>
              <a:gd name="connsiteX6" fmla="*/ 103695 w 659877"/>
              <a:gd name="connsiteY6" fmla="*/ 433633 h 565608"/>
              <a:gd name="connsiteX7" fmla="*/ 47134 w 659877"/>
              <a:gd name="connsiteY7" fmla="*/ 471340 h 565608"/>
              <a:gd name="connsiteX8" fmla="*/ 18854 w 659877"/>
              <a:gd name="connsiteY8" fmla="*/ 527901 h 565608"/>
              <a:gd name="connsiteX9" fmla="*/ 0 w 659877"/>
              <a:gd name="connsiteY9" fmla="*/ 565608 h 5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9877" h="565608">
                <a:moveTo>
                  <a:pt x="659877" y="0"/>
                </a:moveTo>
                <a:cubicBezTo>
                  <a:pt x="549898" y="75414"/>
                  <a:pt x="403909" y="115287"/>
                  <a:pt x="329939" y="226243"/>
                </a:cubicBezTo>
                <a:cubicBezTo>
                  <a:pt x="323654" y="235670"/>
                  <a:pt x="318612" y="246056"/>
                  <a:pt x="311085" y="254524"/>
                </a:cubicBezTo>
                <a:cubicBezTo>
                  <a:pt x="264123" y="307356"/>
                  <a:pt x="269226" y="301284"/>
                  <a:pt x="226244" y="329938"/>
                </a:cubicBezTo>
                <a:cubicBezTo>
                  <a:pt x="219959" y="339365"/>
                  <a:pt x="215401" y="350208"/>
                  <a:pt x="207390" y="358219"/>
                </a:cubicBezTo>
                <a:cubicBezTo>
                  <a:pt x="196281" y="369328"/>
                  <a:pt x="182468" y="377367"/>
                  <a:pt x="169683" y="386499"/>
                </a:cubicBezTo>
                <a:cubicBezTo>
                  <a:pt x="139853" y="407806"/>
                  <a:pt x="134488" y="407239"/>
                  <a:pt x="103695" y="433633"/>
                </a:cubicBezTo>
                <a:cubicBezTo>
                  <a:pt x="58758" y="472150"/>
                  <a:pt x="95241" y="455306"/>
                  <a:pt x="47134" y="471340"/>
                </a:cubicBezTo>
                <a:cubicBezTo>
                  <a:pt x="29853" y="523189"/>
                  <a:pt x="48092" y="476736"/>
                  <a:pt x="18854" y="527901"/>
                </a:cubicBezTo>
                <a:cubicBezTo>
                  <a:pt x="11882" y="540102"/>
                  <a:pt x="0" y="565608"/>
                  <a:pt x="0" y="56560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55D00B5-07A0-4A12-8B86-076D1FC590AF}"/>
              </a:ext>
            </a:extLst>
          </p:cNvPr>
          <p:cNvSpPr txBox="1"/>
          <p:nvPr/>
        </p:nvSpPr>
        <p:spPr>
          <a:xfrm>
            <a:off x="8315820" y="2475103"/>
            <a:ext cx="6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01ABF07-C21B-4265-BDFB-934A2F4B7139}"/>
              </a:ext>
            </a:extLst>
          </p:cNvPr>
          <p:cNvSpPr/>
          <p:nvPr/>
        </p:nvSpPr>
        <p:spPr>
          <a:xfrm>
            <a:off x="6671819" y="3862782"/>
            <a:ext cx="825705" cy="720468"/>
          </a:xfrm>
          <a:prstGeom prst="ellipse">
            <a:avLst/>
          </a:prstGeom>
          <a:ln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r2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4647310-1C98-426D-A0FA-1B1D109CD771}"/>
              </a:ext>
            </a:extLst>
          </p:cNvPr>
          <p:cNvSpPr/>
          <p:nvPr/>
        </p:nvSpPr>
        <p:spPr>
          <a:xfrm>
            <a:off x="4092265" y="3862160"/>
            <a:ext cx="825705" cy="720468"/>
          </a:xfrm>
          <a:prstGeom prst="ellipse">
            <a:avLst/>
          </a:prstGeom>
          <a:ln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q2</a:t>
            </a:r>
            <a:endParaRPr lang="zh-CN" altLang="en-US" dirty="0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F0AA9C79-AC91-477C-8618-1E2F690D74D9}"/>
              </a:ext>
            </a:extLst>
          </p:cNvPr>
          <p:cNvSpPr/>
          <p:nvPr/>
        </p:nvSpPr>
        <p:spPr>
          <a:xfrm rot="10386319">
            <a:off x="3488437" y="4129865"/>
            <a:ext cx="586353" cy="514555"/>
          </a:xfrm>
          <a:custGeom>
            <a:avLst/>
            <a:gdLst>
              <a:gd name="connsiteX0" fmla="*/ 0 w 923827"/>
              <a:gd name="connsiteY0" fmla="*/ 160256 h 810706"/>
              <a:gd name="connsiteX1" fmla="*/ 103695 w 923827"/>
              <a:gd name="connsiteY1" fmla="*/ 47135 h 810706"/>
              <a:gd name="connsiteX2" fmla="*/ 131975 w 923827"/>
              <a:gd name="connsiteY2" fmla="*/ 18854 h 810706"/>
              <a:gd name="connsiteX3" fmla="*/ 188536 w 923827"/>
              <a:gd name="connsiteY3" fmla="*/ 0 h 810706"/>
              <a:gd name="connsiteX4" fmla="*/ 452487 w 923827"/>
              <a:gd name="connsiteY4" fmla="*/ 18854 h 810706"/>
              <a:gd name="connsiteX5" fmla="*/ 537328 w 923827"/>
              <a:gd name="connsiteY5" fmla="*/ 47135 h 810706"/>
              <a:gd name="connsiteX6" fmla="*/ 565608 w 923827"/>
              <a:gd name="connsiteY6" fmla="*/ 56561 h 810706"/>
              <a:gd name="connsiteX7" fmla="*/ 650450 w 923827"/>
              <a:gd name="connsiteY7" fmla="*/ 94269 h 810706"/>
              <a:gd name="connsiteX8" fmla="*/ 678730 w 923827"/>
              <a:gd name="connsiteY8" fmla="*/ 103695 h 810706"/>
              <a:gd name="connsiteX9" fmla="*/ 707010 w 923827"/>
              <a:gd name="connsiteY9" fmla="*/ 122549 h 810706"/>
              <a:gd name="connsiteX10" fmla="*/ 772998 w 923827"/>
              <a:gd name="connsiteY10" fmla="*/ 160256 h 810706"/>
              <a:gd name="connsiteX11" fmla="*/ 829559 w 923827"/>
              <a:gd name="connsiteY11" fmla="*/ 216817 h 810706"/>
              <a:gd name="connsiteX12" fmla="*/ 876693 w 923827"/>
              <a:gd name="connsiteY12" fmla="*/ 320512 h 810706"/>
              <a:gd name="connsiteX13" fmla="*/ 895546 w 923827"/>
              <a:gd name="connsiteY13" fmla="*/ 358219 h 810706"/>
              <a:gd name="connsiteX14" fmla="*/ 914400 w 923827"/>
              <a:gd name="connsiteY14" fmla="*/ 424207 h 810706"/>
              <a:gd name="connsiteX15" fmla="*/ 923827 w 923827"/>
              <a:gd name="connsiteY15" fmla="*/ 452487 h 810706"/>
              <a:gd name="connsiteX16" fmla="*/ 904973 w 923827"/>
              <a:gd name="connsiteY16" fmla="*/ 650450 h 810706"/>
              <a:gd name="connsiteX17" fmla="*/ 886120 w 923827"/>
              <a:gd name="connsiteY17" fmla="*/ 688157 h 810706"/>
              <a:gd name="connsiteX18" fmla="*/ 857839 w 923827"/>
              <a:gd name="connsiteY18" fmla="*/ 697584 h 810706"/>
              <a:gd name="connsiteX19" fmla="*/ 791852 w 923827"/>
              <a:gd name="connsiteY19" fmla="*/ 735291 h 810706"/>
              <a:gd name="connsiteX20" fmla="*/ 763571 w 923827"/>
              <a:gd name="connsiteY20" fmla="*/ 744718 h 810706"/>
              <a:gd name="connsiteX21" fmla="*/ 688157 w 923827"/>
              <a:gd name="connsiteY21" fmla="*/ 772998 h 810706"/>
              <a:gd name="connsiteX22" fmla="*/ 650450 w 923827"/>
              <a:gd name="connsiteY22" fmla="*/ 791852 h 810706"/>
              <a:gd name="connsiteX23" fmla="*/ 537328 w 923827"/>
              <a:gd name="connsiteY23" fmla="*/ 810706 h 810706"/>
              <a:gd name="connsiteX24" fmla="*/ 188536 w 923827"/>
              <a:gd name="connsiteY24" fmla="*/ 801279 h 810706"/>
              <a:gd name="connsiteX25" fmla="*/ 160256 w 923827"/>
              <a:gd name="connsiteY25" fmla="*/ 791852 h 810706"/>
              <a:gd name="connsiteX26" fmla="*/ 122548 w 923827"/>
              <a:gd name="connsiteY26" fmla="*/ 782425 h 81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3827" h="810706">
                <a:moveTo>
                  <a:pt x="0" y="160256"/>
                </a:moveTo>
                <a:cubicBezTo>
                  <a:pt x="64209" y="83205"/>
                  <a:pt x="29774" y="121056"/>
                  <a:pt x="103695" y="47135"/>
                </a:cubicBezTo>
                <a:cubicBezTo>
                  <a:pt x="113122" y="37708"/>
                  <a:pt x="119328" y="23070"/>
                  <a:pt x="131975" y="18854"/>
                </a:cubicBezTo>
                <a:lnTo>
                  <a:pt x="188536" y="0"/>
                </a:lnTo>
                <a:cubicBezTo>
                  <a:pt x="276520" y="6285"/>
                  <a:pt x="364664" y="10620"/>
                  <a:pt x="452487" y="18854"/>
                </a:cubicBezTo>
                <a:cubicBezTo>
                  <a:pt x="480569" y="21487"/>
                  <a:pt x="512178" y="37704"/>
                  <a:pt x="537328" y="47135"/>
                </a:cubicBezTo>
                <a:cubicBezTo>
                  <a:pt x="546632" y="50624"/>
                  <a:pt x="556181" y="53419"/>
                  <a:pt x="565608" y="56561"/>
                </a:cubicBezTo>
                <a:cubicBezTo>
                  <a:pt x="610424" y="86438"/>
                  <a:pt x="583143" y="71833"/>
                  <a:pt x="650450" y="94269"/>
                </a:cubicBezTo>
                <a:lnTo>
                  <a:pt x="678730" y="103695"/>
                </a:lnTo>
                <a:cubicBezTo>
                  <a:pt x="688157" y="109980"/>
                  <a:pt x="696877" y="117482"/>
                  <a:pt x="707010" y="122549"/>
                </a:cubicBezTo>
                <a:cubicBezTo>
                  <a:pt x="757362" y="147726"/>
                  <a:pt x="716011" y="108968"/>
                  <a:pt x="772998" y="160256"/>
                </a:cubicBezTo>
                <a:cubicBezTo>
                  <a:pt x="792817" y="178093"/>
                  <a:pt x="829559" y="216817"/>
                  <a:pt x="829559" y="216817"/>
                </a:cubicBezTo>
                <a:cubicBezTo>
                  <a:pt x="847874" y="271760"/>
                  <a:pt x="834542" y="236208"/>
                  <a:pt x="876693" y="320512"/>
                </a:cubicBezTo>
                <a:cubicBezTo>
                  <a:pt x="882977" y="333081"/>
                  <a:pt x="891102" y="344888"/>
                  <a:pt x="895546" y="358219"/>
                </a:cubicBezTo>
                <a:cubicBezTo>
                  <a:pt x="918148" y="426024"/>
                  <a:pt x="890726" y="341349"/>
                  <a:pt x="914400" y="424207"/>
                </a:cubicBezTo>
                <a:cubicBezTo>
                  <a:pt x="917130" y="433761"/>
                  <a:pt x="920685" y="443060"/>
                  <a:pt x="923827" y="452487"/>
                </a:cubicBezTo>
                <a:cubicBezTo>
                  <a:pt x="917542" y="518475"/>
                  <a:pt x="915446" y="584996"/>
                  <a:pt x="904973" y="650450"/>
                </a:cubicBezTo>
                <a:cubicBezTo>
                  <a:pt x="902753" y="664326"/>
                  <a:pt x="896057" y="678220"/>
                  <a:pt x="886120" y="688157"/>
                </a:cubicBezTo>
                <a:cubicBezTo>
                  <a:pt x="879094" y="695183"/>
                  <a:pt x="867266" y="694442"/>
                  <a:pt x="857839" y="697584"/>
                </a:cubicBezTo>
                <a:cubicBezTo>
                  <a:pt x="829436" y="716520"/>
                  <a:pt x="825343" y="720938"/>
                  <a:pt x="791852" y="735291"/>
                </a:cubicBezTo>
                <a:cubicBezTo>
                  <a:pt x="782718" y="739205"/>
                  <a:pt x="772998" y="741576"/>
                  <a:pt x="763571" y="744718"/>
                </a:cubicBezTo>
                <a:cubicBezTo>
                  <a:pt x="705486" y="783443"/>
                  <a:pt x="769698" y="745818"/>
                  <a:pt x="688157" y="772998"/>
                </a:cubicBezTo>
                <a:cubicBezTo>
                  <a:pt x="674825" y="777442"/>
                  <a:pt x="663781" y="787408"/>
                  <a:pt x="650450" y="791852"/>
                </a:cubicBezTo>
                <a:cubicBezTo>
                  <a:pt x="629775" y="798744"/>
                  <a:pt x="552272" y="808571"/>
                  <a:pt x="537328" y="810706"/>
                </a:cubicBezTo>
                <a:cubicBezTo>
                  <a:pt x="421064" y="807564"/>
                  <a:pt x="304697" y="807087"/>
                  <a:pt x="188536" y="801279"/>
                </a:cubicBezTo>
                <a:cubicBezTo>
                  <a:pt x="178612" y="800783"/>
                  <a:pt x="169810" y="794582"/>
                  <a:pt x="160256" y="791852"/>
                </a:cubicBezTo>
                <a:cubicBezTo>
                  <a:pt x="147798" y="788293"/>
                  <a:pt x="122548" y="782425"/>
                  <a:pt x="122548" y="782425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264DAE2-D46A-4CEC-A52D-2D26CCFFB4B2}"/>
              </a:ext>
            </a:extLst>
          </p:cNvPr>
          <p:cNvSpPr txBox="1"/>
          <p:nvPr/>
        </p:nvSpPr>
        <p:spPr>
          <a:xfrm>
            <a:off x="3017000" y="4120837"/>
            <a:ext cx="6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235B6B11-C7B2-4C3C-B3BA-65E08EF159AA}"/>
              </a:ext>
            </a:extLst>
          </p:cNvPr>
          <p:cNvSpPr/>
          <p:nvPr/>
        </p:nvSpPr>
        <p:spPr>
          <a:xfrm rot="414136">
            <a:off x="7526318" y="3933032"/>
            <a:ext cx="586353" cy="514555"/>
          </a:xfrm>
          <a:custGeom>
            <a:avLst/>
            <a:gdLst>
              <a:gd name="connsiteX0" fmla="*/ 0 w 923827"/>
              <a:gd name="connsiteY0" fmla="*/ 160256 h 810706"/>
              <a:gd name="connsiteX1" fmla="*/ 103695 w 923827"/>
              <a:gd name="connsiteY1" fmla="*/ 47135 h 810706"/>
              <a:gd name="connsiteX2" fmla="*/ 131975 w 923827"/>
              <a:gd name="connsiteY2" fmla="*/ 18854 h 810706"/>
              <a:gd name="connsiteX3" fmla="*/ 188536 w 923827"/>
              <a:gd name="connsiteY3" fmla="*/ 0 h 810706"/>
              <a:gd name="connsiteX4" fmla="*/ 452487 w 923827"/>
              <a:gd name="connsiteY4" fmla="*/ 18854 h 810706"/>
              <a:gd name="connsiteX5" fmla="*/ 537328 w 923827"/>
              <a:gd name="connsiteY5" fmla="*/ 47135 h 810706"/>
              <a:gd name="connsiteX6" fmla="*/ 565608 w 923827"/>
              <a:gd name="connsiteY6" fmla="*/ 56561 h 810706"/>
              <a:gd name="connsiteX7" fmla="*/ 650450 w 923827"/>
              <a:gd name="connsiteY7" fmla="*/ 94269 h 810706"/>
              <a:gd name="connsiteX8" fmla="*/ 678730 w 923827"/>
              <a:gd name="connsiteY8" fmla="*/ 103695 h 810706"/>
              <a:gd name="connsiteX9" fmla="*/ 707010 w 923827"/>
              <a:gd name="connsiteY9" fmla="*/ 122549 h 810706"/>
              <a:gd name="connsiteX10" fmla="*/ 772998 w 923827"/>
              <a:gd name="connsiteY10" fmla="*/ 160256 h 810706"/>
              <a:gd name="connsiteX11" fmla="*/ 829559 w 923827"/>
              <a:gd name="connsiteY11" fmla="*/ 216817 h 810706"/>
              <a:gd name="connsiteX12" fmla="*/ 876693 w 923827"/>
              <a:gd name="connsiteY12" fmla="*/ 320512 h 810706"/>
              <a:gd name="connsiteX13" fmla="*/ 895546 w 923827"/>
              <a:gd name="connsiteY13" fmla="*/ 358219 h 810706"/>
              <a:gd name="connsiteX14" fmla="*/ 914400 w 923827"/>
              <a:gd name="connsiteY14" fmla="*/ 424207 h 810706"/>
              <a:gd name="connsiteX15" fmla="*/ 923827 w 923827"/>
              <a:gd name="connsiteY15" fmla="*/ 452487 h 810706"/>
              <a:gd name="connsiteX16" fmla="*/ 904973 w 923827"/>
              <a:gd name="connsiteY16" fmla="*/ 650450 h 810706"/>
              <a:gd name="connsiteX17" fmla="*/ 886120 w 923827"/>
              <a:gd name="connsiteY17" fmla="*/ 688157 h 810706"/>
              <a:gd name="connsiteX18" fmla="*/ 857839 w 923827"/>
              <a:gd name="connsiteY18" fmla="*/ 697584 h 810706"/>
              <a:gd name="connsiteX19" fmla="*/ 791852 w 923827"/>
              <a:gd name="connsiteY19" fmla="*/ 735291 h 810706"/>
              <a:gd name="connsiteX20" fmla="*/ 763571 w 923827"/>
              <a:gd name="connsiteY20" fmla="*/ 744718 h 810706"/>
              <a:gd name="connsiteX21" fmla="*/ 688157 w 923827"/>
              <a:gd name="connsiteY21" fmla="*/ 772998 h 810706"/>
              <a:gd name="connsiteX22" fmla="*/ 650450 w 923827"/>
              <a:gd name="connsiteY22" fmla="*/ 791852 h 810706"/>
              <a:gd name="connsiteX23" fmla="*/ 537328 w 923827"/>
              <a:gd name="connsiteY23" fmla="*/ 810706 h 810706"/>
              <a:gd name="connsiteX24" fmla="*/ 188536 w 923827"/>
              <a:gd name="connsiteY24" fmla="*/ 801279 h 810706"/>
              <a:gd name="connsiteX25" fmla="*/ 160256 w 923827"/>
              <a:gd name="connsiteY25" fmla="*/ 791852 h 810706"/>
              <a:gd name="connsiteX26" fmla="*/ 122548 w 923827"/>
              <a:gd name="connsiteY26" fmla="*/ 782425 h 81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3827" h="810706">
                <a:moveTo>
                  <a:pt x="0" y="160256"/>
                </a:moveTo>
                <a:cubicBezTo>
                  <a:pt x="64209" y="83205"/>
                  <a:pt x="29774" y="121056"/>
                  <a:pt x="103695" y="47135"/>
                </a:cubicBezTo>
                <a:cubicBezTo>
                  <a:pt x="113122" y="37708"/>
                  <a:pt x="119328" y="23070"/>
                  <a:pt x="131975" y="18854"/>
                </a:cubicBezTo>
                <a:lnTo>
                  <a:pt x="188536" y="0"/>
                </a:lnTo>
                <a:cubicBezTo>
                  <a:pt x="276520" y="6285"/>
                  <a:pt x="364664" y="10620"/>
                  <a:pt x="452487" y="18854"/>
                </a:cubicBezTo>
                <a:cubicBezTo>
                  <a:pt x="480569" y="21487"/>
                  <a:pt x="512178" y="37704"/>
                  <a:pt x="537328" y="47135"/>
                </a:cubicBezTo>
                <a:cubicBezTo>
                  <a:pt x="546632" y="50624"/>
                  <a:pt x="556181" y="53419"/>
                  <a:pt x="565608" y="56561"/>
                </a:cubicBezTo>
                <a:cubicBezTo>
                  <a:pt x="610424" y="86438"/>
                  <a:pt x="583143" y="71833"/>
                  <a:pt x="650450" y="94269"/>
                </a:cubicBezTo>
                <a:lnTo>
                  <a:pt x="678730" y="103695"/>
                </a:lnTo>
                <a:cubicBezTo>
                  <a:pt x="688157" y="109980"/>
                  <a:pt x="696877" y="117482"/>
                  <a:pt x="707010" y="122549"/>
                </a:cubicBezTo>
                <a:cubicBezTo>
                  <a:pt x="757362" y="147726"/>
                  <a:pt x="716011" y="108968"/>
                  <a:pt x="772998" y="160256"/>
                </a:cubicBezTo>
                <a:cubicBezTo>
                  <a:pt x="792817" y="178093"/>
                  <a:pt x="829559" y="216817"/>
                  <a:pt x="829559" y="216817"/>
                </a:cubicBezTo>
                <a:cubicBezTo>
                  <a:pt x="847874" y="271760"/>
                  <a:pt x="834542" y="236208"/>
                  <a:pt x="876693" y="320512"/>
                </a:cubicBezTo>
                <a:cubicBezTo>
                  <a:pt x="882977" y="333081"/>
                  <a:pt x="891102" y="344888"/>
                  <a:pt x="895546" y="358219"/>
                </a:cubicBezTo>
                <a:cubicBezTo>
                  <a:pt x="918148" y="426024"/>
                  <a:pt x="890726" y="341349"/>
                  <a:pt x="914400" y="424207"/>
                </a:cubicBezTo>
                <a:cubicBezTo>
                  <a:pt x="917130" y="433761"/>
                  <a:pt x="920685" y="443060"/>
                  <a:pt x="923827" y="452487"/>
                </a:cubicBezTo>
                <a:cubicBezTo>
                  <a:pt x="917542" y="518475"/>
                  <a:pt x="915446" y="584996"/>
                  <a:pt x="904973" y="650450"/>
                </a:cubicBezTo>
                <a:cubicBezTo>
                  <a:pt x="902753" y="664326"/>
                  <a:pt x="896057" y="678220"/>
                  <a:pt x="886120" y="688157"/>
                </a:cubicBezTo>
                <a:cubicBezTo>
                  <a:pt x="879094" y="695183"/>
                  <a:pt x="867266" y="694442"/>
                  <a:pt x="857839" y="697584"/>
                </a:cubicBezTo>
                <a:cubicBezTo>
                  <a:pt x="829436" y="716520"/>
                  <a:pt x="825343" y="720938"/>
                  <a:pt x="791852" y="735291"/>
                </a:cubicBezTo>
                <a:cubicBezTo>
                  <a:pt x="782718" y="739205"/>
                  <a:pt x="772998" y="741576"/>
                  <a:pt x="763571" y="744718"/>
                </a:cubicBezTo>
                <a:cubicBezTo>
                  <a:pt x="705486" y="783443"/>
                  <a:pt x="769698" y="745818"/>
                  <a:pt x="688157" y="772998"/>
                </a:cubicBezTo>
                <a:cubicBezTo>
                  <a:pt x="674825" y="777442"/>
                  <a:pt x="663781" y="787408"/>
                  <a:pt x="650450" y="791852"/>
                </a:cubicBezTo>
                <a:cubicBezTo>
                  <a:pt x="629775" y="798744"/>
                  <a:pt x="552272" y="808571"/>
                  <a:pt x="537328" y="810706"/>
                </a:cubicBezTo>
                <a:cubicBezTo>
                  <a:pt x="421064" y="807564"/>
                  <a:pt x="304697" y="807087"/>
                  <a:pt x="188536" y="801279"/>
                </a:cubicBezTo>
                <a:cubicBezTo>
                  <a:pt x="178612" y="800783"/>
                  <a:pt x="169810" y="794582"/>
                  <a:pt x="160256" y="791852"/>
                </a:cubicBezTo>
                <a:cubicBezTo>
                  <a:pt x="147798" y="788293"/>
                  <a:pt x="122548" y="782425"/>
                  <a:pt x="122548" y="782425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B2B445A-A52A-43C7-8FE8-F70A65A629E3}"/>
              </a:ext>
            </a:extLst>
          </p:cNvPr>
          <p:cNvSpPr txBox="1"/>
          <p:nvPr/>
        </p:nvSpPr>
        <p:spPr>
          <a:xfrm>
            <a:off x="8051869" y="4213296"/>
            <a:ext cx="6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1969FBF0-90E4-4672-B10F-0CF9CD6CB93D}"/>
              </a:ext>
            </a:extLst>
          </p:cNvPr>
          <p:cNvSpPr/>
          <p:nvPr/>
        </p:nvSpPr>
        <p:spPr>
          <a:xfrm rot="15603766">
            <a:off x="6375640" y="3340576"/>
            <a:ext cx="812273" cy="132182"/>
          </a:xfrm>
          <a:custGeom>
            <a:avLst/>
            <a:gdLst>
              <a:gd name="connsiteX0" fmla="*/ 0 w 1564849"/>
              <a:gd name="connsiteY0" fmla="*/ 179109 h 188536"/>
              <a:gd name="connsiteX1" fmla="*/ 75414 w 1564849"/>
              <a:gd name="connsiteY1" fmla="*/ 103694 h 188536"/>
              <a:gd name="connsiteX2" fmla="*/ 103695 w 1564849"/>
              <a:gd name="connsiteY2" fmla="*/ 75414 h 188536"/>
              <a:gd name="connsiteX3" fmla="*/ 131975 w 1564849"/>
              <a:gd name="connsiteY3" fmla="*/ 65987 h 188536"/>
              <a:gd name="connsiteX4" fmla="*/ 179109 w 1564849"/>
              <a:gd name="connsiteY4" fmla="*/ 47134 h 188536"/>
              <a:gd name="connsiteX5" fmla="*/ 216816 w 1564849"/>
              <a:gd name="connsiteY5" fmla="*/ 37707 h 188536"/>
              <a:gd name="connsiteX6" fmla="*/ 245097 w 1564849"/>
              <a:gd name="connsiteY6" fmla="*/ 28280 h 188536"/>
              <a:gd name="connsiteX7" fmla="*/ 273377 w 1564849"/>
              <a:gd name="connsiteY7" fmla="*/ 9426 h 188536"/>
              <a:gd name="connsiteX8" fmla="*/ 301657 w 1564849"/>
              <a:gd name="connsiteY8" fmla="*/ 0 h 188536"/>
              <a:gd name="connsiteX9" fmla="*/ 1008668 w 1564849"/>
              <a:gd name="connsiteY9" fmla="*/ 9426 h 188536"/>
              <a:gd name="connsiteX10" fmla="*/ 1206631 w 1564849"/>
              <a:gd name="connsiteY10" fmla="*/ 37707 h 188536"/>
              <a:gd name="connsiteX11" fmla="*/ 1319752 w 1564849"/>
              <a:gd name="connsiteY11" fmla="*/ 65987 h 188536"/>
              <a:gd name="connsiteX12" fmla="*/ 1357459 w 1564849"/>
              <a:gd name="connsiteY12" fmla="*/ 84841 h 188536"/>
              <a:gd name="connsiteX13" fmla="*/ 1385740 w 1564849"/>
              <a:gd name="connsiteY13" fmla="*/ 94268 h 188536"/>
              <a:gd name="connsiteX14" fmla="*/ 1414020 w 1564849"/>
              <a:gd name="connsiteY14" fmla="*/ 113121 h 188536"/>
              <a:gd name="connsiteX15" fmla="*/ 1489435 w 1564849"/>
              <a:gd name="connsiteY15" fmla="*/ 131975 h 188536"/>
              <a:gd name="connsiteX16" fmla="*/ 1517715 w 1564849"/>
              <a:gd name="connsiteY16" fmla="*/ 160255 h 188536"/>
              <a:gd name="connsiteX17" fmla="*/ 1564849 w 1564849"/>
              <a:gd name="connsiteY17" fmla="*/ 188536 h 18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64849" h="188536">
                <a:moveTo>
                  <a:pt x="0" y="179109"/>
                </a:moveTo>
                <a:lnTo>
                  <a:pt x="75414" y="103694"/>
                </a:lnTo>
                <a:cubicBezTo>
                  <a:pt x="84841" y="94267"/>
                  <a:pt x="91048" y="79630"/>
                  <a:pt x="103695" y="75414"/>
                </a:cubicBezTo>
                <a:cubicBezTo>
                  <a:pt x="113122" y="72272"/>
                  <a:pt x="122671" y="69476"/>
                  <a:pt x="131975" y="65987"/>
                </a:cubicBezTo>
                <a:cubicBezTo>
                  <a:pt x="147819" y="60045"/>
                  <a:pt x="163056" y="52485"/>
                  <a:pt x="179109" y="47134"/>
                </a:cubicBezTo>
                <a:cubicBezTo>
                  <a:pt x="191400" y="43037"/>
                  <a:pt x="204359" y="41266"/>
                  <a:pt x="216816" y="37707"/>
                </a:cubicBezTo>
                <a:cubicBezTo>
                  <a:pt x="226371" y="34977"/>
                  <a:pt x="235670" y="31422"/>
                  <a:pt x="245097" y="28280"/>
                </a:cubicBezTo>
                <a:cubicBezTo>
                  <a:pt x="254524" y="21995"/>
                  <a:pt x="263244" y="14493"/>
                  <a:pt x="273377" y="9426"/>
                </a:cubicBezTo>
                <a:cubicBezTo>
                  <a:pt x="282264" y="4982"/>
                  <a:pt x="291720" y="0"/>
                  <a:pt x="301657" y="0"/>
                </a:cubicBezTo>
                <a:cubicBezTo>
                  <a:pt x="537348" y="0"/>
                  <a:pt x="772998" y="6284"/>
                  <a:pt x="1008668" y="9426"/>
                </a:cubicBezTo>
                <a:cubicBezTo>
                  <a:pt x="1131501" y="23074"/>
                  <a:pt x="1065444" y="14175"/>
                  <a:pt x="1206631" y="37707"/>
                </a:cubicBezTo>
                <a:cubicBezTo>
                  <a:pt x="1246871" y="44414"/>
                  <a:pt x="1282410" y="47316"/>
                  <a:pt x="1319752" y="65987"/>
                </a:cubicBezTo>
                <a:cubicBezTo>
                  <a:pt x="1332321" y="72272"/>
                  <a:pt x="1344543" y="79305"/>
                  <a:pt x="1357459" y="84841"/>
                </a:cubicBezTo>
                <a:cubicBezTo>
                  <a:pt x="1366592" y="88755"/>
                  <a:pt x="1376852" y="89824"/>
                  <a:pt x="1385740" y="94268"/>
                </a:cubicBezTo>
                <a:cubicBezTo>
                  <a:pt x="1395873" y="99335"/>
                  <a:pt x="1403373" y="109249"/>
                  <a:pt x="1414020" y="113121"/>
                </a:cubicBezTo>
                <a:cubicBezTo>
                  <a:pt x="1438372" y="121976"/>
                  <a:pt x="1489435" y="131975"/>
                  <a:pt x="1489435" y="131975"/>
                </a:cubicBezTo>
                <a:cubicBezTo>
                  <a:pt x="1498862" y="141402"/>
                  <a:pt x="1506623" y="152860"/>
                  <a:pt x="1517715" y="160255"/>
                </a:cubicBezTo>
                <a:cubicBezTo>
                  <a:pt x="1591133" y="209200"/>
                  <a:pt x="1506140" y="129824"/>
                  <a:pt x="1564849" y="18853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04B0CC-BC47-46F1-B084-37BFFB635647}"/>
              </a:ext>
            </a:extLst>
          </p:cNvPr>
          <p:cNvSpPr txBox="1"/>
          <p:nvPr/>
        </p:nvSpPr>
        <p:spPr>
          <a:xfrm>
            <a:off x="7413203" y="3242883"/>
            <a:ext cx="6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70914B3-FF54-452C-AF71-9D72D41B4B36}"/>
              </a:ext>
            </a:extLst>
          </p:cNvPr>
          <p:cNvSpPr txBox="1"/>
          <p:nvPr/>
        </p:nvSpPr>
        <p:spPr>
          <a:xfrm>
            <a:off x="6302916" y="3279486"/>
            <a:ext cx="6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6D6F8483-9296-4442-8D04-DAF41B92632B}"/>
              </a:ext>
            </a:extLst>
          </p:cNvPr>
          <p:cNvSpPr/>
          <p:nvPr/>
        </p:nvSpPr>
        <p:spPr>
          <a:xfrm rot="4898559">
            <a:off x="4412009" y="3328116"/>
            <a:ext cx="812273" cy="132182"/>
          </a:xfrm>
          <a:custGeom>
            <a:avLst/>
            <a:gdLst>
              <a:gd name="connsiteX0" fmla="*/ 0 w 1564849"/>
              <a:gd name="connsiteY0" fmla="*/ 179109 h 188536"/>
              <a:gd name="connsiteX1" fmla="*/ 75414 w 1564849"/>
              <a:gd name="connsiteY1" fmla="*/ 103694 h 188536"/>
              <a:gd name="connsiteX2" fmla="*/ 103695 w 1564849"/>
              <a:gd name="connsiteY2" fmla="*/ 75414 h 188536"/>
              <a:gd name="connsiteX3" fmla="*/ 131975 w 1564849"/>
              <a:gd name="connsiteY3" fmla="*/ 65987 h 188536"/>
              <a:gd name="connsiteX4" fmla="*/ 179109 w 1564849"/>
              <a:gd name="connsiteY4" fmla="*/ 47134 h 188536"/>
              <a:gd name="connsiteX5" fmla="*/ 216816 w 1564849"/>
              <a:gd name="connsiteY5" fmla="*/ 37707 h 188536"/>
              <a:gd name="connsiteX6" fmla="*/ 245097 w 1564849"/>
              <a:gd name="connsiteY6" fmla="*/ 28280 h 188536"/>
              <a:gd name="connsiteX7" fmla="*/ 273377 w 1564849"/>
              <a:gd name="connsiteY7" fmla="*/ 9426 h 188536"/>
              <a:gd name="connsiteX8" fmla="*/ 301657 w 1564849"/>
              <a:gd name="connsiteY8" fmla="*/ 0 h 188536"/>
              <a:gd name="connsiteX9" fmla="*/ 1008668 w 1564849"/>
              <a:gd name="connsiteY9" fmla="*/ 9426 h 188536"/>
              <a:gd name="connsiteX10" fmla="*/ 1206631 w 1564849"/>
              <a:gd name="connsiteY10" fmla="*/ 37707 h 188536"/>
              <a:gd name="connsiteX11" fmla="*/ 1319752 w 1564849"/>
              <a:gd name="connsiteY11" fmla="*/ 65987 h 188536"/>
              <a:gd name="connsiteX12" fmla="*/ 1357459 w 1564849"/>
              <a:gd name="connsiteY12" fmla="*/ 84841 h 188536"/>
              <a:gd name="connsiteX13" fmla="*/ 1385740 w 1564849"/>
              <a:gd name="connsiteY13" fmla="*/ 94268 h 188536"/>
              <a:gd name="connsiteX14" fmla="*/ 1414020 w 1564849"/>
              <a:gd name="connsiteY14" fmla="*/ 113121 h 188536"/>
              <a:gd name="connsiteX15" fmla="*/ 1489435 w 1564849"/>
              <a:gd name="connsiteY15" fmla="*/ 131975 h 188536"/>
              <a:gd name="connsiteX16" fmla="*/ 1517715 w 1564849"/>
              <a:gd name="connsiteY16" fmla="*/ 160255 h 188536"/>
              <a:gd name="connsiteX17" fmla="*/ 1564849 w 1564849"/>
              <a:gd name="connsiteY17" fmla="*/ 188536 h 18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64849" h="188536">
                <a:moveTo>
                  <a:pt x="0" y="179109"/>
                </a:moveTo>
                <a:lnTo>
                  <a:pt x="75414" y="103694"/>
                </a:lnTo>
                <a:cubicBezTo>
                  <a:pt x="84841" y="94267"/>
                  <a:pt x="91048" y="79630"/>
                  <a:pt x="103695" y="75414"/>
                </a:cubicBezTo>
                <a:cubicBezTo>
                  <a:pt x="113122" y="72272"/>
                  <a:pt x="122671" y="69476"/>
                  <a:pt x="131975" y="65987"/>
                </a:cubicBezTo>
                <a:cubicBezTo>
                  <a:pt x="147819" y="60045"/>
                  <a:pt x="163056" y="52485"/>
                  <a:pt x="179109" y="47134"/>
                </a:cubicBezTo>
                <a:cubicBezTo>
                  <a:pt x="191400" y="43037"/>
                  <a:pt x="204359" y="41266"/>
                  <a:pt x="216816" y="37707"/>
                </a:cubicBezTo>
                <a:cubicBezTo>
                  <a:pt x="226371" y="34977"/>
                  <a:pt x="235670" y="31422"/>
                  <a:pt x="245097" y="28280"/>
                </a:cubicBezTo>
                <a:cubicBezTo>
                  <a:pt x="254524" y="21995"/>
                  <a:pt x="263244" y="14493"/>
                  <a:pt x="273377" y="9426"/>
                </a:cubicBezTo>
                <a:cubicBezTo>
                  <a:pt x="282264" y="4982"/>
                  <a:pt x="291720" y="0"/>
                  <a:pt x="301657" y="0"/>
                </a:cubicBezTo>
                <a:cubicBezTo>
                  <a:pt x="537348" y="0"/>
                  <a:pt x="772998" y="6284"/>
                  <a:pt x="1008668" y="9426"/>
                </a:cubicBezTo>
                <a:cubicBezTo>
                  <a:pt x="1131501" y="23074"/>
                  <a:pt x="1065444" y="14175"/>
                  <a:pt x="1206631" y="37707"/>
                </a:cubicBezTo>
                <a:cubicBezTo>
                  <a:pt x="1246871" y="44414"/>
                  <a:pt x="1282410" y="47316"/>
                  <a:pt x="1319752" y="65987"/>
                </a:cubicBezTo>
                <a:cubicBezTo>
                  <a:pt x="1332321" y="72272"/>
                  <a:pt x="1344543" y="79305"/>
                  <a:pt x="1357459" y="84841"/>
                </a:cubicBezTo>
                <a:cubicBezTo>
                  <a:pt x="1366592" y="88755"/>
                  <a:pt x="1376852" y="89824"/>
                  <a:pt x="1385740" y="94268"/>
                </a:cubicBezTo>
                <a:cubicBezTo>
                  <a:pt x="1395873" y="99335"/>
                  <a:pt x="1403373" y="109249"/>
                  <a:pt x="1414020" y="113121"/>
                </a:cubicBezTo>
                <a:cubicBezTo>
                  <a:pt x="1438372" y="121976"/>
                  <a:pt x="1489435" y="131975"/>
                  <a:pt x="1489435" y="131975"/>
                </a:cubicBezTo>
                <a:cubicBezTo>
                  <a:pt x="1498862" y="141402"/>
                  <a:pt x="1506623" y="152860"/>
                  <a:pt x="1517715" y="160255"/>
                </a:cubicBezTo>
                <a:cubicBezTo>
                  <a:pt x="1591133" y="209200"/>
                  <a:pt x="1506140" y="129824"/>
                  <a:pt x="1564849" y="18853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32A71078-FA61-4BF5-9079-E52CD0514311}"/>
              </a:ext>
            </a:extLst>
          </p:cNvPr>
          <p:cNvSpPr/>
          <p:nvPr/>
        </p:nvSpPr>
        <p:spPr>
          <a:xfrm rot="15603766">
            <a:off x="3909968" y="3342027"/>
            <a:ext cx="812273" cy="132182"/>
          </a:xfrm>
          <a:custGeom>
            <a:avLst/>
            <a:gdLst>
              <a:gd name="connsiteX0" fmla="*/ 0 w 1564849"/>
              <a:gd name="connsiteY0" fmla="*/ 179109 h 188536"/>
              <a:gd name="connsiteX1" fmla="*/ 75414 w 1564849"/>
              <a:gd name="connsiteY1" fmla="*/ 103694 h 188536"/>
              <a:gd name="connsiteX2" fmla="*/ 103695 w 1564849"/>
              <a:gd name="connsiteY2" fmla="*/ 75414 h 188536"/>
              <a:gd name="connsiteX3" fmla="*/ 131975 w 1564849"/>
              <a:gd name="connsiteY3" fmla="*/ 65987 h 188536"/>
              <a:gd name="connsiteX4" fmla="*/ 179109 w 1564849"/>
              <a:gd name="connsiteY4" fmla="*/ 47134 h 188536"/>
              <a:gd name="connsiteX5" fmla="*/ 216816 w 1564849"/>
              <a:gd name="connsiteY5" fmla="*/ 37707 h 188536"/>
              <a:gd name="connsiteX6" fmla="*/ 245097 w 1564849"/>
              <a:gd name="connsiteY6" fmla="*/ 28280 h 188536"/>
              <a:gd name="connsiteX7" fmla="*/ 273377 w 1564849"/>
              <a:gd name="connsiteY7" fmla="*/ 9426 h 188536"/>
              <a:gd name="connsiteX8" fmla="*/ 301657 w 1564849"/>
              <a:gd name="connsiteY8" fmla="*/ 0 h 188536"/>
              <a:gd name="connsiteX9" fmla="*/ 1008668 w 1564849"/>
              <a:gd name="connsiteY9" fmla="*/ 9426 h 188536"/>
              <a:gd name="connsiteX10" fmla="*/ 1206631 w 1564849"/>
              <a:gd name="connsiteY10" fmla="*/ 37707 h 188536"/>
              <a:gd name="connsiteX11" fmla="*/ 1319752 w 1564849"/>
              <a:gd name="connsiteY11" fmla="*/ 65987 h 188536"/>
              <a:gd name="connsiteX12" fmla="*/ 1357459 w 1564849"/>
              <a:gd name="connsiteY12" fmla="*/ 84841 h 188536"/>
              <a:gd name="connsiteX13" fmla="*/ 1385740 w 1564849"/>
              <a:gd name="connsiteY13" fmla="*/ 94268 h 188536"/>
              <a:gd name="connsiteX14" fmla="*/ 1414020 w 1564849"/>
              <a:gd name="connsiteY14" fmla="*/ 113121 h 188536"/>
              <a:gd name="connsiteX15" fmla="*/ 1489435 w 1564849"/>
              <a:gd name="connsiteY15" fmla="*/ 131975 h 188536"/>
              <a:gd name="connsiteX16" fmla="*/ 1517715 w 1564849"/>
              <a:gd name="connsiteY16" fmla="*/ 160255 h 188536"/>
              <a:gd name="connsiteX17" fmla="*/ 1564849 w 1564849"/>
              <a:gd name="connsiteY17" fmla="*/ 188536 h 18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64849" h="188536">
                <a:moveTo>
                  <a:pt x="0" y="179109"/>
                </a:moveTo>
                <a:lnTo>
                  <a:pt x="75414" y="103694"/>
                </a:lnTo>
                <a:cubicBezTo>
                  <a:pt x="84841" y="94267"/>
                  <a:pt x="91048" y="79630"/>
                  <a:pt x="103695" y="75414"/>
                </a:cubicBezTo>
                <a:cubicBezTo>
                  <a:pt x="113122" y="72272"/>
                  <a:pt x="122671" y="69476"/>
                  <a:pt x="131975" y="65987"/>
                </a:cubicBezTo>
                <a:cubicBezTo>
                  <a:pt x="147819" y="60045"/>
                  <a:pt x="163056" y="52485"/>
                  <a:pt x="179109" y="47134"/>
                </a:cubicBezTo>
                <a:cubicBezTo>
                  <a:pt x="191400" y="43037"/>
                  <a:pt x="204359" y="41266"/>
                  <a:pt x="216816" y="37707"/>
                </a:cubicBezTo>
                <a:cubicBezTo>
                  <a:pt x="226371" y="34977"/>
                  <a:pt x="235670" y="31422"/>
                  <a:pt x="245097" y="28280"/>
                </a:cubicBezTo>
                <a:cubicBezTo>
                  <a:pt x="254524" y="21995"/>
                  <a:pt x="263244" y="14493"/>
                  <a:pt x="273377" y="9426"/>
                </a:cubicBezTo>
                <a:cubicBezTo>
                  <a:pt x="282264" y="4982"/>
                  <a:pt x="291720" y="0"/>
                  <a:pt x="301657" y="0"/>
                </a:cubicBezTo>
                <a:cubicBezTo>
                  <a:pt x="537348" y="0"/>
                  <a:pt x="772998" y="6284"/>
                  <a:pt x="1008668" y="9426"/>
                </a:cubicBezTo>
                <a:cubicBezTo>
                  <a:pt x="1131501" y="23074"/>
                  <a:pt x="1065444" y="14175"/>
                  <a:pt x="1206631" y="37707"/>
                </a:cubicBezTo>
                <a:cubicBezTo>
                  <a:pt x="1246871" y="44414"/>
                  <a:pt x="1282410" y="47316"/>
                  <a:pt x="1319752" y="65987"/>
                </a:cubicBezTo>
                <a:cubicBezTo>
                  <a:pt x="1332321" y="72272"/>
                  <a:pt x="1344543" y="79305"/>
                  <a:pt x="1357459" y="84841"/>
                </a:cubicBezTo>
                <a:cubicBezTo>
                  <a:pt x="1366592" y="88755"/>
                  <a:pt x="1376852" y="89824"/>
                  <a:pt x="1385740" y="94268"/>
                </a:cubicBezTo>
                <a:cubicBezTo>
                  <a:pt x="1395873" y="99335"/>
                  <a:pt x="1403373" y="109249"/>
                  <a:pt x="1414020" y="113121"/>
                </a:cubicBezTo>
                <a:cubicBezTo>
                  <a:pt x="1438372" y="121976"/>
                  <a:pt x="1489435" y="131975"/>
                  <a:pt x="1489435" y="131975"/>
                </a:cubicBezTo>
                <a:cubicBezTo>
                  <a:pt x="1498862" y="141402"/>
                  <a:pt x="1506623" y="152860"/>
                  <a:pt x="1517715" y="160255"/>
                </a:cubicBezTo>
                <a:cubicBezTo>
                  <a:pt x="1591133" y="209200"/>
                  <a:pt x="1506140" y="129824"/>
                  <a:pt x="1564849" y="18853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CC0ACDE-245B-4452-B2A0-FF5368061337}"/>
              </a:ext>
            </a:extLst>
          </p:cNvPr>
          <p:cNvSpPr txBox="1"/>
          <p:nvPr/>
        </p:nvSpPr>
        <p:spPr>
          <a:xfrm>
            <a:off x="4947531" y="3244334"/>
            <a:ext cx="6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C6F154E-012D-433F-9F08-B9BB82FCC297}"/>
              </a:ext>
            </a:extLst>
          </p:cNvPr>
          <p:cNvSpPr txBox="1"/>
          <p:nvPr/>
        </p:nvSpPr>
        <p:spPr>
          <a:xfrm>
            <a:off x="3837244" y="3280937"/>
            <a:ext cx="6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22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063B53-CDD9-4749-8BAF-9FB2F3BECADB}"/>
              </a:ext>
            </a:extLst>
          </p:cNvPr>
          <p:cNvSpPr/>
          <p:nvPr/>
        </p:nvSpPr>
        <p:spPr>
          <a:xfrm>
            <a:off x="3278594" y="2518761"/>
            <a:ext cx="54599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/>
              <a:t>Automata can do  computations?</a:t>
            </a:r>
          </a:p>
        </p:txBody>
      </p:sp>
    </p:spTree>
    <p:extLst>
      <p:ext uri="{BB962C8B-B14F-4D97-AF65-F5344CB8AC3E}">
        <p14:creationId xmlns:p14="http://schemas.microsoft.com/office/powerpoint/2010/main" val="238054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5220B-49A3-4022-9097-1F384F5B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computation and regular language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5ADF3B-5EE2-467A-B9AA-01391A939EA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15" y="1889551"/>
            <a:ext cx="8134554" cy="2765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59273F-9287-49F4-AE5D-2D19C1314B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51" y="3306225"/>
            <a:ext cx="1109638" cy="1793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88D3DE-429D-4F7A-83B8-34B2FCE489B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51" y="3977711"/>
            <a:ext cx="5050364" cy="2765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5A58985-F2E0-4D98-A754-D119B025C20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47" y="4746417"/>
            <a:ext cx="1089524" cy="2329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56B93F-35C7-499A-AAE6-519F9FAE744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2624968"/>
            <a:ext cx="8122819" cy="25645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D4B30A6-3FEE-4B9C-9BA4-716D14832E9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0" y="5350568"/>
            <a:ext cx="9163732" cy="58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6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BF2B1-359F-4883-843E-0B76E8CD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Automata Design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D8227C9-18C4-4328-A7FC-4B26359324D9}"/>
              </a:ext>
            </a:extLst>
          </p:cNvPr>
          <p:cNvSpPr/>
          <p:nvPr/>
        </p:nvSpPr>
        <p:spPr>
          <a:xfrm>
            <a:off x="3848281" y="4586443"/>
            <a:ext cx="1329624" cy="11908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EEFCCB-921A-4522-AB92-6BFB1BA5C093}"/>
              </a:ext>
            </a:extLst>
          </p:cNvPr>
          <p:cNvSpPr/>
          <p:nvPr/>
        </p:nvSpPr>
        <p:spPr>
          <a:xfrm>
            <a:off x="7080243" y="4763563"/>
            <a:ext cx="1084082" cy="945914"/>
          </a:xfrm>
          <a:prstGeom prst="ellipse">
            <a:avLst/>
          </a:prstGeom>
          <a:ln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27C2AD9-F291-4696-A52E-D5EF41957F40}"/>
              </a:ext>
            </a:extLst>
          </p:cNvPr>
          <p:cNvSpPr/>
          <p:nvPr/>
        </p:nvSpPr>
        <p:spPr>
          <a:xfrm rot="17061787">
            <a:off x="7292065" y="4021406"/>
            <a:ext cx="719150" cy="631091"/>
          </a:xfrm>
          <a:custGeom>
            <a:avLst/>
            <a:gdLst>
              <a:gd name="connsiteX0" fmla="*/ 0 w 923827"/>
              <a:gd name="connsiteY0" fmla="*/ 160256 h 810706"/>
              <a:gd name="connsiteX1" fmla="*/ 103695 w 923827"/>
              <a:gd name="connsiteY1" fmla="*/ 47135 h 810706"/>
              <a:gd name="connsiteX2" fmla="*/ 131975 w 923827"/>
              <a:gd name="connsiteY2" fmla="*/ 18854 h 810706"/>
              <a:gd name="connsiteX3" fmla="*/ 188536 w 923827"/>
              <a:gd name="connsiteY3" fmla="*/ 0 h 810706"/>
              <a:gd name="connsiteX4" fmla="*/ 452487 w 923827"/>
              <a:gd name="connsiteY4" fmla="*/ 18854 h 810706"/>
              <a:gd name="connsiteX5" fmla="*/ 537328 w 923827"/>
              <a:gd name="connsiteY5" fmla="*/ 47135 h 810706"/>
              <a:gd name="connsiteX6" fmla="*/ 565608 w 923827"/>
              <a:gd name="connsiteY6" fmla="*/ 56561 h 810706"/>
              <a:gd name="connsiteX7" fmla="*/ 650450 w 923827"/>
              <a:gd name="connsiteY7" fmla="*/ 94269 h 810706"/>
              <a:gd name="connsiteX8" fmla="*/ 678730 w 923827"/>
              <a:gd name="connsiteY8" fmla="*/ 103695 h 810706"/>
              <a:gd name="connsiteX9" fmla="*/ 707010 w 923827"/>
              <a:gd name="connsiteY9" fmla="*/ 122549 h 810706"/>
              <a:gd name="connsiteX10" fmla="*/ 772998 w 923827"/>
              <a:gd name="connsiteY10" fmla="*/ 160256 h 810706"/>
              <a:gd name="connsiteX11" fmla="*/ 829559 w 923827"/>
              <a:gd name="connsiteY11" fmla="*/ 216817 h 810706"/>
              <a:gd name="connsiteX12" fmla="*/ 876693 w 923827"/>
              <a:gd name="connsiteY12" fmla="*/ 320512 h 810706"/>
              <a:gd name="connsiteX13" fmla="*/ 895546 w 923827"/>
              <a:gd name="connsiteY13" fmla="*/ 358219 h 810706"/>
              <a:gd name="connsiteX14" fmla="*/ 914400 w 923827"/>
              <a:gd name="connsiteY14" fmla="*/ 424207 h 810706"/>
              <a:gd name="connsiteX15" fmla="*/ 923827 w 923827"/>
              <a:gd name="connsiteY15" fmla="*/ 452487 h 810706"/>
              <a:gd name="connsiteX16" fmla="*/ 904973 w 923827"/>
              <a:gd name="connsiteY16" fmla="*/ 650450 h 810706"/>
              <a:gd name="connsiteX17" fmla="*/ 886120 w 923827"/>
              <a:gd name="connsiteY17" fmla="*/ 688157 h 810706"/>
              <a:gd name="connsiteX18" fmla="*/ 857839 w 923827"/>
              <a:gd name="connsiteY18" fmla="*/ 697584 h 810706"/>
              <a:gd name="connsiteX19" fmla="*/ 791852 w 923827"/>
              <a:gd name="connsiteY19" fmla="*/ 735291 h 810706"/>
              <a:gd name="connsiteX20" fmla="*/ 763571 w 923827"/>
              <a:gd name="connsiteY20" fmla="*/ 744718 h 810706"/>
              <a:gd name="connsiteX21" fmla="*/ 688157 w 923827"/>
              <a:gd name="connsiteY21" fmla="*/ 772998 h 810706"/>
              <a:gd name="connsiteX22" fmla="*/ 650450 w 923827"/>
              <a:gd name="connsiteY22" fmla="*/ 791852 h 810706"/>
              <a:gd name="connsiteX23" fmla="*/ 537328 w 923827"/>
              <a:gd name="connsiteY23" fmla="*/ 810706 h 810706"/>
              <a:gd name="connsiteX24" fmla="*/ 188536 w 923827"/>
              <a:gd name="connsiteY24" fmla="*/ 801279 h 810706"/>
              <a:gd name="connsiteX25" fmla="*/ 160256 w 923827"/>
              <a:gd name="connsiteY25" fmla="*/ 791852 h 810706"/>
              <a:gd name="connsiteX26" fmla="*/ 122548 w 923827"/>
              <a:gd name="connsiteY26" fmla="*/ 782425 h 81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3827" h="810706">
                <a:moveTo>
                  <a:pt x="0" y="160256"/>
                </a:moveTo>
                <a:cubicBezTo>
                  <a:pt x="64209" y="83205"/>
                  <a:pt x="29774" y="121056"/>
                  <a:pt x="103695" y="47135"/>
                </a:cubicBezTo>
                <a:cubicBezTo>
                  <a:pt x="113122" y="37708"/>
                  <a:pt x="119328" y="23070"/>
                  <a:pt x="131975" y="18854"/>
                </a:cubicBezTo>
                <a:lnTo>
                  <a:pt x="188536" y="0"/>
                </a:lnTo>
                <a:cubicBezTo>
                  <a:pt x="276520" y="6285"/>
                  <a:pt x="364664" y="10620"/>
                  <a:pt x="452487" y="18854"/>
                </a:cubicBezTo>
                <a:cubicBezTo>
                  <a:pt x="480569" y="21487"/>
                  <a:pt x="512178" y="37704"/>
                  <a:pt x="537328" y="47135"/>
                </a:cubicBezTo>
                <a:cubicBezTo>
                  <a:pt x="546632" y="50624"/>
                  <a:pt x="556181" y="53419"/>
                  <a:pt x="565608" y="56561"/>
                </a:cubicBezTo>
                <a:cubicBezTo>
                  <a:pt x="610424" y="86438"/>
                  <a:pt x="583143" y="71833"/>
                  <a:pt x="650450" y="94269"/>
                </a:cubicBezTo>
                <a:lnTo>
                  <a:pt x="678730" y="103695"/>
                </a:lnTo>
                <a:cubicBezTo>
                  <a:pt x="688157" y="109980"/>
                  <a:pt x="696877" y="117482"/>
                  <a:pt x="707010" y="122549"/>
                </a:cubicBezTo>
                <a:cubicBezTo>
                  <a:pt x="757362" y="147726"/>
                  <a:pt x="716011" y="108968"/>
                  <a:pt x="772998" y="160256"/>
                </a:cubicBezTo>
                <a:cubicBezTo>
                  <a:pt x="792817" y="178093"/>
                  <a:pt x="829559" y="216817"/>
                  <a:pt x="829559" y="216817"/>
                </a:cubicBezTo>
                <a:cubicBezTo>
                  <a:pt x="847874" y="271760"/>
                  <a:pt x="834542" y="236208"/>
                  <a:pt x="876693" y="320512"/>
                </a:cubicBezTo>
                <a:cubicBezTo>
                  <a:pt x="882977" y="333081"/>
                  <a:pt x="891102" y="344888"/>
                  <a:pt x="895546" y="358219"/>
                </a:cubicBezTo>
                <a:cubicBezTo>
                  <a:pt x="918148" y="426024"/>
                  <a:pt x="890726" y="341349"/>
                  <a:pt x="914400" y="424207"/>
                </a:cubicBezTo>
                <a:cubicBezTo>
                  <a:pt x="917130" y="433761"/>
                  <a:pt x="920685" y="443060"/>
                  <a:pt x="923827" y="452487"/>
                </a:cubicBezTo>
                <a:cubicBezTo>
                  <a:pt x="917542" y="518475"/>
                  <a:pt x="915446" y="584996"/>
                  <a:pt x="904973" y="650450"/>
                </a:cubicBezTo>
                <a:cubicBezTo>
                  <a:pt x="902753" y="664326"/>
                  <a:pt x="896057" y="678220"/>
                  <a:pt x="886120" y="688157"/>
                </a:cubicBezTo>
                <a:cubicBezTo>
                  <a:pt x="879094" y="695183"/>
                  <a:pt x="867266" y="694442"/>
                  <a:pt x="857839" y="697584"/>
                </a:cubicBezTo>
                <a:cubicBezTo>
                  <a:pt x="829436" y="716520"/>
                  <a:pt x="825343" y="720938"/>
                  <a:pt x="791852" y="735291"/>
                </a:cubicBezTo>
                <a:cubicBezTo>
                  <a:pt x="782718" y="739205"/>
                  <a:pt x="772998" y="741576"/>
                  <a:pt x="763571" y="744718"/>
                </a:cubicBezTo>
                <a:cubicBezTo>
                  <a:pt x="705486" y="783443"/>
                  <a:pt x="769698" y="745818"/>
                  <a:pt x="688157" y="772998"/>
                </a:cubicBezTo>
                <a:cubicBezTo>
                  <a:pt x="674825" y="777442"/>
                  <a:pt x="663781" y="787408"/>
                  <a:pt x="650450" y="791852"/>
                </a:cubicBezTo>
                <a:cubicBezTo>
                  <a:pt x="629775" y="798744"/>
                  <a:pt x="552272" y="808571"/>
                  <a:pt x="537328" y="810706"/>
                </a:cubicBezTo>
                <a:cubicBezTo>
                  <a:pt x="421064" y="807564"/>
                  <a:pt x="304697" y="807087"/>
                  <a:pt x="188536" y="801279"/>
                </a:cubicBezTo>
                <a:cubicBezTo>
                  <a:pt x="178612" y="800783"/>
                  <a:pt x="169810" y="794582"/>
                  <a:pt x="160256" y="791852"/>
                </a:cubicBezTo>
                <a:cubicBezTo>
                  <a:pt x="147798" y="788293"/>
                  <a:pt x="122548" y="782425"/>
                  <a:pt x="122548" y="782425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5389591-1CFF-4B4F-918F-14FC38599133}"/>
              </a:ext>
            </a:extLst>
          </p:cNvPr>
          <p:cNvSpPr/>
          <p:nvPr/>
        </p:nvSpPr>
        <p:spPr>
          <a:xfrm>
            <a:off x="5337224" y="4905062"/>
            <a:ext cx="1564849" cy="188536"/>
          </a:xfrm>
          <a:custGeom>
            <a:avLst/>
            <a:gdLst>
              <a:gd name="connsiteX0" fmla="*/ 0 w 1564849"/>
              <a:gd name="connsiteY0" fmla="*/ 179109 h 188536"/>
              <a:gd name="connsiteX1" fmla="*/ 75414 w 1564849"/>
              <a:gd name="connsiteY1" fmla="*/ 103694 h 188536"/>
              <a:gd name="connsiteX2" fmla="*/ 103695 w 1564849"/>
              <a:gd name="connsiteY2" fmla="*/ 75414 h 188536"/>
              <a:gd name="connsiteX3" fmla="*/ 131975 w 1564849"/>
              <a:gd name="connsiteY3" fmla="*/ 65987 h 188536"/>
              <a:gd name="connsiteX4" fmla="*/ 179109 w 1564849"/>
              <a:gd name="connsiteY4" fmla="*/ 47134 h 188536"/>
              <a:gd name="connsiteX5" fmla="*/ 216816 w 1564849"/>
              <a:gd name="connsiteY5" fmla="*/ 37707 h 188536"/>
              <a:gd name="connsiteX6" fmla="*/ 245097 w 1564849"/>
              <a:gd name="connsiteY6" fmla="*/ 28280 h 188536"/>
              <a:gd name="connsiteX7" fmla="*/ 273377 w 1564849"/>
              <a:gd name="connsiteY7" fmla="*/ 9426 h 188536"/>
              <a:gd name="connsiteX8" fmla="*/ 301657 w 1564849"/>
              <a:gd name="connsiteY8" fmla="*/ 0 h 188536"/>
              <a:gd name="connsiteX9" fmla="*/ 1008668 w 1564849"/>
              <a:gd name="connsiteY9" fmla="*/ 9426 h 188536"/>
              <a:gd name="connsiteX10" fmla="*/ 1206631 w 1564849"/>
              <a:gd name="connsiteY10" fmla="*/ 37707 h 188536"/>
              <a:gd name="connsiteX11" fmla="*/ 1319752 w 1564849"/>
              <a:gd name="connsiteY11" fmla="*/ 65987 h 188536"/>
              <a:gd name="connsiteX12" fmla="*/ 1357459 w 1564849"/>
              <a:gd name="connsiteY12" fmla="*/ 84841 h 188536"/>
              <a:gd name="connsiteX13" fmla="*/ 1385740 w 1564849"/>
              <a:gd name="connsiteY13" fmla="*/ 94268 h 188536"/>
              <a:gd name="connsiteX14" fmla="*/ 1414020 w 1564849"/>
              <a:gd name="connsiteY14" fmla="*/ 113121 h 188536"/>
              <a:gd name="connsiteX15" fmla="*/ 1489435 w 1564849"/>
              <a:gd name="connsiteY15" fmla="*/ 131975 h 188536"/>
              <a:gd name="connsiteX16" fmla="*/ 1517715 w 1564849"/>
              <a:gd name="connsiteY16" fmla="*/ 160255 h 188536"/>
              <a:gd name="connsiteX17" fmla="*/ 1564849 w 1564849"/>
              <a:gd name="connsiteY17" fmla="*/ 188536 h 18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64849" h="188536">
                <a:moveTo>
                  <a:pt x="0" y="179109"/>
                </a:moveTo>
                <a:lnTo>
                  <a:pt x="75414" y="103694"/>
                </a:lnTo>
                <a:cubicBezTo>
                  <a:pt x="84841" y="94267"/>
                  <a:pt x="91048" y="79630"/>
                  <a:pt x="103695" y="75414"/>
                </a:cubicBezTo>
                <a:cubicBezTo>
                  <a:pt x="113122" y="72272"/>
                  <a:pt x="122671" y="69476"/>
                  <a:pt x="131975" y="65987"/>
                </a:cubicBezTo>
                <a:cubicBezTo>
                  <a:pt x="147819" y="60045"/>
                  <a:pt x="163056" y="52485"/>
                  <a:pt x="179109" y="47134"/>
                </a:cubicBezTo>
                <a:cubicBezTo>
                  <a:pt x="191400" y="43037"/>
                  <a:pt x="204359" y="41266"/>
                  <a:pt x="216816" y="37707"/>
                </a:cubicBezTo>
                <a:cubicBezTo>
                  <a:pt x="226371" y="34977"/>
                  <a:pt x="235670" y="31422"/>
                  <a:pt x="245097" y="28280"/>
                </a:cubicBezTo>
                <a:cubicBezTo>
                  <a:pt x="254524" y="21995"/>
                  <a:pt x="263244" y="14493"/>
                  <a:pt x="273377" y="9426"/>
                </a:cubicBezTo>
                <a:cubicBezTo>
                  <a:pt x="282264" y="4982"/>
                  <a:pt x="291720" y="0"/>
                  <a:pt x="301657" y="0"/>
                </a:cubicBezTo>
                <a:cubicBezTo>
                  <a:pt x="537348" y="0"/>
                  <a:pt x="772998" y="6284"/>
                  <a:pt x="1008668" y="9426"/>
                </a:cubicBezTo>
                <a:cubicBezTo>
                  <a:pt x="1131501" y="23074"/>
                  <a:pt x="1065444" y="14175"/>
                  <a:pt x="1206631" y="37707"/>
                </a:cubicBezTo>
                <a:cubicBezTo>
                  <a:pt x="1246871" y="44414"/>
                  <a:pt x="1282410" y="47316"/>
                  <a:pt x="1319752" y="65987"/>
                </a:cubicBezTo>
                <a:cubicBezTo>
                  <a:pt x="1332321" y="72272"/>
                  <a:pt x="1344543" y="79305"/>
                  <a:pt x="1357459" y="84841"/>
                </a:cubicBezTo>
                <a:cubicBezTo>
                  <a:pt x="1366592" y="88755"/>
                  <a:pt x="1376852" y="89824"/>
                  <a:pt x="1385740" y="94268"/>
                </a:cubicBezTo>
                <a:cubicBezTo>
                  <a:pt x="1395873" y="99335"/>
                  <a:pt x="1403373" y="109249"/>
                  <a:pt x="1414020" y="113121"/>
                </a:cubicBezTo>
                <a:cubicBezTo>
                  <a:pt x="1438372" y="121976"/>
                  <a:pt x="1489435" y="131975"/>
                  <a:pt x="1489435" y="131975"/>
                </a:cubicBezTo>
                <a:cubicBezTo>
                  <a:pt x="1498862" y="141402"/>
                  <a:pt x="1506623" y="152860"/>
                  <a:pt x="1517715" y="160255"/>
                </a:cubicBezTo>
                <a:cubicBezTo>
                  <a:pt x="1591133" y="209200"/>
                  <a:pt x="1506140" y="129824"/>
                  <a:pt x="1564849" y="18853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7B121037-96AE-4B51-A962-4C8B7334F5A8}"/>
              </a:ext>
            </a:extLst>
          </p:cNvPr>
          <p:cNvSpPr/>
          <p:nvPr/>
        </p:nvSpPr>
        <p:spPr>
          <a:xfrm>
            <a:off x="4166747" y="3982961"/>
            <a:ext cx="736250" cy="537328"/>
          </a:xfrm>
          <a:custGeom>
            <a:avLst/>
            <a:gdLst>
              <a:gd name="connsiteX0" fmla="*/ 226244 w 736250"/>
              <a:gd name="connsiteY0" fmla="*/ 537328 h 537328"/>
              <a:gd name="connsiteX1" fmla="*/ 197963 w 736250"/>
              <a:gd name="connsiteY1" fmla="*/ 480767 h 537328"/>
              <a:gd name="connsiteX2" fmla="*/ 141402 w 736250"/>
              <a:gd name="connsiteY2" fmla="*/ 414779 h 537328"/>
              <a:gd name="connsiteX3" fmla="*/ 113122 w 736250"/>
              <a:gd name="connsiteY3" fmla="*/ 395926 h 537328"/>
              <a:gd name="connsiteX4" fmla="*/ 84842 w 736250"/>
              <a:gd name="connsiteY4" fmla="*/ 358219 h 537328"/>
              <a:gd name="connsiteX5" fmla="*/ 47134 w 736250"/>
              <a:gd name="connsiteY5" fmla="*/ 329938 h 537328"/>
              <a:gd name="connsiteX6" fmla="*/ 37708 w 736250"/>
              <a:gd name="connsiteY6" fmla="*/ 301658 h 537328"/>
              <a:gd name="connsiteX7" fmla="*/ 0 w 736250"/>
              <a:gd name="connsiteY7" fmla="*/ 245097 h 537328"/>
              <a:gd name="connsiteX8" fmla="*/ 9427 w 736250"/>
              <a:gd name="connsiteY8" fmla="*/ 94268 h 537328"/>
              <a:gd name="connsiteX9" fmla="*/ 37708 w 736250"/>
              <a:gd name="connsiteY9" fmla="*/ 75415 h 537328"/>
              <a:gd name="connsiteX10" fmla="*/ 75415 w 736250"/>
              <a:gd name="connsiteY10" fmla="*/ 47134 h 537328"/>
              <a:gd name="connsiteX11" fmla="*/ 103695 w 736250"/>
              <a:gd name="connsiteY11" fmla="*/ 37707 h 537328"/>
              <a:gd name="connsiteX12" fmla="*/ 179110 w 736250"/>
              <a:gd name="connsiteY12" fmla="*/ 18854 h 537328"/>
              <a:gd name="connsiteX13" fmla="*/ 207390 w 736250"/>
              <a:gd name="connsiteY13" fmla="*/ 9427 h 537328"/>
              <a:gd name="connsiteX14" fmla="*/ 282805 w 736250"/>
              <a:gd name="connsiteY14" fmla="*/ 0 h 537328"/>
              <a:gd name="connsiteX15" fmla="*/ 593889 w 736250"/>
              <a:gd name="connsiteY15" fmla="*/ 9427 h 537328"/>
              <a:gd name="connsiteX16" fmla="*/ 622169 w 736250"/>
              <a:gd name="connsiteY16" fmla="*/ 18854 h 537328"/>
              <a:gd name="connsiteX17" fmla="*/ 659877 w 736250"/>
              <a:gd name="connsiteY17" fmla="*/ 47134 h 537328"/>
              <a:gd name="connsiteX18" fmla="*/ 697584 w 736250"/>
              <a:gd name="connsiteY18" fmla="*/ 113122 h 537328"/>
              <a:gd name="connsiteX19" fmla="*/ 725864 w 736250"/>
              <a:gd name="connsiteY19" fmla="*/ 169683 h 537328"/>
              <a:gd name="connsiteX20" fmla="*/ 725864 w 736250"/>
              <a:gd name="connsiteY20" fmla="*/ 282804 h 537328"/>
              <a:gd name="connsiteX21" fmla="*/ 716438 w 736250"/>
              <a:gd name="connsiteY21" fmla="*/ 320511 h 537328"/>
              <a:gd name="connsiteX22" fmla="*/ 659877 w 736250"/>
              <a:gd name="connsiteY22" fmla="*/ 377072 h 537328"/>
              <a:gd name="connsiteX23" fmla="*/ 622169 w 736250"/>
              <a:gd name="connsiteY23" fmla="*/ 433633 h 537328"/>
              <a:gd name="connsiteX24" fmla="*/ 612743 w 736250"/>
              <a:gd name="connsiteY24" fmla="*/ 461913 h 537328"/>
              <a:gd name="connsiteX25" fmla="*/ 584462 w 736250"/>
              <a:gd name="connsiteY25" fmla="*/ 499621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6250" h="537328">
                <a:moveTo>
                  <a:pt x="226244" y="537328"/>
                </a:moveTo>
                <a:cubicBezTo>
                  <a:pt x="216817" y="518474"/>
                  <a:pt x="208808" y="498842"/>
                  <a:pt x="197963" y="480767"/>
                </a:cubicBezTo>
                <a:cubicBezTo>
                  <a:pt x="185479" y="459961"/>
                  <a:pt x="160601" y="430778"/>
                  <a:pt x="141402" y="414779"/>
                </a:cubicBezTo>
                <a:cubicBezTo>
                  <a:pt x="132699" y="407526"/>
                  <a:pt x="122549" y="402210"/>
                  <a:pt x="113122" y="395926"/>
                </a:cubicBezTo>
                <a:cubicBezTo>
                  <a:pt x="103695" y="383357"/>
                  <a:pt x="95951" y="369328"/>
                  <a:pt x="84842" y="358219"/>
                </a:cubicBezTo>
                <a:cubicBezTo>
                  <a:pt x="73732" y="347109"/>
                  <a:pt x="57192" y="342008"/>
                  <a:pt x="47134" y="329938"/>
                </a:cubicBezTo>
                <a:cubicBezTo>
                  <a:pt x="40773" y="322305"/>
                  <a:pt x="42534" y="310344"/>
                  <a:pt x="37708" y="301658"/>
                </a:cubicBezTo>
                <a:cubicBezTo>
                  <a:pt x="26704" y="281850"/>
                  <a:pt x="0" y="245097"/>
                  <a:pt x="0" y="245097"/>
                </a:cubicBezTo>
                <a:cubicBezTo>
                  <a:pt x="3142" y="194821"/>
                  <a:pt x="-1501" y="143443"/>
                  <a:pt x="9427" y="94268"/>
                </a:cubicBezTo>
                <a:cubicBezTo>
                  <a:pt x="11885" y="83208"/>
                  <a:pt x="28489" y="82000"/>
                  <a:pt x="37708" y="75415"/>
                </a:cubicBezTo>
                <a:cubicBezTo>
                  <a:pt x="50493" y="66283"/>
                  <a:pt x="61774" y="54929"/>
                  <a:pt x="75415" y="47134"/>
                </a:cubicBezTo>
                <a:cubicBezTo>
                  <a:pt x="84042" y="42204"/>
                  <a:pt x="94109" y="40321"/>
                  <a:pt x="103695" y="37707"/>
                </a:cubicBezTo>
                <a:cubicBezTo>
                  <a:pt x="128694" y="30889"/>
                  <a:pt x="154528" y="27048"/>
                  <a:pt x="179110" y="18854"/>
                </a:cubicBezTo>
                <a:cubicBezTo>
                  <a:pt x="188537" y="15712"/>
                  <a:pt x="197614" y="11205"/>
                  <a:pt x="207390" y="9427"/>
                </a:cubicBezTo>
                <a:cubicBezTo>
                  <a:pt x="232315" y="4895"/>
                  <a:pt x="257667" y="3142"/>
                  <a:pt x="282805" y="0"/>
                </a:cubicBezTo>
                <a:cubicBezTo>
                  <a:pt x="386500" y="3142"/>
                  <a:pt x="490306" y="3672"/>
                  <a:pt x="593889" y="9427"/>
                </a:cubicBezTo>
                <a:cubicBezTo>
                  <a:pt x="603810" y="9978"/>
                  <a:pt x="613542" y="13924"/>
                  <a:pt x="622169" y="18854"/>
                </a:cubicBezTo>
                <a:cubicBezTo>
                  <a:pt x="635810" y="26649"/>
                  <a:pt x="647308" y="37707"/>
                  <a:pt x="659877" y="47134"/>
                </a:cubicBezTo>
                <a:cubicBezTo>
                  <a:pt x="678809" y="75534"/>
                  <a:pt x="683233" y="79637"/>
                  <a:pt x="697584" y="113122"/>
                </a:cubicBezTo>
                <a:cubicBezTo>
                  <a:pt x="721003" y="167765"/>
                  <a:pt x="689631" y="115330"/>
                  <a:pt x="725864" y="169683"/>
                </a:cubicBezTo>
                <a:cubicBezTo>
                  <a:pt x="740307" y="227454"/>
                  <a:pt x="739104" y="203359"/>
                  <a:pt x="725864" y="282804"/>
                </a:cubicBezTo>
                <a:cubicBezTo>
                  <a:pt x="723734" y="295584"/>
                  <a:pt x="723868" y="309897"/>
                  <a:pt x="716438" y="320511"/>
                </a:cubicBezTo>
                <a:cubicBezTo>
                  <a:pt x="701148" y="342354"/>
                  <a:pt x="674667" y="354887"/>
                  <a:pt x="659877" y="377072"/>
                </a:cubicBezTo>
                <a:lnTo>
                  <a:pt x="622169" y="433633"/>
                </a:lnTo>
                <a:cubicBezTo>
                  <a:pt x="619027" y="443060"/>
                  <a:pt x="617187" y="453025"/>
                  <a:pt x="612743" y="461913"/>
                </a:cubicBezTo>
                <a:cubicBezTo>
                  <a:pt x="602084" y="483232"/>
                  <a:pt x="597719" y="486364"/>
                  <a:pt x="584462" y="49962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5953F2-55BD-45FD-9AD2-0B48CA072179}"/>
              </a:ext>
            </a:extLst>
          </p:cNvPr>
          <p:cNvSpPr txBox="1"/>
          <p:nvPr/>
        </p:nvSpPr>
        <p:spPr>
          <a:xfrm>
            <a:off x="4489524" y="3587236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C79FFD-BE2E-4DD0-97FD-44F673275FC9}"/>
              </a:ext>
            </a:extLst>
          </p:cNvPr>
          <p:cNvSpPr txBox="1"/>
          <p:nvPr/>
        </p:nvSpPr>
        <p:spPr>
          <a:xfrm>
            <a:off x="8033124" y="3753858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5FD8DE-CE72-4D30-A0A5-5A6A2EBA3FFD}"/>
              </a:ext>
            </a:extLst>
          </p:cNvPr>
          <p:cNvSpPr txBox="1"/>
          <p:nvPr/>
        </p:nvSpPr>
        <p:spPr>
          <a:xfrm>
            <a:off x="5855697" y="4466585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612DB6C3-9496-401F-87BF-803D1E2BE93A}"/>
              </a:ext>
            </a:extLst>
          </p:cNvPr>
          <p:cNvSpPr/>
          <p:nvPr/>
        </p:nvSpPr>
        <p:spPr>
          <a:xfrm rot="10800000">
            <a:off x="8494811" y="5244476"/>
            <a:ext cx="1008668" cy="0"/>
          </a:xfrm>
          <a:custGeom>
            <a:avLst/>
            <a:gdLst>
              <a:gd name="connsiteX0" fmla="*/ 0 w 1008668"/>
              <a:gd name="connsiteY0" fmla="*/ 0 h 0"/>
              <a:gd name="connsiteX1" fmla="*/ 1008668 w 100866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8668">
                <a:moveTo>
                  <a:pt x="0" y="0"/>
                </a:moveTo>
                <a:lnTo>
                  <a:pt x="1008668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A31C7AC-F464-4F4D-9AF9-58307E38FD07}"/>
              </a:ext>
            </a:extLst>
          </p:cNvPr>
          <p:cNvSpPr/>
          <p:nvPr/>
        </p:nvSpPr>
        <p:spPr>
          <a:xfrm>
            <a:off x="5356076" y="5464983"/>
            <a:ext cx="1545996" cy="132182"/>
          </a:xfrm>
          <a:custGeom>
            <a:avLst/>
            <a:gdLst>
              <a:gd name="connsiteX0" fmla="*/ 1545996 w 1545996"/>
              <a:gd name="connsiteY0" fmla="*/ 37732 h 132182"/>
              <a:gd name="connsiteX1" fmla="*/ 744717 w 1545996"/>
              <a:gd name="connsiteY1" fmla="*/ 132000 h 132182"/>
              <a:gd name="connsiteX2" fmla="*/ 697583 w 1545996"/>
              <a:gd name="connsiteY2" fmla="*/ 122573 h 132182"/>
              <a:gd name="connsiteX3" fmla="*/ 499620 w 1545996"/>
              <a:gd name="connsiteY3" fmla="*/ 103719 h 132182"/>
              <a:gd name="connsiteX4" fmla="*/ 320511 w 1545996"/>
              <a:gd name="connsiteY4" fmla="*/ 75439 h 132182"/>
              <a:gd name="connsiteX5" fmla="*/ 254523 w 1545996"/>
              <a:gd name="connsiteY5" fmla="*/ 56585 h 132182"/>
              <a:gd name="connsiteX6" fmla="*/ 226243 w 1545996"/>
              <a:gd name="connsiteY6" fmla="*/ 47159 h 132182"/>
              <a:gd name="connsiteX7" fmla="*/ 179109 w 1545996"/>
              <a:gd name="connsiteY7" fmla="*/ 37732 h 132182"/>
              <a:gd name="connsiteX8" fmla="*/ 37707 w 1545996"/>
              <a:gd name="connsiteY8" fmla="*/ 9451 h 132182"/>
              <a:gd name="connsiteX9" fmla="*/ 0 w 1545996"/>
              <a:gd name="connsiteY9" fmla="*/ 25 h 13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5996" h="132182">
                <a:moveTo>
                  <a:pt x="1545996" y="37732"/>
                </a:moveTo>
                <a:lnTo>
                  <a:pt x="744717" y="132000"/>
                </a:lnTo>
                <a:cubicBezTo>
                  <a:pt x="728774" y="133594"/>
                  <a:pt x="713517" y="124250"/>
                  <a:pt x="697583" y="122573"/>
                </a:cubicBezTo>
                <a:cubicBezTo>
                  <a:pt x="404717" y="91744"/>
                  <a:pt x="679159" y="129368"/>
                  <a:pt x="499620" y="103719"/>
                </a:cubicBezTo>
                <a:cubicBezTo>
                  <a:pt x="404192" y="71910"/>
                  <a:pt x="462875" y="86390"/>
                  <a:pt x="320511" y="75439"/>
                </a:cubicBezTo>
                <a:cubicBezTo>
                  <a:pt x="252726" y="52843"/>
                  <a:pt x="337354" y="80250"/>
                  <a:pt x="254523" y="56585"/>
                </a:cubicBezTo>
                <a:cubicBezTo>
                  <a:pt x="244969" y="53855"/>
                  <a:pt x="235883" y="49569"/>
                  <a:pt x="226243" y="47159"/>
                </a:cubicBezTo>
                <a:cubicBezTo>
                  <a:pt x="210699" y="43273"/>
                  <a:pt x="194721" y="41335"/>
                  <a:pt x="179109" y="37732"/>
                </a:cubicBezTo>
                <a:cubicBezTo>
                  <a:pt x="60927" y="10458"/>
                  <a:pt x="147536" y="25141"/>
                  <a:pt x="37707" y="9451"/>
                </a:cubicBezTo>
                <a:cubicBezTo>
                  <a:pt x="6446" y="-969"/>
                  <a:pt x="19364" y="25"/>
                  <a:pt x="0" y="2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618B6D6-B038-4ABB-B873-66AAF8FED3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19" y="3141309"/>
            <a:ext cx="2474058" cy="2497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EBC1A8B-3A25-448E-9E98-CA079060A9A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10" y="2354324"/>
            <a:ext cx="5098971" cy="278248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077A8D41-B6FE-44CA-A77F-848D39888735}"/>
              </a:ext>
            </a:extLst>
          </p:cNvPr>
          <p:cNvSpPr/>
          <p:nvPr/>
        </p:nvSpPr>
        <p:spPr>
          <a:xfrm>
            <a:off x="4007600" y="4718751"/>
            <a:ext cx="1054544" cy="9445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D76A59-379F-4D30-A034-54805451213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05" y="2354324"/>
            <a:ext cx="1216914" cy="27824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9911597-DAC4-477D-B131-B2223EC6369A}"/>
              </a:ext>
            </a:extLst>
          </p:cNvPr>
          <p:cNvSpPr txBox="1"/>
          <p:nvPr/>
        </p:nvSpPr>
        <p:spPr>
          <a:xfrm>
            <a:off x="5855696" y="5637123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DD6D8E36-4A69-40ED-B169-C26936D3ED0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586" y="5155638"/>
            <a:ext cx="452572" cy="17767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A33D8CB-9100-4C34-A823-5E91CB0CAD8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54" y="5202378"/>
            <a:ext cx="573258" cy="17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5" grpId="0" animBg="1"/>
      <p:bldP spid="17" grpId="0" animBg="1"/>
      <p:bldP spid="18" grpId="0"/>
      <p:bldP spid="20" grpId="0"/>
      <p:bldP spid="21" grpId="0"/>
      <p:bldP spid="3" grpId="0" animBg="1"/>
      <p:bldP spid="8" grpId="0" animBg="1"/>
      <p:bldP spid="19" grpId="0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BF2B1-359F-4883-843E-0B76E8CD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Automata Design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618B6D6-B038-4ABB-B873-66AAF8FED3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95" y="4100553"/>
            <a:ext cx="2474058" cy="2497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2227EC-F700-4FF6-9CB3-639003BF21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10" y="2354324"/>
            <a:ext cx="6832151" cy="2782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D76A59-379F-4D30-A034-54805451213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05" y="2354324"/>
            <a:ext cx="1216914" cy="2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30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063B53-CDD9-4749-8BAF-9FB2F3BECADB}"/>
              </a:ext>
            </a:extLst>
          </p:cNvPr>
          <p:cNvSpPr/>
          <p:nvPr/>
        </p:nvSpPr>
        <p:spPr>
          <a:xfrm>
            <a:off x="977547" y="2551837"/>
            <a:ext cx="1023690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/>
              <a:t>Doe </a:t>
            </a:r>
            <a:r>
              <a:rPr lang="en-US" altLang="zh-CN" sz="5400" dirty="0" err="1"/>
              <a:t>automatas</a:t>
            </a:r>
            <a:r>
              <a:rPr lang="en-US" altLang="zh-CN" sz="5400" dirty="0"/>
              <a:t> have a boundary of computation power?</a:t>
            </a:r>
          </a:p>
        </p:txBody>
      </p:sp>
    </p:spTree>
    <p:extLst>
      <p:ext uri="{BB962C8B-B14F-4D97-AF65-F5344CB8AC3E}">
        <p14:creationId xmlns:p14="http://schemas.microsoft.com/office/powerpoint/2010/main" val="3573610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D4CBE-D554-4A30-B57F-91B800ED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Detect the boundary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2461A-4141-4999-937D-D9D43912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detect the boundary of computation power?</a:t>
            </a:r>
          </a:p>
          <a:p>
            <a:endParaRPr lang="en-US" altLang="zh-CN" dirty="0"/>
          </a:p>
          <a:p>
            <a:r>
              <a:rPr lang="en-US" altLang="zh-CN" dirty="0"/>
              <a:t>Explore how fancy the recognized language sets can be!</a:t>
            </a:r>
          </a:p>
          <a:p>
            <a:endParaRPr lang="en-US" altLang="zh-CN" dirty="0"/>
          </a:p>
          <a:p>
            <a:r>
              <a:rPr lang="en-US" altLang="zh-CN" dirty="0"/>
              <a:t>What does fancy mean in mathematics?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Maybe no equivalent definition but at least we can give some examples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E.g. in the sense of set operations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80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37621-77EA-4376-B85A-1719FB98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 Languages under Set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9B5AD-5C2A-45E3-BB39-5B51626CE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operations: union, intersection, complementation, concatenation…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93A82D1-21B3-4DD8-BBD2-604DA38069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265" y="2748831"/>
            <a:ext cx="917333" cy="262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A7E9D82-C8D6-4EA3-B1EE-B7CD08B4FD6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95" y="2760494"/>
            <a:ext cx="917333" cy="2624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226584D-8CA0-41E5-91F4-8652CE4984A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99" y="2753098"/>
            <a:ext cx="377600" cy="253866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3836E5F-B143-4B18-9BBB-2189F60CFDF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70" y="2783356"/>
            <a:ext cx="2472533" cy="25386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8C61F5F-0D2A-4CBB-8BEA-946FB624045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00" y="4344708"/>
            <a:ext cx="4440228" cy="27824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85FF72E-6241-4E1F-A030-CA223D05E05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97" y="5252786"/>
            <a:ext cx="5625295" cy="278248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7679D472-04AF-4B9B-923F-4977091F4AF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00" y="6021909"/>
            <a:ext cx="6538819" cy="27824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BBC9A747-E7B8-42C4-AE5D-3484F36E660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00" y="3549969"/>
            <a:ext cx="3759695" cy="2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0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063B53-CDD9-4749-8BAF-9FB2F3BECADB}"/>
              </a:ext>
            </a:extLst>
          </p:cNvPr>
          <p:cNvSpPr/>
          <p:nvPr/>
        </p:nvSpPr>
        <p:spPr>
          <a:xfrm>
            <a:off x="3278594" y="2518761"/>
            <a:ext cx="54599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/>
              <a:t>How to model machines?</a:t>
            </a:r>
          </a:p>
        </p:txBody>
      </p:sp>
    </p:spTree>
    <p:extLst>
      <p:ext uri="{BB962C8B-B14F-4D97-AF65-F5344CB8AC3E}">
        <p14:creationId xmlns:p14="http://schemas.microsoft.com/office/powerpoint/2010/main" val="3939075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37621-77EA-4376-B85A-1719FB98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 Languages under Set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9B5AD-5C2A-45E3-BB39-5B51626CE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operations: union, intersection, complementation, concatenation…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93A82D1-21B3-4DD8-BBD2-604DA38069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265" y="2748831"/>
            <a:ext cx="917333" cy="262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A7E9D82-C8D6-4EA3-B1EE-B7CD08B4FD6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95" y="2760494"/>
            <a:ext cx="917333" cy="2624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226584D-8CA0-41E5-91F4-8652CE4984A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99" y="2753098"/>
            <a:ext cx="377600" cy="25386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3F2C796-6562-4D58-B48F-4F4D6C0F099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59" y="4247271"/>
            <a:ext cx="6426514" cy="25142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D5F7B72-CA16-4BA2-9C15-032A4760730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47" y="5207926"/>
            <a:ext cx="5147581" cy="25980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C6A19A2-5F30-413E-8846-E0048C650A9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899" y="5246197"/>
            <a:ext cx="729143" cy="19276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AC870C8-0CA3-4192-8DF6-BEAB4701A0E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70" y="2783356"/>
            <a:ext cx="2670933" cy="25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1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37621-77EA-4376-B85A-1719FB98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 Languages under Set Operations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93A82D1-21B3-4DD8-BBD2-604DA38069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32" y="2060252"/>
            <a:ext cx="917333" cy="262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A7E9D82-C8D6-4EA3-B1EE-B7CD08B4FD6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35" y="4490328"/>
            <a:ext cx="917333" cy="262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8035FD-2A41-48CF-91A4-E0B9FD4186D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97" y="2060252"/>
            <a:ext cx="5065448" cy="2514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90425C-7FCA-42ED-9A41-A76FBCFC5C1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85" y="3020908"/>
            <a:ext cx="6488534" cy="25980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C6A19A2-5F30-413E-8846-E0048C650A9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01" y="2634972"/>
            <a:ext cx="729143" cy="1927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2BA1DD-F2FC-479B-9803-A494EDA57B5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10" y="4501300"/>
            <a:ext cx="5730895" cy="25142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A00C662-32B4-402B-AF0A-21F7156A691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97" y="5461957"/>
            <a:ext cx="6488534" cy="2598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567B5D3-AE5D-4F0D-A795-83B8F451DC2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601" y="5238542"/>
            <a:ext cx="588343" cy="2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8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37621-77EA-4376-B85A-1719FB98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 Languages under Set Operations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70C568B-6D04-49FB-8338-CD765DDF7AF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88" y="2047279"/>
            <a:ext cx="844800" cy="2538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2D2FB11-E44B-4571-BAEA-750E506188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98" y="2060252"/>
            <a:ext cx="5977296" cy="25142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F17F654-D1A2-45A8-AD7E-BBD95A67EBD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86" y="3020909"/>
            <a:ext cx="5506287" cy="25980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C6A19A2-5F30-413E-8846-E0048C650A9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01" y="2634972"/>
            <a:ext cx="729143" cy="19276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FD68A1A-8017-462D-8B6C-42C25D8299C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701" y="4359511"/>
            <a:ext cx="377600" cy="2538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A864AE3-7C39-44AD-AB31-1EF41F0E873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67" y="4359511"/>
            <a:ext cx="4834133" cy="25142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08D5BBC-52EF-4371-A447-03ED5047833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54" y="5320168"/>
            <a:ext cx="5162667" cy="25980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6DCCD76-EA34-4186-923D-D38B41A41F9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70" y="4934231"/>
            <a:ext cx="729143" cy="19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BF2B1-359F-4883-843E-0B76E8CD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Non-deterministic Finite Automata (NFA)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D8227C9-18C4-4328-A7FC-4B26359324D9}"/>
              </a:ext>
            </a:extLst>
          </p:cNvPr>
          <p:cNvSpPr/>
          <p:nvPr/>
        </p:nvSpPr>
        <p:spPr>
          <a:xfrm>
            <a:off x="5599493" y="2799308"/>
            <a:ext cx="737929" cy="6609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27C2AD9-F291-4696-A52E-D5EF41957F40}"/>
              </a:ext>
            </a:extLst>
          </p:cNvPr>
          <p:cNvSpPr/>
          <p:nvPr/>
        </p:nvSpPr>
        <p:spPr>
          <a:xfrm rot="16351020">
            <a:off x="11271565" y="2253000"/>
            <a:ext cx="458470" cy="402331"/>
          </a:xfrm>
          <a:custGeom>
            <a:avLst/>
            <a:gdLst>
              <a:gd name="connsiteX0" fmla="*/ 0 w 923827"/>
              <a:gd name="connsiteY0" fmla="*/ 160256 h 810706"/>
              <a:gd name="connsiteX1" fmla="*/ 103695 w 923827"/>
              <a:gd name="connsiteY1" fmla="*/ 47135 h 810706"/>
              <a:gd name="connsiteX2" fmla="*/ 131975 w 923827"/>
              <a:gd name="connsiteY2" fmla="*/ 18854 h 810706"/>
              <a:gd name="connsiteX3" fmla="*/ 188536 w 923827"/>
              <a:gd name="connsiteY3" fmla="*/ 0 h 810706"/>
              <a:gd name="connsiteX4" fmla="*/ 452487 w 923827"/>
              <a:gd name="connsiteY4" fmla="*/ 18854 h 810706"/>
              <a:gd name="connsiteX5" fmla="*/ 537328 w 923827"/>
              <a:gd name="connsiteY5" fmla="*/ 47135 h 810706"/>
              <a:gd name="connsiteX6" fmla="*/ 565608 w 923827"/>
              <a:gd name="connsiteY6" fmla="*/ 56561 h 810706"/>
              <a:gd name="connsiteX7" fmla="*/ 650450 w 923827"/>
              <a:gd name="connsiteY7" fmla="*/ 94269 h 810706"/>
              <a:gd name="connsiteX8" fmla="*/ 678730 w 923827"/>
              <a:gd name="connsiteY8" fmla="*/ 103695 h 810706"/>
              <a:gd name="connsiteX9" fmla="*/ 707010 w 923827"/>
              <a:gd name="connsiteY9" fmla="*/ 122549 h 810706"/>
              <a:gd name="connsiteX10" fmla="*/ 772998 w 923827"/>
              <a:gd name="connsiteY10" fmla="*/ 160256 h 810706"/>
              <a:gd name="connsiteX11" fmla="*/ 829559 w 923827"/>
              <a:gd name="connsiteY11" fmla="*/ 216817 h 810706"/>
              <a:gd name="connsiteX12" fmla="*/ 876693 w 923827"/>
              <a:gd name="connsiteY12" fmla="*/ 320512 h 810706"/>
              <a:gd name="connsiteX13" fmla="*/ 895546 w 923827"/>
              <a:gd name="connsiteY13" fmla="*/ 358219 h 810706"/>
              <a:gd name="connsiteX14" fmla="*/ 914400 w 923827"/>
              <a:gd name="connsiteY14" fmla="*/ 424207 h 810706"/>
              <a:gd name="connsiteX15" fmla="*/ 923827 w 923827"/>
              <a:gd name="connsiteY15" fmla="*/ 452487 h 810706"/>
              <a:gd name="connsiteX16" fmla="*/ 904973 w 923827"/>
              <a:gd name="connsiteY16" fmla="*/ 650450 h 810706"/>
              <a:gd name="connsiteX17" fmla="*/ 886120 w 923827"/>
              <a:gd name="connsiteY17" fmla="*/ 688157 h 810706"/>
              <a:gd name="connsiteX18" fmla="*/ 857839 w 923827"/>
              <a:gd name="connsiteY18" fmla="*/ 697584 h 810706"/>
              <a:gd name="connsiteX19" fmla="*/ 791852 w 923827"/>
              <a:gd name="connsiteY19" fmla="*/ 735291 h 810706"/>
              <a:gd name="connsiteX20" fmla="*/ 763571 w 923827"/>
              <a:gd name="connsiteY20" fmla="*/ 744718 h 810706"/>
              <a:gd name="connsiteX21" fmla="*/ 688157 w 923827"/>
              <a:gd name="connsiteY21" fmla="*/ 772998 h 810706"/>
              <a:gd name="connsiteX22" fmla="*/ 650450 w 923827"/>
              <a:gd name="connsiteY22" fmla="*/ 791852 h 810706"/>
              <a:gd name="connsiteX23" fmla="*/ 537328 w 923827"/>
              <a:gd name="connsiteY23" fmla="*/ 810706 h 810706"/>
              <a:gd name="connsiteX24" fmla="*/ 188536 w 923827"/>
              <a:gd name="connsiteY24" fmla="*/ 801279 h 810706"/>
              <a:gd name="connsiteX25" fmla="*/ 160256 w 923827"/>
              <a:gd name="connsiteY25" fmla="*/ 791852 h 810706"/>
              <a:gd name="connsiteX26" fmla="*/ 122548 w 923827"/>
              <a:gd name="connsiteY26" fmla="*/ 782425 h 81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3827" h="810706">
                <a:moveTo>
                  <a:pt x="0" y="160256"/>
                </a:moveTo>
                <a:cubicBezTo>
                  <a:pt x="64209" y="83205"/>
                  <a:pt x="29774" y="121056"/>
                  <a:pt x="103695" y="47135"/>
                </a:cubicBezTo>
                <a:cubicBezTo>
                  <a:pt x="113122" y="37708"/>
                  <a:pt x="119328" y="23070"/>
                  <a:pt x="131975" y="18854"/>
                </a:cubicBezTo>
                <a:lnTo>
                  <a:pt x="188536" y="0"/>
                </a:lnTo>
                <a:cubicBezTo>
                  <a:pt x="276520" y="6285"/>
                  <a:pt x="364664" y="10620"/>
                  <a:pt x="452487" y="18854"/>
                </a:cubicBezTo>
                <a:cubicBezTo>
                  <a:pt x="480569" y="21487"/>
                  <a:pt x="512178" y="37704"/>
                  <a:pt x="537328" y="47135"/>
                </a:cubicBezTo>
                <a:cubicBezTo>
                  <a:pt x="546632" y="50624"/>
                  <a:pt x="556181" y="53419"/>
                  <a:pt x="565608" y="56561"/>
                </a:cubicBezTo>
                <a:cubicBezTo>
                  <a:pt x="610424" y="86438"/>
                  <a:pt x="583143" y="71833"/>
                  <a:pt x="650450" y="94269"/>
                </a:cubicBezTo>
                <a:lnTo>
                  <a:pt x="678730" y="103695"/>
                </a:lnTo>
                <a:cubicBezTo>
                  <a:pt x="688157" y="109980"/>
                  <a:pt x="696877" y="117482"/>
                  <a:pt x="707010" y="122549"/>
                </a:cubicBezTo>
                <a:cubicBezTo>
                  <a:pt x="757362" y="147726"/>
                  <a:pt x="716011" y="108968"/>
                  <a:pt x="772998" y="160256"/>
                </a:cubicBezTo>
                <a:cubicBezTo>
                  <a:pt x="792817" y="178093"/>
                  <a:pt x="829559" y="216817"/>
                  <a:pt x="829559" y="216817"/>
                </a:cubicBezTo>
                <a:cubicBezTo>
                  <a:pt x="847874" y="271760"/>
                  <a:pt x="834542" y="236208"/>
                  <a:pt x="876693" y="320512"/>
                </a:cubicBezTo>
                <a:cubicBezTo>
                  <a:pt x="882977" y="333081"/>
                  <a:pt x="891102" y="344888"/>
                  <a:pt x="895546" y="358219"/>
                </a:cubicBezTo>
                <a:cubicBezTo>
                  <a:pt x="918148" y="426024"/>
                  <a:pt x="890726" y="341349"/>
                  <a:pt x="914400" y="424207"/>
                </a:cubicBezTo>
                <a:cubicBezTo>
                  <a:pt x="917130" y="433761"/>
                  <a:pt x="920685" y="443060"/>
                  <a:pt x="923827" y="452487"/>
                </a:cubicBezTo>
                <a:cubicBezTo>
                  <a:pt x="917542" y="518475"/>
                  <a:pt x="915446" y="584996"/>
                  <a:pt x="904973" y="650450"/>
                </a:cubicBezTo>
                <a:cubicBezTo>
                  <a:pt x="902753" y="664326"/>
                  <a:pt x="896057" y="678220"/>
                  <a:pt x="886120" y="688157"/>
                </a:cubicBezTo>
                <a:cubicBezTo>
                  <a:pt x="879094" y="695183"/>
                  <a:pt x="867266" y="694442"/>
                  <a:pt x="857839" y="697584"/>
                </a:cubicBezTo>
                <a:cubicBezTo>
                  <a:pt x="829436" y="716520"/>
                  <a:pt x="825343" y="720938"/>
                  <a:pt x="791852" y="735291"/>
                </a:cubicBezTo>
                <a:cubicBezTo>
                  <a:pt x="782718" y="739205"/>
                  <a:pt x="772998" y="741576"/>
                  <a:pt x="763571" y="744718"/>
                </a:cubicBezTo>
                <a:cubicBezTo>
                  <a:pt x="705486" y="783443"/>
                  <a:pt x="769698" y="745818"/>
                  <a:pt x="688157" y="772998"/>
                </a:cubicBezTo>
                <a:cubicBezTo>
                  <a:pt x="674825" y="777442"/>
                  <a:pt x="663781" y="787408"/>
                  <a:pt x="650450" y="791852"/>
                </a:cubicBezTo>
                <a:cubicBezTo>
                  <a:pt x="629775" y="798744"/>
                  <a:pt x="552272" y="808571"/>
                  <a:pt x="537328" y="810706"/>
                </a:cubicBezTo>
                <a:cubicBezTo>
                  <a:pt x="421064" y="807564"/>
                  <a:pt x="304697" y="807087"/>
                  <a:pt x="188536" y="801279"/>
                </a:cubicBezTo>
                <a:cubicBezTo>
                  <a:pt x="178612" y="800783"/>
                  <a:pt x="169810" y="794582"/>
                  <a:pt x="160256" y="791852"/>
                </a:cubicBezTo>
                <a:cubicBezTo>
                  <a:pt x="147798" y="788293"/>
                  <a:pt x="122548" y="782425"/>
                  <a:pt x="122548" y="782425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7B121037-96AE-4B51-A962-4C8B7334F5A8}"/>
              </a:ext>
            </a:extLst>
          </p:cNvPr>
          <p:cNvSpPr/>
          <p:nvPr/>
        </p:nvSpPr>
        <p:spPr>
          <a:xfrm>
            <a:off x="5734823" y="2364016"/>
            <a:ext cx="467268" cy="341020"/>
          </a:xfrm>
          <a:custGeom>
            <a:avLst/>
            <a:gdLst>
              <a:gd name="connsiteX0" fmla="*/ 226244 w 736250"/>
              <a:gd name="connsiteY0" fmla="*/ 537328 h 537328"/>
              <a:gd name="connsiteX1" fmla="*/ 197963 w 736250"/>
              <a:gd name="connsiteY1" fmla="*/ 480767 h 537328"/>
              <a:gd name="connsiteX2" fmla="*/ 141402 w 736250"/>
              <a:gd name="connsiteY2" fmla="*/ 414779 h 537328"/>
              <a:gd name="connsiteX3" fmla="*/ 113122 w 736250"/>
              <a:gd name="connsiteY3" fmla="*/ 395926 h 537328"/>
              <a:gd name="connsiteX4" fmla="*/ 84842 w 736250"/>
              <a:gd name="connsiteY4" fmla="*/ 358219 h 537328"/>
              <a:gd name="connsiteX5" fmla="*/ 47134 w 736250"/>
              <a:gd name="connsiteY5" fmla="*/ 329938 h 537328"/>
              <a:gd name="connsiteX6" fmla="*/ 37708 w 736250"/>
              <a:gd name="connsiteY6" fmla="*/ 301658 h 537328"/>
              <a:gd name="connsiteX7" fmla="*/ 0 w 736250"/>
              <a:gd name="connsiteY7" fmla="*/ 245097 h 537328"/>
              <a:gd name="connsiteX8" fmla="*/ 9427 w 736250"/>
              <a:gd name="connsiteY8" fmla="*/ 94268 h 537328"/>
              <a:gd name="connsiteX9" fmla="*/ 37708 w 736250"/>
              <a:gd name="connsiteY9" fmla="*/ 75415 h 537328"/>
              <a:gd name="connsiteX10" fmla="*/ 75415 w 736250"/>
              <a:gd name="connsiteY10" fmla="*/ 47134 h 537328"/>
              <a:gd name="connsiteX11" fmla="*/ 103695 w 736250"/>
              <a:gd name="connsiteY11" fmla="*/ 37707 h 537328"/>
              <a:gd name="connsiteX12" fmla="*/ 179110 w 736250"/>
              <a:gd name="connsiteY12" fmla="*/ 18854 h 537328"/>
              <a:gd name="connsiteX13" fmla="*/ 207390 w 736250"/>
              <a:gd name="connsiteY13" fmla="*/ 9427 h 537328"/>
              <a:gd name="connsiteX14" fmla="*/ 282805 w 736250"/>
              <a:gd name="connsiteY14" fmla="*/ 0 h 537328"/>
              <a:gd name="connsiteX15" fmla="*/ 593889 w 736250"/>
              <a:gd name="connsiteY15" fmla="*/ 9427 h 537328"/>
              <a:gd name="connsiteX16" fmla="*/ 622169 w 736250"/>
              <a:gd name="connsiteY16" fmla="*/ 18854 h 537328"/>
              <a:gd name="connsiteX17" fmla="*/ 659877 w 736250"/>
              <a:gd name="connsiteY17" fmla="*/ 47134 h 537328"/>
              <a:gd name="connsiteX18" fmla="*/ 697584 w 736250"/>
              <a:gd name="connsiteY18" fmla="*/ 113122 h 537328"/>
              <a:gd name="connsiteX19" fmla="*/ 725864 w 736250"/>
              <a:gd name="connsiteY19" fmla="*/ 169683 h 537328"/>
              <a:gd name="connsiteX20" fmla="*/ 725864 w 736250"/>
              <a:gd name="connsiteY20" fmla="*/ 282804 h 537328"/>
              <a:gd name="connsiteX21" fmla="*/ 716438 w 736250"/>
              <a:gd name="connsiteY21" fmla="*/ 320511 h 537328"/>
              <a:gd name="connsiteX22" fmla="*/ 659877 w 736250"/>
              <a:gd name="connsiteY22" fmla="*/ 377072 h 537328"/>
              <a:gd name="connsiteX23" fmla="*/ 622169 w 736250"/>
              <a:gd name="connsiteY23" fmla="*/ 433633 h 537328"/>
              <a:gd name="connsiteX24" fmla="*/ 612743 w 736250"/>
              <a:gd name="connsiteY24" fmla="*/ 461913 h 537328"/>
              <a:gd name="connsiteX25" fmla="*/ 584462 w 736250"/>
              <a:gd name="connsiteY25" fmla="*/ 499621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6250" h="537328">
                <a:moveTo>
                  <a:pt x="226244" y="537328"/>
                </a:moveTo>
                <a:cubicBezTo>
                  <a:pt x="216817" y="518474"/>
                  <a:pt x="208808" y="498842"/>
                  <a:pt x="197963" y="480767"/>
                </a:cubicBezTo>
                <a:cubicBezTo>
                  <a:pt x="185479" y="459961"/>
                  <a:pt x="160601" y="430778"/>
                  <a:pt x="141402" y="414779"/>
                </a:cubicBezTo>
                <a:cubicBezTo>
                  <a:pt x="132699" y="407526"/>
                  <a:pt x="122549" y="402210"/>
                  <a:pt x="113122" y="395926"/>
                </a:cubicBezTo>
                <a:cubicBezTo>
                  <a:pt x="103695" y="383357"/>
                  <a:pt x="95951" y="369328"/>
                  <a:pt x="84842" y="358219"/>
                </a:cubicBezTo>
                <a:cubicBezTo>
                  <a:pt x="73732" y="347109"/>
                  <a:pt x="57192" y="342008"/>
                  <a:pt x="47134" y="329938"/>
                </a:cubicBezTo>
                <a:cubicBezTo>
                  <a:pt x="40773" y="322305"/>
                  <a:pt x="42534" y="310344"/>
                  <a:pt x="37708" y="301658"/>
                </a:cubicBezTo>
                <a:cubicBezTo>
                  <a:pt x="26704" y="281850"/>
                  <a:pt x="0" y="245097"/>
                  <a:pt x="0" y="245097"/>
                </a:cubicBezTo>
                <a:cubicBezTo>
                  <a:pt x="3142" y="194821"/>
                  <a:pt x="-1501" y="143443"/>
                  <a:pt x="9427" y="94268"/>
                </a:cubicBezTo>
                <a:cubicBezTo>
                  <a:pt x="11885" y="83208"/>
                  <a:pt x="28489" y="82000"/>
                  <a:pt x="37708" y="75415"/>
                </a:cubicBezTo>
                <a:cubicBezTo>
                  <a:pt x="50493" y="66283"/>
                  <a:pt x="61774" y="54929"/>
                  <a:pt x="75415" y="47134"/>
                </a:cubicBezTo>
                <a:cubicBezTo>
                  <a:pt x="84042" y="42204"/>
                  <a:pt x="94109" y="40321"/>
                  <a:pt x="103695" y="37707"/>
                </a:cubicBezTo>
                <a:cubicBezTo>
                  <a:pt x="128694" y="30889"/>
                  <a:pt x="154528" y="27048"/>
                  <a:pt x="179110" y="18854"/>
                </a:cubicBezTo>
                <a:cubicBezTo>
                  <a:pt x="188537" y="15712"/>
                  <a:pt x="197614" y="11205"/>
                  <a:pt x="207390" y="9427"/>
                </a:cubicBezTo>
                <a:cubicBezTo>
                  <a:pt x="232315" y="4895"/>
                  <a:pt x="257667" y="3142"/>
                  <a:pt x="282805" y="0"/>
                </a:cubicBezTo>
                <a:cubicBezTo>
                  <a:pt x="386500" y="3142"/>
                  <a:pt x="490306" y="3672"/>
                  <a:pt x="593889" y="9427"/>
                </a:cubicBezTo>
                <a:cubicBezTo>
                  <a:pt x="603810" y="9978"/>
                  <a:pt x="613542" y="13924"/>
                  <a:pt x="622169" y="18854"/>
                </a:cubicBezTo>
                <a:cubicBezTo>
                  <a:pt x="635810" y="26649"/>
                  <a:pt x="647308" y="37707"/>
                  <a:pt x="659877" y="47134"/>
                </a:cubicBezTo>
                <a:cubicBezTo>
                  <a:pt x="678809" y="75534"/>
                  <a:pt x="683233" y="79637"/>
                  <a:pt x="697584" y="113122"/>
                </a:cubicBezTo>
                <a:cubicBezTo>
                  <a:pt x="721003" y="167765"/>
                  <a:pt x="689631" y="115330"/>
                  <a:pt x="725864" y="169683"/>
                </a:cubicBezTo>
                <a:cubicBezTo>
                  <a:pt x="740307" y="227454"/>
                  <a:pt x="739104" y="203359"/>
                  <a:pt x="725864" y="282804"/>
                </a:cubicBezTo>
                <a:cubicBezTo>
                  <a:pt x="723734" y="295584"/>
                  <a:pt x="723868" y="309897"/>
                  <a:pt x="716438" y="320511"/>
                </a:cubicBezTo>
                <a:cubicBezTo>
                  <a:pt x="701148" y="342354"/>
                  <a:pt x="674667" y="354887"/>
                  <a:pt x="659877" y="377072"/>
                </a:cubicBezTo>
                <a:lnTo>
                  <a:pt x="622169" y="433633"/>
                </a:lnTo>
                <a:cubicBezTo>
                  <a:pt x="619027" y="443060"/>
                  <a:pt x="617187" y="453025"/>
                  <a:pt x="612743" y="461913"/>
                </a:cubicBezTo>
                <a:cubicBezTo>
                  <a:pt x="602084" y="483232"/>
                  <a:pt x="597719" y="486364"/>
                  <a:pt x="584462" y="49962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F4F149-5772-4F6E-B53F-D552598504CC}"/>
              </a:ext>
            </a:extLst>
          </p:cNvPr>
          <p:cNvSpPr txBox="1"/>
          <p:nvPr/>
        </p:nvSpPr>
        <p:spPr>
          <a:xfrm>
            <a:off x="10265295" y="3174998"/>
            <a:ext cx="47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C79FFD-BE2E-4DD0-97FD-44F673275FC9}"/>
              </a:ext>
            </a:extLst>
          </p:cNvPr>
          <p:cNvSpPr txBox="1"/>
          <p:nvPr/>
        </p:nvSpPr>
        <p:spPr>
          <a:xfrm>
            <a:off x="11320555" y="1796001"/>
            <a:ext cx="6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0, 1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7CC5EE66-A60C-45EE-9D5D-7A68347AD4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553407"/>
                  </p:ext>
                </p:extLst>
              </p:nvPr>
            </p:nvGraphicFramePr>
            <p:xfrm>
              <a:off x="6096000" y="4758090"/>
              <a:ext cx="47080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6099">
                      <a:extLst>
                        <a:ext uri="{9D8B030D-6E8A-4147-A177-3AD203B41FA5}">
                          <a16:colId xmlns:a16="http://schemas.microsoft.com/office/drawing/2014/main" val="1233516096"/>
                        </a:ext>
                      </a:extLst>
                    </a:gridCol>
                    <a:gridCol w="1018095">
                      <a:extLst>
                        <a:ext uri="{9D8B030D-6E8A-4147-A177-3AD203B41FA5}">
                          <a16:colId xmlns:a16="http://schemas.microsoft.com/office/drawing/2014/main" val="2959777544"/>
                        </a:ext>
                      </a:extLst>
                    </a:gridCol>
                    <a:gridCol w="1027522">
                      <a:extLst>
                        <a:ext uri="{9D8B030D-6E8A-4147-A177-3AD203B41FA5}">
                          <a16:colId xmlns:a16="http://schemas.microsoft.com/office/drawing/2014/main" val="2764787781"/>
                        </a:ext>
                      </a:extLst>
                    </a:gridCol>
                    <a:gridCol w="1046375">
                      <a:extLst>
                        <a:ext uri="{9D8B030D-6E8A-4147-A177-3AD203B41FA5}">
                          <a16:colId xmlns:a16="http://schemas.microsoft.com/office/drawing/2014/main" val="186649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States\Inputs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383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q1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q1 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q1, q2 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Ø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7993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q2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q3 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Ø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q3 }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90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q3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Ø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q4 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Ø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5522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q4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q4 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q4 }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Ø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19210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7CC5EE66-A60C-45EE-9D5D-7A68347AD4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553407"/>
                  </p:ext>
                </p:extLst>
              </p:nvPr>
            </p:nvGraphicFramePr>
            <p:xfrm>
              <a:off x="6096000" y="4758090"/>
              <a:ext cx="47080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6099">
                      <a:extLst>
                        <a:ext uri="{9D8B030D-6E8A-4147-A177-3AD203B41FA5}">
                          <a16:colId xmlns:a16="http://schemas.microsoft.com/office/drawing/2014/main" val="1233516096"/>
                        </a:ext>
                      </a:extLst>
                    </a:gridCol>
                    <a:gridCol w="1018095">
                      <a:extLst>
                        <a:ext uri="{9D8B030D-6E8A-4147-A177-3AD203B41FA5}">
                          <a16:colId xmlns:a16="http://schemas.microsoft.com/office/drawing/2014/main" val="2959777544"/>
                        </a:ext>
                      </a:extLst>
                    </a:gridCol>
                    <a:gridCol w="1027522">
                      <a:extLst>
                        <a:ext uri="{9D8B030D-6E8A-4147-A177-3AD203B41FA5}">
                          <a16:colId xmlns:a16="http://schemas.microsoft.com/office/drawing/2014/main" val="2764787781"/>
                        </a:ext>
                      </a:extLst>
                    </a:gridCol>
                    <a:gridCol w="1046375">
                      <a:extLst>
                        <a:ext uri="{9D8B030D-6E8A-4147-A177-3AD203B41FA5}">
                          <a16:colId xmlns:a16="http://schemas.microsoft.com/office/drawing/2014/main" val="186649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States\Inputs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350581" t="-8197" r="-2326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383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q1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q1 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q1, q2 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Ø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7993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q2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q3 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Ø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q3 }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90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q3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Ø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q4 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Ø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5522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q4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q4 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{ q4 }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Ø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192104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D6F51C1-A836-4290-81A2-309863BA9D3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0" y="1851906"/>
            <a:ext cx="7987203" cy="65462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288B5F43-9C08-46F0-995F-77D2359D30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97" y="2961917"/>
            <a:ext cx="2009600" cy="2724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4CDB86-7125-4818-8E68-A629343ED86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7" y="4136142"/>
            <a:ext cx="6325025" cy="301715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AA177D6-EA8B-4B87-BF78-93CBBD28F5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97" y="5378538"/>
            <a:ext cx="3578513" cy="279772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205BDD4C-A852-49D7-9343-46B329392D6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7" y="3563366"/>
            <a:ext cx="2313143" cy="274286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DE79403-85CF-415F-8171-5213EC7BE1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7" y="4786369"/>
            <a:ext cx="1637638" cy="216228"/>
          </a:xfrm>
          <a:prstGeom prst="rect">
            <a:avLst/>
          </a:prstGeom>
        </p:spPr>
      </p:pic>
      <p:sp>
        <p:nvSpPr>
          <p:cNvPr id="27" name="椭圆 26">
            <a:extLst>
              <a:ext uri="{FF2B5EF4-FFF2-40B4-BE49-F238E27FC236}">
                <a16:creationId xmlns:a16="http://schemas.microsoft.com/office/drawing/2014/main" id="{B695E794-A92B-4524-8122-58B15433AA80}"/>
              </a:ext>
            </a:extLst>
          </p:cNvPr>
          <p:cNvSpPr/>
          <p:nvPr/>
        </p:nvSpPr>
        <p:spPr>
          <a:xfrm>
            <a:off x="7022421" y="2796657"/>
            <a:ext cx="737929" cy="6609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q2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42D979E-4F09-4928-8A11-38B89C25AC10}"/>
              </a:ext>
            </a:extLst>
          </p:cNvPr>
          <p:cNvSpPr/>
          <p:nvPr/>
        </p:nvSpPr>
        <p:spPr>
          <a:xfrm>
            <a:off x="9080654" y="2799308"/>
            <a:ext cx="737929" cy="6609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q3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5828EE-1553-49F4-A061-98DA5EDD08F2}"/>
              </a:ext>
            </a:extLst>
          </p:cNvPr>
          <p:cNvSpPr/>
          <p:nvPr/>
        </p:nvSpPr>
        <p:spPr>
          <a:xfrm>
            <a:off x="11163786" y="2756711"/>
            <a:ext cx="737929" cy="6609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q4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36A59CD-D95C-4B21-B2B9-58C2244B5E61}"/>
              </a:ext>
            </a:extLst>
          </p:cNvPr>
          <p:cNvSpPr/>
          <p:nvPr/>
        </p:nvSpPr>
        <p:spPr>
          <a:xfrm>
            <a:off x="11218450" y="2796657"/>
            <a:ext cx="628600" cy="5630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q4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B8DA384-BC49-40B1-A506-D96F45569FC9}"/>
              </a:ext>
            </a:extLst>
          </p:cNvPr>
          <p:cNvSpPr/>
          <p:nvPr/>
        </p:nvSpPr>
        <p:spPr>
          <a:xfrm>
            <a:off x="9902952" y="3108680"/>
            <a:ext cx="1170432" cy="9424"/>
          </a:xfrm>
          <a:custGeom>
            <a:avLst/>
            <a:gdLst>
              <a:gd name="connsiteX0" fmla="*/ 0 w 1170432"/>
              <a:gd name="connsiteY0" fmla="*/ 9424 h 9424"/>
              <a:gd name="connsiteX1" fmla="*/ 1170432 w 1170432"/>
              <a:gd name="connsiteY1" fmla="*/ 280 h 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32" h="9424">
                <a:moveTo>
                  <a:pt x="0" y="9424"/>
                </a:moveTo>
                <a:cubicBezTo>
                  <a:pt x="798555" y="-2495"/>
                  <a:pt x="408409" y="280"/>
                  <a:pt x="1170432" y="28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8FEA473B-AE37-4C0B-A342-8A3F51EFC46B}"/>
              </a:ext>
            </a:extLst>
          </p:cNvPr>
          <p:cNvSpPr/>
          <p:nvPr/>
        </p:nvSpPr>
        <p:spPr>
          <a:xfrm>
            <a:off x="7877739" y="3102090"/>
            <a:ext cx="1170432" cy="9424"/>
          </a:xfrm>
          <a:custGeom>
            <a:avLst/>
            <a:gdLst>
              <a:gd name="connsiteX0" fmla="*/ 0 w 1170432"/>
              <a:gd name="connsiteY0" fmla="*/ 9424 h 9424"/>
              <a:gd name="connsiteX1" fmla="*/ 1170432 w 1170432"/>
              <a:gd name="connsiteY1" fmla="*/ 280 h 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32" h="9424">
                <a:moveTo>
                  <a:pt x="0" y="9424"/>
                </a:moveTo>
                <a:cubicBezTo>
                  <a:pt x="798555" y="-2495"/>
                  <a:pt x="408409" y="280"/>
                  <a:pt x="1170432" y="28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2446B1D-C20F-4175-A644-084B2D84807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41" y="3330674"/>
            <a:ext cx="373791" cy="238019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788DB3D7-23AA-4F35-B9D6-185BA6CD2DBA}"/>
              </a:ext>
            </a:extLst>
          </p:cNvPr>
          <p:cNvSpPr txBox="1"/>
          <p:nvPr/>
        </p:nvSpPr>
        <p:spPr>
          <a:xfrm>
            <a:off x="6612954" y="3330674"/>
            <a:ext cx="47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9E8894D2-A85C-4670-9405-22810C86176B}"/>
              </a:ext>
            </a:extLst>
          </p:cNvPr>
          <p:cNvSpPr/>
          <p:nvPr/>
        </p:nvSpPr>
        <p:spPr>
          <a:xfrm>
            <a:off x="6408495" y="3078160"/>
            <a:ext cx="555232" cy="45719"/>
          </a:xfrm>
          <a:custGeom>
            <a:avLst/>
            <a:gdLst>
              <a:gd name="connsiteX0" fmla="*/ 0 w 1170432"/>
              <a:gd name="connsiteY0" fmla="*/ 9424 h 9424"/>
              <a:gd name="connsiteX1" fmla="*/ 1170432 w 1170432"/>
              <a:gd name="connsiteY1" fmla="*/ 280 h 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32" h="9424">
                <a:moveTo>
                  <a:pt x="0" y="9424"/>
                </a:moveTo>
                <a:cubicBezTo>
                  <a:pt x="798555" y="-2495"/>
                  <a:pt x="408409" y="280"/>
                  <a:pt x="1170432" y="28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5EF402F9-2C96-42E1-A883-E245D38FC7C7}"/>
              </a:ext>
            </a:extLst>
          </p:cNvPr>
          <p:cNvSpPr/>
          <p:nvPr/>
        </p:nvSpPr>
        <p:spPr>
          <a:xfrm>
            <a:off x="4915495" y="3106802"/>
            <a:ext cx="555232" cy="45719"/>
          </a:xfrm>
          <a:custGeom>
            <a:avLst/>
            <a:gdLst>
              <a:gd name="connsiteX0" fmla="*/ 0 w 1170432"/>
              <a:gd name="connsiteY0" fmla="*/ 9424 h 9424"/>
              <a:gd name="connsiteX1" fmla="*/ 1170432 w 1170432"/>
              <a:gd name="connsiteY1" fmla="*/ 280 h 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32" h="9424">
                <a:moveTo>
                  <a:pt x="0" y="9424"/>
                </a:moveTo>
                <a:cubicBezTo>
                  <a:pt x="798555" y="-2495"/>
                  <a:pt x="408409" y="280"/>
                  <a:pt x="1170432" y="28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2B60000-DA0A-4676-BE3D-D04265AD41E4}"/>
              </a:ext>
            </a:extLst>
          </p:cNvPr>
          <p:cNvSpPr txBox="1"/>
          <p:nvPr/>
        </p:nvSpPr>
        <p:spPr>
          <a:xfrm>
            <a:off x="6202091" y="2231475"/>
            <a:ext cx="6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0, 1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2035D83-7ADB-407C-9222-4193E91F0BF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09" y="3613664"/>
            <a:ext cx="1573943" cy="2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6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7" grpId="0" animBg="1"/>
      <p:bldP spid="19" grpId="0"/>
      <p:bldP spid="20" grpId="0"/>
      <p:bldP spid="27" grpId="0" animBg="1"/>
      <p:bldP spid="28" grpId="0" animBg="1"/>
      <p:bldP spid="29" grpId="0" animBg="1"/>
      <p:bldP spid="30" grpId="0" animBg="1"/>
      <p:bldP spid="12" grpId="0" animBg="1"/>
      <p:bldP spid="34" grpId="0" animBg="1"/>
      <p:bldP spid="37" grpId="0"/>
      <p:bldP spid="38" grpId="0" animBg="1"/>
      <p:bldP spid="39" grpId="0" animBg="1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5220B-49A3-4022-9097-1F384F5B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 of NFA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422E9D7-6675-4191-9EF4-220212512B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16" y="1889551"/>
            <a:ext cx="8208305" cy="2765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59273F-9287-49F4-AE5D-2D19C1314B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51" y="3306225"/>
            <a:ext cx="1109638" cy="1793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429B107-AB38-4986-B67A-D9D83D5423C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51" y="3977711"/>
            <a:ext cx="5020191" cy="2765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5A58985-F2E0-4D98-A754-D119B025C20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47" y="4746417"/>
            <a:ext cx="1089524" cy="2329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450ED1-EC71-4087-A137-FA4FA9B9284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1" y="2624968"/>
            <a:ext cx="8077561" cy="25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5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063B53-CDD9-4749-8BAF-9FB2F3BECADB}"/>
              </a:ext>
            </a:extLst>
          </p:cNvPr>
          <p:cNvSpPr/>
          <p:nvPr/>
        </p:nvSpPr>
        <p:spPr>
          <a:xfrm>
            <a:off x="977547" y="2551837"/>
            <a:ext cx="102369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5400" dirty="0"/>
              <a:t>Is NFA more powerful than DFA?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8567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0788D-3807-443D-837F-0994091D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States &amp; Inputs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F2AEF4-4E07-41DC-AA2B-C5A62823CB5A}"/>
              </a:ext>
            </a:extLst>
          </p:cNvPr>
          <p:cNvSpPr txBox="1"/>
          <p:nvPr/>
        </p:nvSpPr>
        <p:spPr>
          <a:xfrm>
            <a:off x="1179576" y="1690688"/>
            <a:ext cx="6628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State is a basic concept that all machines have</a:t>
            </a:r>
            <a:endParaRPr lang="zh-CN" altLang="en-US" sz="20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BF25CE-2581-475C-8A52-536D7B0972AC}"/>
              </a:ext>
            </a:extLst>
          </p:cNvPr>
          <p:cNvSpPr/>
          <p:nvPr/>
        </p:nvSpPr>
        <p:spPr>
          <a:xfrm>
            <a:off x="6095999" y="2953512"/>
            <a:ext cx="1388877" cy="10332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Front pad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449940A-7AD2-4B6C-B50C-D6BA5837C48E}"/>
              </a:ext>
            </a:extLst>
          </p:cNvPr>
          <p:cNvSpPr/>
          <p:nvPr/>
        </p:nvSpPr>
        <p:spPr>
          <a:xfrm>
            <a:off x="9339071" y="2953512"/>
            <a:ext cx="1350915" cy="10332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Rear pad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D4B82A3-1A94-4216-93A6-87CA57221431}"/>
              </a:ext>
            </a:extLst>
          </p:cNvPr>
          <p:cNvCxnSpPr/>
          <p:nvPr/>
        </p:nvCxnSpPr>
        <p:spPr>
          <a:xfrm>
            <a:off x="8311896" y="2152353"/>
            <a:ext cx="0" cy="2876847"/>
          </a:xfrm>
          <a:prstGeom prst="line">
            <a:avLst/>
          </a:prstGeom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2AEFEC4-21F0-4FA4-8690-2A8A529CC2C2}"/>
              </a:ext>
            </a:extLst>
          </p:cNvPr>
          <p:cNvSpPr txBox="1"/>
          <p:nvPr/>
        </p:nvSpPr>
        <p:spPr>
          <a:xfrm>
            <a:off x="7154938" y="5249608"/>
            <a:ext cx="300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 An automatic gate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360DA2-3BB7-4A23-9D2E-28AAEDB97B0A}"/>
              </a:ext>
            </a:extLst>
          </p:cNvPr>
          <p:cNvSpPr txBox="1"/>
          <p:nvPr/>
        </p:nvSpPr>
        <p:spPr>
          <a:xfrm>
            <a:off x="498835" y="2722679"/>
            <a:ext cx="4430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States (of the gate): Open, Close</a:t>
            </a:r>
            <a:endParaRPr lang="zh-CN" altLang="en-US" sz="2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66F6EC3-5F21-4AF2-A2AD-E07385660F0D}"/>
              </a:ext>
            </a:extLst>
          </p:cNvPr>
          <p:cNvSpPr txBox="1"/>
          <p:nvPr/>
        </p:nvSpPr>
        <p:spPr>
          <a:xfrm>
            <a:off x="498835" y="4005469"/>
            <a:ext cx="606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Inputs: (press) Front, Rear, Both, Neither</a:t>
            </a:r>
            <a:endParaRPr lang="zh-CN" alt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1035188-E631-4F9A-96EA-BD388C1C0B56}"/>
              </a:ext>
            </a:extLst>
          </p:cNvPr>
          <p:cNvSpPr txBox="1"/>
          <p:nvPr/>
        </p:nvSpPr>
        <p:spPr>
          <a:xfrm>
            <a:off x="712289" y="5511777"/>
            <a:ext cx="5067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States transit according the input!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9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30" grpId="0" animBg="1"/>
      <p:bldP spid="9" grpId="0"/>
      <p:bldP spid="10" grpId="0"/>
      <p:bldP spid="35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BF2B1-359F-4883-843E-0B76E8CD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 simple model: Deterministic Finite state Automata (DFA)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D8227C9-18C4-4328-A7FC-4B26359324D9}"/>
              </a:ext>
            </a:extLst>
          </p:cNvPr>
          <p:cNvSpPr/>
          <p:nvPr/>
        </p:nvSpPr>
        <p:spPr>
          <a:xfrm>
            <a:off x="6476215" y="2642705"/>
            <a:ext cx="1084082" cy="9709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open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EEFCCB-921A-4522-AB92-6BFB1BA5C093}"/>
              </a:ext>
            </a:extLst>
          </p:cNvPr>
          <p:cNvSpPr/>
          <p:nvPr/>
        </p:nvSpPr>
        <p:spPr>
          <a:xfrm>
            <a:off x="9183279" y="2667753"/>
            <a:ext cx="1084082" cy="9459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close</a:t>
            </a:r>
            <a:endParaRPr lang="zh-CN" altLang="en-US" dirty="0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27C2AD9-F291-4696-A52E-D5EF41957F40}"/>
              </a:ext>
            </a:extLst>
          </p:cNvPr>
          <p:cNvSpPr/>
          <p:nvPr/>
        </p:nvSpPr>
        <p:spPr>
          <a:xfrm>
            <a:off x="10171522" y="2595571"/>
            <a:ext cx="923827" cy="810706"/>
          </a:xfrm>
          <a:custGeom>
            <a:avLst/>
            <a:gdLst>
              <a:gd name="connsiteX0" fmla="*/ 0 w 923827"/>
              <a:gd name="connsiteY0" fmla="*/ 160256 h 810706"/>
              <a:gd name="connsiteX1" fmla="*/ 103695 w 923827"/>
              <a:gd name="connsiteY1" fmla="*/ 47135 h 810706"/>
              <a:gd name="connsiteX2" fmla="*/ 131975 w 923827"/>
              <a:gd name="connsiteY2" fmla="*/ 18854 h 810706"/>
              <a:gd name="connsiteX3" fmla="*/ 188536 w 923827"/>
              <a:gd name="connsiteY3" fmla="*/ 0 h 810706"/>
              <a:gd name="connsiteX4" fmla="*/ 452487 w 923827"/>
              <a:gd name="connsiteY4" fmla="*/ 18854 h 810706"/>
              <a:gd name="connsiteX5" fmla="*/ 537328 w 923827"/>
              <a:gd name="connsiteY5" fmla="*/ 47135 h 810706"/>
              <a:gd name="connsiteX6" fmla="*/ 565608 w 923827"/>
              <a:gd name="connsiteY6" fmla="*/ 56561 h 810706"/>
              <a:gd name="connsiteX7" fmla="*/ 650450 w 923827"/>
              <a:gd name="connsiteY7" fmla="*/ 94269 h 810706"/>
              <a:gd name="connsiteX8" fmla="*/ 678730 w 923827"/>
              <a:gd name="connsiteY8" fmla="*/ 103695 h 810706"/>
              <a:gd name="connsiteX9" fmla="*/ 707010 w 923827"/>
              <a:gd name="connsiteY9" fmla="*/ 122549 h 810706"/>
              <a:gd name="connsiteX10" fmla="*/ 772998 w 923827"/>
              <a:gd name="connsiteY10" fmla="*/ 160256 h 810706"/>
              <a:gd name="connsiteX11" fmla="*/ 829559 w 923827"/>
              <a:gd name="connsiteY11" fmla="*/ 216817 h 810706"/>
              <a:gd name="connsiteX12" fmla="*/ 876693 w 923827"/>
              <a:gd name="connsiteY12" fmla="*/ 320512 h 810706"/>
              <a:gd name="connsiteX13" fmla="*/ 895546 w 923827"/>
              <a:gd name="connsiteY13" fmla="*/ 358219 h 810706"/>
              <a:gd name="connsiteX14" fmla="*/ 914400 w 923827"/>
              <a:gd name="connsiteY14" fmla="*/ 424207 h 810706"/>
              <a:gd name="connsiteX15" fmla="*/ 923827 w 923827"/>
              <a:gd name="connsiteY15" fmla="*/ 452487 h 810706"/>
              <a:gd name="connsiteX16" fmla="*/ 904973 w 923827"/>
              <a:gd name="connsiteY16" fmla="*/ 650450 h 810706"/>
              <a:gd name="connsiteX17" fmla="*/ 886120 w 923827"/>
              <a:gd name="connsiteY17" fmla="*/ 688157 h 810706"/>
              <a:gd name="connsiteX18" fmla="*/ 857839 w 923827"/>
              <a:gd name="connsiteY18" fmla="*/ 697584 h 810706"/>
              <a:gd name="connsiteX19" fmla="*/ 791852 w 923827"/>
              <a:gd name="connsiteY19" fmla="*/ 735291 h 810706"/>
              <a:gd name="connsiteX20" fmla="*/ 763571 w 923827"/>
              <a:gd name="connsiteY20" fmla="*/ 744718 h 810706"/>
              <a:gd name="connsiteX21" fmla="*/ 688157 w 923827"/>
              <a:gd name="connsiteY21" fmla="*/ 772998 h 810706"/>
              <a:gd name="connsiteX22" fmla="*/ 650450 w 923827"/>
              <a:gd name="connsiteY22" fmla="*/ 791852 h 810706"/>
              <a:gd name="connsiteX23" fmla="*/ 537328 w 923827"/>
              <a:gd name="connsiteY23" fmla="*/ 810706 h 810706"/>
              <a:gd name="connsiteX24" fmla="*/ 188536 w 923827"/>
              <a:gd name="connsiteY24" fmla="*/ 801279 h 810706"/>
              <a:gd name="connsiteX25" fmla="*/ 160256 w 923827"/>
              <a:gd name="connsiteY25" fmla="*/ 791852 h 810706"/>
              <a:gd name="connsiteX26" fmla="*/ 122548 w 923827"/>
              <a:gd name="connsiteY26" fmla="*/ 782425 h 81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3827" h="810706">
                <a:moveTo>
                  <a:pt x="0" y="160256"/>
                </a:moveTo>
                <a:cubicBezTo>
                  <a:pt x="64209" y="83205"/>
                  <a:pt x="29774" y="121056"/>
                  <a:pt x="103695" y="47135"/>
                </a:cubicBezTo>
                <a:cubicBezTo>
                  <a:pt x="113122" y="37708"/>
                  <a:pt x="119328" y="23070"/>
                  <a:pt x="131975" y="18854"/>
                </a:cubicBezTo>
                <a:lnTo>
                  <a:pt x="188536" y="0"/>
                </a:lnTo>
                <a:cubicBezTo>
                  <a:pt x="276520" y="6285"/>
                  <a:pt x="364664" y="10620"/>
                  <a:pt x="452487" y="18854"/>
                </a:cubicBezTo>
                <a:cubicBezTo>
                  <a:pt x="480569" y="21487"/>
                  <a:pt x="512178" y="37704"/>
                  <a:pt x="537328" y="47135"/>
                </a:cubicBezTo>
                <a:cubicBezTo>
                  <a:pt x="546632" y="50624"/>
                  <a:pt x="556181" y="53419"/>
                  <a:pt x="565608" y="56561"/>
                </a:cubicBezTo>
                <a:cubicBezTo>
                  <a:pt x="610424" y="86438"/>
                  <a:pt x="583143" y="71833"/>
                  <a:pt x="650450" y="94269"/>
                </a:cubicBezTo>
                <a:lnTo>
                  <a:pt x="678730" y="103695"/>
                </a:lnTo>
                <a:cubicBezTo>
                  <a:pt x="688157" y="109980"/>
                  <a:pt x="696877" y="117482"/>
                  <a:pt x="707010" y="122549"/>
                </a:cubicBezTo>
                <a:cubicBezTo>
                  <a:pt x="757362" y="147726"/>
                  <a:pt x="716011" y="108968"/>
                  <a:pt x="772998" y="160256"/>
                </a:cubicBezTo>
                <a:cubicBezTo>
                  <a:pt x="792817" y="178093"/>
                  <a:pt x="829559" y="216817"/>
                  <a:pt x="829559" y="216817"/>
                </a:cubicBezTo>
                <a:cubicBezTo>
                  <a:pt x="847874" y="271760"/>
                  <a:pt x="834542" y="236208"/>
                  <a:pt x="876693" y="320512"/>
                </a:cubicBezTo>
                <a:cubicBezTo>
                  <a:pt x="882977" y="333081"/>
                  <a:pt x="891102" y="344888"/>
                  <a:pt x="895546" y="358219"/>
                </a:cubicBezTo>
                <a:cubicBezTo>
                  <a:pt x="918148" y="426024"/>
                  <a:pt x="890726" y="341349"/>
                  <a:pt x="914400" y="424207"/>
                </a:cubicBezTo>
                <a:cubicBezTo>
                  <a:pt x="917130" y="433761"/>
                  <a:pt x="920685" y="443060"/>
                  <a:pt x="923827" y="452487"/>
                </a:cubicBezTo>
                <a:cubicBezTo>
                  <a:pt x="917542" y="518475"/>
                  <a:pt x="915446" y="584996"/>
                  <a:pt x="904973" y="650450"/>
                </a:cubicBezTo>
                <a:cubicBezTo>
                  <a:pt x="902753" y="664326"/>
                  <a:pt x="896057" y="678220"/>
                  <a:pt x="886120" y="688157"/>
                </a:cubicBezTo>
                <a:cubicBezTo>
                  <a:pt x="879094" y="695183"/>
                  <a:pt x="867266" y="694442"/>
                  <a:pt x="857839" y="697584"/>
                </a:cubicBezTo>
                <a:cubicBezTo>
                  <a:pt x="829436" y="716520"/>
                  <a:pt x="825343" y="720938"/>
                  <a:pt x="791852" y="735291"/>
                </a:cubicBezTo>
                <a:cubicBezTo>
                  <a:pt x="782718" y="739205"/>
                  <a:pt x="772998" y="741576"/>
                  <a:pt x="763571" y="744718"/>
                </a:cubicBezTo>
                <a:cubicBezTo>
                  <a:pt x="705486" y="783443"/>
                  <a:pt x="769698" y="745818"/>
                  <a:pt x="688157" y="772998"/>
                </a:cubicBezTo>
                <a:cubicBezTo>
                  <a:pt x="674825" y="777442"/>
                  <a:pt x="663781" y="787408"/>
                  <a:pt x="650450" y="791852"/>
                </a:cubicBezTo>
                <a:cubicBezTo>
                  <a:pt x="629775" y="798744"/>
                  <a:pt x="552272" y="808571"/>
                  <a:pt x="537328" y="810706"/>
                </a:cubicBezTo>
                <a:cubicBezTo>
                  <a:pt x="421064" y="807564"/>
                  <a:pt x="304697" y="807087"/>
                  <a:pt x="188536" y="801279"/>
                </a:cubicBezTo>
                <a:cubicBezTo>
                  <a:pt x="178612" y="800783"/>
                  <a:pt x="169810" y="794582"/>
                  <a:pt x="160256" y="791852"/>
                </a:cubicBezTo>
                <a:cubicBezTo>
                  <a:pt x="147798" y="788293"/>
                  <a:pt x="122548" y="782425"/>
                  <a:pt x="122548" y="782425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5389591-1CFF-4B4F-918F-14FC38599133}"/>
              </a:ext>
            </a:extLst>
          </p:cNvPr>
          <p:cNvSpPr/>
          <p:nvPr/>
        </p:nvSpPr>
        <p:spPr>
          <a:xfrm>
            <a:off x="7588578" y="2831242"/>
            <a:ext cx="1564849" cy="188536"/>
          </a:xfrm>
          <a:custGeom>
            <a:avLst/>
            <a:gdLst>
              <a:gd name="connsiteX0" fmla="*/ 0 w 1564849"/>
              <a:gd name="connsiteY0" fmla="*/ 179109 h 188536"/>
              <a:gd name="connsiteX1" fmla="*/ 75414 w 1564849"/>
              <a:gd name="connsiteY1" fmla="*/ 103694 h 188536"/>
              <a:gd name="connsiteX2" fmla="*/ 103695 w 1564849"/>
              <a:gd name="connsiteY2" fmla="*/ 75414 h 188536"/>
              <a:gd name="connsiteX3" fmla="*/ 131975 w 1564849"/>
              <a:gd name="connsiteY3" fmla="*/ 65987 h 188536"/>
              <a:gd name="connsiteX4" fmla="*/ 179109 w 1564849"/>
              <a:gd name="connsiteY4" fmla="*/ 47134 h 188536"/>
              <a:gd name="connsiteX5" fmla="*/ 216816 w 1564849"/>
              <a:gd name="connsiteY5" fmla="*/ 37707 h 188536"/>
              <a:gd name="connsiteX6" fmla="*/ 245097 w 1564849"/>
              <a:gd name="connsiteY6" fmla="*/ 28280 h 188536"/>
              <a:gd name="connsiteX7" fmla="*/ 273377 w 1564849"/>
              <a:gd name="connsiteY7" fmla="*/ 9426 h 188536"/>
              <a:gd name="connsiteX8" fmla="*/ 301657 w 1564849"/>
              <a:gd name="connsiteY8" fmla="*/ 0 h 188536"/>
              <a:gd name="connsiteX9" fmla="*/ 1008668 w 1564849"/>
              <a:gd name="connsiteY9" fmla="*/ 9426 h 188536"/>
              <a:gd name="connsiteX10" fmla="*/ 1206631 w 1564849"/>
              <a:gd name="connsiteY10" fmla="*/ 37707 h 188536"/>
              <a:gd name="connsiteX11" fmla="*/ 1319752 w 1564849"/>
              <a:gd name="connsiteY11" fmla="*/ 65987 h 188536"/>
              <a:gd name="connsiteX12" fmla="*/ 1357459 w 1564849"/>
              <a:gd name="connsiteY12" fmla="*/ 84841 h 188536"/>
              <a:gd name="connsiteX13" fmla="*/ 1385740 w 1564849"/>
              <a:gd name="connsiteY13" fmla="*/ 94268 h 188536"/>
              <a:gd name="connsiteX14" fmla="*/ 1414020 w 1564849"/>
              <a:gd name="connsiteY14" fmla="*/ 113121 h 188536"/>
              <a:gd name="connsiteX15" fmla="*/ 1489435 w 1564849"/>
              <a:gd name="connsiteY15" fmla="*/ 131975 h 188536"/>
              <a:gd name="connsiteX16" fmla="*/ 1517715 w 1564849"/>
              <a:gd name="connsiteY16" fmla="*/ 160255 h 188536"/>
              <a:gd name="connsiteX17" fmla="*/ 1564849 w 1564849"/>
              <a:gd name="connsiteY17" fmla="*/ 188536 h 18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64849" h="188536">
                <a:moveTo>
                  <a:pt x="0" y="179109"/>
                </a:moveTo>
                <a:lnTo>
                  <a:pt x="75414" y="103694"/>
                </a:lnTo>
                <a:cubicBezTo>
                  <a:pt x="84841" y="94267"/>
                  <a:pt x="91048" y="79630"/>
                  <a:pt x="103695" y="75414"/>
                </a:cubicBezTo>
                <a:cubicBezTo>
                  <a:pt x="113122" y="72272"/>
                  <a:pt x="122671" y="69476"/>
                  <a:pt x="131975" y="65987"/>
                </a:cubicBezTo>
                <a:cubicBezTo>
                  <a:pt x="147819" y="60045"/>
                  <a:pt x="163056" y="52485"/>
                  <a:pt x="179109" y="47134"/>
                </a:cubicBezTo>
                <a:cubicBezTo>
                  <a:pt x="191400" y="43037"/>
                  <a:pt x="204359" y="41266"/>
                  <a:pt x="216816" y="37707"/>
                </a:cubicBezTo>
                <a:cubicBezTo>
                  <a:pt x="226371" y="34977"/>
                  <a:pt x="235670" y="31422"/>
                  <a:pt x="245097" y="28280"/>
                </a:cubicBezTo>
                <a:cubicBezTo>
                  <a:pt x="254524" y="21995"/>
                  <a:pt x="263244" y="14493"/>
                  <a:pt x="273377" y="9426"/>
                </a:cubicBezTo>
                <a:cubicBezTo>
                  <a:pt x="282264" y="4982"/>
                  <a:pt x="291720" y="0"/>
                  <a:pt x="301657" y="0"/>
                </a:cubicBezTo>
                <a:cubicBezTo>
                  <a:pt x="537348" y="0"/>
                  <a:pt x="772998" y="6284"/>
                  <a:pt x="1008668" y="9426"/>
                </a:cubicBezTo>
                <a:cubicBezTo>
                  <a:pt x="1131501" y="23074"/>
                  <a:pt x="1065444" y="14175"/>
                  <a:pt x="1206631" y="37707"/>
                </a:cubicBezTo>
                <a:cubicBezTo>
                  <a:pt x="1246871" y="44414"/>
                  <a:pt x="1282410" y="47316"/>
                  <a:pt x="1319752" y="65987"/>
                </a:cubicBezTo>
                <a:cubicBezTo>
                  <a:pt x="1332321" y="72272"/>
                  <a:pt x="1344543" y="79305"/>
                  <a:pt x="1357459" y="84841"/>
                </a:cubicBezTo>
                <a:cubicBezTo>
                  <a:pt x="1366592" y="88755"/>
                  <a:pt x="1376852" y="89824"/>
                  <a:pt x="1385740" y="94268"/>
                </a:cubicBezTo>
                <a:cubicBezTo>
                  <a:pt x="1395873" y="99335"/>
                  <a:pt x="1403373" y="109249"/>
                  <a:pt x="1414020" y="113121"/>
                </a:cubicBezTo>
                <a:cubicBezTo>
                  <a:pt x="1438372" y="121976"/>
                  <a:pt x="1489435" y="131975"/>
                  <a:pt x="1489435" y="131975"/>
                </a:cubicBezTo>
                <a:cubicBezTo>
                  <a:pt x="1498862" y="141402"/>
                  <a:pt x="1506623" y="152860"/>
                  <a:pt x="1517715" y="160255"/>
                </a:cubicBezTo>
                <a:cubicBezTo>
                  <a:pt x="1591133" y="209200"/>
                  <a:pt x="1506140" y="129824"/>
                  <a:pt x="1564849" y="18853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33CE1EE1-3B8F-474D-B45C-D2AB3BC446BE}"/>
              </a:ext>
            </a:extLst>
          </p:cNvPr>
          <p:cNvSpPr/>
          <p:nvPr/>
        </p:nvSpPr>
        <p:spPr>
          <a:xfrm>
            <a:off x="7532017" y="3434521"/>
            <a:ext cx="1734532" cy="160292"/>
          </a:xfrm>
          <a:custGeom>
            <a:avLst/>
            <a:gdLst>
              <a:gd name="connsiteX0" fmla="*/ 1734532 w 1734532"/>
              <a:gd name="connsiteY0" fmla="*/ 28316 h 160292"/>
              <a:gd name="connsiteX1" fmla="*/ 1677971 w 1734532"/>
              <a:gd name="connsiteY1" fmla="*/ 75450 h 160292"/>
              <a:gd name="connsiteX2" fmla="*/ 1630837 w 1734532"/>
              <a:gd name="connsiteY2" fmla="*/ 84877 h 160292"/>
              <a:gd name="connsiteX3" fmla="*/ 1564849 w 1734532"/>
              <a:gd name="connsiteY3" fmla="*/ 103731 h 160292"/>
              <a:gd name="connsiteX4" fmla="*/ 1527142 w 1734532"/>
              <a:gd name="connsiteY4" fmla="*/ 113158 h 160292"/>
              <a:gd name="connsiteX5" fmla="*/ 1498862 w 1734532"/>
              <a:gd name="connsiteY5" fmla="*/ 122585 h 160292"/>
              <a:gd name="connsiteX6" fmla="*/ 1461155 w 1734532"/>
              <a:gd name="connsiteY6" fmla="*/ 132011 h 160292"/>
              <a:gd name="connsiteX7" fmla="*/ 1414020 w 1734532"/>
              <a:gd name="connsiteY7" fmla="*/ 150865 h 160292"/>
              <a:gd name="connsiteX8" fmla="*/ 1338606 w 1734532"/>
              <a:gd name="connsiteY8" fmla="*/ 160292 h 160292"/>
              <a:gd name="connsiteX9" fmla="*/ 744717 w 1734532"/>
              <a:gd name="connsiteY9" fmla="*/ 150865 h 160292"/>
              <a:gd name="connsiteX10" fmla="*/ 707010 w 1734532"/>
              <a:gd name="connsiteY10" fmla="*/ 141438 h 160292"/>
              <a:gd name="connsiteX11" fmla="*/ 641023 w 1734532"/>
              <a:gd name="connsiteY11" fmla="*/ 122585 h 160292"/>
              <a:gd name="connsiteX12" fmla="*/ 527901 w 1734532"/>
              <a:gd name="connsiteY12" fmla="*/ 94304 h 160292"/>
              <a:gd name="connsiteX13" fmla="*/ 490194 w 1734532"/>
              <a:gd name="connsiteY13" fmla="*/ 84877 h 160292"/>
              <a:gd name="connsiteX14" fmla="*/ 424206 w 1734532"/>
              <a:gd name="connsiteY14" fmla="*/ 66024 h 160292"/>
              <a:gd name="connsiteX15" fmla="*/ 329938 w 1734532"/>
              <a:gd name="connsiteY15" fmla="*/ 56597 h 160292"/>
              <a:gd name="connsiteX16" fmla="*/ 169682 w 1734532"/>
              <a:gd name="connsiteY16" fmla="*/ 37743 h 160292"/>
              <a:gd name="connsiteX17" fmla="*/ 122548 w 1734532"/>
              <a:gd name="connsiteY17" fmla="*/ 28316 h 160292"/>
              <a:gd name="connsiteX18" fmla="*/ 37707 w 1734532"/>
              <a:gd name="connsiteY18" fmla="*/ 18890 h 160292"/>
              <a:gd name="connsiteX19" fmla="*/ 0 w 1734532"/>
              <a:gd name="connsiteY19" fmla="*/ 36 h 16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34532" h="160292">
                <a:moveTo>
                  <a:pt x="1734532" y="28316"/>
                </a:moveTo>
                <a:cubicBezTo>
                  <a:pt x="1715678" y="44027"/>
                  <a:pt x="1699516" y="63698"/>
                  <a:pt x="1677971" y="75450"/>
                </a:cubicBezTo>
                <a:cubicBezTo>
                  <a:pt x="1663905" y="83122"/>
                  <a:pt x="1646381" y="80991"/>
                  <a:pt x="1630837" y="84877"/>
                </a:cubicBezTo>
                <a:cubicBezTo>
                  <a:pt x="1608644" y="90425"/>
                  <a:pt x="1586919" y="97712"/>
                  <a:pt x="1564849" y="103731"/>
                </a:cubicBezTo>
                <a:cubicBezTo>
                  <a:pt x="1552350" y="107140"/>
                  <a:pt x="1539599" y="109599"/>
                  <a:pt x="1527142" y="113158"/>
                </a:cubicBezTo>
                <a:cubicBezTo>
                  <a:pt x="1517588" y="115888"/>
                  <a:pt x="1508416" y="119855"/>
                  <a:pt x="1498862" y="122585"/>
                </a:cubicBezTo>
                <a:cubicBezTo>
                  <a:pt x="1486405" y="126144"/>
                  <a:pt x="1473446" y="127914"/>
                  <a:pt x="1461155" y="132011"/>
                </a:cubicBezTo>
                <a:cubicBezTo>
                  <a:pt x="1445101" y="137362"/>
                  <a:pt x="1430509" y="147060"/>
                  <a:pt x="1414020" y="150865"/>
                </a:cubicBezTo>
                <a:cubicBezTo>
                  <a:pt x="1389335" y="156562"/>
                  <a:pt x="1363744" y="157150"/>
                  <a:pt x="1338606" y="160292"/>
                </a:cubicBezTo>
                <a:lnTo>
                  <a:pt x="744717" y="150865"/>
                </a:lnTo>
                <a:cubicBezTo>
                  <a:pt x="731767" y="150478"/>
                  <a:pt x="719509" y="144847"/>
                  <a:pt x="707010" y="141438"/>
                </a:cubicBezTo>
                <a:cubicBezTo>
                  <a:pt x="684940" y="135419"/>
                  <a:pt x="663126" y="128479"/>
                  <a:pt x="641023" y="122585"/>
                </a:cubicBezTo>
                <a:cubicBezTo>
                  <a:pt x="603467" y="112570"/>
                  <a:pt x="565608" y="103731"/>
                  <a:pt x="527901" y="94304"/>
                </a:cubicBezTo>
                <a:cubicBezTo>
                  <a:pt x="515332" y="91162"/>
                  <a:pt x="502485" y="88974"/>
                  <a:pt x="490194" y="84877"/>
                </a:cubicBezTo>
                <a:cubicBezTo>
                  <a:pt x="470046" y="78161"/>
                  <a:pt x="444925" y="68984"/>
                  <a:pt x="424206" y="66024"/>
                </a:cubicBezTo>
                <a:cubicBezTo>
                  <a:pt x="392944" y="61558"/>
                  <a:pt x="361361" y="59739"/>
                  <a:pt x="329938" y="56597"/>
                </a:cubicBezTo>
                <a:cubicBezTo>
                  <a:pt x="255075" y="31642"/>
                  <a:pt x="332618" y="54894"/>
                  <a:pt x="169682" y="37743"/>
                </a:cubicBezTo>
                <a:cubicBezTo>
                  <a:pt x="153748" y="36066"/>
                  <a:pt x="138409" y="30582"/>
                  <a:pt x="122548" y="28316"/>
                </a:cubicBezTo>
                <a:cubicBezTo>
                  <a:pt x="94380" y="24292"/>
                  <a:pt x="65987" y="22032"/>
                  <a:pt x="37707" y="18890"/>
                </a:cubicBezTo>
                <a:cubicBezTo>
                  <a:pt x="6812" y="-1707"/>
                  <a:pt x="20757" y="36"/>
                  <a:pt x="0" y="3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7B121037-96AE-4B51-A962-4C8B7334F5A8}"/>
              </a:ext>
            </a:extLst>
          </p:cNvPr>
          <p:cNvSpPr/>
          <p:nvPr/>
        </p:nvSpPr>
        <p:spPr>
          <a:xfrm>
            <a:off x="6495068" y="2133658"/>
            <a:ext cx="736250" cy="537328"/>
          </a:xfrm>
          <a:custGeom>
            <a:avLst/>
            <a:gdLst>
              <a:gd name="connsiteX0" fmla="*/ 226244 w 736250"/>
              <a:gd name="connsiteY0" fmla="*/ 537328 h 537328"/>
              <a:gd name="connsiteX1" fmla="*/ 197963 w 736250"/>
              <a:gd name="connsiteY1" fmla="*/ 480767 h 537328"/>
              <a:gd name="connsiteX2" fmla="*/ 141402 w 736250"/>
              <a:gd name="connsiteY2" fmla="*/ 414779 h 537328"/>
              <a:gd name="connsiteX3" fmla="*/ 113122 w 736250"/>
              <a:gd name="connsiteY3" fmla="*/ 395926 h 537328"/>
              <a:gd name="connsiteX4" fmla="*/ 84842 w 736250"/>
              <a:gd name="connsiteY4" fmla="*/ 358219 h 537328"/>
              <a:gd name="connsiteX5" fmla="*/ 47134 w 736250"/>
              <a:gd name="connsiteY5" fmla="*/ 329938 h 537328"/>
              <a:gd name="connsiteX6" fmla="*/ 37708 w 736250"/>
              <a:gd name="connsiteY6" fmla="*/ 301658 h 537328"/>
              <a:gd name="connsiteX7" fmla="*/ 0 w 736250"/>
              <a:gd name="connsiteY7" fmla="*/ 245097 h 537328"/>
              <a:gd name="connsiteX8" fmla="*/ 9427 w 736250"/>
              <a:gd name="connsiteY8" fmla="*/ 94268 h 537328"/>
              <a:gd name="connsiteX9" fmla="*/ 37708 w 736250"/>
              <a:gd name="connsiteY9" fmla="*/ 75415 h 537328"/>
              <a:gd name="connsiteX10" fmla="*/ 75415 w 736250"/>
              <a:gd name="connsiteY10" fmla="*/ 47134 h 537328"/>
              <a:gd name="connsiteX11" fmla="*/ 103695 w 736250"/>
              <a:gd name="connsiteY11" fmla="*/ 37707 h 537328"/>
              <a:gd name="connsiteX12" fmla="*/ 179110 w 736250"/>
              <a:gd name="connsiteY12" fmla="*/ 18854 h 537328"/>
              <a:gd name="connsiteX13" fmla="*/ 207390 w 736250"/>
              <a:gd name="connsiteY13" fmla="*/ 9427 h 537328"/>
              <a:gd name="connsiteX14" fmla="*/ 282805 w 736250"/>
              <a:gd name="connsiteY14" fmla="*/ 0 h 537328"/>
              <a:gd name="connsiteX15" fmla="*/ 593889 w 736250"/>
              <a:gd name="connsiteY15" fmla="*/ 9427 h 537328"/>
              <a:gd name="connsiteX16" fmla="*/ 622169 w 736250"/>
              <a:gd name="connsiteY16" fmla="*/ 18854 h 537328"/>
              <a:gd name="connsiteX17" fmla="*/ 659877 w 736250"/>
              <a:gd name="connsiteY17" fmla="*/ 47134 h 537328"/>
              <a:gd name="connsiteX18" fmla="*/ 697584 w 736250"/>
              <a:gd name="connsiteY18" fmla="*/ 113122 h 537328"/>
              <a:gd name="connsiteX19" fmla="*/ 725864 w 736250"/>
              <a:gd name="connsiteY19" fmla="*/ 169683 h 537328"/>
              <a:gd name="connsiteX20" fmla="*/ 725864 w 736250"/>
              <a:gd name="connsiteY20" fmla="*/ 282804 h 537328"/>
              <a:gd name="connsiteX21" fmla="*/ 716438 w 736250"/>
              <a:gd name="connsiteY21" fmla="*/ 320511 h 537328"/>
              <a:gd name="connsiteX22" fmla="*/ 659877 w 736250"/>
              <a:gd name="connsiteY22" fmla="*/ 377072 h 537328"/>
              <a:gd name="connsiteX23" fmla="*/ 622169 w 736250"/>
              <a:gd name="connsiteY23" fmla="*/ 433633 h 537328"/>
              <a:gd name="connsiteX24" fmla="*/ 612743 w 736250"/>
              <a:gd name="connsiteY24" fmla="*/ 461913 h 537328"/>
              <a:gd name="connsiteX25" fmla="*/ 584462 w 736250"/>
              <a:gd name="connsiteY25" fmla="*/ 499621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6250" h="537328">
                <a:moveTo>
                  <a:pt x="226244" y="537328"/>
                </a:moveTo>
                <a:cubicBezTo>
                  <a:pt x="216817" y="518474"/>
                  <a:pt x="208808" y="498842"/>
                  <a:pt x="197963" y="480767"/>
                </a:cubicBezTo>
                <a:cubicBezTo>
                  <a:pt x="185479" y="459961"/>
                  <a:pt x="160601" y="430778"/>
                  <a:pt x="141402" y="414779"/>
                </a:cubicBezTo>
                <a:cubicBezTo>
                  <a:pt x="132699" y="407526"/>
                  <a:pt x="122549" y="402210"/>
                  <a:pt x="113122" y="395926"/>
                </a:cubicBezTo>
                <a:cubicBezTo>
                  <a:pt x="103695" y="383357"/>
                  <a:pt x="95951" y="369328"/>
                  <a:pt x="84842" y="358219"/>
                </a:cubicBezTo>
                <a:cubicBezTo>
                  <a:pt x="73732" y="347109"/>
                  <a:pt x="57192" y="342008"/>
                  <a:pt x="47134" y="329938"/>
                </a:cubicBezTo>
                <a:cubicBezTo>
                  <a:pt x="40773" y="322305"/>
                  <a:pt x="42534" y="310344"/>
                  <a:pt x="37708" y="301658"/>
                </a:cubicBezTo>
                <a:cubicBezTo>
                  <a:pt x="26704" y="281850"/>
                  <a:pt x="0" y="245097"/>
                  <a:pt x="0" y="245097"/>
                </a:cubicBezTo>
                <a:cubicBezTo>
                  <a:pt x="3142" y="194821"/>
                  <a:pt x="-1501" y="143443"/>
                  <a:pt x="9427" y="94268"/>
                </a:cubicBezTo>
                <a:cubicBezTo>
                  <a:pt x="11885" y="83208"/>
                  <a:pt x="28489" y="82000"/>
                  <a:pt x="37708" y="75415"/>
                </a:cubicBezTo>
                <a:cubicBezTo>
                  <a:pt x="50493" y="66283"/>
                  <a:pt x="61774" y="54929"/>
                  <a:pt x="75415" y="47134"/>
                </a:cubicBezTo>
                <a:cubicBezTo>
                  <a:pt x="84042" y="42204"/>
                  <a:pt x="94109" y="40321"/>
                  <a:pt x="103695" y="37707"/>
                </a:cubicBezTo>
                <a:cubicBezTo>
                  <a:pt x="128694" y="30889"/>
                  <a:pt x="154528" y="27048"/>
                  <a:pt x="179110" y="18854"/>
                </a:cubicBezTo>
                <a:cubicBezTo>
                  <a:pt x="188537" y="15712"/>
                  <a:pt x="197614" y="11205"/>
                  <a:pt x="207390" y="9427"/>
                </a:cubicBezTo>
                <a:cubicBezTo>
                  <a:pt x="232315" y="4895"/>
                  <a:pt x="257667" y="3142"/>
                  <a:pt x="282805" y="0"/>
                </a:cubicBezTo>
                <a:cubicBezTo>
                  <a:pt x="386500" y="3142"/>
                  <a:pt x="490306" y="3672"/>
                  <a:pt x="593889" y="9427"/>
                </a:cubicBezTo>
                <a:cubicBezTo>
                  <a:pt x="603810" y="9978"/>
                  <a:pt x="613542" y="13924"/>
                  <a:pt x="622169" y="18854"/>
                </a:cubicBezTo>
                <a:cubicBezTo>
                  <a:pt x="635810" y="26649"/>
                  <a:pt x="647308" y="37707"/>
                  <a:pt x="659877" y="47134"/>
                </a:cubicBezTo>
                <a:cubicBezTo>
                  <a:pt x="678809" y="75534"/>
                  <a:pt x="683233" y="79637"/>
                  <a:pt x="697584" y="113122"/>
                </a:cubicBezTo>
                <a:cubicBezTo>
                  <a:pt x="721003" y="167765"/>
                  <a:pt x="689631" y="115330"/>
                  <a:pt x="725864" y="169683"/>
                </a:cubicBezTo>
                <a:cubicBezTo>
                  <a:pt x="740307" y="227454"/>
                  <a:pt x="739104" y="203359"/>
                  <a:pt x="725864" y="282804"/>
                </a:cubicBezTo>
                <a:cubicBezTo>
                  <a:pt x="723734" y="295584"/>
                  <a:pt x="723868" y="309897"/>
                  <a:pt x="716438" y="320511"/>
                </a:cubicBezTo>
                <a:cubicBezTo>
                  <a:pt x="701148" y="342354"/>
                  <a:pt x="674667" y="354887"/>
                  <a:pt x="659877" y="377072"/>
                </a:cubicBezTo>
                <a:lnTo>
                  <a:pt x="622169" y="433633"/>
                </a:lnTo>
                <a:cubicBezTo>
                  <a:pt x="619027" y="443060"/>
                  <a:pt x="617187" y="453025"/>
                  <a:pt x="612743" y="461913"/>
                </a:cubicBezTo>
                <a:cubicBezTo>
                  <a:pt x="602084" y="483232"/>
                  <a:pt x="597719" y="486364"/>
                  <a:pt x="584462" y="49962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5953F2-55BD-45FD-9AD2-0B48CA072179}"/>
              </a:ext>
            </a:extLst>
          </p:cNvPr>
          <p:cNvSpPr txBox="1"/>
          <p:nvPr/>
        </p:nvSpPr>
        <p:spPr>
          <a:xfrm>
            <a:off x="6495067" y="1807010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Front, Rear, Both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F4F149-5772-4F6E-B53F-D552598504CC}"/>
              </a:ext>
            </a:extLst>
          </p:cNvPr>
          <p:cNvSpPr txBox="1"/>
          <p:nvPr/>
        </p:nvSpPr>
        <p:spPr>
          <a:xfrm>
            <a:off x="10729274" y="3429000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Neither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C79FFD-BE2E-4DD0-97FD-44F673275FC9}"/>
              </a:ext>
            </a:extLst>
          </p:cNvPr>
          <p:cNvSpPr txBox="1"/>
          <p:nvPr/>
        </p:nvSpPr>
        <p:spPr>
          <a:xfrm>
            <a:off x="7632569" y="3703773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Front, Rear, Both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5FD8DE-CE72-4D30-A0A5-5A6A2EBA3FFD}"/>
              </a:ext>
            </a:extLst>
          </p:cNvPr>
          <p:cNvSpPr txBox="1"/>
          <p:nvPr/>
        </p:nvSpPr>
        <p:spPr>
          <a:xfrm>
            <a:off x="7893378" y="2414160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Neither</a:t>
            </a:r>
            <a:endParaRPr lang="zh-CN" altLang="en-US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7CC5EE66-A60C-45EE-9D5D-7A68347AD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53756"/>
              </p:ext>
            </p:extLst>
          </p:nvPr>
        </p:nvGraphicFramePr>
        <p:xfrm>
          <a:off x="6096000" y="4758090"/>
          <a:ext cx="58057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099">
                  <a:extLst>
                    <a:ext uri="{9D8B030D-6E8A-4147-A177-3AD203B41FA5}">
                      <a16:colId xmlns:a16="http://schemas.microsoft.com/office/drawing/2014/main" val="1233516096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2959777544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764787781"/>
                    </a:ext>
                  </a:extLst>
                </a:gridCol>
                <a:gridCol w="1046375">
                  <a:extLst>
                    <a:ext uri="{9D8B030D-6E8A-4147-A177-3AD203B41FA5}">
                      <a16:colId xmlns:a16="http://schemas.microsoft.com/office/drawing/2014/main" val="1866494466"/>
                    </a:ext>
                  </a:extLst>
                </a:gridCol>
                <a:gridCol w="1097624">
                  <a:extLst>
                    <a:ext uri="{9D8B030D-6E8A-4147-A177-3AD203B41FA5}">
                      <a16:colId xmlns:a16="http://schemas.microsoft.com/office/drawing/2014/main" val="1348074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States\Inputs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Neither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Front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Both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8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Close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79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Open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0440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7584D521-EA58-4234-B903-871D600B859F}"/>
              </a:ext>
            </a:extLst>
          </p:cNvPr>
          <p:cNvSpPr txBox="1"/>
          <p:nvPr/>
        </p:nvSpPr>
        <p:spPr>
          <a:xfrm>
            <a:off x="838200" y="1727488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A </a:t>
            </a:r>
            <a:r>
              <a:rPr lang="en-US" altLang="zh-CN" sz="2400" dirty="0"/>
              <a:t>formal</a:t>
            </a:r>
            <a:r>
              <a:rPr lang="en-US" altLang="zh-CN" sz="2200" dirty="0"/>
              <a:t> definition?</a:t>
            </a:r>
            <a:endParaRPr lang="zh-CN" altLang="en-US" sz="2200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83AA0A07-B850-498F-B9BB-8C9E30AA229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9" y="2473556"/>
            <a:ext cx="5573487" cy="65462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288B5F43-9C08-46F0-995F-77D2359D30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5" y="3477437"/>
            <a:ext cx="2009600" cy="272457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BD2FEE5C-9053-451E-BB24-034B4778E80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5" y="4440931"/>
            <a:ext cx="4611656" cy="274286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AA177D6-EA8B-4B87-BF78-93CBBD28F5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9" y="5351356"/>
            <a:ext cx="3578513" cy="279772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205BDD4C-A852-49D7-9343-46B329392D6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5" y="3962214"/>
            <a:ext cx="2313143" cy="274286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DE79403-85CF-415F-8171-5213EC7BE1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9" y="4919648"/>
            <a:ext cx="1637638" cy="2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8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BF2B1-359F-4883-843E-0B76E8CD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 more general example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D8227C9-18C4-4328-A7FC-4B26359324D9}"/>
              </a:ext>
            </a:extLst>
          </p:cNvPr>
          <p:cNvSpPr/>
          <p:nvPr/>
        </p:nvSpPr>
        <p:spPr>
          <a:xfrm>
            <a:off x="3327663" y="2533453"/>
            <a:ext cx="1084082" cy="9709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EEFCCB-921A-4522-AB92-6BFB1BA5C093}"/>
              </a:ext>
            </a:extLst>
          </p:cNvPr>
          <p:cNvSpPr/>
          <p:nvPr/>
        </p:nvSpPr>
        <p:spPr>
          <a:xfrm>
            <a:off x="6034727" y="2558501"/>
            <a:ext cx="1084082" cy="9459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q2</a:t>
            </a:r>
            <a:endParaRPr lang="zh-CN" altLang="en-US" dirty="0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27C2AD9-F291-4696-A52E-D5EF41957F40}"/>
              </a:ext>
            </a:extLst>
          </p:cNvPr>
          <p:cNvSpPr/>
          <p:nvPr/>
        </p:nvSpPr>
        <p:spPr>
          <a:xfrm rot="17061787">
            <a:off x="6158461" y="1730515"/>
            <a:ext cx="923827" cy="810706"/>
          </a:xfrm>
          <a:custGeom>
            <a:avLst/>
            <a:gdLst>
              <a:gd name="connsiteX0" fmla="*/ 0 w 923827"/>
              <a:gd name="connsiteY0" fmla="*/ 160256 h 810706"/>
              <a:gd name="connsiteX1" fmla="*/ 103695 w 923827"/>
              <a:gd name="connsiteY1" fmla="*/ 47135 h 810706"/>
              <a:gd name="connsiteX2" fmla="*/ 131975 w 923827"/>
              <a:gd name="connsiteY2" fmla="*/ 18854 h 810706"/>
              <a:gd name="connsiteX3" fmla="*/ 188536 w 923827"/>
              <a:gd name="connsiteY3" fmla="*/ 0 h 810706"/>
              <a:gd name="connsiteX4" fmla="*/ 452487 w 923827"/>
              <a:gd name="connsiteY4" fmla="*/ 18854 h 810706"/>
              <a:gd name="connsiteX5" fmla="*/ 537328 w 923827"/>
              <a:gd name="connsiteY5" fmla="*/ 47135 h 810706"/>
              <a:gd name="connsiteX6" fmla="*/ 565608 w 923827"/>
              <a:gd name="connsiteY6" fmla="*/ 56561 h 810706"/>
              <a:gd name="connsiteX7" fmla="*/ 650450 w 923827"/>
              <a:gd name="connsiteY7" fmla="*/ 94269 h 810706"/>
              <a:gd name="connsiteX8" fmla="*/ 678730 w 923827"/>
              <a:gd name="connsiteY8" fmla="*/ 103695 h 810706"/>
              <a:gd name="connsiteX9" fmla="*/ 707010 w 923827"/>
              <a:gd name="connsiteY9" fmla="*/ 122549 h 810706"/>
              <a:gd name="connsiteX10" fmla="*/ 772998 w 923827"/>
              <a:gd name="connsiteY10" fmla="*/ 160256 h 810706"/>
              <a:gd name="connsiteX11" fmla="*/ 829559 w 923827"/>
              <a:gd name="connsiteY11" fmla="*/ 216817 h 810706"/>
              <a:gd name="connsiteX12" fmla="*/ 876693 w 923827"/>
              <a:gd name="connsiteY12" fmla="*/ 320512 h 810706"/>
              <a:gd name="connsiteX13" fmla="*/ 895546 w 923827"/>
              <a:gd name="connsiteY13" fmla="*/ 358219 h 810706"/>
              <a:gd name="connsiteX14" fmla="*/ 914400 w 923827"/>
              <a:gd name="connsiteY14" fmla="*/ 424207 h 810706"/>
              <a:gd name="connsiteX15" fmla="*/ 923827 w 923827"/>
              <a:gd name="connsiteY15" fmla="*/ 452487 h 810706"/>
              <a:gd name="connsiteX16" fmla="*/ 904973 w 923827"/>
              <a:gd name="connsiteY16" fmla="*/ 650450 h 810706"/>
              <a:gd name="connsiteX17" fmla="*/ 886120 w 923827"/>
              <a:gd name="connsiteY17" fmla="*/ 688157 h 810706"/>
              <a:gd name="connsiteX18" fmla="*/ 857839 w 923827"/>
              <a:gd name="connsiteY18" fmla="*/ 697584 h 810706"/>
              <a:gd name="connsiteX19" fmla="*/ 791852 w 923827"/>
              <a:gd name="connsiteY19" fmla="*/ 735291 h 810706"/>
              <a:gd name="connsiteX20" fmla="*/ 763571 w 923827"/>
              <a:gd name="connsiteY20" fmla="*/ 744718 h 810706"/>
              <a:gd name="connsiteX21" fmla="*/ 688157 w 923827"/>
              <a:gd name="connsiteY21" fmla="*/ 772998 h 810706"/>
              <a:gd name="connsiteX22" fmla="*/ 650450 w 923827"/>
              <a:gd name="connsiteY22" fmla="*/ 791852 h 810706"/>
              <a:gd name="connsiteX23" fmla="*/ 537328 w 923827"/>
              <a:gd name="connsiteY23" fmla="*/ 810706 h 810706"/>
              <a:gd name="connsiteX24" fmla="*/ 188536 w 923827"/>
              <a:gd name="connsiteY24" fmla="*/ 801279 h 810706"/>
              <a:gd name="connsiteX25" fmla="*/ 160256 w 923827"/>
              <a:gd name="connsiteY25" fmla="*/ 791852 h 810706"/>
              <a:gd name="connsiteX26" fmla="*/ 122548 w 923827"/>
              <a:gd name="connsiteY26" fmla="*/ 782425 h 81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3827" h="810706">
                <a:moveTo>
                  <a:pt x="0" y="160256"/>
                </a:moveTo>
                <a:cubicBezTo>
                  <a:pt x="64209" y="83205"/>
                  <a:pt x="29774" y="121056"/>
                  <a:pt x="103695" y="47135"/>
                </a:cubicBezTo>
                <a:cubicBezTo>
                  <a:pt x="113122" y="37708"/>
                  <a:pt x="119328" y="23070"/>
                  <a:pt x="131975" y="18854"/>
                </a:cubicBezTo>
                <a:lnTo>
                  <a:pt x="188536" y="0"/>
                </a:lnTo>
                <a:cubicBezTo>
                  <a:pt x="276520" y="6285"/>
                  <a:pt x="364664" y="10620"/>
                  <a:pt x="452487" y="18854"/>
                </a:cubicBezTo>
                <a:cubicBezTo>
                  <a:pt x="480569" y="21487"/>
                  <a:pt x="512178" y="37704"/>
                  <a:pt x="537328" y="47135"/>
                </a:cubicBezTo>
                <a:cubicBezTo>
                  <a:pt x="546632" y="50624"/>
                  <a:pt x="556181" y="53419"/>
                  <a:pt x="565608" y="56561"/>
                </a:cubicBezTo>
                <a:cubicBezTo>
                  <a:pt x="610424" y="86438"/>
                  <a:pt x="583143" y="71833"/>
                  <a:pt x="650450" y="94269"/>
                </a:cubicBezTo>
                <a:lnTo>
                  <a:pt x="678730" y="103695"/>
                </a:lnTo>
                <a:cubicBezTo>
                  <a:pt x="688157" y="109980"/>
                  <a:pt x="696877" y="117482"/>
                  <a:pt x="707010" y="122549"/>
                </a:cubicBezTo>
                <a:cubicBezTo>
                  <a:pt x="757362" y="147726"/>
                  <a:pt x="716011" y="108968"/>
                  <a:pt x="772998" y="160256"/>
                </a:cubicBezTo>
                <a:cubicBezTo>
                  <a:pt x="792817" y="178093"/>
                  <a:pt x="829559" y="216817"/>
                  <a:pt x="829559" y="216817"/>
                </a:cubicBezTo>
                <a:cubicBezTo>
                  <a:pt x="847874" y="271760"/>
                  <a:pt x="834542" y="236208"/>
                  <a:pt x="876693" y="320512"/>
                </a:cubicBezTo>
                <a:cubicBezTo>
                  <a:pt x="882977" y="333081"/>
                  <a:pt x="891102" y="344888"/>
                  <a:pt x="895546" y="358219"/>
                </a:cubicBezTo>
                <a:cubicBezTo>
                  <a:pt x="918148" y="426024"/>
                  <a:pt x="890726" y="341349"/>
                  <a:pt x="914400" y="424207"/>
                </a:cubicBezTo>
                <a:cubicBezTo>
                  <a:pt x="917130" y="433761"/>
                  <a:pt x="920685" y="443060"/>
                  <a:pt x="923827" y="452487"/>
                </a:cubicBezTo>
                <a:cubicBezTo>
                  <a:pt x="917542" y="518475"/>
                  <a:pt x="915446" y="584996"/>
                  <a:pt x="904973" y="650450"/>
                </a:cubicBezTo>
                <a:cubicBezTo>
                  <a:pt x="902753" y="664326"/>
                  <a:pt x="896057" y="678220"/>
                  <a:pt x="886120" y="688157"/>
                </a:cubicBezTo>
                <a:cubicBezTo>
                  <a:pt x="879094" y="695183"/>
                  <a:pt x="867266" y="694442"/>
                  <a:pt x="857839" y="697584"/>
                </a:cubicBezTo>
                <a:cubicBezTo>
                  <a:pt x="829436" y="716520"/>
                  <a:pt x="825343" y="720938"/>
                  <a:pt x="791852" y="735291"/>
                </a:cubicBezTo>
                <a:cubicBezTo>
                  <a:pt x="782718" y="739205"/>
                  <a:pt x="772998" y="741576"/>
                  <a:pt x="763571" y="744718"/>
                </a:cubicBezTo>
                <a:cubicBezTo>
                  <a:pt x="705486" y="783443"/>
                  <a:pt x="769698" y="745818"/>
                  <a:pt x="688157" y="772998"/>
                </a:cubicBezTo>
                <a:cubicBezTo>
                  <a:pt x="674825" y="777442"/>
                  <a:pt x="663781" y="787408"/>
                  <a:pt x="650450" y="791852"/>
                </a:cubicBezTo>
                <a:cubicBezTo>
                  <a:pt x="629775" y="798744"/>
                  <a:pt x="552272" y="808571"/>
                  <a:pt x="537328" y="810706"/>
                </a:cubicBezTo>
                <a:cubicBezTo>
                  <a:pt x="421064" y="807564"/>
                  <a:pt x="304697" y="807087"/>
                  <a:pt x="188536" y="801279"/>
                </a:cubicBezTo>
                <a:cubicBezTo>
                  <a:pt x="178612" y="800783"/>
                  <a:pt x="169810" y="794582"/>
                  <a:pt x="160256" y="791852"/>
                </a:cubicBezTo>
                <a:cubicBezTo>
                  <a:pt x="147798" y="788293"/>
                  <a:pt x="122548" y="782425"/>
                  <a:pt x="122548" y="782425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5389591-1CFF-4B4F-918F-14FC38599133}"/>
              </a:ext>
            </a:extLst>
          </p:cNvPr>
          <p:cNvSpPr/>
          <p:nvPr/>
        </p:nvSpPr>
        <p:spPr>
          <a:xfrm>
            <a:off x="4440026" y="2721990"/>
            <a:ext cx="1564849" cy="188536"/>
          </a:xfrm>
          <a:custGeom>
            <a:avLst/>
            <a:gdLst>
              <a:gd name="connsiteX0" fmla="*/ 0 w 1564849"/>
              <a:gd name="connsiteY0" fmla="*/ 179109 h 188536"/>
              <a:gd name="connsiteX1" fmla="*/ 75414 w 1564849"/>
              <a:gd name="connsiteY1" fmla="*/ 103694 h 188536"/>
              <a:gd name="connsiteX2" fmla="*/ 103695 w 1564849"/>
              <a:gd name="connsiteY2" fmla="*/ 75414 h 188536"/>
              <a:gd name="connsiteX3" fmla="*/ 131975 w 1564849"/>
              <a:gd name="connsiteY3" fmla="*/ 65987 h 188536"/>
              <a:gd name="connsiteX4" fmla="*/ 179109 w 1564849"/>
              <a:gd name="connsiteY4" fmla="*/ 47134 h 188536"/>
              <a:gd name="connsiteX5" fmla="*/ 216816 w 1564849"/>
              <a:gd name="connsiteY5" fmla="*/ 37707 h 188536"/>
              <a:gd name="connsiteX6" fmla="*/ 245097 w 1564849"/>
              <a:gd name="connsiteY6" fmla="*/ 28280 h 188536"/>
              <a:gd name="connsiteX7" fmla="*/ 273377 w 1564849"/>
              <a:gd name="connsiteY7" fmla="*/ 9426 h 188536"/>
              <a:gd name="connsiteX8" fmla="*/ 301657 w 1564849"/>
              <a:gd name="connsiteY8" fmla="*/ 0 h 188536"/>
              <a:gd name="connsiteX9" fmla="*/ 1008668 w 1564849"/>
              <a:gd name="connsiteY9" fmla="*/ 9426 h 188536"/>
              <a:gd name="connsiteX10" fmla="*/ 1206631 w 1564849"/>
              <a:gd name="connsiteY10" fmla="*/ 37707 h 188536"/>
              <a:gd name="connsiteX11" fmla="*/ 1319752 w 1564849"/>
              <a:gd name="connsiteY11" fmla="*/ 65987 h 188536"/>
              <a:gd name="connsiteX12" fmla="*/ 1357459 w 1564849"/>
              <a:gd name="connsiteY12" fmla="*/ 84841 h 188536"/>
              <a:gd name="connsiteX13" fmla="*/ 1385740 w 1564849"/>
              <a:gd name="connsiteY13" fmla="*/ 94268 h 188536"/>
              <a:gd name="connsiteX14" fmla="*/ 1414020 w 1564849"/>
              <a:gd name="connsiteY14" fmla="*/ 113121 h 188536"/>
              <a:gd name="connsiteX15" fmla="*/ 1489435 w 1564849"/>
              <a:gd name="connsiteY15" fmla="*/ 131975 h 188536"/>
              <a:gd name="connsiteX16" fmla="*/ 1517715 w 1564849"/>
              <a:gd name="connsiteY16" fmla="*/ 160255 h 188536"/>
              <a:gd name="connsiteX17" fmla="*/ 1564849 w 1564849"/>
              <a:gd name="connsiteY17" fmla="*/ 188536 h 18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64849" h="188536">
                <a:moveTo>
                  <a:pt x="0" y="179109"/>
                </a:moveTo>
                <a:lnTo>
                  <a:pt x="75414" y="103694"/>
                </a:lnTo>
                <a:cubicBezTo>
                  <a:pt x="84841" y="94267"/>
                  <a:pt x="91048" y="79630"/>
                  <a:pt x="103695" y="75414"/>
                </a:cubicBezTo>
                <a:cubicBezTo>
                  <a:pt x="113122" y="72272"/>
                  <a:pt x="122671" y="69476"/>
                  <a:pt x="131975" y="65987"/>
                </a:cubicBezTo>
                <a:cubicBezTo>
                  <a:pt x="147819" y="60045"/>
                  <a:pt x="163056" y="52485"/>
                  <a:pt x="179109" y="47134"/>
                </a:cubicBezTo>
                <a:cubicBezTo>
                  <a:pt x="191400" y="43037"/>
                  <a:pt x="204359" y="41266"/>
                  <a:pt x="216816" y="37707"/>
                </a:cubicBezTo>
                <a:cubicBezTo>
                  <a:pt x="226371" y="34977"/>
                  <a:pt x="235670" y="31422"/>
                  <a:pt x="245097" y="28280"/>
                </a:cubicBezTo>
                <a:cubicBezTo>
                  <a:pt x="254524" y="21995"/>
                  <a:pt x="263244" y="14493"/>
                  <a:pt x="273377" y="9426"/>
                </a:cubicBezTo>
                <a:cubicBezTo>
                  <a:pt x="282264" y="4982"/>
                  <a:pt x="291720" y="0"/>
                  <a:pt x="301657" y="0"/>
                </a:cubicBezTo>
                <a:cubicBezTo>
                  <a:pt x="537348" y="0"/>
                  <a:pt x="772998" y="6284"/>
                  <a:pt x="1008668" y="9426"/>
                </a:cubicBezTo>
                <a:cubicBezTo>
                  <a:pt x="1131501" y="23074"/>
                  <a:pt x="1065444" y="14175"/>
                  <a:pt x="1206631" y="37707"/>
                </a:cubicBezTo>
                <a:cubicBezTo>
                  <a:pt x="1246871" y="44414"/>
                  <a:pt x="1282410" y="47316"/>
                  <a:pt x="1319752" y="65987"/>
                </a:cubicBezTo>
                <a:cubicBezTo>
                  <a:pt x="1332321" y="72272"/>
                  <a:pt x="1344543" y="79305"/>
                  <a:pt x="1357459" y="84841"/>
                </a:cubicBezTo>
                <a:cubicBezTo>
                  <a:pt x="1366592" y="88755"/>
                  <a:pt x="1376852" y="89824"/>
                  <a:pt x="1385740" y="94268"/>
                </a:cubicBezTo>
                <a:cubicBezTo>
                  <a:pt x="1395873" y="99335"/>
                  <a:pt x="1403373" y="109249"/>
                  <a:pt x="1414020" y="113121"/>
                </a:cubicBezTo>
                <a:cubicBezTo>
                  <a:pt x="1438372" y="121976"/>
                  <a:pt x="1489435" y="131975"/>
                  <a:pt x="1489435" y="131975"/>
                </a:cubicBezTo>
                <a:cubicBezTo>
                  <a:pt x="1498862" y="141402"/>
                  <a:pt x="1506623" y="152860"/>
                  <a:pt x="1517715" y="160255"/>
                </a:cubicBezTo>
                <a:cubicBezTo>
                  <a:pt x="1591133" y="209200"/>
                  <a:pt x="1506140" y="129824"/>
                  <a:pt x="1564849" y="18853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7B121037-96AE-4B51-A962-4C8B7334F5A8}"/>
              </a:ext>
            </a:extLst>
          </p:cNvPr>
          <p:cNvSpPr/>
          <p:nvPr/>
        </p:nvSpPr>
        <p:spPr>
          <a:xfrm>
            <a:off x="3346516" y="2024406"/>
            <a:ext cx="736250" cy="537328"/>
          </a:xfrm>
          <a:custGeom>
            <a:avLst/>
            <a:gdLst>
              <a:gd name="connsiteX0" fmla="*/ 226244 w 736250"/>
              <a:gd name="connsiteY0" fmla="*/ 537328 h 537328"/>
              <a:gd name="connsiteX1" fmla="*/ 197963 w 736250"/>
              <a:gd name="connsiteY1" fmla="*/ 480767 h 537328"/>
              <a:gd name="connsiteX2" fmla="*/ 141402 w 736250"/>
              <a:gd name="connsiteY2" fmla="*/ 414779 h 537328"/>
              <a:gd name="connsiteX3" fmla="*/ 113122 w 736250"/>
              <a:gd name="connsiteY3" fmla="*/ 395926 h 537328"/>
              <a:gd name="connsiteX4" fmla="*/ 84842 w 736250"/>
              <a:gd name="connsiteY4" fmla="*/ 358219 h 537328"/>
              <a:gd name="connsiteX5" fmla="*/ 47134 w 736250"/>
              <a:gd name="connsiteY5" fmla="*/ 329938 h 537328"/>
              <a:gd name="connsiteX6" fmla="*/ 37708 w 736250"/>
              <a:gd name="connsiteY6" fmla="*/ 301658 h 537328"/>
              <a:gd name="connsiteX7" fmla="*/ 0 w 736250"/>
              <a:gd name="connsiteY7" fmla="*/ 245097 h 537328"/>
              <a:gd name="connsiteX8" fmla="*/ 9427 w 736250"/>
              <a:gd name="connsiteY8" fmla="*/ 94268 h 537328"/>
              <a:gd name="connsiteX9" fmla="*/ 37708 w 736250"/>
              <a:gd name="connsiteY9" fmla="*/ 75415 h 537328"/>
              <a:gd name="connsiteX10" fmla="*/ 75415 w 736250"/>
              <a:gd name="connsiteY10" fmla="*/ 47134 h 537328"/>
              <a:gd name="connsiteX11" fmla="*/ 103695 w 736250"/>
              <a:gd name="connsiteY11" fmla="*/ 37707 h 537328"/>
              <a:gd name="connsiteX12" fmla="*/ 179110 w 736250"/>
              <a:gd name="connsiteY12" fmla="*/ 18854 h 537328"/>
              <a:gd name="connsiteX13" fmla="*/ 207390 w 736250"/>
              <a:gd name="connsiteY13" fmla="*/ 9427 h 537328"/>
              <a:gd name="connsiteX14" fmla="*/ 282805 w 736250"/>
              <a:gd name="connsiteY14" fmla="*/ 0 h 537328"/>
              <a:gd name="connsiteX15" fmla="*/ 593889 w 736250"/>
              <a:gd name="connsiteY15" fmla="*/ 9427 h 537328"/>
              <a:gd name="connsiteX16" fmla="*/ 622169 w 736250"/>
              <a:gd name="connsiteY16" fmla="*/ 18854 h 537328"/>
              <a:gd name="connsiteX17" fmla="*/ 659877 w 736250"/>
              <a:gd name="connsiteY17" fmla="*/ 47134 h 537328"/>
              <a:gd name="connsiteX18" fmla="*/ 697584 w 736250"/>
              <a:gd name="connsiteY18" fmla="*/ 113122 h 537328"/>
              <a:gd name="connsiteX19" fmla="*/ 725864 w 736250"/>
              <a:gd name="connsiteY19" fmla="*/ 169683 h 537328"/>
              <a:gd name="connsiteX20" fmla="*/ 725864 w 736250"/>
              <a:gd name="connsiteY20" fmla="*/ 282804 h 537328"/>
              <a:gd name="connsiteX21" fmla="*/ 716438 w 736250"/>
              <a:gd name="connsiteY21" fmla="*/ 320511 h 537328"/>
              <a:gd name="connsiteX22" fmla="*/ 659877 w 736250"/>
              <a:gd name="connsiteY22" fmla="*/ 377072 h 537328"/>
              <a:gd name="connsiteX23" fmla="*/ 622169 w 736250"/>
              <a:gd name="connsiteY23" fmla="*/ 433633 h 537328"/>
              <a:gd name="connsiteX24" fmla="*/ 612743 w 736250"/>
              <a:gd name="connsiteY24" fmla="*/ 461913 h 537328"/>
              <a:gd name="connsiteX25" fmla="*/ 584462 w 736250"/>
              <a:gd name="connsiteY25" fmla="*/ 499621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6250" h="537328">
                <a:moveTo>
                  <a:pt x="226244" y="537328"/>
                </a:moveTo>
                <a:cubicBezTo>
                  <a:pt x="216817" y="518474"/>
                  <a:pt x="208808" y="498842"/>
                  <a:pt x="197963" y="480767"/>
                </a:cubicBezTo>
                <a:cubicBezTo>
                  <a:pt x="185479" y="459961"/>
                  <a:pt x="160601" y="430778"/>
                  <a:pt x="141402" y="414779"/>
                </a:cubicBezTo>
                <a:cubicBezTo>
                  <a:pt x="132699" y="407526"/>
                  <a:pt x="122549" y="402210"/>
                  <a:pt x="113122" y="395926"/>
                </a:cubicBezTo>
                <a:cubicBezTo>
                  <a:pt x="103695" y="383357"/>
                  <a:pt x="95951" y="369328"/>
                  <a:pt x="84842" y="358219"/>
                </a:cubicBezTo>
                <a:cubicBezTo>
                  <a:pt x="73732" y="347109"/>
                  <a:pt x="57192" y="342008"/>
                  <a:pt x="47134" y="329938"/>
                </a:cubicBezTo>
                <a:cubicBezTo>
                  <a:pt x="40773" y="322305"/>
                  <a:pt x="42534" y="310344"/>
                  <a:pt x="37708" y="301658"/>
                </a:cubicBezTo>
                <a:cubicBezTo>
                  <a:pt x="26704" y="281850"/>
                  <a:pt x="0" y="245097"/>
                  <a:pt x="0" y="245097"/>
                </a:cubicBezTo>
                <a:cubicBezTo>
                  <a:pt x="3142" y="194821"/>
                  <a:pt x="-1501" y="143443"/>
                  <a:pt x="9427" y="94268"/>
                </a:cubicBezTo>
                <a:cubicBezTo>
                  <a:pt x="11885" y="83208"/>
                  <a:pt x="28489" y="82000"/>
                  <a:pt x="37708" y="75415"/>
                </a:cubicBezTo>
                <a:cubicBezTo>
                  <a:pt x="50493" y="66283"/>
                  <a:pt x="61774" y="54929"/>
                  <a:pt x="75415" y="47134"/>
                </a:cubicBezTo>
                <a:cubicBezTo>
                  <a:pt x="84042" y="42204"/>
                  <a:pt x="94109" y="40321"/>
                  <a:pt x="103695" y="37707"/>
                </a:cubicBezTo>
                <a:cubicBezTo>
                  <a:pt x="128694" y="30889"/>
                  <a:pt x="154528" y="27048"/>
                  <a:pt x="179110" y="18854"/>
                </a:cubicBezTo>
                <a:cubicBezTo>
                  <a:pt x="188537" y="15712"/>
                  <a:pt x="197614" y="11205"/>
                  <a:pt x="207390" y="9427"/>
                </a:cubicBezTo>
                <a:cubicBezTo>
                  <a:pt x="232315" y="4895"/>
                  <a:pt x="257667" y="3142"/>
                  <a:pt x="282805" y="0"/>
                </a:cubicBezTo>
                <a:cubicBezTo>
                  <a:pt x="386500" y="3142"/>
                  <a:pt x="490306" y="3672"/>
                  <a:pt x="593889" y="9427"/>
                </a:cubicBezTo>
                <a:cubicBezTo>
                  <a:pt x="603810" y="9978"/>
                  <a:pt x="613542" y="13924"/>
                  <a:pt x="622169" y="18854"/>
                </a:cubicBezTo>
                <a:cubicBezTo>
                  <a:pt x="635810" y="26649"/>
                  <a:pt x="647308" y="37707"/>
                  <a:pt x="659877" y="47134"/>
                </a:cubicBezTo>
                <a:cubicBezTo>
                  <a:pt x="678809" y="75534"/>
                  <a:pt x="683233" y="79637"/>
                  <a:pt x="697584" y="113122"/>
                </a:cubicBezTo>
                <a:cubicBezTo>
                  <a:pt x="721003" y="167765"/>
                  <a:pt x="689631" y="115330"/>
                  <a:pt x="725864" y="169683"/>
                </a:cubicBezTo>
                <a:cubicBezTo>
                  <a:pt x="740307" y="227454"/>
                  <a:pt x="739104" y="203359"/>
                  <a:pt x="725864" y="282804"/>
                </a:cubicBezTo>
                <a:cubicBezTo>
                  <a:pt x="723734" y="295584"/>
                  <a:pt x="723868" y="309897"/>
                  <a:pt x="716438" y="320511"/>
                </a:cubicBezTo>
                <a:cubicBezTo>
                  <a:pt x="701148" y="342354"/>
                  <a:pt x="674667" y="354887"/>
                  <a:pt x="659877" y="377072"/>
                </a:cubicBezTo>
                <a:lnTo>
                  <a:pt x="622169" y="433633"/>
                </a:lnTo>
                <a:cubicBezTo>
                  <a:pt x="619027" y="443060"/>
                  <a:pt x="617187" y="453025"/>
                  <a:pt x="612743" y="461913"/>
                </a:cubicBezTo>
                <a:cubicBezTo>
                  <a:pt x="602084" y="483232"/>
                  <a:pt x="597719" y="486364"/>
                  <a:pt x="584462" y="49962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5953F2-55BD-45FD-9AD2-0B48CA072179}"/>
              </a:ext>
            </a:extLst>
          </p:cNvPr>
          <p:cNvSpPr txBox="1"/>
          <p:nvPr/>
        </p:nvSpPr>
        <p:spPr>
          <a:xfrm>
            <a:off x="3346515" y="1697758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F4F149-5772-4F6E-B53F-D552598504CC}"/>
              </a:ext>
            </a:extLst>
          </p:cNvPr>
          <p:cNvSpPr txBox="1"/>
          <p:nvPr/>
        </p:nvSpPr>
        <p:spPr>
          <a:xfrm>
            <a:off x="7585435" y="3640574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0, 1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C79FFD-BE2E-4DD0-97FD-44F673275FC9}"/>
              </a:ext>
            </a:extLst>
          </p:cNvPr>
          <p:cNvSpPr txBox="1"/>
          <p:nvPr/>
        </p:nvSpPr>
        <p:spPr>
          <a:xfrm>
            <a:off x="7202078" y="1530095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5FD8DE-CE72-4D30-A0A5-5A6A2EBA3FFD}"/>
              </a:ext>
            </a:extLst>
          </p:cNvPr>
          <p:cNvSpPr txBox="1"/>
          <p:nvPr/>
        </p:nvSpPr>
        <p:spPr>
          <a:xfrm>
            <a:off x="4744826" y="2304908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7CC5EE66-A60C-45EE-9D5D-7A68347AD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08001"/>
              </p:ext>
            </p:extLst>
          </p:nvPr>
        </p:nvGraphicFramePr>
        <p:xfrm>
          <a:off x="2038846" y="4297429"/>
          <a:ext cx="36617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099">
                  <a:extLst>
                    <a:ext uri="{9D8B030D-6E8A-4147-A177-3AD203B41FA5}">
                      <a16:colId xmlns:a16="http://schemas.microsoft.com/office/drawing/2014/main" val="1233516096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2959777544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764787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States\Inputs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8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79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30403"/>
                  </a:ext>
                </a:extLst>
              </a:tr>
            </a:tbl>
          </a:graphicData>
        </a:graphic>
      </p:graphicFrame>
      <p:sp>
        <p:nvSpPr>
          <p:cNvPr id="22" name="椭圆 21">
            <a:extLst>
              <a:ext uri="{FF2B5EF4-FFF2-40B4-BE49-F238E27FC236}">
                <a16:creationId xmlns:a16="http://schemas.microsoft.com/office/drawing/2014/main" id="{E655428A-12EB-4602-A66B-15165B0BA67B}"/>
              </a:ext>
            </a:extLst>
          </p:cNvPr>
          <p:cNvSpPr/>
          <p:nvPr/>
        </p:nvSpPr>
        <p:spPr>
          <a:xfrm>
            <a:off x="8631811" y="2558501"/>
            <a:ext cx="1084082" cy="9459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q3</a:t>
            </a:r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612DB6C3-9496-401F-87BF-803D1E2BE93A}"/>
              </a:ext>
            </a:extLst>
          </p:cNvPr>
          <p:cNvSpPr/>
          <p:nvPr/>
        </p:nvSpPr>
        <p:spPr>
          <a:xfrm>
            <a:off x="2243579" y="2997724"/>
            <a:ext cx="1008668" cy="0"/>
          </a:xfrm>
          <a:custGeom>
            <a:avLst/>
            <a:gdLst>
              <a:gd name="connsiteX0" fmla="*/ 0 w 1008668"/>
              <a:gd name="connsiteY0" fmla="*/ 0 h 0"/>
              <a:gd name="connsiteX1" fmla="*/ 1008668 w 100866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8668">
                <a:moveTo>
                  <a:pt x="0" y="0"/>
                </a:moveTo>
                <a:lnTo>
                  <a:pt x="1008668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338EE42-D659-4269-85B4-26400FBD7C8F}"/>
              </a:ext>
            </a:extLst>
          </p:cNvPr>
          <p:cNvSpPr/>
          <p:nvPr/>
        </p:nvSpPr>
        <p:spPr>
          <a:xfrm>
            <a:off x="7202078" y="2639505"/>
            <a:ext cx="1498862" cy="207390"/>
          </a:xfrm>
          <a:custGeom>
            <a:avLst/>
            <a:gdLst>
              <a:gd name="connsiteX0" fmla="*/ 0 w 1498862"/>
              <a:gd name="connsiteY0" fmla="*/ 207390 h 207390"/>
              <a:gd name="connsiteX1" fmla="*/ 56561 w 1498862"/>
              <a:gd name="connsiteY1" fmla="*/ 179109 h 207390"/>
              <a:gd name="connsiteX2" fmla="*/ 84842 w 1498862"/>
              <a:gd name="connsiteY2" fmla="*/ 141402 h 207390"/>
              <a:gd name="connsiteX3" fmla="*/ 207390 w 1498862"/>
              <a:gd name="connsiteY3" fmla="*/ 37707 h 207390"/>
              <a:gd name="connsiteX4" fmla="*/ 235670 w 1498862"/>
              <a:gd name="connsiteY4" fmla="*/ 18854 h 207390"/>
              <a:gd name="connsiteX5" fmla="*/ 339365 w 1498862"/>
              <a:gd name="connsiteY5" fmla="*/ 0 h 207390"/>
              <a:gd name="connsiteX6" fmla="*/ 1300899 w 1498862"/>
              <a:gd name="connsiteY6" fmla="*/ 18854 h 207390"/>
              <a:gd name="connsiteX7" fmla="*/ 1432875 w 1498862"/>
              <a:gd name="connsiteY7" fmla="*/ 65988 h 207390"/>
              <a:gd name="connsiteX8" fmla="*/ 1470582 w 1498862"/>
              <a:gd name="connsiteY8" fmla="*/ 84841 h 207390"/>
              <a:gd name="connsiteX9" fmla="*/ 1498862 w 1498862"/>
              <a:gd name="connsiteY9" fmla="*/ 103695 h 20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98862" h="207390">
                <a:moveTo>
                  <a:pt x="0" y="207390"/>
                </a:moveTo>
                <a:cubicBezTo>
                  <a:pt x="18854" y="197963"/>
                  <a:pt x="39922" y="192050"/>
                  <a:pt x="56561" y="179109"/>
                </a:cubicBezTo>
                <a:cubicBezTo>
                  <a:pt x="68963" y="169463"/>
                  <a:pt x="74273" y="153027"/>
                  <a:pt x="84842" y="141402"/>
                </a:cubicBezTo>
                <a:cubicBezTo>
                  <a:pt x="147925" y="72011"/>
                  <a:pt x="138734" y="83478"/>
                  <a:pt x="207390" y="37707"/>
                </a:cubicBezTo>
                <a:cubicBezTo>
                  <a:pt x="216817" y="31423"/>
                  <a:pt x="224922" y="22437"/>
                  <a:pt x="235670" y="18854"/>
                </a:cubicBezTo>
                <a:cubicBezTo>
                  <a:pt x="287985" y="1416"/>
                  <a:pt x="254091" y="10660"/>
                  <a:pt x="339365" y="0"/>
                </a:cubicBezTo>
                <a:lnTo>
                  <a:pt x="1300899" y="18854"/>
                </a:lnTo>
                <a:cubicBezTo>
                  <a:pt x="1375438" y="20906"/>
                  <a:pt x="1366440" y="29751"/>
                  <a:pt x="1432875" y="65988"/>
                </a:cubicBezTo>
                <a:cubicBezTo>
                  <a:pt x="1445212" y="72717"/>
                  <a:pt x="1458381" y="77869"/>
                  <a:pt x="1470582" y="84841"/>
                </a:cubicBezTo>
                <a:cubicBezTo>
                  <a:pt x="1480419" y="90462"/>
                  <a:pt x="1498862" y="103695"/>
                  <a:pt x="1498862" y="10369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A31C7AC-F464-4F4D-9AF9-58307E38FD07}"/>
              </a:ext>
            </a:extLst>
          </p:cNvPr>
          <p:cNvSpPr/>
          <p:nvPr/>
        </p:nvSpPr>
        <p:spPr>
          <a:xfrm>
            <a:off x="7136091" y="3289930"/>
            <a:ext cx="1545996" cy="132182"/>
          </a:xfrm>
          <a:custGeom>
            <a:avLst/>
            <a:gdLst>
              <a:gd name="connsiteX0" fmla="*/ 1545996 w 1545996"/>
              <a:gd name="connsiteY0" fmla="*/ 37732 h 132182"/>
              <a:gd name="connsiteX1" fmla="*/ 744717 w 1545996"/>
              <a:gd name="connsiteY1" fmla="*/ 132000 h 132182"/>
              <a:gd name="connsiteX2" fmla="*/ 697583 w 1545996"/>
              <a:gd name="connsiteY2" fmla="*/ 122573 h 132182"/>
              <a:gd name="connsiteX3" fmla="*/ 499620 w 1545996"/>
              <a:gd name="connsiteY3" fmla="*/ 103719 h 132182"/>
              <a:gd name="connsiteX4" fmla="*/ 320511 w 1545996"/>
              <a:gd name="connsiteY4" fmla="*/ 75439 h 132182"/>
              <a:gd name="connsiteX5" fmla="*/ 254523 w 1545996"/>
              <a:gd name="connsiteY5" fmla="*/ 56585 h 132182"/>
              <a:gd name="connsiteX6" fmla="*/ 226243 w 1545996"/>
              <a:gd name="connsiteY6" fmla="*/ 47159 h 132182"/>
              <a:gd name="connsiteX7" fmla="*/ 179109 w 1545996"/>
              <a:gd name="connsiteY7" fmla="*/ 37732 h 132182"/>
              <a:gd name="connsiteX8" fmla="*/ 37707 w 1545996"/>
              <a:gd name="connsiteY8" fmla="*/ 9451 h 132182"/>
              <a:gd name="connsiteX9" fmla="*/ 0 w 1545996"/>
              <a:gd name="connsiteY9" fmla="*/ 25 h 13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5996" h="132182">
                <a:moveTo>
                  <a:pt x="1545996" y="37732"/>
                </a:moveTo>
                <a:lnTo>
                  <a:pt x="744717" y="132000"/>
                </a:lnTo>
                <a:cubicBezTo>
                  <a:pt x="728774" y="133594"/>
                  <a:pt x="713517" y="124250"/>
                  <a:pt x="697583" y="122573"/>
                </a:cubicBezTo>
                <a:cubicBezTo>
                  <a:pt x="404717" y="91744"/>
                  <a:pt x="679159" y="129368"/>
                  <a:pt x="499620" y="103719"/>
                </a:cubicBezTo>
                <a:cubicBezTo>
                  <a:pt x="404192" y="71910"/>
                  <a:pt x="462875" y="86390"/>
                  <a:pt x="320511" y="75439"/>
                </a:cubicBezTo>
                <a:cubicBezTo>
                  <a:pt x="252726" y="52843"/>
                  <a:pt x="337354" y="80250"/>
                  <a:pt x="254523" y="56585"/>
                </a:cubicBezTo>
                <a:cubicBezTo>
                  <a:pt x="244969" y="53855"/>
                  <a:pt x="235883" y="49569"/>
                  <a:pt x="226243" y="47159"/>
                </a:cubicBezTo>
                <a:cubicBezTo>
                  <a:pt x="210699" y="43273"/>
                  <a:pt x="194721" y="41335"/>
                  <a:pt x="179109" y="37732"/>
                </a:cubicBezTo>
                <a:cubicBezTo>
                  <a:pt x="60927" y="10458"/>
                  <a:pt x="147536" y="25141"/>
                  <a:pt x="37707" y="9451"/>
                </a:cubicBezTo>
                <a:cubicBezTo>
                  <a:pt x="6446" y="-969"/>
                  <a:pt x="19364" y="25"/>
                  <a:pt x="0" y="2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946F87-8498-4232-85BD-CF9CDE0F9F9A}"/>
              </a:ext>
            </a:extLst>
          </p:cNvPr>
          <p:cNvSpPr txBox="1"/>
          <p:nvPr/>
        </p:nvSpPr>
        <p:spPr>
          <a:xfrm>
            <a:off x="7951509" y="2254010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6927999-BDF0-4B2B-9ABA-BF5E4F7326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059" y="4446137"/>
            <a:ext cx="2179048" cy="2782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C06FEFA-4F05-4B94-98EC-9B8E732EAD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778" y="4993709"/>
            <a:ext cx="1495162" cy="27824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F6CD5B5-FA3E-4FC4-B8E6-030DB43322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75" y="3909334"/>
            <a:ext cx="388876" cy="20114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E4A0358-B119-4436-AAA4-D2327141A0F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078" y="5587169"/>
            <a:ext cx="1607467" cy="21622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25C95BF-1879-43C3-A4DD-DFD947C83B9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350" y="6118609"/>
            <a:ext cx="2827733" cy="27824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5E0DAFB-0AE1-4C20-9B85-72175B743AC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75" y="1951433"/>
            <a:ext cx="352000" cy="23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5" grpId="0" animBg="1"/>
      <p:bldP spid="17" grpId="0" animBg="1"/>
      <p:bldP spid="18" grpId="0"/>
      <p:bldP spid="19" grpId="0"/>
      <p:bldP spid="20" grpId="0"/>
      <p:bldP spid="21" grpId="0"/>
      <p:bldP spid="22" grpId="0" animBg="1"/>
      <p:bldP spid="3" grpId="0" animBg="1"/>
      <p:bldP spid="7" grpId="0" animBg="1"/>
      <p:bldP spid="8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063B53-CDD9-4749-8BAF-9FB2F3BECADB}"/>
              </a:ext>
            </a:extLst>
          </p:cNvPr>
          <p:cNvSpPr/>
          <p:nvPr/>
        </p:nvSpPr>
        <p:spPr>
          <a:xfrm>
            <a:off x="3278594" y="2518761"/>
            <a:ext cx="54599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/>
              <a:t>What strings are accepted?</a:t>
            </a:r>
          </a:p>
        </p:txBody>
      </p:sp>
    </p:spTree>
    <p:extLst>
      <p:ext uri="{BB962C8B-B14F-4D97-AF65-F5344CB8AC3E}">
        <p14:creationId xmlns:p14="http://schemas.microsoft.com/office/powerpoint/2010/main" val="266620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5220B-49A3-4022-9097-1F384F5B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of strings accepted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D0051D-A040-4A13-A856-515A8ED28AF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394" y="2313757"/>
            <a:ext cx="9589486" cy="536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C848B7-95C1-4D8A-8DF1-3001929AF24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30" y="3680597"/>
            <a:ext cx="4889448" cy="25980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5510BF2-B79D-484A-B2BA-84055AE0148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79" y="4801019"/>
            <a:ext cx="8632385" cy="25142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9159BEA-7941-4387-AF3E-238E44A1726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30" y="5774774"/>
            <a:ext cx="2603124" cy="2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7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BF2B1-359F-4883-843E-0B76E8CD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D8227C9-18C4-4328-A7FC-4B26359324D9}"/>
              </a:ext>
            </a:extLst>
          </p:cNvPr>
          <p:cNvSpPr/>
          <p:nvPr/>
        </p:nvSpPr>
        <p:spPr>
          <a:xfrm>
            <a:off x="3327663" y="2533453"/>
            <a:ext cx="1084082" cy="9709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EEFCCB-921A-4522-AB92-6BFB1BA5C093}"/>
              </a:ext>
            </a:extLst>
          </p:cNvPr>
          <p:cNvSpPr/>
          <p:nvPr/>
        </p:nvSpPr>
        <p:spPr>
          <a:xfrm>
            <a:off x="6034727" y="2558501"/>
            <a:ext cx="1084082" cy="945914"/>
          </a:xfrm>
          <a:prstGeom prst="ellipse">
            <a:avLst/>
          </a:prstGeom>
          <a:ln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27C2AD9-F291-4696-A52E-D5EF41957F40}"/>
              </a:ext>
            </a:extLst>
          </p:cNvPr>
          <p:cNvSpPr/>
          <p:nvPr/>
        </p:nvSpPr>
        <p:spPr>
          <a:xfrm rot="17061787">
            <a:off x="6158461" y="1730515"/>
            <a:ext cx="923827" cy="810706"/>
          </a:xfrm>
          <a:custGeom>
            <a:avLst/>
            <a:gdLst>
              <a:gd name="connsiteX0" fmla="*/ 0 w 923827"/>
              <a:gd name="connsiteY0" fmla="*/ 160256 h 810706"/>
              <a:gd name="connsiteX1" fmla="*/ 103695 w 923827"/>
              <a:gd name="connsiteY1" fmla="*/ 47135 h 810706"/>
              <a:gd name="connsiteX2" fmla="*/ 131975 w 923827"/>
              <a:gd name="connsiteY2" fmla="*/ 18854 h 810706"/>
              <a:gd name="connsiteX3" fmla="*/ 188536 w 923827"/>
              <a:gd name="connsiteY3" fmla="*/ 0 h 810706"/>
              <a:gd name="connsiteX4" fmla="*/ 452487 w 923827"/>
              <a:gd name="connsiteY4" fmla="*/ 18854 h 810706"/>
              <a:gd name="connsiteX5" fmla="*/ 537328 w 923827"/>
              <a:gd name="connsiteY5" fmla="*/ 47135 h 810706"/>
              <a:gd name="connsiteX6" fmla="*/ 565608 w 923827"/>
              <a:gd name="connsiteY6" fmla="*/ 56561 h 810706"/>
              <a:gd name="connsiteX7" fmla="*/ 650450 w 923827"/>
              <a:gd name="connsiteY7" fmla="*/ 94269 h 810706"/>
              <a:gd name="connsiteX8" fmla="*/ 678730 w 923827"/>
              <a:gd name="connsiteY8" fmla="*/ 103695 h 810706"/>
              <a:gd name="connsiteX9" fmla="*/ 707010 w 923827"/>
              <a:gd name="connsiteY9" fmla="*/ 122549 h 810706"/>
              <a:gd name="connsiteX10" fmla="*/ 772998 w 923827"/>
              <a:gd name="connsiteY10" fmla="*/ 160256 h 810706"/>
              <a:gd name="connsiteX11" fmla="*/ 829559 w 923827"/>
              <a:gd name="connsiteY11" fmla="*/ 216817 h 810706"/>
              <a:gd name="connsiteX12" fmla="*/ 876693 w 923827"/>
              <a:gd name="connsiteY12" fmla="*/ 320512 h 810706"/>
              <a:gd name="connsiteX13" fmla="*/ 895546 w 923827"/>
              <a:gd name="connsiteY13" fmla="*/ 358219 h 810706"/>
              <a:gd name="connsiteX14" fmla="*/ 914400 w 923827"/>
              <a:gd name="connsiteY14" fmla="*/ 424207 h 810706"/>
              <a:gd name="connsiteX15" fmla="*/ 923827 w 923827"/>
              <a:gd name="connsiteY15" fmla="*/ 452487 h 810706"/>
              <a:gd name="connsiteX16" fmla="*/ 904973 w 923827"/>
              <a:gd name="connsiteY16" fmla="*/ 650450 h 810706"/>
              <a:gd name="connsiteX17" fmla="*/ 886120 w 923827"/>
              <a:gd name="connsiteY17" fmla="*/ 688157 h 810706"/>
              <a:gd name="connsiteX18" fmla="*/ 857839 w 923827"/>
              <a:gd name="connsiteY18" fmla="*/ 697584 h 810706"/>
              <a:gd name="connsiteX19" fmla="*/ 791852 w 923827"/>
              <a:gd name="connsiteY19" fmla="*/ 735291 h 810706"/>
              <a:gd name="connsiteX20" fmla="*/ 763571 w 923827"/>
              <a:gd name="connsiteY20" fmla="*/ 744718 h 810706"/>
              <a:gd name="connsiteX21" fmla="*/ 688157 w 923827"/>
              <a:gd name="connsiteY21" fmla="*/ 772998 h 810706"/>
              <a:gd name="connsiteX22" fmla="*/ 650450 w 923827"/>
              <a:gd name="connsiteY22" fmla="*/ 791852 h 810706"/>
              <a:gd name="connsiteX23" fmla="*/ 537328 w 923827"/>
              <a:gd name="connsiteY23" fmla="*/ 810706 h 810706"/>
              <a:gd name="connsiteX24" fmla="*/ 188536 w 923827"/>
              <a:gd name="connsiteY24" fmla="*/ 801279 h 810706"/>
              <a:gd name="connsiteX25" fmla="*/ 160256 w 923827"/>
              <a:gd name="connsiteY25" fmla="*/ 791852 h 810706"/>
              <a:gd name="connsiteX26" fmla="*/ 122548 w 923827"/>
              <a:gd name="connsiteY26" fmla="*/ 782425 h 81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3827" h="810706">
                <a:moveTo>
                  <a:pt x="0" y="160256"/>
                </a:moveTo>
                <a:cubicBezTo>
                  <a:pt x="64209" y="83205"/>
                  <a:pt x="29774" y="121056"/>
                  <a:pt x="103695" y="47135"/>
                </a:cubicBezTo>
                <a:cubicBezTo>
                  <a:pt x="113122" y="37708"/>
                  <a:pt x="119328" y="23070"/>
                  <a:pt x="131975" y="18854"/>
                </a:cubicBezTo>
                <a:lnTo>
                  <a:pt x="188536" y="0"/>
                </a:lnTo>
                <a:cubicBezTo>
                  <a:pt x="276520" y="6285"/>
                  <a:pt x="364664" y="10620"/>
                  <a:pt x="452487" y="18854"/>
                </a:cubicBezTo>
                <a:cubicBezTo>
                  <a:pt x="480569" y="21487"/>
                  <a:pt x="512178" y="37704"/>
                  <a:pt x="537328" y="47135"/>
                </a:cubicBezTo>
                <a:cubicBezTo>
                  <a:pt x="546632" y="50624"/>
                  <a:pt x="556181" y="53419"/>
                  <a:pt x="565608" y="56561"/>
                </a:cubicBezTo>
                <a:cubicBezTo>
                  <a:pt x="610424" y="86438"/>
                  <a:pt x="583143" y="71833"/>
                  <a:pt x="650450" y="94269"/>
                </a:cubicBezTo>
                <a:lnTo>
                  <a:pt x="678730" y="103695"/>
                </a:lnTo>
                <a:cubicBezTo>
                  <a:pt x="688157" y="109980"/>
                  <a:pt x="696877" y="117482"/>
                  <a:pt x="707010" y="122549"/>
                </a:cubicBezTo>
                <a:cubicBezTo>
                  <a:pt x="757362" y="147726"/>
                  <a:pt x="716011" y="108968"/>
                  <a:pt x="772998" y="160256"/>
                </a:cubicBezTo>
                <a:cubicBezTo>
                  <a:pt x="792817" y="178093"/>
                  <a:pt x="829559" y="216817"/>
                  <a:pt x="829559" y="216817"/>
                </a:cubicBezTo>
                <a:cubicBezTo>
                  <a:pt x="847874" y="271760"/>
                  <a:pt x="834542" y="236208"/>
                  <a:pt x="876693" y="320512"/>
                </a:cubicBezTo>
                <a:cubicBezTo>
                  <a:pt x="882977" y="333081"/>
                  <a:pt x="891102" y="344888"/>
                  <a:pt x="895546" y="358219"/>
                </a:cubicBezTo>
                <a:cubicBezTo>
                  <a:pt x="918148" y="426024"/>
                  <a:pt x="890726" y="341349"/>
                  <a:pt x="914400" y="424207"/>
                </a:cubicBezTo>
                <a:cubicBezTo>
                  <a:pt x="917130" y="433761"/>
                  <a:pt x="920685" y="443060"/>
                  <a:pt x="923827" y="452487"/>
                </a:cubicBezTo>
                <a:cubicBezTo>
                  <a:pt x="917542" y="518475"/>
                  <a:pt x="915446" y="584996"/>
                  <a:pt x="904973" y="650450"/>
                </a:cubicBezTo>
                <a:cubicBezTo>
                  <a:pt x="902753" y="664326"/>
                  <a:pt x="896057" y="678220"/>
                  <a:pt x="886120" y="688157"/>
                </a:cubicBezTo>
                <a:cubicBezTo>
                  <a:pt x="879094" y="695183"/>
                  <a:pt x="867266" y="694442"/>
                  <a:pt x="857839" y="697584"/>
                </a:cubicBezTo>
                <a:cubicBezTo>
                  <a:pt x="829436" y="716520"/>
                  <a:pt x="825343" y="720938"/>
                  <a:pt x="791852" y="735291"/>
                </a:cubicBezTo>
                <a:cubicBezTo>
                  <a:pt x="782718" y="739205"/>
                  <a:pt x="772998" y="741576"/>
                  <a:pt x="763571" y="744718"/>
                </a:cubicBezTo>
                <a:cubicBezTo>
                  <a:pt x="705486" y="783443"/>
                  <a:pt x="769698" y="745818"/>
                  <a:pt x="688157" y="772998"/>
                </a:cubicBezTo>
                <a:cubicBezTo>
                  <a:pt x="674825" y="777442"/>
                  <a:pt x="663781" y="787408"/>
                  <a:pt x="650450" y="791852"/>
                </a:cubicBezTo>
                <a:cubicBezTo>
                  <a:pt x="629775" y="798744"/>
                  <a:pt x="552272" y="808571"/>
                  <a:pt x="537328" y="810706"/>
                </a:cubicBezTo>
                <a:cubicBezTo>
                  <a:pt x="421064" y="807564"/>
                  <a:pt x="304697" y="807087"/>
                  <a:pt x="188536" y="801279"/>
                </a:cubicBezTo>
                <a:cubicBezTo>
                  <a:pt x="178612" y="800783"/>
                  <a:pt x="169810" y="794582"/>
                  <a:pt x="160256" y="791852"/>
                </a:cubicBezTo>
                <a:cubicBezTo>
                  <a:pt x="147798" y="788293"/>
                  <a:pt x="122548" y="782425"/>
                  <a:pt x="122548" y="782425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5389591-1CFF-4B4F-918F-14FC38599133}"/>
              </a:ext>
            </a:extLst>
          </p:cNvPr>
          <p:cNvSpPr/>
          <p:nvPr/>
        </p:nvSpPr>
        <p:spPr>
          <a:xfrm>
            <a:off x="4440026" y="2721990"/>
            <a:ext cx="1564849" cy="188536"/>
          </a:xfrm>
          <a:custGeom>
            <a:avLst/>
            <a:gdLst>
              <a:gd name="connsiteX0" fmla="*/ 0 w 1564849"/>
              <a:gd name="connsiteY0" fmla="*/ 179109 h 188536"/>
              <a:gd name="connsiteX1" fmla="*/ 75414 w 1564849"/>
              <a:gd name="connsiteY1" fmla="*/ 103694 h 188536"/>
              <a:gd name="connsiteX2" fmla="*/ 103695 w 1564849"/>
              <a:gd name="connsiteY2" fmla="*/ 75414 h 188536"/>
              <a:gd name="connsiteX3" fmla="*/ 131975 w 1564849"/>
              <a:gd name="connsiteY3" fmla="*/ 65987 h 188536"/>
              <a:gd name="connsiteX4" fmla="*/ 179109 w 1564849"/>
              <a:gd name="connsiteY4" fmla="*/ 47134 h 188536"/>
              <a:gd name="connsiteX5" fmla="*/ 216816 w 1564849"/>
              <a:gd name="connsiteY5" fmla="*/ 37707 h 188536"/>
              <a:gd name="connsiteX6" fmla="*/ 245097 w 1564849"/>
              <a:gd name="connsiteY6" fmla="*/ 28280 h 188536"/>
              <a:gd name="connsiteX7" fmla="*/ 273377 w 1564849"/>
              <a:gd name="connsiteY7" fmla="*/ 9426 h 188536"/>
              <a:gd name="connsiteX8" fmla="*/ 301657 w 1564849"/>
              <a:gd name="connsiteY8" fmla="*/ 0 h 188536"/>
              <a:gd name="connsiteX9" fmla="*/ 1008668 w 1564849"/>
              <a:gd name="connsiteY9" fmla="*/ 9426 h 188536"/>
              <a:gd name="connsiteX10" fmla="*/ 1206631 w 1564849"/>
              <a:gd name="connsiteY10" fmla="*/ 37707 h 188536"/>
              <a:gd name="connsiteX11" fmla="*/ 1319752 w 1564849"/>
              <a:gd name="connsiteY11" fmla="*/ 65987 h 188536"/>
              <a:gd name="connsiteX12" fmla="*/ 1357459 w 1564849"/>
              <a:gd name="connsiteY12" fmla="*/ 84841 h 188536"/>
              <a:gd name="connsiteX13" fmla="*/ 1385740 w 1564849"/>
              <a:gd name="connsiteY13" fmla="*/ 94268 h 188536"/>
              <a:gd name="connsiteX14" fmla="*/ 1414020 w 1564849"/>
              <a:gd name="connsiteY14" fmla="*/ 113121 h 188536"/>
              <a:gd name="connsiteX15" fmla="*/ 1489435 w 1564849"/>
              <a:gd name="connsiteY15" fmla="*/ 131975 h 188536"/>
              <a:gd name="connsiteX16" fmla="*/ 1517715 w 1564849"/>
              <a:gd name="connsiteY16" fmla="*/ 160255 h 188536"/>
              <a:gd name="connsiteX17" fmla="*/ 1564849 w 1564849"/>
              <a:gd name="connsiteY17" fmla="*/ 188536 h 18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64849" h="188536">
                <a:moveTo>
                  <a:pt x="0" y="179109"/>
                </a:moveTo>
                <a:lnTo>
                  <a:pt x="75414" y="103694"/>
                </a:lnTo>
                <a:cubicBezTo>
                  <a:pt x="84841" y="94267"/>
                  <a:pt x="91048" y="79630"/>
                  <a:pt x="103695" y="75414"/>
                </a:cubicBezTo>
                <a:cubicBezTo>
                  <a:pt x="113122" y="72272"/>
                  <a:pt x="122671" y="69476"/>
                  <a:pt x="131975" y="65987"/>
                </a:cubicBezTo>
                <a:cubicBezTo>
                  <a:pt x="147819" y="60045"/>
                  <a:pt x="163056" y="52485"/>
                  <a:pt x="179109" y="47134"/>
                </a:cubicBezTo>
                <a:cubicBezTo>
                  <a:pt x="191400" y="43037"/>
                  <a:pt x="204359" y="41266"/>
                  <a:pt x="216816" y="37707"/>
                </a:cubicBezTo>
                <a:cubicBezTo>
                  <a:pt x="226371" y="34977"/>
                  <a:pt x="235670" y="31422"/>
                  <a:pt x="245097" y="28280"/>
                </a:cubicBezTo>
                <a:cubicBezTo>
                  <a:pt x="254524" y="21995"/>
                  <a:pt x="263244" y="14493"/>
                  <a:pt x="273377" y="9426"/>
                </a:cubicBezTo>
                <a:cubicBezTo>
                  <a:pt x="282264" y="4982"/>
                  <a:pt x="291720" y="0"/>
                  <a:pt x="301657" y="0"/>
                </a:cubicBezTo>
                <a:cubicBezTo>
                  <a:pt x="537348" y="0"/>
                  <a:pt x="772998" y="6284"/>
                  <a:pt x="1008668" y="9426"/>
                </a:cubicBezTo>
                <a:cubicBezTo>
                  <a:pt x="1131501" y="23074"/>
                  <a:pt x="1065444" y="14175"/>
                  <a:pt x="1206631" y="37707"/>
                </a:cubicBezTo>
                <a:cubicBezTo>
                  <a:pt x="1246871" y="44414"/>
                  <a:pt x="1282410" y="47316"/>
                  <a:pt x="1319752" y="65987"/>
                </a:cubicBezTo>
                <a:cubicBezTo>
                  <a:pt x="1332321" y="72272"/>
                  <a:pt x="1344543" y="79305"/>
                  <a:pt x="1357459" y="84841"/>
                </a:cubicBezTo>
                <a:cubicBezTo>
                  <a:pt x="1366592" y="88755"/>
                  <a:pt x="1376852" y="89824"/>
                  <a:pt x="1385740" y="94268"/>
                </a:cubicBezTo>
                <a:cubicBezTo>
                  <a:pt x="1395873" y="99335"/>
                  <a:pt x="1403373" y="109249"/>
                  <a:pt x="1414020" y="113121"/>
                </a:cubicBezTo>
                <a:cubicBezTo>
                  <a:pt x="1438372" y="121976"/>
                  <a:pt x="1489435" y="131975"/>
                  <a:pt x="1489435" y="131975"/>
                </a:cubicBezTo>
                <a:cubicBezTo>
                  <a:pt x="1498862" y="141402"/>
                  <a:pt x="1506623" y="152860"/>
                  <a:pt x="1517715" y="160255"/>
                </a:cubicBezTo>
                <a:cubicBezTo>
                  <a:pt x="1591133" y="209200"/>
                  <a:pt x="1506140" y="129824"/>
                  <a:pt x="1564849" y="18853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7B121037-96AE-4B51-A962-4C8B7334F5A8}"/>
              </a:ext>
            </a:extLst>
          </p:cNvPr>
          <p:cNvSpPr/>
          <p:nvPr/>
        </p:nvSpPr>
        <p:spPr>
          <a:xfrm>
            <a:off x="3346516" y="2024406"/>
            <a:ext cx="736250" cy="537328"/>
          </a:xfrm>
          <a:custGeom>
            <a:avLst/>
            <a:gdLst>
              <a:gd name="connsiteX0" fmla="*/ 226244 w 736250"/>
              <a:gd name="connsiteY0" fmla="*/ 537328 h 537328"/>
              <a:gd name="connsiteX1" fmla="*/ 197963 w 736250"/>
              <a:gd name="connsiteY1" fmla="*/ 480767 h 537328"/>
              <a:gd name="connsiteX2" fmla="*/ 141402 w 736250"/>
              <a:gd name="connsiteY2" fmla="*/ 414779 h 537328"/>
              <a:gd name="connsiteX3" fmla="*/ 113122 w 736250"/>
              <a:gd name="connsiteY3" fmla="*/ 395926 h 537328"/>
              <a:gd name="connsiteX4" fmla="*/ 84842 w 736250"/>
              <a:gd name="connsiteY4" fmla="*/ 358219 h 537328"/>
              <a:gd name="connsiteX5" fmla="*/ 47134 w 736250"/>
              <a:gd name="connsiteY5" fmla="*/ 329938 h 537328"/>
              <a:gd name="connsiteX6" fmla="*/ 37708 w 736250"/>
              <a:gd name="connsiteY6" fmla="*/ 301658 h 537328"/>
              <a:gd name="connsiteX7" fmla="*/ 0 w 736250"/>
              <a:gd name="connsiteY7" fmla="*/ 245097 h 537328"/>
              <a:gd name="connsiteX8" fmla="*/ 9427 w 736250"/>
              <a:gd name="connsiteY8" fmla="*/ 94268 h 537328"/>
              <a:gd name="connsiteX9" fmla="*/ 37708 w 736250"/>
              <a:gd name="connsiteY9" fmla="*/ 75415 h 537328"/>
              <a:gd name="connsiteX10" fmla="*/ 75415 w 736250"/>
              <a:gd name="connsiteY10" fmla="*/ 47134 h 537328"/>
              <a:gd name="connsiteX11" fmla="*/ 103695 w 736250"/>
              <a:gd name="connsiteY11" fmla="*/ 37707 h 537328"/>
              <a:gd name="connsiteX12" fmla="*/ 179110 w 736250"/>
              <a:gd name="connsiteY12" fmla="*/ 18854 h 537328"/>
              <a:gd name="connsiteX13" fmla="*/ 207390 w 736250"/>
              <a:gd name="connsiteY13" fmla="*/ 9427 h 537328"/>
              <a:gd name="connsiteX14" fmla="*/ 282805 w 736250"/>
              <a:gd name="connsiteY14" fmla="*/ 0 h 537328"/>
              <a:gd name="connsiteX15" fmla="*/ 593889 w 736250"/>
              <a:gd name="connsiteY15" fmla="*/ 9427 h 537328"/>
              <a:gd name="connsiteX16" fmla="*/ 622169 w 736250"/>
              <a:gd name="connsiteY16" fmla="*/ 18854 h 537328"/>
              <a:gd name="connsiteX17" fmla="*/ 659877 w 736250"/>
              <a:gd name="connsiteY17" fmla="*/ 47134 h 537328"/>
              <a:gd name="connsiteX18" fmla="*/ 697584 w 736250"/>
              <a:gd name="connsiteY18" fmla="*/ 113122 h 537328"/>
              <a:gd name="connsiteX19" fmla="*/ 725864 w 736250"/>
              <a:gd name="connsiteY19" fmla="*/ 169683 h 537328"/>
              <a:gd name="connsiteX20" fmla="*/ 725864 w 736250"/>
              <a:gd name="connsiteY20" fmla="*/ 282804 h 537328"/>
              <a:gd name="connsiteX21" fmla="*/ 716438 w 736250"/>
              <a:gd name="connsiteY21" fmla="*/ 320511 h 537328"/>
              <a:gd name="connsiteX22" fmla="*/ 659877 w 736250"/>
              <a:gd name="connsiteY22" fmla="*/ 377072 h 537328"/>
              <a:gd name="connsiteX23" fmla="*/ 622169 w 736250"/>
              <a:gd name="connsiteY23" fmla="*/ 433633 h 537328"/>
              <a:gd name="connsiteX24" fmla="*/ 612743 w 736250"/>
              <a:gd name="connsiteY24" fmla="*/ 461913 h 537328"/>
              <a:gd name="connsiteX25" fmla="*/ 584462 w 736250"/>
              <a:gd name="connsiteY25" fmla="*/ 499621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6250" h="537328">
                <a:moveTo>
                  <a:pt x="226244" y="537328"/>
                </a:moveTo>
                <a:cubicBezTo>
                  <a:pt x="216817" y="518474"/>
                  <a:pt x="208808" y="498842"/>
                  <a:pt x="197963" y="480767"/>
                </a:cubicBezTo>
                <a:cubicBezTo>
                  <a:pt x="185479" y="459961"/>
                  <a:pt x="160601" y="430778"/>
                  <a:pt x="141402" y="414779"/>
                </a:cubicBezTo>
                <a:cubicBezTo>
                  <a:pt x="132699" y="407526"/>
                  <a:pt x="122549" y="402210"/>
                  <a:pt x="113122" y="395926"/>
                </a:cubicBezTo>
                <a:cubicBezTo>
                  <a:pt x="103695" y="383357"/>
                  <a:pt x="95951" y="369328"/>
                  <a:pt x="84842" y="358219"/>
                </a:cubicBezTo>
                <a:cubicBezTo>
                  <a:pt x="73732" y="347109"/>
                  <a:pt x="57192" y="342008"/>
                  <a:pt x="47134" y="329938"/>
                </a:cubicBezTo>
                <a:cubicBezTo>
                  <a:pt x="40773" y="322305"/>
                  <a:pt x="42534" y="310344"/>
                  <a:pt x="37708" y="301658"/>
                </a:cubicBezTo>
                <a:cubicBezTo>
                  <a:pt x="26704" y="281850"/>
                  <a:pt x="0" y="245097"/>
                  <a:pt x="0" y="245097"/>
                </a:cubicBezTo>
                <a:cubicBezTo>
                  <a:pt x="3142" y="194821"/>
                  <a:pt x="-1501" y="143443"/>
                  <a:pt x="9427" y="94268"/>
                </a:cubicBezTo>
                <a:cubicBezTo>
                  <a:pt x="11885" y="83208"/>
                  <a:pt x="28489" y="82000"/>
                  <a:pt x="37708" y="75415"/>
                </a:cubicBezTo>
                <a:cubicBezTo>
                  <a:pt x="50493" y="66283"/>
                  <a:pt x="61774" y="54929"/>
                  <a:pt x="75415" y="47134"/>
                </a:cubicBezTo>
                <a:cubicBezTo>
                  <a:pt x="84042" y="42204"/>
                  <a:pt x="94109" y="40321"/>
                  <a:pt x="103695" y="37707"/>
                </a:cubicBezTo>
                <a:cubicBezTo>
                  <a:pt x="128694" y="30889"/>
                  <a:pt x="154528" y="27048"/>
                  <a:pt x="179110" y="18854"/>
                </a:cubicBezTo>
                <a:cubicBezTo>
                  <a:pt x="188537" y="15712"/>
                  <a:pt x="197614" y="11205"/>
                  <a:pt x="207390" y="9427"/>
                </a:cubicBezTo>
                <a:cubicBezTo>
                  <a:pt x="232315" y="4895"/>
                  <a:pt x="257667" y="3142"/>
                  <a:pt x="282805" y="0"/>
                </a:cubicBezTo>
                <a:cubicBezTo>
                  <a:pt x="386500" y="3142"/>
                  <a:pt x="490306" y="3672"/>
                  <a:pt x="593889" y="9427"/>
                </a:cubicBezTo>
                <a:cubicBezTo>
                  <a:pt x="603810" y="9978"/>
                  <a:pt x="613542" y="13924"/>
                  <a:pt x="622169" y="18854"/>
                </a:cubicBezTo>
                <a:cubicBezTo>
                  <a:pt x="635810" y="26649"/>
                  <a:pt x="647308" y="37707"/>
                  <a:pt x="659877" y="47134"/>
                </a:cubicBezTo>
                <a:cubicBezTo>
                  <a:pt x="678809" y="75534"/>
                  <a:pt x="683233" y="79637"/>
                  <a:pt x="697584" y="113122"/>
                </a:cubicBezTo>
                <a:cubicBezTo>
                  <a:pt x="721003" y="167765"/>
                  <a:pt x="689631" y="115330"/>
                  <a:pt x="725864" y="169683"/>
                </a:cubicBezTo>
                <a:cubicBezTo>
                  <a:pt x="740307" y="227454"/>
                  <a:pt x="739104" y="203359"/>
                  <a:pt x="725864" y="282804"/>
                </a:cubicBezTo>
                <a:cubicBezTo>
                  <a:pt x="723734" y="295584"/>
                  <a:pt x="723868" y="309897"/>
                  <a:pt x="716438" y="320511"/>
                </a:cubicBezTo>
                <a:cubicBezTo>
                  <a:pt x="701148" y="342354"/>
                  <a:pt x="674667" y="354887"/>
                  <a:pt x="659877" y="377072"/>
                </a:cubicBezTo>
                <a:lnTo>
                  <a:pt x="622169" y="433633"/>
                </a:lnTo>
                <a:cubicBezTo>
                  <a:pt x="619027" y="443060"/>
                  <a:pt x="617187" y="453025"/>
                  <a:pt x="612743" y="461913"/>
                </a:cubicBezTo>
                <a:cubicBezTo>
                  <a:pt x="602084" y="483232"/>
                  <a:pt x="597719" y="486364"/>
                  <a:pt x="584462" y="49962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5953F2-55BD-45FD-9AD2-0B48CA072179}"/>
              </a:ext>
            </a:extLst>
          </p:cNvPr>
          <p:cNvSpPr txBox="1"/>
          <p:nvPr/>
        </p:nvSpPr>
        <p:spPr>
          <a:xfrm>
            <a:off x="3346515" y="1697758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F4F149-5772-4F6E-B53F-D552598504CC}"/>
              </a:ext>
            </a:extLst>
          </p:cNvPr>
          <p:cNvSpPr txBox="1"/>
          <p:nvPr/>
        </p:nvSpPr>
        <p:spPr>
          <a:xfrm>
            <a:off x="7585435" y="3640574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0, 1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C79FFD-BE2E-4DD0-97FD-44F673275FC9}"/>
              </a:ext>
            </a:extLst>
          </p:cNvPr>
          <p:cNvSpPr txBox="1"/>
          <p:nvPr/>
        </p:nvSpPr>
        <p:spPr>
          <a:xfrm>
            <a:off x="7202078" y="1530095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5FD8DE-CE72-4D30-A0A5-5A6A2EBA3FFD}"/>
              </a:ext>
            </a:extLst>
          </p:cNvPr>
          <p:cNvSpPr txBox="1"/>
          <p:nvPr/>
        </p:nvSpPr>
        <p:spPr>
          <a:xfrm>
            <a:off x="4744826" y="2304908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7CC5EE66-A60C-45EE-9D5D-7A68347AD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364154"/>
              </p:ext>
            </p:extLst>
          </p:nvPr>
        </p:nvGraphicFramePr>
        <p:xfrm>
          <a:off x="1963432" y="3775564"/>
          <a:ext cx="36617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099">
                  <a:extLst>
                    <a:ext uri="{9D8B030D-6E8A-4147-A177-3AD203B41FA5}">
                      <a16:colId xmlns:a16="http://schemas.microsoft.com/office/drawing/2014/main" val="1233516096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2959777544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764787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States\Inputs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8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79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30403"/>
                  </a:ext>
                </a:extLst>
              </a:tr>
            </a:tbl>
          </a:graphicData>
        </a:graphic>
      </p:graphicFrame>
      <p:sp>
        <p:nvSpPr>
          <p:cNvPr id="22" name="椭圆 21">
            <a:extLst>
              <a:ext uri="{FF2B5EF4-FFF2-40B4-BE49-F238E27FC236}">
                <a16:creationId xmlns:a16="http://schemas.microsoft.com/office/drawing/2014/main" id="{E655428A-12EB-4602-A66B-15165B0BA67B}"/>
              </a:ext>
            </a:extLst>
          </p:cNvPr>
          <p:cNvSpPr/>
          <p:nvPr/>
        </p:nvSpPr>
        <p:spPr>
          <a:xfrm>
            <a:off x="8631811" y="2558501"/>
            <a:ext cx="1084082" cy="9459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q3</a:t>
            </a:r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612DB6C3-9496-401F-87BF-803D1E2BE93A}"/>
              </a:ext>
            </a:extLst>
          </p:cNvPr>
          <p:cNvSpPr/>
          <p:nvPr/>
        </p:nvSpPr>
        <p:spPr>
          <a:xfrm>
            <a:off x="2243579" y="2997724"/>
            <a:ext cx="1008668" cy="0"/>
          </a:xfrm>
          <a:custGeom>
            <a:avLst/>
            <a:gdLst>
              <a:gd name="connsiteX0" fmla="*/ 0 w 1008668"/>
              <a:gd name="connsiteY0" fmla="*/ 0 h 0"/>
              <a:gd name="connsiteX1" fmla="*/ 1008668 w 100866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8668">
                <a:moveTo>
                  <a:pt x="0" y="0"/>
                </a:moveTo>
                <a:lnTo>
                  <a:pt x="1008668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338EE42-D659-4269-85B4-26400FBD7C8F}"/>
              </a:ext>
            </a:extLst>
          </p:cNvPr>
          <p:cNvSpPr/>
          <p:nvPr/>
        </p:nvSpPr>
        <p:spPr>
          <a:xfrm>
            <a:off x="7202078" y="2639505"/>
            <a:ext cx="1498862" cy="207390"/>
          </a:xfrm>
          <a:custGeom>
            <a:avLst/>
            <a:gdLst>
              <a:gd name="connsiteX0" fmla="*/ 0 w 1498862"/>
              <a:gd name="connsiteY0" fmla="*/ 207390 h 207390"/>
              <a:gd name="connsiteX1" fmla="*/ 56561 w 1498862"/>
              <a:gd name="connsiteY1" fmla="*/ 179109 h 207390"/>
              <a:gd name="connsiteX2" fmla="*/ 84842 w 1498862"/>
              <a:gd name="connsiteY2" fmla="*/ 141402 h 207390"/>
              <a:gd name="connsiteX3" fmla="*/ 207390 w 1498862"/>
              <a:gd name="connsiteY3" fmla="*/ 37707 h 207390"/>
              <a:gd name="connsiteX4" fmla="*/ 235670 w 1498862"/>
              <a:gd name="connsiteY4" fmla="*/ 18854 h 207390"/>
              <a:gd name="connsiteX5" fmla="*/ 339365 w 1498862"/>
              <a:gd name="connsiteY5" fmla="*/ 0 h 207390"/>
              <a:gd name="connsiteX6" fmla="*/ 1300899 w 1498862"/>
              <a:gd name="connsiteY6" fmla="*/ 18854 h 207390"/>
              <a:gd name="connsiteX7" fmla="*/ 1432875 w 1498862"/>
              <a:gd name="connsiteY7" fmla="*/ 65988 h 207390"/>
              <a:gd name="connsiteX8" fmla="*/ 1470582 w 1498862"/>
              <a:gd name="connsiteY8" fmla="*/ 84841 h 207390"/>
              <a:gd name="connsiteX9" fmla="*/ 1498862 w 1498862"/>
              <a:gd name="connsiteY9" fmla="*/ 103695 h 20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98862" h="207390">
                <a:moveTo>
                  <a:pt x="0" y="207390"/>
                </a:moveTo>
                <a:cubicBezTo>
                  <a:pt x="18854" y="197963"/>
                  <a:pt x="39922" y="192050"/>
                  <a:pt x="56561" y="179109"/>
                </a:cubicBezTo>
                <a:cubicBezTo>
                  <a:pt x="68963" y="169463"/>
                  <a:pt x="74273" y="153027"/>
                  <a:pt x="84842" y="141402"/>
                </a:cubicBezTo>
                <a:cubicBezTo>
                  <a:pt x="147925" y="72011"/>
                  <a:pt x="138734" y="83478"/>
                  <a:pt x="207390" y="37707"/>
                </a:cubicBezTo>
                <a:cubicBezTo>
                  <a:pt x="216817" y="31423"/>
                  <a:pt x="224922" y="22437"/>
                  <a:pt x="235670" y="18854"/>
                </a:cubicBezTo>
                <a:cubicBezTo>
                  <a:pt x="287985" y="1416"/>
                  <a:pt x="254091" y="10660"/>
                  <a:pt x="339365" y="0"/>
                </a:cubicBezTo>
                <a:lnTo>
                  <a:pt x="1300899" y="18854"/>
                </a:lnTo>
                <a:cubicBezTo>
                  <a:pt x="1375438" y="20906"/>
                  <a:pt x="1366440" y="29751"/>
                  <a:pt x="1432875" y="65988"/>
                </a:cubicBezTo>
                <a:cubicBezTo>
                  <a:pt x="1445212" y="72717"/>
                  <a:pt x="1458381" y="77869"/>
                  <a:pt x="1470582" y="84841"/>
                </a:cubicBezTo>
                <a:cubicBezTo>
                  <a:pt x="1480419" y="90462"/>
                  <a:pt x="1498862" y="103695"/>
                  <a:pt x="1498862" y="10369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A31C7AC-F464-4F4D-9AF9-58307E38FD07}"/>
              </a:ext>
            </a:extLst>
          </p:cNvPr>
          <p:cNvSpPr/>
          <p:nvPr/>
        </p:nvSpPr>
        <p:spPr>
          <a:xfrm>
            <a:off x="7136091" y="3289930"/>
            <a:ext cx="1545996" cy="132182"/>
          </a:xfrm>
          <a:custGeom>
            <a:avLst/>
            <a:gdLst>
              <a:gd name="connsiteX0" fmla="*/ 1545996 w 1545996"/>
              <a:gd name="connsiteY0" fmla="*/ 37732 h 132182"/>
              <a:gd name="connsiteX1" fmla="*/ 744717 w 1545996"/>
              <a:gd name="connsiteY1" fmla="*/ 132000 h 132182"/>
              <a:gd name="connsiteX2" fmla="*/ 697583 w 1545996"/>
              <a:gd name="connsiteY2" fmla="*/ 122573 h 132182"/>
              <a:gd name="connsiteX3" fmla="*/ 499620 w 1545996"/>
              <a:gd name="connsiteY3" fmla="*/ 103719 h 132182"/>
              <a:gd name="connsiteX4" fmla="*/ 320511 w 1545996"/>
              <a:gd name="connsiteY4" fmla="*/ 75439 h 132182"/>
              <a:gd name="connsiteX5" fmla="*/ 254523 w 1545996"/>
              <a:gd name="connsiteY5" fmla="*/ 56585 h 132182"/>
              <a:gd name="connsiteX6" fmla="*/ 226243 w 1545996"/>
              <a:gd name="connsiteY6" fmla="*/ 47159 h 132182"/>
              <a:gd name="connsiteX7" fmla="*/ 179109 w 1545996"/>
              <a:gd name="connsiteY7" fmla="*/ 37732 h 132182"/>
              <a:gd name="connsiteX8" fmla="*/ 37707 w 1545996"/>
              <a:gd name="connsiteY8" fmla="*/ 9451 h 132182"/>
              <a:gd name="connsiteX9" fmla="*/ 0 w 1545996"/>
              <a:gd name="connsiteY9" fmla="*/ 25 h 13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5996" h="132182">
                <a:moveTo>
                  <a:pt x="1545996" y="37732"/>
                </a:moveTo>
                <a:lnTo>
                  <a:pt x="744717" y="132000"/>
                </a:lnTo>
                <a:cubicBezTo>
                  <a:pt x="728774" y="133594"/>
                  <a:pt x="713517" y="124250"/>
                  <a:pt x="697583" y="122573"/>
                </a:cubicBezTo>
                <a:cubicBezTo>
                  <a:pt x="404717" y="91744"/>
                  <a:pt x="679159" y="129368"/>
                  <a:pt x="499620" y="103719"/>
                </a:cubicBezTo>
                <a:cubicBezTo>
                  <a:pt x="404192" y="71910"/>
                  <a:pt x="462875" y="86390"/>
                  <a:pt x="320511" y="75439"/>
                </a:cubicBezTo>
                <a:cubicBezTo>
                  <a:pt x="252726" y="52843"/>
                  <a:pt x="337354" y="80250"/>
                  <a:pt x="254523" y="56585"/>
                </a:cubicBezTo>
                <a:cubicBezTo>
                  <a:pt x="244969" y="53855"/>
                  <a:pt x="235883" y="49569"/>
                  <a:pt x="226243" y="47159"/>
                </a:cubicBezTo>
                <a:cubicBezTo>
                  <a:pt x="210699" y="43273"/>
                  <a:pt x="194721" y="41335"/>
                  <a:pt x="179109" y="37732"/>
                </a:cubicBezTo>
                <a:cubicBezTo>
                  <a:pt x="60927" y="10458"/>
                  <a:pt x="147536" y="25141"/>
                  <a:pt x="37707" y="9451"/>
                </a:cubicBezTo>
                <a:cubicBezTo>
                  <a:pt x="6446" y="-969"/>
                  <a:pt x="19364" y="25"/>
                  <a:pt x="0" y="2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946F87-8498-4232-85BD-CF9CDE0F9F9A}"/>
              </a:ext>
            </a:extLst>
          </p:cNvPr>
          <p:cNvSpPr txBox="1"/>
          <p:nvPr/>
        </p:nvSpPr>
        <p:spPr>
          <a:xfrm>
            <a:off x="7951509" y="2254010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6927999-BDF0-4B2B-9ABA-BF5E4F7326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410" y="440615"/>
            <a:ext cx="2179048" cy="2782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C06FEFA-4F05-4B94-98EC-9B8E732EAD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29" y="988187"/>
            <a:ext cx="1495162" cy="27824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F6CD5B5-FA3E-4FC4-B8E6-030DB43322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38" y="3540002"/>
            <a:ext cx="388876" cy="20114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E4A0358-B119-4436-AAA4-D2327141A0F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429" y="1581647"/>
            <a:ext cx="1607467" cy="21622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25C95BF-1879-43C3-A4DD-DFD947C83B9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701" y="2113087"/>
            <a:ext cx="2827733" cy="27824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5E0DAFB-0AE1-4C20-9B85-72175B743AC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75" y="1951433"/>
            <a:ext cx="352000" cy="2313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8585B2-320A-47D3-AAC6-B7598B9E43E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181" y="4643490"/>
            <a:ext cx="4252495" cy="2514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45F32D-9EAE-4C71-89A6-48F9D826B2C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75" y="5952827"/>
            <a:ext cx="10816457" cy="278248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C76A3779-19C2-4361-8A83-7938851E204E}"/>
              </a:ext>
            </a:extLst>
          </p:cNvPr>
          <p:cNvSpPr/>
          <p:nvPr/>
        </p:nvSpPr>
        <p:spPr>
          <a:xfrm>
            <a:off x="6144647" y="2657522"/>
            <a:ext cx="857113" cy="747872"/>
          </a:xfrm>
          <a:prstGeom prst="ellipse">
            <a:avLst/>
          </a:prstGeom>
          <a:ln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29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BF2B1-359F-4883-843E-0B76E8CD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D8227C9-18C4-4328-A7FC-4B26359324D9}"/>
              </a:ext>
            </a:extLst>
          </p:cNvPr>
          <p:cNvSpPr/>
          <p:nvPr/>
        </p:nvSpPr>
        <p:spPr>
          <a:xfrm>
            <a:off x="3327663" y="2533453"/>
            <a:ext cx="1084082" cy="9709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EEFCCB-921A-4522-AB92-6BFB1BA5C093}"/>
              </a:ext>
            </a:extLst>
          </p:cNvPr>
          <p:cNvSpPr/>
          <p:nvPr/>
        </p:nvSpPr>
        <p:spPr>
          <a:xfrm>
            <a:off x="6034727" y="2558501"/>
            <a:ext cx="1084082" cy="945914"/>
          </a:xfrm>
          <a:prstGeom prst="ellipse">
            <a:avLst/>
          </a:prstGeom>
          <a:ln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27C2AD9-F291-4696-A52E-D5EF41957F40}"/>
              </a:ext>
            </a:extLst>
          </p:cNvPr>
          <p:cNvSpPr/>
          <p:nvPr/>
        </p:nvSpPr>
        <p:spPr>
          <a:xfrm rot="17061787">
            <a:off x="6158461" y="1730515"/>
            <a:ext cx="923827" cy="810706"/>
          </a:xfrm>
          <a:custGeom>
            <a:avLst/>
            <a:gdLst>
              <a:gd name="connsiteX0" fmla="*/ 0 w 923827"/>
              <a:gd name="connsiteY0" fmla="*/ 160256 h 810706"/>
              <a:gd name="connsiteX1" fmla="*/ 103695 w 923827"/>
              <a:gd name="connsiteY1" fmla="*/ 47135 h 810706"/>
              <a:gd name="connsiteX2" fmla="*/ 131975 w 923827"/>
              <a:gd name="connsiteY2" fmla="*/ 18854 h 810706"/>
              <a:gd name="connsiteX3" fmla="*/ 188536 w 923827"/>
              <a:gd name="connsiteY3" fmla="*/ 0 h 810706"/>
              <a:gd name="connsiteX4" fmla="*/ 452487 w 923827"/>
              <a:gd name="connsiteY4" fmla="*/ 18854 h 810706"/>
              <a:gd name="connsiteX5" fmla="*/ 537328 w 923827"/>
              <a:gd name="connsiteY5" fmla="*/ 47135 h 810706"/>
              <a:gd name="connsiteX6" fmla="*/ 565608 w 923827"/>
              <a:gd name="connsiteY6" fmla="*/ 56561 h 810706"/>
              <a:gd name="connsiteX7" fmla="*/ 650450 w 923827"/>
              <a:gd name="connsiteY7" fmla="*/ 94269 h 810706"/>
              <a:gd name="connsiteX8" fmla="*/ 678730 w 923827"/>
              <a:gd name="connsiteY8" fmla="*/ 103695 h 810706"/>
              <a:gd name="connsiteX9" fmla="*/ 707010 w 923827"/>
              <a:gd name="connsiteY9" fmla="*/ 122549 h 810706"/>
              <a:gd name="connsiteX10" fmla="*/ 772998 w 923827"/>
              <a:gd name="connsiteY10" fmla="*/ 160256 h 810706"/>
              <a:gd name="connsiteX11" fmla="*/ 829559 w 923827"/>
              <a:gd name="connsiteY11" fmla="*/ 216817 h 810706"/>
              <a:gd name="connsiteX12" fmla="*/ 876693 w 923827"/>
              <a:gd name="connsiteY12" fmla="*/ 320512 h 810706"/>
              <a:gd name="connsiteX13" fmla="*/ 895546 w 923827"/>
              <a:gd name="connsiteY13" fmla="*/ 358219 h 810706"/>
              <a:gd name="connsiteX14" fmla="*/ 914400 w 923827"/>
              <a:gd name="connsiteY14" fmla="*/ 424207 h 810706"/>
              <a:gd name="connsiteX15" fmla="*/ 923827 w 923827"/>
              <a:gd name="connsiteY15" fmla="*/ 452487 h 810706"/>
              <a:gd name="connsiteX16" fmla="*/ 904973 w 923827"/>
              <a:gd name="connsiteY16" fmla="*/ 650450 h 810706"/>
              <a:gd name="connsiteX17" fmla="*/ 886120 w 923827"/>
              <a:gd name="connsiteY17" fmla="*/ 688157 h 810706"/>
              <a:gd name="connsiteX18" fmla="*/ 857839 w 923827"/>
              <a:gd name="connsiteY18" fmla="*/ 697584 h 810706"/>
              <a:gd name="connsiteX19" fmla="*/ 791852 w 923827"/>
              <a:gd name="connsiteY19" fmla="*/ 735291 h 810706"/>
              <a:gd name="connsiteX20" fmla="*/ 763571 w 923827"/>
              <a:gd name="connsiteY20" fmla="*/ 744718 h 810706"/>
              <a:gd name="connsiteX21" fmla="*/ 688157 w 923827"/>
              <a:gd name="connsiteY21" fmla="*/ 772998 h 810706"/>
              <a:gd name="connsiteX22" fmla="*/ 650450 w 923827"/>
              <a:gd name="connsiteY22" fmla="*/ 791852 h 810706"/>
              <a:gd name="connsiteX23" fmla="*/ 537328 w 923827"/>
              <a:gd name="connsiteY23" fmla="*/ 810706 h 810706"/>
              <a:gd name="connsiteX24" fmla="*/ 188536 w 923827"/>
              <a:gd name="connsiteY24" fmla="*/ 801279 h 810706"/>
              <a:gd name="connsiteX25" fmla="*/ 160256 w 923827"/>
              <a:gd name="connsiteY25" fmla="*/ 791852 h 810706"/>
              <a:gd name="connsiteX26" fmla="*/ 122548 w 923827"/>
              <a:gd name="connsiteY26" fmla="*/ 782425 h 81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3827" h="810706">
                <a:moveTo>
                  <a:pt x="0" y="160256"/>
                </a:moveTo>
                <a:cubicBezTo>
                  <a:pt x="64209" y="83205"/>
                  <a:pt x="29774" y="121056"/>
                  <a:pt x="103695" y="47135"/>
                </a:cubicBezTo>
                <a:cubicBezTo>
                  <a:pt x="113122" y="37708"/>
                  <a:pt x="119328" y="23070"/>
                  <a:pt x="131975" y="18854"/>
                </a:cubicBezTo>
                <a:lnTo>
                  <a:pt x="188536" y="0"/>
                </a:lnTo>
                <a:cubicBezTo>
                  <a:pt x="276520" y="6285"/>
                  <a:pt x="364664" y="10620"/>
                  <a:pt x="452487" y="18854"/>
                </a:cubicBezTo>
                <a:cubicBezTo>
                  <a:pt x="480569" y="21487"/>
                  <a:pt x="512178" y="37704"/>
                  <a:pt x="537328" y="47135"/>
                </a:cubicBezTo>
                <a:cubicBezTo>
                  <a:pt x="546632" y="50624"/>
                  <a:pt x="556181" y="53419"/>
                  <a:pt x="565608" y="56561"/>
                </a:cubicBezTo>
                <a:cubicBezTo>
                  <a:pt x="610424" y="86438"/>
                  <a:pt x="583143" y="71833"/>
                  <a:pt x="650450" y="94269"/>
                </a:cubicBezTo>
                <a:lnTo>
                  <a:pt x="678730" y="103695"/>
                </a:lnTo>
                <a:cubicBezTo>
                  <a:pt x="688157" y="109980"/>
                  <a:pt x="696877" y="117482"/>
                  <a:pt x="707010" y="122549"/>
                </a:cubicBezTo>
                <a:cubicBezTo>
                  <a:pt x="757362" y="147726"/>
                  <a:pt x="716011" y="108968"/>
                  <a:pt x="772998" y="160256"/>
                </a:cubicBezTo>
                <a:cubicBezTo>
                  <a:pt x="792817" y="178093"/>
                  <a:pt x="829559" y="216817"/>
                  <a:pt x="829559" y="216817"/>
                </a:cubicBezTo>
                <a:cubicBezTo>
                  <a:pt x="847874" y="271760"/>
                  <a:pt x="834542" y="236208"/>
                  <a:pt x="876693" y="320512"/>
                </a:cubicBezTo>
                <a:cubicBezTo>
                  <a:pt x="882977" y="333081"/>
                  <a:pt x="891102" y="344888"/>
                  <a:pt x="895546" y="358219"/>
                </a:cubicBezTo>
                <a:cubicBezTo>
                  <a:pt x="918148" y="426024"/>
                  <a:pt x="890726" y="341349"/>
                  <a:pt x="914400" y="424207"/>
                </a:cubicBezTo>
                <a:cubicBezTo>
                  <a:pt x="917130" y="433761"/>
                  <a:pt x="920685" y="443060"/>
                  <a:pt x="923827" y="452487"/>
                </a:cubicBezTo>
                <a:cubicBezTo>
                  <a:pt x="917542" y="518475"/>
                  <a:pt x="915446" y="584996"/>
                  <a:pt x="904973" y="650450"/>
                </a:cubicBezTo>
                <a:cubicBezTo>
                  <a:pt x="902753" y="664326"/>
                  <a:pt x="896057" y="678220"/>
                  <a:pt x="886120" y="688157"/>
                </a:cubicBezTo>
                <a:cubicBezTo>
                  <a:pt x="879094" y="695183"/>
                  <a:pt x="867266" y="694442"/>
                  <a:pt x="857839" y="697584"/>
                </a:cubicBezTo>
                <a:cubicBezTo>
                  <a:pt x="829436" y="716520"/>
                  <a:pt x="825343" y="720938"/>
                  <a:pt x="791852" y="735291"/>
                </a:cubicBezTo>
                <a:cubicBezTo>
                  <a:pt x="782718" y="739205"/>
                  <a:pt x="772998" y="741576"/>
                  <a:pt x="763571" y="744718"/>
                </a:cubicBezTo>
                <a:cubicBezTo>
                  <a:pt x="705486" y="783443"/>
                  <a:pt x="769698" y="745818"/>
                  <a:pt x="688157" y="772998"/>
                </a:cubicBezTo>
                <a:cubicBezTo>
                  <a:pt x="674825" y="777442"/>
                  <a:pt x="663781" y="787408"/>
                  <a:pt x="650450" y="791852"/>
                </a:cubicBezTo>
                <a:cubicBezTo>
                  <a:pt x="629775" y="798744"/>
                  <a:pt x="552272" y="808571"/>
                  <a:pt x="537328" y="810706"/>
                </a:cubicBezTo>
                <a:cubicBezTo>
                  <a:pt x="421064" y="807564"/>
                  <a:pt x="304697" y="807087"/>
                  <a:pt x="188536" y="801279"/>
                </a:cubicBezTo>
                <a:cubicBezTo>
                  <a:pt x="178612" y="800783"/>
                  <a:pt x="169810" y="794582"/>
                  <a:pt x="160256" y="791852"/>
                </a:cubicBezTo>
                <a:cubicBezTo>
                  <a:pt x="147798" y="788293"/>
                  <a:pt x="122548" y="782425"/>
                  <a:pt x="122548" y="782425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5389591-1CFF-4B4F-918F-14FC38599133}"/>
              </a:ext>
            </a:extLst>
          </p:cNvPr>
          <p:cNvSpPr/>
          <p:nvPr/>
        </p:nvSpPr>
        <p:spPr>
          <a:xfrm>
            <a:off x="4440026" y="2721990"/>
            <a:ext cx="1564849" cy="188536"/>
          </a:xfrm>
          <a:custGeom>
            <a:avLst/>
            <a:gdLst>
              <a:gd name="connsiteX0" fmla="*/ 0 w 1564849"/>
              <a:gd name="connsiteY0" fmla="*/ 179109 h 188536"/>
              <a:gd name="connsiteX1" fmla="*/ 75414 w 1564849"/>
              <a:gd name="connsiteY1" fmla="*/ 103694 h 188536"/>
              <a:gd name="connsiteX2" fmla="*/ 103695 w 1564849"/>
              <a:gd name="connsiteY2" fmla="*/ 75414 h 188536"/>
              <a:gd name="connsiteX3" fmla="*/ 131975 w 1564849"/>
              <a:gd name="connsiteY3" fmla="*/ 65987 h 188536"/>
              <a:gd name="connsiteX4" fmla="*/ 179109 w 1564849"/>
              <a:gd name="connsiteY4" fmla="*/ 47134 h 188536"/>
              <a:gd name="connsiteX5" fmla="*/ 216816 w 1564849"/>
              <a:gd name="connsiteY5" fmla="*/ 37707 h 188536"/>
              <a:gd name="connsiteX6" fmla="*/ 245097 w 1564849"/>
              <a:gd name="connsiteY6" fmla="*/ 28280 h 188536"/>
              <a:gd name="connsiteX7" fmla="*/ 273377 w 1564849"/>
              <a:gd name="connsiteY7" fmla="*/ 9426 h 188536"/>
              <a:gd name="connsiteX8" fmla="*/ 301657 w 1564849"/>
              <a:gd name="connsiteY8" fmla="*/ 0 h 188536"/>
              <a:gd name="connsiteX9" fmla="*/ 1008668 w 1564849"/>
              <a:gd name="connsiteY9" fmla="*/ 9426 h 188536"/>
              <a:gd name="connsiteX10" fmla="*/ 1206631 w 1564849"/>
              <a:gd name="connsiteY10" fmla="*/ 37707 h 188536"/>
              <a:gd name="connsiteX11" fmla="*/ 1319752 w 1564849"/>
              <a:gd name="connsiteY11" fmla="*/ 65987 h 188536"/>
              <a:gd name="connsiteX12" fmla="*/ 1357459 w 1564849"/>
              <a:gd name="connsiteY12" fmla="*/ 84841 h 188536"/>
              <a:gd name="connsiteX13" fmla="*/ 1385740 w 1564849"/>
              <a:gd name="connsiteY13" fmla="*/ 94268 h 188536"/>
              <a:gd name="connsiteX14" fmla="*/ 1414020 w 1564849"/>
              <a:gd name="connsiteY14" fmla="*/ 113121 h 188536"/>
              <a:gd name="connsiteX15" fmla="*/ 1489435 w 1564849"/>
              <a:gd name="connsiteY15" fmla="*/ 131975 h 188536"/>
              <a:gd name="connsiteX16" fmla="*/ 1517715 w 1564849"/>
              <a:gd name="connsiteY16" fmla="*/ 160255 h 188536"/>
              <a:gd name="connsiteX17" fmla="*/ 1564849 w 1564849"/>
              <a:gd name="connsiteY17" fmla="*/ 188536 h 18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64849" h="188536">
                <a:moveTo>
                  <a:pt x="0" y="179109"/>
                </a:moveTo>
                <a:lnTo>
                  <a:pt x="75414" y="103694"/>
                </a:lnTo>
                <a:cubicBezTo>
                  <a:pt x="84841" y="94267"/>
                  <a:pt x="91048" y="79630"/>
                  <a:pt x="103695" y="75414"/>
                </a:cubicBezTo>
                <a:cubicBezTo>
                  <a:pt x="113122" y="72272"/>
                  <a:pt x="122671" y="69476"/>
                  <a:pt x="131975" y="65987"/>
                </a:cubicBezTo>
                <a:cubicBezTo>
                  <a:pt x="147819" y="60045"/>
                  <a:pt x="163056" y="52485"/>
                  <a:pt x="179109" y="47134"/>
                </a:cubicBezTo>
                <a:cubicBezTo>
                  <a:pt x="191400" y="43037"/>
                  <a:pt x="204359" y="41266"/>
                  <a:pt x="216816" y="37707"/>
                </a:cubicBezTo>
                <a:cubicBezTo>
                  <a:pt x="226371" y="34977"/>
                  <a:pt x="235670" y="31422"/>
                  <a:pt x="245097" y="28280"/>
                </a:cubicBezTo>
                <a:cubicBezTo>
                  <a:pt x="254524" y="21995"/>
                  <a:pt x="263244" y="14493"/>
                  <a:pt x="273377" y="9426"/>
                </a:cubicBezTo>
                <a:cubicBezTo>
                  <a:pt x="282264" y="4982"/>
                  <a:pt x="291720" y="0"/>
                  <a:pt x="301657" y="0"/>
                </a:cubicBezTo>
                <a:cubicBezTo>
                  <a:pt x="537348" y="0"/>
                  <a:pt x="772998" y="6284"/>
                  <a:pt x="1008668" y="9426"/>
                </a:cubicBezTo>
                <a:cubicBezTo>
                  <a:pt x="1131501" y="23074"/>
                  <a:pt x="1065444" y="14175"/>
                  <a:pt x="1206631" y="37707"/>
                </a:cubicBezTo>
                <a:cubicBezTo>
                  <a:pt x="1246871" y="44414"/>
                  <a:pt x="1282410" y="47316"/>
                  <a:pt x="1319752" y="65987"/>
                </a:cubicBezTo>
                <a:cubicBezTo>
                  <a:pt x="1332321" y="72272"/>
                  <a:pt x="1344543" y="79305"/>
                  <a:pt x="1357459" y="84841"/>
                </a:cubicBezTo>
                <a:cubicBezTo>
                  <a:pt x="1366592" y="88755"/>
                  <a:pt x="1376852" y="89824"/>
                  <a:pt x="1385740" y="94268"/>
                </a:cubicBezTo>
                <a:cubicBezTo>
                  <a:pt x="1395873" y="99335"/>
                  <a:pt x="1403373" y="109249"/>
                  <a:pt x="1414020" y="113121"/>
                </a:cubicBezTo>
                <a:cubicBezTo>
                  <a:pt x="1438372" y="121976"/>
                  <a:pt x="1489435" y="131975"/>
                  <a:pt x="1489435" y="131975"/>
                </a:cubicBezTo>
                <a:cubicBezTo>
                  <a:pt x="1498862" y="141402"/>
                  <a:pt x="1506623" y="152860"/>
                  <a:pt x="1517715" y="160255"/>
                </a:cubicBezTo>
                <a:cubicBezTo>
                  <a:pt x="1591133" y="209200"/>
                  <a:pt x="1506140" y="129824"/>
                  <a:pt x="1564849" y="18853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7B121037-96AE-4B51-A962-4C8B7334F5A8}"/>
              </a:ext>
            </a:extLst>
          </p:cNvPr>
          <p:cNvSpPr/>
          <p:nvPr/>
        </p:nvSpPr>
        <p:spPr>
          <a:xfrm>
            <a:off x="3346516" y="2024406"/>
            <a:ext cx="736250" cy="537328"/>
          </a:xfrm>
          <a:custGeom>
            <a:avLst/>
            <a:gdLst>
              <a:gd name="connsiteX0" fmla="*/ 226244 w 736250"/>
              <a:gd name="connsiteY0" fmla="*/ 537328 h 537328"/>
              <a:gd name="connsiteX1" fmla="*/ 197963 w 736250"/>
              <a:gd name="connsiteY1" fmla="*/ 480767 h 537328"/>
              <a:gd name="connsiteX2" fmla="*/ 141402 w 736250"/>
              <a:gd name="connsiteY2" fmla="*/ 414779 h 537328"/>
              <a:gd name="connsiteX3" fmla="*/ 113122 w 736250"/>
              <a:gd name="connsiteY3" fmla="*/ 395926 h 537328"/>
              <a:gd name="connsiteX4" fmla="*/ 84842 w 736250"/>
              <a:gd name="connsiteY4" fmla="*/ 358219 h 537328"/>
              <a:gd name="connsiteX5" fmla="*/ 47134 w 736250"/>
              <a:gd name="connsiteY5" fmla="*/ 329938 h 537328"/>
              <a:gd name="connsiteX6" fmla="*/ 37708 w 736250"/>
              <a:gd name="connsiteY6" fmla="*/ 301658 h 537328"/>
              <a:gd name="connsiteX7" fmla="*/ 0 w 736250"/>
              <a:gd name="connsiteY7" fmla="*/ 245097 h 537328"/>
              <a:gd name="connsiteX8" fmla="*/ 9427 w 736250"/>
              <a:gd name="connsiteY8" fmla="*/ 94268 h 537328"/>
              <a:gd name="connsiteX9" fmla="*/ 37708 w 736250"/>
              <a:gd name="connsiteY9" fmla="*/ 75415 h 537328"/>
              <a:gd name="connsiteX10" fmla="*/ 75415 w 736250"/>
              <a:gd name="connsiteY10" fmla="*/ 47134 h 537328"/>
              <a:gd name="connsiteX11" fmla="*/ 103695 w 736250"/>
              <a:gd name="connsiteY11" fmla="*/ 37707 h 537328"/>
              <a:gd name="connsiteX12" fmla="*/ 179110 w 736250"/>
              <a:gd name="connsiteY12" fmla="*/ 18854 h 537328"/>
              <a:gd name="connsiteX13" fmla="*/ 207390 w 736250"/>
              <a:gd name="connsiteY13" fmla="*/ 9427 h 537328"/>
              <a:gd name="connsiteX14" fmla="*/ 282805 w 736250"/>
              <a:gd name="connsiteY14" fmla="*/ 0 h 537328"/>
              <a:gd name="connsiteX15" fmla="*/ 593889 w 736250"/>
              <a:gd name="connsiteY15" fmla="*/ 9427 h 537328"/>
              <a:gd name="connsiteX16" fmla="*/ 622169 w 736250"/>
              <a:gd name="connsiteY16" fmla="*/ 18854 h 537328"/>
              <a:gd name="connsiteX17" fmla="*/ 659877 w 736250"/>
              <a:gd name="connsiteY17" fmla="*/ 47134 h 537328"/>
              <a:gd name="connsiteX18" fmla="*/ 697584 w 736250"/>
              <a:gd name="connsiteY18" fmla="*/ 113122 h 537328"/>
              <a:gd name="connsiteX19" fmla="*/ 725864 w 736250"/>
              <a:gd name="connsiteY19" fmla="*/ 169683 h 537328"/>
              <a:gd name="connsiteX20" fmla="*/ 725864 w 736250"/>
              <a:gd name="connsiteY20" fmla="*/ 282804 h 537328"/>
              <a:gd name="connsiteX21" fmla="*/ 716438 w 736250"/>
              <a:gd name="connsiteY21" fmla="*/ 320511 h 537328"/>
              <a:gd name="connsiteX22" fmla="*/ 659877 w 736250"/>
              <a:gd name="connsiteY22" fmla="*/ 377072 h 537328"/>
              <a:gd name="connsiteX23" fmla="*/ 622169 w 736250"/>
              <a:gd name="connsiteY23" fmla="*/ 433633 h 537328"/>
              <a:gd name="connsiteX24" fmla="*/ 612743 w 736250"/>
              <a:gd name="connsiteY24" fmla="*/ 461913 h 537328"/>
              <a:gd name="connsiteX25" fmla="*/ 584462 w 736250"/>
              <a:gd name="connsiteY25" fmla="*/ 499621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6250" h="537328">
                <a:moveTo>
                  <a:pt x="226244" y="537328"/>
                </a:moveTo>
                <a:cubicBezTo>
                  <a:pt x="216817" y="518474"/>
                  <a:pt x="208808" y="498842"/>
                  <a:pt x="197963" y="480767"/>
                </a:cubicBezTo>
                <a:cubicBezTo>
                  <a:pt x="185479" y="459961"/>
                  <a:pt x="160601" y="430778"/>
                  <a:pt x="141402" y="414779"/>
                </a:cubicBezTo>
                <a:cubicBezTo>
                  <a:pt x="132699" y="407526"/>
                  <a:pt x="122549" y="402210"/>
                  <a:pt x="113122" y="395926"/>
                </a:cubicBezTo>
                <a:cubicBezTo>
                  <a:pt x="103695" y="383357"/>
                  <a:pt x="95951" y="369328"/>
                  <a:pt x="84842" y="358219"/>
                </a:cubicBezTo>
                <a:cubicBezTo>
                  <a:pt x="73732" y="347109"/>
                  <a:pt x="57192" y="342008"/>
                  <a:pt x="47134" y="329938"/>
                </a:cubicBezTo>
                <a:cubicBezTo>
                  <a:pt x="40773" y="322305"/>
                  <a:pt x="42534" y="310344"/>
                  <a:pt x="37708" y="301658"/>
                </a:cubicBezTo>
                <a:cubicBezTo>
                  <a:pt x="26704" y="281850"/>
                  <a:pt x="0" y="245097"/>
                  <a:pt x="0" y="245097"/>
                </a:cubicBezTo>
                <a:cubicBezTo>
                  <a:pt x="3142" y="194821"/>
                  <a:pt x="-1501" y="143443"/>
                  <a:pt x="9427" y="94268"/>
                </a:cubicBezTo>
                <a:cubicBezTo>
                  <a:pt x="11885" y="83208"/>
                  <a:pt x="28489" y="82000"/>
                  <a:pt x="37708" y="75415"/>
                </a:cubicBezTo>
                <a:cubicBezTo>
                  <a:pt x="50493" y="66283"/>
                  <a:pt x="61774" y="54929"/>
                  <a:pt x="75415" y="47134"/>
                </a:cubicBezTo>
                <a:cubicBezTo>
                  <a:pt x="84042" y="42204"/>
                  <a:pt x="94109" y="40321"/>
                  <a:pt x="103695" y="37707"/>
                </a:cubicBezTo>
                <a:cubicBezTo>
                  <a:pt x="128694" y="30889"/>
                  <a:pt x="154528" y="27048"/>
                  <a:pt x="179110" y="18854"/>
                </a:cubicBezTo>
                <a:cubicBezTo>
                  <a:pt x="188537" y="15712"/>
                  <a:pt x="197614" y="11205"/>
                  <a:pt x="207390" y="9427"/>
                </a:cubicBezTo>
                <a:cubicBezTo>
                  <a:pt x="232315" y="4895"/>
                  <a:pt x="257667" y="3142"/>
                  <a:pt x="282805" y="0"/>
                </a:cubicBezTo>
                <a:cubicBezTo>
                  <a:pt x="386500" y="3142"/>
                  <a:pt x="490306" y="3672"/>
                  <a:pt x="593889" y="9427"/>
                </a:cubicBezTo>
                <a:cubicBezTo>
                  <a:pt x="603810" y="9978"/>
                  <a:pt x="613542" y="13924"/>
                  <a:pt x="622169" y="18854"/>
                </a:cubicBezTo>
                <a:cubicBezTo>
                  <a:pt x="635810" y="26649"/>
                  <a:pt x="647308" y="37707"/>
                  <a:pt x="659877" y="47134"/>
                </a:cubicBezTo>
                <a:cubicBezTo>
                  <a:pt x="678809" y="75534"/>
                  <a:pt x="683233" y="79637"/>
                  <a:pt x="697584" y="113122"/>
                </a:cubicBezTo>
                <a:cubicBezTo>
                  <a:pt x="721003" y="167765"/>
                  <a:pt x="689631" y="115330"/>
                  <a:pt x="725864" y="169683"/>
                </a:cubicBezTo>
                <a:cubicBezTo>
                  <a:pt x="740307" y="227454"/>
                  <a:pt x="739104" y="203359"/>
                  <a:pt x="725864" y="282804"/>
                </a:cubicBezTo>
                <a:cubicBezTo>
                  <a:pt x="723734" y="295584"/>
                  <a:pt x="723868" y="309897"/>
                  <a:pt x="716438" y="320511"/>
                </a:cubicBezTo>
                <a:cubicBezTo>
                  <a:pt x="701148" y="342354"/>
                  <a:pt x="674667" y="354887"/>
                  <a:pt x="659877" y="377072"/>
                </a:cubicBezTo>
                <a:lnTo>
                  <a:pt x="622169" y="433633"/>
                </a:lnTo>
                <a:cubicBezTo>
                  <a:pt x="619027" y="443060"/>
                  <a:pt x="617187" y="453025"/>
                  <a:pt x="612743" y="461913"/>
                </a:cubicBezTo>
                <a:cubicBezTo>
                  <a:pt x="602084" y="483232"/>
                  <a:pt x="597719" y="486364"/>
                  <a:pt x="584462" y="49962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5953F2-55BD-45FD-9AD2-0B48CA072179}"/>
              </a:ext>
            </a:extLst>
          </p:cNvPr>
          <p:cNvSpPr txBox="1"/>
          <p:nvPr/>
        </p:nvSpPr>
        <p:spPr>
          <a:xfrm>
            <a:off x="3346515" y="1697758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C79FFD-BE2E-4DD0-97FD-44F673275FC9}"/>
              </a:ext>
            </a:extLst>
          </p:cNvPr>
          <p:cNvSpPr txBox="1"/>
          <p:nvPr/>
        </p:nvSpPr>
        <p:spPr>
          <a:xfrm>
            <a:off x="7202078" y="1530095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5FD8DE-CE72-4D30-A0A5-5A6A2EBA3FFD}"/>
              </a:ext>
            </a:extLst>
          </p:cNvPr>
          <p:cNvSpPr txBox="1"/>
          <p:nvPr/>
        </p:nvSpPr>
        <p:spPr>
          <a:xfrm>
            <a:off x="4744826" y="2304908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612DB6C3-9496-401F-87BF-803D1E2BE93A}"/>
              </a:ext>
            </a:extLst>
          </p:cNvPr>
          <p:cNvSpPr/>
          <p:nvPr/>
        </p:nvSpPr>
        <p:spPr>
          <a:xfrm>
            <a:off x="2243579" y="2997724"/>
            <a:ext cx="1008668" cy="0"/>
          </a:xfrm>
          <a:custGeom>
            <a:avLst/>
            <a:gdLst>
              <a:gd name="connsiteX0" fmla="*/ 0 w 1008668"/>
              <a:gd name="connsiteY0" fmla="*/ 0 h 0"/>
              <a:gd name="connsiteX1" fmla="*/ 1008668 w 100866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8668">
                <a:moveTo>
                  <a:pt x="0" y="0"/>
                </a:moveTo>
                <a:lnTo>
                  <a:pt x="1008668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A31C7AC-F464-4F4D-9AF9-58307E38FD07}"/>
              </a:ext>
            </a:extLst>
          </p:cNvPr>
          <p:cNvSpPr/>
          <p:nvPr/>
        </p:nvSpPr>
        <p:spPr>
          <a:xfrm>
            <a:off x="4433771" y="3372232"/>
            <a:ext cx="1545996" cy="132182"/>
          </a:xfrm>
          <a:custGeom>
            <a:avLst/>
            <a:gdLst>
              <a:gd name="connsiteX0" fmla="*/ 1545996 w 1545996"/>
              <a:gd name="connsiteY0" fmla="*/ 37732 h 132182"/>
              <a:gd name="connsiteX1" fmla="*/ 744717 w 1545996"/>
              <a:gd name="connsiteY1" fmla="*/ 132000 h 132182"/>
              <a:gd name="connsiteX2" fmla="*/ 697583 w 1545996"/>
              <a:gd name="connsiteY2" fmla="*/ 122573 h 132182"/>
              <a:gd name="connsiteX3" fmla="*/ 499620 w 1545996"/>
              <a:gd name="connsiteY3" fmla="*/ 103719 h 132182"/>
              <a:gd name="connsiteX4" fmla="*/ 320511 w 1545996"/>
              <a:gd name="connsiteY4" fmla="*/ 75439 h 132182"/>
              <a:gd name="connsiteX5" fmla="*/ 254523 w 1545996"/>
              <a:gd name="connsiteY5" fmla="*/ 56585 h 132182"/>
              <a:gd name="connsiteX6" fmla="*/ 226243 w 1545996"/>
              <a:gd name="connsiteY6" fmla="*/ 47159 h 132182"/>
              <a:gd name="connsiteX7" fmla="*/ 179109 w 1545996"/>
              <a:gd name="connsiteY7" fmla="*/ 37732 h 132182"/>
              <a:gd name="connsiteX8" fmla="*/ 37707 w 1545996"/>
              <a:gd name="connsiteY8" fmla="*/ 9451 h 132182"/>
              <a:gd name="connsiteX9" fmla="*/ 0 w 1545996"/>
              <a:gd name="connsiteY9" fmla="*/ 25 h 13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5996" h="132182">
                <a:moveTo>
                  <a:pt x="1545996" y="37732"/>
                </a:moveTo>
                <a:lnTo>
                  <a:pt x="744717" y="132000"/>
                </a:lnTo>
                <a:cubicBezTo>
                  <a:pt x="728774" y="133594"/>
                  <a:pt x="713517" y="124250"/>
                  <a:pt x="697583" y="122573"/>
                </a:cubicBezTo>
                <a:cubicBezTo>
                  <a:pt x="404717" y="91744"/>
                  <a:pt x="679159" y="129368"/>
                  <a:pt x="499620" y="103719"/>
                </a:cubicBezTo>
                <a:cubicBezTo>
                  <a:pt x="404192" y="71910"/>
                  <a:pt x="462875" y="86390"/>
                  <a:pt x="320511" y="75439"/>
                </a:cubicBezTo>
                <a:cubicBezTo>
                  <a:pt x="252726" y="52843"/>
                  <a:pt x="337354" y="80250"/>
                  <a:pt x="254523" y="56585"/>
                </a:cubicBezTo>
                <a:cubicBezTo>
                  <a:pt x="244969" y="53855"/>
                  <a:pt x="235883" y="49569"/>
                  <a:pt x="226243" y="47159"/>
                </a:cubicBezTo>
                <a:cubicBezTo>
                  <a:pt x="210699" y="43273"/>
                  <a:pt x="194721" y="41335"/>
                  <a:pt x="179109" y="37732"/>
                </a:cubicBezTo>
                <a:cubicBezTo>
                  <a:pt x="60927" y="10458"/>
                  <a:pt x="147536" y="25141"/>
                  <a:pt x="37707" y="9451"/>
                </a:cubicBezTo>
                <a:cubicBezTo>
                  <a:pt x="6446" y="-969"/>
                  <a:pt x="19364" y="25"/>
                  <a:pt x="0" y="2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946F87-8498-4232-85BD-CF9CDE0F9F9A}"/>
              </a:ext>
            </a:extLst>
          </p:cNvPr>
          <p:cNvSpPr txBox="1"/>
          <p:nvPr/>
        </p:nvSpPr>
        <p:spPr>
          <a:xfrm>
            <a:off x="5049624" y="3684575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BB993A-A996-4B75-BA81-81CE96E324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07" y="4568533"/>
            <a:ext cx="2056686" cy="25142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5623E2B-59C7-4AF6-A477-EA2DCF6FCED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85" y="5220052"/>
            <a:ext cx="2656762" cy="278248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C76A3779-19C2-4361-8A83-7938851E204E}"/>
              </a:ext>
            </a:extLst>
          </p:cNvPr>
          <p:cNvSpPr/>
          <p:nvPr/>
        </p:nvSpPr>
        <p:spPr>
          <a:xfrm>
            <a:off x="6144647" y="2657522"/>
            <a:ext cx="857113" cy="747872"/>
          </a:xfrm>
          <a:prstGeom prst="ellipse">
            <a:avLst/>
          </a:prstGeom>
          <a:ln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94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5" grpId="0" animBg="1"/>
      <p:bldP spid="17" grpId="0" animBg="1"/>
      <p:bldP spid="18" grpId="0"/>
      <p:bldP spid="20" grpId="0"/>
      <p:bldP spid="21" grpId="0"/>
      <p:bldP spid="3" grpId="0" animBg="1"/>
      <p:bldP spid="8" grpId="0" animBg="1"/>
      <p:bldP spid="26" grpId="0"/>
      <p:bldP spid="3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2285.714"/>
  <p:tag name="LATEXADDIN" val="\documentclass{article}&#10;\usepackage{amsmath}&#10;\pagestyle{empty}&#10;\begin{document}&#10;&#10; A finite automaton is defined by a 5-tuple &#10;&#10;$(Q, \Sigma,  \delta, q_0, F)$,&#10; &#10;&#10;&#10;\end{document}"/>
  <p:tag name="IGUANATEXSIZE" val="24"/>
  <p:tag name="IGUANATEXCURSOR" val="14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719.160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tart state $q_1$&#10;&#10;\end{itemize}&#10;&#10;&#10;\end{document}&#10;"/>
  <p:tag name="IGUANATEXSIZE" val="22"/>
  <p:tag name="IGUANATEXCURSOR" val="146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65.09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ccept states $F= \{q_2\}$&#10;&#10;\end{itemize}&#10;&#10;&#10;\end{document}&#10;"/>
  <p:tag name="IGUANATEXSIZE" val="22"/>
  <p:tag name="IGUANATEXCURSOR" val="147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57.480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M_1$&#10;&#10;&#10;\end{document}&#10;"/>
  <p:tag name="IGUANATEXSIZE" val="22"/>
  <p:tag name="IGUANATEXCURSOR" val="142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9.97"/>
  <p:tag name="ORIGINALWIDTH" val="4290.21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Definition: If $A$ is the set of all strings that $M$ accepts, then $A$ is called the language of machine $M$.&#10;&#10; &#10;&#10;&#10;\end{document}&#10;"/>
  <p:tag name="IGUANATEXSIZE" val="22"/>
  <p:tag name="IGUANATEXCURSOR" val="153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187.47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lso say $M$ recognizes $A$ or $M$ accepts $A$&#10;&#10;\end{itemize}&#10;&#10;&#10;\end{document}&#10;"/>
  <p:tag name="IGUANATEXSIZE" val="22"/>
  <p:tag name="IGUANATEXCURSOR" val="145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862.01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Observation: One automaton always recognizes one and only one language&#10;&#10;\end{itemize}&#10;&#10;&#10;\end{document}&#10;"/>
  <p:tag name="IGUANATEXSIZE" val="22"/>
  <p:tag name="IGUANATEXCURSOR" val="147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4.60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notation $\mathrm{L}(M_1) = A$&#10;&#10;\end{itemize}&#10;&#10;&#10;\end{document}&#10;"/>
  <p:tag name="IGUANATEXSIZE" val="22"/>
  <p:tag name="IGUANATEXCURSOR" val="146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74.878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Q = \{q1, q2,  q3\}$&#10;&#10;\end{itemize}&#10;&#10;&#10;\end{document}&#10;"/>
  <p:tag name="IGUANATEXSIZE" val="22"/>
  <p:tag name="IGUANATEXCURSOR" val="146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68.916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\Sigma = \{0, 1\}$&#10;&#10;\end{itemize}&#10;&#10;&#10;\end{document}&#10;"/>
  <p:tag name="IGUANATEXSIZE" val="22"/>
  <p:tag name="IGUANATEXCURSOR" val="146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73.978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\delta$&#10;&#10;\end{itemize}&#10;&#10;&#10;\end{document}&#10;"/>
  <p:tag name="IGUANATEXSIZE" val="22"/>
  <p:tag name="IGUANATEXCURSOR" val="144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24.14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\item $Q$ set of states&#10;\end{itemize}&#10;\end{document}&#10;"/>
  <p:tag name="IGUANATEXSIZE" val="24"/>
  <p:tag name="IGUANATEXCURSOR" val="146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719.160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tart state $q_1$&#10;&#10;\end{itemize}&#10;&#10;&#10;\end{document}&#10;"/>
  <p:tag name="IGUANATEXSIZE" val="22"/>
  <p:tag name="IGUANATEXCURSOR" val="146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65.09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ccept states $F= \{q_2\}$&#10;&#10;\end{itemize}&#10;&#10;&#10;\end{document}&#10;"/>
  <p:tag name="IGUANATEXSIZE" val="22"/>
  <p:tag name="IGUANATEXCURSOR" val="147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57.480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M_1$&#10;&#10;&#10;\end{document}&#10;"/>
  <p:tag name="IGUANATEXSIZE" val="22"/>
  <p:tag name="IGUANATEXCURSOR" val="142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902.51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What language does $M_1$ recognize?&#10;&#10;\end{itemize}&#10;&#10;&#10;\end{document}&#10;"/>
  <p:tag name="IGUANATEXSIZE" val="22"/>
  <p:tag name="IGUANATEXCURSOR" val="148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839.14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A = \{w| w \mbox{ contains at least one 1-symbol and an even number of 0-symbols following the last 1}\}$&#10;&#10;&#10;\end{document}&#10;"/>
  <p:tag name="IGUANATEXSIZE" val="22"/>
  <p:tag name="IGUANATEXCURSOR" val="152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920.134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What language?&#10;&#10;\end{itemize}&#10;&#10;&#10;\end{document}&#10;"/>
  <p:tag name="IGUANATEXSIZE" val="22"/>
  <p:tag name="IGUANATEXCURSOR" val="146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88.60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A = \{w| w \mbox{ ends in a 1 }\}$&#10;&#10;&#10;\end{document}&#10;"/>
  <p:tag name="IGUANATEXSIZE" val="22"/>
  <p:tag name="IGUANATEXCURSOR" val="142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920.134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What language?&#10;&#10;\end{itemize}&#10;&#10;&#10;\end{document}&#10;"/>
  <p:tag name="IGUANATEXSIZE" val="22"/>
  <p:tag name="IGUANATEXCURSOR" val="146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526.80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A = \{w| w \mbox{ is } \varepsilon \mbox{ or ends in a 0 }\}$&#10;&#10;&#10;\end{document}&#10;"/>
  <p:tag name="IGUANATEXSIZE" val="22"/>
  <p:tag name="IGUANATEXCURSOR" val="148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920.134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What language?&#10;&#10;\end{itemize}&#10;&#10;&#10;\end{document}&#10;"/>
  <p:tag name="IGUANATEXSIZE" val="22"/>
  <p:tag name="IGUANATEXCURSOR" val="146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891.26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\item $\delta: Q\times \Sigma \rightarrow Q$, transition function&#10;&#10;\end{itemize}&#10;&#10;&#10;&#10;&#10;\end{document}&#10;"/>
  <p:tag name="IGUANATEXSIZE" val="24"/>
  <p:tag name="IGUANATEXCURSOR" val="150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506.18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A = \{w| w \mbox{ starts and ends with the same symbol }\}$&#10;&#10;&#10;\end{document}&#10;"/>
  <p:tag name="IGUANATEXSIZE" val="22"/>
  <p:tag name="IGUANATEXCURSOR" val="147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920.134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What language?&#10;&#10;\end{itemize}&#10;&#10;&#10;\end{document}&#10;"/>
  <p:tag name="IGUANATEXSIZE" val="22"/>
  <p:tag name="IGUANATEXCURSOR" val="146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506.18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A = \{w| w \mbox{ starts and ends with the same symbol }\}$&#10;&#10;&#10;\end{document}&#10;"/>
  <p:tag name="IGUANATEXSIZE" val="22"/>
  <p:tag name="IGUANATEXCURSOR" val="147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639.29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Let $M = (Q, \Sigma, \delta, q, F) $. Let $w = w_1 w_2 \cdots w_n $ be a string, each $w_i\in \Sigma$.&#10; &#10;&#10;&#10;\end{document}&#10;"/>
  <p:tag name="IGUANATEXSIZE" val="22"/>
  <p:tag name="IGUANATEXCURSOR" val="152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496.43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r_0 = q_0$&#10;\end{itemize}&#10;&#10;&#10;\end{document}&#10;"/>
  <p:tag name="IGUANATEXSIZE" val="22"/>
  <p:tag name="IGUANATEXCURSOR" val="145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59.46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\delta(r_i, w_{i+1}) = r_{i+1}$ for $i=0, 1, \ldots, n-1.$ &#10;&#10;\end{itemize}&#10;&#10;&#10;\end{document}&#10;"/>
  <p:tag name="IGUANATEXSIZE" val="22"/>
  <p:tag name="IGUANATEXCURSOR" val="150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87.439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r_n \in F$&#10;&#10;\end{itemize}&#10;&#10;&#10;\end{document}&#10;"/>
  <p:tag name="IGUANATEXSIZE" val="22"/>
  <p:tag name="IGUANATEXCURSOR" val="145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634.04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Then $M$ accepts $w$ if $\exists $ a sequence of states $r_0, r_1 ,\ldots, r_n$ in $Q$ such that:&#10;&#10;\end{document}&#10;"/>
  <p:tag name="IGUANATEXSIZE" val="22"/>
  <p:tag name="IGUANATEXCURSOR" val="152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4099.7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Regular language definition: a language is called a regular language if some finite automaton recognizes it.&#10;&#10;\end{itemize}&#10;&#10;&#10;\end{document}&#10;"/>
  <p:tag name="IGUANATEXSIZE" val="22"/>
  <p:tag name="IGUANATEXCURSOR" val="155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106.86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esign an automata&#10;&#10;\end{itemize}&#10;&#10;&#10;\end{document}&#10;"/>
  <p:tag name="IGUANATEXSIZE" val="22"/>
  <p:tag name="IGUANATEXCURSOR" val="146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467.56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\item $F\subseteq Q$, set of accept states&#10;\end{itemize}&#10;&#10;&#10;\end{document}&#10;"/>
  <p:tag name="IGUANATEXSIZE" val="24"/>
  <p:tag name="IGUANATEXCURSOR" val="148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281.21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A = \{w| w \mbox{ has an odd number of 1-symbols }\}$&#10;&#10;&#10;\end{document}&#10;"/>
  <p:tag name="IGUANATEXSIZE" val="22"/>
  <p:tag name="IGUANATEXCURSOR" val="147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44.431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\Sigma = \{0, 1\}$&#10;\end{document}&#10;"/>
  <p:tag name="IGUANATEXSIZE" val="22"/>
  <p:tag name="IGUANATEXCURSOR" val="143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202.474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q_{odd}$&#10;\end{document}&#10;"/>
  <p:tag name="IGUANATEXSIZE" val="22"/>
  <p:tag name="IGUANATEXCURSOR" val="142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256.46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q_{even}$&#10;\end{document}&#10;"/>
  <p:tag name="IGUANATEXSIZE" val="22"/>
  <p:tag name="IGUANATEXCURSOR" val="14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106.86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esign an automata&#10;&#10;\end{itemize}&#10;&#10;&#10;\end{document}&#10;"/>
  <p:tag name="IGUANATEXSIZE" val="22"/>
  <p:tag name="IGUANATEXCURSOR" val="146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056.61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A = \{w|   \mbox{all strings that contain the string 001 as a substring }\}$&#10;&#10;&#10;\end{document}&#10;"/>
  <p:tag name="IGUANATEXSIZE" val="22"/>
  <p:tag name="IGUANATEXCURSOR" val="149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44.431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\Sigma = \{0, 1\}$&#10;\end{document}&#10;"/>
  <p:tag name="IGUANATEXSIZE" val="22"/>
  <p:tag name="IGUANATEXCURSOR" val="143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322.459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A \cup B$&#10;&#10;&#10;\end{document}&#10;"/>
  <p:tag name="IGUANATEXSIZE" val="28"/>
  <p:tag name="IGUANATEXCURSOR" val="14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322.459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A\cap B$&#10;&#10;&#10;\end{document}&#10;"/>
  <p:tag name="IGUANATEXSIZE" val="28"/>
  <p:tag name="IGUANATEXCURSOR" val="14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32.733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A^c$&#10;&#10;\end{document}&#10;"/>
  <p:tag name="IGUANATEXSIZE" val="28"/>
  <p:tag name="IGUANATEXCURSOR" val="142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948.631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$\Sigma$ input alphabet&#10;&#10;\end{itemize}&#10;&#10;&#10;\end{document}&#10;"/>
  <p:tag name="IGUANATEXSIZE" val="24"/>
  <p:tag name="IGUANATEXCURSOR" val="147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9.141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A^* = A\circ A \circ \cdots$&#10;&#10;\end{document}&#10;"/>
  <p:tag name="IGUANATEXSIZE" val="28"/>
  <p:tag name="IGUANATEXCURSOR" val="144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986.50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Union $A\cup B = \{x | x\in A \mbox{ or } x\in B\}$&#10;&#10;\end{itemize}&#10;&#10;&#10;\end{document}&#10;"/>
  <p:tag name="IGUANATEXSIZE" val="22"/>
  <p:tag name="IGUANATEXCURSOR" val="149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516.68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ondatenation $A\circ B = \{xy | x\in A \mbox{ and } y\in B\}$&#10;&#10;\end{itemize}&#10;&#10;&#10;\end{document}&#10;"/>
  <p:tag name="IGUANATEXSIZE" val="22"/>
  <p:tag name="IGUANATEXCURSOR" val="150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925.38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tar $A^* = \{x_1 x_2 \dots x_k| k \ge 0 \mbox{ integer, and each } x_i\in A \}$&#10;&#10;\end{itemize}&#10;&#10;&#10;\end{document}&#10;"/>
  <p:tag name="IGUANATEXSIZE" val="22"/>
  <p:tag name="IGUANATEXCURSOR" val="152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682.0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omplement $A^c = \{w| w\notin A\}$&#10;&#10;\end{itemize}&#10;&#10;&#10;\end{document}&#10;"/>
  <p:tag name="IGUANATEXSIZE" val="22"/>
  <p:tag name="IGUANATEXCURSOR" val="148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322.459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A \cup B$&#10;&#10;&#10;\end{document}&#10;"/>
  <p:tag name="IGUANATEXSIZE" val="28"/>
  <p:tag name="IGUANATEXCURSOR" val="14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322.459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A\cap B$&#10;&#10;&#10;\end{document}&#10;"/>
  <p:tag name="IGUANATEXSIZE" val="28"/>
  <p:tag name="IGUANATEXCURSOR" val="14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32.733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A^c$&#10;&#10;\end{document}&#10;"/>
  <p:tag name="IGUANATEXSIZE" val="28"/>
  <p:tag name="IGUANATEXCURSOR" val="142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875.1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oes regular language closed under Complementation?&#10;&#10;\end{itemize}&#10;&#10;&#10;\end{document}&#10;"/>
  <p:tag name="IGUANATEXSIZE" val="22"/>
  <p:tag name="IGUANATEXCURSOR" val="148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302.96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If $A$ is regular, then $A^c$ is regular.&#10;&#10;\end{itemize}&#10;&#10;&#10;\end{document}&#10;"/>
  <p:tag name="IGUANATEXSIZE" val="22"/>
  <p:tag name="IGUANATEXCURSOR" val="149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732.658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q_0$ start state&#10;&#10;\end{itemize}&#10;&#10;&#10;\end{document}&#10;"/>
  <p:tag name="IGUANATEXSIZE" val="22"/>
  <p:tag name="IGUANATEXCURSOR" val="146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26.209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Proof?&#10;&#10;\end{document}&#10;"/>
  <p:tag name="IGUANATEXSIZE" val="22"/>
  <p:tag name="IGUANATEXCURSOR" val="142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938.882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A^* = A\times A \times \cdots$&#10;&#10;\end{document}&#10;"/>
  <p:tag name="IGUANATEXSIZE" val="28"/>
  <p:tag name="IGUANATEXCURSOR" val="145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322.459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A \cup B$&#10;&#10;&#10;\end{document}&#10;"/>
  <p:tag name="IGUANATEXSIZE" val="28"/>
  <p:tag name="IGUANATEXCURSOR" val="14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322.459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A\cap B$&#10;&#10;&#10;\end{document}&#10;"/>
  <p:tag name="IGUANATEXSIZE" val="28"/>
  <p:tag name="IGUANATEXCURSOR" val="14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266.21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oes regular language closed under union?&#10;&#10;\end{itemize}&#10;&#10;&#10;\end{document}&#10;"/>
  <p:tag name="IGUANATEXSIZE" val="22"/>
  <p:tag name="IGUANATEXCURSOR" val="148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02.88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If $A$ and $B$ are regular, then $A\cup B$ is regular.&#10;&#10;\end{itemize}&#10;&#10;&#10;\end{document}&#10;"/>
  <p:tag name="IGUANATEXSIZE" val="22"/>
  <p:tag name="IGUANATEXCURSOR" val="149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26.209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Proof?&#10;&#10;\end{document}&#10;"/>
  <p:tag name="IGUANATEXSIZE" val="22"/>
  <p:tag name="IGUANATEXCURSOR" val="142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563.92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oes regular language closed under intersection?&#10;&#10;\end{itemize}&#10;&#10;&#10;\end{document}&#10;"/>
  <p:tag name="IGUANATEXSIZE" val="22"/>
  <p:tag name="IGUANATEXCURSOR" val="149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02.88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If $A$ and $B$ are regular, then $A\cap B$ is regular.&#10;&#10;\end{itemize}&#10;&#10;&#10;\end{document}&#10;"/>
  <p:tag name="IGUANATEXSIZE" val="22"/>
  <p:tag name="IGUANATEXCURSOR" val="149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63.217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why?&#10;&#10;&#10;\end{document}&#10;"/>
  <p:tag name="IGUANATEXSIZE" val="22"/>
  <p:tag name="IGUANATEXCURSOR" val="142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74.878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Q = \{q1, q2,  q3\}$&#10;&#10;\end{itemize}&#10;&#10;&#10;\end{document}&#10;"/>
  <p:tag name="IGUANATEXSIZE" val="22"/>
  <p:tag name="IGUANATEXCURSOR" val="146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96.962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A\circ A$&#10;&#10;&#10;\end{document}&#10;"/>
  <p:tag name="IGUANATEXSIZE" val="28"/>
  <p:tag name="IGUANATEXCURSOR" val="143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674.16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oes regular language closed under concatenation?&#10;&#10;\end{itemize}&#10;&#10;&#10;\end{document}&#10;"/>
  <p:tag name="IGUANATEXSIZE" val="22"/>
  <p:tag name="IGUANATEXCURSOR" val="149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463.44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If $A$ is regular, then $A\circ A$ is regular.&#10;&#10;\end{itemize}&#10;&#10;&#10;\end{document}&#10;"/>
  <p:tag name="IGUANATEXSIZE" val="22"/>
  <p:tag name="IGUANATEXCURSOR" val="148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26.209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Proof?&#10;&#10;\end{document}&#10;"/>
  <p:tag name="IGUANATEXSIZE" val="22"/>
  <p:tag name="IGUANATEXCURSOR" val="142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32.733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A^*$&#10;&#10;&#10;\end{document}&#10;"/>
  <p:tag name="IGUANATEXSIZE" val="28"/>
  <p:tag name="IGUANATEXCURSOR" val="142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162.72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oes regular language closed under star?&#10;&#10;\end{itemize}&#10;&#10;&#10;\end{document}&#10;"/>
  <p:tag name="IGUANATEXSIZE" val="22"/>
  <p:tag name="IGUANATEXCURSOR" val="148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309.71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If $A$ is regular, then $A^*$ is regular.&#10;&#10;\end{itemize}&#10;&#10;&#10;\end{document}&#10;"/>
  <p:tag name="IGUANATEXSIZE" val="22"/>
  <p:tag name="IGUANATEXCURSOR" val="148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26.209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Proof?&#10;&#10;\end{document}&#10;"/>
  <p:tag name="IGUANATEXSIZE" val="22"/>
  <p:tag name="IGUANATEXCURSOR" val="142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3275.591"/>
  <p:tag name="LATEXADDIN" val="\documentclass{article}&#10;\usepackage{amsmath}&#10;\pagestyle{empty}&#10;\begin{document}&#10;&#10; A non-deterministic finite automaton is defined by a 5-tuple &#10;&#10;$(Q, \Sigma,  \delta, q_0, F)$,&#10; &#10;&#10;&#10;\end{document}"/>
  <p:tag name="IGUANATEXSIZE" val="24"/>
  <p:tag name="IGUANATEXCURSOR" val="10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24.14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\item $Q$ set of states&#10;\end{itemize}&#10;\end{document}&#10;"/>
  <p:tag name="IGUANATEXSIZE" val="24"/>
  <p:tag name="IGUANATEXCURSOR" val="146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68.916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\Sigma = \{0, 1\}$&#10;&#10;\end{itemize}&#10;&#10;&#10;\end{document}&#10;"/>
  <p:tag name="IGUANATEXSIZE" val="22"/>
  <p:tag name="IGUANATEXCURSOR" val="146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93.92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\item $\delta: Q\times \Sigma_{\varepsilon} \rightarrow \mathcal{P}(Q)$, where $\mathcal{P}(\cdot)$ is the power set&#10;&#10;\end{itemize}&#10;&#10;&#10;&#10;&#10;\end{document}&#10;"/>
  <p:tag name="IGUANATEXSIZE" val="24"/>
  <p:tag name="IGUANATEXCURSOR" val="153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467.56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\item $F\subseteq Q$, set of accept states&#10;\end{itemize}&#10;&#10;&#10;\end{document}&#10;"/>
  <p:tag name="IGUANATEXSIZE" val="24"/>
  <p:tag name="IGUANATEXCURSOR" val="148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948.631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$\Sigma$ input alphabet&#10;&#10;\end{itemize}&#10;&#10;&#10;\end{document}&#10;"/>
  <p:tag name="IGUANATEXSIZE" val="24"/>
  <p:tag name="IGUANATEXCURSOR" val="147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732.658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q_0$ start state&#10;&#10;\end{itemize}&#10;&#10;&#10;\end{document}&#10;"/>
  <p:tag name="IGUANATEXSIZE" val="22"/>
  <p:tag name="IGUANATEXCURSOR" val="146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67.229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0, \varepsilon$&#10;&#10;\end{document}&#10;"/>
  <p:tag name="IGUANATEXSIZE" val="22"/>
  <p:tag name="IGUANATEXCURSOR" val="143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704.16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$\Sigma_\varepsilon = \Sigma \cup \{\varepsilon\}$&#10;&#10;&#10;\end{document}&#10;"/>
  <p:tag name="IGUANATEXSIZE" val="22"/>
  <p:tag name="IGUANATEXCURSOR" val="146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672.29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Let $N = (Q, \Sigma, \delta, q, F) $. Let $w = w_1 w_2 \cdots w_n $ be a string, each $w_i\in \Sigma_\varepsilon$.&#10; &#10;&#10;&#10;\end{document}&#10;"/>
  <p:tag name="IGUANATEXSIZE" val="22"/>
  <p:tag name="IGUANATEXCURSOR" val="153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496.43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r_0 = q_0$&#10;\end{itemize}&#10;&#10;&#10;\end{document}&#10;"/>
  <p:tag name="IGUANATEXSIZE" val="22"/>
  <p:tag name="IGUANATEXCURSOR" val="145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45.96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r_{i+1} \in \delta(r_i, w_{i+1})   $ for $i=0, 1, \ldots, n-1.$ &#10;&#10;\end{itemize}&#10;&#10;&#10;\end{document}&#10;"/>
  <p:tag name="IGUANATEXSIZE" val="22"/>
  <p:tag name="IGUANATEXCURSOR" val="148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87.439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r_n \in F$&#10;&#10;\end{itemize}&#10;&#10;&#10;\end{document}&#10;"/>
  <p:tag name="IGUANATEXSIZE" val="22"/>
  <p:tag name="IGUANATEXCURSOR" val="145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73.978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\delta$&#10;&#10;\end{itemize}&#10;&#10;&#10;\end{document}&#10;"/>
  <p:tag name="IGUANATEXSIZE" val="22"/>
  <p:tag name="IGUANATEXCURSOR" val="144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613.79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Then $N$ accepts $w$ if $\exists $ a sequence of states $r_0, r_1 ,\ldots, r_n$ in $Q$ such that:&#10;&#10;\end{document}&#10;"/>
  <p:tag name="IGUANATEXSIZE" val="22"/>
  <p:tag name="IGUANATEXCURSOR" val="143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413</Words>
  <Application>Microsoft Office PowerPoint</Application>
  <PresentationFormat>宽屏</PresentationFormat>
  <Paragraphs>188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Cambria Math</vt:lpstr>
      <vt:lpstr>Office 主题​​</vt:lpstr>
      <vt:lpstr>Regular Languages and Automata</vt:lpstr>
      <vt:lpstr>PowerPoint 演示文稿</vt:lpstr>
      <vt:lpstr>States &amp; Inputs</vt:lpstr>
      <vt:lpstr>A simple model: Deterministic Finite state Automata (DFA)</vt:lpstr>
      <vt:lpstr>A more general example</vt:lpstr>
      <vt:lpstr>PowerPoint 演示文稿</vt:lpstr>
      <vt:lpstr>Set of strings accepted</vt:lpstr>
      <vt:lpstr>Examples</vt:lpstr>
      <vt:lpstr>Examples</vt:lpstr>
      <vt:lpstr>Examples</vt:lpstr>
      <vt:lpstr>Examples</vt:lpstr>
      <vt:lpstr>Examples</vt:lpstr>
      <vt:lpstr>PowerPoint 演示文稿</vt:lpstr>
      <vt:lpstr>Definition of computation and regular language</vt:lpstr>
      <vt:lpstr>Automata Design</vt:lpstr>
      <vt:lpstr>Automata Design</vt:lpstr>
      <vt:lpstr>PowerPoint 演示文稿</vt:lpstr>
      <vt:lpstr>Detect the boundary</vt:lpstr>
      <vt:lpstr>Regular Languages under Set Operations</vt:lpstr>
      <vt:lpstr>Regular Languages under Set Operations</vt:lpstr>
      <vt:lpstr>Regular Languages under Set Operations</vt:lpstr>
      <vt:lpstr>Regular Languages under Set Operations</vt:lpstr>
      <vt:lpstr>Non-deterministic Finite Automata (NFA)</vt:lpstr>
      <vt:lpstr>Computation of NFA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 and </dc:title>
  <dc:creator>Kuan Cheng</dc:creator>
  <cp:lastModifiedBy>webuser</cp:lastModifiedBy>
  <cp:revision>18</cp:revision>
  <dcterms:created xsi:type="dcterms:W3CDTF">2021-04-08T02:11:54Z</dcterms:created>
  <dcterms:modified xsi:type="dcterms:W3CDTF">2024-02-23T05:10:52Z</dcterms:modified>
</cp:coreProperties>
</file>