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an Cheng" userId="85f134d9dbb33a9b" providerId="LiveId" clId="{092C96D7-EDF7-4807-A764-53109D2C3F8C}"/>
    <pc:docChg chg="custSel modSld">
      <pc:chgData name="Kuan Cheng" userId="85f134d9dbb33a9b" providerId="LiveId" clId="{092C96D7-EDF7-4807-A764-53109D2C3F8C}" dt="2021-05-21T03:37:50.087" v="114" actId="478"/>
      <pc:docMkLst>
        <pc:docMk/>
      </pc:docMkLst>
      <pc:sldChg chg="modAnim">
        <pc:chgData name="Kuan Cheng" userId="85f134d9dbb33a9b" providerId="LiveId" clId="{092C96D7-EDF7-4807-A764-53109D2C3F8C}" dt="2021-05-21T03:02:10.746" v="4"/>
        <pc:sldMkLst>
          <pc:docMk/>
          <pc:sldMk cId="2596781554" sldId="259"/>
        </pc:sldMkLst>
      </pc:sldChg>
      <pc:sldChg chg="modAnim">
        <pc:chgData name="Kuan Cheng" userId="85f134d9dbb33a9b" providerId="LiveId" clId="{092C96D7-EDF7-4807-A764-53109D2C3F8C}" dt="2021-05-21T03:02:20.896" v="7"/>
        <pc:sldMkLst>
          <pc:docMk/>
          <pc:sldMk cId="3528912193" sldId="260"/>
        </pc:sldMkLst>
      </pc:sldChg>
      <pc:sldChg chg="delSp modSp mod modAnim">
        <pc:chgData name="Kuan Cheng" userId="85f134d9dbb33a9b" providerId="LiveId" clId="{092C96D7-EDF7-4807-A764-53109D2C3F8C}" dt="2021-05-21T03:03:23.591" v="32"/>
        <pc:sldMkLst>
          <pc:docMk/>
          <pc:sldMk cId="3943041625" sldId="261"/>
        </pc:sldMkLst>
        <pc:picChg chg="mod ord">
          <ac:chgData name="Kuan Cheng" userId="85f134d9dbb33a9b" providerId="LiveId" clId="{092C96D7-EDF7-4807-A764-53109D2C3F8C}" dt="2021-05-21T03:03:00.192" v="27" actId="108"/>
          <ac:picMkLst>
            <pc:docMk/>
            <pc:sldMk cId="3943041625" sldId="261"/>
            <ac:picMk id="4" creationId="{E3E7C6AE-6262-4C84-9FE2-D00B398B7237}"/>
          </ac:picMkLst>
        </pc:picChg>
        <pc:picChg chg="del mod">
          <ac:chgData name="Kuan Cheng" userId="85f134d9dbb33a9b" providerId="LiveId" clId="{092C96D7-EDF7-4807-A764-53109D2C3F8C}" dt="2021-05-21T03:03:00.192" v="28" actId="478"/>
          <ac:picMkLst>
            <pc:docMk/>
            <pc:sldMk cId="3943041625" sldId="261"/>
            <ac:picMk id="5" creationId="{E33148AE-0F25-4558-BAEF-F31F15B12797}"/>
          </ac:picMkLst>
        </pc:picChg>
      </pc:sldChg>
      <pc:sldChg chg="modAnim">
        <pc:chgData name="Kuan Cheng" userId="85f134d9dbb33a9b" providerId="LiveId" clId="{092C96D7-EDF7-4807-A764-53109D2C3F8C}" dt="2021-05-21T03:03:45.877" v="36"/>
        <pc:sldMkLst>
          <pc:docMk/>
          <pc:sldMk cId="4120432878" sldId="262"/>
        </pc:sldMkLst>
      </pc:sldChg>
      <pc:sldChg chg="modAnim">
        <pc:chgData name="Kuan Cheng" userId="85f134d9dbb33a9b" providerId="LiveId" clId="{092C96D7-EDF7-4807-A764-53109D2C3F8C}" dt="2021-05-21T03:04:08.242" v="37"/>
        <pc:sldMkLst>
          <pc:docMk/>
          <pc:sldMk cId="494122585" sldId="263"/>
        </pc:sldMkLst>
      </pc:sldChg>
      <pc:sldChg chg="modAnim">
        <pc:chgData name="Kuan Cheng" userId="85f134d9dbb33a9b" providerId="LiveId" clId="{092C96D7-EDF7-4807-A764-53109D2C3F8C}" dt="2021-05-21T03:05:09.398" v="43"/>
        <pc:sldMkLst>
          <pc:docMk/>
          <pc:sldMk cId="131123104" sldId="264"/>
        </pc:sldMkLst>
      </pc:sldChg>
      <pc:sldChg chg="modAnim">
        <pc:chgData name="Kuan Cheng" userId="85f134d9dbb33a9b" providerId="LiveId" clId="{092C96D7-EDF7-4807-A764-53109D2C3F8C}" dt="2021-05-21T03:05:47.362" v="50"/>
        <pc:sldMkLst>
          <pc:docMk/>
          <pc:sldMk cId="1901120619" sldId="265"/>
        </pc:sldMkLst>
      </pc:sldChg>
      <pc:sldChg chg="modAnim">
        <pc:chgData name="Kuan Cheng" userId="85f134d9dbb33a9b" providerId="LiveId" clId="{092C96D7-EDF7-4807-A764-53109D2C3F8C}" dt="2021-05-21T03:06:09.748" v="54"/>
        <pc:sldMkLst>
          <pc:docMk/>
          <pc:sldMk cId="2702226652" sldId="266"/>
        </pc:sldMkLst>
      </pc:sldChg>
      <pc:sldChg chg="delSp modSp mod modAnim">
        <pc:chgData name="Kuan Cheng" userId="85f134d9dbb33a9b" providerId="LiveId" clId="{092C96D7-EDF7-4807-A764-53109D2C3F8C}" dt="2021-05-21T03:07:44.434" v="70" actId="478"/>
        <pc:sldMkLst>
          <pc:docMk/>
          <pc:sldMk cId="3434409177" sldId="267"/>
        </pc:sldMkLst>
        <pc:picChg chg="mod ord">
          <ac:chgData name="Kuan Cheng" userId="85f134d9dbb33a9b" providerId="LiveId" clId="{092C96D7-EDF7-4807-A764-53109D2C3F8C}" dt="2021-05-21T03:07:44.434" v="69" actId="108"/>
          <ac:picMkLst>
            <pc:docMk/>
            <pc:sldMk cId="3434409177" sldId="267"/>
            <ac:picMk id="4" creationId="{801CA6C3-4C2C-4935-807B-2C8F3D969BF7}"/>
          </ac:picMkLst>
        </pc:picChg>
        <pc:picChg chg="del mod">
          <ac:chgData name="Kuan Cheng" userId="85f134d9dbb33a9b" providerId="LiveId" clId="{092C96D7-EDF7-4807-A764-53109D2C3F8C}" dt="2021-05-21T03:07:44.434" v="70" actId="478"/>
          <ac:picMkLst>
            <pc:docMk/>
            <pc:sldMk cId="3434409177" sldId="267"/>
            <ac:picMk id="11" creationId="{4CEFA3D6-FEB4-42EA-9F9B-39CA6EBB1702}"/>
          </ac:picMkLst>
        </pc:picChg>
      </pc:sldChg>
      <pc:sldChg chg="modAnim">
        <pc:chgData name="Kuan Cheng" userId="85f134d9dbb33a9b" providerId="LiveId" clId="{092C96D7-EDF7-4807-A764-53109D2C3F8C}" dt="2021-05-21T03:08:11.807" v="71"/>
        <pc:sldMkLst>
          <pc:docMk/>
          <pc:sldMk cId="1438549171" sldId="268"/>
        </pc:sldMkLst>
      </pc:sldChg>
      <pc:sldChg chg="modAnim">
        <pc:chgData name="Kuan Cheng" userId="85f134d9dbb33a9b" providerId="LiveId" clId="{092C96D7-EDF7-4807-A764-53109D2C3F8C}" dt="2021-05-21T03:08:45.771" v="72"/>
        <pc:sldMkLst>
          <pc:docMk/>
          <pc:sldMk cId="1380678735" sldId="269"/>
        </pc:sldMkLst>
      </pc:sldChg>
      <pc:sldChg chg="modAnim">
        <pc:chgData name="Kuan Cheng" userId="85f134d9dbb33a9b" providerId="LiveId" clId="{092C96D7-EDF7-4807-A764-53109D2C3F8C}" dt="2021-05-21T03:08:57.129" v="73"/>
        <pc:sldMkLst>
          <pc:docMk/>
          <pc:sldMk cId="1740226224" sldId="270"/>
        </pc:sldMkLst>
      </pc:sldChg>
      <pc:sldChg chg="modAnim">
        <pc:chgData name="Kuan Cheng" userId="85f134d9dbb33a9b" providerId="LiveId" clId="{092C96D7-EDF7-4807-A764-53109D2C3F8C}" dt="2021-05-21T03:09:25.401" v="77"/>
        <pc:sldMkLst>
          <pc:docMk/>
          <pc:sldMk cId="693488310" sldId="271"/>
        </pc:sldMkLst>
      </pc:sldChg>
      <pc:sldChg chg="modSp mod modAnim">
        <pc:chgData name="Kuan Cheng" userId="85f134d9dbb33a9b" providerId="LiveId" clId="{092C96D7-EDF7-4807-A764-53109D2C3F8C}" dt="2021-05-21T03:21:05.664" v="81"/>
        <pc:sldMkLst>
          <pc:docMk/>
          <pc:sldMk cId="1406997467" sldId="272"/>
        </pc:sldMkLst>
        <pc:picChg chg="mod">
          <ac:chgData name="Kuan Cheng" userId="85f134d9dbb33a9b" providerId="LiveId" clId="{092C96D7-EDF7-4807-A764-53109D2C3F8C}" dt="2021-05-21T03:21:03.877" v="80" actId="1076"/>
          <ac:picMkLst>
            <pc:docMk/>
            <pc:sldMk cId="1406997467" sldId="272"/>
            <ac:picMk id="9" creationId="{0E62861C-5E4F-4ED2-BA64-3C6C7252868E}"/>
          </ac:picMkLst>
        </pc:picChg>
      </pc:sldChg>
      <pc:sldChg chg="modAnim">
        <pc:chgData name="Kuan Cheng" userId="85f134d9dbb33a9b" providerId="LiveId" clId="{092C96D7-EDF7-4807-A764-53109D2C3F8C}" dt="2021-05-21T03:22:07.971" v="85"/>
        <pc:sldMkLst>
          <pc:docMk/>
          <pc:sldMk cId="1709348558" sldId="273"/>
        </pc:sldMkLst>
      </pc:sldChg>
      <pc:sldChg chg="modAnim">
        <pc:chgData name="Kuan Cheng" userId="85f134d9dbb33a9b" providerId="LiveId" clId="{092C96D7-EDF7-4807-A764-53109D2C3F8C}" dt="2021-05-21T03:25:44.070" v="88"/>
        <pc:sldMkLst>
          <pc:docMk/>
          <pc:sldMk cId="1900480370" sldId="274"/>
        </pc:sldMkLst>
      </pc:sldChg>
      <pc:sldChg chg="modAnim">
        <pc:chgData name="Kuan Cheng" userId="85f134d9dbb33a9b" providerId="LiveId" clId="{092C96D7-EDF7-4807-A764-53109D2C3F8C}" dt="2021-05-21T03:28:40.794" v="91"/>
        <pc:sldMkLst>
          <pc:docMk/>
          <pc:sldMk cId="1529870532" sldId="275"/>
        </pc:sldMkLst>
      </pc:sldChg>
      <pc:sldChg chg="modAnim">
        <pc:chgData name="Kuan Cheng" userId="85f134d9dbb33a9b" providerId="LiveId" clId="{092C96D7-EDF7-4807-A764-53109D2C3F8C}" dt="2021-05-21T03:29:43.670" v="94"/>
        <pc:sldMkLst>
          <pc:docMk/>
          <pc:sldMk cId="2582995159" sldId="276"/>
        </pc:sldMkLst>
      </pc:sldChg>
      <pc:sldChg chg="modAnim">
        <pc:chgData name="Kuan Cheng" userId="85f134d9dbb33a9b" providerId="LiveId" clId="{092C96D7-EDF7-4807-A764-53109D2C3F8C}" dt="2021-05-21T03:34:57.185" v="98"/>
        <pc:sldMkLst>
          <pc:docMk/>
          <pc:sldMk cId="4128821434" sldId="277"/>
        </pc:sldMkLst>
      </pc:sldChg>
      <pc:sldChg chg="delSp modSp mod modAnim">
        <pc:chgData name="Kuan Cheng" userId="85f134d9dbb33a9b" providerId="LiveId" clId="{092C96D7-EDF7-4807-A764-53109D2C3F8C}" dt="2021-05-21T03:37:50.087" v="114" actId="478"/>
        <pc:sldMkLst>
          <pc:docMk/>
          <pc:sldMk cId="3356446177" sldId="278"/>
        </pc:sldMkLst>
        <pc:picChg chg="mod ord">
          <ac:chgData name="Kuan Cheng" userId="85f134d9dbb33a9b" providerId="LiveId" clId="{092C96D7-EDF7-4807-A764-53109D2C3F8C}" dt="2021-05-21T03:37:50.087" v="113" actId="108"/>
          <ac:picMkLst>
            <pc:docMk/>
            <pc:sldMk cId="3356446177" sldId="278"/>
            <ac:picMk id="5" creationId="{29F5EFBD-E687-45D6-86FC-2F1D01931939}"/>
          </ac:picMkLst>
        </pc:picChg>
        <pc:picChg chg="del mod">
          <ac:chgData name="Kuan Cheng" userId="85f134d9dbb33a9b" providerId="LiveId" clId="{092C96D7-EDF7-4807-A764-53109D2C3F8C}" dt="2021-05-21T03:37:50.087" v="114" actId="478"/>
          <ac:picMkLst>
            <pc:docMk/>
            <pc:sldMk cId="3356446177" sldId="278"/>
            <ac:picMk id="10" creationId="{7C5FB3F3-1DF0-43CE-BE0A-D75BD8DE31B1}"/>
          </ac:picMkLst>
        </pc:picChg>
      </pc:sldChg>
    </pc:docChg>
  </pc:docChgLst>
  <pc:docChgLst>
    <pc:chgData name="Kuan Cheng" userId="85f134d9dbb33a9b" providerId="LiveId" clId="{601E1F26-E487-439E-A746-CD0C44A3F5C0}"/>
    <pc:docChg chg="custSel modSld">
      <pc:chgData name="Kuan Cheng" userId="85f134d9dbb33a9b" providerId="LiveId" clId="{601E1F26-E487-439E-A746-CD0C44A3F5C0}" dt="2021-05-14T09:56:57.783" v="15" actId="962"/>
      <pc:docMkLst>
        <pc:docMk/>
      </pc:docMkLst>
      <pc:sldChg chg="delSp modSp mod">
        <pc:chgData name="Kuan Cheng" userId="85f134d9dbb33a9b" providerId="LiveId" clId="{601E1F26-E487-439E-A746-CD0C44A3F5C0}" dt="2021-05-14T09:56:57.783" v="15" actId="962"/>
        <pc:sldMkLst>
          <pc:docMk/>
          <pc:sldMk cId="3906874537" sldId="275"/>
        </pc:sldMkLst>
        <pc:picChg chg="mod ord">
          <ac:chgData name="Kuan Cheng" userId="85f134d9dbb33a9b" providerId="LiveId" clId="{601E1F26-E487-439E-A746-CD0C44A3F5C0}" dt="2021-05-14T09:56:57.783" v="15" actId="962"/>
          <ac:picMkLst>
            <pc:docMk/>
            <pc:sldMk cId="3906874537" sldId="275"/>
            <ac:picMk id="4" creationId="{6C851215-DEF6-491A-BA55-16A585D8579A}"/>
          </ac:picMkLst>
        </pc:picChg>
        <pc:picChg chg="del mod">
          <ac:chgData name="Kuan Cheng" userId="85f134d9dbb33a9b" providerId="LiveId" clId="{601E1F26-E487-439E-A746-CD0C44A3F5C0}" dt="2021-05-14T09:56:57.783" v="13" actId="478"/>
          <ac:picMkLst>
            <pc:docMk/>
            <pc:sldMk cId="3906874537" sldId="275"/>
            <ac:picMk id="8" creationId="{719FDA5F-9972-4E27-AB57-657457BCF091}"/>
          </ac:picMkLst>
        </pc:picChg>
      </pc:sldChg>
    </pc:docChg>
  </pc:docChgLst>
  <pc:docChgLst>
    <pc:chgData name="Kuan Cheng" userId="85f134d9dbb33a9b" providerId="LiveId" clId="{D5F40D52-2DD0-4D27-A38A-D5BF4452FD5C}"/>
    <pc:docChg chg="undo redo custSel addSld delSld modSld">
      <pc:chgData name="Kuan Cheng" userId="85f134d9dbb33a9b" providerId="LiveId" clId="{D5F40D52-2DD0-4D27-A38A-D5BF4452FD5C}" dt="2021-05-20T03:27:41.218" v="942" actId="1076"/>
      <pc:docMkLst>
        <pc:docMk/>
      </pc:docMkLst>
      <pc:sldChg chg="modSp mod">
        <pc:chgData name="Kuan Cheng" userId="85f134d9dbb33a9b" providerId="LiveId" clId="{D5F40D52-2DD0-4D27-A38A-D5BF4452FD5C}" dt="2021-05-20T02:03:06.027" v="4" actId="20577"/>
        <pc:sldMkLst>
          <pc:docMk/>
          <pc:sldMk cId="2857381380" sldId="257"/>
        </pc:sldMkLst>
        <pc:spChg chg="mod">
          <ac:chgData name="Kuan Cheng" userId="85f134d9dbb33a9b" providerId="LiveId" clId="{D5F40D52-2DD0-4D27-A38A-D5BF4452FD5C}" dt="2021-05-20T02:03:06.027" v="4" actId="20577"/>
          <ac:spMkLst>
            <pc:docMk/>
            <pc:sldMk cId="2857381380" sldId="257"/>
            <ac:spMk id="2" creationId="{D8E11403-6D6E-4C0E-88A5-ECE5C9A89372}"/>
          </ac:spMkLst>
        </pc:spChg>
      </pc:sldChg>
      <pc:sldChg chg="addSp delSp modSp mod modAnim">
        <pc:chgData name="Kuan Cheng" userId="85f134d9dbb33a9b" providerId="LiveId" clId="{D5F40D52-2DD0-4D27-A38A-D5BF4452FD5C}" dt="2021-05-20T02:03:40.364" v="11" actId="20577"/>
        <pc:sldMkLst>
          <pc:docMk/>
          <pc:sldMk cId="2736591549" sldId="258"/>
        </pc:sldMkLst>
        <pc:spChg chg="mod">
          <ac:chgData name="Kuan Cheng" userId="85f134d9dbb33a9b" providerId="LiveId" clId="{D5F40D52-2DD0-4D27-A38A-D5BF4452FD5C}" dt="2021-05-20T02:03:40.364" v="11" actId="20577"/>
          <ac:spMkLst>
            <pc:docMk/>
            <pc:sldMk cId="2736591549" sldId="258"/>
            <ac:spMk id="3" creationId="{82E32A5A-C211-4A9F-994C-8ED99C442F2E}"/>
          </ac:spMkLst>
        </pc:spChg>
        <pc:spChg chg="add del">
          <ac:chgData name="Kuan Cheng" userId="85f134d9dbb33a9b" providerId="LiveId" clId="{D5F40D52-2DD0-4D27-A38A-D5BF4452FD5C}" dt="2021-05-20T02:03:33.684" v="6" actId="22"/>
          <ac:spMkLst>
            <pc:docMk/>
            <pc:sldMk cId="2736591549" sldId="258"/>
            <ac:spMk id="5" creationId="{06313791-D169-4516-9820-4EBF9333DA3E}"/>
          </ac:spMkLst>
        </pc:spChg>
      </pc:sldChg>
      <pc:sldChg chg="del">
        <pc:chgData name="Kuan Cheng" userId="85f134d9dbb33a9b" providerId="LiveId" clId="{D5F40D52-2DD0-4D27-A38A-D5BF4452FD5C}" dt="2021-05-20T02:08:20.159" v="12" actId="47"/>
        <pc:sldMkLst>
          <pc:docMk/>
          <pc:sldMk cId="861167595" sldId="259"/>
        </pc:sldMkLst>
      </pc:sldChg>
      <pc:sldChg chg="addSp delSp modSp new mod modAnim">
        <pc:chgData name="Kuan Cheng" userId="85f134d9dbb33a9b" providerId="LiveId" clId="{D5F40D52-2DD0-4D27-A38A-D5BF4452FD5C}" dt="2021-05-20T02:12:37.282" v="58" actId="1076"/>
        <pc:sldMkLst>
          <pc:docMk/>
          <pc:sldMk cId="2596781554" sldId="259"/>
        </pc:sldMkLst>
        <pc:spChg chg="mod">
          <ac:chgData name="Kuan Cheng" userId="85f134d9dbb33a9b" providerId="LiveId" clId="{D5F40D52-2DD0-4D27-A38A-D5BF4452FD5C}" dt="2021-05-20T02:08:24.003" v="14"/>
          <ac:spMkLst>
            <pc:docMk/>
            <pc:sldMk cId="2596781554" sldId="259"/>
            <ac:spMk id="2" creationId="{90D13F14-5F8A-4D72-80E4-5BA8B8D4DE32}"/>
          </ac:spMkLst>
        </pc:spChg>
        <pc:spChg chg="del">
          <ac:chgData name="Kuan Cheng" userId="85f134d9dbb33a9b" providerId="LiveId" clId="{D5F40D52-2DD0-4D27-A38A-D5BF4452FD5C}" dt="2021-05-20T02:08:48.206" v="15" actId="478"/>
          <ac:spMkLst>
            <pc:docMk/>
            <pc:sldMk cId="2596781554" sldId="259"/>
            <ac:spMk id="3" creationId="{31E33CAF-EF78-412F-8F0E-27F99C43C01B}"/>
          </ac:spMkLst>
        </pc:spChg>
        <pc:picChg chg="mod">
          <ac:chgData name="Kuan Cheng" userId="85f134d9dbb33a9b" providerId="LiveId" clId="{D5F40D52-2DD0-4D27-A38A-D5BF4452FD5C}" dt="2021-05-20T02:09:49.301" v="24" actId="1076"/>
          <ac:picMkLst>
            <pc:docMk/>
            <pc:sldMk cId="2596781554" sldId="259"/>
            <ac:picMk id="5" creationId="{90B5E3F4-A170-4A40-92FE-5889003EE05A}"/>
          </ac:picMkLst>
        </pc:picChg>
        <pc:picChg chg="del mod">
          <ac:chgData name="Kuan Cheng" userId="85f134d9dbb33a9b" providerId="LiveId" clId="{D5F40D52-2DD0-4D27-A38A-D5BF4452FD5C}" dt="2021-05-20T02:11:42.340" v="45" actId="478"/>
          <ac:picMkLst>
            <pc:docMk/>
            <pc:sldMk cId="2596781554" sldId="259"/>
            <ac:picMk id="7" creationId="{FC2C64AB-13FE-45F1-8378-E82E9CB93F6A}"/>
          </ac:picMkLst>
        </pc:picChg>
        <pc:picChg chg="mod ord">
          <ac:chgData name="Kuan Cheng" userId="85f134d9dbb33a9b" providerId="LiveId" clId="{D5F40D52-2DD0-4D27-A38A-D5BF4452FD5C}" dt="2021-05-20T02:11:42.340" v="47" actId="962"/>
          <ac:picMkLst>
            <pc:docMk/>
            <pc:sldMk cId="2596781554" sldId="259"/>
            <ac:picMk id="9" creationId="{63F5ABDC-7921-47C7-8ECA-88D4126C2255}"/>
          </ac:picMkLst>
        </pc:picChg>
        <pc:picChg chg="mod">
          <ac:chgData name="Kuan Cheng" userId="85f134d9dbb33a9b" providerId="LiveId" clId="{D5F40D52-2DD0-4D27-A38A-D5BF4452FD5C}" dt="2021-05-20T02:11:55.659" v="56" actId="1076"/>
          <ac:picMkLst>
            <pc:docMk/>
            <pc:sldMk cId="2596781554" sldId="259"/>
            <ac:picMk id="11" creationId="{C7EEFC19-7F1B-4D4C-961B-B8434693A255}"/>
          </ac:picMkLst>
        </pc:picChg>
        <pc:picChg chg="add mod">
          <ac:chgData name="Kuan Cheng" userId="85f134d9dbb33a9b" providerId="LiveId" clId="{D5F40D52-2DD0-4D27-A38A-D5BF4452FD5C}" dt="2021-05-20T02:12:37.282" v="58" actId="1076"/>
          <ac:picMkLst>
            <pc:docMk/>
            <pc:sldMk cId="2596781554" sldId="259"/>
            <ac:picMk id="12" creationId="{B7CC9E7D-275A-4CF8-9102-BDBBD9AE3B58}"/>
          </ac:picMkLst>
        </pc:picChg>
      </pc:sldChg>
      <pc:sldChg chg="del">
        <pc:chgData name="Kuan Cheng" userId="85f134d9dbb33a9b" providerId="LiveId" clId="{D5F40D52-2DD0-4D27-A38A-D5BF4452FD5C}" dt="2021-05-20T02:08:20.159" v="12" actId="47"/>
        <pc:sldMkLst>
          <pc:docMk/>
          <pc:sldMk cId="2436166080" sldId="260"/>
        </pc:sldMkLst>
      </pc:sldChg>
      <pc:sldChg chg="addSp delSp modSp new mod modAnim">
        <pc:chgData name="Kuan Cheng" userId="85f134d9dbb33a9b" providerId="LiveId" clId="{D5F40D52-2DD0-4D27-A38A-D5BF4452FD5C}" dt="2021-05-20T02:16:39.273" v="107" actId="1076"/>
        <pc:sldMkLst>
          <pc:docMk/>
          <pc:sldMk cId="3528912193" sldId="260"/>
        </pc:sldMkLst>
        <pc:spChg chg="mod">
          <ac:chgData name="Kuan Cheng" userId="85f134d9dbb33a9b" providerId="LiveId" clId="{D5F40D52-2DD0-4D27-A38A-D5BF4452FD5C}" dt="2021-05-20T02:13:00.763" v="60"/>
          <ac:spMkLst>
            <pc:docMk/>
            <pc:sldMk cId="3528912193" sldId="260"/>
            <ac:spMk id="2" creationId="{32A84D48-F7E7-49A5-8F07-D8340442412E}"/>
          </ac:spMkLst>
        </pc:spChg>
        <pc:spChg chg="del">
          <ac:chgData name="Kuan Cheng" userId="85f134d9dbb33a9b" providerId="LiveId" clId="{D5F40D52-2DD0-4D27-A38A-D5BF4452FD5C}" dt="2021-05-20T02:15:00.600" v="61" actId="478"/>
          <ac:spMkLst>
            <pc:docMk/>
            <pc:sldMk cId="3528912193" sldId="260"/>
            <ac:spMk id="3" creationId="{339DD2C5-5568-4A29-B61B-F3461C598775}"/>
          </ac:spMkLst>
        </pc:spChg>
        <pc:picChg chg="add mod">
          <ac:chgData name="Kuan Cheng" userId="85f134d9dbb33a9b" providerId="LiveId" clId="{D5F40D52-2DD0-4D27-A38A-D5BF4452FD5C}" dt="2021-05-20T02:15:03.053" v="63" actId="1076"/>
          <ac:picMkLst>
            <pc:docMk/>
            <pc:sldMk cId="3528912193" sldId="260"/>
            <ac:picMk id="4" creationId="{363B9DCC-F8F4-432F-9C4E-616ECF386DCD}"/>
          </ac:picMkLst>
        </pc:picChg>
        <pc:picChg chg="mod">
          <ac:chgData name="Kuan Cheng" userId="85f134d9dbb33a9b" providerId="LiveId" clId="{D5F40D52-2DD0-4D27-A38A-D5BF4452FD5C}" dt="2021-05-20T02:16:06.355" v="82" actId="1076"/>
          <ac:picMkLst>
            <pc:docMk/>
            <pc:sldMk cId="3528912193" sldId="260"/>
            <ac:picMk id="6" creationId="{8B813DDA-D415-43A3-B2C0-C2E24CC014FA}"/>
          </ac:picMkLst>
        </pc:picChg>
        <pc:picChg chg="del mod">
          <ac:chgData name="Kuan Cheng" userId="85f134d9dbb33a9b" providerId="LiveId" clId="{D5F40D52-2DD0-4D27-A38A-D5BF4452FD5C}" dt="2021-05-20T02:16:13.233" v="95" actId="478"/>
          <ac:picMkLst>
            <pc:docMk/>
            <pc:sldMk cId="3528912193" sldId="260"/>
            <ac:picMk id="8" creationId="{F25AD6AC-C4A5-4206-BA92-8BFF2F0A1A0F}"/>
          </ac:picMkLst>
        </pc:picChg>
        <pc:picChg chg="mod ord">
          <ac:chgData name="Kuan Cheng" userId="85f134d9dbb33a9b" providerId="LiveId" clId="{D5F40D52-2DD0-4D27-A38A-D5BF4452FD5C}" dt="2021-05-20T02:16:16.112" v="98" actId="1076"/>
          <ac:picMkLst>
            <pc:docMk/>
            <pc:sldMk cId="3528912193" sldId="260"/>
            <ac:picMk id="10" creationId="{BB054CD1-049B-4A0F-9EB6-CCEAEFA3A2F0}"/>
          </ac:picMkLst>
        </pc:picChg>
        <pc:picChg chg="mod">
          <ac:chgData name="Kuan Cheng" userId="85f134d9dbb33a9b" providerId="LiveId" clId="{D5F40D52-2DD0-4D27-A38A-D5BF4452FD5C}" dt="2021-05-20T02:16:39.273" v="107" actId="1076"/>
          <ac:picMkLst>
            <pc:docMk/>
            <pc:sldMk cId="3528912193" sldId="260"/>
            <ac:picMk id="12" creationId="{D1349C5B-3D64-4A1B-8B2B-E759ABD1B17A}"/>
          </ac:picMkLst>
        </pc:picChg>
      </pc:sldChg>
      <pc:sldChg chg="del">
        <pc:chgData name="Kuan Cheng" userId="85f134d9dbb33a9b" providerId="LiveId" clId="{D5F40D52-2DD0-4D27-A38A-D5BF4452FD5C}" dt="2021-05-20T02:08:20.159" v="12" actId="47"/>
        <pc:sldMkLst>
          <pc:docMk/>
          <pc:sldMk cId="889300632" sldId="261"/>
        </pc:sldMkLst>
      </pc:sldChg>
      <pc:sldChg chg="delSp modSp new mod">
        <pc:chgData name="Kuan Cheng" userId="85f134d9dbb33a9b" providerId="LiveId" clId="{D5F40D52-2DD0-4D27-A38A-D5BF4452FD5C}" dt="2021-05-20T02:22:44.529" v="205" actId="1076"/>
        <pc:sldMkLst>
          <pc:docMk/>
          <pc:sldMk cId="3943041625" sldId="261"/>
        </pc:sldMkLst>
        <pc:spChg chg="mod">
          <ac:chgData name="Kuan Cheng" userId="85f134d9dbb33a9b" providerId="LiveId" clId="{D5F40D52-2DD0-4D27-A38A-D5BF4452FD5C}" dt="2021-05-20T02:16:46.596" v="109"/>
          <ac:spMkLst>
            <pc:docMk/>
            <pc:sldMk cId="3943041625" sldId="261"/>
            <ac:spMk id="2" creationId="{A9F28590-1848-40A4-BD7A-538EA436610D}"/>
          </ac:spMkLst>
        </pc:spChg>
        <pc:spChg chg="del">
          <ac:chgData name="Kuan Cheng" userId="85f134d9dbb33a9b" providerId="LiveId" clId="{D5F40D52-2DD0-4D27-A38A-D5BF4452FD5C}" dt="2021-05-20T02:16:55.470" v="110" actId="478"/>
          <ac:spMkLst>
            <pc:docMk/>
            <pc:sldMk cId="3943041625" sldId="261"/>
            <ac:spMk id="3" creationId="{963641EB-FE2C-42CE-B76D-87F7833699AF}"/>
          </ac:spMkLst>
        </pc:spChg>
        <pc:picChg chg="mod">
          <ac:chgData name="Kuan Cheng" userId="85f134d9dbb33a9b" providerId="LiveId" clId="{D5F40D52-2DD0-4D27-A38A-D5BF4452FD5C}" dt="2021-05-20T02:17:50.750" v="129" actId="1076"/>
          <ac:picMkLst>
            <pc:docMk/>
            <pc:sldMk cId="3943041625" sldId="261"/>
            <ac:picMk id="5" creationId="{E33148AE-0F25-4558-BAEF-F31F15B12797}"/>
          </ac:picMkLst>
        </pc:picChg>
        <pc:picChg chg="mod">
          <ac:chgData name="Kuan Cheng" userId="85f134d9dbb33a9b" providerId="LiveId" clId="{D5F40D52-2DD0-4D27-A38A-D5BF4452FD5C}" dt="2021-05-20T02:17:51.936" v="130" actId="1076"/>
          <ac:picMkLst>
            <pc:docMk/>
            <pc:sldMk cId="3943041625" sldId="261"/>
            <ac:picMk id="7" creationId="{125D2537-A3BA-4CF3-BB9F-AAC968B158F4}"/>
          </ac:picMkLst>
        </pc:picChg>
        <pc:picChg chg="mod">
          <ac:chgData name="Kuan Cheng" userId="85f134d9dbb33a9b" providerId="LiveId" clId="{D5F40D52-2DD0-4D27-A38A-D5BF4452FD5C}" dt="2021-05-20T02:18:26.858" v="139" actId="1076"/>
          <ac:picMkLst>
            <pc:docMk/>
            <pc:sldMk cId="3943041625" sldId="261"/>
            <ac:picMk id="9" creationId="{A0A25CEE-DF6F-4583-A5D2-157F5DC7B5FF}"/>
          </ac:picMkLst>
        </pc:picChg>
        <pc:picChg chg="mod">
          <ac:chgData name="Kuan Cheng" userId="85f134d9dbb33a9b" providerId="LiveId" clId="{D5F40D52-2DD0-4D27-A38A-D5BF4452FD5C}" dt="2021-05-20T02:20:41.605" v="148" actId="1076"/>
          <ac:picMkLst>
            <pc:docMk/>
            <pc:sldMk cId="3943041625" sldId="261"/>
            <ac:picMk id="11" creationId="{1079C1E4-3832-4A43-806A-D5B0D4EED851}"/>
          </ac:picMkLst>
        </pc:picChg>
        <pc:picChg chg="mod">
          <ac:chgData name="Kuan Cheng" userId="85f134d9dbb33a9b" providerId="LiveId" clId="{D5F40D52-2DD0-4D27-A38A-D5BF4452FD5C}" dt="2021-05-20T02:21:45.855" v="182" actId="1076"/>
          <ac:picMkLst>
            <pc:docMk/>
            <pc:sldMk cId="3943041625" sldId="261"/>
            <ac:picMk id="13" creationId="{82422855-4574-4E5C-B817-CAE35D617B33}"/>
          </ac:picMkLst>
        </pc:picChg>
        <pc:picChg chg="del mod">
          <ac:chgData name="Kuan Cheng" userId="85f134d9dbb33a9b" providerId="LiveId" clId="{D5F40D52-2DD0-4D27-A38A-D5BF4452FD5C}" dt="2021-05-20T02:21:38.780" v="178" actId="478"/>
          <ac:picMkLst>
            <pc:docMk/>
            <pc:sldMk cId="3943041625" sldId="261"/>
            <ac:picMk id="15" creationId="{5EB16064-4E8A-42F8-8A0C-82B3BD61A8E0}"/>
          </ac:picMkLst>
        </pc:picChg>
        <pc:picChg chg="mod ord">
          <ac:chgData name="Kuan Cheng" userId="85f134d9dbb33a9b" providerId="LiveId" clId="{D5F40D52-2DD0-4D27-A38A-D5BF4452FD5C}" dt="2021-05-20T02:21:44.128" v="181" actId="1076"/>
          <ac:picMkLst>
            <pc:docMk/>
            <pc:sldMk cId="3943041625" sldId="261"/>
            <ac:picMk id="17" creationId="{DEB22E82-116B-4A0D-9E70-940CCE016C88}"/>
          </ac:picMkLst>
        </pc:picChg>
        <pc:picChg chg="del mod">
          <ac:chgData name="Kuan Cheng" userId="85f134d9dbb33a9b" providerId="LiveId" clId="{D5F40D52-2DD0-4D27-A38A-D5BF4452FD5C}" dt="2021-05-20T02:22:41.591" v="202" actId="478"/>
          <ac:picMkLst>
            <pc:docMk/>
            <pc:sldMk cId="3943041625" sldId="261"/>
            <ac:picMk id="19" creationId="{53479B81-639F-4FAE-A455-9D7A56E51C28}"/>
          </ac:picMkLst>
        </pc:picChg>
        <pc:picChg chg="mod ord">
          <ac:chgData name="Kuan Cheng" userId="85f134d9dbb33a9b" providerId="LiveId" clId="{D5F40D52-2DD0-4D27-A38A-D5BF4452FD5C}" dt="2021-05-20T02:22:44.529" v="205" actId="1076"/>
          <ac:picMkLst>
            <pc:docMk/>
            <pc:sldMk cId="3943041625" sldId="261"/>
            <ac:picMk id="21" creationId="{02A0A2AC-E623-43A0-93DF-C9E9EA796D37}"/>
          </ac:picMkLst>
        </pc:picChg>
      </pc:sldChg>
      <pc:sldChg chg="del">
        <pc:chgData name="Kuan Cheng" userId="85f134d9dbb33a9b" providerId="LiveId" clId="{D5F40D52-2DD0-4D27-A38A-D5BF4452FD5C}" dt="2021-05-20T02:08:20.159" v="12" actId="47"/>
        <pc:sldMkLst>
          <pc:docMk/>
          <pc:sldMk cId="4081860260" sldId="262"/>
        </pc:sldMkLst>
      </pc:sldChg>
      <pc:sldChg chg="addSp delSp modSp new mod">
        <pc:chgData name="Kuan Cheng" userId="85f134d9dbb33a9b" providerId="LiveId" clId="{D5F40D52-2DD0-4D27-A38A-D5BF4452FD5C}" dt="2021-05-20T02:23:59.351" v="223" actId="1076"/>
        <pc:sldMkLst>
          <pc:docMk/>
          <pc:sldMk cId="4120432878" sldId="262"/>
        </pc:sldMkLst>
        <pc:spChg chg="mod">
          <ac:chgData name="Kuan Cheng" userId="85f134d9dbb33a9b" providerId="LiveId" clId="{D5F40D52-2DD0-4D27-A38A-D5BF4452FD5C}" dt="2021-05-20T02:22:53.569" v="207"/>
          <ac:spMkLst>
            <pc:docMk/>
            <pc:sldMk cId="4120432878" sldId="262"/>
            <ac:spMk id="2" creationId="{AA546FAF-4CAC-40E1-B0B9-E9293702DE90}"/>
          </ac:spMkLst>
        </pc:spChg>
        <pc:spChg chg="del">
          <ac:chgData name="Kuan Cheng" userId="85f134d9dbb33a9b" providerId="LiveId" clId="{D5F40D52-2DD0-4D27-A38A-D5BF4452FD5C}" dt="2021-05-20T02:22:56.171" v="208" actId="478"/>
          <ac:spMkLst>
            <pc:docMk/>
            <pc:sldMk cId="4120432878" sldId="262"/>
            <ac:spMk id="3" creationId="{99559BDF-2C97-4A58-87CA-2ADBCD620BF3}"/>
          </ac:spMkLst>
        </pc:spChg>
        <pc:picChg chg="add mod">
          <ac:chgData name="Kuan Cheng" userId="85f134d9dbb33a9b" providerId="LiveId" clId="{D5F40D52-2DD0-4D27-A38A-D5BF4452FD5C}" dt="2021-05-20T02:23:15.437" v="210" actId="1076"/>
          <ac:picMkLst>
            <pc:docMk/>
            <pc:sldMk cId="4120432878" sldId="262"/>
            <ac:picMk id="4" creationId="{E711222A-78A5-4850-A42F-6BA7C667AA87}"/>
          </ac:picMkLst>
        </pc:picChg>
        <pc:picChg chg="add mod">
          <ac:chgData name="Kuan Cheng" userId="85f134d9dbb33a9b" providerId="LiveId" clId="{D5F40D52-2DD0-4D27-A38A-D5BF4452FD5C}" dt="2021-05-20T02:23:33.348" v="213" actId="1076"/>
          <ac:picMkLst>
            <pc:docMk/>
            <pc:sldMk cId="4120432878" sldId="262"/>
            <ac:picMk id="5" creationId="{8FF71B7D-7886-431D-A5AB-23F16495D50C}"/>
          </ac:picMkLst>
        </pc:picChg>
        <pc:picChg chg="add mod">
          <ac:chgData name="Kuan Cheng" userId="85f134d9dbb33a9b" providerId="LiveId" clId="{D5F40D52-2DD0-4D27-A38A-D5BF4452FD5C}" dt="2021-05-20T02:23:36.418" v="214" actId="1076"/>
          <ac:picMkLst>
            <pc:docMk/>
            <pc:sldMk cId="4120432878" sldId="262"/>
            <ac:picMk id="6" creationId="{5489F10D-CF0A-4DED-948E-84449D4B74B5}"/>
          </ac:picMkLst>
        </pc:picChg>
        <pc:picChg chg="mod">
          <ac:chgData name="Kuan Cheng" userId="85f134d9dbb33a9b" providerId="LiveId" clId="{D5F40D52-2DD0-4D27-A38A-D5BF4452FD5C}" dt="2021-05-20T02:23:59.351" v="223" actId="1076"/>
          <ac:picMkLst>
            <pc:docMk/>
            <pc:sldMk cId="4120432878" sldId="262"/>
            <ac:picMk id="8" creationId="{D899BF01-8D3A-41AF-B394-ABEFD84EDFE7}"/>
          </ac:picMkLst>
        </pc:picChg>
      </pc:sldChg>
      <pc:sldChg chg="del">
        <pc:chgData name="Kuan Cheng" userId="85f134d9dbb33a9b" providerId="LiveId" clId="{D5F40D52-2DD0-4D27-A38A-D5BF4452FD5C}" dt="2021-05-20T02:08:20.159" v="12" actId="47"/>
        <pc:sldMkLst>
          <pc:docMk/>
          <pc:sldMk cId="44031813" sldId="263"/>
        </pc:sldMkLst>
      </pc:sldChg>
      <pc:sldChg chg="modSp new mod">
        <pc:chgData name="Kuan Cheng" userId="85f134d9dbb33a9b" providerId="LiveId" clId="{D5F40D52-2DD0-4D27-A38A-D5BF4452FD5C}" dt="2021-05-20T02:34:04.988" v="253" actId="20577"/>
        <pc:sldMkLst>
          <pc:docMk/>
          <pc:sldMk cId="494122585" sldId="263"/>
        </pc:sldMkLst>
        <pc:spChg chg="mod">
          <ac:chgData name="Kuan Cheng" userId="85f134d9dbb33a9b" providerId="LiveId" clId="{D5F40D52-2DD0-4D27-A38A-D5BF4452FD5C}" dt="2021-05-20T02:33:03.682" v="225"/>
          <ac:spMkLst>
            <pc:docMk/>
            <pc:sldMk cId="494122585" sldId="263"/>
            <ac:spMk id="2" creationId="{FD336110-2BF2-45F8-9A3C-8B8723872FD6}"/>
          </ac:spMkLst>
        </pc:spChg>
        <pc:spChg chg="mod">
          <ac:chgData name="Kuan Cheng" userId="85f134d9dbb33a9b" providerId="LiveId" clId="{D5F40D52-2DD0-4D27-A38A-D5BF4452FD5C}" dt="2021-05-20T02:34:04.988" v="253" actId="20577"/>
          <ac:spMkLst>
            <pc:docMk/>
            <pc:sldMk cId="494122585" sldId="263"/>
            <ac:spMk id="3" creationId="{1E6A038A-0390-4BBE-9162-74A9AFC6DE16}"/>
          </ac:spMkLst>
        </pc:spChg>
      </pc:sldChg>
      <pc:sldChg chg="addSp delSp modSp new mod">
        <pc:chgData name="Kuan Cheng" userId="85f134d9dbb33a9b" providerId="LiveId" clId="{D5F40D52-2DD0-4D27-A38A-D5BF4452FD5C}" dt="2021-05-20T02:37:52.727" v="344" actId="1076"/>
        <pc:sldMkLst>
          <pc:docMk/>
          <pc:sldMk cId="131123104" sldId="264"/>
        </pc:sldMkLst>
        <pc:spChg chg="mod">
          <ac:chgData name="Kuan Cheng" userId="85f134d9dbb33a9b" providerId="LiveId" clId="{D5F40D52-2DD0-4D27-A38A-D5BF4452FD5C}" dt="2021-05-20T02:34:11.892" v="254"/>
          <ac:spMkLst>
            <pc:docMk/>
            <pc:sldMk cId="131123104" sldId="264"/>
            <ac:spMk id="2" creationId="{A913B4B7-EF0B-4100-B9A1-872696A12DC9}"/>
          </ac:spMkLst>
        </pc:spChg>
        <pc:spChg chg="mod">
          <ac:chgData name="Kuan Cheng" userId="85f134d9dbb33a9b" providerId="LiveId" clId="{D5F40D52-2DD0-4D27-A38A-D5BF4452FD5C}" dt="2021-05-20T02:37:26.085" v="336" actId="20577"/>
          <ac:spMkLst>
            <pc:docMk/>
            <pc:sldMk cId="131123104" sldId="264"/>
            <ac:spMk id="3" creationId="{2852BFB9-E203-4775-856C-64F35F977BA9}"/>
          </ac:spMkLst>
        </pc:spChg>
        <pc:picChg chg="del mod">
          <ac:chgData name="Kuan Cheng" userId="85f134d9dbb33a9b" providerId="LiveId" clId="{D5F40D52-2DD0-4D27-A38A-D5BF4452FD5C}" dt="2021-05-20T02:36:04.734" v="292" actId="478"/>
          <ac:picMkLst>
            <pc:docMk/>
            <pc:sldMk cId="131123104" sldId="264"/>
            <ac:picMk id="5" creationId="{7C0F930F-BBA5-4501-8AFE-B0E1A1E77C50}"/>
          </ac:picMkLst>
        </pc:picChg>
        <pc:picChg chg="del mod ord">
          <ac:chgData name="Kuan Cheng" userId="85f134d9dbb33a9b" providerId="LiveId" clId="{D5F40D52-2DD0-4D27-A38A-D5BF4452FD5C}" dt="2021-05-20T02:37:31.273" v="339" actId="478"/>
          <ac:picMkLst>
            <pc:docMk/>
            <pc:sldMk cId="131123104" sldId="264"/>
            <ac:picMk id="7" creationId="{88CBFB4A-CBE5-492E-A38A-BA8CDAFF1F16}"/>
          </ac:picMkLst>
        </pc:picChg>
        <pc:picChg chg="mod">
          <ac:chgData name="Kuan Cheng" userId="85f134d9dbb33a9b" providerId="LiveId" clId="{D5F40D52-2DD0-4D27-A38A-D5BF4452FD5C}" dt="2021-05-20T02:36:15.881" v="304" actId="1076"/>
          <ac:picMkLst>
            <pc:docMk/>
            <pc:sldMk cId="131123104" sldId="264"/>
            <ac:picMk id="9" creationId="{04EE9C81-3FB4-4A3C-8E0E-4C89CEAEF512}"/>
          </ac:picMkLst>
        </pc:picChg>
        <pc:picChg chg="add mod">
          <ac:chgData name="Kuan Cheng" userId="85f134d9dbb33a9b" providerId="LiveId" clId="{D5F40D52-2DD0-4D27-A38A-D5BF4452FD5C}" dt="2021-05-20T02:37:52.727" v="344" actId="1076"/>
          <ac:picMkLst>
            <pc:docMk/>
            <pc:sldMk cId="131123104" sldId="264"/>
            <ac:picMk id="10" creationId="{35DA8110-A5EE-4CFE-B853-A76A1B47D0C7}"/>
          </ac:picMkLst>
        </pc:picChg>
      </pc:sldChg>
      <pc:sldChg chg="del">
        <pc:chgData name="Kuan Cheng" userId="85f134d9dbb33a9b" providerId="LiveId" clId="{D5F40D52-2DD0-4D27-A38A-D5BF4452FD5C}" dt="2021-05-20T02:08:20.159" v="12" actId="47"/>
        <pc:sldMkLst>
          <pc:docMk/>
          <pc:sldMk cId="3466586526" sldId="264"/>
        </pc:sldMkLst>
      </pc:sldChg>
      <pc:sldChg chg="del">
        <pc:chgData name="Kuan Cheng" userId="85f134d9dbb33a9b" providerId="LiveId" clId="{D5F40D52-2DD0-4D27-A38A-D5BF4452FD5C}" dt="2021-05-20T02:08:20.159" v="12" actId="47"/>
        <pc:sldMkLst>
          <pc:docMk/>
          <pc:sldMk cId="787492704" sldId="265"/>
        </pc:sldMkLst>
      </pc:sldChg>
      <pc:sldChg chg="addSp delSp modSp new mod">
        <pc:chgData name="Kuan Cheng" userId="85f134d9dbb33a9b" providerId="LiveId" clId="{D5F40D52-2DD0-4D27-A38A-D5BF4452FD5C}" dt="2021-05-20T02:38:33.445" v="361" actId="6549"/>
        <pc:sldMkLst>
          <pc:docMk/>
          <pc:sldMk cId="1901120619" sldId="265"/>
        </pc:sldMkLst>
        <pc:spChg chg="mod">
          <ac:chgData name="Kuan Cheng" userId="85f134d9dbb33a9b" providerId="LiveId" clId="{D5F40D52-2DD0-4D27-A38A-D5BF4452FD5C}" dt="2021-05-20T02:36:27.425" v="306"/>
          <ac:spMkLst>
            <pc:docMk/>
            <pc:sldMk cId="1901120619" sldId="265"/>
            <ac:spMk id="2" creationId="{96402803-CE08-4995-8832-3253A956FDE9}"/>
          </ac:spMkLst>
        </pc:spChg>
        <pc:spChg chg="mod">
          <ac:chgData name="Kuan Cheng" userId="85f134d9dbb33a9b" providerId="LiveId" clId="{D5F40D52-2DD0-4D27-A38A-D5BF4452FD5C}" dt="2021-05-20T02:38:33.445" v="361" actId="6549"/>
          <ac:spMkLst>
            <pc:docMk/>
            <pc:sldMk cId="1901120619" sldId="265"/>
            <ac:spMk id="3" creationId="{FA47FB99-FA2D-4978-BD79-3CF5DDD6DC28}"/>
          </ac:spMkLst>
        </pc:spChg>
        <pc:picChg chg="add del mod">
          <ac:chgData name="Kuan Cheng" userId="85f134d9dbb33a9b" providerId="LiveId" clId="{D5F40D52-2DD0-4D27-A38A-D5BF4452FD5C}" dt="2021-05-20T02:36:56.972" v="321" actId="478"/>
          <ac:picMkLst>
            <pc:docMk/>
            <pc:sldMk cId="1901120619" sldId="265"/>
            <ac:picMk id="4" creationId="{6116E9CA-5940-48C4-B0B8-DB78AB4A1172}"/>
          </ac:picMkLst>
        </pc:picChg>
        <pc:picChg chg="add mod">
          <ac:chgData name="Kuan Cheng" userId="85f134d9dbb33a9b" providerId="LiveId" clId="{D5F40D52-2DD0-4D27-A38A-D5BF4452FD5C}" dt="2021-05-20T02:37:13.390" v="327" actId="1076"/>
          <ac:picMkLst>
            <pc:docMk/>
            <pc:sldMk cId="1901120619" sldId="265"/>
            <ac:picMk id="5" creationId="{22E3ABEA-50A1-4BE4-9B4F-B03C85AF13FC}"/>
          </ac:picMkLst>
        </pc:picChg>
        <pc:picChg chg="mod ord">
          <ac:chgData name="Kuan Cheng" userId="85f134d9dbb33a9b" providerId="LiveId" clId="{D5F40D52-2DD0-4D27-A38A-D5BF4452FD5C}" dt="2021-05-20T02:37:10.655" v="326" actId="1076"/>
          <ac:picMkLst>
            <pc:docMk/>
            <pc:sldMk cId="1901120619" sldId="265"/>
            <ac:picMk id="7" creationId="{6552A42C-97ED-45C4-954A-203BE7D40948}"/>
          </ac:picMkLst>
        </pc:picChg>
      </pc:sldChg>
      <pc:sldChg chg="del">
        <pc:chgData name="Kuan Cheng" userId="85f134d9dbb33a9b" providerId="LiveId" clId="{D5F40D52-2DD0-4D27-A38A-D5BF4452FD5C}" dt="2021-05-20T02:08:20.159" v="12" actId="47"/>
        <pc:sldMkLst>
          <pc:docMk/>
          <pc:sldMk cId="900979460" sldId="266"/>
        </pc:sldMkLst>
      </pc:sldChg>
      <pc:sldChg chg="delSp modSp new mod">
        <pc:chgData name="Kuan Cheng" userId="85f134d9dbb33a9b" providerId="LiveId" clId="{D5F40D52-2DD0-4D27-A38A-D5BF4452FD5C}" dt="2021-05-20T02:41:38.073" v="414" actId="1076"/>
        <pc:sldMkLst>
          <pc:docMk/>
          <pc:sldMk cId="2702226652" sldId="266"/>
        </pc:sldMkLst>
        <pc:spChg chg="mod">
          <ac:chgData name="Kuan Cheng" userId="85f134d9dbb33a9b" providerId="LiveId" clId="{D5F40D52-2DD0-4D27-A38A-D5BF4452FD5C}" dt="2021-05-20T02:38:43.534" v="363"/>
          <ac:spMkLst>
            <pc:docMk/>
            <pc:sldMk cId="2702226652" sldId="266"/>
            <ac:spMk id="2" creationId="{C5CB1CB0-3746-4270-B573-C4FBD2176370}"/>
          </ac:spMkLst>
        </pc:spChg>
        <pc:spChg chg="del">
          <ac:chgData name="Kuan Cheng" userId="85f134d9dbb33a9b" providerId="LiveId" clId="{D5F40D52-2DD0-4D27-A38A-D5BF4452FD5C}" dt="2021-05-20T02:38:55.590" v="364" actId="478"/>
          <ac:spMkLst>
            <pc:docMk/>
            <pc:sldMk cId="2702226652" sldId="266"/>
            <ac:spMk id="3" creationId="{9E5ACB48-7717-4FF4-99CB-04F2AD0914F5}"/>
          </ac:spMkLst>
        </pc:spChg>
        <pc:picChg chg="mod">
          <ac:chgData name="Kuan Cheng" userId="85f134d9dbb33a9b" providerId="LiveId" clId="{D5F40D52-2DD0-4D27-A38A-D5BF4452FD5C}" dt="2021-05-20T02:39:15.416" v="373" actId="1076"/>
          <ac:picMkLst>
            <pc:docMk/>
            <pc:sldMk cId="2702226652" sldId="266"/>
            <ac:picMk id="5" creationId="{58979F36-6CAA-474D-97F0-8C22E7B30141}"/>
          </ac:picMkLst>
        </pc:picChg>
        <pc:picChg chg="mod">
          <ac:chgData name="Kuan Cheng" userId="85f134d9dbb33a9b" providerId="LiveId" clId="{D5F40D52-2DD0-4D27-A38A-D5BF4452FD5C}" dt="2021-05-20T02:40:11.089" v="382" actId="1076"/>
          <ac:picMkLst>
            <pc:docMk/>
            <pc:sldMk cId="2702226652" sldId="266"/>
            <ac:picMk id="7" creationId="{063E6896-B14D-4566-A68C-52762F76698A}"/>
          </ac:picMkLst>
        </pc:picChg>
        <pc:picChg chg="del mod">
          <ac:chgData name="Kuan Cheng" userId="85f134d9dbb33a9b" providerId="LiveId" clId="{D5F40D52-2DD0-4D27-A38A-D5BF4452FD5C}" dt="2021-05-20T02:41:19.222" v="403" actId="478"/>
          <ac:picMkLst>
            <pc:docMk/>
            <pc:sldMk cId="2702226652" sldId="266"/>
            <ac:picMk id="9" creationId="{E230197F-2848-4110-8A61-2247292D4B1A}"/>
          </ac:picMkLst>
        </pc:picChg>
        <pc:picChg chg="mod ord">
          <ac:chgData name="Kuan Cheng" userId="85f134d9dbb33a9b" providerId="LiveId" clId="{D5F40D52-2DD0-4D27-A38A-D5BF4452FD5C}" dt="2021-05-20T02:41:19.222" v="405" actId="962"/>
          <ac:picMkLst>
            <pc:docMk/>
            <pc:sldMk cId="2702226652" sldId="266"/>
            <ac:picMk id="11" creationId="{7B85C258-6E7D-47EA-8E95-6981EE6B5B74}"/>
          </ac:picMkLst>
        </pc:picChg>
        <pc:picChg chg="mod">
          <ac:chgData name="Kuan Cheng" userId="85f134d9dbb33a9b" providerId="LiveId" clId="{D5F40D52-2DD0-4D27-A38A-D5BF4452FD5C}" dt="2021-05-20T02:41:38.073" v="414" actId="1076"/>
          <ac:picMkLst>
            <pc:docMk/>
            <pc:sldMk cId="2702226652" sldId="266"/>
            <ac:picMk id="13" creationId="{C2C5081C-95F7-4DBF-B15C-F58ACC94186A}"/>
          </ac:picMkLst>
        </pc:picChg>
      </pc:sldChg>
      <pc:sldChg chg="del">
        <pc:chgData name="Kuan Cheng" userId="85f134d9dbb33a9b" providerId="LiveId" clId="{D5F40D52-2DD0-4D27-A38A-D5BF4452FD5C}" dt="2021-05-20T02:08:20.159" v="12" actId="47"/>
        <pc:sldMkLst>
          <pc:docMk/>
          <pc:sldMk cId="752184720" sldId="267"/>
        </pc:sldMkLst>
      </pc:sldChg>
      <pc:sldChg chg="delSp modSp new mod">
        <pc:chgData name="Kuan Cheng" userId="85f134d9dbb33a9b" providerId="LiveId" clId="{D5F40D52-2DD0-4D27-A38A-D5BF4452FD5C}" dt="2021-05-20T02:56:53.294" v="453" actId="1076"/>
        <pc:sldMkLst>
          <pc:docMk/>
          <pc:sldMk cId="3434409177" sldId="267"/>
        </pc:sldMkLst>
        <pc:spChg chg="mod">
          <ac:chgData name="Kuan Cheng" userId="85f134d9dbb33a9b" providerId="LiveId" clId="{D5F40D52-2DD0-4D27-A38A-D5BF4452FD5C}" dt="2021-05-20T02:41:46.824" v="416"/>
          <ac:spMkLst>
            <pc:docMk/>
            <pc:sldMk cId="3434409177" sldId="267"/>
            <ac:spMk id="2" creationId="{7FB584B8-9D32-406D-8BCC-B5A51129D88A}"/>
          </ac:spMkLst>
        </pc:spChg>
        <pc:spChg chg="del">
          <ac:chgData name="Kuan Cheng" userId="85f134d9dbb33a9b" providerId="LiveId" clId="{D5F40D52-2DD0-4D27-A38A-D5BF4452FD5C}" dt="2021-05-20T02:54:07.279" v="417" actId="478"/>
          <ac:spMkLst>
            <pc:docMk/>
            <pc:sldMk cId="3434409177" sldId="267"/>
            <ac:spMk id="3" creationId="{2E50CD93-2E32-4E42-99DC-6DFECD0D85B8}"/>
          </ac:spMkLst>
        </pc:spChg>
        <pc:picChg chg="mod">
          <ac:chgData name="Kuan Cheng" userId="85f134d9dbb33a9b" providerId="LiveId" clId="{D5F40D52-2DD0-4D27-A38A-D5BF4452FD5C}" dt="2021-05-20T02:54:43.659" v="426" actId="1076"/>
          <ac:picMkLst>
            <pc:docMk/>
            <pc:sldMk cId="3434409177" sldId="267"/>
            <ac:picMk id="5" creationId="{995147F6-70F3-4390-B797-D7F7B6A03207}"/>
          </ac:picMkLst>
        </pc:picChg>
        <pc:picChg chg="mod">
          <ac:chgData name="Kuan Cheng" userId="85f134d9dbb33a9b" providerId="LiveId" clId="{D5F40D52-2DD0-4D27-A38A-D5BF4452FD5C}" dt="2021-05-20T02:55:27.129" v="435" actId="1076"/>
          <ac:picMkLst>
            <pc:docMk/>
            <pc:sldMk cId="3434409177" sldId="267"/>
            <ac:picMk id="7" creationId="{3DDDFBFE-A606-4807-96F3-0AFCC56D6C86}"/>
          </ac:picMkLst>
        </pc:picChg>
        <pc:picChg chg="mod">
          <ac:chgData name="Kuan Cheng" userId="85f134d9dbb33a9b" providerId="LiveId" clId="{D5F40D52-2DD0-4D27-A38A-D5BF4452FD5C}" dt="2021-05-20T02:55:58.669" v="444" actId="1076"/>
          <ac:picMkLst>
            <pc:docMk/>
            <pc:sldMk cId="3434409177" sldId="267"/>
            <ac:picMk id="9" creationId="{B0A9DCFF-C55D-455D-A695-3AC53B9495A2}"/>
          </ac:picMkLst>
        </pc:picChg>
        <pc:picChg chg="mod">
          <ac:chgData name="Kuan Cheng" userId="85f134d9dbb33a9b" providerId="LiveId" clId="{D5F40D52-2DD0-4D27-A38A-D5BF4452FD5C}" dt="2021-05-20T02:56:53.294" v="453" actId="1076"/>
          <ac:picMkLst>
            <pc:docMk/>
            <pc:sldMk cId="3434409177" sldId="267"/>
            <ac:picMk id="11" creationId="{4CEFA3D6-FEB4-42EA-9F9B-39CA6EBB1702}"/>
          </ac:picMkLst>
        </pc:picChg>
      </pc:sldChg>
      <pc:sldChg chg="modSp new mod">
        <pc:chgData name="Kuan Cheng" userId="85f134d9dbb33a9b" providerId="LiveId" clId="{D5F40D52-2DD0-4D27-A38A-D5BF4452FD5C}" dt="2021-05-20T02:57:52.465" v="471" actId="20577"/>
        <pc:sldMkLst>
          <pc:docMk/>
          <pc:sldMk cId="1438549171" sldId="268"/>
        </pc:sldMkLst>
        <pc:spChg chg="mod">
          <ac:chgData name="Kuan Cheng" userId="85f134d9dbb33a9b" providerId="LiveId" clId="{D5F40D52-2DD0-4D27-A38A-D5BF4452FD5C}" dt="2021-05-20T02:57:09.083" v="455"/>
          <ac:spMkLst>
            <pc:docMk/>
            <pc:sldMk cId="1438549171" sldId="268"/>
            <ac:spMk id="2" creationId="{41DAC5BF-56AC-437E-ACF2-F69EE142ADF2}"/>
          </ac:spMkLst>
        </pc:spChg>
        <pc:spChg chg="mod">
          <ac:chgData name="Kuan Cheng" userId="85f134d9dbb33a9b" providerId="LiveId" clId="{D5F40D52-2DD0-4D27-A38A-D5BF4452FD5C}" dt="2021-05-20T02:57:52.465" v="471" actId="20577"/>
          <ac:spMkLst>
            <pc:docMk/>
            <pc:sldMk cId="1438549171" sldId="268"/>
            <ac:spMk id="3" creationId="{D9F29A47-C04F-4A88-AC71-2D1AAD367C4A}"/>
          </ac:spMkLst>
        </pc:spChg>
      </pc:sldChg>
      <pc:sldChg chg="del">
        <pc:chgData name="Kuan Cheng" userId="85f134d9dbb33a9b" providerId="LiveId" clId="{D5F40D52-2DD0-4D27-A38A-D5BF4452FD5C}" dt="2021-05-20T02:08:20.159" v="12" actId="47"/>
        <pc:sldMkLst>
          <pc:docMk/>
          <pc:sldMk cId="3905853979" sldId="268"/>
        </pc:sldMkLst>
      </pc:sldChg>
      <pc:sldChg chg="modSp new mod">
        <pc:chgData name="Kuan Cheng" userId="85f134d9dbb33a9b" providerId="LiveId" clId="{D5F40D52-2DD0-4D27-A38A-D5BF4452FD5C}" dt="2021-05-20T02:58:21.262" v="483" actId="20577"/>
        <pc:sldMkLst>
          <pc:docMk/>
          <pc:sldMk cId="1380678735" sldId="269"/>
        </pc:sldMkLst>
        <pc:spChg chg="mod">
          <ac:chgData name="Kuan Cheng" userId="85f134d9dbb33a9b" providerId="LiveId" clId="{D5F40D52-2DD0-4D27-A38A-D5BF4452FD5C}" dt="2021-05-20T02:58:00.846" v="473"/>
          <ac:spMkLst>
            <pc:docMk/>
            <pc:sldMk cId="1380678735" sldId="269"/>
            <ac:spMk id="2" creationId="{5BB94CDA-6B5D-4125-913C-14B64E9FE438}"/>
          </ac:spMkLst>
        </pc:spChg>
        <pc:spChg chg="mod">
          <ac:chgData name="Kuan Cheng" userId="85f134d9dbb33a9b" providerId="LiveId" clId="{D5F40D52-2DD0-4D27-A38A-D5BF4452FD5C}" dt="2021-05-20T02:58:21.262" v="483" actId="20577"/>
          <ac:spMkLst>
            <pc:docMk/>
            <pc:sldMk cId="1380678735" sldId="269"/>
            <ac:spMk id="3" creationId="{E5B9ACC9-D947-4EED-BAD0-76D12544B775}"/>
          </ac:spMkLst>
        </pc:spChg>
      </pc:sldChg>
      <pc:sldChg chg="del">
        <pc:chgData name="Kuan Cheng" userId="85f134d9dbb33a9b" providerId="LiveId" clId="{D5F40D52-2DD0-4D27-A38A-D5BF4452FD5C}" dt="2021-05-20T02:08:20.159" v="12" actId="47"/>
        <pc:sldMkLst>
          <pc:docMk/>
          <pc:sldMk cId="3226143329" sldId="269"/>
        </pc:sldMkLst>
      </pc:sldChg>
      <pc:sldChg chg="del">
        <pc:chgData name="Kuan Cheng" userId="85f134d9dbb33a9b" providerId="LiveId" clId="{D5F40D52-2DD0-4D27-A38A-D5BF4452FD5C}" dt="2021-05-20T02:08:20.159" v="12" actId="47"/>
        <pc:sldMkLst>
          <pc:docMk/>
          <pc:sldMk cId="730997541" sldId="270"/>
        </pc:sldMkLst>
      </pc:sldChg>
      <pc:sldChg chg="modSp new mod">
        <pc:chgData name="Kuan Cheng" userId="85f134d9dbb33a9b" providerId="LiveId" clId="{D5F40D52-2DD0-4D27-A38A-D5BF4452FD5C}" dt="2021-05-20T02:58:43.776" v="490" actId="20577"/>
        <pc:sldMkLst>
          <pc:docMk/>
          <pc:sldMk cId="1740226224" sldId="270"/>
        </pc:sldMkLst>
        <pc:spChg chg="mod">
          <ac:chgData name="Kuan Cheng" userId="85f134d9dbb33a9b" providerId="LiveId" clId="{D5F40D52-2DD0-4D27-A38A-D5BF4452FD5C}" dt="2021-05-20T02:58:31.920" v="485"/>
          <ac:spMkLst>
            <pc:docMk/>
            <pc:sldMk cId="1740226224" sldId="270"/>
            <ac:spMk id="2" creationId="{E4C183A5-C33B-49C0-83A4-235446CB91BA}"/>
          </ac:spMkLst>
        </pc:spChg>
        <pc:spChg chg="mod">
          <ac:chgData name="Kuan Cheng" userId="85f134d9dbb33a9b" providerId="LiveId" clId="{D5F40D52-2DD0-4D27-A38A-D5BF4452FD5C}" dt="2021-05-20T02:58:43.776" v="490" actId="20577"/>
          <ac:spMkLst>
            <pc:docMk/>
            <pc:sldMk cId="1740226224" sldId="270"/>
            <ac:spMk id="3" creationId="{FC369825-4872-44AF-825B-7E0BF78C298E}"/>
          </ac:spMkLst>
        </pc:spChg>
      </pc:sldChg>
      <pc:sldChg chg="delSp modSp new mod">
        <pc:chgData name="Kuan Cheng" userId="85f134d9dbb33a9b" providerId="LiveId" clId="{D5F40D52-2DD0-4D27-A38A-D5BF4452FD5C}" dt="2021-05-20T03:05:29.087" v="657" actId="962"/>
        <pc:sldMkLst>
          <pc:docMk/>
          <pc:sldMk cId="693488310" sldId="271"/>
        </pc:sldMkLst>
        <pc:spChg chg="mod">
          <ac:chgData name="Kuan Cheng" userId="85f134d9dbb33a9b" providerId="LiveId" clId="{D5F40D52-2DD0-4D27-A38A-D5BF4452FD5C}" dt="2021-05-20T02:58:53.353" v="492"/>
          <ac:spMkLst>
            <pc:docMk/>
            <pc:sldMk cId="693488310" sldId="271"/>
            <ac:spMk id="2" creationId="{14D4EA58-1BE1-4598-8615-ADC4C0D22030}"/>
          </ac:spMkLst>
        </pc:spChg>
        <pc:spChg chg="del">
          <ac:chgData name="Kuan Cheng" userId="85f134d9dbb33a9b" providerId="LiveId" clId="{D5F40D52-2DD0-4D27-A38A-D5BF4452FD5C}" dt="2021-05-20T02:59:05.442" v="493" actId="478"/>
          <ac:spMkLst>
            <pc:docMk/>
            <pc:sldMk cId="693488310" sldId="271"/>
            <ac:spMk id="3" creationId="{8F6B4059-DF3D-41D5-82C5-AF6B4BCA0B76}"/>
          </ac:spMkLst>
        </pc:spChg>
        <pc:picChg chg="mod">
          <ac:chgData name="Kuan Cheng" userId="85f134d9dbb33a9b" providerId="LiveId" clId="{D5F40D52-2DD0-4D27-A38A-D5BF4452FD5C}" dt="2021-05-20T02:59:47.098" v="502" actId="1076"/>
          <ac:picMkLst>
            <pc:docMk/>
            <pc:sldMk cId="693488310" sldId="271"/>
            <ac:picMk id="5" creationId="{5D8F1FEF-48B4-4956-8407-B14C59C0ADFD}"/>
          </ac:picMkLst>
        </pc:picChg>
        <pc:picChg chg="del mod">
          <ac:chgData name="Kuan Cheng" userId="85f134d9dbb33a9b" providerId="LiveId" clId="{D5F40D52-2DD0-4D27-A38A-D5BF4452FD5C}" dt="2021-05-20T03:03:49.364" v="543" actId="478"/>
          <ac:picMkLst>
            <pc:docMk/>
            <pc:sldMk cId="693488310" sldId="271"/>
            <ac:picMk id="7" creationId="{BAE9B00B-D012-4CC6-904E-10A73CE42D10}"/>
          </ac:picMkLst>
        </pc:picChg>
        <pc:picChg chg="del mod">
          <ac:chgData name="Kuan Cheng" userId="85f134d9dbb33a9b" providerId="LiveId" clId="{D5F40D52-2DD0-4D27-A38A-D5BF4452FD5C}" dt="2021-05-20T03:03:55.773" v="558" actId="478"/>
          <ac:picMkLst>
            <pc:docMk/>
            <pc:sldMk cId="693488310" sldId="271"/>
            <ac:picMk id="9" creationId="{9AB8E304-9172-46B0-A364-D570D29AB7BC}"/>
          </ac:picMkLst>
        </pc:picChg>
        <pc:picChg chg="del mod">
          <ac:chgData name="Kuan Cheng" userId="85f134d9dbb33a9b" providerId="LiveId" clId="{D5F40D52-2DD0-4D27-A38A-D5BF4452FD5C}" dt="2021-05-20T03:04:26.849" v="582" actId="478"/>
          <ac:picMkLst>
            <pc:docMk/>
            <pc:sldMk cId="693488310" sldId="271"/>
            <ac:picMk id="11" creationId="{A5323567-F7C8-40EC-9870-255E63F64D40}"/>
          </ac:picMkLst>
        </pc:picChg>
        <pc:picChg chg="mod ord">
          <ac:chgData name="Kuan Cheng" userId="85f134d9dbb33a9b" providerId="LiveId" clId="{D5F40D52-2DD0-4D27-A38A-D5BF4452FD5C}" dt="2021-05-20T03:03:49.364" v="545" actId="962"/>
          <ac:picMkLst>
            <pc:docMk/>
            <pc:sldMk cId="693488310" sldId="271"/>
            <ac:picMk id="13" creationId="{2083D7CB-16A4-4980-B617-A363133C85BB}"/>
          </ac:picMkLst>
        </pc:picChg>
        <pc:picChg chg="del mod ord">
          <ac:chgData name="Kuan Cheng" userId="85f134d9dbb33a9b" providerId="LiveId" clId="{D5F40D52-2DD0-4D27-A38A-D5BF4452FD5C}" dt="2021-05-20T03:04:42.875" v="611" actId="478"/>
          <ac:picMkLst>
            <pc:docMk/>
            <pc:sldMk cId="693488310" sldId="271"/>
            <ac:picMk id="15" creationId="{15EDF47F-EA72-462A-A842-3BC1FDCE1429}"/>
          </ac:picMkLst>
        </pc:picChg>
        <pc:picChg chg="del mod">
          <ac:chgData name="Kuan Cheng" userId="85f134d9dbb33a9b" providerId="LiveId" clId="{D5F40D52-2DD0-4D27-A38A-D5BF4452FD5C}" dt="2021-05-20T03:04:21.086" v="570" actId="478"/>
          <ac:picMkLst>
            <pc:docMk/>
            <pc:sldMk cId="693488310" sldId="271"/>
            <ac:picMk id="17" creationId="{EB7D69F6-610E-498A-B7DD-4D34A074AFD7}"/>
          </ac:picMkLst>
        </pc:picChg>
        <pc:picChg chg="del mod ord">
          <ac:chgData name="Kuan Cheng" userId="85f134d9dbb33a9b" providerId="LiveId" clId="{D5F40D52-2DD0-4D27-A38A-D5BF4452FD5C}" dt="2021-05-20T03:04:38.062" v="596" actId="478"/>
          <ac:picMkLst>
            <pc:docMk/>
            <pc:sldMk cId="693488310" sldId="271"/>
            <ac:picMk id="19" creationId="{1513117A-C8AC-423B-8290-71D8C0C6D7AD}"/>
          </ac:picMkLst>
        </pc:picChg>
        <pc:picChg chg="del mod ord">
          <ac:chgData name="Kuan Cheng" userId="85f134d9dbb33a9b" providerId="LiveId" clId="{D5F40D52-2DD0-4D27-A38A-D5BF4452FD5C}" dt="2021-05-20T03:05:29.087" v="655" actId="478"/>
          <ac:picMkLst>
            <pc:docMk/>
            <pc:sldMk cId="693488310" sldId="271"/>
            <ac:picMk id="21" creationId="{37555829-9ECE-4597-BE45-8621D2E0CB46}"/>
          </ac:picMkLst>
        </pc:picChg>
        <pc:picChg chg="del mod ord">
          <ac:chgData name="Kuan Cheng" userId="85f134d9dbb33a9b" providerId="LiveId" clId="{D5F40D52-2DD0-4D27-A38A-D5BF4452FD5C}" dt="2021-05-20T03:04:46.876" v="626" actId="478"/>
          <ac:picMkLst>
            <pc:docMk/>
            <pc:sldMk cId="693488310" sldId="271"/>
            <ac:picMk id="23" creationId="{E35C2B5D-4783-447B-82D1-79BE4A780533}"/>
          </ac:picMkLst>
        </pc:picChg>
        <pc:picChg chg="del mod ord">
          <ac:chgData name="Kuan Cheng" userId="85f134d9dbb33a9b" providerId="LiveId" clId="{D5F40D52-2DD0-4D27-A38A-D5BF4452FD5C}" dt="2021-05-20T03:05:19.728" v="641" actId="478"/>
          <ac:picMkLst>
            <pc:docMk/>
            <pc:sldMk cId="693488310" sldId="271"/>
            <ac:picMk id="25" creationId="{49605832-F9F6-498B-B43C-0DF903886E36}"/>
          </ac:picMkLst>
        </pc:picChg>
        <pc:picChg chg="mod ord">
          <ac:chgData name="Kuan Cheng" userId="85f134d9dbb33a9b" providerId="LiveId" clId="{D5F40D52-2DD0-4D27-A38A-D5BF4452FD5C}" dt="2021-05-20T03:05:19.728" v="643" actId="962"/>
          <ac:picMkLst>
            <pc:docMk/>
            <pc:sldMk cId="693488310" sldId="271"/>
            <ac:picMk id="27" creationId="{A46B89C8-4F4A-4BDB-B220-919722C2F123}"/>
          </ac:picMkLst>
        </pc:picChg>
        <pc:picChg chg="mod ord">
          <ac:chgData name="Kuan Cheng" userId="85f134d9dbb33a9b" providerId="LiveId" clId="{D5F40D52-2DD0-4D27-A38A-D5BF4452FD5C}" dt="2021-05-20T03:05:29.087" v="657" actId="962"/>
          <ac:picMkLst>
            <pc:docMk/>
            <pc:sldMk cId="693488310" sldId="271"/>
            <ac:picMk id="29" creationId="{6F71E949-8D30-454B-8BCE-F175CAC8277E}"/>
          </ac:picMkLst>
        </pc:picChg>
      </pc:sldChg>
      <pc:sldChg chg="del">
        <pc:chgData name="Kuan Cheng" userId="85f134d9dbb33a9b" providerId="LiveId" clId="{D5F40D52-2DD0-4D27-A38A-D5BF4452FD5C}" dt="2021-05-20T02:08:20.159" v="12" actId="47"/>
        <pc:sldMkLst>
          <pc:docMk/>
          <pc:sldMk cId="1957023476" sldId="271"/>
        </pc:sldMkLst>
      </pc:sldChg>
      <pc:sldChg chg="addSp delSp modSp new mod">
        <pc:chgData name="Kuan Cheng" userId="85f134d9dbb33a9b" providerId="LiveId" clId="{D5F40D52-2DD0-4D27-A38A-D5BF4452FD5C}" dt="2021-05-20T03:10:30.789" v="689" actId="1076"/>
        <pc:sldMkLst>
          <pc:docMk/>
          <pc:sldMk cId="1406997467" sldId="272"/>
        </pc:sldMkLst>
        <pc:spChg chg="mod">
          <ac:chgData name="Kuan Cheng" userId="85f134d9dbb33a9b" providerId="LiveId" clId="{D5F40D52-2DD0-4D27-A38A-D5BF4452FD5C}" dt="2021-05-20T03:05:36.520" v="659"/>
          <ac:spMkLst>
            <pc:docMk/>
            <pc:sldMk cId="1406997467" sldId="272"/>
            <ac:spMk id="2" creationId="{EDAC8642-AAE5-4D70-B695-90DD5365FD3C}"/>
          </ac:spMkLst>
        </pc:spChg>
        <pc:spChg chg="del mod">
          <ac:chgData name="Kuan Cheng" userId="85f134d9dbb33a9b" providerId="LiveId" clId="{D5F40D52-2DD0-4D27-A38A-D5BF4452FD5C}" dt="2021-05-20T03:06:59.988" v="661" actId="478"/>
          <ac:spMkLst>
            <pc:docMk/>
            <pc:sldMk cId="1406997467" sldId="272"/>
            <ac:spMk id="3" creationId="{98FE5DD3-E4F9-434A-89FF-6B121E5E5ED6}"/>
          </ac:spMkLst>
        </pc:spChg>
        <pc:spChg chg="add del mod">
          <ac:chgData name="Kuan Cheng" userId="85f134d9dbb33a9b" providerId="LiveId" clId="{D5F40D52-2DD0-4D27-A38A-D5BF4452FD5C}" dt="2021-05-20T03:07:02.086" v="662" actId="478"/>
          <ac:spMkLst>
            <pc:docMk/>
            <pc:sldMk cId="1406997467" sldId="272"/>
            <ac:spMk id="5" creationId="{E57227FB-9BFD-4AF0-91D3-9C8EB6F5A848}"/>
          </ac:spMkLst>
        </pc:spChg>
        <pc:picChg chg="mod">
          <ac:chgData name="Kuan Cheng" userId="85f134d9dbb33a9b" providerId="LiveId" clId="{D5F40D52-2DD0-4D27-A38A-D5BF4452FD5C}" dt="2021-05-20T03:08:29.716" v="671" actId="1076"/>
          <ac:picMkLst>
            <pc:docMk/>
            <pc:sldMk cId="1406997467" sldId="272"/>
            <ac:picMk id="7" creationId="{08CC8A04-B562-4B91-8DEB-E11AB6B3589D}"/>
          </ac:picMkLst>
        </pc:picChg>
        <pc:picChg chg="mod">
          <ac:chgData name="Kuan Cheng" userId="85f134d9dbb33a9b" providerId="LiveId" clId="{D5F40D52-2DD0-4D27-A38A-D5BF4452FD5C}" dt="2021-05-20T03:10:14.989" v="680" actId="1076"/>
          <ac:picMkLst>
            <pc:docMk/>
            <pc:sldMk cId="1406997467" sldId="272"/>
            <ac:picMk id="9" creationId="{0E62861C-5E4F-4ED2-BA64-3C6C7252868E}"/>
          </ac:picMkLst>
        </pc:picChg>
        <pc:picChg chg="mod">
          <ac:chgData name="Kuan Cheng" userId="85f134d9dbb33a9b" providerId="LiveId" clId="{D5F40D52-2DD0-4D27-A38A-D5BF4452FD5C}" dt="2021-05-20T03:10:30.789" v="689" actId="1076"/>
          <ac:picMkLst>
            <pc:docMk/>
            <pc:sldMk cId="1406997467" sldId="272"/>
            <ac:picMk id="11" creationId="{C3F38E3C-5ECF-42EF-AEC7-C5711BE05960}"/>
          </ac:picMkLst>
        </pc:picChg>
      </pc:sldChg>
      <pc:sldChg chg="del">
        <pc:chgData name="Kuan Cheng" userId="85f134d9dbb33a9b" providerId="LiveId" clId="{D5F40D52-2DD0-4D27-A38A-D5BF4452FD5C}" dt="2021-05-20T02:08:20.159" v="12" actId="47"/>
        <pc:sldMkLst>
          <pc:docMk/>
          <pc:sldMk cId="2674768630" sldId="272"/>
        </pc:sldMkLst>
      </pc:sldChg>
      <pc:sldChg chg="del">
        <pc:chgData name="Kuan Cheng" userId="85f134d9dbb33a9b" providerId="LiveId" clId="{D5F40D52-2DD0-4D27-A38A-D5BF4452FD5C}" dt="2021-05-20T02:08:20.159" v="12" actId="47"/>
        <pc:sldMkLst>
          <pc:docMk/>
          <pc:sldMk cId="1656428723" sldId="273"/>
        </pc:sldMkLst>
      </pc:sldChg>
      <pc:sldChg chg="delSp modSp new mod">
        <pc:chgData name="Kuan Cheng" userId="85f134d9dbb33a9b" providerId="LiveId" clId="{D5F40D52-2DD0-4D27-A38A-D5BF4452FD5C}" dt="2021-05-20T03:13:52.840" v="750" actId="1076"/>
        <pc:sldMkLst>
          <pc:docMk/>
          <pc:sldMk cId="1709348558" sldId="273"/>
        </pc:sldMkLst>
        <pc:spChg chg="mod">
          <ac:chgData name="Kuan Cheng" userId="85f134d9dbb33a9b" providerId="LiveId" clId="{D5F40D52-2DD0-4D27-A38A-D5BF4452FD5C}" dt="2021-05-20T03:10:39.345" v="691"/>
          <ac:spMkLst>
            <pc:docMk/>
            <pc:sldMk cId="1709348558" sldId="273"/>
            <ac:spMk id="2" creationId="{F8317209-2E7E-4616-A129-2781E9310655}"/>
          </ac:spMkLst>
        </pc:spChg>
        <pc:spChg chg="del mod">
          <ac:chgData name="Kuan Cheng" userId="85f134d9dbb33a9b" providerId="LiveId" clId="{D5F40D52-2DD0-4D27-A38A-D5BF4452FD5C}" dt="2021-05-20T03:11:58.692" v="707" actId="478"/>
          <ac:spMkLst>
            <pc:docMk/>
            <pc:sldMk cId="1709348558" sldId="273"/>
            <ac:spMk id="3" creationId="{B244070B-2FCD-491C-921B-AA1215A486B4}"/>
          </ac:spMkLst>
        </pc:spChg>
        <pc:picChg chg="del mod">
          <ac:chgData name="Kuan Cheng" userId="85f134d9dbb33a9b" providerId="LiveId" clId="{D5F40D52-2DD0-4D27-A38A-D5BF4452FD5C}" dt="2021-05-20T03:12:11.991" v="729" actId="478"/>
          <ac:picMkLst>
            <pc:docMk/>
            <pc:sldMk cId="1709348558" sldId="273"/>
            <ac:picMk id="5" creationId="{15471425-B1D6-47E8-90EC-005B314BC443}"/>
          </ac:picMkLst>
        </pc:picChg>
        <pc:picChg chg="mod">
          <ac:chgData name="Kuan Cheng" userId="85f134d9dbb33a9b" providerId="LiveId" clId="{D5F40D52-2DD0-4D27-A38A-D5BF4452FD5C}" dt="2021-05-20T03:12:07.881" v="717" actId="1076"/>
          <ac:picMkLst>
            <pc:docMk/>
            <pc:sldMk cId="1709348558" sldId="273"/>
            <ac:picMk id="7" creationId="{8DA21B22-DDBD-448A-AED0-32C281FBC0A1}"/>
          </ac:picMkLst>
        </pc:picChg>
        <pc:picChg chg="mod ord">
          <ac:chgData name="Kuan Cheng" userId="85f134d9dbb33a9b" providerId="LiveId" clId="{D5F40D52-2DD0-4D27-A38A-D5BF4452FD5C}" dt="2021-05-20T03:12:16.062" v="732" actId="1076"/>
          <ac:picMkLst>
            <pc:docMk/>
            <pc:sldMk cId="1709348558" sldId="273"/>
            <ac:picMk id="9" creationId="{F0A88B92-8B11-473C-8C68-B63D77798BE4}"/>
          </ac:picMkLst>
        </pc:picChg>
        <pc:picChg chg="mod">
          <ac:chgData name="Kuan Cheng" userId="85f134d9dbb33a9b" providerId="LiveId" clId="{D5F40D52-2DD0-4D27-A38A-D5BF4452FD5C}" dt="2021-05-20T03:13:15.954" v="741" actId="1076"/>
          <ac:picMkLst>
            <pc:docMk/>
            <pc:sldMk cId="1709348558" sldId="273"/>
            <ac:picMk id="11" creationId="{4D4C43F9-BB4A-46DF-B000-1BA4DD42F9A6}"/>
          </ac:picMkLst>
        </pc:picChg>
        <pc:picChg chg="mod">
          <ac:chgData name="Kuan Cheng" userId="85f134d9dbb33a9b" providerId="LiveId" clId="{D5F40D52-2DD0-4D27-A38A-D5BF4452FD5C}" dt="2021-05-20T03:13:52.840" v="750" actId="1076"/>
          <ac:picMkLst>
            <pc:docMk/>
            <pc:sldMk cId="1709348558" sldId="273"/>
            <ac:picMk id="13" creationId="{F7621897-D9FD-4FC6-97E7-D575ADEAF680}"/>
          </ac:picMkLst>
        </pc:picChg>
      </pc:sldChg>
      <pc:sldChg chg="delSp modSp new mod">
        <pc:chgData name="Kuan Cheng" userId="85f134d9dbb33a9b" providerId="LiveId" clId="{D5F40D52-2DD0-4D27-A38A-D5BF4452FD5C}" dt="2021-05-20T03:20:01.512" v="791" actId="1076"/>
        <pc:sldMkLst>
          <pc:docMk/>
          <pc:sldMk cId="1900480370" sldId="274"/>
        </pc:sldMkLst>
        <pc:spChg chg="mod">
          <ac:chgData name="Kuan Cheng" userId="85f134d9dbb33a9b" providerId="LiveId" clId="{D5F40D52-2DD0-4D27-A38A-D5BF4452FD5C}" dt="2021-05-20T03:13:59.635" v="752"/>
          <ac:spMkLst>
            <pc:docMk/>
            <pc:sldMk cId="1900480370" sldId="274"/>
            <ac:spMk id="2" creationId="{515FDDCC-409A-45DB-B4BF-A72198E5B995}"/>
          </ac:spMkLst>
        </pc:spChg>
        <pc:spChg chg="del">
          <ac:chgData name="Kuan Cheng" userId="85f134d9dbb33a9b" providerId="LiveId" clId="{D5F40D52-2DD0-4D27-A38A-D5BF4452FD5C}" dt="2021-05-20T03:17:24.369" v="753" actId="478"/>
          <ac:spMkLst>
            <pc:docMk/>
            <pc:sldMk cId="1900480370" sldId="274"/>
            <ac:spMk id="3" creationId="{A70BBEC9-BC68-45E8-9B6C-65C627960A76}"/>
          </ac:spMkLst>
        </pc:spChg>
        <pc:picChg chg="mod">
          <ac:chgData name="Kuan Cheng" userId="85f134d9dbb33a9b" providerId="LiveId" clId="{D5F40D52-2DD0-4D27-A38A-D5BF4452FD5C}" dt="2021-05-20T03:18:12.221" v="762" actId="1076"/>
          <ac:picMkLst>
            <pc:docMk/>
            <pc:sldMk cId="1900480370" sldId="274"/>
            <ac:picMk id="5" creationId="{9D2A8233-319C-4A60-B20D-53D402292A36}"/>
          </ac:picMkLst>
        </pc:picChg>
        <pc:picChg chg="mod">
          <ac:chgData name="Kuan Cheng" userId="85f134d9dbb33a9b" providerId="LiveId" clId="{D5F40D52-2DD0-4D27-A38A-D5BF4452FD5C}" dt="2021-05-20T03:18:42.144" v="771" actId="1076"/>
          <ac:picMkLst>
            <pc:docMk/>
            <pc:sldMk cId="1900480370" sldId="274"/>
            <ac:picMk id="7" creationId="{DD44FCC8-D959-4D8A-9074-4D9721E6B0AF}"/>
          </ac:picMkLst>
        </pc:picChg>
        <pc:picChg chg="mod">
          <ac:chgData name="Kuan Cheng" userId="85f134d9dbb33a9b" providerId="LiveId" clId="{D5F40D52-2DD0-4D27-A38A-D5BF4452FD5C}" dt="2021-05-20T03:19:59.622" v="790" actId="1076"/>
          <ac:picMkLst>
            <pc:docMk/>
            <pc:sldMk cId="1900480370" sldId="274"/>
            <ac:picMk id="9" creationId="{060FBC51-27E4-4BBC-A586-296191DFDDCA}"/>
          </ac:picMkLst>
        </pc:picChg>
        <pc:picChg chg="mod">
          <ac:chgData name="Kuan Cheng" userId="85f134d9dbb33a9b" providerId="LiveId" clId="{D5F40D52-2DD0-4D27-A38A-D5BF4452FD5C}" dt="2021-05-20T03:20:01.512" v="791" actId="1076"/>
          <ac:picMkLst>
            <pc:docMk/>
            <pc:sldMk cId="1900480370" sldId="274"/>
            <ac:picMk id="11" creationId="{15655E91-7847-4A8B-BB4D-E47CEBB1886E}"/>
          </ac:picMkLst>
        </pc:picChg>
      </pc:sldChg>
      <pc:sldChg chg="del">
        <pc:chgData name="Kuan Cheng" userId="85f134d9dbb33a9b" providerId="LiveId" clId="{D5F40D52-2DD0-4D27-A38A-D5BF4452FD5C}" dt="2021-05-20T02:08:20.159" v="12" actId="47"/>
        <pc:sldMkLst>
          <pc:docMk/>
          <pc:sldMk cId="4006805552" sldId="274"/>
        </pc:sldMkLst>
      </pc:sldChg>
      <pc:sldChg chg="delSp modSp new mod">
        <pc:chgData name="Kuan Cheng" userId="85f134d9dbb33a9b" providerId="LiveId" clId="{D5F40D52-2DD0-4D27-A38A-D5BF4452FD5C}" dt="2021-05-20T03:21:37.835" v="821" actId="1076"/>
        <pc:sldMkLst>
          <pc:docMk/>
          <pc:sldMk cId="1529870532" sldId="275"/>
        </pc:sldMkLst>
        <pc:spChg chg="mod">
          <ac:chgData name="Kuan Cheng" userId="85f134d9dbb33a9b" providerId="LiveId" clId="{D5F40D52-2DD0-4D27-A38A-D5BF4452FD5C}" dt="2021-05-20T03:20:08.851" v="793"/>
          <ac:spMkLst>
            <pc:docMk/>
            <pc:sldMk cId="1529870532" sldId="275"/>
            <ac:spMk id="2" creationId="{8DA1F761-6648-48D8-9A40-1C8A394F7BC4}"/>
          </ac:spMkLst>
        </pc:spChg>
        <pc:spChg chg="del">
          <ac:chgData name="Kuan Cheng" userId="85f134d9dbb33a9b" providerId="LiveId" clId="{D5F40D52-2DD0-4D27-A38A-D5BF4452FD5C}" dt="2021-05-20T03:20:10.748" v="794" actId="478"/>
          <ac:spMkLst>
            <pc:docMk/>
            <pc:sldMk cId="1529870532" sldId="275"/>
            <ac:spMk id="3" creationId="{E62162D6-80F1-4B14-9E33-B98AA0BDB08F}"/>
          </ac:spMkLst>
        </pc:spChg>
        <pc:picChg chg="mod">
          <ac:chgData name="Kuan Cheng" userId="85f134d9dbb33a9b" providerId="LiveId" clId="{D5F40D52-2DD0-4D27-A38A-D5BF4452FD5C}" dt="2021-05-20T03:20:56.030" v="803" actId="1076"/>
          <ac:picMkLst>
            <pc:docMk/>
            <pc:sldMk cId="1529870532" sldId="275"/>
            <ac:picMk id="5" creationId="{32D60848-D9D9-4C08-AD93-20932EA19CA4}"/>
          </ac:picMkLst>
        </pc:picChg>
        <pc:picChg chg="mod">
          <ac:chgData name="Kuan Cheng" userId="85f134d9dbb33a9b" providerId="LiveId" clId="{D5F40D52-2DD0-4D27-A38A-D5BF4452FD5C}" dt="2021-05-20T03:21:18.229" v="812" actId="1076"/>
          <ac:picMkLst>
            <pc:docMk/>
            <pc:sldMk cId="1529870532" sldId="275"/>
            <ac:picMk id="7" creationId="{3723AD19-6E03-4352-B092-2281AC0EE1EF}"/>
          </ac:picMkLst>
        </pc:picChg>
        <pc:picChg chg="mod">
          <ac:chgData name="Kuan Cheng" userId="85f134d9dbb33a9b" providerId="LiveId" clId="{D5F40D52-2DD0-4D27-A38A-D5BF4452FD5C}" dt="2021-05-20T03:21:37.835" v="821" actId="1076"/>
          <ac:picMkLst>
            <pc:docMk/>
            <pc:sldMk cId="1529870532" sldId="275"/>
            <ac:picMk id="9" creationId="{15D7D38D-E345-4F37-AE07-F60EDD6AC7E8}"/>
          </ac:picMkLst>
        </pc:picChg>
      </pc:sldChg>
      <pc:sldChg chg="del">
        <pc:chgData name="Kuan Cheng" userId="85f134d9dbb33a9b" providerId="LiveId" clId="{D5F40D52-2DD0-4D27-A38A-D5BF4452FD5C}" dt="2021-05-20T02:08:20.159" v="12" actId="47"/>
        <pc:sldMkLst>
          <pc:docMk/>
          <pc:sldMk cId="3906874537" sldId="275"/>
        </pc:sldMkLst>
      </pc:sldChg>
      <pc:sldChg chg="del">
        <pc:chgData name="Kuan Cheng" userId="85f134d9dbb33a9b" providerId="LiveId" clId="{D5F40D52-2DD0-4D27-A38A-D5BF4452FD5C}" dt="2021-05-20T02:08:20.159" v="12" actId="47"/>
        <pc:sldMkLst>
          <pc:docMk/>
          <pc:sldMk cId="1130460324" sldId="276"/>
        </pc:sldMkLst>
      </pc:sldChg>
      <pc:sldChg chg="delSp modSp new mod">
        <pc:chgData name="Kuan Cheng" userId="85f134d9dbb33a9b" providerId="LiveId" clId="{D5F40D52-2DD0-4D27-A38A-D5BF4452FD5C}" dt="2021-05-20T03:23:14.509" v="851" actId="1076"/>
        <pc:sldMkLst>
          <pc:docMk/>
          <pc:sldMk cId="2582995159" sldId="276"/>
        </pc:sldMkLst>
        <pc:spChg chg="mod">
          <ac:chgData name="Kuan Cheng" userId="85f134d9dbb33a9b" providerId="LiveId" clId="{D5F40D52-2DD0-4D27-A38A-D5BF4452FD5C}" dt="2021-05-20T03:21:44.223" v="823"/>
          <ac:spMkLst>
            <pc:docMk/>
            <pc:sldMk cId="2582995159" sldId="276"/>
            <ac:spMk id="2" creationId="{BEAB99E7-B418-4DA1-8C92-3CA738D11C97}"/>
          </ac:spMkLst>
        </pc:spChg>
        <pc:spChg chg="del">
          <ac:chgData name="Kuan Cheng" userId="85f134d9dbb33a9b" providerId="LiveId" clId="{D5F40D52-2DD0-4D27-A38A-D5BF4452FD5C}" dt="2021-05-20T03:21:52.681" v="824" actId="478"/>
          <ac:spMkLst>
            <pc:docMk/>
            <pc:sldMk cId="2582995159" sldId="276"/>
            <ac:spMk id="3" creationId="{C30F8A31-9874-4CBF-99CE-23824DC24251}"/>
          </ac:spMkLst>
        </pc:spChg>
        <pc:picChg chg="mod">
          <ac:chgData name="Kuan Cheng" userId="85f134d9dbb33a9b" providerId="LiveId" clId="{D5F40D52-2DD0-4D27-A38A-D5BF4452FD5C}" dt="2021-05-20T03:22:38.292" v="833" actId="1076"/>
          <ac:picMkLst>
            <pc:docMk/>
            <pc:sldMk cId="2582995159" sldId="276"/>
            <ac:picMk id="5" creationId="{B8E221B7-D009-430B-A62B-3BB4B3721E5B}"/>
          </ac:picMkLst>
        </pc:picChg>
        <pc:picChg chg="mod">
          <ac:chgData name="Kuan Cheng" userId="85f134d9dbb33a9b" providerId="LiveId" clId="{D5F40D52-2DD0-4D27-A38A-D5BF4452FD5C}" dt="2021-05-20T03:22:50.054" v="842" actId="1076"/>
          <ac:picMkLst>
            <pc:docMk/>
            <pc:sldMk cId="2582995159" sldId="276"/>
            <ac:picMk id="7" creationId="{93248D01-20D0-40BB-A4F9-21014FB31D26}"/>
          </ac:picMkLst>
        </pc:picChg>
        <pc:picChg chg="mod">
          <ac:chgData name="Kuan Cheng" userId="85f134d9dbb33a9b" providerId="LiveId" clId="{D5F40D52-2DD0-4D27-A38A-D5BF4452FD5C}" dt="2021-05-20T03:23:14.509" v="851" actId="1076"/>
          <ac:picMkLst>
            <pc:docMk/>
            <pc:sldMk cId="2582995159" sldId="276"/>
            <ac:picMk id="9" creationId="{53E90677-C441-479E-B1FC-4E4D2B9B6F01}"/>
          </ac:picMkLst>
        </pc:picChg>
      </pc:sldChg>
      <pc:sldChg chg="del">
        <pc:chgData name="Kuan Cheng" userId="85f134d9dbb33a9b" providerId="LiveId" clId="{D5F40D52-2DD0-4D27-A38A-D5BF4452FD5C}" dt="2021-05-20T02:08:20.159" v="12" actId="47"/>
        <pc:sldMkLst>
          <pc:docMk/>
          <pc:sldMk cId="768437209" sldId="277"/>
        </pc:sldMkLst>
      </pc:sldChg>
      <pc:sldChg chg="delSp modSp new mod">
        <pc:chgData name="Kuan Cheng" userId="85f134d9dbb33a9b" providerId="LiveId" clId="{D5F40D52-2DD0-4D27-A38A-D5BF4452FD5C}" dt="2021-05-20T03:25:22.094" v="904" actId="1076"/>
        <pc:sldMkLst>
          <pc:docMk/>
          <pc:sldMk cId="4128821434" sldId="277"/>
        </pc:sldMkLst>
        <pc:spChg chg="mod">
          <ac:chgData name="Kuan Cheng" userId="85f134d9dbb33a9b" providerId="LiveId" clId="{D5F40D52-2DD0-4D27-A38A-D5BF4452FD5C}" dt="2021-05-20T03:23:19.626" v="853"/>
          <ac:spMkLst>
            <pc:docMk/>
            <pc:sldMk cId="4128821434" sldId="277"/>
            <ac:spMk id="2" creationId="{E714B65A-1D98-444A-AE40-89C52757FFE3}"/>
          </ac:spMkLst>
        </pc:spChg>
        <pc:spChg chg="del">
          <ac:chgData name="Kuan Cheng" userId="85f134d9dbb33a9b" providerId="LiveId" clId="{D5F40D52-2DD0-4D27-A38A-D5BF4452FD5C}" dt="2021-05-20T03:23:30.379" v="854" actId="478"/>
          <ac:spMkLst>
            <pc:docMk/>
            <pc:sldMk cId="4128821434" sldId="277"/>
            <ac:spMk id="3" creationId="{D2517557-B78C-40D1-B69F-4F47873B097A}"/>
          </ac:spMkLst>
        </pc:spChg>
        <pc:picChg chg="del mod">
          <ac:chgData name="Kuan Cheng" userId="85f134d9dbb33a9b" providerId="LiveId" clId="{D5F40D52-2DD0-4D27-A38A-D5BF4452FD5C}" dt="2021-05-20T03:23:57.026" v="875" actId="478"/>
          <ac:picMkLst>
            <pc:docMk/>
            <pc:sldMk cId="4128821434" sldId="277"/>
            <ac:picMk id="5" creationId="{6804CE64-F7BD-4875-89DD-E801E657CC85}"/>
          </ac:picMkLst>
        </pc:picChg>
        <pc:picChg chg="mod ord">
          <ac:chgData name="Kuan Cheng" userId="85f134d9dbb33a9b" providerId="LiveId" clId="{D5F40D52-2DD0-4D27-A38A-D5BF4452FD5C}" dt="2021-05-20T03:23:57.026" v="877" actId="962"/>
          <ac:picMkLst>
            <pc:docMk/>
            <pc:sldMk cId="4128821434" sldId="277"/>
            <ac:picMk id="7" creationId="{3C09DAB9-A855-414B-9E40-4CB09368ECBF}"/>
          </ac:picMkLst>
        </pc:picChg>
        <pc:picChg chg="mod">
          <ac:chgData name="Kuan Cheng" userId="85f134d9dbb33a9b" providerId="LiveId" clId="{D5F40D52-2DD0-4D27-A38A-D5BF4452FD5C}" dt="2021-05-20T03:24:19.621" v="886" actId="1076"/>
          <ac:picMkLst>
            <pc:docMk/>
            <pc:sldMk cId="4128821434" sldId="277"/>
            <ac:picMk id="9" creationId="{00A26EBE-79C2-49B9-9006-DF604DEE51E2}"/>
          </ac:picMkLst>
        </pc:picChg>
        <pc:picChg chg="mod">
          <ac:chgData name="Kuan Cheng" userId="85f134d9dbb33a9b" providerId="LiveId" clId="{D5F40D52-2DD0-4D27-A38A-D5BF4452FD5C}" dt="2021-05-20T03:25:03.867" v="895" actId="1076"/>
          <ac:picMkLst>
            <pc:docMk/>
            <pc:sldMk cId="4128821434" sldId="277"/>
            <ac:picMk id="11" creationId="{AFF06381-E59A-4B6A-9F11-0D334D926943}"/>
          </ac:picMkLst>
        </pc:picChg>
        <pc:picChg chg="mod">
          <ac:chgData name="Kuan Cheng" userId="85f134d9dbb33a9b" providerId="LiveId" clId="{D5F40D52-2DD0-4D27-A38A-D5BF4452FD5C}" dt="2021-05-20T03:25:22.094" v="904" actId="1076"/>
          <ac:picMkLst>
            <pc:docMk/>
            <pc:sldMk cId="4128821434" sldId="277"/>
            <ac:picMk id="13" creationId="{2808C9FB-8F20-401C-99A8-92B47D24F09B}"/>
          </ac:picMkLst>
        </pc:picChg>
      </pc:sldChg>
      <pc:sldChg chg="del">
        <pc:chgData name="Kuan Cheng" userId="85f134d9dbb33a9b" providerId="LiveId" clId="{D5F40D52-2DD0-4D27-A38A-D5BF4452FD5C}" dt="2021-05-20T02:08:20.159" v="12" actId="47"/>
        <pc:sldMkLst>
          <pc:docMk/>
          <pc:sldMk cId="3049893601" sldId="278"/>
        </pc:sldMkLst>
      </pc:sldChg>
      <pc:sldChg chg="addSp delSp modSp new mod">
        <pc:chgData name="Kuan Cheng" userId="85f134d9dbb33a9b" providerId="LiveId" clId="{D5F40D52-2DD0-4D27-A38A-D5BF4452FD5C}" dt="2021-05-20T03:27:41.218" v="942" actId="1076"/>
        <pc:sldMkLst>
          <pc:docMk/>
          <pc:sldMk cId="3356446177" sldId="278"/>
        </pc:sldMkLst>
        <pc:spChg chg="mod">
          <ac:chgData name="Kuan Cheng" userId="85f134d9dbb33a9b" providerId="LiveId" clId="{D5F40D52-2DD0-4D27-A38A-D5BF4452FD5C}" dt="2021-05-20T03:25:29.896" v="906"/>
          <ac:spMkLst>
            <pc:docMk/>
            <pc:sldMk cId="3356446177" sldId="278"/>
            <ac:spMk id="2" creationId="{05FD9DCE-8E88-4F78-8C80-31F856CA45D2}"/>
          </ac:spMkLst>
        </pc:spChg>
        <pc:spChg chg="del">
          <ac:chgData name="Kuan Cheng" userId="85f134d9dbb33a9b" providerId="LiveId" clId="{D5F40D52-2DD0-4D27-A38A-D5BF4452FD5C}" dt="2021-05-20T03:25:35.807" v="907" actId="478"/>
          <ac:spMkLst>
            <pc:docMk/>
            <pc:sldMk cId="3356446177" sldId="278"/>
            <ac:spMk id="3" creationId="{2C8F5054-3131-4186-976C-01DB815917BF}"/>
          </ac:spMkLst>
        </pc:spChg>
        <pc:picChg chg="add mod">
          <ac:chgData name="Kuan Cheng" userId="85f134d9dbb33a9b" providerId="LiveId" clId="{D5F40D52-2DD0-4D27-A38A-D5BF4452FD5C}" dt="2021-05-20T03:27:25.518" v="938" actId="1076"/>
          <ac:picMkLst>
            <pc:docMk/>
            <pc:sldMk cId="3356446177" sldId="278"/>
            <ac:picMk id="4" creationId="{84F73BC3-18A9-4006-B50C-D51913820648}"/>
          </ac:picMkLst>
        </pc:picChg>
        <pc:picChg chg="mod">
          <ac:chgData name="Kuan Cheng" userId="85f134d9dbb33a9b" providerId="LiveId" clId="{D5F40D52-2DD0-4D27-A38A-D5BF4452FD5C}" dt="2021-05-20T03:27:24.364" v="937" actId="1076"/>
          <ac:picMkLst>
            <pc:docMk/>
            <pc:sldMk cId="3356446177" sldId="278"/>
            <ac:picMk id="6" creationId="{D92C9BDA-6445-4769-91CA-D5A13926BDB7}"/>
          </ac:picMkLst>
        </pc:picChg>
        <pc:picChg chg="mod">
          <ac:chgData name="Kuan Cheng" userId="85f134d9dbb33a9b" providerId="LiveId" clId="{D5F40D52-2DD0-4D27-A38A-D5BF4452FD5C}" dt="2021-05-20T03:27:34.314" v="941" actId="1076"/>
          <ac:picMkLst>
            <pc:docMk/>
            <pc:sldMk cId="3356446177" sldId="278"/>
            <ac:picMk id="8" creationId="{8BD6D001-F23A-47A0-9E6E-B9806C0F500D}"/>
          </ac:picMkLst>
        </pc:picChg>
        <pc:picChg chg="mod">
          <ac:chgData name="Kuan Cheng" userId="85f134d9dbb33a9b" providerId="LiveId" clId="{D5F40D52-2DD0-4D27-A38A-D5BF4452FD5C}" dt="2021-05-20T03:27:41.218" v="942" actId="1076"/>
          <ac:picMkLst>
            <pc:docMk/>
            <pc:sldMk cId="3356446177" sldId="278"/>
            <ac:picMk id="10" creationId="{7C5FB3F3-1DF0-43CE-BE0A-D75BD8DE31B1}"/>
          </ac:picMkLst>
        </pc:picChg>
      </pc:sldChg>
    </pc:docChg>
  </pc:docChgLst>
  <pc:docChgLst>
    <pc:chgData name="Kuan Cheng" userId="85f134d9dbb33a9b" providerId="LiveId" clId="{0D1D76A0-5C10-4B55-AE19-EFD27F8AACC2}"/>
    <pc:docChg chg="modSld">
      <pc:chgData name="Kuan Cheng" userId="85f134d9dbb33a9b" providerId="LiveId" clId="{0D1D76A0-5C10-4B55-AE19-EFD27F8AACC2}" dt="2022-04-15T04:56:54.619" v="45" actId="20577"/>
      <pc:docMkLst>
        <pc:docMk/>
      </pc:docMkLst>
      <pc:sldChg chg="modSp">
        <pc:chgData name="Kuan Cheng" userId="85f134d9dbb33a9b" providerId="LiveId" clId="{0D1D76A0-5C10-4B55-AE19-EFD27F8AACC2}" dt="2022-04-15T04:53:33.490" v="4" actId="20577"/>
        <pc:sldMkLst>
          <pc:docMk/>
          <pc:sldMk cId="131123104" sldId="264"/>
        </pc:sldMkLst>
        <pc:spChg chg="mod">
          <ac:chgData name="Kuan Cheng" userId="85f134d9dbb33a9b" providerId="LiveId" clId="{0D1D76A0-5C10-4B55-AE19-EFD27F8AACC2}" dt="2022-04-15T04:53:33.490" v="4" actId="20577"/>
          <ac:spMkLst>
            <pc:docMk/>
            <pc:sldMk cId="131123104" sldId="264"/>
            <ac:spMk id="3" creationId="{2852BFB9-E203-4775-856C-64F35F977BA9}"/>
          </ac:spMkLst>
        </pc:spChg>
      </pc:sldChg>
      <pc:sldChg chg="modSp modAnim">
        <pc:chgData name="Kuan Cheng" userId="85f134d9dbb33a9b" providerId="LiveId" clId="{0D1D76A0-5C10-4B55-AE19-EFD27F8AACC2}" dt="2022-04-15T04:56:54.619" v="45" actId="20577"/>
        <pc:sldMkLst>
          <pc:docMk/>
          <pc:sldMk cId="1438549171" sldId="268"/>
        </pc:sldMkLst>
        <pc:spChg chg="mod">
          <ac:chgData name="Kuan Cheng" userId="85f134d9dbb33a9b" providerId="LiveId" clId="{0D1D76A0-5C10-4B55-AE19-EFD27F8AACC2}" dt="2022-04-15T04:56:54.619" v="45" actId="20577"/>
          <ac:spMkLst>
            <pc:docMk/>
            <pc:sldMk cId="1438549171" sldId="268"/>
            <ac:spMk id="3" creationId="{D9F29A47-C04F-4A88-AC71-2D1AAD367C4A}"/>
          </ac:spMkLst>
        </pc:spChg>
      </pc:sldChg>
    </pc:docChg>
  </pc:docChgLst>
  <pc:docChgLst>
    <pc:chgData name="Kuan Cheng" userId="85f134d9dbb33a9b" providerId="LiveId" clId="{729086B7-2660-4B88-A277-6E2C4D042EA6}"/>
    <pc:docChg chg="undo custSel addSld delSld modSld">
      <pc:chgData name="Kuan Cheng" userId="85f134d9dbb33a9b" providerId="LiveId" clId="{729086B7-2660-4B88-A277-6E2C4D042EA6}" dt="2021-05-14T05:23:19.874" v="1260"/>
      <pc:docMkLst>
        <pc:docMk/>
      </pc:docMkLst>
      <pc:sldChg chg="addSp delSp modSp new del mod">
        <pc:chgData name="Kuan Cheng" userId="85f134d9dbb33a9b" providerId="LiveId" clId="{729086B7-2660-4B88-A277-6E2C4D042EA6}" dt="2021-05-13T07:16:34.188" v="9" actId="47"/>
        <pc:sldMkLst>
          <pc:docMk/>
          <pc:sldMk cId="2129970063" sldId="256"/>
        </pc:sldMkLst>
        <pc:spChg chg="mod">
          <ac:chgData name="Kuan Cheng" userId="85f134d9dbb33a9b" providerId="LiveId" clId="{729086B7-2660-4B88-A277-6E2C4D042EA6}" dt="2021-05-13T07:16:03.219" v="3" actId="27636"/>
          <ac:spMkLst>
            <pc:docMk/>
            <pc:sldMk cId="2129970063" sldId="256"/>
            <ac:spMk id="2" creationId="{E6D045D4-0454-4935-B34D-0424FACF6A07}"/>
          </ac:spMkLst>
        </pc:spChg>
        <pc:spChg chg="add del mod">
          <ac:chgData name="Kuan Cheng" userId="85f134d9dbb33a9b" providerId="LiveId" clId="{729086B7-2660-4B88-A277-6E2C4D042EA6}" dt="2021-05-13T07:16:05.977" v="5"/>
          <ac:spMkLst>
            <pc:docMk/>
            <pc:sldMk cId="2129970063" sldId="256"/>
            <ac:spMk id="4" creationId="{7DCB644B-46D7-49AF-8ACA-F228ABD6791C}"/>
          </ac:spMkLst>
        </pc:spChg>
      </pc:sldChg>
      <pc:sldChg chg="modSp add mod">
        <pc:chgData name="Kuan Cheng" userId="85f134d9dbb33a9b" providerId="LiveId" clId="{729086B7-2660-4B88-A277-6E2C4D042EA6}" dt="2021-05-13T07:16:49.197" v="18" actId="20577"/>
        <pc:sldMkLst>
          <pc:docMk/>
          <pc:sldMk cId="2857381380" sldId="257"/>
        </pc:sldMkLst>
        <pc:spChg chg="mod">
          <ac:chgData name="Kuan Cheng" userId="85f134d9dbb33a9b" providerId="LiveId" clId="{729086B7-2660-4B88-A277-6E2C4D042EA6}" dt="2021-05-13T07:16:49.197" v="18" actId="20577"/>
          <ac:spMkLst>
            <pc:docMk/>
            <pc:sldMk cId="2857381380" sldId="257"/>
            <ac:spMk id="2" creationId="{D8E11403-6D6E-4C0E-88A5-ECE5C9A89372}"/>
          </ac:spMkLst>
        </pc:spChg>
      </pc:sldChg>
      <pc:sldChg chg="modSp new mod modAnim">
        <pc:chgData name="Kuan Cheng" userId="85f134d9dbb33a9b" providerId="LiveId" clId="{729086B7-2660-4B88-A277-6E2C4D042EA6}" dt="2021-05-14T05:20:23.511" v="1203"/>
        <pc:sldMkLst>
          <pc:docMk/>
          <pc:sldMk cId="2736591549" sldId="258"/>
        </pc:sldMkLst>
        <pc:spChg chg="mod">
          <ac:chgData name="Kuan Cheng" userId="85f134d9dbb33a9b" providerId="LiveId" clId="{729086B7-2660-4B88-A277-6E2C4D042EA6}" dt="2021-05-13T07:17:11.915" v="20"/>
          <ac:spMkLst>
            <pc:docMk/>
            <pc:sldMk cId="2736591549" sldId="258"/>
            <ac:spMk id="2" creationId="{8C9FCE81-98CC-410D-8F43-9679CA0EB5D4}"/>
          </ac:spMkLst>
        </pc:spChg>
        <pc:spChg chg="mod">
          <ac:chgData name="Kuan Cheng" userId="85f134d9dbb33a9b" providerId="LiveId" clId="{729086B7-2660-4B88-A277-6E2C4D042EA6}" dt="2021-05-13T07:17:27.026" v="24"/>
          <ac:spMkLst>
            <pc:docMk/>
            <pc:sldMk cId="2736591549" sldId="258"/>
            <ac:spMk id="3" creationId="{82E32A5A-C211-4A9F-994C-8ED99C442F2E}"/>
          </ac:spMkLst>
        </pc:spChg>
      </pc:sldChg>
      <pc:sldChg chg="delSp modSp new mod modAnim">
        <pc:chgData name="Kuan Cheng" userId="85f134d9dbb33a9b" providerId="LiveId" clId="{729086B7-2660-4B88-A277-6E2C4D042EA6}" dt="2021-05-14T05:20:32.177" v="1206"/>
        <pc:sldMkLst>
          <pc:docMk/>
          <pc:sldMk cId="861167595" sldId="259"/>
        </pc:sldMkLst>
        <pc:spChg chg="mod">
          <ac:chgData name="Kuan Cheng" userId="85f134d9dbb33a9b" providerId="LiveId" clId="{729086B7-2660-4B88-A277-6E2C4D042EA6}" dt="2021-05-13T07:17:36.484" v="26"/>
          <ac:spMkLst>
            <pc:docMk/>
            <pc:sldMk cId="861167595" sldId="259"/>
            <ac:spMk id="2" creationId="{AA70C527-C391-4548-BFA0-857F740F1BE4}"/>
          </ac:spMkLst>
        </pc:spChg>
        <pc:spChg chg="del mod">
          <ac:chgData name="Kuan Cheng" userId="85f134d9dbb33a9b" providerId="LiveId" clId="{729086B7-2660-4B88-A277-6E2C4D042EA6}" dt="2021-05-13T07:19:12.399" v="36" actId="478"/>
          <ac:spMkLst>
            <pc:docMk/>
            <pc:sldMk cId="861167595" sldId="259"/>
            <ac:spMk id="3" creationId="{734C6F55-F5C3-4A36-9E6E-9C671B158302}"/>
          </ac:spMkLst>
        </pc:spChg>
        <pc:picChg chg="mod">
          <ac:chgData name="Kuan Cheng" userId="85f134d9dbb33a9b" providerId="LiveId" clId="{729086B7-2660-4B88-A277-6E2C4D042EA6}" dt="2021-05-13T07:19:15.052" v="37" actId="1076"/>
          <ac:picMkLst>
            <pc:docMk/>
            <pc:sldMk cId="861167595" sldId="259"/>
            <ac:picMk id="5" creationId="{177E9BD9-33A6-47DA-9D67-F522C7A5CD80}"/>
          </ac:picMkLst>
        </pc:picChg>
        <pc:picChg chg="del mod">
          <ac:chgData name="Kuan Cheng" userId="85f134d9dbb33a9b" providerId="LiveId" clId="{729086B7-2660-4B88-A277-6E2C4D042EA6}" dt="2021-05-13T07:20:36.232" v="56" actId="478"/>
          <ac:picMkLst>
            <pc:docMk/>
            <pc:sldMk cId="861167595" sldId="259"/>
            <ac:picMk id="7" creationId="{0075DD2B-CFCF-4444-B35D-4AB5700626D5}"/>
          </ac:picMkLst>
        </pc:picChg>
        <pc:picChg chg="mod ord">
          <ac:chgData name="Kuan Cheng" userId="85f134d9dbb33a9b" providerId="LiveId" clId="{729086B7-2660-4B88-A277-6E2C4D042EA6}" dt="2021-05-13T07:21:28.766" v="64" actId="1076"/>
          <ac:picMkLst>
            <pc:docMk/>
            <pc:sldMk cId="861167595" sldId="259"/>
            <ac:picMk id="9" creationId="{FA923AC4-52CB-4584-9C13-FAFD4CDE53D7}"/>
          </ac:picMkLst>
        </pc:picChg>
        <pc:picChg chg="mod">
          <ac:chgData name="Kuan Cheng" userId="85f134d9dbb33a9b" providerId="LiveId" clId="{729086B7-2660-4B88-A277-6E2C4D042EA6}" dt="2021-05-13T07:21:31.825" v="65" actId="1076"/>
          <ac:picMkLst>
            <pc:docMk/>
            <pc:sldMk cId="861167595" sldId="259"/>
            <ac:picMk id="11" creationId="{CB072652-1F2B-4EF7-9EB9-6457E433F4FA}"/>
          </ac:picMkLst>
        </pc:picChg>
      </pc:sldChg>
      <pc:sldChg chg="modSp new mod modAnim">
        <pc:chgData name="Kuan Cheng" userId="85f134d9dbb33a9b" providerId="LiveId" clId="{729086B7-2660-4B88-A277-6E2C4D042EA6}" dt="2021-05-14T05:20:34.782" v="1207"/>
        <pc:sldMkLst>
          <pc:docMk/>
          <pc:sldMk cId="2436166080" sldId="260"/>
        </pc:sldMkLst>
        <pc:spChg chg="mod">
          <ac:chgData name="Kuan Cheng" userId="85f134d9dbb33a9b" providerId="LiveId" clId="{729086B7-2660-4B88-A277-6E2C4D042EA6}" dt="2021-05-13T07:21:43.173" v="67"/>
          <ac:spMkLst>
            <pc:docMk/>
            <pc:sldMk cId="2436166080" sldId="260"/>
            <ac:spMk id="2" creationId="{BC590920-2E3E-4519-986A-CB386FAD8D05}"/>
          </ac:spMkLst>
        </pc:spChg>
        <pc:spChg chg="mod">
          <ac:chgData name="Kuan Cheng" userId="85f134d9dbb33a9b" providerId="LiveId" clId="{729086B7-2660-4B88-A277-6E2C4D042EA6}" dt="2021-05-14T05:19:55.959" v="1202"/>
          <ac:spMkLst>
            <pc:docMk/>
            <pc:sldMk cId="2436166080" sldId="260"/>
            <ac:spMk id="3" creationId="{84A91DC7-C8B1-4A20-B150-7D4B9218C7F8}"/>
          </ac:spMkLst>
        </pc:spChg>
      </pc:sldChg>
      <pc:sldChg chg="modSp new mod modAnim">
        <pc:chgData name="Kuan Cheng" userId="85f134d9dbb33a9b" providerId="LiveId" clId="{729086B7-2660-4B88-A277-6E2C4D042EA6}" dt="2021-05-14T05:20:38.924" v="1208"/>
        <pc:sldMkLst>
          <pc:docMk/>
          <pc:sldMk cId="889300632" sldId="261"/>
        </pc:sldMkLst>
        <pc:spChg chg="mod">
          <ac:chgData name="Kuan Cheng" userId="85f134d9dbb33a9b" providerId="LiveId" clId="{729086B7-2660-4B88-A277-6E2C4D042EA6}" dt="2021-05-13T07:22:35.181" v="82"/>
          <ac:spMkLst>
            <pc:docMk/>
            <pc:sldMk cId="889300632" sldId="261"/>
            <ac:spMk id="2" creationId="{43B4ADE1-FE37-4793-8C74-8A2DCDB9166D}"/>
          </ac:spMkLst>
        </pc:spChg>
        <pc:spChg chg="mod">
          <ac:chgData name="Kuan Cheng" userId="85f134d9dbb33a9b" providerId="LiveId" clId="{729086B7-2660-4B88-A277-6E2C4D042EA6}" dt="2021-05-14T04:47:03.308" v="953" actId="20577"/>
          <ac:spMkLst>
            <pc:docMk/>
            <pc:sldMk cId="889300632" sldId="261"/>
            <ac:spMk id="3" creationId="{186F11F1-3C60-4888-89D4-149FA4A73356}"/>
          </ac:spMkLst>
        </pc:spChg>
      </pc:sldChg>
      <pc:sldChg chg="delSp modSp new mod modAnim">
        <pc:chgData name="Kuan Cheng" userId="85f134d9dbb33a9b" providerId="LiveId" clId="{729086B7-2660-4B88-A277-6E2C4D042EA6}" dt="2021-05-14T05:20:47.869" v="1211"/>
        <pc:sldMkLst>
          <pc:docMk/>
          <pc:sldMk cId="4081860260" sldId="262"/>
        </pc:sldMkLst>
        <pc:spChg chg="mod">
          <ac:chgData name="Kuan Cheng" userId="85f134d9dbb33a9b" providerId="LiveId" clId="{729086B7-2660-4B88-A277-6E2C4D042EA6}" dt="2021-05-13T07:23:38.662" v="108"/>
          <ac:spMkLst>
            <pc:docMk/>
            <pc:sldMk cId="4081860260" sldId="262"/>
            <ac:spMk id="2" creationId="{01795133-9518-4E5A-AE8E-F0611A997F7D}"/>
          </ac:spMkLst>
        </pc:spChg>
        <pc:spChg chg="del">
          <ac:chgData name="Kuan Cheng" userId="85f134d9dbb33a9b" providerId="LiveId" clId="{729086B7-2660-4B88-A277-6E2C4D042EA6}" dt="2021-05-13T07:23:53.520" v="109" actId="478"/>
          <ac:spMkLst>
            <pc:docMk/>
            <pc:sldMk cId="4081860260" sldId="262"/>
            <ac:spMk id="3" creationId="{83A211BA-9EA4-486B-8060-B7C772AEA9D0}"/>
          </ac:spMkLst>
        </pc:spChg>
        <pc:picChg chg="mod">
          <ac:chgData name="Kuan Cheng" userId="85f134d9dbb33a9b" providerId="LiveId" clId="{729086B7-2660-4B88-A277-6E2C4D042EA6}" dt="2021-05-13T07:24:14.425" v="116" actId="1076"/>
          <ac:picMkLst>
            <pc:docMk/>
            <pc:sldMk cId="4081860260" sldId="262"/>
            <ac:picMk id="5" creationId="{628D8C2B-A686-4A8A-ADFC-EC6DA00E7C6A}"/>
          </ac:picMkLst>
        </pc:picChg>
        <pc:picChg chg="mod">
          <ac:chgData name="Kuan Cheng" userId="85f134d9dbb33a9b" providerId="LiveId" clId="{729086B7-2660-4B88-A277-6E2C4D042EA6}" dt="2021-05-13T07:24:58.569" v="123" actId="1076"/>
          <ac:picMkLst>
            <pc:docMk/>
            <pc:sldMk cId="4081860260" sldId="262"/>
            <ac:picMk id="7" creationId="{91867F8C-5EC7-44DC-A6AC-132A014C8A11}"/>
          </ac:picMkLst>
        </pc:picChg>
        <pc:picChg chg="mod">
          <ac:chgData name="Kuan Cheng" userId="85f134d9dbb33a9b" providerId="LiveId" clId="{729086B7-2660-4B88-A277-6E2C4D042EA6}" dt="2021-05-13T07:25:31.234" v="130" actId="1076"/>
          <ac:picMkLst>
            <pc:docMk/>
            <pc:sldMk cId="4081860260" sldId="262"/>
            <ac:picMk id="9" creationId="{63E9D51E-A42B-45FE-B314-2E0F544C78D1}"/>
          </ac:picMkLst>
        </pc:picChg>
      </pc:sldChg>
      <pc:sldChg chg="modSp new mod modAnim">
        <pc:chgData name="Kuan Cheng" userId="85f134d9dbb33a9b" providerId="LiveId" clId="{729086B7-2660-4B88-A277-6E2C4D042EA6}" dt="2021-05-14T05:20:50.899" v="1212"/>
        <pc:sldMkLst>
          <pc:docMk/>
          <pc:sldMk cId="44031813" sldId="263"/>
        </pc:sldMkLst>
        <pc:spChg chg="mod">
          <ac:chgData name="Kuan Cheng" userId="85f134d9dbb33a9b" providerId="LiveId" clId="{729086B7-2660-4B88-A277-6E2C4D042EA6}" dt="2021-05-13T07:25:38.896" v="132"/>
          <ac:spMkLst>
            <pc:docMk/>
            <pc:sldMk cId="44031813" sldId="263"/>
            <ac:spMk id="2" creationId="{3B76D411-AE59-47C5-9DCF-EF1708A1069A}"/>
          </ac:spMkLst>
        </pc:spChg>
        <pc:spChg chg="mod">
          <ac:chgData name="Kuan Cheng" userId="85f134d9dbb33a9b" providerId="LiveId" clId="{729086B7-2660-4B88-A277-6E2C4D042EA6}" dt="2021-05-13T07:26:03.600" v="143" actId="20577"/>
          <ac:spMkLst>
            <pc:docMk/>
            <pc:sldMk cId="44031813" sldId="263"/>
            <ac:spMk id="3" creationId="{BB11D293-3560-4B63-9A55-ACBAC7D0CA44}"/>
          </ac:spMkLst>
        </pc:spChg>
      </pc:sldChg>
      <pc:sldChg chg="addSp delSp modSp new mod modAnim">
        <pc:chgData name="Kuan Cheng" userId="85f134d9dbb33a9b" providerId="LiveId" clId="{729086B7-2660-4B88-A277-6E2C4D042EA6}" dt="2021-05-14T05:21:06.304" v="1217"/>
        <pc:sldMkLst>
          <pc:docMk/>
          <pc:sldMk cId="3466586526" sldId="264"/>
        </pc:sldMkLst>
        <pc:spChg chg="mod">
          <ac:chgData name="Kuan Cheng" userId="85f134d9dbb33a9b" providerId="LiveId" clId="{729086B7-2660-4B88-A277-6E2C4D042EA6}" dt="2021-05-13T07:26:14.286" v="145"/>
          <ac:spMkLst>
            <pc:docMk/>
            <pc:sldMk cId="3466586526" sldId="264"/>
            <ac:spMk id="2" creationId="{4C68F304-D58F-43B4-B2AA-55820ACC51CD}"/>
          </ac:spMkLst>
        </pc:spChg>
        <pc:spChg chg="del mod">
          <ac:chgData name="Kuan Cheng" userId="85f134d9dbb33a9b" providerId="LiveId" clId="{729086B7-2660-4B88-A277-6E2C4D042EA6}" dt="2021-05-13T07:34:15.044" v="251" actId="478"/>
          <ac:spMkLst>
            <pc:docMk/>
            <pc:sldMk cId="3466586526" sldId="264"/>
            <ac:spMk id="3" creationId="{811AAC63-D8EC-4BFE-AE31-CA26FB5F04CA}"/>
          </ac:spMkLst>
        </pc:spChg>
        <pc:spChg chg="add del mod">
          <ac:chgData name="Kuan Cheng" userId="85f134d9dbb33a9b" providerId="LiveId" clId="{729086B7-2660-4B88-A277-6E2C4D042EA6}" dt="2021-05-13T07:34:20.227" v="261" actId="478"/>
          <ac:spMkLst>
            <pc:docMk/>
            <pc:sldMk cId="3466586526" sldId="264"/>
            <ac:spMk id="23" creationId="{BBB582CC-4072-4D0E-9454-3C4961F4A692}"/>
          </ac:spMkLst>
        </pc:spChg>
        <pc:picChg chg="del mod">
          <ac:chgData name="Kuan Cheng" userId="85f134d9dbb33a9b" providerId="LiveId" clId="{729086B7-2660-4B88-A277-6E2C4D042EA6}" dt="2021-05-13T07:31:41.504" v="163" actId="478"/>
          <ac:picMkLst>
            <pc:docMk/>
            <pc:sldMk cId="3466586526" sldId="264"/>
            <ac:picMk id="5" creationId="{D08FAD0B-95FF-43E4-A981-21A3D61F16EE}"/>
          </ac:picMkLst>
        </pc:picChg>
        <pc:picChg chg="del mod ord">
          <ac:chgData name="Kuan Cheng" userId="85f134d9dbb33a9b" providerId="LiveId" clId="{729086B7-2660-4B88-A277-6E2C4D042EA6}" dt="2021-05-13T07:33:43.527" v="224" actId="478"/>
          <ac:picMkLst>
            <pc:docMk/>
            <pc:sldMk cId="3466586526" sldId="264"/>
            <ac:picMk id="7" creationId="{E6290E45-1D1E-449C-BA37-8B88FC82F543}"/>
          </ac:picMkLst>
        </pc:picChg>
        <pc:picChg chg="del mod">
          <ac:chgData name="Kuan Cheng" userId="85f134d9dbb33a9b" providerId="LiveId" clId="{729086B7-2660-4B88-A277-6E2C4D042EA6}" dt="2021-05-13T07:32:46.163" v="187" actId="478"/>
          <ac:picMkLst>
            <pc:docMk/>
            <pc:sldMk cId="3466586526" sldId="264"/>
            <ac:picMk id="9" creationId="{9B12F6AA-873E-43B5-84EE-D78F725E6DAC}"/>
          </ac:picMkLst>
        </pc:picChg>
        <pc:picChg chg="del mod ord">
          <ac:chgData name="Kuan Cheng" userId="85f134d9dbb33a9b" providerId="LiveId" clId="{729086B7-2660-4B88-A277-6E2C4D042EA6}" dt="2021-05-13T07:34:44.017" v="276" actId="478"/>
          <ac:picMkLst>
            <pc:docMk/>
            <pc:sldMk cId="3466586526" sldId="264"/>
            <ac:picMk id="11" creationId="{FBD49193-ADF4-4C0E-82CF-9324C7BD22D0}"/>
          </ac:picMkLst>
        </pc:picChg>
        <pc:picChg chg="del mod">
          <ac:chgData name="Kuan Cheng" userId="85f134d9dbb33a9b" providerId="LiveId" clId="{729086B7-2660-4B88-A277-6E2C4D042EA6}" dt="2021-05-13T07:33:28.828" v="209" actId="478"/>
          <ac:picMkLst>
            <pc:docMk/>
            <pc:sldMk cId="3466586526" sldId="264"/>
            <ac:picMk id="13" creationId="{123F85A9-270B-4E45-9B6C-72035797E215}"/>
          </ac:picMkLst>
        </pc:picChg>
        <pc:picChg chg="del mod ord">
          <ac:chgData name="Kuan Cheng" userId="85f134d9dbb33a9b" providerId="LiveId" clId="{729086B7-2660-4B88-A277-6E2C4D042EA6}" dt="2021-05-13T07:33:50.797" v="235" actId="478"/>
          <ac:picMkLst>
            <pc:docMk/>
            <pc:sldMk cId="3466586526" sldId="264"/>
            <ac:picMk id="15" creationId="{CABE4B0C-5769-468D-8FB6-7AB5907575C7}"/>
          </ac:picMkLst>
        </pc:picChg>
        <pc:picChg chg="mod ord">
          <ac:chgData name="Kuan Cheng" userId="85f134d9dbb33a9b" providerId="LiveId" clId="{729086B7-2660-4B88-A277-6E2C4D042EA6}" dt="2021-05-13T07:34:24.110" v="263" actId="1076"/>
          <ac:picMkLst>
            <pc:docMk/>
            <pc:sldMk cId="3466586526" sldId="264"/>
            <ac:picMk id="17" creationId="{D2800501-DA60-4C1D-AB5C-71CBF83BB51E}"/>
          </ac:picMkLst>
        </pc:picChg>
        <pc:picChg chg="del mod ord">
          <ac:chgData name="Kuan Cheng" userId="85f134d9dbb33a9b" providerId="LiveId" clId="{729086B7-2660-4B88-A277-6E2C4D042EA6}" dt="2021-05-13T07:34:05.701" v="246" actId="478"/>
          <ac:picMkLst>
            <pc:docMk/>
            <pc:sldMk cId="3466586526" sldId="264"/>
            <ac:picMk id="19" creationId="{8EB4DDD7-F755-4D6C-A209-BB902DAF56E8}"/>
          </ac:picMkLst>
        </pc:picChg>
        <pc:picChg chg="del mod ord">
          <ac:chgData name="Kuan Cheng" userId="85f134d9dbb33a9b" providerId="LiveId" clId="{729086B7-2660-4B88-A277-6E2C4D042EA6}" dt="2021-05-14T04:56:29.493" v="969" actId="478"/>
          <ac:picMkLst>
            <pc:docMk/>
            <pc:sldMk cId="3466586526" sldId="264"/>
            <ac:picMk id="21" creationId="{F6467396-02B1-4E40-A16A-4F7597B8394C}"/>
          </ac:picMkLst>
        </pc:picChg>
        <pc:picChg chg="mod">
          <ac:chgData name="Kuan Cheng" userId="85f134d9dbb33a9b" providerId="LiveId" clId="{729086B7-2660-4B88-A277-6E2C4D042EA6}" dt="2021-05-13T07:34:22.332" v="262" actId="1076"/>
          <ac:picMkLst>
            <pc:docMk/>
            <pc:sldMk cId="3466586526" sldId="264"/>
            <ac:picMk id="25" creationId="{83C61877-A065-4771-93A6-B94057FDABC9}"/>
          </ac:picMkLst>
        </pc:picChg>
        <pc:picChg chg="mod ord">
          <ac:chgData name="Kuan Cheng" userId="85f134d9dbb33a9b" providerId="LiveId" clId="{729086B7-2660-4B88-A277-6E2C4D042EA6}" dt="2021-05-13T07:34:45.577" v="277" actId="1076"/>
          <ac:picMkLst>
            <pc:docMk/>
            <pc:sldMk cId="3466586526" sldId="264"/>
            <ac:picMk id="27" creationId="{D591DA0C-5746-479F-80AF-8F0DC1E4E7F2}"/>
          </ac:picMkLst>
        </pc:picChg>
        <pc:picChg chg="mod ord">
          <ac:chgData name="Kuan Cheng" userId="85f134d9dbb33a9b" providerId="LiveId" clId="{729086B7-2660-4B88-A277-6E2C4D042EA6}" dt="2021-05-14T04:56:29.492" v="968" actId="108"/>
          <ac:picMkLst>
            <pc:docMk/>
            <pc:sldMk cId="3466586526" sldId="264"/>
            <ac:picMk id="29" creationId="{2AD95801-3B06-41A7-B17E-E254FA2188F8}"/>
          </ac:picMkLst>
        </pc:picChg>
      </pc:sldChg>
      <pc:sldChg chg="addSp delSp modSp new mod modAnim">
        <pc:chgData name="Kuan Cheng" userId="85f134d9dbb33a9b" providerId="LiveId" clId="{729086B7-2660-4B88-A277-6E2C4D042EA6}" dt="2021-05-14T05:21:18.552" v="1220"/>
        <pc:sldMkLst>
          <pc:docMk/>
          <pc:sldMk cId="787492704" sldId="265"/>
        </pc:sldMkLst>
        <pc:spChg chg="mod">
          <ac:chgData name="Kuan Cheng" userId="85f134d9dbb33a9b" providerId="LiveId" clId="{729086B7-2660-4B88-A277-6E2C4D042EA6}" dt="2021-05-13T07:34:54.174" v="280"/>
          <ac:spMkLst>
            <pc:docMk/>
            <pc:sldMk cId="787492704" sldId="265"/>
            <ac:spMk id="2" creationId="{F52F1F5A-9C87-4E27-A946-81551F75B69B}"/>
          </ac:spMkLst>
        </pc:spChg>
        <pc:spChg chg="del mod">
          <ac:chgData name="Kuan Cheng" userId="85f134d9dbb33a9b" providerId="LiveId" clId="{729086B7-2660-4B88-A277-6E2C4D042EA6}" dt="2021-05-13T07:35:24.847" v="290" actId="478"/>
          <ac:spMkLst>
            <pc:docMk/>
            <pc:sldMk cId="787492704" sldId="265"/>
            <ac:spMk id="3" creationId="{A3044CEE-B359-4A5A-9589-A55370170B2E}"/>
          </ac:spMkLst>
        </pc:spChg>
        <pc:picChg chg="mod">
          <ac:chgData name="Kuan Cheng" userId="85f134d9dbb33a9b" providerId="LiveId" clId="{729086B7-2660-4B88-A277-6E2C4D042EA6}" dt="2021-05-13T07:35:32.996" v="294" actId="1076"/>
          <ac:picMkLst>
            <pc:docMk/>
            <pc:sldMk cId="787492704" sldId="265"/>
            <ac:picMk id="5" creationId="{1974E243-73EE-4104-97F7-1D7779AB66C2}"/>
          </ac:picMkLst>
        </pc:picChg>
        <pc:picChg chg="add mod">
          <ac:chgData name="Kuan Cheng" userId="85f134d9dbb33a9b" providerId="LiveId" clId="{729086B7-2660-4B88-A277-6E2C4D042EA6}" dt="2021-05-13T07:35:34.422" v="295" actId="1076"/>
          <ac:picMkLst>
            <pc:docMk/>
            <pc:sldMk cId="787492704" sldId="265"/>
            <ac:picMk id="6" creationId="{9947ABB9-374C-4179-8767-4F098214BC07}"/>
          </ac:picMkLst>
        </pc:picChg>
        <pc:picChg chg="del mod">
          <ac:chgData name="Kuan Cheng" userId="85f134d9dbb33a9b" providerId="LiveId" clId="{729086B7-2660-4B88-A277-6E2C4D042EA6}" dt="2021-05-13T07:40:56.912" v="314" actId="478"/>
          <ac:picMkLst>
            <pc:docMk/>
            <pc:sldMk cId="787492704" sldId="265"/>
            <ac:picMk id="8" creationId="{4BF55F09-CF6E-40B7-80C9-172039035365}"/>
          </ac:picMkLst>
        </pc:picChg>
        <pc:picChg chg="del mod ord">
          <ac:chgData name="Kuan Cheng" userId="85f134d9dbb33a9b" providerId="LiveId" clId="{729086B7-2660-4B88-A277-6E2C4D042EA6}" dt="2021-05-13T07:41:13.262" v="327" actId="478"/>
          <ac:picMkLst>
            <pc:docMk/>
            <pc:sldMk cId="787492704" sldId="265"/>
            <ac:picMk id="10" creationId="{621BC7A8-B4C5-4377-9348-43F8CE8B0C1A}"/>
          </ac:picMkLst>
        </pc:picChg>
        <pc:picChg chg="mod ord">
          <ac:chgData name="Kuan Cheng" userId="85f134d9dbb33a9b" providerId="LiveId" clId="{729086B7-2660-4B88-A277-6E2C4D042EA6}" dt="2021-05-13T07:41:13.261" v="326" actId="108"/>
          <ac:picMkLst>
            <pc:docMk/>
            <pc:sldMk cId="787492704" sldId="265"/>
            <ac:picMk id="12" creationId="{1ABCE815-7258-4D4C-9BC9-7ABA4B7D3B8F}"/>
          </ac:picMkLst>
        </pc:picChg>
        <pc:picChg chg="del mod">
          <ac:chgData name="Kuan Cheng" userId="85f134d9dbb33a9b" providerId="LiveId" clId="{729086B7-2660-4B88-A277-6E2C4D042EA6}" dt="2021-05-13T07:41:41.261" v="346" actId="478"/>
          <ac:picMkLst>
            <pc:docMk/>
            <pc:sldMk cId="787492704" sldId="265"/>
            <ac:picMk id="14" creationId="{67E31D9C-6D52-4FBD-BFBF-545B203B54C1}"/>
          </ac:picMkLst>
        </pc:picChg>
        <pc:picChg chg="mod ord">
          <ac:chgData name="Kuan Cheng" userId="85f134d9dbb33a9b" providerId="LiveId" clId="{729086B7-2660-4B88-A277-6E2C4D042EA6}" dt="2021-05-13T07:41:41.260" v="345" actId="108"/>
          <ac:picMkLst>
            <pc:docMk/>
            <pc:sldMk cId="787492704" sldId="265"/>
            <ac:picMk id="16" creationId="{403BCB68-7C27-47E0-AF54-C2066F8E7510}"/>
          </ac:picMkLst>
        </pc:picChg>
        <pc:picChg chg="del mod">
          <ac:chgData name="Kuan Cheng" userId="85f134d9dbb33a9b" providerId="LiveId" clId="{729086B7-2660-4B88-A277-6E2C4D042EA6}" dt="2021-05-13T07:41:57.073" v="365" actId="478"/>
          <ac:picMkLst>
            <pc:docMk/>
            <pc:sldMk cId="787492704" sldId="265"/>
            <ac:picMk id="18" creationId="{0E70E7E8-B60C-4FED-AF58-BE290E66B067}"/>
          </ac:picMkLst>
        </pc:picChg>
        <pc:picChg chg="del mod ord">
          <ac:chgData name="Kuan Cheng" userId="85f134d9dbb33a9b" providerId="LiveId" clId="{729086B7-2660-4B88-A277-6E2C4D042EA6}" dt="2021-05-13T07:42:21.523" v="386" actId="478"/>
          <ac:picMkLst>
            <pc:docMk/>
            <pc:sldMk cId="787492704" sldId="265"/>
            <ac:picMk id="20" creationId="{E27929D6-DB88-4F49-AF1C-FF0E191FB296}"/>
          </ac:picMkLst>
        </pc:picChg>
        <pc:picChg chg="mod">
          <ac:chgData name="Kuan Cheng" userId="85f134d9dbb33a9b" providerId="LiveId" clId="{729086B7-2660-4B88-A277-6E2C4D042EA6}" dt="2021-05-13T07:42:10.092" v="373" actId="1076"/>
          <ac:picMkLst>
            <pc:docMk/>
            <pc:sldMk cId="787492704" sldId="265"/>
            <ac:picMk id="22" creationId="{6104B63C-DD57-4638-9FAF-61C831DE020D}"/>
          </ac:picMkLst>
        </pc:picChg>
        <pc:picChg chg="mod ord">
          <ac:chgData name="Kuan Cheng" userId="85f134d9dbb33a9b" providerId="LiveId" clId="{729086B7-2660-4B88-A277-6E2C4D042EA6}" dt="2021-05-13T07:42:24.549" v="387" actId="1076"/>
          <ac:picMkLst>
            <pc:docMk/>
            <pc:sldMk cId="787492704" sldId="265"/>
            <ac:picMk id="24" creationId="{5BECFF2B-287D-4D25-A780-2466D68387A7}"/>
          </ac:picMkLst>
        </pc:picChg>
      </pc:sldChg>
      <pc:sldChg chg="modSp new mod modAnim">
        <pc:chgData name="Kuan Cheng" userId="85f134d9dbb33a9b" providerId="LiveId" clId="{729086B7-2660-4B88-A277-6E2C4D042EA6}" dt="2021-05-14T05:21:23.165" v="1221"/>
        <pc:sldMkLst>
          <pc:docMk/>
          <pc:sldMk cId="900979460" sldId="266"/>
        </pc:sldMkLst>
        <pc:spChg chg="mod">
          <ac:chgData name="Kuan Cheng" userId="85f134d9dbb33a9b" providerId="LiveId" clId="{729086B7-2660-4B88-A277-6E2C4D042EA6}" dt="2021-05-13T07:42:32.445" v="389"/>
          <ac:spMkLst>
            <pc:docMk/>
            <pc:sldMk cId="900979460" sldId="266"/>
            <ac:spMk id="2" creationId="{FA27ABED-72EF-48A2-ACDD-77ADE60D8E6A}"/>
          </ac:spMkLst>
        </pc:spChg>
        <pc:spChg chg="mod">
          <ac:chgData name="Kuan Cheng" userId="85f134d9dbb33a9b" providerId="LiveId" clId="{729086B7-2660-4B88-A277-6E2C4D042EA6}" dt="2021-05-13T07:42:58.315" v="400"/>
          <ac:spMkLst>
            <pc:docMk/>
            <pc:sldMk cId="900979460" sldId="266"/>
            <ac:spMk id="3" creationId="{201FE10C-C5FA-461F-B17F-935DAA9D88BE}"/>
          </ac:spMkLst>
        </pc:spChg>
      </pc:sldChg>
      <pc:sldChg chg="modSp new mod modAnim">
        <pc:chgData name="Kuan Cheng" userId="85f134d9dbb33a9b" providerId="LiveId" clId="{729086B7-2660-4B88-A277-6E2C4D042EA6}" dt="2021-05-14T05:21:26.745" v="1222"/>
        <pc:sldMkLst>
          <pc:docMk/>
          <pc:sldMk cId="752184720" sldId="267"/>
        </pc:sldMkLst>
        <pc:spChg chg="mod">
          <ac:chgData name="Kuan Cheng" userId="85f134d9dbb33a9b" providerId="LiveId" clId="{729086B7-2660-4B88-A277-6E2C4D042EA6}" dt="2021-05-13T07:43:08.628" v="402"/>
          <ac:spMkLst>
            <pc:docMk/>
            <pc:sldMk cId="752184720" sldId="267"/>
            <ac:spMk id="2" creationId="{C9E807A0-7095-41D8-BDDD-5EAAD73D43E5}"/>
          </ac:spMkLst>
        </pc:spChg>
        <pc:spChg chg="mod">
          <ac:chgData name="Kuan Cheng" userId="85f134d9dbb33a9b" providerId="LiveId" clId="{729086B7-2660-4B88-A277-6E2C4D042EA6}" dt="2021-05-13T07:43:36.025" v="415" actId="404"/>
          <ac:spMkLst>
            <pc:docMk/>
            <pc:sldMk cId="752184720" sldId="267"/>
            <ac:spMk id="3" creationId="{532F284F-089B-4E30-A988-F8E769929E64}"/>
          </ac:spMkLst>
        </pc:spChg>
      </pc:sldChg>
      <pc:sldChg chg="delSp modSp new mod modAnim">
        <pc:chgData name="Kuan Cheng" userId="85f134d9dbb33a9b" providerId="LiveId" clId="{729086B7-2660-4B88-A277-6E2C4D042EA6}" dt="2021-05-14T05:21:34.188" v="1225"/>
        <pc:sldMkLst>
          <pc:docMk/>
          <pc:sldMk cId="3905853979" sldId="268"/>
        </pc:sldMkLst>
        <pc:spChg chg="mod">
          <ac:chgData name="Kuan Cheng" userId="85f134d9dbb33a9b" providerId="LiveId" clId="{729086B7-2660-4B88-A277-6E2C4D042EA6}" dt="2021-05-13T13:08:50.306" v="424" actId="20577"/>
          <ac:spMkLst>
            <pc:docMk/>
            <pc:sldMk cId="3905853979" sldId="268"/>
            <ac:spMk id="2" creationId="{60272110-8B19-4B15-8CDB-24AB280DB5CB}"/>
          </ac:spMkLst>
        </pc:spChg>
        <pc:spChg chg="del">
          <ac:chgData name="Kuan Cheng" userId="85f134d9dbb33a9b" providerId="LiveId" clId="{729086B7-2660-4B88-A277-6E2C4D042EA6}" dt="2021-05-13T13:09:04.975" v="425" actId="478"/>
          <ac:spMkLst>
            <pc:docMk/>
            <pc:sldMk cId="3905853979" sldId="268"/>
            <ac:spMk id="3" creationId="{C5021457-D84F-42EB-9B95-7712B660F8D4}"/>
          </ac:spMkLst>
        </pc:spChg>
        <pc:picChg chg="mod">
          <ac:chgData name="Kuan Cheng" userId="85f134d9dbb33a9b" providerId="LiveId" clId="{729086B7-2660-4B88-A277-6E2C4D042EA6}" dt="2021-05-13T13:09:56.529" v="432" actId="1076"/>
          <ac:picMkLst>
            <pc:docMk/>
            <pc:sldMk cId="3905853979" sldId="268"/>
            <ac:picMk id="5" creationId="{D40F1936-5A9B-4368-AC0D-3ADA9A2E9E27}"/>
          </ac:picMkLst>
        </pc:picChg>
        <pc:picChg chg="mod">
          <ac:chgData name="Kuan Cheng" userId="85f134d9dbb33a9b" providerId="LiveId" clId="{729086B7-2660-4B88-A277-6E2C4D042EA6}" dt="2021-05-13T13:10:25.810" v="439" actId="1076"/>
          <ac:picMkLst>
            <pc:docMk/>
            <pc:sldMk cId="3905853979" sldId="268"/>
            <ac:picMk id="7" creationId="{BB1E6436-2F31-4332-B980-1C33E72888C0}"/>
          </ac:picMkLst>
        </pc:picChg>
        <pc:picChg chg="del mod">
          <ac:chgData name="Kuan Cheng" userId="85f134d9dbb33a9b" providerId="LiveId" clId="{729086B7-2660-4B88-A277-6E2C4D042EA6}" dt="2021-05-13T13:12:10.331" v="448" actId="478"/>
          <ac:picMkLst>
            <pc:docMk/>
            <pc:sldMk cId="3905853979" sldId="268"/>
            <ac:picMk id="9" creationId="{BE6C4C57-1678-4BFD-AF39-7320DC9873A3}"/>
          </ac:picMkLst>
        </pc:picChg>
      </pc:sldChg>
      <pc:sldChg chg="delSp modSp new mod modAnim">
        <pc:chgData name="Kuan Cheng" userId="85f134d9dbb33a9b" providerId="LiveId" clId="{729086B7-2660-4B88-A277-6E2C4D042EA6}" dt="2021-05-14T05:21:42.202" v="1228"/>
        <pc:sldMkLst>
          <pc:docMk/>
          <pc:sldMk cId="3226143329" sldId="269"/>
        </pc:sldMkLst>
        <pc:spChg chg="mod">
          <ac:chgData name="Kuan Cheng" userId="85f134d9dbb33a9b" providerId="LiveId" clId="{729086B7-2660-4B88-A277-6E2C4D042EA6}" dt="2021-05-13T13:12:22.173" v="449"/>
          <ac:spMkLst>
            <pc:docMk/>
            <pc:sldMk cId="3226143329" sldId="269"/>
            <ac:spMk id="2" creationId="{8C0F038E-10B9-4244-8224-5EF600D4700F}"/>
          </ac:spMkLst>
        </pc:spChg>
        <pc:spChg chg="del mod">
          <ac:chgData name="Kuan Cheng" userId="85f134d9dbb33a9b" providerId="LiveId" clId="{729086B7-2660-4B88-A277-6E2C4D042EA6}" dt="2021-05-13T13:12:34.797" v="451" actId="478"/>
          <ac:spMkLst>
            <pc:docMk/>
            <pc:sldMk cId="3226143329" sldId="269"/>
            <ac:spMk id="3" creationId="{E112C4BE-D85A-439D-8E4A-1D150C4D122F}"/>
          </ac:spMkLst>
        </pc:spChg>
        <pc:picChg chg="mod">
          <ac:chgData name="Kuan Cheng" userId="85f134d9dbb33a9b" providerId="LiveId" clId="{729086B7-2660-4B88-A277-6E2C4D042EA6}" dt="2021-05-13T13:13:05.512" v="458" actId="1076"/>
          <ac:picMkLst>
            <pc:docMk/>
            <pc:sldMk cId="3226143329" sldId="269"/>
            <ac:picMk id="5" creationId="{4690C3F3-D5DC-4C68-8FE5-6325C8C9641D}"/>
          </ac:picMkLst>
        </pc:picChg>
        <pc:picChg chg="del mod">
          <ac:chgData name="Kuan Cheng" userId="85f134d9dbb33a9b" providerId="LiveId" clId="{729086B7-2660-4B88-A277-6E2C4D042EA6}" dt="2021-05-14T05:01:28.903" v="981" actId="478"/>
          <ac:picMkLst>
            <pc:docMk/>
            <pc:sldMk cId="3226143329" sldId="269"/>
            <ac:picMk id="7" creationId="{00CFB4E3-E9E7-4397-AAF9-8CA99E516483}"/>
          </ac:picMkLst>
        </pc:picChg>
        <pc:picChg chg="del mod ord">
          <ac:chgData name="Kuan Cheng" userId="85f134d9dbb33a9b" providerId="LiveId" clId="{729086B7-2660-4B88-A277-6E2C4D042EA6}" dt="2021-05-14T05:01:39.988" v="993" actId="478"/>
          <ac:picMkLst>
            <pc:docMk/>
            <pc:sldMk cId="3226143329" sldId="269"/>
            <ac:picMk id="9" creationId="{FDFEF184-3DC6-4959-B2D9-4DEF424908CA}"/>
          </ac:picMkLst>
        </pc:picChg>
        <pc:picChg chg="del mod ord">
          <ac:chgData name="Kuan Cheng" userId="85f134d9dbb33a9b" providerId="LiveId" clId="{729086B7-2660-4B88-A277-6E2C4D042EA6}" dt="2021-05-14T05:01:43.955" v="1005" actId="478"/>
          <ac:picMkLst>
            <pc:docMk/>
            <pc:sldMk cId="3226143329" sldId="269"/>
            <ac:picMk id="11" creationId="{9BDCCA62-B56E-45E0-8169-A20C2C057DFB}"/>
          </ac:picMkLst>
        </pc:picChg>
        <pc:picChg chg="mod ord">
          <ac:chgData name="Kuan Cheng" userId="85f134d9dbb33a9b" providerId="LiveId" clId="{729086B7-2660-4B88-A277-6E2C4D042EA6}" dt="2021-05-14T05:01:43.954" v="1004" actId="108"/>
          <ac:picMkLst>
            <pc:docMk/>
            <pc:sldMk cId="3226143329" sldId="269"/>
            <ac:picMk id="13" creationId="{31B981C6-253F-495F-917F-AC2D569F163A}"/>
          </ac:picMkLst>
        </pc:picChg>
        <pc:picChg chg="mod">
          <ac:chgData name="Kuan Cheng" userId="85f134d9dbb33a9b" providerId="LiveId" clId="{729086B7-2660-4B88-A277-6E2C4D042EA6}" dt="2021-05-14T05:01:53.489" v="1012" actId="1076"/>
          <ac:picMkLst>
            <pc:docMk/>
            <pc:sldMk cId="3226143329" sldId="269"/>
            <ac:picMk id="15" creationId="{DE95DC3C-83E1-4A6C-A8DA-62D4C9246507}"/>
          </ac:picMkLst>
        </pc:picChg>
      </pc:sldChg>
      <pc:sldChg chg="delSp modSp new mod modAnim">
        <pc:chgData name="Kuan Cheng" userId="85f134d9dbb33a9b" providerId="LiveId" clId="{729086B7-2660-4B88-A277-6E2C4D042EA6}" dt="2021-05-14T05:21:49.736" v="1231"/>
        <pc:sldMkLst>
          <pc:docMk/>
          <pc:sldMk cId="730997541" sldId="270"/>
        </pc:sldMkLst>
        <pc:spChg chg="mod">
          <ac:chgData name="Kuan Cheng" userId="85f134d9dbb33a9b" providerId="LiveId" clId="{729086B7-2660-4B88-A277-6E2C4D042EA6}" dt="2021-05-13T13:15:28.540" v="467"/>
          <ac:spMkLst>
            <pc:docMk/>
            <pc:sldMk cId="730997541" sldId="270"/>
            <ac:spMk id="2" creationId="{422906ED-2D04-4705-9FA5-BF6721E14765}"/>
          </ac:spMkLst>
        </pc:spChg>
        <pc:spChg chg="del mod">
          <ac:chgData name="Kuan Cheng" userId="85f134d9dbb33a9b" providerId="LiveId" clId="{729086B7-2660-4B88-A277-6E2C4D042EA6}" dt="2021-05-13T13:15:53.885" v="490" actId="478"/>
          <ac:spMkLst>
            <pc:docMk/>
            <pc:sldMk cId="730997541" sldId="270"/>
            <ac:spMk id="3" creationId="{6DF1C85D-DC9A-4C77-B014-62CC601CC4D5}"/>
          </ac:spMkLst>
        </pc:spChg>
        <pc:picChg chg="del mod">
          <ac:chgData name="Kuan Cheng" userId="85f134d9dbb33a9b" providerId="LiveId" clId="{729086B7-2660-4B88-A277-6E2C4D042EA6}" dt="2021-05-13T13:15:52.741" v="489" actId="478"/>
          <ac:picMkLst>
            <pc:docMk/>
            <pc:sldMk cId="730997541" sldId="270"/>
            <ac:picMk id="5" creationId="{C8465143-7BEB-48DB-910C-17A50166B458}"/>
          </ac:picMkLst>
        </pc:picChg>
        <pc:picChg chg="mod ord">
          <ac:chgData name="Kuan Cheng" userId="85f134d9dbb33a9b" providerId="LiveId" clId="{729086B7-2660-4B88-A277-6E2C4D042EA6}" dt="2021-05-13T13:15:55.982" v="491" actId="1076"/>
          <ac:picMkLst>
            <pc:docMk/>
            <pc:sldMk cId="730997541" sldId="270"/>
            <ac:picMk id="7" creationId="{A6E3C813-BAC7-4B55-AABB-C309AE6AE4EE}"/>
          </ac:picMkLst>
        </pc:picChg>
        <pc:picChg chg="mod">
          <ac:chgData name="Kuan Cheng" userId="85f134d9dbb33a9b" providerId="LiveId" clId="{729086B7-2660-4B88-A277-6E2C4D042EA6}" dt="2021-05-13T13:17:19.500" v="498" actId="1076"/>
          <ac:picMkLst>
            <pc:docMk/>
            <pc:sldMk cId="730997541" sldId="270"/>
            <ac:picMk id="9" creationId="{5853E472-0935-451E-BE1B-5FEB3089620A}"/>
          </ac:picMkLst>
        </pc:picChg>
        <pc:picChg chg="mod">
          <ac:chgData name="Kuan Cheng" userId="85f134d9dbb33a9b" providerId="LiveId" clId="{729086B7-2660-4B88-A277-6E2C4D042EA6}" dt="2021-05-13T13:22:02.455" v="505" actId="1076"/>
          <ac:picMkLst>
            <pc:docMk/>
            <pc:sldMk cId="730997541" sldId="270"/>
            <ac:picMk id="11" creationId="{3B53649B-F14C-4EF9-9A94-1DAC25EF1667}"/>
          </ac:picMkLst>
        </pc:picChg>
      </pc:sldChg>
      <pc:sldChg chg="addSp delSp modSp new mod modAnim">
        <pc:chgData name="Kuan Cheng" userId="85f134d9dbb33a9b" providerId="LiveId" clId="{729086B7-2660-4B88-A277-6E2C4D042EA6}" dt="2021-05-14T05:21:57.620" v="1234"/>
        <pc:sldMkLst>
          <pc:docMk/>
          <pc:sldMk cId="1957023476" sldId="271"/>
        </pc:sldMkLst>
        <pc:spChg chg="mod">
          <ac:chgData name="Kuan Cheng" userId="85f134d9dbb33a9b" providerId="LiveId" clId="{729086B7-2660-4B88-A277-6E2C4D042EA6}" dt="2021-05-13T13:54:18.693" v="507"/>
          <ac:spMkLst>
            <pc:docMk/>
            <pc:sldMk cId="1957023476" sldId="271"/>
            <ac:spMk id="2" creationId="{351C9172-894D-4A6A-BF97-F3ED7C1E8846}"/>
          </ac:spMkLst>
        </pc:spChg>
        <pc:spChg chg="del">
          <ac:chgData name="Kuan Cheng" userId="85f134d9dbb33a9b" providerId="LiveId" clId="{729086B7-2660-4B88-A277-6E2C4D042EA6}" dt="2021-05-13T13:54:24.404" v="508" actId="478"/>
          <ac:spMkLst>
            <pc:docMk/>
            <pc:sldMk cId="1957023476" sldId="271"/>
            <ac:spMk id="3" creationId="{A577F8C5-8A55-49E6-B10F-2B5E7309BC4B}"/>
          </ac:spMkLst>
        </pc:spChg>
        <pc:picChg chg="add del mod">
          <ac:chgData name="Kuan Cheng" userId="85f134d9dbb33a9b" providerId="LiveId" clId="{729086B7-2660-4B88-A277-6E2C4D042EA6}" dt="2021-05-14T05:03:16.511" v="1027" actId="478"/>
          <ac:picMkLst>
            <pc:docMk/>
            <pc:sldMk cId="1957023476" sldId="271"/>
            <ac:picMk id="4" creationId="{CEC1FD90-BEF3-4D8A-9889-E60AC94762EC}"/>
          </ac:picMkLst>
        </pc:picChg>
        <pc:picChg chg="mod">
          <ac:chgData name="Kuan Cheng" userId="85f134d9dbb33a9b" providerId="LiveId" clId="{729086B7-2660-4B88-A277-6E2C4D042EA6}" dt="2021-05-13T13:54:54.757" v="517" actId="1076"/>
          <ac:picMkLst>
            <pc:docMk/>
            <pc:sldMk cId="1957023476" sldId="271"/>
            <ac:picMk id="6" creationId="{05A83D1D-3BD1-49B3-AB20-BCDA77F846DB}"/>
          </ac:picMkLst>
        </pc:picChg>
        <pc:picChg chg="del mod">
          <ac:chgData name="Kuan Cheng" userId="85f134d9dbb33a9b" providerId="LiveId" clId="{729086B7-2660-4B88-A277-6E2C4D042EA6}" dt="2021-05-13T13:56:33.881" v="545" actId="478"/>
          <ac:picMkLst>
            <pc:docMk/>
            <pc:sldMk cId="1957023476" sldId="271"/>
            <ac:picMk id="8" creationId="{03C0BEE0-D864-4C1D-9CEE-1B0B28960961}"/>
          </ac:picMkLst>
        </pc:picChg>
        <pc:picChg chg="mod">
          <ac:chgData name="Kuan Cheng" userId="85f134d9dbb33a9b" providerId="LiveId" clId="{729086B7-2660-4B88-A277-6E2C4D042EA6}" dt="2021-05-13T13:56:21.080" v="531" actId="1076"/>
          <ac:picMkLst>
            <pc:docMk/>
            <pc:sldMk cId="1957023476" sldId="271"/>
            <ac:picMk id="10" creationId="{426A1D9B-24C7-4F49-BD42-33C3653BB2DD}"/>
          </ac:picMkLst>
        </pc:picChg>
        <pc:picChg chg="mod ord">
          <ac:chgData name="Kuan Cheng" userId="85f134d9dbb33a9b" providerId="LiveId" clId="{729086B7-2660-4B88-A277-6E2C4D042EA6}" dt="2021-05-13T13:56:33.880" v="544" actId="108"/>
          <ac:picMkLst>
            <pc:docMk/>
            <pc:sldMk cId="1957023476" sldId="271"/>
            <ac:picMk id="12" creationId="{01F375D6-4074-46A8-B2BB-0AAFA4D8ADC5}"/>
          </ac:picMkLst>
        </pc:picChg>
        <pc:picChg chg="mod ord">
          <ac:chgData name="Kuan Cheng" userId="85f134d9dbb33a9b" providerId="LiveId" clId="{729086B7-2660-4B88-A277-6E2C4D042EA6}" dt="2021-05-14T05:03:16.510" v="1026" actId="108"/>
          <ac:picMkLst>
            <pc:docMk/>
            <pc:sldMk cId="1957023476" sldId="271"/>
            <ac:picMk id="14" creationId="{D0053DF1-FEDC-4415-B5C9-B041345D0B34}"/>
          </ac:picMkLst>
        </pc:picChg>
      </pc:sldChg>
      <pc:sldChg chg="delSp modSp new mod modAnim">
        <pc:chgData name="Kuan Cheng" userId="85f134d9dbb33a9b" providerId="LiveId" clId="{729086B7-2660-4B88-A277-6E2C4D042EA6}" dt="2021-05-14T05:22:09.692" v="1237"/>
        <pc:sldMkLst>
          <pc:docMk/>
          <pc:sldMk cId="2674768630" sldId="272"/>
        </pc:sldMkLst>
        <pc:spChg chg="mod">
          <ac:chgData name="Kuan Cheng" userId="85f134d9dbb33a9b" providerId="LiveId" clId="{729086B7-2660-4B88-A277-6E2C4D042EA6}" dt="2021-05-13T13:56:40.512" v="546"/>
          <ac:spMkLst>
            <pc:docMk/>
            <pc:sldMk cId="2674768630" sldId="272"/>
            <ac:spMk id="2" creationId="{BD3CA933-D96B-44D7-AA9A-D1224B7E8FE9}"/>
          </ac:spMkLst>
        </pc:spChg>
        <pc:spChg chg="del">
          <ac:chgData name="Kuan Cheng" userId="85f134d9dbb33a9b" providerId="LiveId" clId="{729086B7-2660-4B88-A277-6E2C4D042EA6}" dt="2021-05-13T13:57:30.457" v="547" actId="478"/>
          <ac:spMkLst>
            <pc:docMk/>
            <pc:sldMk cId="2674768630" sldId="272"/>
            <ac:spMk id="3" creationId="{77F32D0C-98F9-4850-BE8B-226A528E2DB4}"/>
          </ac:spMkLst>
        </pc:spChg>
        <pc:picChg chg="del mod">
          <ac:chgData name="Kuan Cheng" userId="85f134d9dbb33a9b" providerId="LiveId" clId="{729086B7-2660-4B88-A277-6E2C4D042EA6}" dt="2021-05-13T13:58:03.398" v="564" actId="478"/>
          <ac:picMkLst>
            <pc:docMk/>
            <pc:sldMk cId="2674768630" sldId="272"/>
            <ac:picMk id="5" creationId="{3FDB014F-70C1-4977-AE05-F8D8A60E68FA}"/>
          </ac:picMkLst>
        </pc:picChg>
        <pc:picChg chg="mod ord">
          <ac:chgData name="Kuan Cheng" userId="85f134d9dbb33a9b" providerId="LiveId" clId="{729086B7-2660-4B88-A277-6E2C4D042EA6}" dt="2021-05-13T13:58:03.397" v="563" actId="108"/>
          <ac:picMkLst>
            <pc:docMk/>
            <pc:sldMk cId="2674768630" sldId="272"/>
            <ac:picMk id="7" creationId="{E7C8BDDD-99E6-4061-8345-F985AC36297D}"/>
          </ac:picMkLst>
        </pc:picChg>
        <pc:picChg chg="mod">
          <ac:chgData name="Kuan Cheng" userId="85f134d9dbb33a9b" providerId="LiveId" clId="{729086B7-2660-4B88-A277-6E2C4D042EA6}" dt="2021-05-13T14:00:10.819" v="571" actId="1076"/>
          <ac:picMkLst>
            <pc:docMk/>
            <pc:sldMk cId="2674768630" sldId="272"/>
            <ac:picMk id="9" creationId="{EDC6A3A6-DC20-4952-9AFB-8CD5AFF0A831}"/>
          </ac:picMkLst>
        </pc:picChg>
        <pc:picChg chg="mod">
          <ac:chgData name="Kuan Cheng" userId="85f134d9dbb33a9b" providerId="LiveId" clId="{729086B7-2660-4B88-A277-6E2C4D042EA6}" dt="2021-05-13T14:00:22.244" v="578" actId="1076"/>
          <ac:picMkLst>
            <pc:docMk/>
            <pc:sldMk cId="2674768630" sldId="272"/>
            <ac:picMk id="11" creationId="{254932CB-E594-4B17-95A8-7747CEF1AB20}"/>
          </ac:picMkLst>
        </pc:picChg>
        <pc:picChg chg="mod">
          <ac:chgData name="Kuan Cheng" userId="85f134d9dbb33a9b" providerId="LiveId" clId="{729086B7-2660-4B88-A277-6E2C4D042EA6}" dt="2021-05-13T14:00:34.492" v="585" actId="1076"/>
          <ac:picMkLst>
            <pc:docMk/>
            <pc:sldMk cId="2674768630" sldId="272"/>
            <ac:picMk id="13" creationId="{0A84E614-99E0-4282-BDF5-F6329A990758}"/>
          </ac:picMkLst>
        </pc:picChg>
      </pc:sldChg>
      <pc:sldChg chg="addSp delSp modSp new mod modAnim">
        <pc:chgData name="Kuan Cheng" userId="85f134d9dbb33a9b" providerId="LiveId" clId="{729086B7-2660-4B88-A277-6E2C4D042EA6}" dt="2021-05-14T05:22:35.156" v="1244"/>
        <pc:sldMkLst>
          <pc:docMk/>
          <pc:sldMk cId="1656428723" sldId="273"/>
        </pc:sldMkLst>
        <pc:spChg chg="mod">
          <ac:chgData name="Kuan Cheng" userId="85f134d9dbb33a9b" providerId="LiveId" clId="{729086B7-2660-4B88-A277-6E2C4D042EA6}" dt="2021-05-13T14:03:04.019" v="587"/>
          <ac:spMkLst>
            <pc:docMk/>
            <pc:sldMk cId="1656428723" sldId="273"/>
            <ac:spMk id="2" creationId="{5CD74F9C-D1F6-429E-A905-BB555AACAFB8}"/>
          </ac:spMkLst>
        </pc:spChg>
        <pc:spChg chg="del mod">
          <ac:chgData name="Kuan Cheng" userId="85f134d9dbb33a9b" providerId="LiveId" clId="{729086B7-2660-4B88-A277-6E2C4D042EA6}" dt="2021-05-13T14:03:21.135" v="589" actId="478"/>
          <ac:spMkLst>
            <pc:docMk/>
            <pc:sldMk cId="1656428723" sldId="273"/>
            <ac:spMk id="3" creationId="{29A432D3-4FFD-40AB-9002-0C7246E402DE}"/>
          </ac:spMkLst>
        </pc:spChg>
        <pc:spChg chg="add del mod">
          <ac:chgData name="Kuan Cheng" userId="85f134d9dbb33a9b" providerId="LiveId" clId="{729086B7-2660-4B88-A277-6E2C4D042EA6}" dt="2021-05-13T14:03:22.853" v="590" actId="478"/>
          <ac:spMkLst>
            <pc:docMk/>
            <pc:sldMk cId="1656428723" sldId="273"/>
            <ac:spMk id="5" creationId="{75C589F7-B2C2-4978-8309-0B4E7D45498B}"/>
          </ac:spMkLst>
        </pc:spChg>
        <pc:picChg chg="mod">
          <ac:chgData name="Kuan Cheng" userId="85f134d9dbb33a9b" providerId="LiveId" clId="{729086B7-2660-4B88-A277-6E2C4D042EA6}" dt="2021-05-14T05:12:59.271" v="1104" actId="1076"/>
          <ac:picMkLst>
            <pc:docMk/>
            <pc:sldMk cId="1656428723" sldId="273"/>
            <ac:picMk id="7" creationId="{99C1CC23-5EED-43BE-85EB-D884F53A6C2D}"/>
          </ac:picMkLst>
        </pc:picChg>
        <pc:picChg chg="del mod">
          <ac:chgData name="Kuan Cheng" userId="85f134d9dbb33a9b" providerId="LiveId" clId="{729086B7-2660-4B88-A277-6E2C4D042EA6}" dt="2021-05-14T05:06:42.040" v="1041" actId="478"/>
          <ac:picMkLst>
            <pc:docMk/>
            <pc:sldMk cId="1656428723" sldId="273"/>
            <ac:picMk id="9" creationId="{C2F6C1FC-D850-416F-9DC3-AAAB4821062D}"/>
          </ac:picMkLst>
        </pc:picChg>
        <pc:picChg chg="del mod">
          <ac:chgData name="Kuan Cheng" userId="85f134d9dbb33a9b" providerId="LiveId" clId="{729086B7-2660-4B88-A277-6E2C4D042EA6}" dt="2021-05-13T14:11:40.484" v="623" actId="478"/>
          <ac:picMkLst>
            <pc:docMk/>
            <pc:sldMk cId="1656428723" sldId="273"/>
            <ac:picMk id="11" creationId="{D3A736DA-46E4-4640-BA1B-3C835FDAB0C5}"/>
          </ac:picMkLst>
        </pc:picChg>
        <pc:picChg chg="del mod ord">
          <ac:chgData name="Kuan Cheng" userId="85f134d9dbb33a9b" providerId="LiveId" clId="{729086B7-2660-4B88-A277-6E2C4D042EA6}" dt="2021-05-14T05:08:08.258" v="1082" actId="478"/>
          <ac:picMkLst>
            <pc:docMk/>
            <pc:sldMk cId="1656428723" sldId="273"/>
            <ac:picMk id="13" creationId="{76272C6F-DD56-45E7-9A51-5C4BB1301679}"/>
          </ac:picMkLst>
        </pc:picChg>
        <pc:picChg chg="del mod">
          <ac:chgData name="Kuan Cheng" userId="85f134d9dbb33a9b" providerId="LiveId" clId="{729086B7-2660-4B88-A277-6E2C4D042EA6}" dt="2021-05-13T14:12:00.207" v="643" actId="478"/>
          <ac:picMkLst>
            <pc:docMk/>
            <pc:sldMk cId="1656428723" sldId="273"/>
            <ac:picMk id="15" creationId="{426BC33F-D440-4F7A-8B9D-EC0002F81290}"/>
          </ac:picMkLst>
        </pc:picChg>
        <pc:picChg chg="del mod ord">
          <ac:chgData name="Kuan Cheng" userId="85f134d9dbb33a9b" providerId="LiveId" clId="{729086B7-2660-4B88-A277-6E2C4D042EA6}" dt="2021-05-14T05:07:59.082" v="1069" actId="478"/>
          <ac:picMkLst>
            <pc:docMk/>
            <pc:sldMk cId="1656428723" sldId="273"/>
            <ac:picMk id="17" creationId="{D80AB935-5958-4F5C-8984-EEDF027BA76C}"/>
          </ac:picMkLst>
        </pc:picChg>
        <pc:picChg chg="del mod ord">
          <ac:chgData name="Kuan Cheng" userId="85f134d9dbb33a9b" providerId="LiveId" clId="{729086B7-2660-4B88-A277-6E2C4D042EA6}" dt="2021-05-14T05:06:52.937" v="1056" actId="478"/>
          <ac:picMkLst>
            <pc:docMk/>
            <pc:sldMk cId="1656428723" sldId="273"/>
            <ac:picMk id="19" creationId="{699D12B2-CC00-45EB-8FCB-26C4E3C46D05}"/>
          </ac:picMkLst>
        </pc:picChg>
        <pc:picChg chg="mod ord">
          <ac:chgData name="Kuan Cheng" userId="85f134d9dbb33a9b" providerId="LiveId" clId="{729086B7-2660-4B88-A277-6E2C4D042EA6}" dt="2021-05-14T05:13:05.502" v="1106" actId="1076"/>
          <ac:picMkLst>
            <pc:docMk/>
            <pc:sldMk cId="1656428723" sldId="273"/>
            <ac:picMk id="21" creationId="{7A8486D5-AE3C-47A4-8F78-9C48A51E06B0}"/>
          </ac:picMkLst>
        </pc:picChg>
        <pc:picChg chg="del mod ord">
          <ac:chgData name="Kuan Cheng" userId="85f134d9dbb33a9b" providerId="LiveId" clId="{729086B7-2660-4B88-A277-6E2C4D042EA6}" dt="2021-05-14T05:14:20.243" v="1149" actId="478"/>
          <ac:picMkLst>
            <pc:docMk/>
            <pc:sldMk cId="1656428723" sldId="273"/>
            <ac:picMk id="23" creationId="{F3994E32-EBAB-4B86-B0F9-691EA4C4E453}"/>
          </ac:picMkLst>
        </pc:picChg>
        <pc:picChg chg="del mod ord">
          <ac:chgData name="Kuan Cheng" userId="85f134d9dbb33a9b" providerId="LiveId" clId="{729086B7-2660-4B88-A277-6E2C4D042EA6}" dt="2021-05-14T05:08:14.859" v="1095" actId="478"/>
          <ac:picMkLst>
            <pc:docMk/>
            <pc:sldMk cId="1656428723" sldId="273"/>
            <ac:picMk id="25" creationId="{1571F4BC-2CBE-4B99-B72D-C321E3029B4E}"/>
          </ac:picMkLst>
        </pc:picChg>
        <pc:picChg chg="del mod ord">
          <ac:chgData name="Kuan Cheng" userId="85f134d9dbb33a9b" providerId="LiveId" clId="{729086B7-2660-4B88-A277-6E2C4D042EA6}" dt="2021-05-14T05:14:03.925" v="1121" actId="478"/>
          <ac:picMkLst>
            <pc:docMk/>
            <pc:sldMk cId="1656428723" sldId="273"/>
            <ac:picMk id="27" creationId="{288E74B1-D9A1-4C13-A361-BE66B8B423D0}"/>
          </ac:picMkLst>
        </pc:picChg>
        <pc:picChg chg="mod">
          <ac:chgData name="Kuan Cheng" userId="85f134d9dbb33a9b" providerId="LiveId" clId="{729086B7-2660-4B88-A277-6E2C4D042EA6}" dt="2021-05-14T05:13:08.755" v="1107" actId="1076"/>
          <ac:picMkLst>
            <pc:docMk/>
            <pc:sldMk cId="1656428723" sldId="273"/>
            <ac:picMk id="29" creationId="{A8319EE2-73B6-4D0E-9B7E-3CEA142D7452}"/>
          </ac:picMkLst>
        </pc:picChg>
        <pc:picChg chg="del mod ord">
          <ac:chgData name="Kuan Cheng" userId="85f134d9dbb33a9b" providerId="LiveId" clId="{729086B7-2660-4B88-A277-6E2C4D042EA6}" dt="2021-05-14T05:14:10.186" v="1135" actId="478"/>
          <ac:picMkLst>
            <pc:docMk/>
            <pc:sldMk cId="1656428723" sldId="273"/>
            <ac:picMk id="31" creationId="{1789E7C2-46A1-4F23-A939-8F66D7E1CD4E}"/>
          </ac:picMkLst>
        </pc:picChg>
        <pc:picChg chg="mod ord">
          <ac:chgData name="Kuan Cheng" userId="85f134d9dbb33a9b" providerId="LiveId" clId="{729086B7-2660-4B88-A277-6E2C4D042EA6}" dt="2021-05-14T05:14:10.185" v="1134" actId="108"/>
          <ac:picMkLst>
            <pc:docMk/>
            <pc:sldMk cId="1656428723" sldId="273"/>
            <ac:picMk id="33" creationId="{05E47805-B84B-4E43-A215-79CDF9878B52}"/>
          </ac:picMkLst>
        </pc:picChg>
        <pc:picChg chg="mod ord">
          <ac:chgData name="Kuan Cheng" userId="85f134d9dbb33a9b" providerId="LiveId" clId="{729086B7-2660-4B88-A277-6E2C4D042EA6}" dt="2021-05-14T05:14:46.133" v="1151" actId="1076"/>
          <ac:picMkLst>
            <pc:docMk/>
            <pc:sldMk cId="1656428723" sldId="273"/>
            <ac:picMk id="35" creationId="{90C072E5-8394-4637-9869-459439F62B7F}"/>
          </ac:picMkLst>
        </pc:picChg>
      </pc:sldChg>
      <pc:sldChg chg="addSp delSp modSp new mod modAnim">
        <pc:chgData name="Kuan Cheng" userId="85f134d9dbb33a9b" providerId="LiveId" clId="{729086B7-2660-4B88-A277-6E2C4D042EA6}" dt="2021-05-14T05:22:48.342" v="1249"/>
        <pc:sldMkLst>
          <pc:docMk/>
          <pc:sldMk cId="4006805552" sldId="274"/>
        </pc:sldMkLst>
        <pc:spChg chg="mod">
          <ac:chgData name="Kuan Cheng" userId="85f134d9dbb33a9b" providerId="LiveId" clId="{729086B7-2660-4B88-A277-6E2C4D042EA6}" dt="2021-05-13T14:12:45.794" v="647"/>
          <ac:spMkLst>
            <pc:docMk/>
            <pc:sldMk cId="4006805552" sldId="274"/>
            <ac:spMk id="2" creationId="{7C980440-2DCB-4B79-93C0-E039EA590624}"/>
          </ac:spMkLst>
        </pc:spChg>
        <pc:spChg chg="del">
          <ac:chgData name="Kuan Cheng" userId="85f134d9dbb33a9b" providerId="LiveId" clId="{729086B7-2660-4B88-A277-6E2C4D042EA6}" dt="2021-05-13T14:13:06.129" v="648" actId="478"/>
          <ac:spMkLst>
            <pc:docMk/>
            <pc:sldMk cId="4006805552" sldId="274"/>
            <ac:spMk id="3" creationId="{1FC3D9A1-5A4A-4358-A226-94B75CC4221A}"/>
          </ac:spMkLst>
        </pc:spChg>
        <pc:spChg chg="add del mod">
          <ac:chgData name="Kuan Cheng" userId="85f134d9dbb33a9b" providerId="LiveId" clId="{729086B7-2660-4B88-A277-6E2C4D042EA6}" dt="2021-05-13T14:16:13.524" v="686"/>
          <ac:spMkLst>
            <pc:docMk/>
            <pc:sldMk cId="4006805552" sldId="274"/>
            <ac:spMk id="12" creationId="{E16C56A5-20C1-41FC-B976-310D5F096568}"/>
          </ac:spMkLst>
        </pc:spChg>
        <pc:spChg chg="add del mod">
          <ac:chgData name="Kuan Cheng" userId="85f134d9dbb33a9b" providerId="LiveId" clId="{729086B7-2660-4B88-A277-6E2C4D042EA6}" dt="2021-05-13T14:16:15.489" v="688"/>
          <ac:spMkLst>
            <pc:docMk/>
            <pc:sldMk cId="4006805552" sldId="274"/>
            <ac:spMk id="13" creationId="{249103F7-A3F0-4540-B803-367E84BEA83D}"/>
          </ac:spMkLst>
        </pc:spChg>
        <pc:picChg chg="del mod">
          <ac:chgData name="Kuan Cheng" userId="85f134d9dbb33a9b" providerId="LiveId" clId="{729086B7-2660-4B88-A277-6E2C4D042EA6}" dt="2021-05-14T05:15:02.668" v="1152" actId="478"/>
          <ac:picMkLst>
            <pc:docMk/>
            <pc:sldMk cId="4006805552" sldId="274"/>
            <ac:picMk id="5" creationId="{8FB759B6-A84F-4596-870F-4981D779E3B7}"/>
          </ac:picMkLst>
        </pc:picChg>
        <pc:picChg chg="del mod">
          <ac:chgData name="Kuan Cheng" userId="85f134d9dbb33a9b" providerId="LiveId" clId="{729086B7-2660-4B88-A277-6E2C4D042EA6}" dt="2021-05-13T14:14:15.758" v="674" actId="478"/>
          <ac:picMkLst>
            <pc:docMk/>
            <pc:sldMk cId="4006805552" sldId="274"/>
            <ac:picMk id="7" creationId="{83C86B53-D3E5-4720-BA51-1734DD3EB7A4}"/>
          </ac:picMkLst>
        </pc:picChg>
        <pc:picChg chg="mod ord">
          <ac:chgData name="Kuan Cheng" userId="85f134d9dbb33a9b" providerId="LiveId" clId="{729086B7-2660-4B88-A277-6E2C4D042EA6}" dt="2021-05-13T14:14:17.019" v="675" actId="1076"/>
          <ac:picMkLst>
            <pc:docMk/>
            <pc:sldMk cId="4006805552" sldId="274"/>
            <ac:picMk id="9" creationId="{307729B9-B787-4742-AF20-18E410327E39}"/>
          </ac:picMkLst>
        </pc:picChg>
        <pc:picChg chg="del mod">
          <ac:chgData name="Kuan Cheng" userId="85f134d9dbb33a9b" providerId="LiveId" clId="{729086B7-2660-4B88-A277-6E2C4D042EA6}" dt="2021-05-14T05:17:04.305" v="1181" actId="478"/>
          <ac:picMkLst>
            <pc:docMk/>
            <pc:sldMk cId="4006805552" sldId="274"/>
            <ac:picMk id="11" creationId="{0341F51C-B66B-4F4B-AF96-E623FD7EE141}"/>
          </ac:picMkLst>
        </pc:picChg>
        <pc:picChg chg="add mod">
          <ac:chgData name="Kuan Cheng" userId="85f134d9dbb33a9b" providerId="LiveId" clId="{729086B7-2660-4B88-A277-6E2C4D042EA6}" dt="2021-05-14T05:15:05.741" v="1154" actId="1076"/>
          <ac:picMkLst>
            <pc:docMk/>
            <pc:sldMk cId="4006805552" sldId="274"/>
            <ac:picMk id="14" creationId="{AB982668-CF43-4DB3-A556-47047CC342A0}"/>
          </ac:picMkLst>
        </pc:picChg>
        <pc:picChg chg="mod ord">
          <ac:chgData name="Kuan Cheng" userId="85f134d9dbb33a9b" providerId="LiveId" clId="{729086B7-2660-4B88-A277-6E2C4D042EA6}" dt="2021-05-14T05:17:04.304" v="1180" actId="108"/>
          <ac:picMkLst>
            <pc:docMk/>
            <pc:sldMk cId="4006805552" sldId="274"/>
            <ac:picMk id="16" creationId="{8B30698E-F7D4-4B9B-955E-850C2C551861}"/>
          </ac:picMkLst>
        </pc:picChg>
      </pc:sldChg>
      <pc:sldChg chg="addSp delSp modSp new mod modAnim">
        <pc:chgData name="Kuan Cheng" userId="85f134d9dbb33a9b" providerId="LiveId" clId="{729086B7-2660-4B88-A277-6E2C4D042EA6}" dt="2021-05-14T05:23:06.544" v="1256"/>
        <pc:sldMkLst>
          <pc:docMk/>
          <pc:sldMk cId="3906874537" sldId="275"/>
        </pc:sldMkLst>
        <pc:spChg chg="mod">
          <ac:chgData name="Kuan Cheng" userId="85f134d9dbb33a9b" providerId="LiveId" clId="{729086B7-2660-4B88-A277-6E2C4D042EA6}" dt="2021-05-13T14:19:27.225" v="719"/>
          <ac:spMkLst>
            <pc:docMk/>
            <pc:sldMk cId="3906874537" sldId="275"/>
            <ac:spMk id="2" creationId="{F20CAF48-2A5F-41BB-ADA6-9732DF63D615}"/>
          </ac:spMkLst>
        </pc:spChg>
        <pc:spChg chg="del">
          <ac:chgData name="Kuan Cheng" userId="85f134d9dbb33a9b" providerId="LiveId" clId="{729086B7-2660-4B88-A277-6E2C4D042EA6}" dt="2021-05-13T14:15:56.701" v="684" actId="478"/>
          <ac:spMkLst>
            <pc:docMk/>
            <pc:sldMk cId="3906874537" sldId="275"/>
            <ac:spMk id="3" creationId="{C665D498-6552-4FB0-9C36-F0E0478C6C3F}"/>
          </ac:spMkLst>
        </pc:spChg>
        <pc:picChg chg="add del mod">
          <ac:chgData name="Kuan Cheng" userId="85f134d9dbb33a9b" providerId="LiveId" clId="{729086B7-2660-4B88-A277-6E2C4D042EA6}" dt="2021-05-13T14:19:43.387" v="733" actId="478"/>
          <ac:picMkLst>
            <pc:docMk/>
            <pc:sldMk cId="3906874537" sldId="275"/>
            <ac:picMk id="4" creationId="{3508CCCF-1192-4D51-B056-5EE9DC3605CB}"/>
          </ac:picMkLst>
        </pc:picChg>
        <pc:picChg chg="del mod ord">
          <ac:chgData name="Kuan Cheng" userId="85f134d9dbb33a9b" providerId="LiveId" clId="{729086B7-2660-4B88-A277-6E2C4D042EA6}" dt="2021-05-13T14:23:27.551" v="821" actId="478"/>
          <ac:picMkLst>
            <pc:docMk/>
            <pc:sldMk cId="3906874537" sldId="275"/>
            <ac:picMk id="6" creationId="{235ECFB8-7F13-42C9-8ABF-A071FB78D20B}"/>
          </ac:picMkLst>
        </pc:picChg>
        <pc:picChg chg="mod">
          <ac:chgData name="Kuan Cheng" userId="85f134d9dbb33a9b" providerId="LiveId" clId="{729086B7-2660-4B88-A277-6E2C4D042EA6}" dt="2021-05-13T14:20:29.071" v="749" actId="1076"/>
          <ac:picMkLst>
            <pc:docMk/>
            <pc:sldMk cId="3906874537" sldId="275"/>
            <ac:picMk id="8" creationId="{719FDA5F-9972-4E27-AB57-657457BCF091}"/>
          </ac:picMkLst>
        </pc:picChg>
        <pc:picChg chg="mod">
          <ac:chgData name="Kuan Cheng" userId="85f134d9dbb33a9b" providerId="LiveId" clId="{729086B7-2660-4B88-A277-6E2C4D042EA6}" dt="2021-05-13T14:20:27.414" v="748" actId="1076"/>
          <ac:picMkLst>
            <pc:docMk/>
            <pc:sldMk cId="3906874537" sldId="275"/>
            <ac:picMk id="10" creationId="{D3799764-B898-428C-8273-5913CA8B70EC}"/>
          </ac:picMkLst>
        </pc:picChg>
        <pc:picChg chg="del mod">
          <ac:chgData name="Kuan Cheng" userId="85f134d9dbb33a9b" providerId="LiveId" clId="{729086B7-2660-4B88-A277-6E2C4D042EA6}" dt="2021-05-13T14:21:51.387" v="768" actId="478"/>
          <ac:picMkLst>
            <pc:docMk/>
            <pc:sldMk cId="3906874537" sldId="275"/>
            <ac:picMk id="12" creationId="{5D7B7300-84EF-437F-8505-9ACED452F9D7}"/>
          </ac:picMkLst>
        </pc:picChg>
        <pc:picChg chg="del mod ord">
          <ac:chgData name="Kuan Cheng" userId="85f134d9dbb33a9b" providerId="LiveId" clId="{729086B7-2660-4B88-A277-6E2C4D042EA6}" dt="2021-05-13T14:23:42.180" v="833" actId="478"/>
          <ac:picMkLst>
            <pc:docMk/>
            <pc:sldMk cId="3906874537" sldId="275"/>
            <ac:picMk id="14" creationId="{A47BD913-3DE3-4CBC-86A9-72AC0E3BA9CF}"/>
          </ac:picMkLst>
        </pc:picChg>
        <pc:picChg chg="del mod ord">
          <ac:chgData name="Kuan Cheng" userId="85f134d9dbb33a9b" providerId="LiveId" clId="{729086B7-2660-4B88-A277-6E2C4D042EA6}" dt="2021-05-13T14:24:30.677" v="848" actId="478"/>
          <ac:picMkLst>
            <pc:docMk/>
            <pc:sldMk cId="3906874537" sldId="275"/>
            <ac:picMk id="16" creationId="{51FCEF46-7EC6-48B8-9293-EDB2F81C5306}"/>
          </ac:picMkLst>
        </pc:picChg>
        <pc:picChg chg="mod ord">
          <ac:chgData name="Kuan Cheng" userId="85f134d9dbb33a9b" providerId="LiveId" clId="{729086B7-2660-4B88-A277-6E2C4D042EA6}" dt="2021-05-13T14:23:42.179" v="832" actId="108"/>
          <ac:picMkLst>
            <pc:docMk/>
            <pc:sldMk cId="3906874537" sldId="275"/>
            <ac:picMk id="18" creationId="{6AF2B6D2-340B-4138-AE77-F3DF52914EB0}"/>
          </ac:picMkLst>
        </pc:picChg>
        <pc:picChg chg="mod ord">
          <ac:chgData name="Kuan Cheng" userId="85f134d9dbb33a9b" providerId="LiveId" clId="{729086B7-2660-4B88-A277-6E2C4D042EA6}" dt="2021-05-13T14:24:30.676" v="847" actId="108"/>
          <ac:picMkLst>
            <pc:docMk/>
            <pc:sldMk cId="3906874537" sldId="275"/>
            <ac:picMk id="20" creationId="{8243F81C-3F23-4930-BDDE-B617F1A0D2F5}"/>
          </ac:picMkLst>
        </pc:picChg>
      </pc:sldChg>
      <pc:sldChg chg="delSp modSp add mod modAnim">
        <pc:chgData name="Kuan Cheng" userId="85f134d9dbb33a9b" providerId="LiveId" clId="{729086B7-2660-4B88-A277-6E2C4D042EA6}" dt="2021-05-14T05:22:56.132" v="1252"/>
        <pc:sldMkLst>
          <pc:docMk/>
          <pc:sldMk cId="1130460324" sldId="276"/>
        </pc:sldMkLst>
        <pc:picChg chg="del mod ord">
          <ac:chgData name="Kuan Cheng" userId="85f134d9dbb33a9b" providerId="LiveId" clId="{729086B7-2660-4B88-A277-6E2C4D042EA6}" dt="2021-05-14T05:16:57.352" v="1168" actId="478"/>
          <ac:picMkLst>
            <pc:docMk/>
            <pc:sldMk cId="1130460324" sldId="276"/>
            <ac:picMk id="4" creationId="{1CD7F226-3C1F-4B67-B56C-8C2F98E23807}"/>
          </ac:picMkLst>
        </pc:picChg>
        <pc:picChg chg="del">
          <ac:chgData name="Kuan Cheng" userId="85f134d9dbb33a9b" providerId="LiveId" clId="{729086B7-2660-4B88-A277-6E2C4D042EA6}" dt="2021-05-13T14:16:31.926" v="690" actId="478"/>
          <ac:picMkLst>
            <pc:docMk/>
            <pc:sldMk cId="1130460324" sldId="276"/>
            <ac:picMk id="5" creationId="{8FB759B6-A84F-4596-870F-4981D779E3B7}"/>
          </ac:picMkLst>
        </pc:picChg>
        <pc:picChg chg="del mod">
          <ac:chgData name="Kuan Cheng" userId="85f134d9dbb33a9b" providerId="LiveId" clId="{729086B7-2660-4B88-A277-6E2C4D042EA6}" dt="2021-05-13T14:22:45.650" v="782" actId="478"/>
          <ac:picMkLst>
            <pc:docMk/>
            <pc:sldMk cId="1130460324" sldId="276"/>
            <ac:picMk id="7" creationId="{3336052C-C73C-4742-A206-419299E7345D}"/>
          </ac:picMkLst>
        </pc:picChg>
        <pc:picChg chg="del">
          <ac:chgData name="Kuan Cheng" userId="85f134d9dbb33a9b" providerId="LiveId" clId="{729086B7-2660-4B88-A277-6E2C4D042EA6}" dt="2021-05-13T14:16:32.450" v="691" actId="478"/>
          <ac:picMkLst>
            <pc:docMk/>
            <pc:sldMk cId="1130460324" sldId="276"/>
            <ac:picMk id="9" creationId="{307729B9-B787-4742-AF20-18E410327E39}"/>
          </ac:picMkLst>
        </pc:picChg>
        <pc:picChg chg="del mod">
          <ac:chgData name="Kuan Cheng" userId="85f134d9dbb33a9b" providerId="LiveId" clId="{729086B7-2660-4B88-A277-6E2C4D042EA6}" dt="2021-05-13T14:23:00.029" v="794" actId="478"/>
          <ac:picMkLst>
            <pc:docMk/>
            <pc:sldMk cId="1130460324" sldId="276"/>
            <ac:picMk id="10" creationId="{61A2C8A5-CB93-4057-B995-3D59D62EC0EC}"/>
          </ac:picMkLst>
        </pc:picChg>
        <pc:picChg chg="del mod">
          <ac:chgData name="Kuan Cheng" userId="85f134d9dbb33a9b" providerId="LiveId" clId="{729086B7-2660-4B88-A277-6E2C4D042EA6}" dt="2021-05-13T14:16:59.382" v="704" actId="478"/>
          <ac:picMkLst>
            <pc:docMk/>
            <pc:sldMk cId="1130460324" sldId="276"/>
            <ac:picMk id="11" creationId="{0341F51C-B66B-4F4B-AF96-E623FD7EE141}"/>
          </ac:picMkLst>
        </pc:picChg>
        <pc:picChg chg="del mod ord">
          <ac:chgData name="Kuan Cheng" userId="85f134d9dbb33a9b" providerId="LiveId" clId="{729086B7-2660-4B88-A277-6E2C4D042EA6}" dt="2021-05-14T05:17:35.617" v="1194" actId="478"/>
          <ac:picMkLst>
            <pc:docMk/>
            <pc:sldMk cId="1130460324" sldId="276"/>
            <ac:picMk id="13" creationId="{7303E743-E219-456D-BF0F-AB35F1FD88F5}"/>
          </ac:picMkLst>
        </pc:picChg>
        <pc:picChg chg="del mod ord">
          <ac:chgData name="Kuan Cheng" userId="85f134d9dbb33a9b" providerId="LiveId" clId="{729086B7-2660-4B88-A277-6E2C4D042EA6}" dt="2021-05-13T14:23:13.788" v="806" actId="478"/>
          <ac:picMkLst>
            <pc:docMk/>
            <pc:sldMk cId="1130460324" sldId="276"/>
            <ac:picMk id="15" creationId="{B7587482-C72E-4E1D-9AC4-4C392B08FB62}"/>
          </ac:picMkLst>
        </pc:picChg>
        <pc:picChg chg="mod ord">
          <ac:chgData name="Kuan Cheng" userId="85f134d9dbb33a9b" providerId="LiveId" clId="{729086B7-2660-4B88-A277-6E2C4D042EA6}" dt="2021-05-13T14:23:13.787" v="805" actId="108"/>
          <ac:picMkLst>
            <pc:docMk/>
            <pc:sldMk cId="1130460324" sldId="276"/>
            <ac:picMk id="17" creationId="{4F4314B6-3817-40A1-98C5-6ADF2F79BC67}"/>
          </ac:picMkLst>
        </pc:picChg>
        <pc:picChg chg="mod ord">
          <ac:chgData name="Kuan Cheng" userId="85f134d9dbb33a9b" providerId="LiveId" clId="{729086B7-2660-4B88-A277-6E2C4D042EA6}" dt="2021-05-14T05:16:57.351" v="1167" actId="108"/>
          <ac:picMkLst>
            <pc:docMk/>
            <pc:sldMk cId="1130460324" sldId="276"/>
            <ac:picMk id="19" creationId="{D6D2EAD9-E5A7-4985-8B1C-1804C8C58B8C}"/>
          </ac:picMkLst>
        </pc:picChg>
        <pc:picChg chg="mod ord">
          <ac:chgData name="Kuan Cheng" userId="85f134d9dbb33a9b" providerId="LiveId" clId="{729086B7-2660-4B88-A277-6E2C4D042EA6}" dt="2021-05-14T05:17:35.616" v="1193" actId="108"/>
          <ac:picMkLst>
            <pc:docMk/>
            <pc:sldMk cId="1130460324" sldId="276"/>
            <ac:picMk id="21" creationId="{6E0FE539-18BE-42B9-9010-C497F093C5AC}"/>
          </ac:picMkLst>
        </pc:picChg>
      </pc:sldChg>
      <pc:sldChg chg="delSp modSp new mod modAnim">
        <pc:chgData name="Kuan Cheng" userId="85f134d9dbb33a9b" providerId="LiveId" clId="{729086B7-2660-4B88-A277-6E2C4D042EA6}" dt="2021-05-14T05:23:13.520" v="1259"/>
        <pc:sldMkLst>
          <pc:docMk/>
          <pc:sldMk cId="768437209" sldId="277"/>
        </pc:sldMkLst>
        <pc:spChg chg="mod">
          <ac:chgData name="Kuan Cheng" userId="85f134d9dbb33a9b" providerId="LiveId" clId="{729086B7-2660-4B88-A277-6E2C4D042EA6}" dt="2021-05-13T14:25:44.676" v="850"/>
          <ac:spMkLst>
            <pc:docMk/>
            <pc:sldMk cId="768437209" sldId="277"/>
            <ac:spMk id="2" creationId="{86BC75F8-7DDB-445F-93C4-9EEBAFBE9A2F}"/>
          </ac:spMkLst>
        </pc:spChg>
        <pc:spChg chg="del mod">
          <ac:chgData name="Kuan Cheng" userId="85f134d9dbb33a9b" providerId="LiveId" clId="{729086B7-2660-4B88-A277-6E2C4D042EA6}" dt="2021-05-13T14:26:59.796" v="874" actId="478"/>
          <ac:spMkLst>
            <pc:docMk/>
            <pc:sldMk cId="768437209" sldId="277"/>
            <ac:spMk id="3" creationId="{F97D16B7-F8D3-4F51-BE24-EDBC86093394}"/>
          </ac:spMkLst>
        </pc:spChg>
        <pc:picChg chg="del mod">
          <ac:chgData name="Kuan Cheng" userId="85f134d9dbb33a9b" providerId="LiveId" clId="{729086B7-2660-4B88-A277-6E2C4D042EA6}" dt="2021-05-13T14:26:58.384" v="873" actId="478"/>
          <ac:picMkLst>
            <pc:docMk/>
            <pc:sldMk cId="768437209" sldId="277"/>
            <ac:picMk id="5" creationId="{12840978-7EFB-4811-8F5E-C3CF193544E1}"/>
          </ac:picMkLst>
        </pc:picChg>
        <pc:picChg chg="del mod ord">
          <ac:chgData name="Kuan Cheng" userId="85f134d9dbb33a9b" providerId="LiveId" clId="{729086B7-2660-4B88-A277-6E2C4D042EA6}" dt="2021-05-13T14:27:31.553" v="887" actId="478"/>
          <ac:picMkLst>
            <pc:docMk/>
            <pc:sldMk cId="768437209" sldId="277"/>
            <ac:picMk id="7" creationId="{CD239BBF-FBC1-4DB9-A7E1-4669A78418F1}"/>
          </ac:picMkLst>
        </pc:picChg>
        <pc:picChg chg="mod ord">
          <ac:chgData name="Kuan Cheng" userId="85f134d9dbb33a9b" providerId="LiveId" clId="{729086B7-2660-4B88-A277-6E2C4D042EA6}" dt="2021-05-13T14:27:31.552" v="886" actId="108"/>
          <ac:picMkLst>
            <pc:docMk/>
            <pc:sldMk cId="768437209" sldId="277"/>
            <ac:picMk id="9" creationId="{1441F0FA-BDDB-4C09-A867-22A7A3BCCB64}"/>
          </ac:picMkLst>
        </pc:picChg>
        <pc:picChg chg="del mod">
          <ac:chgData name="Kuan Cheng" userId="85f134d9dbb33a9b" providerId="LiveId" clId="{729086B7-2660-4B88-A277-6E2C4D042EA6}" dt="2021-05-13T14:31:27.181" v="906" actId="478"/>
          <ac:picMkLst>
            <pc:docMk/>
            <pc:sldMk cId="768437209" sldId="277"/>
            <ac:picMk id="11" creationId="{3E48C80D-D2AD-4F96-8879-13FC7FAF1AF0}"/>
          </ac:picMkLst>
        </pc:picChg>
        <pc:picChg chg="mod ord">
          <ac:chgData name="Kuan Cheng" userId="85f134d9dbb33a9b" providerId="LiveId" clId="{729086B7-2660-4B88-A277-6E2C4D042EA6}" dt="2021-05-13T14:31:34.073" v="907" actId="1076"/>
          <ac:picMkLst>
            <pc:docMk/>
            <pc:sldMk cId="768437209" sldId="277"/>
            <ac:picMk id="13" creationId="{EDB4B72F-49D3-4FF0-BAF3-4D9481DE0391}"/>
          </ac:picMkLst>
        </pc:picChg>
        <pc:picChg chg="mod">
          <ac:chgData name="Kuan Cheng" userId="85f134d9dbb33a9b" providerId="LiveId" clId="{729086B7-2660-4B88-A277-6E2C4D042EA6}" dt="2021-05-13T14:32:28.924" v="914" actId="1076"/>
          <ac:picMkLst>
            <pc:docMk/>
            <pc:sldMk cId="768437209" sldId="277"/>
            <ac:picMk id="15" creationId="{A0EB6D64-F501-49BF-9C73-AA0B5242BD6A}"/>
          </ac:picMkLst>
        </pc:picChg>
        <pc:picChg chg="mod">
          <ac:chgData name="Kuan Cheng" userId="85f134d9dbb33a9b" providerId="LiveId" clId="{729086B7-2660-4B88-A277-6E2C4D042EA6}" dt="2021-05-13T14:34:07.298" v="921" actId="1076"/>
          <ac:picMkLst>
            <pc:docMk/>
            <pc:sldMk cId="768437209" sldId="277"/>
            <ac:picMk id="17" creationId="{3563A8FE-D759-416C-B63B-28D3817D56A4}"/>
          </ac:picMkLst>
        </pc:picChg>
      </pc:sldChg>
      <pc:sldChg chg="modSp new mod modAnim">
        <pc:chgData name="Kuan Cheng" userId="85f134d9dbb33a9b" providerId="LiveId" clId="{729086B7-2660-4B88-A277-6E2C4D042EA6}" dt="2021-05-14T05:23:19.874" v="1260"/>
        <pc:sldMkLst>
          <pc:docMk/>
          <pc:sldMk cId="3049893601" sldId="278"/>
        </pc:sldMkLst>
        <pc:spChg chg="mod">
          <ac:chgData name="Kuan Cheng" userId="85f134d9dbb33a9b" providerId="LiveId" clId="{729086B7-2660-4B88-A277-6E2C4D042EA6}" dt="2021-05-13T14:34:19.426" v="923"/>
          <ac:spMkLst>
            <pc:docMk/>
            <pc:sldMk cId="3049893601" sldId="278"/>
            <ac:spMk id="2" creationId="{B4BAC0EE-EB3E-43F5-A60C-C87A7D7AAF0D}"/>
          </ac:spMkLst>
        </pc:spChg>
        <pc:spChg chg="mod">
          <ac:chgData name="Kuan Cheng" userId="85f134d9dbb33a9b" providerId="LiveId" clId="{729086B7-2660-4B88-A277-6E2C4D042EA6}" dt="2021-05-13T14:34:48.650" v="939" actId="27636"/>
          <ac:spMkLst>
            <pc:docMk/>
            <pc:sldMk cId="3049893601" sldId="278"/>
            <ac:spMk id="3" creationId="{C9707EC9-B864-4DE0-91FE-F7D8B26B8E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EA947-33F2-4E01-A4DD-A72647F1CF50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74A2D-9E89-4860-85DC-366DACCE4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339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74A2D-9E89-4860-85DC-366DACCE4D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59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AEAA5-EF0C-4638-B412-AC86B27A0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FECE09-91AA-4895-B222-520778AB8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FDE40-839E-4799-9894-E2372948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B35-CA53-4905-8143-C82B2E21F4A3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25E5A-186E-4654-AA41-8E129D31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2C2A0-7CBB-49B0-82E4-E9CFE823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30C-4A38-4C70-84CF-C2344571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7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E4ADC-94D7-4700-99F9-0FBF3449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6EE3D3-4531-4F3D-A387-D366B1ED8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980F9-81B9-46FB-81AF-400378ED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B35-CA53-4905-8143-C82B2E21F4A3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8F456-6E02-4737-B7AD-C8FFC909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58BF-F27A-4D3B-8602-78674BA0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30C-4A38-4C70-84CF-C2344571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5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285DEC-67C1-402B-8527-57069AE81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F5702E-9E4A-46AE-82A0-0AFCACB21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30ED9-D063-4595-AF12-7DE6D524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B35-CA53-4905-8143-C82B2E21F4A3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02EBE-55A7-43A0-9A3A-6CD10D61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9687A-30E8-4DB6-9055-B2161EDB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30C-4A38-4C70-84CF-C2344571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58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A9C3B-E719-46C8-9FB0-05A66D95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085F2-819D-4EAD-B816-2D62F493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89EE9-5C36-4CC0-AA20-3A017090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B35-CA53-4905-8143-C82B2E21F4A3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8016F-E429-4D4D-B78A-5C6FF1DD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4F1BF-CA41-4FEC-9F99-3CD0B1EB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30C-4A38-4C70-84CF-C2344571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9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730AA-11B4-4A65-AF12-6BEA5A7F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70BEA1-C57E-48BE-9A02-9A74D3C9F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A925BD-E5B1-4DE8-9DA2-816E2FAC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B35-CA53-4905-8143-C82B2E21F4A3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EC0AE-505A-4AA0-8809-9CA9FF1D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F52C8-CCF3-4398-9D55-AF6E7CD3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30C-4A38-4C70-84CF-C2344571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46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D1E0F-F336-45FC-A89E-49A61C46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724EA-01A0-4CFC-B565-51D59156C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D6CC72-AD0F-4F80-815C-D9092AEBE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264A53-D783-4272-B7D3-C13A6C27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B35-CA53-4905-8143-C82B2E21F4A3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6BFD6C-639C-4A88-8B4D-476C2048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6B9B1D-CFD9-4D9B-9C4E-EF5D0097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30C-4A38-4C70-84CF-C2344571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52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354EB-832F-4F43-82DC-5F56D2A2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7F7951-AC91-4868-AEDB-B73749AAA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512A-C7E0-48F0-83A5-287C3B766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737D8E-8388-4ED2-BAFC-720176685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8A1184-07C4-4A68-98B6-AA52A9FCD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D38B0D-EFC9-433C-ADE3-560E7FC4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B35-CA53-4905-8143-C82B2E21F4A3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1C9CC4-D7DF-43D7-BA47-F94B92B6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542A7E-934A-439C-B3AB-362320A2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30C-4A38-4C70-84CF-C2344571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58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5F318-1846-4B50-8441-546D479D5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57E05D-FFB9-46DA-A1C7-A465181E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B35-CA53-4905-8143-C82B2E21F4A3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462A6A-88F2-4B8C-9316-FE53DA98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BA9FB7-BFE7-482E-A974-227B79D1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30C-4A38-4C70-84CF-C2344571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9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17F711-4A2D-4C1E-BF79-2D26C8EB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B35-CA53-4905-8143-C82B2E21F4A3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2DB319-683B-422F-BF2F-36E76C6B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7D085F-B867-4CD7-B7BA-EA485E05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30C-4A38-4C70-84CF-C2344571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09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B2AA7-37E3-4D6A-9AE3-09A17756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5062F-0837-49A6-BE6C-F9F2772B1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F1E368-281B-4676-A123-6935AAB33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A4FD76-3DB0-41FC-A3CE-F14D2E60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B35-CA53-4905-8143-C82B2E21F4A3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474F9A-143A-4DFA-8AD1-70B7F443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032CB7-4888-4A76-921A-340B2F4B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30C-4A38-4C70-84CF-C2344571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75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F5476-EECC-453C-B4D8-2C02B427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8724D3-ADE7-4F14-B48C-96E416E8A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E54D39-05F9-4160-84A2-385642670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12EB83-02A7-41DD-AB4C-839F9DEA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B35-CA53-4905-8143-C82B2E21F4A3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068A63-E4EE-4C3E-BC53-93C8C40C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FC110-BCF4-4DC3-88B5-E984597B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30C-4A38-4C70-84CF-C2344571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62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9BA539-E68E-4BE3-8B80-7D92CBAC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2118DF-7B47-4C14-AA43-F913ACC72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D1238F-1074-4785-9EBD-9B27BB86C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F1B35-CA53-4905-8143-C82B2E21F4A3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8C9B-2C1B-42CB-84B4-4811AFE89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94654-9E41-4988-A8C7-418708788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BF30C-4A38-4C70-84CF-C2344571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35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6.xml"/><Relationship Id="rId7" Type="http://schemas.openxmlformats.org/officeDocument/2006/relationships/image" Target="../media/image20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30.xml"/><Relationship Id="rId7" Type="http://schemas.openxmlformats.org/officeDocument/2006/relationships/image" Target="../media/image23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34.xml"/><Relationship Id="rId7" Type="http://schemas.openxmlformats.org/officeDocument/2006/relationships/image" Target="../media/image27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32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41.xml"/><Relationship Id="rId7" Type="http://schemas.openxmlformats.org/officeDocument/2006/relationships/image" Target="../media/image34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3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45.xml"/><Relationship Id="rId7" Type="http://schemas.openxmlformats.org/officeDocument/2006/relationships/image" Target="../media/image38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Relationship Id="rId9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image" Target="../media/image43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image" Target="../media/image46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55.xml"/><Relationship Id="rId7" Type="http://schemas.openxmlformats.org/officeDocument/2006/relationships/image" Target="../media/image48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4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Relationship Id="rId9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59.xml"/><Relationship Id="rId7" Type="http://schemas.openxmlformats.org/officeDocument/2006/relationships/image" Target="../media/image51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4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Relationship Id="rId9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7.xml"/><Relationship Id="rId7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3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1.png"/><Relationship Id="rId5" Type="http://schemas.openxmlformats.org/officeDocument/2006/relationships/tags" Target="../tags/tag13.xml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tags" Target="../tags/tag12.xm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8.xml"/><Relationship Id="rId7" Type="http://schemas.openxmlformats.org/officeDocument/2006/relationships/image" Target="../media/image7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11403-6D6E-4C0E-88A5-ECE5C9A89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687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5400" dirty="0" err="1"/>
              <a:t>Savitch's</a:t>
            </a:r>
            <a:r>
              <a:rPr lang="en-US" altLang="zh-CN" sz="5400" dirty="0"/>
              <a:t> theorem and NL-completeness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4F0E17-1E23-4E70-9887-4AD7FE0B2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Instructor: Kuan Cheng</a:t>
            </a:r>
            <a:endParaRPr lang="zh-CN" altLang="en-US" dirty="0"/>
          </a:p>
        </p:txBody>
      </p:sp>
      <p:pic>
        <p:nvPicPr>
          <p:cNvPr id="4" name="Picture 2" descr="Postgraduates Program of Chinese Government Scholarship 2020">
            <a:extLst>
              <a:ext uri="{FF2B5EF4-FFF2-40B4-BE49-F238E27FC236}">
                <a16:creationId xmlns:a16="http://schemas.microsoft.com/office/drawing/2014/main" id="{54DB8DC2-899F-4BA2-8263-B7138E54B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963" y="4574505"/>
            <a:ext cx="3545477" cy="186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38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B1CB0-3746-4270-B573-C4FBD217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Savitch’s</a:t>
            </a:r>
            <a:r>
              <a:rPr lang="en-US" altLang="zh-CN" dirty="0"/>
              <a:t> Theorem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Let L $\in$ NSPACE$(S(n))$ be a language decided by an NDTM $N$ with space $m=O(S(n))$.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58979F36-6CAA-474D-97F0-8C22E7B3014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899921"/>
            <a:ext cx="9991314" cy="669257"/>
          </a:xfrm>
          <a:prstGeom prst="rect">
            <a:avLst/>
          </a:prstGeom>
        </p:spPr>
      </p:pic>
      <p:pic>
        <p:nvPicPr>
          <p:cNvPr id="7" name="图片 6" descr="\documentclass{article}&#10;\usepackage{amsmath, amsfonts}&#10;\pagestyle{empty}&#10;\begin{document}&#10;&#10;\begin{itemize}&#10;&#10;\item  For any input $x$, the configuration graph $G_{N, x}$ has at most $2^m$ vertices, and deciding if $x \in L$ is equivalent to deciding if $\exists$ a path from $C_{start}$ to $C_{accept}$.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063E6896-B14D-4566-A68C-52762F7669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3058161"/>
            <a:ext cx="9994971" cy="1029486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\begin{itemize}&#10;&#10;\item A recursive algorithm $R(u, v, i)$ that decides if $\exists$ a path from $u$ to $v$ of length $\leq 2^i$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7B85C258-6E7D-47EA-8E95-6981EE6B5B7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86" y="4576631"/>
            <a:ext cx="10016915" cy="654629"/>
          </a:xfrm>
          <a:prstGeom prst="rect">
            <a:avLst/>
          </a:prstGeom>
        </p:spPr>
      </p:pic>
      <p:pic>
        <p:nvPicPr>
          <p:cNvPr id="13" name="图片 12" descr="\documentclass{article}&#10;\usepackage{amsmath, amsfonts}&#10;\pagestyle{empty}&#10;\begin{document}&#10;&#10;\begin{itemize}&#10;&#10;\item Finally, output $R(C_{start}, C_{accept}, m)$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C2C5081C-95F7-4DBF-B15C-F58ACC94186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5720244"/>
            <a:ext cx="5043200" cy="3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2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584B8-9D32-406D-8BCC-B5A51129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Savitch’s</a:t>
            </a:r>
            <a:r>
              <a:rPr lang="en-US" altLang="zh-CN" dirty="0"/>
              <a:t> Theorem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 A recursive algorithm $R(u, v, i)$ that decides if $\exists$ a path from $u$ to $v$ of length $\leq 2^i$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995147F6-70F3-4390-B797-D7F7B6A032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" y="2103121"/>
            <a:ext cx="10016914" cy="654629"/>
          </a:xfrm>
          <a:prstGeom prst="rect">
            <a:avLst/>
          </a:prstGeom>
        </p:spPr>
      </p:pic>
      <p:pic>
        <p:nvPicPr>
          <p:cNvPr id="7" name="图片 6" descr="\documentclass{article}&#10;\usepackage{amsmath, amsfonts}&#10;\pagestyle{empty}&#10;\begin{document}&#10;&#10;\begin{itemize}&#10;&#10;\item  Observation: $R(u, v, i) =1$ iff $\exists z$ s.t. $R(u, z, i-1) =1$ and $R(z, v, i-1) =1$.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3DDDFBFE-A606-4807-96F3-0AFCC56D6C8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" y="3261361"/>
            <a:ext cx="9984000" cy="592457"/>
          </a:xfrm>
          <a:prstGeom prst="rect">
            <a:avLst/>
          </a:prstGeom>
        </p:spPr>
      </p:pic>
      <p:pic>
        <p:nvPicPr>
          <p:cNvPr id="9" name="图片 8" descr="\documentclass{article}&#10;\usepackage{amsmath, amsfonts}&#10;\pagestyle{empty}&#10;\begin{document}&#10;&#10;\begin{itemize}&#10;&#10;\item So just try all possible $z$ and compute $R(u, z, i-1)$ and $R(z, v, i-1)$ in the&#10;same space.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B0A9DCFF-C55D-455D-A695-3AC53B9495A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" y="4357429"/>
            <a:ext cx="9994971" cy="6509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01CA6C3-4C2C-4935-807B-2C8F3D969BF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" y="5512011"/>
            <a:ext cx="9984000" cy="6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0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AC5BF-56AC-437E-ACF2-F69EE142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 vs 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29A47-C04F-4A88-AC71-2D1AAD367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consider log space, </a:t>
            </a:r>
            <a:r>
              <a:rPr lang="en-US" altLang="zh-CN" dirty="0" err="1"/>
              <a:t>Savitch’s</a:t>
            </a:r>
            <a:r>
              <a:rPr lang="en-US" altLang="zh-CN" dirty="0"/>
              <a:t> theorem shows that NL ⊆ L</a:t>
            </a:r>
            <a:r>
              <a:rPr lang="en-US" altLang="zh-CN" baseline="30000" dirty="0"/>
              <a:t>2</a:t>
            </a:r>
            <a:r>
              <a:rPr lang="en-US" altLang="zh-CN" dirty="0"/>
              <a:t> = SPACE(log</a:t>
            </a:r>
            <a:r>
              <a:rPr lang="en-US" altLang="zh-CN" baseline="30000" dirty="0"/>
              <a:t>2</a:t>
            </a:r>
            <a:r>
              <a:rPr lang="en-US" altLang="zh-CN" dirty="0"/>
              <a:t> n). </a:t>
            </a:r>
          </a:p>
          <a:p>
            <a:endParaRPr lang="en-US" altLang="zh-CN" dirty="0"/>
          </a:p>
          <a:p>
            <a:r>
              <a:rPr lang="en-US" altLang="zh-CN" dirty="0"/>
              <a:t>However, whether NL=L is still an open problem. </a:t>
            </a:r>
          </a:p>
          <a:p>
            <a:endParaRPr lang="en-US" altLang="zh-CN" dirty="0"/>
          </a:p>
          <a:p>
            <a:r>
              <a:rPr lang="en-US" altLang="zh-CN" dirty="0"/>
              <a:t>To study NL vs L, similarly we can try to find NL-complete problems. </a:t>
            </a:r>
          </a:p>
          <a:p>
            <a:endParaRPr lang="en-US" altLang="zh-CN" dirty="0"/>
          </a:p>
          <a:p>
            <a:r>
              <a:rPr lang="en-US" altLang="zh-CN" dirty="0"/>
              <a:t>However, need to modify the reduction.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54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94CDA-6B5D-4125-913C-14B64E9F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 vs L.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9ACC9-D947-4EED-BAD0-76D12544B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know that L ⊆NL ⊆P, so poly time reduction is more powerful than both classes, hence useless. </a:t>
            </a:r>
          </a:p>
          <a:p>
            <a:endParaRPr lang="en-US" altLang="zh-CN" dirty="0"/>
          </a:p>
          <a:p>
            <a:r>
              <a:rPr lang="en-US" altLang="zh-CN" dirty="0"/>
              <a:t>The reduction should not be more powerful than the weaker class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Need to define </a:t>
            </a:r>
            <a:r>
              <a:rPr lang="en-US" altLang="zh-CN" dirty="0" err="1"/>
              <a:t>logspace</a:t>
            </a:r>
            <a:r>
              <a:rPr lang="en-US" altLang="zh-CN" dirty="0"/>
              <a:t> reduction.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67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183A5-C33B-49C0-83A4-235446CB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Logspace</a:t>
            </a:r>
            <a:r>
              <a:rPr lang="en-US" altLang="zh-CN" dirty="0"/>
              <a:t> reduction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69825-4872-44AF-825B-7E0BF78C2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Tricky issue: a </a:t>
            </a:r>
            <a:r>
              <a:rPr lang="en-US" altLang="zh-CN" dirty="0" err="1"/>
              <a:t>logspace</a:t>
            </a:r>
            <a:r>
              <a:rPr lang="en-US" altLang="zh-CN" dirty="0"/>
              <a:t> machine does not have enough memory to store the entire output. </a:t>
            </a:r>
          </a:p>
          <a:p>
            <a:endParaRPr lang="en-US" altLang="zh-CN" dirty="0"/>
          </a:p>
          <a:p>
            <a:r>
              <a:rPr lang="en-US" altLang="zh-CN" dirty="0"/>
              <a:t>Fix: only require the reduction to be able to compute any desired bit of the output in </a:t>
            </a:r>
            <a:r>
              <a:rPr lang="en-US" altLang="zh-CN" dirty="0" err="1"/>
              <a:t>logspace</a:t>
            </a:r>
            <a:r>
              <a:rPr lang="en-US" altLang="zh-CN" dirty="0"/>
              <a:t>. </a:t>
            </a:r>
          </a:p>
          <a:p>
            <a:endParaRPr lang="en-US" altLang="zh-CN" dirty="0"/>
          </a:p>
          <a:p>
            <a:r>
              <a:rPr lang="en-US" altLang="zh-CN" dirty="0"/>
              <a:t> Say the reduction f is implicitly computable in </a:t>
            </a:r>
            <a:r>
              <a:rPr lang="en-US" altLang="zh-CN" dirty="0" err="1"/>
              <a:t>logspace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22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4EA58-1BE1-4598-8615-ADC4C0D2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Logspace</a:t>
            </a:r>
            <a:r>
              <a:rPr lang="en-US" altLang="zh-CN" dirty="0"/>
              <a:t> reduction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 Definition: a function $f:\{0, 1\}^* \rightarrow \{0, 1\}^*$ is implicitly logspace computable, if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5D8F1FEF-48B4-4956-8407-B14C59C0ADF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00" y="1838961"/>
            <a:ext cx="9984000" cy="650971"/>
          </a:xfrm>
          <a:prstGeom prst="rect">
            <a:avLst/>
          </a:prstGeom>
        </p:spPr>
      </p:pic>
      <p:pic>
        <p:nvPicPr>
          <p:cNvPr id="13" name="图片 12" descr="\documentclass{article}&#10;\usepackage{amsmath, amsfonts}&#10;\pagestyle{empty}&#10;\begin{document}&#10;&#10;\begin{enumerate}&#10;&#10;\item&#10; $f$ is polynomially bounded, i.e., $\exists$ a constant $c$ s.t. $\forall x, |f(x)| \leq |x|^c$.&#10;&#10;\item&#10;  the languages $L_f=\{\langle x, i\rangle \mid f(x)_i=1\} $ and $L'_f=\{\langle x, i\rangle \mid i \leq |f(x)|\}$ are in $L$&#10;&#10;&#10;&#10;\end{enumerate}&#10;&#10;&#10;\end{document}" title="IguanaTex Bitmap Display">
            <a:extLst>
              <a:ext uri="{FF2B5EF4-FFF2-40B4-BE49-F238E27FC236}">
                <a16:creationId xmlns:a16="http://schemas.microsoft.com/office/drawing/2014/main" id="{2083D7CB-16A4-4980-B617-A363133C85B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41" y="3007361"/>
            <a:ext cx="10077258" cy="1199543"/>
          </a:xfrm>
          <a:prstGeom prst="rect">
            <a:avLst/>
          </a:prstGeom>
        </p:spPr>
      </p:pic>
      <p:pic>
        <p:nvPicPr>
          <p:cNvPr id="27" name="图片 26" descr="\documentclass{article}&#10;\usepackage{amsmath, amsfonts}&#10;\pagestyle{empty}&#10;\begin{document}&#10;&#10;\begin{itemize}&#10;&#10;\item  $L_f=\{\langle x, i\rangle \mid f(x)_i=1\}$  can compute  each bit of $f(x)$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A46B89C8-4F4A-4BDB-B220-919722C2F12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41" y="4968242"/>
            <a:ext cx="7550173" cy="318171"/>
          </a:xfrm>
          <a:prstGeom prst="rect">
            <a:avLst/>
          </a:prstGeom>
        </p:spPr>
      </p:pic>
      <p:pic>
        <p:nvPicPr>
          <p:cNvPr id="29" name="图片 28" descr="\documentclass{article}&#10;\usepackage{amsmath, amsfonts}&#10;\pagestyle{empty}&#10;\begin{document}&#10;&#10;\begin{itemize}&#10;&#10;\item   $L'_f=\{\langle x, i\rangle \mid i \leq |f(x)|\}$  can check  if the index $i \leq |f(x)|$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6F71E949-8D30-454B-8BCE-F175CAC8277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42" y="5780667"/>
            <a:ext cx="7954283" cy="3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8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C8642-AAE5-4D70-B695-90DD5365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Logspace</a:t>
            </a:r>
            <a:r>
              <a:rPr lang="en-US" altLang="zh-CN" dirty="0"/>
              <a:t> reduction</a:t>
            </a:r>
            <a:endParaRPr lang="zh-CN" altLang="en-US" dirty="0"/>
          </a:p>
        </p:txBody>
      </p:sp>
      <p:pic>
        <p:nvPicPr>
          <p:cNvPr id="7" name="图片 6" descr="\documentclass{article}&#10;\usepackage{amsmath, amsfonts}&#10;\pagestyle{empty}&#10;\begin{document}&#10;&#10;\begin{itemize}&#10;&#10;\item $B$ is logspace reducible to $C$, written $B \leq_l C$, if $\exists$ an implicitly logspace&#10;computable function $f:\{0, 1\}^* \rightarrow  \{0, 1\}^*$ s.t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08CC8A04-B562-4B91-8DEB-E11AB6B358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60" y="2042160"/>
            <a:ext cx="9991314" cy="654629"/>
          </a:xfrm>
          <a:prstGeom prst="rect">
            <a:avLst/>
          </a:prstGeom>
        </p:spPr>
      </p:pic>
      <p:pic>
        <p:nvPicPr>
          <p:cNvPr id="9" name="图片 8" descr="\documentclass{article}&#10;\usepackage{amsmath, amsfonts}&#10;\pagestyle{empty}&#10;\begin{document}&#10;&#10;\begin{itemize}&#10;&#10;\item Lemma: &#10;\begin{enumerate}&#10;\item if $B \leq_l C$ and $ C \leq_l D$ then $B \leq_l D$. &#10;\item if $B \leq_l C$ and $C \in L$ then $B\in L$.&#10;\end{enumerate}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0E62861C-5E4F-4ED2-BA64-3C6C7252868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60" y="3250537"/>
            <a:ext cx="5758171" cy="1345829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\begin{itemize}&#10;&#10;\item  Proof: follow by showing if $f, g$ are two implicitly logspace computable functions, then so&#10;is $h(x)=g(f(x))$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C3F38E3C-5ECF-42EF-AEC7-C5711BE0596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60" y="5115880"/>
            <a:ext cx="9991314" cy="6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9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17209-2E7E-4616-A129-2781E931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Logspace</a:t>
            </a:r>
            <a:r>
              <a:rPr lang="en-US" altLang="zh-CN" dirty="0"/>
              <a:t> reduction</a:t>
            </a:r>
            <a:endParaRPr lang="zh-CN" altLang="en-US" dirty="0"/>
          </a:p>
        </p:txBody>
      </p:sp>
      <p:pic>
        <p:nvPicPr>
          <p:cNvPr id="9" name="图片 8" descr="\documentclass{article}&#10;\usepackage{amsmath, amsfonts}&#10;\pagestyle{empty}&#10;\begin{document}&#10;&#10;\begin{itemize}&#10;&#10;\item Only show can compute each bit of $h(x)$ in logspace, the other condition can be&#10;checked similarly.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F0A88B92-8B11-473C-8C68-B63D77798B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3272821"/>
            <a:ext cx="9994971" cy="654629"/>
          </a:xfrm>
          <a:prstGeom prst="rect">
            <a:avLst/>
          </a:prstGeom>
        </p:spPr>
      </p:pic>
      <p:pic>
        <p:nvPicPr>
          <p:cNvPr id="7" name="图片 6" descr="\documentclass{article}&#10;\usepackage{amsmath, amsfonts}&#10;\pagestyle{empty}&#10;\begin{document}&#10;&#10;\begin{itemize}&#10;&#10;\item If $f, g$ are two implicitly logspace computable functions, then so is $h(x)=g(f(x))$. 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8DA21B22-DDBD-448A-AED0-32C281FBC0A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147126"/>
            <a:ext cx="9984000" cy="669257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\begin{itemize}&#10;&#10;\item Suppose $M_f$ and $M_g$ are the logspace TMs that compute the mapping $\langle x, i \rangle \rightarrow f(x)_i$&#10;and $\langle y, j \rangle \rightarrow g(y)_j$.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4D4C43F9-BB4A-46DF-B000-1BA4DD42F9A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" y="4383888"/>
            <a:ext cx="9994971" cy="667428"/>
          </a:xfrm>
          <a:prstGeom prst="rect">
            <a:avLst/>
          </a:prstGeom>
        </p:spPr>
      </p:pic>
      <p:pic>
        <p:nvPicPr>
          <p:cNvPr id="13" name="图片 12" descr="\documentclass{article}&#10;\usepackage{amsmath, amsfonts}&#10;\pagestyle{empty}&#10;\begin{document}&#10;&#10;\begin{itemize}&#10;&#10;\item Construct $M_h$ that computes mapping $\langle x, i \rangle \rightarrow g(f(x))_i$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F7621897-D9FD-4FC6-97E7-D575ADEAF68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" y="5507754"/>
            <a:ext cx="7778743" cy="30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4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FDDCC-409A-45DB-B4BF-A72198E5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Logspace</a:t>
            </a:r>
            <a:r>
              <a:rPr lang="en-US" altLang="zh-CN" dirty="0"/>
              <a:t> reduction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Suppose $M_f : \langle x, i\rangle \rightarrow f(x)_i$ uses space $S(n)$ and $M_g: \langle y, j\rangle \rightarrow g(y)_j$ uses space $S'(n)$.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9D2A8233-319C-4A60-B20D-53D402292A3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57" y="2052320"/>
            <a:ext cx="9989486" cy="669257"/>
          </a:xfrm>
          <a:prstGeom prst="rect">
            <a:avLst/>
          </a:prstGeom>
        </p:spPr>
      </p:pic>
      <p:pic>
        <p:nvPicPr>
          <p:cNvPr id="7" name="图片 6" descr="\documentclass{article}&#10;\usepackage{amsmath, amsfonts}&#10;\pagestyle{empty}&#10;\begin{document}&#10;&#10;\begin{itemize}&#10;&#10;\item $M_h$: pretend that it has an additional fictitious input tape where $f(x)$ is written, and simulate&#10;$M_g$ on this input tape (needs space $S'(|f(x)|))$.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DD44FCC8-D959-4D8A-9074-4D9721E6B0A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29" y="3083209"/>
            <a:ext cx="9991314" cy="682057"/>
          </a:xfrm>
          <a:prstGeom prst="rect">
            <a:avLst/>
          </a:prstGeom>
        </p:spPr>
      </p:pic>
      <p:pic>
        <p:nvPicPr>
          <p:cNvPr id="9" name="图片 8" descr="\documentclass{article}&#10;\usepackage{amsmath, amsfonts}&#10;\pagestyle{empty}&#10;\begin{document}&#10;&#10;\begin{itemize}&#10;&#10;\item To implement this, $M_h$ maintains the index of the cell on the fictitious input tape that $M_g$ is&#10;currently reading (needs space $\log(|f(x)|)$  ).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060FBC51-27E4-4BBC-A586-296191DFDDC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72" y="4114098"/>
            <a:ext cx="9991314" cy="667428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\begin{itemize}&#10;&#10;\item One step: if $M_g$ needs to know $f(x)_i$, then $M_h$ temporarily suspends simulation of $M_g$, and&#10;uses another $S(|x|)$ space to compute $f(x)_i$, then resume simulation of $M_g$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15655E91-7847-4A8B-BB4D-E47CEBB1886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72" y="5128104"/>
            <a:ext cx="9994971" cy="10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8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1F761-6648-48D8-9A40-1C8A394F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Logspace</a:t>
            </a:r>
            <a:r>
              <a:rPr lang="en-US" altLang="zh-CN" dirty="0"/>
              <a:t> reduction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Total space used by: $S'(|f(x)|)+O(\log(|f(x)|))+ S(|x|)=O(\log|x|)$ since $|f(x)| \leq |x|^c$. 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32D60848-D9D9-4C08-AD93-20932EA19CA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3" y="2133601"/>
            <a:ext cx="9991314" cy="669257"/>
          </a:xfrm>
          <a:prstGeom prst="rect">
            <a:avLst/>
          </a:prstGeom>
        </p:spPr>
      </p:pic>
      <p:pic>
        <p:nvPicPr>
          <p:cNvPr id="7" name="图片 6" descr="\documentclass{article}&#10;\usepackage{amsmath, amsfonts}&#10;\pagestyle{empty}&#10;\begin{document}&#10;&#10;\begin{itemize}&#10;&#10;\item Definition: Say a language $C$ is NL-hard if for any language $B \in$ NL, $B \leq_l C$.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3723AD19-6E03-4352-B092-2281AC0EE1E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3" y="3429772"/>
            <a:ext cx="9978514" cy="625371"/>
          </a:xfrm>
          <a:prstGeom prst="rect">
            <a:avLst/>
          </a:prstGeom>
        </p:spPr>
      </p:pic>
      <p:pic>
        <p:nvPicPr>
          <p:cNvPr id="9" name="图片 8" descr="\documentclass{article}&#10;\usepackage{amsmath, amsfonts}&#10;\pagestyle{empty}&#10;\begin{document}&#10;&#10;\begin{itemize}&#10;&#10;\item Say $C$ is NL-complete if it is NL-hard and $C \in$ NL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15D7D38D-E345-4F37-AE07-F60EDD6AC7E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3" y="4682057"/>
            <a:ext cx="7041829" cy="2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7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FCE81-98CC-410D-8F43-9679CA0E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32A5A-C211-4A9F-994C-8ED99C442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Essence of PSPACE-Completeness </a:t>
            </a:r>
          </a:p>
          <a:p>
            <a:endParaRPr lang="en-US" altLang="zh-CN" dirty="0"/>
          </a:p>
          <a:p>
            <a:r>
              <a:rPr lang="en-US" altLang="zh-CN" dirty="0" err="1"/>
              <a:t>Savtich’s</a:t>
            </a:r>
            <a:r>
              <a:rPr lang="en-US" altLang="zh-CN" dirty="0"/>
              <a:t> Theorem </a:t>
            </a:r>
          </a:p>
          <a:p>
            <a:endParaRPr lang="en-US" altLang="zh-CN" dirty="0"/>
          </a:p>
          <a:p>
            <a:r>
              <a:rPr lang="en-US" altLang="zh-CN" dirty="0"/>
              <a:t>NL-Completeness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59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B99E7-B418-4DA1-8C92-3CA738D1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NL-completeness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Theorem: PATH$=\{\langle G, s, t\rangle: G$ is a directed graph and $\exists$ a directed path in $G$ from $s$&#10;to $t$.$\}$ is NL-complete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B8E221B7-D009-430B-A62B-3BB4B3721E5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4" y="2032000"/>
            <a:ext cx="9994971" cy="669257"/>
          </a:xfrm>
          <a:prstGeom prst="rect">
            <a:avLst/>
          </a:prstGeom>
        </p:spPr>
      </p:pic>
      <p:pic>
        <p:nvPicPr>
          <p:cNvPr id="7" name="图片 6" descr="\documentclass{article}&#10;\usepackage{amsmath, amsfonts}&#10;\pagestyle{empty}&#10;\begin{document}&#10;&#10;\begin{itemize}&#10;&#10;\item Already shown PATH $\in$ NL.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93248D01-20D0-40BB-A4F9-21014FB31D2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4" y="3647440"/>
            <a:ext cx="4066743" cy="279771"/>
          </a:xfrm>
          <a:prstGeom prst="rect">
            <a:avLst/>
          </a:prstGeom>
        </p:spPr>
      </p:pic>
      <p:pic>
        <p:nvPicPr>
          <p:cNvPr id="9" name="图片 8" descr="\documentclass{article}&#10;\usepackage{amsmath, amsfonts}&#10;\pagestyle{empty}&#10;\begin{document}&#10;&#10;\begin{itemize}&#10;&#10;\item Now show that for any language L $\in$ NL, L $\leq_l$ PATH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53E90677-C441-479E-B1FC-4E4D2B9B6F0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4" y="4873394"/>
            <a:ext cx="7498971" cy="2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9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4B65A-1D98-444A-AE40-89C52757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NL-completeness</a:t>
            </a:r>
            <a:endParaRPr lang="zh-CN" altLang="en-US" dirty="0"/>
          </a:p>
        </p:txBody>
      </p:sp>
      <p:pic>
        <p:nvPicPr>
          <p:cNvPr id="7" name="图片 6" descr="\documentclass{article}&#10;\usepackage{amsmath, amsfonts}&#10;\pagestyle{empty}&#10;\begin{document}&#10;&#10;\begin{itemize}&#10;&#10;\item For any language  B $\in$ NL, B $\leq_l$ PATH.&#10;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3C09DAB9-A855-414B-9E40-4CB09368ECB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2072640"/>
            <a:ext cx="5527772" cy="279771"/>
          </a:xfrm>
          <a:prstGeom prst="rect">
            <a:avLst/>
          </a:prstGeom>
        </p:spPr>
      </p:pic>
      <p:pic>
        <p:nvPicPr>
          <p:cNvPr id="9" name="图片 8" descr="\documentclass{article}&#10;\usepackage{amsmath, amsfonts}&#10;\pagestyle{empty}&#10;\begin{document}&#10;&#10;\begin{itemize}&#10;&#10;\item Let $ N$ be the NDTM deciding $ B$ in space $m=O(\log n)$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00A26EBE-79C2-49B9-9006-DF604DEE51E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2997200"/>
            <a:ext cx="7744000" cy="305371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\begin{itemize}&#10;&#10;\item  $\forall x \in \{0, 1\}^*$, the reduction $f$ will compute $f(x)= \langle G_{N, x}, C_{start}, C_{accept} \rangle$.&#10;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AFF06381-E59A-4B6A-9F11-0D334D92694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4064000"/>
            <a:ext cx="9947429" cy="316343"/>
          </a:xfrm>
          <a:prstGeom prst="rect">
            <a:avLst/>
          </a:prstGeom>
        </p:spPr>
      </p:pic>
      <p:pic>
        <p:nvPicPr>
          <p:cNvPr id="13" name="图片 12" descr="\documentclass{article}&#10;\usepackage{amsmath, amsfonts}&#10;\pagestyle{empty}&#10;\begin{document}&#10;&#10;\begin{itemize}&#10;&#10;\item  It is clear that $ x \in$ B iff $f(x) \in$ PATH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2808C9FB-8F20-401C-99A8-92B47D24F09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5232400"/>
            <a:ext cx="5412571" cy="30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2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D9DCE-8E88-4F78-8C80-31F856CA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NL-completeness</a:t>
            </a:r>
            <a:endParaRPr lang="zh-CN" altLang="en-US" dirty="0"/>
          </a:p>
        </p:txBody>
      </p:sp>
      <p:pic>
        <p:nvPicPr>
          <p:cNvPr id="4" name="图片 3" descr="\documentclass{article}&#10;\usepackage{amsmath, amsfonts}&#10;\pagestyle{empty}&#10;\begin{document}&#10;&#10;\begin{itemize}&#10;&#10;\item  $\forall x \in \{0, 1\}^*$, the reduction $f$ will compute $f(x)= \langle G_{N, x}, C_{start}, C_{accept} \rangle$.&#10;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84F73BC3-18A9-4006-B50C-D5191382064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85" y="1944848"/>
            <a:ext cx="9947429" cy="316343"/>
          </a:xfrm>
          <a:prstGeom prst="rect">
            <a:avLst/>
          </a:prstGeom>
        </p:spPr>
      </p:pic>
      <p:pic>
        <p:nvPicPr>
          <p:cNvPr id="6" name="图片 5" descr="\documentclass{article}&#10;\usepackage{amsmath, amsfonts}&#10;\pagestyle{empty}&#10;\begin{document}&#10;&#10;\begin{itemize}&#10;&#10;\item To see $f$ is implicitly logspace computable, first note $C_{start}$ and $C_{accept}$ are easy to compute in&#10;logspace.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D92C9BDA-6445-4769-91CA-D5A13926BDB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85" y="2789000"/>
            <a:ext cx="9974857" cy="640000"/>
          </a:xfrm>
          <a:prstGeom prst="rect">
            <a:avLst/>
          </a:prstGeom>
        </p:spPr>
      </p:pic>
      <p:pic>
        <p:nvPicPr>
          <p:cNvPr id="8" name="图片 7" descr="\documentclass{article}&#10;\usepackage{amsmath, amsfonts}&#10;\pagestyle{empty}&#10;\begin{document}&#10;&#10;\begin{itemize}&#10;&#10;\item $G_{N, x}$ is represented by the adjacency matrix, so computing each bit is equivalent to&#10;checking if there is an edge $C \rightarrow C'$ for two configurations.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8BD6D001-F23A-47A0-9E6E-B9806C0F500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85" y="3891760"/>
            <a:ext cx="9991314" cy="64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F5EFBD-E687-45D6-86FC-2F1D0193193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85" y="4994520"/>
            <a:ext cx="9993142" cy="6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4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13F14-5F8A-4D72-80E4-5BA8B8D4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Recall: TQBF is PSPACE-hard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$\phi_{M, x} = \psi_0 \Rightarrow \psi_1 \Rightarrow \ldots \Rightarrow \psi_m = \psi$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90B5E3F4-A170-4A40-92FE-5889003EE0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2052320"/>
            <a:ext cx="4803657" cy="298057"/>
          </a:xfrm>
          <a:prstGeom prst="rect">
            <a:avLst/>
          </a:prstGeom>
        </p:spPr>
      </p:pic>
      <p:pic>
        <p:nvPicPr>
          <p:cNvPr id="9" name="图片 8" descr="\documentclass{article}&#10;\usepackage{amsmath, amsfonts}&#10;\pagestyle{empty}&#10;\begin{document}&#10;&#10;\begin{itemize}&#10;&#10;\item $\psi_i(C, C')= \exists C'' \; \psi_{i-1}(C, C'') \wedge \psi_{i-1}(C'', C')$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63F5ABDC-7921-47C7-8ECA-88D4126C225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3048001"/>
            <a:ext cx="6154971" cy="305371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\begin{itemize}&#10;&#10;\item Use additional quantified variables to save on the size, and rewrite the above&#10;formula as follows: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C7EEFC19-7F1B-4D4C-961B-B8434693A25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4050996"/>
            <a:ext cx="9993143" cy="5814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CC9E7D-275A-4CF8-9102-BDBBD9AE3B5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71" y="5396083"/>
            <a:ext cx="9971199" cy="30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8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84D48-F7E7-49A5-8F07-D8340442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Closer Look at the QBF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3B9DCC-F8F4-432F-9C4E-616ECF386DC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91" y="2033123"/>
            <a:ext cx="9971199" cy="303543"/>
          </a:xfrm>
          <a:prstGeom prst="rect">
            <a:avLst/>
          </a:prstGeom>
        </p:spPr>
      </p:pic>
      <p:pic>
        <p:nvPicPr>
          <p:cNvPr id="6" name="图片 5" descr="\documentclass{article}&#10;\usepackage{amsmath, amsfonts}&#10;\pagestyle{empty}&#10;\begin{document}&#10;&#10;\begin{itemize}&#10;&#10;\item The form of the final QBF is the following: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8B813DDA-D415-43A3-B2C0-C2E24CC014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91" y="3000201"/>
            <a:ext cx="5988571" cy="276114"/>
          </a:xfrm>
          <a:prstGeom prst="rect">
            <a:avLst/>
          </a:prstGeom>
        </p:spPr>
      </p:pic>
      <p:pic>
        <p:nvPicPr>
          <p:cNvPr id="10" name="图片 9" descr="\documentclass{article}&#10;\usepackage{amsmath, amsfonts}&#10;\pagestyle{empty}&#10;\begin{document}&#10;  $\psi =\exists x_1 \forall x_2 \exists x_3 \forall x_4 \ldots Q_n x_n \phi(x_1, x_2, \ldots ,x_n)$&#10;&#10;&#10; &#10;&#10;&#10;\end{document}" title="IguanaTex Bitmap Display">
            <a:extLst>
              <a:ext uri="{FF2B5EF4-FFF2-40B4-BE49-F238E27FC236}">
                <a16:creationId xmlns:a16="http://schemas.microsoft.com/office/drawing/2014/main" id="{BB054CD1-049B-4A0F-9EB6-CCEAEFA3A2F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32" y="3787164"/>
            <a:ext cx="5873371" cy="305371"/>
          </a:xfrm>
          <a:prstGeom prst="rect">
            <a:avLst/>
          </a:prstGeom>
        </p:spPr>
      </p:pic>
      <p:pic>
        <p:nvPicPr>
          <p:cNvPr id="12" name="图片 11" descr="\documentclass{article}&#10;\usepackage{amsmath, amsfonts}&#10;\pagestyle{empty}&#10;\begin{document}&#10;&#10;\begin{itemize}&#10;&#10;\item The $\exists$ and $\forall$ quantifiers are alternating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D1349C5B-3D64-4A1B-8B2B-E759ABD1B17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91" y="4726813"/>
            <a:ext cx="5544229" cy="2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1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28590-1848-40A4-BD7A-538EA436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Closer Look at the QBF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E7C6AE-6262-4C84-9FE2-D00B398B723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0" y="2097143"/>
            <a:ext cx="4192914" cy="276114"/>
          </a:xfrm>
          <a:prstGeom prst="rect">
            <a:avLst/>
          </a:prstGeom>
        </p:spPr>
      </p:pic>
      <p:pic>
        <p:nvPicPr>
          <p:cNvPr id="7" name="图片 6" descr="\documentclass{article}&#10;\usepackage{amsmath, amsfonts}&#10;\pagestyle{empty}&#10;\begin{document}&#10;&#10;\begin{itemize}&#10;&#10;\item $\psi = Q_1 x_1 Q_2 x_2 \ldots Q_n x_n \phi(x_1, x_2, \ldots, x_n)$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125D2537-A3BA-4CF3-BB9F-AAC968B158F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0" y="3091100"/>
            <a:ext cx="5626514" cy="305371"/>
          </a:xfrm>
          <a:prstGeom prst="rect">
            <a:avLst/>
          </a:prstGeom>
        </p:spPr>
      </p:pic>
      <p:pic>
        <p:nvPicPr>
          <p:cNvPr id="9" name="图片 8" descr="\documentclass{article}&#10;\usepackage{amsmath, amsfonts}&#10;\pagestyle{empty}&#10;\begin{document}&#10;&#10;\begin{itemize}&#10;&#10;\item If all $Q_i = \exists$, then what is $\psi$?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A0A25CEE-DF6F-4583-A5D2-157F5DC7B5F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0" y="4114314"/>
            <a:ext cx="4202057" cy="276114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 &#10; Answer: $\psi$ is an SAT instance&#10;&#10;&#10; &#10;&#10;&#10;\end{document}" title="IguanaTex Bitmap Display">
            <a:extLst>
              <a:ext uri="{FF2B5EF4-FFF2-40B4-BE49-F238E27FC236}">
                <a16:creationId xmlns:a16="http://schemas.microsoft.com/office/drawing/2014/main" id="{1079C1E4-3832-4A43-806A-D5B0D4EED85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1" y="4828500"/>
            <a:ext cx="3989943" cy="279771"/>
          </a:xfrm>
          <a:prstGeom prst="rect">
            <a:avLst/>
          </a:prstGeom>
        </p:spPr>
      </p:pic>
      <p:pic>
        <p:nvPicPr>
          <p:cNvPr id="13" name="图片 12" descr="\documentclass{article}&#10;\usepackage{amsmath, amsfonts}&#10;\pagestyle{empty}&#10;\begin{document}&#10;&#10;\begin{itemize}&#10;&#10;\item   If all $Q_i = \forall$, then what is $\psi$?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82422855-4574-4E5C-B817-CAE35D617B3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0" y="5448400"/>
            <a:ext cx="4202057" cy="276114"/>
          </a:xfrm>
          <a:prstGeom prst="rect">
            <a:avLst/>
          </a:prstGeom>
        </p:spPr>
      </p:pic>
      <p:pic>
        <p:nvPicPr>
          <p:cNvPr id="17" name="图片 16" descr="\documentclass{article}&#10;\usepackage{amsmath, amsfonts}&#10;\pagestyle{empty}&#10;\begin{document}&#10;&#10;  Answer: $\psi$ is an $\neg$SAT  instance &#10;&#10;&#10; &#10;&#10;&#10;\end{document}" title="IguanaTex Bitmap Display">
            <a:extLst>
              <a:ext uri="{FF2B5EF4-FFF2-40B4-BE49-F238E27FC236}">
                <a16:creationId xmlns:a16="http://schemas.microsoft.com/office/drawing/2014/main" id="{DEB22E82-116B-4A0D-9E70-940CCE016C8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86" y="6120643"/>
            <a:ext cx="4192914" cy="279771"/>
          </a:xfrm>
          <a:prstGeom prst="rect">
            <a:avLst/>
          </a:prstGeom>
        </p:spPr>
      </p:pic>
      <p:pic>
        <p:nvPicPr>
          <p:cNvPr id="21" name="图片 20" descr="\documentclass{article}&#10;\usepackage{amsmath, amsfonts}&#10;\pagestyle{empty}&#10;\begin{document}&#10;   Both NP and coNP are subsets&#10;&#10;&#10;of PSPACE and believed  to be proper.&#10;&#10; &#10;&#10;&#10;\end{document}" title="IguanaTex Bitmap Display">
            <a:extLst>
              <a:ext uri="{FF2B5EF4-FFF2-40B4-BE49-F238E27FC236}">
                <a16:creationId xmlns:a16="http://schemas.microsoft.com/office/drawing/2014/main" id="{02A0A2AC-E623-43A0-93DF-C9E9EA796D3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834" y="3936028"/>
            <a:ext cx="5116343" cy="63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4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46FAF-4CAC-40E1-B0B9-E9293702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Closer Look at the QBF</a:t>
            </a:r>
            <a:endParaRPr lang="zh-CN" altLang="en-US" dirty="0"/>
          </a:p>
        </p:txBody>
      </p:sp>
      <p:pic>
        <p:nvPicPr>
          <p:cNvPr id="4" name="图片 3" descr="\documentclass{article}&#10;\usepackage{amsmath, amsfonts}&#10;\pagestyle{empty}&#10;\begin{document}&#10;&#10;\begin{itemize}&#10;&#10;\item The form of the final QBF is the following: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E711222A-78A5-4850-A42F-6BA7C667AA8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31" y="2024841"/>
            <a:ext cx="5988571" cy="276114"/>
          </a:xfrm>
          <a:prstGeom prst="rect">
            <a:avLst/>
          </a:prstGeom>
        </p:spPr>
      </p:pic>
      <p:pic>
        <p:nvPicPr>
          <p:cNvPr id="5" name="图片 4" descr="\documentclass{article}&#10;\usepackage{amsmath, amsfonts}&#10;\pagestyle{empty}&#10;\begin{document}&#10;  $\psi =\exists x_1 \forall x_2 \exists x_3 \forall x_4 \ldots Q_n x_n \phi(x_1, x_2, \ldots ,x_n)$&#10;&#10;&#10; &#10;&#10;&#10;\end{document}" title="IguanaTex Bitmap Display">
            <a:extLst>
              <a:ext uri="{FF2B5EF4-FFF2-40B4-BE49-F238E27FC236}">
                <a16:creationId xmlns:a16="http://schemas.microsoft.com/office/drawing/2014/main" id="{8FF71B7D-7886-431D-A5AB-23F16495D50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932" y="2532500"/>
            <a:ext cx="5873371" cy="305371"/>
          </a:xfrm>
          <a:prstGeom prst="rect">
            <a:avLst/>
          </a:prstGeom>
        </p:spPr>
      </p:pic>
      <p:pic>
        <p:nvPicPr>
          <p:cNvPr id="6" name="图片 5" descr="\documentclass{article}&#10;\usepackage{amsmath, amsfonts}&#10;\pagestyle{empty}&#10;\begin{document}&#10;&#10;\begin{itemize}&#10;&#10;\item The $\exists$ and $\forall$ quantifiers are alternating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5489F10D-CF0A-4DED-948E-84449D4B74B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31" y="3069416"/>
            <a:ext cx="5544229" cy="276114"/>
          </a:xfrm>
          <a:prstGeom prst="rect">
            <a:avLst/>
          </a:prstGeom>
        </p:spPr>
      </p:pic>
      <p:pic>
        <p:nvPicPr>
          <p:cNvPr id="8" name="图片 7" descr="\documentclass{article}&#10;\usepackage{amsmath, amsfonts}&#10;\pagestyle{empty}&#10;\begin{document}&#10;&#10;\begin{itemize}&#10;&#10;\item Essence of PSPACE-completeness: whether there exists a winning strategy in a two&#10;player game with perfect information (e.g., chess, go…)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D899BF01-8D3A-41AF-B394-ABEFD84EDFE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31" y="4116881"/>
            <a:ext cx="9996800" cy="6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3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36110-2BF2-45F8-9A3C-8B872387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closer look at the proof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A038A-0390-4BBE-9162-74A9AFC6D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 proof only uses the properties of the configuration graph. </a:t>
            </a:r>
          </a:p>
          <a:p>
            <a:endParaRPr lang="en-US" altLang="zh-CN" dirty="0"/>
          </a:p>
          <a:p>
            <a:r>
              <a:rPr lang="en-US" altLang="zh-CN" dirty="0"/>
              <a:t>So does it still work if the TM is non-deterministic? </a:t>
            </a:r>
          </a:p>
          <a:p>
            <a:endParaRPr lang="en-US" altLang="zh-CN" dirty="0"/>
          </a:p>
          <a:p>
            <a:r>
              <a:rPr lang="en-US" altLang="zh-CN" dirty="0"/>
              <a:t>Answer: Yes! </a:t>
            </a:r>
          </a:p>
          <a:p>
            <a:endParaRPr lang="en-US" altLang="zh-CN" dirty="0"/>
          </a:p>
          <a:p>
            <a:r>
              <a:rPr lang="en-US" altLang="zh-CN" dirty="0"/>
              <a:t>Implication: TQBF is also NPSPACE-hard. </a:t>
            </a:r>
          </a:p>
          <a:p>
            <a:endParaRPr lang="en-US" altLang="zh-CN" dirty="0"/>
          </a:p>
          <a:p>
            <a:r>
              <a:rPr lang="en-US" altLang="zh-CN" dirty="0"/>
              <a:t>And TQBF∈ PSPACE, this implies PSPACE=NPSPACE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12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3B4B7-EF0B-4100-B9A1-872696A1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2BFB9-E203-4775-856C-64F35F977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can generalize the previous observation. </a:t>
            </a:r>
          </a:p>
          <a:p>
            <a:endParaRPr lang="en-US" altLang="zh-CN" dirty="0"/>
          </a:p>
          <a:p>
            <a:r>
              <a:rPr lang="en-US" altLang="zh-CN" dirty="0" err="1"/>
              <a:t>Savitch’s</a:t>
            </a:r>
            <a:r>
              <a:rPr lang="en-US" altLang="zh-CN" dirty="0"/>
              <a:t> Theorem (1970):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PSPACE=NPSPACE is also a corollary of </a:t>
            </a:r>
            <a:r>
              <a:rPr lang="en-US" altLang="zh-CN" dirty="0" err="1"/>
              <a:t>Savitch’s</a:t>
            </a:r>
            <a:r>
              <a:rPr lang="en-US" altLang="zh-CN" dirty="0"/>
              <a:t> Theorem.</a:t>
            </a:r>
            <a:endParaRPr lang="zh-CN" altLang="en-US" dirty="0"/>
          </a:p>
        </p:txBody>
      </p:sp>
      <p:pic>
        <p:nvPicPr>
          <p:cNvPr id="9" name="图片 8" descr="\documentclass{article}&#10;\usepackage{amsmath, amsfonts}&#10;\pagestyle{empty}&#10;\begin{document}&#10;&#10; &#10;NSPACE$(S(n)) \subseteq $ SPACE$(S(n)^2)$. &#10;&#10; &#10;&#10;&#10;\end{document}" title="IguanaTex Bitmap Display">
            <a:extLst>
              <a:ext uri="{FF2B5EF4-FFF2-40B4-BE49-F238E27FC236}">
                <a16:creationId xmlns:a16="http://schemas.microsoft.com/office/drawing/2014/main" id="{04EE9C81-3FB4-4A3C-8E0E-4C89CEAEF51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20" y="4718902"/>
            <a:ext cx="4542171" cy="327314"/>
          </a:xfrm>
          <a:prstGeom prst="rect">
            <a:avLst/>
          </a:prstGeom>
        </p:spPr>
      </p:pic>
      <p:pic>
        <p:nvPicPr>
          <p:cNvPr id="10" name="图片 9" descr="\documentclass{article}&#10;\usepackage{amsmath, amsfonts}&#10;\pagestyle{empty}&#10;\begin{document}&#10;For any space constructible function&#10; $S$: N $\rightarrow$ N with $S(n)\geq  \log (n)$,&#10;&#10;&#10; &#10;&#10;&#10;\end{document}" title="IguanaTex Bitmap Display">
            <a:extLst>
              <a:ext uri="{FF2B5EF4-FFF2-40B4-BE49-F238E27FC236}">
                <a16:creationId xmlns:a16="http://schemas.microsoft.com/office/drawing/2014/main" id="{35DA8110-A5EE-4CFE-B853-A76A1B47D0C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48" y="3848608"/>
            <a:ext cx="8992914" cy="30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02803-CE08-4995-8832-3253A956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Savitch’s</a:t>
            </a:r>
            <a:r>
              <a:rPr lang="en-US" altLang="zh-CN" dirty="0"/>
              <a:t> Theorem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7FB99-FA2D-4978-BD79-3CF5DDD6D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Proof: similar to the proof of TQBF is PSPACE-complete. </a:t>
            </a:r>
          </a:p>
          <a:p>
            <a:endParaRPr lang="en-US" altLang="zh-CN" dirty="0"/>
          </a:p>
          <a:p>
            <a:r>
              <a:rPr lang="en-US" altLang="zh-CN" dirty="0"/>
              <a:t>Let L ∈ NSPACE(S(n)) be a language decided by an NDTM N with space O(S(n)). </a:t>
            </a:r>
          </a:p>
          <a:p>
            <a:endParaRPr lang="en-US" altLang="zh-CN" dirty="0"/>
          </a:p>
          <a:p>
            <a:r>
              <a:rPr lang="en-US" altLang="zh-CN" dirty="0"/>
              <a:t>Show a DTM M that decides L in space O(S(n)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 descr="\documentclass{article}&#10;\usepackage{amsmath, amsfonts}&#10;\pagestyle{empty}&#10;\begin{document}&#10;For any space constructible function&#10; $S$: N $\rightarrow$ N with $S(n)\geq  \log (n)$,&#10;&#10;&#10; &#10;&#10;&#10;\end{document}" title="IguanaTex Bitmap Display">
            <a:extLst>
              <a:ext uri="{FF2B5EF4-FFF2-40B4-BE49-F238E27FC236}">
                <a16:creationId xmlns:a16="http://schemas.microsoft.com/office/drawing/2014/main" id="{6552A42C-97ED-45C4-954A-203BE7D4094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48" y="1950690"/>
            <a:ext cx="8992914" cy="305371"/>
          </a:xfrm>
          <a:prstGeom prst="rect">
            <a:avLst/>
          </a:prstGeom>
        </p:spPr>
      </p:pic>
      <p:pic>
        <p:nvPicPr>
          <p:cNvPr id="5" name="图片 4" descr="\documentclass{article}&#10;\usepackage{amsmath, amsfonts}&#10;\pagestyle{empty}&#10;\begin{document}&#10;&#10; &#10;NSPACE$(S(n)) \subseteq $ SPACE$(S(n)^2)$. &#10;&#10; &#10;&#10;&#10;\end{document}" title="IguanaTex Bitmap Display">
            <a:extLst>
              <a:ext uri="{FF2B5EF4-FFF2-40B4-BE49-F238E27FC236}">
                <a16:creationId xmlns:a16="http://schemas.microsoft.com/office/drawing/2014/main" id="{22E3ABEA-50A1-4BE4-9B4F-B03C85AF13F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19" y="2544662"/>
            <a:ext cx="4542171" cy="32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2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1970.004"/>
  <p:tag name="LATEXADDIN" val="\documentclass{article}&#10;\usepackage{amsmath, amsfonts}&#10;\pagestyle{empty}&#10;\begin{document}&#10;&#10;\begin{itemize}&#10;&#10;\item $\phi_{M, x} = \psi_0 \Rightarrow \psi_1 \Rightarrow \ldots \Rightarrow \psi_m = \psi$&#10;&#10;&#10;\end{itemize}&#10;&#10;&#10;\end{document}"/>
  <p:tag name="IGUANATEXSIZE" val="24"/>
  <p:tag name="IGUANATEXCURSOR" val="20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07.462"/>
  <p:tag name="LATEXADDIN" val="\documentclass{article}&#10;\usepackage{amsmath, amsfonts}&#10;\pagestyle{empty}&#10;\begin{document}&#10;&#10;\begin{itemize}&#10;&#10;\item $\psi = Q_1 x_1 Q_2 x_2 \ldots Q_n x_n \phi(x_1, x_2, \ldots, x_n)$ &#10;&#10;&#10;\end{itemize}&#10;&#10;&#10;\end{document}"/>
  <p:tag name="IGUANATEXSIZE" val="24"/>
  <p:tag name="IGUANATEXCURSOR" val="18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723.285"/>
  <p:tag name="LATEXADDIN" val="\documentclass{article}&#10;\usepackage{amsmath, amsfonts}&#10;\pagestyle{empty}&#10;\begin{document}&#10;&#10;\begin{itemize}&#10;&#10;\item If all $Q_i = \exists$, then what is $\psi$?&#10;&#10;&#10;&#10;\end{itemize}&#10;&#10;&#10;\end{document}"/>
  <p:tag name="IGUANATEXSIZE" val="24"/>
  <p:tag name="IGUANATEXCURSOR" val="15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1636.295"/>
  <p:tag name="LATEXADDIN" val="\documentclass{article}&#10;\usepackage{amsmath, amsfonts}&#10;\pagestyle{empty}&#10;\begin{document}&#10;&#10; &#10; Answer: $\psi$ is an SAT instance&#10;&#10;&#10; &#10;&#10;&#10;\end{document}"/>
  <p:tag name="IGUANATEXSIZE" val="24"/>
  <p:tag name="IGUANATEXCURSOR" val="11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723.285"/>
  <p:tag name="LATEXADDIN" val="\documentclass{article}&#10;\usepackage{amsmath, amsfonts}&#10;\pagestyle{empty}&#10;\begin{document}&#10;&#10;\begin{itemize}&#10;&#10;\item   If all $Q_i = \forall$, then what is $\psi$?&#10;&#10;&#10;&#10;\end{itemize}&#10;&#10;&#10;\end{document}"/>
  <p:tag name="IGUANATEXSIZE" val="24"/>
  <p:tag name="IGUANATEXCURSOR" val="16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1719.535"/>
  <p:tag name="LATEXADDIN" val="\documentclass{article}&#10;\usepackage{amsmath, amsfonts}&#10;\pagestyle{empty}&#10;\begin{document}&#10;&#10;  Answer: $\psi$ is an $\neg$SAT  instance &#10;&#10;&#10; &#10;&#10;&#10;\end{document}"/>
  <p:tag name="IGUANATEXSIZE" val="24"/>
  <p:tag name="IGUANATEXCURSOR" val="13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9.4676"/>
  <p:tag name="ORIGINALWIDTH" val="2098.238"/>
  <p:tag name="LATEXADDIN" val="\documentclass{article}&#10;\usepackage{amsmath, amsfonts}&#10;\pagestyle{empty}&#10;\begin{document}&#10;   Both NP and coNP are subsets&#10;&#10;&#10;of PSPACE and believed  to be proper.&#10;&#10; &#10;&#10;&#10;\end{document}"/>
  <p:tag name="IGUANATEXSIZE" val="24"/>
  <p:tag name="IGUANATEXCURSOR" val="12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455.943"/>
  <p:tag name="LATEXADDIN" val="\documentclass{article}&#10;\usepackage{amsmath, amsfonts}&#10;\pagestyle{empty}&#10;\begin{document}&#10;&#10;\begin{itemize}&#10;&#10;\item The form of the final QBF is the following: &#10;&#10;&#10;\end{itemize}&#10;&#10;&#10;\end{document}"/>
  <p:tag name="IGUANATEXSIZE" val="24"/>
  <p:tag name="IGUANATEXCURSOR" val="15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08.699"/>
  <p:tag name="LATEXADDIN" val="\documentclass{article}&#10;\usepackage{amsmath, amsfonts}&#10;\pagestyle{empty}&#10;\begin{document}&#10;  $\psi =\exists x_1 \forall x_2 \exists x_3 \forall x_4 \ldots Q_n x_n \phi(x_1, x_2, \ldots ,x_n)$&#10;&#10;&#10; &#10;&#10;&#10;\end{document}"/>
  <p:tag name="IGUANATEXSIZE" val="24"/>
  <p:tag name="IGUANATEXCURSOR" val="19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273.716"/>
  <p:tag name="LATEXADDIN" val="\documentclass{article}&#10;\usepackage{amsmath, amsfonts}&#10;\pagestyle{empty}&#10;\begin{document}&#10;&#10;\begin{itemize}&#10;&#10;\item The $\exists$ and $\forall$ quantifiers are alternating.&#10;&#10;&#10;\end{itemize}&#10;&#10;&#10;\end{document}"/>
  <p:tag name="IGUANATEXSIZE" val="24"/>
  <p:tag name="IGUANATEXCURSOR" val="14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9662"/>
  <p:tag name="ORIGINALWIDTH" val="4099.737"/>
  <p:tag name="LATEXADDIN" val="\documentclass{article}&#10;\usepackage{amsmath, amsfonts}&#10;\pagestyle{empty}&#10;\begin{document}&#10;&#10;\begin{itemize}&#10;&#10;\item Essence of PSPACE-completeness: whether there exists a winning strategy in a two&#10;player game with perfect information (e.g., chess, go…) &#10;&#10;&#10;\end{itemize}&#10;&#10;&#10;\end{document}"/>
  <p:tag name="IGUANATEXSIZE" val="24"/>
  <p:tag name="IGUANATEXCURSOR" val="25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524.185"/>
  <p:tag name="LATEXADDIN" val="\documentclass{article}&#10;\usepackage{amsmath, amsfonts}&#10;\pagestyle{empty}&#10;\begin{document}&#10;&#10;\begin{itemize}&#10;&#10;\item $\psi_i(C, C')= \exists C'' \; \psi_{i-1}(C, C'') \wedge \psi_{i-1}(C'', C')$ &#10;&#10;&#10;\end{itemize}&#10;&#10;&#10;\end{document}"/>
  <p:tag name="IGUANATEXSIZE" val="24"/>
  <p:tag name="IGUANATEXCURSOR" val="14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862.767"/>
  <p:tag name="LATEXADDIN" val="\documentclass{article}&#10;\usepackage{amsmath, amsfonts}&#10;\pagestyle{empty}&#10;\begin{document}&#10;&#10; &#10;NSPACE$(S(n)) \subseteq $ SPACE$(S(n)^2)$. &#10;&#10; &#10;&#10;&#10;\end{document}"/>
  <p:tag name="IGUANATEXSIZE" val="24"/>
  <p:tag name="IGUANATEXCURSOR" val="13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688.039"/>
  <p:tag name="LATEXADDIN" val="\documentclass{article}&#10;\usepackage{amsmath, amsfonts}&#10;\pagestyle{empty}&#10;\begin{document}&#10;For any space constructible function&#10; $S$: N $\rightarrow$ N with $S(n)\geq  \log (n)$,&#10;&#10;&#10; &#10;&#10;&#10;\end{document}"/>
  <p:tag name="IGUANATEXSIZE" val="24"/>
  <p:tag name="IGUANATEXCURSOR" val="12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688.039"/>
  <p:tag name="LATEXADDIN" val="\documentclass{article}&#10;\usepackage{amsmath, amsfonts}&#10;\pagestyle{empty}&#10;\begin{document}&#10;For any space constructible function&#10; $S$: N $\rightarrow$ N with $S(n)\geq  \log (n)$,&#10;&#10;&#10; &#10;&#10;&#10;\end{document}"/>
  <p:tag name="IGUANATEXSIZE" val="24"/>
  <p:tag name="IGUANATEXCURSOR" val="12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862.767"/>
  <p:tag name="LATEXADDIN" val="\documentclass{article}&#10;\usepackage{amsmath, amsfonts}&#10;\pagestyle{empty}&#10;\begin{document}&#10;&#10; &#10;NSPACE$(S(n)) \subseteq $ SPACE$(S(n)^2)$. &#10;&#10; &#10;&#10;&#10;\end{document}"/>
  <p:tag name="IGUANATEXSIZE" val="24"/>
  <p:tag name="IGUANATEXCURSOR" val="13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097.488"/>
  <p:tag name="LATEXADDIN" val="\documentclass{article}&#10;\usepackage{amsmath, amsfonts}&#10;\pagestyle{empty}&#10;\begin{document}&#10;&#10;\begin{itemize}&#10;&#10;\item Let L $\in$ NSPACE$(S(n))$ be a language decided by an NDTM $N$ with space $m=O(S(n))$. &#10;&#10;&#10;\end{itemize}&#10;&#10;&#10;\end{document}"/>
  <p:tag name="IGUANATEXSIZE" val="24"/>
  <p:tag name="IGUANATEXCURSOR" val="20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2.1972"/>
  <p:tag name="ORIGINALWIDTH" val="4098.988"/>
  <p:tag name="LATEXADDIN" val="\documentclass{article}&#10;\usepackage{amsmath, amsfonts}&#10;\pagestyle{empty}&#10;\begin{document}&#10;&#10;\begin{itemize}&#10;&#10;\item  For any input $x$, the configuration graph $G_{N, x}$ has at most $2^m$ vertices, and deciding if $x \in L$ is equivalent to deciding if $\exists$ a path from $C_{start}$ to $C_{accept}$. &#10;&#10;&#10;\end{itemize}&#10;&#10;&#10;\end{document}"/>
  <p:tag name="IGUANATEXSIZE" val="24"/>
  <p:tag name="IGUANATEXCURSOR" val="30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107.986"/>
  <p:tag name="LATEXADDIN" val="\documentclass{article}&#10;\usepackage{amsmath, amsfonts}&#10;\pagestyle{empty}&#10;\begin{document}&#10;&#10;\begin{itemize}&#10;&#10;\item A recursive algorithm $R(u, v, i)$ that decides if $\exists$ a path from $u$ to $v$ of length $\leq 2^i$&#10;&#10;&#10;\end{itemize}&#10;&#10;&#10;\end{document}"/>
  <p:tag name="IGUANATEXSIZE" val="24"/>
  <p:tag name="IGUANATEXCURSOR" val="13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2068.241"/>
  <p:tag name="LATEXADDIN" val="\documentclass{article}&#10;\usepackage{amsmath, amsfonts}&#10;\pagestyle{empty}&#10;\begin{document}&#10;&#10;\begin{itemize}&#10;&#10;\item Finally, output $R(C_{start}, C_{accept}, m)$&#10;&#10;&#10;\end{itemize}&#10;&#10;&#10;\end{document}"/>
  <p:tag name="IGUANATEXSIZE" val="24"/>
  <p:tag name="IGUANATEXCURSOR" val="15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107.986"/>
  <p:tag name="LATEXADDIN" val="\documentclass{article}&#10;\usepackage{amsmath, amsfonts}&#10;\pagestyle{empty}&#10;\begin{document}&#10;&#10;\begin{itemize}&#10;&#10;\item  A recursive algorithm $R(u, v, i)$ that decides if $\exists$ a path from $u$ to $v$ of length $\leq 2^i$ &#10;&#10;&#10;\end{itemize}&#10;&#10;&#10;\end{document}"/>
  <p:tag name="IGUANATEXSIZE" val="24"/>
  <p:tag name="IGUANATEXCURSOR" val="21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2.9696"/>
  <p:tag name="ORIGINALWIDTH" val="4094.488"/>
  <p:tag name="LATEXADDIN" val="\documentclass{article}&#10;\usepackage{amsmath, amsfonts}&#10;\pagestyle{empty}&#10;\begin{document}&#10;&#10;\begin{itemize}&#10;&#10;\item  Observation: $R(u, v, i) =1$ iff $\exists z$ s.t. $R(u, z, i-1) =1$ and $R(z, v, i-1) =1$. &#10;&#10;&#10;\end{itemize}&#10;&#10;&#10;\end{document}"/>
  <p:tag name="IGUANATEXSIZE" val="24"/>
  <p:tag name="IGUANATEXCURSOR" val="20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8.4702"/>
  <p:tag name="ORIGINALWIDTH" val="4098.237"/>
  <p:tag name="LATEXADDIN" val="\documentclass{article}&#10;\usepackage{amsmath, amsfonts}&#10;\pagestyle{empty}&#10;\begin{document}&#10;&#10;\begin{itemize}&#10;&#10;\item Use additional quantified variables to save on the size, and rewrite the above&#10;formula as follows: &#10;&#10;&#10;\end{itemize}&#10;&#10;&#10;\end{document}"/>
  <p:tag name="IGUANATEXSIZE" val="24"/>
  <p:tag name="IGUANATEXCURSOR" val="21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4098.988"/>
  <p:tag name="LATEXADDIN" val="\documentclass{article}&#10;\usepackage{amsmath, amsfonts}&#10;\pagestyle{empty}&#10;\begin{document}&#10;&#10;\begin{itemize}&#10;&#10;\item So just try all possible $z$ and compute $R(u, z, i-1)$ and $R(z, v, i-1)$ in the&#10;same space. &#10;&#10;&#10;\end{itemize}&#10;&#10;&#10;\end{document}"/>
  <p:tag name="IGUANATEXSIZE" val="24"/>
  <p:tag name="IGUANATEXCURSOR" val="18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4094.488"/>
  <p:tag name="LATEXADDIN" val="\documentclass{article}&#10;\usepackage{amsmath, amsfonts}&#10;\pagestyle{empty}&#10;\begin{document}&#10;&#10;\begin{itemize}&#10;&#10;\item Let $S_i$ be the space used by $R(u, v, i)$. $S_i = S_{i-1} +O(m) \Rightarrow S_m = O(m^2)=O(S(n)^2)$.&#10;&#10;&#10;\end{itemize}&#10;&#10;&#10;\end{document}"/>
  <p:tag name="IGUANATEXSIZE" val="24"/>
  <p:tag name="IGUANATEXCURSOR" val="17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4094.488"/>
  <p:tag name="LATEXADDIN" val="\documentclass{article}&#10;\usepackage{amsmath, amsfonts}&#10;\pagestyle{empty}&#10;\begin{document}&#10;&#10;\begin{itemize}&#10;&#10;\item  Definition: a function $f:\{0, 1\}^* \rightarrow \{0, 1\}^*$ is implicitly logspace computable, if&#10;&#10;&#10;\end{itemize}&#10;&#10;&#10;\end{document}"/>
  <p:tag name="IGUANATEXSIZE" val="24"/>
  <p:tag name="IGUANATEXCURSOR" val="21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91.9385"/>
  <p:tag name="ORIGINALWIDTH" val="4132.733"/>
  <p:tag name="LATEXADDIN" val="\documentclass{article}&#10;\usepackage{amsmath, amsfonts}&#10;\pagestyle{empty}&#10;\begin{document}&#10;&#10;\begin{enumerate}&#10;&#10;\item&#10; $f$ is polynomially bounded, i.e., $\exists$ a constant $c$ s.t. $\forall x, |f(x)| \leq |x|^c$.&#10;&#10;\item&#10;  the languages $L_f=\{\langle x, i\rangle \mid f(x)_i=1\} $ and $L'_f=\{\langle x, i\rangle \mid i \leq |f(x)|\}$ are in $L$&#10;&#10;&#10;&#10;\end{enumerate}&#10;&#10;&#10;\end{document}"/>
  <p:tag name="IGUANATEXSIZE" val="24"/>
  <p:tag name="IGUANATEXCURSOR" val="23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3096.363"/>
  <p:tag name="LATEXADDIN" val="\documentclass{article}&#10;\usepackage{amsmath, amsfonts}&#10;\pagestyle{empty}&#10;\begin{document}&#10;&#10;\begin{itemize}&#10;&#10;\item  $L_f=\{\langle x, i\rangle \mid f(x)_i=1\}$  can compute  each bit of $f(x)$.&#10;&#10;&#10;\end{itemize}&#10;&#10;&#10;\end{document}"/>
  <p:tag name="IGUANATEXSIZE" val="24"/>
  <p:tag name="IGUANATEXCURSOR" val="16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9817"/>
  <p:tag name="ORIGINALWIDTH" val="3262.092"/>
  <p:tag name="LATEXADDIN" val="\documentclass{article}&#10;\usepackage{amsmath, amsfonts}&#10;\pagestyle{empty}&#10;\begin{document}&#10;&#10;\begin{itemize}&#10;&#10;\item   $L'_f=\{\langle x, i\rangle \mid i \leq |f(x)|\}$  can check  if the index $i \leq |f(x)|$.&#10;&#10;&#10;&#10;\end{itemize}&#10;&#10;&#10;\end{document}"/>
  <p:tag name="IGUANATEXSIZE" val="24"/>
  <p:tag name="IGUANATEXCURSOR" val="17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097.488"/>
  <p:tag name="LATEXADDIN" val="\documentclass{article}&#10;\usepackage{amsmath, amsfonts}&#10;\pagestyle{empty}&#10;\begin{document}&#10;&#10;\begin{itemize}&#10;&#10;\item $B$ is logspace reducible to $C$, written $B \leq_l C$, if $\exists$ an implicitly logspace&#10;computable function $f:\{0, 1\}^* \rightarrow  \{0, 1\}^*$ s.t.&#10;&#10;&#10;&#10;\end{itemize}&#10;&#10;&#10;\end{document}"/>
  <p:tag name="IGUANATEXSIZE" val="24"/>
  <p:tag name="IGUANATEXCURSOR" val="25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1.931"/>
  <p:tag name="ORIGINALWIDTH" val="2361.455"/>
  <p:tag name="LATEXADDIN" val="\documentclass{article}&#10;\usepackage{amsmath, amsfonts}&#10;\pagestyle{empty}&#10;\begin{document}&#10;&#10;\begin{itemize}&#10;&#10;\item Lemma: &#10;\begin{enumerate}&#10;\item if $B \leq_l C$ and $ C \leq_l D$ then $B \leq_l D$. &#10;\item if $B \leq_l C$ and $C \in L$ then $B\in L$.&#10;\end{enumerate}&#10;&#10;&#10;&#10;\end{itemize}&#10;&#10;&#10;\end{document}"/>
  <p:tag name="IGUANATEXSIZE" val="24"/>
  <p:tag name="IGUANATEXCURSOR" val="17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097.488"/>
  <p:tag name="LATEXADDIN" val="\documentclass{article}&#10;\usepackage{amsmath, amsfonts}&#10;\pagestyle{empty}&#10;\begin{document}&#10;&#10;\begin{itemize}&#10;&#10;\item  Proof: follow by showing if $f, g$ are two implicitly logspace computable functions, then so&#10;is $h(x)=g(f(x))$.&#10;&#10;&#10;\end{itemize}&#10;&#10;&#10;\end{document}"/>
  <p:tag name="IGUANATEXSIZE" val="24"/>
  <p:tag name="IGUANATEXCURSOR" val="22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098.988"/>
  <p:tag name="LATEXADDIN" val="\documentclass{article}&#10;\usepackage{amsmath, amsfonts}&#10;\pagestyle{empty}&#10;\begin{document}&#10;&#10;\begin{itemize}&#10;&#10;\item Only show can compute each bit of $h(x)$ in logspace, the other condition can be&#10;checked similarly. &#10;&#10;&#10;\end{itemize}&#10;&#10;&#10;\end{document}"/>
  <p:tag name="IGUANATEXSIZE" val="24"/>
  <p:tag name="IGUANATEXCURSOR" val="15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089.23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  $\exists  C'' \forall D_1 \forall D_2 ((D_1 = C \wedge D_2=C'' ) \vee (D_1 =C''  \wedge D_2=C'))\Rightarrow  \psi_{i-1}(D_1, D_2)$&#10;&#10; &#10;&#10;&#10;\end{document}&#10;"/>
  <p:tag name="IGUANATEXSIZE" val="24"/>
  <p:tag name="IGUANATEXCURSOR" val="152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094.488"/>
  <p:tag name="LATEXADDIN" val="\documentclass{article}&#10;\usepackage{amsmath, amsfonts}&#10;\pagestyle{empty}&#10;\begin{document}&#10;&#10;\begin{itemize}&#10;&#10;\item If $f, g$ are two implicitly logspace computable functions, then so is $h(x)=g(f(x))$. &#10;&#10;&#10;&#10;\end{itemize}&#10;&#10;&#10;\end{document}"/>
  <p:tag name="IGUANATEXSIZE" val="24"/>
  <p:tag name="IGUANATEXCURSOR" val="19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4098.988"/>
  <p:tag name="LATEXADDIN" val="\documentclass{article}&#10;\usepackage{amsmath, amsfonts}&#10;\pagestyle{empty}&#10;\begin{document}&#10;&#10;\begin{itemize}&#10;&#10;\item Suppose $M_f$ and $M_g$ are the logspace TMs that compute the mapping $\langle x, i \rangle \rightarrow f(x)_i$&#10;and $\langle y, j \rangle \rightarrow g(y)_j$. &#10;&#10;&#10;\end{itemize}&#10;&#10;&#10;\end{document}"/>
  <p:tag name="IGUANATEXSIZE" val="24"/>
  <p:tag name="IGUANATEXCURSOR" val="27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190.101"/>
  <p:tag name="LATEXADDIN" val="\documentclass{article}&#10;\usepackage{amsmath, amsfonts}&#10;\pagestyle{empty}&#10;\begin{document}&#10;&#10;\begin{itemize}&#10;&#10;\item Construct $M_h$ that computes mapping $\langle x, i \rangle \rightarrow g(f(x))_i$.&#10;&#10;&#10;\end{itemize}&#10;&#10;&#10;\end{document}"/>
  <p:tag name="IGUANATEXSIZE" val="24"/>
  <p:tag name="IGUANATEXCURSOR" val="19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096.738"/>
  <p:tag name="LATEXADDIN" val="\documentclass{article}&#10;\usepackage{amsmath, amsfonts}&#10;\pagestyle{empty}&#10;\begin{document}&#10;&#10;\begin{itemize}&#10;&#10;\item Suppose $M_f : \langle x, i\rangle \rightarrow f(x)_i$ uses space $S(n)$ and $M_g: \langle y, j\rangle \rightarrow g(y)_j$ uses space $S'(n)$. &#10;&#10;&#10;\end{itemize}&#10;&#10;&#10;\end{document}"/>
  <p:tag name="IGUANATEXSIZE" val="24"/>
  <p:tag name="IGUANATEXCURSOR" val="25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9.715"/>
  <p:tag name="ORIGINALWIDTH" val="4097.488"/>
  <p:tag name="LATEXADDIN" val="\documentclass{article}&#10;\usepackage{amsmath, amsfonts}&#10;\pagestyle{empty}&#10;\begin{document}&#10;&#10;\begin{itemize}&#10;&#10;\item $M_h$: pretend that it has an additional fictitious input tape where $f(x)$ is written, and simulate&#10;$M_g$ on this input tape (needs space $S'(|f(x)|))$. &#10;&#10;&#10;\end{itemize}&#10;&#10;&#10;\end{document}"/>
  <p:tag name="IGUANATEXSIZE" val="24"/>
  <p:tag name="IGUANATEXCURSOR" val="22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4097.488"/>
  <p:tag name="LATEXADDIN" val="\documentclass{article}&#10;\usepackage{amsmath, amsfonts}&#10;\pagestyle{empty}&#10;\begin{document}&#10;&#10;\begin{itemize}&#10;&#10;\item To implement this, $M_h$ maintains the index of the cell on the fictitious input tape that $M_g$ is&#10;currently reading (needs space $\log(|f(x)|)$  ). &#10;&#10;&#10;\end{itemize}&#10;&#10;&#10;\end{document}"/>
  <p:tag name="IGUANATEXSIZE" val="24"/>
  <p:tag name="IGUANATEXCURSOR" val="25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8.9464"/>
  <p:tag name="ORIGINALWIDTH" val="4098.988"/>
  <p:tag name="LATEXADDIN" val="\documentclass{article}&#10;\usepackage{amsmath, amsfonts}&#10;\pagestyle{empty}&#10;\begin{document}&#10;&#10;\begin{itemize}&#10;&#10;\item One step: if $M_g$ needs to know $f(x)_i$, then $M_h$ temporarily suspends simulation of $M_g$, and&#10;uses another $S(|x|)$ space to compute $f(x)_i$, then resume simulation of $M_g$&#10;&#10;&#10;\end{itemize}&#10;&#10;&#10;\end{document}"/>
  <p:tag name="IGUANATEXSIZE" val="24"/>
  <p:tag name="IGUANATEXCURSOR" val="29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097.488"/>
  <p:tag name="LATEXADDIN" val="\documentclass{article}&#10;\usepackage{amsmath, amsfonts}&#10;\pagestyle{empty}&#10;\begin{document}&#10;&#10;\begin{itemize}&#10;&#10;\item Total space used by: $S'(|f(x)|)+O(\log(|f(x)|))+ S(|x|)=O(\log|x|)$ since $|f(x)| \leq |x|^c$. &#10;&#10;&#10;&#10;\end{itemize}&#10;&#10;&#10;\end{document}"/>
  <p:tag name="IGUANATEXSIZE" val="24"/>
  <p:tag name="IGUANATEXCURSOR" val="20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6.468"/>
  <p:tag name="ORIGINALWIDTH" val="4092.239"/>
  <p:tag name="LATEXADDIN" val="\documentclass{article}&#10;\usepackage{amsmath, amsfonts}&#10;\pagestyle{empty}&#10;\begin{document}&#10;&#10;\begin{itemize}&#10;&#10;\item Definition: Say a language $C$ is NL-hard if for any language $B \in$ NL, $B \leq_l C$. &#10;&#10;&#10;\end{itemize}&#10;&#10;&#10;\end{document}"/>
  <p:tag name="IGUANATEXSIZE" val="24"/>
  <p:tag name="IGUANATEXCURSOR" val="20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887.889"/>
  <p:tag name="LATEXADDIN" val="\documentclass{article}&#10;\usepackage{amsmath, amsfonts}&#10;\pagestyle{empty}&#10;\begin{document}&#10;&#10;\begin{itemize}&#10;&#10;\item Say $C$ is NL-complete if it is NL-hard and $C \in$ NL&#10;&#10;&#10;\end{itemize}&#10;&#10;&#10;\end{document}"/>
  <p:tag name="IGUANATEXSIZE" val="24"/>
  <p:tag name="IGUANATEXCURSOR" val="16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089.23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  $\exists  C'' \forall D_1 \forall D_2 ((D_1 = C \wedge D_2=C'' ) \vee (D_1 =C''  \wedge D_2=C'))\Rightarrow  \psi_{i-1}(D_1, D_2)$&#10;&#10; &#10;&#10;&#10;\end{document}&#10;"/>
  <p:tag name="IGUANATEXSIZE" val="24"/>
  <p:tag name="IGUANATEXCURSOR" val="152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098.988"/>
  <p:tag name="LATEXADDIN" val="\documentclass{article}&#10;\usepackage{amsmath, amsfonts}&#10;\pagestyle{empty}&#10;\begin{document}&#10;&#10;\begin{itemize}&#10;&#10;\item Theorem: PATH$=\{\langle G, s, t\rangle: G$ is a directed graph and $\exists$ a directed path in $G$ from $s$&#10;to $t$.$\}$ is NL-complete&#10;&#10;&#10;\end{itemize}&#10;&#10;&#10;\end{document}"/>
  <p:tag name="IGUANATEXSIZE" val="24"/>
  <p:tag name="IGUANATEXCURSOR" val="23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1667.792"/>
  <p:tag name="LATEXADDIN" val="\documentclass{article}&#10;\usepackage{amsmath, amsfonts}&#10;\pagestyle{empty}&#10;\begin{document}&#10;&#10;\begin{itemize}&#10;&#10;\item Already shown PATH $\in$ NL. &#10;&#10;&#10;\end{itemize}&#10;&#10;&#10;\end{document}"/>
  <p:tag name="IGUANATEXSIZE" val="24"/>
  <p:tag name="IGUANATEXCURSOR" val="13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075.366"/>
  <p:tag name="LATEXADDIN" val="\documentclass{article}&#10;\usepackage{amsmath, amsfonts}&#10;\pagestyle{empty}&#10;\begin{document}&#10;&#10;\begin{itemize}&#10;&#10;\item Now show that for any language L $\in$ NL, L $\leq_l$ PATH.&#10;&#10;&#10;\end{itemize}&#10;&#10;&#10;\end{document}"/>
  <p:tag name="IGUANATEXSIZE" val="24"/>
  <p:tag name="IGUANATEXCURSOR" val="16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266.967"/>
  <p:tag name="LATEXADDIN" val="\documentclass{article}&#10;\usepackage{amsmath, amsfonts}&#10;\pagestyle{empty}&#10;\begin{document}&#10;&#10;\begin{itemize}&#10;&#10;\item For any language  B $\in$ NL, B $\leq_l$ PATH.&#10; &#10;&#10;&#10;\end{itemize}&#10;&#10;&#10;\end{document}"/>
  <p:tag name="IGUANATEXSIZE" val="24"/>
  <p:tag name="IGUANATEXCURSOR" val="16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175.853"/>
  <p:tag name="LATEXADDIN" val="\documentclass{article}&#10;\usepackage{amsmath, amsfonts}&#10;\pagestyle{empty}&#10;\begin{document}&#10;&#10;\begin{itemize}&#10;&#10;\item Let $ N$ be the NDTM deciding $ B$ in space $m=O(\log n)$.&#10;&#10;&#10;\end{itemize}&#10;&#10;&#10;\end{document}"/>
  <p:tag name="IGUANATEXSIZE" val="24"/>
  <p:tag name="IGUANATEXCURSOR" val="17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4079.49"/>
  <p:tag name="LATEXADDIN" val="\documentclass{article}&#10;\usepackage{amsmath, amsfonts}&#10;\pagestyle{empty}&#10;\begin{document}&#10;&#10;\begin{itemize}&#10;&#10;\item  $\forall x \in \{0, 1\}^*$, the reduction $f$ will compute $f(x)= \langle G_{N, x}, C_{start}, C_{accept} \rangle$.&#10;&#10;&#10;&#10;&#10;\end{itemize}&#10;&#10;&#10;\end{document}"/>
  <p:tag name="IGUANATEXSIZE" val="24"/>
  <p:tag name="IGUANATEXCURSOR" val="23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219.722"/>
  <p:tag name="LATEXADDIN" val="\documentclass{article}&#10;\usepackage{amsmath, amsfonts}&#10;\pagestyle{empty}&#10;\begin{document}&#10;&#10;\begin{itemize}&#10;&#10;\item  It is clear that $ x \in$ B iff $f(x) \in$ PATH.&#10;&#10;&#10;\end{itemize}&#10;&#10;&#10;\end{document}"/>
  <p:tag name="IGUANATEXSIZE" val="24"/>
  <p:tag name="IGUANATEXCURSOR" val="15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4079.49"/>
  <p:tag name="LATEXADDIN" val="\documentclass{article}&#10;\usepackage{amsmath, amsfonts}&#10;\pagestyle{empty}&#10;\begin{document}&#10;&#10;\begin{itemize}&#10;&#10;\item  $\forall x \in \{0, 1\}^*$, the reduction $f$ will compute $f(x)= \langle G_{N, x}, C_{start}, C_{accept} \rangle$.&#10;&#10;&#10;&#10;&#10;\end{itemize}&#10;&#10;&#10;\end{document}"/>
  <p:tag name="IGUANATEXSIZE" val="24"/>
  <p:tag name="IGUANATEXCURSOR" val="23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4090.739"/>
  <p:tag name="LATEXADDIN" val="\documentclass{article}&#10;\usepackage{amsmath, amsfonts}&#10;\pagestyle{empty}&#10;\begin{document}&#10;&#10;\begin{itemize}&#10;&#10;\item To see $f$ is implicitly logspace computable, first note $C_{start}$ and $C_{accept}$ are easy to compute in&#10;logspace. &#10;&#10;&#10;\end{itemize}&#10;&#10;&#10;\end{document}"/>
  <p:tag name="IGUANATEXSIZE" val="24"/>
  <p:tag name="IGUANATEXCURSOR" val="19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4097.488"/>
  <p:tag name="LATEXADDIN" val="\documentclass{article}&#10;\usepackage{amsmath, amsfonts}&#10;\pagestyle{empty}&#10;\begin{document}&#10;&#10;\begin{itemize}&#10;&#10;\item $G_{N, x}$ is represented by the adjacency matrix, so computing each bit is equivalent to&#10;checking if there is an edge $C \rightarrow C'$ for two configurations. &#10;&#10;&#10;\end{itemize}&#10;&#10;&#10;\end{document}"/>
  <p:tag name="IGUANATEXSIZE" val="24"/>
  <p:tag name="IGUANATEXCURSOR" val="25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455.943"/>
  <p:tag name="LATEXADDIN" val="\documentclass{article}&#10;\usepackage{amsmath, amsfonts}&#10;\pagestyle{empty}&#10;\begin{document}&#10;&#10;\begin{itemize}&#10;&#10;\item The form of the final QBF is the following: &#10;&#10;&#10;\end{itemize}&#10;&#10;&#10;\end{document}"/>
  <p:tag name="IGUANATEXSIZE" val="24"/>
  <p:tag name="IGUANATEXCURSOR" val="15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098.237"/>
  <p:tag name="LATEXADDIN" val="\documentclass{article}&#10;\usepackage{amsmath, amsfonts}&#10;\pagestyle{empty}&#10;\begin{document}&#10;&#10;\begin{itemize}&#10;&#10;\item This can be done in logspace since both $C, C'$ are $O(\log n)$ bits and the check is according to the transition function of $M$.&#10;&#10;&#10;\end{itemize}&#10;&#10;&#10;\end{document}"/>
  <p:tag name="IGUANATEXSIZE" val="24"/>
  <p:tag name="IGUANATEXCURSOR" val="24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08.699"/>
  <p:tag name="LATEXADDIN" val="\documentclass{article}&#10;\usepackage{amsmath, amsfonts}&#10;\pagestyle{empty}&#10;\begin{document}&#10;  $\psi =\exists x_1 \forall x_2 \exists x_3 \forall x_4 \ldots Q_n x_n \phi(x_1, x_2, \ldots ,x_n)$&#10;&#10;&#10; &#10;&#10;&#10;\end{document}"/>
  <p:tag name="IGUANATEXSIZE" val="24"/>
  <p:tag name="IGUANATEXCURSOR" val="19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273.716"/>
  <p:tag name="LATEXADDIN" val="\documentclass{article}&#10;\usepackage{amsmath, amsfonts}&#10;\pagestyle{empty}&#10;\begin{document}&#10;&#10;\begin{itemize}&#10;&#10;\item The $\exists$ and $\forall$ quantifiers are alternating.&#10;&#10;&#10;\end{itemize}&#10;&#10;&#10;\end{document}"/>
  <p:tag name="IGUANATEXSIZE" val="24"/>
  <p:tag name="IGUANATEXCURSOR" val="14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719.535"/>
  <p:tag name="LATEXADDIN" val="\documentclass{article}&#10;\usepackage{amsmath, amsfonts}&#10;\pagestyle{empty}&#10;\begin{document}&#10;&#10;\begin{itemize}&#10;&#10;\item Why consider $\psi$ of this form? &#10;&#10;&#10;\end{itemize}&#10;&#10;&#10;\end{document}"/>
  <p:tag name="IGUANATEXSIZE" val="24"/>
  <p:tag name="IGUANATEXCURSOR" val="13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334</Words>
  <Application>Microsoft Office PowerPoint</Application>
  <PresentationFormat>宽屏</PresentationFormat>
  <Paragraphs>74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Savitch's theorem and NL-completeness</vt:lpstr>
      <vt:lpstr>Topics</vt:lpstr>
      <vt:lpstr>Recall: TQBF is PSPACE-hard</vt:lpstr>
      <vt:lpstr>A Closer Look at the QBF</vt:lpstr>
      <vt:lpstr>A Closer Look at the QBF</vt:lpstr>
      <vt:lpstr>A Closer Look at the QBF</vt:lpstr>
      <vt:lpstr>A closer look at the proof</vt:lpstr>
      <vt:lpstr>Generalization</vt:lpstr>
      <vt:lpstr>Savitch’s Theorem</vt:lpstr>
      <vt:lpstr>Savitch’s Theorem</vt:lpstr>
      <vt:lpstr>Savitch’s Theorem</vt:lpstr>
      <vt:lpstr>NL vs L</vt:lpstr>
      <vt:lpstr>NL vs L.</vt:lpstr>
      <vt:lpstr>Logspace reduction</vt:lpstr>
      <vt:lpstr>Logspace reduction</vt:lpstr>
      <vt:lpstr>Logspace reduction</vt:lpstr>
      <vt:lpstr>Logspace reduction</vt:lpstr>
      <vt:lpstr>Logspace reduction</vt:lpstr>
      <vt:lpstr>Logspace reduction</vt:lpstr>
      <vt:lpstr>NL-completeness</vt:lpstr>
      <vt:lpstr>NL-completeness</vt:lpstr>
      <vt:lpstr>NL-completeness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Hierarchy Theorem and PSPACE-completeness</dc:title>
  <dc:creator>Kuan Cheng</dc:creator>
  <cp:lastModifiedBy>Kuan Cheng</cp:lastModifiedBy>
  <cp:revision>11</cp:revision>
  <dcterms:created xsi:type="dcterms:W3CDTF">2021-05-13T07:15:43Z</dcterms:created>
  <dcterms:modified xsi:type="dcterms:W3CDTF">2022-04-15T04:57:02Z</dcterms:modified>
</cp:coreProperties>
</file>