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82FF00C0-60A2-4552-A4BB-DB3CE15AD26F}"/>
    <pc:docChg chg="undo custSel addSld delSld modSld">
      <pc:chgData name="Kuan Cheng" userId="85f134d9dbb33a9b" providerId="LiveId" clId="{82FF00C0-60A2-4552-A4BB-DB3CE15AD26F}" dt="2021-05-20T04:24:31.405" v="902" actId="962"/>
      <pc:docMkLst>
        <pc:docMk/>
      </pc:docMkLst>
      <pc:sldChg chg="addSp delSp new del mod">
        <pc:chgData name="Kuan Cheng" userId="85f134d9dbb33a9b" providerId="LiveId" clId="{82FF00C0-60A2-4552-A4BB-DB3CE15AD26F}" dt="2021-05-20T03:29:16.355" v="20" actId="47"/>
        <pc:sldMkLst>
          <pc:docMk/>
          <pc:sldMk cId="2350704269" sldId="256"/>
        </pc:sldMkLst>
        <pc:spChg chg="add del">
          <ac:chgData name="Kuan Cheng" userId="85f134d9dbb33a9b" providerId="LiveId" clId="{82FF00C0-60A2-4552-A4BB-DB3CE15AD26F}" dt="2021-05-20T03:28:48.718" v="2" actId="22"/>
          <ac:spMkLst>
            <pc:docMk/>
            <pc:sldMk cId="2350704269" sldId="256"/>
            <ac:spMk id="5" creationId="{B6C6E1C8-EE43-408F-8193-0A7788C0287B}"/>
          </ac:spMkLst>
        </pc:spChg>
        <pc:spChg chg="add del">
          <ac:chgData name="Kuan Cheng" userId="85f134d9dbb33a9b" providerId="LiveId" clId="{82FF00C0-60A2-4552-A4BB-DB3CE15AD26F}" dt="2021-05-20T03:29:00.339" v="4" actId="22"/>
          <ac:spMkLst>
            <pc:docMk/>
            <pc:sldMk cId="2350704269" sldId="256"/>
            <ac:spMk id="7" creationId="{ACC612D2-D88C-4339-A5AD-66C21932620B}"/>
          </ac:spMkLst>
        </pc:spChg>
      </pc:sldChg>
      <pc:sldChg chg="modSp add mod">
        <pc:chgData name="Kuan Cheng" userId="85f134d9dbb33a9b" providerId="LiveId" clId="{82FF00C0-60A2-4552-A4BB-DB3CE15AD26F}" dt="2021-05-20T03:29:13.850" v="19" actId="20577"/>
        <pc:sldMkLst>
          <pc:docMk/>
          <pc:sldMk cId="2857381380" sldId="257"/>
        </pc:sldMkLst>
        <pc:spChg chg="mod">
          <ac:chgData name="Kuan Cheng" userId="85f134d9dbb33a9b" providerId="LiveId" clId="{82FF00C0-60A2-4552-A4BB-DB3CE15AD26F}" dt="2021-05-20T03:29:13.850" v="19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modSp new mod">
        <pc:chgData name="Kuan Cheng" userId="85f134d9dbb33a9b" providerId="LiveId" clId="{82FF00C0-60A2-4552-A4BB-DB3CE15AD26F}" dt="2021-05-20T03:40:55.301" v="28" actId="20577"/>
        <pc:sldMkLst>
          <pc:docMk/>
          <pc:sldMk cId="172172941" sldId="258"/>
        </pc:sldMkLst>
        <pc:spChg chg="mod">
          <ac:chgData name="Kuan Cheng" userId="85f134d9dbb33a9b" providerId="LiveId" clId="{82FF00C0-60A2-4552-A4BB-DB3CE15AD26F}" dt="2021-05-20T03:40:41.703" v="22"/>
          <ac:spMkLst>
            <pc:docMk/>
            <pc:sldMk cId="172172941" sldId="258"/>
            <ac:spMk id="2" creationId="{DFE56303-5AF9-4916-B23F-F001688C3D59}"/>
          </ac:spMkLst>
        </pc:spChg>
        <pc:spChg chg="mod">
          <ac:chgData name="Kuan Cheng" userId="85f134d9dbb33a9b" providerId="LiveId" clId="{82FF00C0-60A2-4552-A4BB-DB3CE15AD26F}" dt="2021-05-20T03:40:55.301" v="28" actId="20577"/>
          <ac:spMkLst>
            <pc:docMk/>
            <pc:sldMk cId="172172941" sldId="258"/>
            <ac:spMk id="3" creationId="{D2DC291B-00AC-41A0-8AE4-35322E8B86DB}"/>
          </ac:spMkLst>
        </pc:spChg>
      </pc:sldChg>
      <pc:sldChg chg="modSp new mod">
        <pc:chgData name="Kuan Cheng" userId="85f134d9dbb33a9b" providerId="LiveId" clId="{82FF00C0-60A2-4552-A4BB-DB3CE15AD26F}" dt="2021-05-20T03:41:23.056" v="44" actId="27636"/>
        <pc:sldMkLst>
          <pc:docMk/>
          <pc:sldMk cId="2587280674" sldId="259"/>
        </pc:sldMkLst>
        <pc:spChg chg="mod">
          <ac:chgData name="Kuan Cheng" userId="85f134d9dbb33a9b" providerId="LiveId" clId="{82FF00C0-60A2-4552-A4BB-DB3CE15AD26F}" dt="2021-05-20T03:41:03.889" v="30"/>
          <ac:spMkLst>
            <pc:docMk/>
            <pc:sldMk cId="2587280674" sldId="259"/>
            <ac:spMk id="2" creationId="{64F27EDE-00AE-4C52-94C8-3B3320EAA333}"/>
          </ac:spMkLst>
        </pc:spChg>
        <pc:spChg chg="mod">
          <ac:chgData name="Kuan Cheng" userId="85f134d9dbb33a9b" providerId="LiveId" clId="{82FF00C0-60A2-4552-A4BB-DB3CE15AD26F}" dt="2021-05-20T03:41:23.056" v="44" actId="27636"/>
          <ac:spMkLst>
            <pc:docMk/>
            <pc:sldMk cId="2587280674" sldId="259"/>
            <ac:spMk id="3" creationId="{9FFCFD32-431D-48BC-A48D-701095CF2915}"/>
          </ac:spMkLst>
        </pc:spChg>
      </pc:sldChg>
      <pc:sldChg chg="modSp new mod">
        <pc:chgData name="Kuan Cheng" userId="85f134d9dbb33a9b" providerId="LiveId" clId="{82FF00C0-60A2-4552-A4BB-DB3CE15AD26F}" dt="2021-05-20T03:42:51.097" v="59" actId="20577"/>
        <pc:sldMkLst>
          <pc:docMk/>
          <pc:sldMk cId="2008711361" sldId="260"/>
        </pc:sldMkLst>
        <pc:spChg chg="mod">
          <ac:chgData name="Kuan Cheng" userId="85f134d9dbb33a9b" providerId="LiveId" clId="{82FF00C0-60A2-4552-A4BB-DB3CE15AD26F}" dt="2021-05-20T03:41:57.910" v="46"/>
          <ac:spMkLst>
            <pc:docMk/>
            <pc:sldMk cId="2008711361" sldId="260"/>
            <ac:spMk id="2" creationId="{390D5F18-6D22-4397-9EC0-6DA2B4FBBAD6}"/>
          </ac:spMkLst>
        </pc:spChg>
        <pc:spChg chg="mod">
          <ac:chgData name="Kuan Cheng" userId="85f134d9dbb33a9b" providerId="LiveId" clId="{82FF00C0-60A2-4552-A4BB-DB3CE15AD26F}" dt="2021-05-20T03:42:51.097" v="59" actId="20577"/>
          <ac:spMkLst>
            <pc:docMk/>
            <pc:sldMk cId="2008711361" sldId="260"/>
            <ac:spMk id="3" creationId="{F92A2E8F-C676-4ECA-9CEA-5A3FCFE4C1A9}"/>
          </ac:spMkLst>
        </pc:spChg>
      </pc:sldChg>
      <pc:sldChg chg="delSp modSp new mod">
        <pc:chgData name="Kuan Cheng" userId="85f134d9dbb33a9b" providerId="LiveId" clId="{82FF00C0-60A2-4552-A4BB-DB3CE15AD26F}" dt="2021-05-20T03:45:34.399" v="103" actId="1076"/>
        <pc:sldMkLst>
          <pc:docMk/>
          <pc:sldMk cId="4114125042" sldId="261"/>
        </pc:sldMkLst>
        <pc:spChg chg="mod">
          <ac:chgData name="Kuan Cheng" userId="85f134d9dbb33a9b" providerId="LiveId" clId="{82FF00C0-60A2-4552-A4BB-DB3CE15AD26F}" dt="2021-05-20T03:42:59.053" v="61"/>
          <ac:spMkLst>
            <pc:docMk/>
            <pc:sldMk cId="4114125042" sldId="261"/>
            <ac:spMk id="2" creationId="{413175A0-8DA0-4195-BBCC-A73C38B23218}"/>
          </ac:spMkLst>
        </pc:spChg>
        <pc:spChg chg="del mod">
          <ac:chgData name="Kuan Cheng" userId="85f134d9dbb33a9b" providerId="LiveId" clId="{82FF00C0-60A2-4552-A4BB-DB3CE15AD26F}" dt="2021-05-20T03:43:18.626" v="64" actId="478"/>
          <ac:spMkLst>
            <pc:docMk/>
            <pc:sldMk cId="4114125042" sldId="261"/>
            <ac:spMk id="3" creationId="{9A9D71BE-44DD-4212-A21B-4805E1EFFF41}"/>
          </ac:spMkLst>
        </pc:spChg>
        <pc:picChg chg="mod">
          <ac:chgData name="Kuan Cheng" userId="85f134d9dbb33a9b" providerId="LiveId" clId="{82FF00C0-60A2-4552-A4BB-DB3CE15AD26F}" dt="2021-05-20T03:44:13.329" v="73" actId="1076"/>
          <ac:picMkLst>
            <pc:docMk/>
            <pc:sldMk cId="4114125042" sldId="261"/>
            <ac:picMk id="5" creationId="{59967F6D-9915-4A2E-81D6-785775622763}"/>
          </ac:picMkLst>
        </pc:picChg>
        <pc:picChg chg="mod">
          <ac:chgData name="Kuan Cheng" userId="85f134d9dbb33a9b" providerId="LiveId" clId="{82FF00C0-60A2-4552-A4BB-DB3CE15AD26F}" dt="2021-05-20T03:45:15.799" v="92" actId="1076"/>
          <ac:picMkLst>
            <pc:docMk/>
            <pc:sldMk cId="4114125042" sldId="261"/>
            <ac:picMk id="7" creationId="{65C9E045-E564-47E5-BB0C-FB8FC4068E91}"/>
          </ac:picMkLst>
        </pc:picChg>
        <pc:picChg chg="mod">
          <ac:chgData name="Kuan Cheng" userId="85f134d9dbb33a9b" providerId="LiveId" clId="{82FF00C0-60A2-4552-A4BB-DB3CE15AD26F}" dt="2021-05-20T03:45:20.237" v="93" actId="1076"/>
          <ac:picMkLst>
            <pc:docMk/>
            <pc:sldMk cId="4114125042" sldId="261"/>
            <ac:picMk id="9" creationId="{5F822D6C-5919-45E3-8892-5894C1E74FC0}"/>
          </ac:picMkLst>
        </pc:picChg>
        <pc:picChg chg="mod">
          <ac:chgData name="Kuan Cheng" userId="85f134d9dbb33a9b" providerId="LiveId" clId="{82FF00C0-60A2-4552-A4BB-DB3CE15AD26F}" dt="2021-05-20T03:45:34.399" v="103" actId="1076"/>
          <ac:picMkLst>
            <pc:docMk/>
            <pc:sldMk cId="4114125042" sldId="261"/>
            <ac:picMk id="11" creationId="{19F4CD82-9DEA-4452-B1B0-2E19E9BA9407}"/>
          </ac:picMkLst>
        </pc:picChg>
      </pc:sldChg>
      <pc:sldChg chg="addSp delSp modSp new mod">
        <pc:chgData name="Kuan Cheng" userId="85f134d9dbb33a9b" providerId="LiveId" clId="{82FF00C0-60A2-4552-A4BB-DB3CE15AD26F}" dt="2021-05-20T03:48:49.381" v="171" actId="962"/>
        <pc:sldMkLst>
          <pc:docMk/>
          <pc:sldMk cId="1096095738" sldId="262"/>
        </pc:sldMkLst>
        <pc:spChg chg="mod">
          <ac:chgData name="Kuan Cheng" userId="85f134d9dbb33a9b" providerId="LiveId" clId="{82FF00C0-60A2-4552-A4BB-DB3CE15AD26F}" dt="2021-05-20T03:46:11.133" v="108"/>
          <ac:spMkLst>
            <pc:docMk/>
            <pc:sldMk cId="1096095738" sldId="262"/>
            <ac:spMk id="2" creationId="{A74BB929-A897-43D5-9F28-09EFD4DBDF4E}"/>
          </ac:spMkLst>
        </pc:spChg>
        <pc:spChg chg="del">
          <ac:chgData name="Kuan Cheng" userId="85f134d9dbb33a9b" providerId="LiveId" clId="{82FF00C0-60A2-4552-A4BB-DB3CE15AD26F}" dt="2021-05-20T03:46:00.493" v="105" actId="478"/>
          <ac:spMkLst>
            <pc:docMk/>
            <pc:sldMk cId="1096095738" sldId="262"/>
            <ac:spMk id="3" creationId="{A81CBA2C-9719-4EED-B11A-49F86480185D}"/>
          </ac:spMkLst>
        </pc:spChg>
        <pc:spChg chg="add del">
          <ac:chgData name="Kuan Cheng" userId="85f134d9dbb33a9b" providerId="LiveId" clId="{82FF00C0-60A2-4552-A4BB-DB3CE15AD26F}" dt="2021-05-20T03:46:03.078" v="107" actId="22"/>
          <ac:spMkLst>
            <pc:docMk/>
            <pc:sldMk cId="1096095738" sldId="262"/>
            <ac:spMk id="5" creationId="{C52160C8-3A46-4CAE-B033-7E46127250BD}"/>
          </ac:spMkLst>
        </pc:spChg>
        <pc:picChg chg="del mod">
          <ac:chgData name="Kuan Cheng" userId="85f134d9dbb33a9b" providerId="LiveId" clId="{82FF00C0-60A2-4552-A4BB-DB3CE15AD26F}" dt="2021-05-20T03:46:42.222" v="127" actId="478"/>
          <ac:picMkLst>
            <pc:docMk/>
            <pc:sldMk cId="1096095738" sldId="262"/>
            <ac:picMk id="7" creationId="{4304A5A6-08D6-4A49-9903-3EEDAF96E47E}"/>
          </ac:picMkLst>
        </pc:picChg>
        <pc:picChg chg="mod ord">
          <ac:chgData name="Kuan Cheng" userId="85f134d9dbb33a9b" providerId="LiveId" clId="{82FF00C0-60A2-4552-A4BB-DB3CE15AD26F}" dt="2021-05-20T03:46:43.553" v="130" actId="1076"/>
          <ac:picMkLst>
            <pc:docMk/>
            <pc:sldMk cId="1096095738" sldId="262"/>
            <ac:picMk id="9" creationId="{EC1DA72B-F552-47B2-BC50-AE12F8606164}"/>
          </ac:picMkLst>
        </pc:picChg>
        <pc:picChg chg="mod">
          <ac:chgData name="Kuan Cheng" userId="85f134d9dbb33a9b" providerId="LiveId" clId="{82FF00C0-60A2-4552-A4BB-DB3CE15AD26F}" dt="2021-05-20T03:47:16.765" v="139" actId="1076"/>
          <ac:picMkLst>
            <pc:docMk/>
            <pc:sldMk cId="1096095738" sldId="262"/>
            <ac:picMk id="11" creationId="{54492334-4816-48B0-8BCE-9AD4859C193A}"/>
          </ac:picMkLst>
        </pc:picChg>
        <pc:picChg chg="mod">
          <ac:chgData name="Kuan Cheng" userId="85f134d9dbb33a9b" providerId="LiveId" clId="{82FF00C0-60A2-4552-A4BB-DB3CE15AD26F}" dt="2021-05-20T03:48:01.186" v="148" actId="1076"/>
          <ac:picMkLst>
            <pc:docMk/>
            <pc:sldMk cId="1096095738" sldId="262"/>
            <ac:picMk id="13" creationId="{1B69CAB7-B341-42DA-BE27-8353DCEC7715}"/>
          </ac:picMkLst>
        </pc:picChg>
        <pc:picChg chg="del mod">
          <ac:chgData name="Kuan Cheng" userId="85f134d9dbb33a9b" providerId="LiveId" clId="{82FF00C0-60A2-4552-A4BB-DB3CE15AD26F}" dt="2021-05-20T03:48:49.381" v="169" actId="478"/>
          <ac:picMkLst>
            <pc:docMk/>
            <pc:sldMk cId="1096095738" sldId="262"/>
            <ac:picMk id="15" creationId="{A0D50F37-4AC3-49AC-A869-FA122D00D309}"/>
          </ac:picMkLst>
        </pc:picChg>
        <pc:picChg chg="mod ord">
          <ac:chgData name="Kuan Cheng" userId="85f134d9dbb33a9b" providerId="LiveId" clId="{82FF00C0-60A2-4552-A4BB-DB3CE15AD26F}" dt="2021-05-20T03:48:49.381" v="171" actId="962"/>
          <ac:picMkLst>
            <pc:docMk/>
            <pc:sldMk cId="1096095738" sldId="262"/>
            <ac:picMk id="17" creationId="{B6FF8C78-1AA2-4FB3-A7F3-CF3853C77EE8}"/>
          </ac:picMkLst>
        </pc:picChg>
      </pc:sldChg>
      <pc:sldChg chg="delSp modSp new mod">
        <pc:chgData name="Kuan Cheng" userId="85f134d9dbb33a9b" providerId="LiveId" clId="{82FF00C0-60A2-4552-A4BB-DB3CE15AD26F}" dt="2021-05-20T03:50:58.583" v="227" actId="1076"/>
        <pc:sldMkLst>
          <pc:docMk/>
          <pc:sldMk cId="3281875125" sldId="263"/>
        </pc:sldMkLst>
        <pc:spChg chg="mod">
          <ac:chgData name="Kuan Cheng" userId="85f134d9dbb33a9b" providerId="LiveId" clId="{82FF00C0-60A2-4552-A4BB-DB3CE15AD26F}" dt="2021-05-20T03:48:58.131" v="173"/>
          <ac:spMkLst>
            <pc:docMk/>
            <pc:sldMk cId="3281875125" sldId="263"/>
            <ac:spMk id="2" creationId="{45B34002-4B7B-4575-B50D-85ED0A52E7F7}"/>
          </ac:spMkLst>
        </pc:spChg>
        <pc:spChg chg="del">
          <ac:chgData name="Kuan Cheng" userId="85f134d9dbb33a9b" providerId="LiveId" clId="{82FF00C0-60A2-4552-A4BB-DB3CE15AD26F}" dt="2021-05-20T03:49:11.851" v="174" actId="478"/>
          <ac:spMkLst>
            <pc:docMk/>
            <pc:sldMk cId="3281875125" sldId="263"/>
            <ac:spMk id="3" creationId="{E68661A0-8041-4C73-9EC3-8F1723C107F5}"/>
          </ac:spMkLst>
        </pc:spChg>
        <pc:picChg chg="mod">
          <ac:chgData name="Kuan Cheng" userId="85f134d9dbb33a9b" providerId="LiveId" clId="{82FF00C0-60A2-4552-A4BB-DB3CE15AD26F}" dt="2021-05-20T03:49:34.349" v="183" actId="1076"/>
          <ac:picMkLst>
            <pc:docMk/>
            <pc:sldMk cId="3281875125" sldId="263"/>
            <ac:picMk id="5" creationId="{AD151BE9-9783-483E-BEBA-605432ACAE28}"/>
          </ac:picMkLst>
        </pc:picChg>
        <pc:picChg chg="del mod">
          <ac:chgData name="Kuan Cheng" userId="85f134d9dbb33a9b" providerId="LiveId" clId="{82FF00C0-60A2-4552-A4BB-DB3CE15AD26F}" dt="2021-05-20T03:49:55.352" v="203" actId="478"/>
          <ac:picMkLst>
            <pc:docMk/>
            <pc:sldMk cId="3281875125" sldId="263"/>
            <ac:picMk id="7" creationId="{15196448-92AE-43A2-9321-AD1EA1F24834}"/>
          </ac:picMkLst>
        </pc:picChg>
        <pc:picChg chg="mod ord">
          <ac:chgData name="Kuan Cheng" userId="85f134d9dbb33a9b" providerId="LiveId" clId="{82FF00C0-60A2-4552-A4BB-DB3CE15AD26F}" dt="2021-05-20T03:50:38.721" v="217" actId="1076"/>
          <ac:picMkLst>
            <pc:docMk/>
            <pc:sldMk cId="3281875125" sldId="263"/>
            <ac:picMk id="9" creationId="{EF26D8A4-7FEA-40A8-B30F-B4F7A0F9396F}"/>
          </ac:picMkLst>
        </pc:picChg>
        <pc:picChg chg="mod">
          <ac:chgData name="Kuan Cheng" userId="85f134d9dbb33a9b" providerId="LiveId" clId="{82FF00C0-60A2-4552-A4BB-DB3CE15AD26F}" dt="2021-05-20T03:50:40.051" v="218" actId="1076"/>
          <ac:picMkLst>
            <pc:docMk/>
            <pc:sldMk cId="3281875125" sldId="263"/>
            <ac:picMk id="11" creationId="{82330D2F-12AD-47C0-9836-FAE61AF49E28}"/>
          </ac:picMkLst>
        </pc:picChg>
        <pc:picChg chg="mod">
          <ac:chgData name="Kuan Cheng" userId="85f134d9dbb33a9b" providerId="LiveId" clId="{82FF00C0-60A2-4552-A4BB-DB3CE15AD26F}" dt="2021-05-20T03:50:58.583" v="227" actId="1076"/>
          <ac:picMkLst>
            <pc:docMk/>
            <pc:sldMk cId="3281875125" sldId="263"/>
            <ac:picMk id="13" creationId="{5C78983A-AA46-4AAF-AC45-8A29FD35D280}"/>
          </ac:picMkLst>
        </pc:picChg>
      </pc:sldChg>
      <pc:sldChg chg="delSp modSp new mod">
        <pc:chgData name="Kuan Cheng" userId="85f134d9dbb33a9b" providerId="LiveId" clId="{82FF00C0-60A2-4552-A4BB-DB3CE15AD26F}" dt="2021-05-20T03:52:03.923" v="258" actId="1076"/>
        <pc:sldMkLst>
          <pc:docMk/>
          <pc:sldMk cId="2649996233" sldId="264"/>
        </pc:sldMkLst>
        <pc:spChg chg="mod">
          <ac:chgData name="Kuan Cheng" userId="85f134d9dbb33a9b" providerId="LiveId" clId="{82FF00C0-60A2-4552-A4BB-DB3CE15AD26F}" dt="2021-05-20T03:51:08.579" v="229"/>
          <ac:spMkLst>
            <pc:docMk/>
            <pc:sldMk cId="2649996233" sldId="264"/>
            <ac:spMk id="2" creationId="{2058EA9F-4AF7-46F9-BB05-5F14EE96132B}"/>
          </ac:spMkLst>
        </pc:spChg>
        <pc:spChg chg="del">
          <ac:chgData name="Kuan Cheng" userId="85f134d9dbb33a9b" providerId="LiveId" clId="{82FF00C0-60A2-4552-A4BB-DB3CE15AD26F}" dt="2021-05-20T03:51:18.106" v="230" actId="478"/>
          <ac:spMkLst>
            <pc:docMk/>
            <pc:sldMk cId="2649996233" sldId="264"/>
            <ac:spMk id="3" creationId="{4B2C0787-CAAB-4515-982B-D22D874FB79F}"/>
          </ac:spMkLst>
        </pc:spChg>
        <pc:picChg chg="mod">
          <ac:chgData name="Kuan Cheng" userId="85f134d9dbb33a9b" providerId="LiveId" clId="{82FF00C0-60A2-4552-A4BB-DB3CE15AD26F}" dt="2021-05-20T03:51:43.042" v="248" actId="1076"/>
          <ac:picMkLst>
            <pc:docMk/>
            <pc:sldMk cId="2649996233" sldId="264"/>
            <ac:picMk id="5" creationId="{0E831275-0535-482C-BC6E-ADCAA830C9B1}"/>
          </ac:picMkLst>
        </pc:picChg>
        <pc:picChg chg="mod">
          <ac:chgData name="Kuan Cheng" userId="85f134d9dbb33a9b" providerId="LiveId" clId="{82FF00C0-60A2-4552-A4BB-DB3CE15AD26F}" dt="2021-05-20T03:51:45.319" v="249" actId="1076"/>
          <ac:picMkLst>
            <pc:docMk/>
            <pc:sldMk cId="2649996233" sldId="264"/>
            <ac:picMk id="7" creationId="{C5E266E1-E6C8-4183-A7B3-DF9F81526DF3}"/>
          </ac:picMkLst>
        </pc:picChg>
        <pc:picChg chg="mod">
          <ac:chgData name="Kuan Cheng" userId="85f134d9dbb33a9b" providerId="LiveId" clId="{82FF00C0-60A2-4552-A4BB-DB3CE15AD26F}" dt="2021-05-20T03:52:03.923" v="258" actId="1076"/>
          <ac:picMkLst>
            <pc:docMk/>
            <pc:sldMk cId="2649996233" sldId="264"/>
            <ac:picMk id="9" creationId="{1938707D-16EF-422E-B864-3D89D40C3F19}"/>
          </ac:picMkLst>
        </pc:picChg>
      </pc:sldChg>
      <pc:sldChg chg="addSp delSp modSp new mod">
        <pc:chgData name="Kuan Cheng" userId="85f134d9dbb33a9b" providerId="LiveId" clId="{82FF00C0-60A2-4552-A4BB-DB3CE15AD26F}" dt="2021-05-20T03:57:47.124" v="448" actId="1076"/>
        <pc:sldMkLst>
          <pc:docMk/>
          <pc:sldMk cId="3886641578" sldId="265"/>
        </pc:sldMkLst>
        <pc:spChg chg="mod">
          <ac:chgData name="Kuan Cheng" userId="85f134d9dbb33a9b" providerId="LiveId" clId="{82FF00C0-60A2-4552-A4BB-DB3CE15AD26F}" dt="2021-05-20T03:52:10.542" v="260"/>
          <ac:spMkLst>
            <pc:docMk/>
            <pc:sldMk cId="3886641578" sldId="265"/>
            <ac:spMk id="2" creationId="{BF92D0CF-3933-42CF-AA57-1DFBF62A629E}"/>
          </ac:spMkLst>
        </pc:spChg>
        <pc:spChg chg="del">
          <ac:chgData name="Kuan Cheng" userId="85f134d9dbb33a9b" providerId="LiveId" clId="{82FF00C0-60A2-4552-A4BB-DB3CE15AD26F}" dt="2021-05-20T03:52:17.928" v="261" actId="478"/>
          <ac:spMkLst>
            <pc:docMk/>
            <pc:sldMk cId="3886641578" sldId="265"/>
            <ac:spMk id="3" creationId="{BA9A23AC-5B25-49EA-BACE-65E9327DC244}"/>
          </ac:spMkLst>
        </pc:spChg>
        <pc:picChg chg="add mod">
          <ac:chgData name="Kuan Cheng" userId="85f134d9dbb33a9b" providerId="LiveId" clId="{82FF00C0-60A2-4552-A4BB-DB3CE15AD26F}" dt="2021-05-20T03:52:33.518" v="263" actId="1076"/>
          <ac:picMkLst>
            <pc:docMk/>
            <pc:sldMk cId="3886641578" sldId="265"/>
            <ac:picMk id="4" creationId="{137699F9-7964-4586-A2ED-CEDDA17BFF3D}"/>
          </ac:picMkLst>
        </pc:picChg>
        <pc:picChg chg="mod">
          <ac:chgData name="Kuan Cheng" userId="85f134d9dbb33a9b" providerId="LiveId" clId="{82FF00C0-60A2-4552-A4BB-DB3CE15AD26F}" dt="2021-05-20T03:53:45.141" v="281" actId="1076"/>
          <ac:picMkLst>
            <pc:docMk/>
            <pc:sldMk cId="3886641578" sldId="265"/>
            <ac:picMk id="6" creationId="{33AF45C7-0585-4C2C-96BE-5B226E37D60C}"/>
          </ac:picMkLst>
        </pc:picChg>
        <pc:picChg chg="del mod">
          <ac:chgData name="Kuan Cheng" userId="85f134d9dbb33a9b" providerId="LiveId" clId="{82FF00C0-60A2-4552-A4BB-DB3CE15AD26F}" dt="2021-05-20T03:55:07.598" v="294" actId="478"/>
          <ac:picMkLst>
            <pc:docMk/>
            <pc:sldMk cId="3886641578" sldId="265"/>
            <ac:picMk id="8" creationId="{EE1431EE-361D-4C5E-88D0-81702565C094}"/>
          </ac:picMkLst>
        </pc:picChg>
        <pc:picChg chg="del mod ord">
          <ac:chgData name="Kuan Cheng" userId="85f134d9dbb33a9b" providerId="LiveId" clId="{82FF00C0-60A2-4552-A4BB-DB3CE15AD26F}" dt="2021-05-20T03:55:19.344" v="308" actId="478"/>
          <ac:picMkLst>
            <pc:docMk/>
            <pc:sldMk cId="3886641578" sldId="265"/>
            <ac:picMk id="10" creationId="{CB795E0A-E70E-4E89-A7CE-B9F3BED9FE18}"/>
          </ac:picMkLst>
        </pc:picChg>
        <pc:picChg chg="del mod ord">
          <ac:chgData name="Kuan Cheng" userId="85f134d9dbb33a9b" providerId="LiveId" clId="{82FF00C0-60A2-4552-A4BB-DB3CE15AD26F}" dt="2021-05-20T03:55:36.862" v="322" actId="478"/>
          <ac:picMkLst>
            <pc:docMk/>
            <pc:sldMk cId="3886641578" sldId="265"/>
            <ac:picMk id="12" creationId="{4DD11B41-8454-4190-B160-8F5FA88C1EC9}"/>
          </ac:picMkLst>
        </pc:picChg>
        <pc:picChg chg="del mod ord">
          <ac:chgData name="Kuan Cheng" userId="85f134d9dbb33a9b" providerId="LiveId" clId="{82FF00C0-60A2-4552-A4BB-DB3CE15AD26F}" dt="2021-05-20T03:55:48.828" v="336" actId="478"/>
          <ac:picMkLst>
            <pc:docMk/>
            <pc:sldMk cId="3886641578" sldId="265"/>
            <ac:picMk id="14" creationId="{CA3C35BE-2FC1-4E41-A56A-C8829A519D40}"/>
          </ac:picMkLst>
        </pc:picChg>
        <pc:picChg chg="del mod ord">
          <ac:chgData name="Kuan Cheng" userId="85f134d9dbb33a9b" providerId="LiveId" clId="{82FF00C0-60A2-4552-A4BB-DB3CE15AD26F}" dt="2021-05-20T03:56:09.959" v="350" actId="478"/>
          <ac:picMkLst>
            <pc:docMk/>
            <pc:sldMk cId="3886641578" sldId="265"/>
            <ac:picMk id="16" creationId="{86FF1121-812C-4305-81A9-B1F91379F344}"/>
          </ac:picMkLst>
        </pc:picChg>
        <pc:picChg chg="del mod ord">
          <ac:chgData name="Kuan Cheng" userId="85f134d9dbb33a9b" providerId="LiveId" clId="{82FF00C0-60A2-4552-A4BB-DB3CE15AD26F}" dt="2021-05-20T03:56:33.447" v="364" actId="478"/>
          <ac:picMkLst>
            <pc:docMk/>
            <pc:sldMk cId="3886641578" sldId="265"/>
            <ac:picMk id="18" creationId="{2A3DD895-BB71-48C8-95A3-18668D939785}"/>
          </ac:picMkLst>
        </pc:picChg>
        <pc:picChg chg="del mod ord">
          <ac:chgData name="Kuan Cheng" userId="85f134d9dbb33a9b" providerId="LiveId" clId="{82FF00C0-60A2-4552-A4BB-DB3CE15AD26F}" dt="2021-05-20T03:56:41.658" v="378" actId="478"/>
          <ac:picMkLst>
            <pc:docMk/>
            <pc:sldMk cId="3886641578" sldId="265"/>
            <ac:picMk id="20" creationId="{3F46AAF0-F00F-4B51-BDB7-51F25B1CDC29}"/>
          </ac:picMkLst>
        </pc:picChg>
        <pc:picChg chg="del mod ord">
          <ac:chgData name="Kuan Cheng" userId="85f134d9dbb33a9b" providerId="LiveId" clId="{82FF00C0-60A2-4552-A4BB-DB3CE15AD26F}" dt="2021-05-20T03:56:46.105" v="392" actId="478"/>
          <ac:picMkLst>
            <pc:docMk/>
            <pc:sldMk cId="3886641578" sldId="265"/>
            <ac:picMk id="22" creationId="{772243B3-08A2-4FB1-81A6-DD4F5B82306F}"/>
          </ac:picMkLst>
        </pc:picChg>
        <pc:picChg chg="del mod ord">
          <ac:chgData name="Kuan Cheng" userId="85f134d9dbb33a9b" providerId="LiveId" clId="{82FF00C0-60A2-4552-A4BB-DB3CE15AD26F}" dt="2021-05-20T03:56:53.778" v="406" actId="478"/>
          <ac:picMkLst>
            <pc:docMk/>
            <pc:sldMk cId="3886641578" sldId="265"/>
            <ac:picMk id="24" creationId="{10477788-3D9B-4C3B-ACD7-799E48D31741}"/>
          </ac:picMkLst>
        </pc:picChg>
        <pc:picChg chg="del mod ord">
          <ac:chgData name="Kuan Cheng" userId="85f134d9dbb33a9b" providerId="LiveId" clId="{82FF00C0-60A2-4552-A4BB-DB3CE15AD26F}" dt="2021-05-20T03:57:06.045" v="420" actId="478"/>
          <ac:picMkLst>
            <pc:docMk/>
            <pc:sldMk cId="3886641578" sldId="265"/>
            <ac:picMk id="26" creationId="{CCF9058E-D915-4EDC-84A2-A147671316DC}"/>
          </ac:picMkLst>
        </pc:picChg>
        <pc:picChg chg="del mod ord">
          <ac:chgData name="Kuan Cheng" userId="85f134d9dbb33a9b" providerId="LiveId" clId="{82FF00C0-60A2-4552-A4BB-DB3CE15AD26F}" dt="2021-05-20T03:57:25.173" v="435" actId="478"/>
          <ac:picMkLst>
            <pc:docMk/>
            <pc:sldMk cId="3886641578" sldId="265"/>
            <ac:picMk id="28" creationId="{8E96D73A-842F-4121-BE50-F6270BB5CB6B}"/>
          </ac:picMkLst>
        </pc:picChg>
        <pc:picChg chg="mod ord">
          <ac:chgData name="Kuan Cheng" userId="85f134d9dbb33a9b" providerId="LiveId" clId="{82FF00C0-60A2-4552-A4BB-DB3CE15AD26F}" dt="2021-05-20T03:57:25.173" v="437" actId="962"/>
          <ac:picMkLst>
            <pc:docMk/>
            <pc:sldMk cId="3886641578" sldId="265"/>
            <ac:picMk id="30" creationId="{18A475DD-2EAB-4734-878E-B5BEA6DA3324}"/>
          </ac:picMkLst>
        </pc:picChg>
        <pc:picChg chg="mod">
          <ac:chgData name="Kuan Cheng" userId="85f134d9dbb33a9b" providerId="LiveId" clId="{82FF00C0-60A2-4552-A4BB-DB3CE15AD26F}" dt="2021-05-20T03:57:47.124" v="448" actId="1076"/>
          <ac:picMkLst>
            <pc:docMk/>
            <pc:sldMk cId="3886641578" sldId="265"/>
            <ac:picMk id="32" creationId="{D75A88A7-F4D4-41D8-8497-A3CC1086A439}"/>
          </ac:picMkLst>
        </pc:picChg>
      </pc:sldChg>
      <pc:sldChg chg="delSp modSp new mod">
        <pc:chgData name="Kuan Cheng" userId="85f134d9dbb33a9b" providerId="LiveId" clId="{82FF00C0-60A2-4552-A4BB-DB3CE15AD26F}" dt="2021-05-20T03:59:00.543" v="494" actId="1076"/>
        <pc:sldMkLst>
          <pc:docMk/>
          <pc:sldMk cId="1310743596" sldId="266"/>
        </pc:sldMkLst>
        <pc:spChg chg="mod">
          <ac:chgData name="Kuan Cheng" userId="85f134d9dbb33a9b" providerId="LiveId" clId="{82FF00C0-60A2-4552-A4BB-DB3CE15AD26F}" dt="2021-05-20T03:57:54.381" v="449"/>
          <ac:spMkLst>
            <pc:docMk/>
            <pc:sldMk cId="1310743596" sldId="266"/>
            <ac:spMk id="2" creationId="{689B1314-030B-4976-813C-63E17CB943AD}"/>
          </ac:spMkLst>
        </pc:spChg>
        <pc:spChg chg="del mod">
          <ac:chgData name="Kuan Cheng" userId="85f134d9dbb33a9b" providerId="LiveId" clId="{82FF00C0-60A2-4552-A4BB-DB3CE15AD26F}" dt="2021-05-20T03:58:05.995" v="452" actId="478"/>
          <ac:spMkLst>
            <pc:docMk/>
            <pc:sldMk cId="1310743596" sldId="266"/>
            <ac:spMk id="3" creationId="{F889DFC4-645D-45A9-A951-E050967B2AAB}"/>
          </ac:spMkLst>
        </pc:spChg>
        <pc:picChg chg="mod">
          <ac:chgData name="Kuan Cheng" userId="85f134d9dbb33a9b" providerId="LiveId" clId="{82FF00C0-60A2-4552-A4BB-DB3CE15AD26F}" dt="2021-05-20T03:58:35.876" v="470" actId="1076"/>
          <ac:picMkLst>
            <pc:docMk/>
            <pc:sldMk cId="1310743596" sldId="266"/>
            <ac:picMk id="5" creationId="{CE4F8FF6-A93A-47C4-9D7F-ECDBE0B4CFBC}"/>
          </ac:picMkLst>
        </pc:picChg>
        <pc:picChg chg="del mod">
          <ac:chgData name="Kuan Cheng" userId="85f134d9dbb33a9b" providerId="LiveId" clId="{82FF00C0-60A2-4552-A4BB-DB3CE15AD26F}" dt="2021-05-20T03:58:46.060" v="483" actId="478"/>
          <ac:picMkLst>
            <pc:docMk/>
            <pc:sldMk cId="1310743596" sldId="266"/>
            <ac:picMk id="7" creationId="{B730FB6D-9B3B-4006-BAED-24CBCEE5FA2B}"/>
          </ac:picMkLst>
        </pc:picChg>
        <pc:picChg chg="mod ord">
          <ac:chgData name="Kuan Cheng" userId="85f134d9dbb33a9b" providerId="LiveId" clId="{82FF00C0-60A2-4552-A4BB-DB3CE15AD26F}" dt="2021-05-20T03:58:46.060" v="485" actId="962"/>
          <ac:picMkLst>
            <pc:docMk/>
            <pc:sldMk cId="1310743596" sldId="266"/>
            <ac:picMk id="9" creationId="{290F5496-7EB4-40C6-BB63-A910B842B807}"/>
          </ac:picMkLst>
        </pc:picChg>
        <pc:picChg chg="mod">
          <ac:chgData name="Kuan Cheng" userId="85f134d9dbb33a9b" providerId="LiveId" clId="{82FF00C0-60A2-4552-A4BB-DB3CE15AD26F}" dt="2021-05-20T03:59:00.543" v="494" actId="1076"/>
          <ac:picMkLst>
            <pc:docMk/>
            <pc:sldMk cId="1310743596" sldId="266"/>
            <ac:picMk id="11" creationId="{15986E40-AE2D-4F2C-9E17-AF5C130DD003}"/>
          </ac:picMkLst>
        </pc:picChg>
      </pc:sldChg>
      <pc:sldChg chg="delSp modSp new mod">
        <pc:chgData name="Kuan Cheng" userId="85f134d9dbb33a9b" providerId="LiveId" clId="{82FF00C0-60A2-4552-A4BB-DB3CE15AD26F}" dt="2021-05-20T04:03:44.083" v="555" actId="1076"/>
        <pc:sldMkLst>
          <pc:docMk/>
          <pc:sldMk cId="811602783" sldId="267"/>
        </pc:sldMkLst>
        <pc:spChg chg="mod">
          <ac:chgData name="Kuan Cheng" userId="85f134d9dbb33a9b" providerId="LiveId" clId="{82FF00C0-60A2-4552-A4BB-DB3CE15AD26F}" dt="2021-05-20T03:59:06.605" v="496"/>
          <ac:spMkLst>
            <pc:docMk/>
            <pc:sldMk cId="811602783" sldId="267"/>
            <ac:spMk id="2" creationId="{09AA3A18-4768-4C95-8933-CA6EA82C5979}"/>
          </ac:spMkLst>
        </pc:spChg>
        <pc:spChg chg="del">
          <ac:chgData name="Kuan Cheng" userId="85f134d9dbb33a9b" providerId="LiveId" clId="{82FF00C0-60A2-4552-A4BB-DB3CE15AD26F}" dt="2021-05-20T03:59:13.609" v="497" actId="478"/>
          <ac:spMkLst>
            <pc:docMk/>
            <pc:sldMk cId="811602783" sldId="267"/>
            <ac:spMk id="3" creationId="{1138FD2C-9985-4609-B0E5-A73A11C89295}"/>
          </ac:spMkLst>
        </pc:spChg>
        <pc:picChg chg="mod">
          <ac:chgData name="Kuan Cheng" userId="85f134d9dbb33a9b" providerId="LiveId" clId="{82FF00C0-60A2-4552-A4BB-DB3CE15AD26F}" dt="2021-05-20T03:59:33.306" v="506" actId="1076"/>
          <ac:picMkLst>
            <pc:docMk/>
            <pc:sldMk cId="811602783" sldId="267"/>
            <ac:picMk id="5" creationId="{A86EAC46-9C90-4932-8D99-98EE32D77CDB}"/>
          </ac:picMkLst>
        </pc:picChg>
        <pc:picChg chg="mod">
          <ac:chgData name="Kuan Cheng" userId="85f134d9dbb33a9b" providerId="LiveId" clId="{82FF00C0-60A2-4552-A4BB-DB3CE15AD26F}" dt="2021-05-20T03:59:49.601" v="515" actId="1076"/>
          <ac:picMkLst>
            <pc:docMk/>
            <pc:sldMk cId="811602783" sldId="267"/>
            <ac:picMk id="7" creationId="{D7CB64EC-7D51-4E23-B7FB-B489985687F5}"/>
          </ac:picMkLst>
        </pc:picChg>
        <pc:picChg chg="del mod">
          <ac:chgData name="Kuan Cheng" userId="85f134d9dbb33a9b" providerId="LiveId" clId="{82FF00C0-60A2-4552-A4BB-DB3CE15AD26F}" dt="2021-05-20T04:01:09.068" v="534" actId="478"/>
          <ac:picMkLst>
            <pc:docMk/>
            <pc:sldMk cId="811602783" sldId="267"/>
            <ac:picMk id="9" creationId="{4A68E515-228D-4E8E-9FC0-A4A0D47C7979}"/>
          </ac:picMkLst>
        </pc:picChg>
        <pc:picChg chg="mod ord">
          <ac:chgData name="Kuan Cheng" userId="85f134d9dbb33a9b" providerId="LiveId" clId="{82FF00C0-60A2-4552-A4BB-DB3CE15AD26F}" dt="2021-05-20T04:01:10.749" v="537" actId="1076"/>
          <ac:picMkLst>
            <pc:docMk/>
            <pc:sldMk cId="811602783" sldId="267"/>
            <ac:picMk id="11" creationId="{E9AE74D5-E0B7-43B9-A233-E0CDC823DC78}"/>
          </ac:picMkLst>
        </pc:picChg>
        <pc:picChg chg="mod">
          <ac:chgData name="Kuan Cheng" userId="85f134d9dbb33a9b" providerId="LiveId" clId="{82FF00C0-60A2-4552-A4BB-DB3CE15AD26F}" dt="2021-05-20T04:01:29.755" v="546" actId="1076"/>
          <ac:picMkLst>
            <pc:docMk/>
            <pc:sldMk cId="811602783" sldId="267"/>
            <ac:picMk id="13" creationId="{27ABF6F0-EEC8-40C9-8B98-0C20A872219F}"/>
          </ac:picMkLst>
        </pc:picChg>
        <pc:picChg chg="mod">
          <ac:chgData name="Kuan Cheng" userId="85f134d9dbb33a9b" providerId="LiveId" clId="{82FF00C0-60A2-4552-A4BB-DB3CE15AD26F}" dt="2021-05-20T04:03:44.083" v="555" actId="1076"/>
          <ac:picMkLst>
            <pc:docMk/>
            <pc:sldMk cId="811602783" sldId="267"/>
            <ac:picMk id="15" creationId="{99A39D02-5CB4-4D2B-9F12-02E0970DAF7A}"/>
          </ac:picMkLst>
        </pc:picChg>
      </pc:sldChg>
      <pc:sldChg chg="delSp modSp new mod">
        <pc:chgData name="Kuan Cheng" userId="85f134d9dbb33a9b" providerId="LiveId" clId="{82FF00C0-60A2-4552-A4BB-DB3CE15AD26F}" dt="2021-05-20T04:05:01.023" v="585" actId="1076"/>
        <pc:sldMkLst>
          <pc:docMk/>
          <pc:sldMk cId="2745601239" sldId="268"/>
        </pc:sldMkLst>
        <pc:spChg chg="mod">
          <ac:chgData name="Kuan Cheng" userId="85f134d9dbb33a9b" providerId="LiveId" clId="{82FF00C0-60A2-4552-A4BB-DB3CE15AD26F}" dt="2021-05-20T04:03:51.360" v="557"/>
          <ac:spMkLst>
            <pc:docMk/>
            <pc:sldMk cId="2745601239" sldId="268"/>
            <ac:spMk id="2" creationId="{D2AB5ECF-CB64-4CF8-9B0E-CDEAFD26C429}"/>
          </ac:spMkLst>
        </pc:spChg>
        <pc:spChg chg="del">
          <ac:chgData name="Kuan Cheng" userId="85f134d9dbb33a9b" providerId="LiveId" clId="{82FF00C0-60A2-4552-A4BB-DB3CE15AD26F}" dt="2021-05-20T04:03:58.736" v="558" actId="478"/>
          <ac:spMkLst>
            <pc:docMk/>
            <pc:sldMk cId="2745601239" sldId="268"/>
            <ac:spMk id="3" creationId="{500A0BD0-20E6-435A-983B-4B21AD0293D6}"/>
          </ac:spMkLst>
        </pc:spChg>
        <pc:picChg chg="mod">
          <ac:chgData name="Kuan Cheng" userId="85f134d9dbb33a9b" providerId="LiveId" clId="{82FF00C0-60A2-4552-A4BB-DB3CE15AD26F}" dt="2021-05-20T04:04:09.889" v="567" actId="1076"/>
          <ac:picMkLst>
            <pc:docMk/>
            <pc:sldMk cId="2745601239" sldId="268"/>
            <ac:picMk id="5" creationId="{98D11893-C3F4-46F1-B7DE-373AF558A21E}"/>
          </ac:picMkLst>
        </pc:picChg>
        <pc:picChg chg="mod">
          <ac:chgData name="Kuan Cheng" userId="85f134d9dbb33a9b" providerId="LiveId" clId="{82FF00C0-60A2-4552-A4BB-DB3CE15AD26F}" dt="2021-05-20T04:04:37.282" v="576" actId="1076"/>
          <ac:picMkLst>
            <pc:docMk/>
            <pc:sldMk cId="2745601239" sldId="268"/>
            <ac:picMk id="7" creationId="{C64140A1-E345-4196-92FE-E2481096FA02}"/>
          </ac:picMkLst>
        </pc:picChg>
        <pc:picChg chg="mod">
          <ac:chgData name="Kuan Cheng" userId="85f134d9dbb33a9b" providerId="LiveId" clId="{82FF00C0-60A2-4552-A4BB-DB3CE15AD26F}" dt="2021-05-20T04:05:01.023" v="585" actId="1076"/>
          <ac:picMkLst>
            <pc:docMk/>
            <pc:sldMk cId="2745601239" sldId="268"/>
            <ac:picMk id="9" creationId="{3C009485-F133-4EAB-B12A-9EC2585E1979}"/>
          </ac:picMkLst>
        </pc:picChg>
      </pc:sldChg>
      <pc:sldChg chg="delSp modSp new mod">
        <pc:chgData name="Kuan Cheng" userId="85f134d9dbb33a9b" providerId="LiveId" clId="{82FF00C0-60A2-4552-A4BB-DB3CE15AD26F}" dt="2021-05-20T04:07:49.943" v="662" actId="1076"/>
        <pc:sldMkLst>
          <pc:docMk/>
          <pc:sldMk cId="4271323449" sldId="269"/>
        </pc:sldMkLst>
        <pc:spChg chg="mod">
          <ac:chgData name="Kuan Cheng" userId="85f134d9dbb33a9b" providerId="LiveId" clId="{82FF00C0-60A2-4552-A4BB-DB3CE15AD26F}" dt="2021-05-20T04:05:08.794" v="587"/>
          <ac:spMkLst>
            <pc:docMk/>
            <pc:sldMk cId="4271323449" sldId="269"/>
            <ac:spMk id="2" creationId="{A4FC62BD-5B7C-48F3-94A3-BAD21185B849}"/>
          </ac:spMkLst>
        </pc:spChg>
        <pc:spChg chg="del">
          <ac:chgData name="Kuan Cheng" userId="85f134d9dbb33a9b" providerId="LiveId" clId="{82FF00C0-60A2-4552-A4BB-DB3CE15AD26F}" dt="2021-05-20T04:05:24.467" v="588" actId="478"/>
          <ac:spMkLst>
            <pc:docMk/>
            <pc:sldMk cId="4271323449" sldId="269"/>
            <ac:spMk id="3" creationId="{E52B8516-F8BB-42BB-B612-3B7854932F97}"/>
          </ac:spMkLst>
        </pc:spChg>
        <pc:picChg chg="mod">
          <ac:chgData name="Kuan Cheng" userId="85f134d9dbb33a9b" providerId="LiveId" clId="{82FF00C0-60A2-4552-A4BB-DB3CE15AD26F}" dt="2021-05-20T04:05:41.530" v="597" actId="1076"/>
          <ac:picMkLst>
            <pc:docMk/>
            <pc:sldMk cId="4271323449" sldId="269"/>
            <ac:picMk id="5" creationId="{E1F227D2-6031-4F11-A237-8329E55410B4}"/>
          </ac:picMkLst>
        </pc:picChg>
        <pc:picChg chg="del mod">
          <ac:chgData name="Kuan Cheng" userId="85f134d9dbb33a9b" providerId="LiveId" clId="{82FF00C0-60A2-4552-A4BB-DB3CE15AD26F}" dt="2021-05-20T04:06:13.309" v="615" actId="478"/>
          <ac:picMkLst>
            <pc:docMk/>
            <pc:sldMk cId="4271323449" sldId="269"/>
            <ac:picMk id="7" creationId="{14AE22D1-ABA7-4691-862D-BE65AAAAB95C}"/>
          </ac:picMkLst>
        </pc:picChg>
        <pc:picChg chg="mod ord">
          <ac:chgData name="Kuan Cheng" userId="85f134d9dbb33a9b" providerId="LiveId" clId="{82FF00C0-60A2-4552-A4BB-DB3CE15AD26F}" dt="2021-05-20T04:06:15.097" v="618" actId="1076"/>
          <ac:picMkLst>
            <pc:docMk/>
            <pc:sldMk cId="4271323449" sldId="269"/>
            <ac:picMk id="9" creationId="{4A7892BD-F4F0-417F-9184-1E7A41E85F6F}"/>
          </ac:picMkLst>
        </pc:picChg>
        <pc:picChg chg="mod">
          <ac:chgData name="Kuan Cheng" userId="85f134d9dbb33a9b" providerId="LiveId" clId="{82FF00C0-60A2-4552-A4BB-DB3CE15AD26F}" dt="2021-05-20T04:06:39.761" v="627" actId="1076"/>
          <ac:picMkLst>
            <pc:docMk/>
            <pc:sldMk cId="4271323449" sldId="269"/>
            <ac:picMk id="11" creationId="{457270D6-2AEF-4299-8044-196610120393}"/>
          </ac:picMkLst>
        </pc:picChg>
        <pc:picChg chg="del mod">
          <ac:chgData name="Kuan Cheng" userId="85f134d9dbb33a9b" providerId="LiveId" clId="{82FF00C0-60A2-4552-A4BB-DB3CE15AD26F}" dt="2021-05-20T04:07:36.345" v="647" actId="478"/>
          <ac:picMkLst>
            <pc:docMk/>
            <pc:sldMk cId="4271323449" sldId="269"/>
            <ac:picMk id="13" creationId="{B02DD800-2DE1-495C-BCAD-97D427211BA2}"/>
          </ac:picMkLst>
        </pc:picChg>
        <pc:picChg chg="del mod ord">
          <ac:chgData name="Kuan Cheng" userId="85f134d9dbb33a9b" providerId="LiveId" clId="{82FF00C0-60A2-4552-A4BB-DB3CE15AD26F}" dt="2021-05-20T04:07:44.092" v="659" actId="478"/>
          <ac:picMkLst>
            <pc:docMk/>
            <pc:sldMk cId="4271323449" sldId="269"/>
            <ac:picMk id="15" creationId="{3A6AA829-2C48-4AD2-9FAD-07A574EE3A83}"/>
          </ac:picMkLst>
        </pc:picChg>
        <pc:picChg chg="mod ord">
          <ac:chgData name="Kuan Cheng" userId="85f134d9dbb33a9b" providerId="LiveId" clId="{82FF00C0-60A2-4552-A4BB-DB3CE15AD26F}" dt="2021-05-20T04:07:49.943" v="662" actId="1076"/>
          <ac:picMkLst>
            <pc:docMk/>
            <pc:sldMk cId="4271323449" sldId="269"/>
            <ac:picMk id="17" creationId="{32CCB9F3-1F6B-42EE-9EBE-EEF242E62013}"/>
          </ac:picMkLst>
        </pc:picChg>
      </pc:sldChg>
      <pc:sldChg chg="addSp delSp modSp new mod">
        <pc:chgData name="Kuan Cheng" userId="85f134d9dbb33a9b" providerId="LiveId" clId="{82FF00C0-60A2-4552-A4BB-DB3CE15AD26F}" dt="2021-05-20T04:11:56.648" v="744" actId="962"/>
        <pc:sldMkLst>
          <pc:docMk/>
          <pc:sldMk cId="1287026837" sldId="270"/>
        </pc:sldMkLst>
        <pc:spChg chg="mod">
          <ac:chgData name="Kuan Cheng" userId="85f134d9dbb33a9b" providerId="LiveId" clId="{82FF00C0-60A2-4552-A4BB-DB3CE15AD26F}" dt="2021-05-20T04:08:06.627" v="664"/>
          <ac:spMkLst>
            <pc:docMk/>
            <pc:sldMk cId="1287026837" sldId="270"/>
            <ac:spMk id="2" creationId="{5AF75C0D-21C1-4141-9DCE-DEAB8A1AC17D}"/>
          </ac:spMkLst>
        </pc:spChg>
        <pc:spChg chg="del">
          <ac:chgData name="Kuan Cheng" userId="85f134d9dbb33a9b" providerId="LiveId" clId="{82FF00C0-60A2-4552-A4BB-DB3CE15AD26F}" dt="2021-05-20T04:08:34.293" v="666" actId="478"/>
          <ac:spMkLst>
            <pc:docMk/>
            <pc:sldMk cId="1287026837" sldId="270"/>
            <ac:spMk id="3" creationId="{CC9CC8F3-2DAD-4274-B816-ED979C69B14A}"/>
          </ac:spMkLst>
        </pc:spChg>
        <pc:picChg chg="add del mod">
          <ac:chgData name="Kuan Cheng" userId="85f134d9dbb33a9b" providerId="LiveId" clId="{82FF00C0-60A2-4552-A4BB-DB3CE15AD26F}" dt="2021-05-20T04:11:56.648" v="742" actId="478"/>
          <ac:picMkLst>
            <pc:docMk/>
            <pc:sldMk cId="1287026837" sldId="270"/>
            <ac:picMk id="4" creationId="{34B26369-9463-4B42-A37D-0ABC6DF37C1D}"/>
          </ac:picMkLst>
        </pc:picChg>
        <pc:picChg chg="add del mod">
          <ac:chgData name="Kuan Cheng" userId="85f134d9dbb33a9b" providerId="LiveId" clId="{82FF00C0-60A2-4552-A4BB-DB3CE15AD26F}" dt="2021-05-20T04:10:16.758" v="681" actId="478"/>
          <ac:picMkLst>
            <pc:docMk/>
            <pc:sldMk cId="1287026837" sldId="270"/>
            <ac:picMk id="5" creationId="{B5D6AAE3-121C-472C-B6FB-2CAC42BF8C6F}"/>
          </ac:picMkLst>
        </pc:picChg>
        <pc:picChg chg="add del mod">
          <ac:chgData name="Kuan Cheng" userId="85f134d9dbb33a9b" providerId="LiveId" clId="{82FF00C0-60A2-4552-A4BB-DB3CE15AD26F}" dt="2021-05-20T04:10:26.514" v="697" actId="478"/>
          <ac:picMkLst>
            <pc:docMk/>
            <pc:sldMk cId="1287026837" sldId="270"/>
            <ac:picMk id="6" creationId="{2F7B8585-845D-44C8-9F78-563F7619B155}"/>
          </ac:picMkLst>
        </pc:picChg>
        <pc:picChg chg="add del mod">
          <ac:chgData name="Kuan Cheng" userId="85f134d9dbb33a9b" providerId="LiveId" clId="{82FF00C0-60A2-4552-A4BB-DB3CE15AD26F}" dt="2021-05-20T04:10:52.091" v="711" actId="478"/>
          <ac:picMkLst>
            <pc:docMk/>
            <pc:sldMk cId="1287026837" sldId="270"/>
            <ac:picMk id="7" creationId="{B7D6FA57-1EFA-4E7F-BE10-38573D217EF4}"/>
          </ac:picMkLst>
        </pc:picChg>
        <pc:picChg chg="mod ord">
          <ac:chgData name="Kuan Cheng" userId="85f134d9dbb33a9b" providerId="LiveId" clId="{82FF00C0-60A2-4552-A4BB-DB3CE15AD26F}" dt="2021-05-20T04:10:16.758" v="683" actId="962"/>
          <ac:picMkLst>
            <pc:docMk/>
            <pc:sldMk cId="1287026837" sldId="270"/>
            <ac:picMk id="9" creationId="{D45C9454-ABD5-48E4-A6AF-114CCA6C8A44}"/>
          </ac:picMkLst>
        </pc:picChg>
        <pc:picChg chg="mod ord">
          <ac:chgData name="Kuan Cheng" userId="85f134d9dbb33a9b" providerId="LiveId" clId="{82FF00C0-60A2-4552-A4BB-DB3CE15AD26F}" dt="2021-05-20T04:10:26.514" v="699" actId="962"/>
          <ac:picMkLst>
            <pc:docMk/>
            <pc:sldMk cId="1287026837" sldId="270"/>
            <ac:picMk id="11" creationId="{D5DDF519-F247-4F03-A0D6-622A3B41107F}"/>
          </ac:picMkLst>
        </pc:picChg>
        <pc:picChg chg="del mod ord">
          <ac:chgData name="Kuan Cheng" userId="85f134d9dbb33a9b" providerId="LiveId" clId="{82FF00C0-60A2-4552-A4BB-DB3CE15AD26F}" dt="2021-05-20T04:11:28.619" v="725" actId="478"/>
          <ac:picMkLst>
            <pc:docMk/>
            <pc:sldMk cId="1287026837" sldId="270"/>
            <ac:picMk id="13" creationId="{9B4F646E-020E-475F-850A-BC86269F12B2}"/>
          </ac:picMkLst>
        </pc:picChg>
        <pc:picChg chg="mod ord">
          <ac:chgData name="Kuan Cheng" userId="85f134d9dbb33a9b" providerId="LiveId" clId="{82FF00C0-60A2-4552-A4BB-DB3CE15AD26F}" dt="2021-05-20T04:11:28.619" v="727" actId="962"/>
          <ac:picMkLst>
            <pc:docMk/>
            <pc:sldMk cId="1287026837" sldId="270"/>
            <ac:picMk id="15" creationId="{79199163-4EF8-4419-B946-35EB7BB27AA4}"/>
          </ac:picMkLst>
        </pc:picChg>
        <pc:picChg chg="mod ord">
          <ac:chgData name="Kuan Cheng" userId="85f134d9dbb33a9b" providerId="LiveId" clId="{82FF00C0-60A2-4552-A4BB-DB3CE15AD26F}" dt="2021-05-20T04:11:56.648" v="744" actId="962"/>
          <ac:picMkLst>
            <pc:docMk/>
            <pc:sldMk cId="1287026837" sldId="270"/>
            <ac:picMk id="17" creationId="{0BEF64BA-78BA-461B-9E0A-99156FF92667}"/>
          </ac:picMkLst>
        </pc:picChg>
      </pc:sldChg>
      <pc:sldChg chg="addSp delSp modSp new mod">
        <pc:chgData name="Kuan Cheng" userId="85f134d9dbb33a9b" providerId="LiveId" clId="{82FF00C0-60A2-4552-A4BB-DB3CE15AD26F}" dt="2021-05-20T04:15:43.251" v="809" actId="1076"/>
        <pc:sldMkLst>
          <pc:docMk/>
          <pc:sldMk cId="1802949533" sldId="271"/>
        </pc:sldMkLst>
        <pc:spChg chg="mod">
          <ac:chgData name="Kuan Cheng" userId="85f134d9dbb33a9b" providerId="LiveId" clId="{82FF00C0-60A2-4552-A4BB-DB3CE15AD26F}" dt="2021-05-20T04:12:06.692" v="746"/>
          <ac:spMkLst>
            <pc:docMk/>
            <pc:sldMk cId="1802949533" sldId="271"/>
            <ac:spMk id="2" creationId="{1C4E80FD-1FCC-4A0D-9AA5-9D8CB795988D}"/>
          </ac:spMkLst>
        </pc:spChg>
        <pc:spChg chg="del">
          <ac:chgData name="Kuan Cheng" userId="85f134d9dbb33a9b" providerId="LiveId" clId="{82FF00C0-60A2-4552-A4BB-DB3CE15AD26F}" dt="2021-05-20T04:12:24.114" v="747" actId="478"/>
          <ac:spMkLst>
            <pc:docMk/>
            <pc:sldMk cId="1802949533" sldId="271"/>
            <ac:spMk id="3" creationId="{5825419F-3FA8-4A5F-87FD-C891C0545BC5}"/>
          </ac:spMkLst>
        </pc:spChg>
        <pc:picChg chg="mod">
          <ac:chgData name="Kuan Cheng" userId="85f134d9dbb33a9b" providerId="LiveId" clId="{82FF00C0-60A2-4552-A4BB-DB3CE15AD26F}" dt="2021-05-20T04:12:36.863" v="756" actId="1076"/>
          <ac:picMkLst>
            <pc:docMk/>
            <pc:sldMk cId="1802949533" sldId="271"/>
            <ac:picMk id="5" creationId="{9730F99C-D955-4B47-BA9E-59D3B4212B04}"/>
          </ac:picMkLst>
        </pc:picChg>
        <pc:picChg chg="del mod">
          <ac:chgData name="Kuan Cheng" userId="85f134d9dbb33a9b" providerId="LiveId" clId="{82FF00C0-60A2-4552-A4BB-DB3CE15AD26F}" dt="2021-05-20T04:13:35.027" v="777" actId="478"/>
          <ac:picMkLst>
            <pc:docMk/>
            <pc:sldMk cId="1802949533" sldId="271"/>
            <ac:picMk id="7" creationId="{9F498411-03A5-46CC-97B6-0B86813C720B}"/>
          </ac:picMkLst>
        </pc:picChg>
        <pc:picChg chg="del mod ord">
          <ac:chgData name="Kuan Cheng" userId="85f134d9dbb33a9b" providerId="LiveId" clId="{82FF00C0-60A2-4552-A4BB-DB3CE15AD26F}" dt="2021-05-20T04:13:39.113" v="789" actId="478"/>
          <ac:picMkLst>
            <pc:docMk/>
            <pc:sldMk cId="1802949533" sldId="271"/>
            <ac:picMk id="9" creationId="{C6E44DDC-8CFD-4036-B6D7-5A1FEEA86F17}"/>
          </ac:picMkLst>
        </pc:picChg>
        <pc:picChg chg="mod ord">
          <ac:chgData name="Kuan Cheng" userId="85f134d9dbb33a9b" providerId="LiveId" clId="{82FF00C0-60A2-4552-A4BB-DB3CE15AD26F}" dt="2021-05-20T04:13:41.074" v="792" actId="1076"/>
          <ac:picMkLst>
            <pc:docMk/>
            <pc:sldMk cId="1802949533" sldId="271"/>
            <ac:picMk id="11" creationId="{8A709D88-81F9-4B8D-9693-B58081B343B9}"/>
          </ac:picMkLst>
        </pc:picChg>
        <pc:picChg chg="mod">
          <ac:chgData name="Kuan Cheng" userId="85f134d9dbb33a9b" providerId="LiveId" clId="{82FF00C0-60A2-4552-A4BB-DB3CE15AD26F}" dt="2021-05-20T04:15:35.713" v="806" actId="1076"/>
          <ac:picMkLst>
            <pc:docMk/>
            <pc:sldMk cId="1802949533" sldId="271"/>
            <ac:picMk id="13" creationId="{447C4103-BA1E-424C-B1F6-E35126C99C7D}"/>
          </ac:picMkLst>
        </pc:picChg>
        <pc:picChg chg="add mod ord">
          <ac:chgData name="Kuan Cheng" userId="85f134d9dbb33a9b" providerId="LiveId" clId="{82FF00C0-60A2-4552-A4BB-DB3CE15AD26F}" dt="2021-05-20T04:15:43.251" v="809" actId="1076"/>
          <ac:picMkLst>
            <pc:docMk/>
            <pc:sldMk cId="1802949533" sldId="271"/>
            <ac:picMk id="15" creationId="{78C92B98-EB0A-4842-AB9E-1BAF82300FEA}"/>
          </ac:picMkLst>
        </pc:picChg>
      </pc:sldChg>
      <pc:sldChg chg="delSp modSp new mod">
        <pc:chgData name="Kuan Cheng" userId="85f134d9dbb33a9b" providerId="LiveId" clId="{82FF00C0-60A2-4552-A4BB-DB3CE15AD26F}" dt="2021-05-20T04:17:42.597" v="854" actId="962"/>
        <pc:sldMkLst>
          <pc:docMk/>
          <pc:sldMk cId="3137708160" sldId="272"/>
        </pc:sldMkLst>
        <pc:spChg chg="mod">
          <ac:chgData name="Kuan Cheng" userId="85f134d9dbb33a9b" providerId="LiveId" clId="{82FF00C0-60A2-4552-A4BB-DB3CE15AD26F}" dt="2021-05-20T04:15:51.198" v="811"/>
          <ac:spMkLst>
            <pc:docMk/>
            <pc:sldMk cId="3137708160" sldId="272"/>
            <ac:spMk id="2" creationId="{4077699B-36C8-4731-8A6B-442373F9923C}"/>
          </ac:spMkLst>
        </pc:spChg>
        <pc:spChg chg="del">
          <ac:chgData name="Kuan Cheng" userId="85f134d9dbb33a9b" providerId="LiveId" clId="{82FF00C0-60A2-4552-A4BB-DB3CE15AD26F}" dt="2021-05-20T04:15:58.852" v="812" actId="478"/>
          <ac:spMkLst>
            <pc:docMk/>
            <pc:sldMk cId="3137708160" sldId="272"/>
            <ac:spMk id="3" creationId="{29D42D60-9443-4606-96CE-7EEB39B87B9F}"/>
          </ac:spMkLst>
        </pc:spChg>
        <pc:picChg chg="mod">
          <ac:chgData name="Kuan Cheng" userId="85f134d9dbb33a9b" providerId="LiveId" clId="{82FF00C0-60A2-4552-A4BB-DB3CE15AD26F}" dt="2021-05-20T04:16:47.478" v="830" actId="1076"/>
          <ac:picMkLst>
            <pc:docMk/>
            <pc:sldMk cId="3137708160" sldId="272"/>
            <ac:picMk id="5" creationId="{C6C59D92-9B06-4398-9CDB-96B6AAAB429E}"/>
          </ac:picMkLst>
        </pc:picChg>
        <pc:picChg chg="mod">
          <ac:chgData name="Kuan Cheng" userId="85f134d9dbb33a9b" providerId="LiveId" clId="{82FF00C0-60A2-4552-A4BB-DB3CE15AD26F}" dt="2021-05-20T04:16:49.819" v="831" actId="1076"/>
          <ac:picMkLst>
            <pc:docMk/>
            <pc:sldMk cId="3137708160" sldId="272"/>
            <ac:picMk id="7" creationId="{4182A8EC-E7EA-428F-BB5F-75E973DFC065}"/>
          </ac:picMkLst>
        </pc:picChg>
        <pc:picChg chg="del mod">
          <ac:chgData name="Kuan Cheng" userId="85f134d9dbb33a9b" providerId="LiveId" clId="{82FF00C0-60A2-4552-A4BB-DB3CE15AD26F}" dt="2021-05-20T04:17:42.597" v="852" actId="478"/>
          <ac:picMkLst>
            <pc:docMk/>
            <pc:sldMk cId="3137708160" sldId="272"/>
            <ac:picMk id="9" creationId="{4D3FB11A-C6AF-4D13-8E7E-9770FFEAD813}"/>
          </ac:picMkLst>
        </pc:picChg>
        <pc:picChg chg="mod ord">
          <ac:chgData name="Kuan Cheng" userId="85f134d9dbb33a9b" providerId="LiveId" clId="{82FF00C0-60A2-4552-A4BB-DB3CE15AD26F}" dt="2021-05-20T04:17:42.597" v="854" actId="962"/>
          <ac:picMkLst>
            <pc:docMk/>
            <pc:sldMk cId="3137708160" sldId="272"/>
            <ac:picMk id="11" creationId="{D66A6E8D-AFEA-499B-A8D6-DDCA67869CC6}"/>
          </ac:picMkLst>
        </pc:picChg>
      </pc:sldChg>
      <pc:sldChg chg="delSp modSp new mod">
        <pc:chgData name="Kuan Cheng" userId="85f134d9dbb33a9b" providerId="LiveId" clId="{82FF00C0-60A2-4552-A4BB-DB3CE15AD26F}" dt="2021-05-20T04:24:31.405" v="902" actId="962"/>
        <pc:sldMkLst>
          <pc:docMk/>
          <pc:sldMk cId="147047772" sldId="273"/>
        </pc:sldMkLst>
        <pc:spChg chg="mod">
          <ac:chgData name="Kuan Cheng" userId="85f134d9dbb33a9b" providerId="LiveId" clId="{82FF00C0-60A2-4552-A4BB-DB3CE15AD26F}" dt="2021-05-20T04:20:09.648" v="856"/>
          <ac:spMkLst>
            <pc:docMk/>
            <pc:sldMk cId="147047772" sldId="273"/>
            <ac:spMk id="2" creationId="{48C19440-C6AE-4177-86E1-5624B84759A7}"/>
          </ac:spMkLst>
        </pc:spChg>
        <pc:spChg chg="del">
          <ac:chgData name="Kuan Cheng" userId="85f134d9dbb33a9b" providerId="LiveId" clId="{82FF00C0-60A2-4552-A4BB-DB3CE15AD26F}" dt="2021-05-20T04:20:19.966" v="857" actId="478"/>
          <ac:spMkLst>
            <pc:docMk/>
            <pc:sldMk cId="147047772" sldId="273"/>
            <ac:spMk id="3" creationId="{A5170A4E-DD64-41A8-AB32-6B5C3CD99BC6}"/>
          </ac:spMkLst>
        </pc:spChg>
        <pc:picChg chg="mod">
          <ac:chgData name="Kuan Cheng" userId="85f134d9dbb33a9b" providerId="LiveId" clId="{82FF00C0-60A2-4552-A4BB-DB3CE15AD26F}" dt="2021-05-20T04:21:09.818" v="866" actId="1076"/>
          <ac:picMkLst>
            <pc:docMk/>
            <pc:sldMk cId="147047772" sldId="273"/>
            <ac:picMk id="5" creationId="{C7C76433-FCD3-46E6-93CB-1B16426C3119}"/>
          </ac:picMkLst>
        </pc:picChg>
        <pc:picChg chg="del mod">
          <ac:chgData name="Kuan Cheng" userId="85f134d9dbb33a9b" providerId="LiveId" clId="{82FF00C0-60A2-4552-A4BB-DB3CE15AD26F}" dt="2021-05-20T04:24:31.404" v="900" actId="478"/>
          <ac:picMkLst>
            <pc:docMk/>
            <pc:sldMk cId="147047772" sldId="273"/>
            <ac:picMk id="7" creationId="{EC5AE1CB-457B-43A4-92D3-5CCDE8219B58}"/>
          </ac:picMkLst>
        </pc:picChg>
        <pc:picChg chg="mod">
          <ac:chgData name="Kuan Cheng" userId="85f134d9dbb33a9b" providerId="LiveId" clId="{82FF00C0-60A2-4552-A4BB-DB3CE15AD26F}" dt="2021-05-20T04:24:25.310" v="887" actId="1076"/>
          <ac:picMkLst>
            <pc:docMk/>
            <pc:sldMk cId="147047772" sldId="273"/>
            <ac:picMk id="9" creationId="{F5800C20-8B88-4008-95D1-F4A3F93CB92D}"/>
          </ac:picMkLst>
        </pc:picChg>
        <pc:picChg chg="mod ord">
          <ac:chgData name="Kuan Cheng" userId="85f134d9dbb33a9b" providerId="LiveId" clId="{82FF00C0-60A2-4552-A4BB-DB3CE15AD26F}" dt="2021-05-20T04:24:31.405" v="902" actId="962"/>
          <ac:picMkLst>
            <pc:docMk/>
            <pc:sldMk cId="147047772" sldId="273"/>
            <ac:picMk id="11" creationId="{1F380ED4-AEEC-47FF-A748-3B52A1475ED8}"/>
          </ac:picMkLst>
        </pc:picChg>
      </pc:sldChg>
    </pc:docChg>
  </pc:docChgLst>
  <pc:docChgLst>
    <pc:chgData name="Kuan Cheng" userId="85f134d9dbb33a9b" providerId="LiveId" clId="{4A3BB9CB-8A23-4B38-A30A-24BD0EA52C92}"/>
    <pc:docChg chg="undo redo custSel modSld">
      <pc:chgData name="Kuan Cheng" userId="85f134d9dbb33a9b" providerId="LiveId" clId="{4A3BB9CB-8A23-4B38-A30A-24BD0EA52C92}" dt="2021-05-21T03:01:18.819" v="345"/>
      <pc:docMkLst>
        <pc:docMk/>
      </pc:docMkLst>
      <pc:sldChg chg="modAnim">
        <pc:chgData name="Kuan Cheng" userId="85f134d9dbb33a9b" providerId="LiveId" clId="{4A3BB9CB-8A23-4B38-A30A-24BD0EA52C92}" dt="2021-05-21T01:43:33.817" v="0"/>
        <pc:sldMkLst>
          <pc:docMk/>
          <pc:sldMk cId="172172941" sldId="258"/>
        </pc:sldMkLst>
      </pc:sldChg>
      <pc:sldChg chg="modSp modAnim">
        <pc:chgData name="Kuan Cheng" userId="85f134d9dbb33a9b" providerId="LiveId" clId="{4A3BB9CB-8A23-4B38-A30A-24BD0EA52C92}" dt="2021-05-21T01:44:47.308" v="14" actId="20577"/>
        <pc:sldMkLst>
          <pc:docMk/>
          <pc:sldMk cId="2587280674" sldId="259"/>
        </pc:sldMkLst>
        <pc:spChg chg="mod">
          <ac:chgData name="Kuan Cheng" userId="85f134d9dbb33a9b" providerId="LiveId" clId="{4A3BB9CB-8A23-4B38-A30A-24BD0EA52C92}" dt="2021-05-21T01:44:47.308" v="14" actId="20577"/>
          <ac:spMkLst>
            <pc:docMk/>
            <pc:sldMk cId="2587280674" sldId="259"/>
            <ac:spMk id="3" creationId="{9FFCFD32-431D-48BC-A48D-701095CF2915}"/>
          </ac:spMkLst>
        </pc:spChg>
      </pc:sldChg>
      <pc:sldChg chg="modAnim">
        <pc:chgData name="Kuan Cheng" userId="85f134d9dbb33a9b" providerId="LiveId" clId="{4A3BB9CB-8A23-4B38-A30A-24BD0EA52C92}" dt="2021-05-21T01:45:53.094" v="15"/>
        <pc:sldMkLst>
          <pc:docMk/>
          <pc:sldMk cId="2008711361" sldId="260"/>
        </pc:sldMkLst>
      </pc:sldChg>
      <pc:sldChg chg="delSp modSp mod modAnim">
        <pc:chgData name="Kuan Cheng" userId="85f134d9dbb33a9b" providerId="LiveId" clId="{4A3BB9CB-8A23-4B38-A30A-24BD0EA52C92}" dt="2021-05-21T01:51:59.157" v="77" actId="478"/>
        <pc:sldMkLst>
          <pc:docMk/>
          <pc:sldMk cId="4114125042" sldId="261"/>
        </pc:sldMkLst>
        <pc:picChg chg="mod ord">
          <ac:chgData name="Kuan Cheng" userId="85f134d9dbb33a9b" providerId="LiveId" clId="{4A3BB9CB-8A23-4B38-A30A-24BD0EA52C92}" dt="2021-05-21T01:51:59.157" v="76" actId="108"/>
          <ac:picMkLst>
            <pc:docMk/>
            <pc:sldMk cId="4114125042" sldId="261"/>
            <ac:picMk id="4" creationId="{6BA87432-14CF-41DA-9622-920EF150A7FB}"/>
          </ac:picMkLst>
        </pc:picChg>
        <pc:picChg chg="del mod">
          <ac:chgData name="Kuan Cheng" userId="85f134d9dbb33a9b" providerId="LiveId" clId="{4A3BB9CB-8A23-4B38-A30A-24BD0EA52C92}" dt="2021-05-21T01:51:59.157" v="77" actId="478"/>
          <ac:picMkLst>
            <pc:docMk/>
            <pc:sldMk cId="4114125042" sldId="261"/>
            <ac:picMk id="9" creationId="{5F822D6C-5919-45E3-8892-5894C1E74FC0}"/>
          </ac:picMkLst>
        </pc:picChg>
      </pc:sldChg>
      <pc:sldChg chg="modAnim">
        <pc:chgData name="Kuan Cheng" userId="85f134d9dbb33a9b" providerId="LiveId" clId="{4A3BB9CB-8A23-4B38-A30A-24BD0EA52C92}" dt="2021-05-21T01:51:03.100" v="64"/>
        <pc:sldMkLst>
          <pc:docMk/>
          <pc:sldMk cId="1096095738" sldId="262"/>
        </pc:sldMkLst>
      </pc:sldChg>
      <pc:sldChg chg="modAnim">
        <pc:chgData name="Kuan Cheng" userId="85f134d9dbb33a9b" providerId="LiveId" clId="{4A3BB9CB-8A23-4B38-A30A-24BD0EA52C92}" dt="2021-05-21T01:52:33.123" v="81"/>
        <pc:sldMkLst>
          <pc:docMk/>
          <pc:sldMk cId="3281875125" sldId="263"/>
        </pc:sldMkLst>
      </pc:sldChg>
      <pc:sldChg chg="modAnim">
        <pc:chgData name="Kuan Cheng" userId="85f134d9dbb33a9b" providerId="LiveId" clId="{4A3BB9CB-8A23-4B38-A30A-24BD0EA52C92}" dt="2021-05-21T02:07:22.602" v="84"/>
        <pc:sldMkLst>
          <pc:docMk/>
          <pc:sldMk cId="2649996233" sldId="264"/>
        </pc:sldMkLst>
      </pc:sldChg>
      <pc:sldChg chg="modAnim">
        <pc:chgData name="Kuan Cheng" userId="85f134d9dbb33a9b" providerId="LiveId" clId="{4A3BB9CB-8A23-4B38-A30A-24BD0EA52C92}" dt="2021-05-21T02:07:53.593" v="88"/>
        <pc:sldMkLst>
          <pc:docMk/>
          <pc:sldMk cId="3886641578" sldId="265"/>
        </pc:sldMkLst>
      </pc:sldChg>
      <pc:sldChg chg="modAnim">
        <pc:chgData name="Kuan Cheng" userId="85f134d9dbb33a9b" providerId="LiveId" clId="{4A3BB9CB-8A23-4B38-A30A-24BD0EA52C92}" dt="2021-05-21T02:16:43.944" v="91"/>
        <pc:sldMkLst>
          <pc:docMk/>
          <pc:sldMk cId="1310743596" sldId="266"/>
        </pc:sldMkLst>
      </pc:sldChg>
      <pc:sldChg chg="modAnim">
        <pc:chgData name="Kuan Cheng" userId="85f134d9dbb33a9b" providerId="LiveId" clId="{4A3BB9CB-8A23-4B38-A30A-24BD0EA52C92}" dt="2021-05-21T02:17:14.372" v="96"/>
        <pc:sldMkLst>
          <pc:docMk/>
          <pc:sldMk cId="811602783" sldId="267"/>
        </pc:sldMkLst>
      </pc:sldChg>
      <pc:sldChg chg="modAnim">
        <pc:chgData name="Kuan Cheng" userId="85f134d9dbb33a9b" providerId="LiveId" clId="{4A3BB9CB-8A23-4B38-A30A-24BD0EA52C92}" dt="2021-05-21T02:17:30.733" v="99"/>
        <pc:sldMkLst>
          <pc:docMk/>
          <pc:sldMk cId="2745601239" sldId="268"/>
        </pc:sldMkLst>
      </pc:sldChg>
      <pc:sldChg chg="delSp modSp mod modAnim">
        <pc:chgData name="Kuan Cheng" userId="85f134d9dbb33a9b" providerId="LiveId" clId="{4A3BB9CB-8A23-4B38-A30A-24BD0EA52C92}" dt="2021-05-21T02:29:10.944" v="147" actId="478"/>
        <pc:sldMkLst>
          <pc:docMk/>
          <pc:sldMk cId="4271323449" sldId="269"/>
        </pc:sldMkLst>
        <pc:picChg chg="del mod ord">
          <ac:chgData name="Kuan Cheng" userId="85f134d9dbb33a9b" providerId="LiveId" clId="{4A3BB9CB-8A23-4B38-A30A-24BD0EA52C92}" dt="2021-05-21T02:29:10.944" v="147" actId="478"/>
          <ac:picMkLst>
            <pc:docMk/>
            <pc:sldMk cId="4271323449" sldId="269"/>
            <ac:picMk id="4" creationId="{D57CEB9E-77B3-42C9-B936-B6BD9370F019}"/>
          </ac:picMkLst>
        </pc:picChg>
        <pc:picChg chg="mod ord">
          <ac:chgData name="Kuan Cheng" userId="85f134d9dbb33a9b" providerId="LiveId" clId="{4A3BB9CB-8A23-4B38-A30A-24BD0EA52C92}" dt="2021-05-21T02:29:10.943" v="146" actId="108"/>
          <ac:picMkLst>
            <pc:docMk/>
            <pc:sldMk cId="4271323449" sldId="269"/>
            <ac:picMk id="7" creationId="{1B39668C-ABF2-4AF7-9142-0CF6737F8AFE}"/>
          </ac:picMkLst>
        </pc:picChg>
        <pc:picChg chg="del mod">
          <ac:chgData name="Kuan Cheng" userId="85f134d9dbb33a9b" providerId="LiveId" clId="{4A3BB9CB-8A23-4B38-A30A-24BD0EA52C92}" dt="2021-05-21T02:26:32.752" v="120" actId="478"/>
          <ac:picMkLst>
            <pc:docMk/>
            <pc:sldMk cId="4271323449" sldId="269"/>
            <ac:picMk id="11" creationId="{457270D6-2AEF-4299-8044-196610120393}"/>
          </ac:picMkLst>
        </pc:picChg>
        <pc:picChg chg="mod">
          <ac:chgData name="Kuan Cheng" userId="85f134d9dbb33a9b" providerId="LiveId" clId="{4A3BB9CB-8A23-4B38-A30A-24BD0EA52C92}" dt="2021-05-21T02:26:34.918" v="121" actId="1076"/>
          <ac:picMkLst>
            <pc:docMk/>
            <pc:sldMk cId="4271323449" sldId="269"/>
            <ac:picMk id="17" creationId="{32CCB9F3-1F6B-42EE-9EBE-EEF242E62013}"/>
          </ac:picMkLst>
        </pc:picChg>
      </pc:sldChg>
      <pc:sldChg chg="delSp modSp mod modAnim">
        <pc:chgData name="Kuan Cheng" userId="85f134d9dbb33a9b" providerId="LiveId" clId="{4A3BB9CB-8A23-4B38-A30A-24BD0EA52C92}" dt="2021-05-21T02:55:27.005" v="339" actId="478"/>
        <pc:sldMkLst>
          <pc:docMk/>
          <pc:sldMk cId="1287026837" sldId="270"/>
        </pc:sldMkLst>
        <pc:picChg chg="del mod ord">
          <ac:chgData name="Kuan Cheng" userId="85f134d9dbb33a9b" providerId="LiveId" clId="{4A3BB9CB-8A23-4B38-A30A-24BD0EA52C92}" dt="2021-05-21T02:29:25.373" v="160" actId="478"/>
          <ac:picMkLst>
            <pc:docMk/>
            <pc:sldMk cId="1287026837" sldId="270"/>
            <ac:picMk id="4" creationId="{1D53B053-16F2-4F4F-8DEC-65FA00AE2FF6}"/>
          </ac:picMkLst>
        </pc:picChg>
        <pc:picChg chg="del mod ord">
          <ac:chgData name="Kuan Cheng" userId="85f134d9dbb33a9b" providerId="LiveId" clId="{4A3BB9CB-8A23-4B38-A30A-24BD0EA52C92}" dt="2021-05-21T02:46:39.723" v="229" actId="478"/>
          <ac:picMkLst>
            <pc:docMk/>
            <pc:sldMk cId="1287026837" sldId="270"/>
            <ac:picMk id="6" creationId="{4C1D955C-7636-40E5-B7BD-727E925322F0}"/>
          </ac:picMkLst>
        </pc:picChg>
        <pc:picChg chg="del mod ord">
          <ac:chgData name="Kuan Cheng" userId="85f134d9dbb33a9b" providerId="LiveId" clId="{4A3BB9CB-8A23-4B38-A30A-24BD0EA52C92}" dt="2021-05-21T02:51:51.101" v="271" actId="478"/>
          <ac:picMkLst>
            <pc:docMk/>
            <pc:sldMk cId="1287026837" sldId="270"/>
            <ac:picMk id="8" creationId="{9564B09F-78E6-452E-9A3C-8C908996D87A}"/>
          </ac:picMkLst>
        </pc:picChg>
        <pc:picChg chg="del mod">
          <ac:chgData name="Kuan Cheng" userId="85f134d9dbb33a9b" providerId="LiveId" clId="{4A3BB9CB-8A23-4B38-A30A-24BD0EA52C92}" dt="2021-05-21T02:41:02.902" v="174" actId="478"/>
          <ac:picMkLst>
            <pc:docMk/>
            <pc:sldMk cId="1287026837" sldId="270"/>
            <ac:picMk id="9" creationId="{D45C9454-ABD5-48E4-A6AF-114CCA6C8A44}"/>
          </ac:picMkLst>
        </pc:picChg>
        <pc:picChg chg="del mod">
          <ac:chgData name="Kuan Cheng" userId="85f134d9dbb33a9b" providerId="LiveId" clId="{4A3BB9CB-8A23-4B38-A30A-24BD0EA52C92}" dt="2021-05-21T02:26:47.755" v="134" actId="478"/>
          <ac:picMkLst>
            <pc:docMk/>
            <pc:sldMk cId="1287026837" sldId="270"/>
            <ac:picMk id="11" creationId="{D5DDF519-F247-4F03-A0D6-622A3B41107F}"/>
          </ac:picMkLst>
        </pc:picChg>
        <pc:picChg chg="del mod">
          <ac:chgData name="Kuan Cheng" userId="85f134d9dbb33a9b" providerId="LiveId" clId="{4A3BB9CB-8A23-4B38-A30A-24BD0EA52C92}" dt="2021-05-21T02:45:34.872" v="190" actId="478"/>
          <ac:picMkLst>
            <pc:docMk/>
            <pc:sldMk cId="1287026837" sldId="270"/>
            <ac:picMk id="12" creationId="{5602786F-3601-469B-A2D0-49C563C9FE93}"/>
          </ac:picMkLst>
        </pc:picChg>
        <pc:picChg chg="del mod ord">
          <ac:chgData name="Kuan Cheng" userId="85f134d9dbb33a9b" providerId="LiveId" clId="{4A3BB9CB-8A23-4B38-A30A-24BD0EA52C92}" dt="2021-05-21T02:45:40.578" v="200" actId="478"/>
          <ac:picMkLst>
            <pc:docMk/>
            <pc:sldMk cId="1287026837" sldId="270"/>
            <ac:picMk id="14" creationId="{A9B666D0-8513-4A5D-91A2-A73EE7E2F81B}"/>
          </ac:picMkLst>
        </pc:picChg>
        <pc:picChg chg="del mod">
          <ac:chgData name="Kuan Cheng" userId="85f134d9dbb33a9b" providerId="LiveId" clId="{4A3BB9CB-8A23-4B38-A30A-24BD0EA52C92}" dt="2021-05-21T02:47:42.636" v="242" actId="478"/>
          <ac:picMkLst>
            <pc:docMk/>
            <pc:sldMk cId="1287026837" sldId="270"/>
            <ac:picMk id="15" creationId="{79199163-4EF8-4419-B946-35EB7BB27AA4}"/>
          </ac:picMkLst>
        </pc:picChg>
        <pc:picChg chg="del mod ord">
          <ac:chgData name="Kuan Cheng" userId="85f134d9dbb33a9b" providerId="LiveId" clId="{4A3BB9CB-8A23-4B38-A30A-24BD0EA52C92}" dt="2021-05-21T02:45:56.636" v="215" actId="478"/>
          <ac:picMkLst>
            <pc:docMk/>
            <pc:sldMk cId="1287026837" sldId="270"/>
            <ac:picMk id="18" creationId="{29637219-763A-4818-82DB-14DBD30F9B29}"/>
          </ac:picMkLst>
        </pc:picChg>
        <pc:picChg chg="del mod ord">
          <ac:chgData name="Kuan Cheng" userId="85f134d9dbb33a9b" providerId="LiveId" clId="{4A3BB9CB-8A23-4B38-A30A-24BD0EA52C92}" dt="2021-05-21T02:51:55.315" v="272" actId="478"/>
          <ac:picMkLst>
            <pc:docMk/>
            <pc:sldMk cId="1287026837" sldId="270"/>
            <ac:picMk id="20" creationId="{87986BA2-1262-422A-BFEF-958E15B037AD}"/>
          </ac:picMkLst>
        </pc:picChg>
        <pc:picChg chg="mod ord">
          <ac:chgData name="Kuan Cheng" userId="85f134d9dbb33a9b" providerId="LiveId" clId="{4A3BB9CB-8A23-4B38-A30A-24BD0EA52C92}" dt="2021-05-21T02:46:39.723" v="228" actId="108"/>
          <ac:picMkLst>
            <pc:docMk/>
            <pc:sldMk cId="1287026837" sldId="270"/>
            <ac:picMk id="22" creationId="{CF0EC12F-F919-476F-81F3-D02B10288892}"/>
          </ac:picMkLst>
        </pc:picChg>
        <pc:picChg chg="del mod ord">
          <ac:chgData name="Kuan Cheng" userId="85f134d9dbb33a9b" providerId="LiveId" clId="{4A3BB9CB-8A23-4B38-A30A-24BD0EA52C92}" dt="2021-05-21T02:49:57.823" v="255" actId="478"/>
          <ac:picMkLst>
            <pc:docMk/>
            <pc:sldMk cId="1287026837" sldId="270"/>
            <ac:picMk id="24" creationId="{C68ADE19-7A2B-441E-82CA-FEEEB3EA898D}"/>
          </ac:picMkLst>
        </pc:picChg>
        <pc:picChg chg="del mod ord">
          <ac:chgData name="Kuan Cheng" userId="85f134d9dbb33a9b" providerId="LiveId" clId="{4A3BB9CB-8A23-4B38-A30A-24BD0EA52C92}" dt="2021-05-21T02:52:50.795" v="299" actId="478"/>
          <ac:picMkLst>
            <pc:docMk/>
            <pc:sldMk cId="1287026837" sldId="270"/>
            <ac:picMk id="26" creationId="{B7B47FDA-CACF-4BBB-A657-D8DEB625A1BE}"/>
          </ac:picMkLst>
        </pc:picChg>
        <pc:picChg chg="del mod ord">
          <ac:chgData name="Kuan Cheng" userId="85f134d9dbb33a9b" providerId="LiveId" clId="{4A3BB9CB-8A23-4B38-A30A-24BD0EA52C92}" dt="2021-05-21T02:52:12.908" v="286" actId="478"/>
          <ac:picMkLst>
            <pc:docMk/>
            <pc:sldMk cId="1287026837" sldId="270"/>
            <ac:picMk id="28" creationId="{A6A063F6-A194-42C6-ABA3-8B703444EE23}"/>
          </ac:picMkLst>
        </pc:picChg>
        <pc:picChg chg="del mod ord">
          <ac:chgData name="Kuan Cheng" userId="85f134d9dbb33a9b" providerId="LiveId" clId="{4A3BB9CB-8A23-4B38-A30A-24BD0EA52C92}" dt="2021-05-21T02:54:00.144" v="325" actId="478"/>
          <ac:picMkLst>
            <pc:docMk/>
            <pc:sldMk cId="1287026837" sldId="270"/>
            <ac:picMk id="30" creationId="{02193994-A909-4A41-B0DA-2F86B2996B51}"/>
          </ac:picMkLst>
        </pc:picChg>
        <pc:picChg chg="del mod ord">
          <ac:chgData name="Kuan Cheng" userId="85f134d9dbb33a9b" providerId="LiveId" clId="{4A3BB9CB-8A23-4B38-A30A-24BD0EA52C92}" dt="2021-05-21T02:53:27.326" v="311" actId="478"/>
          <ac:picMkLst>
            <pc:docMk/>
            <pc:sldMk cId="1287026837" sldId="270"/>
            <ac:picMk id="32" creationId="{4107E317-8899-4FA9-BE12-07454B1513CF}"/>
          </ac:picMkLst>
        </pc:picChg>
        <pc:picChg chg="mod ord">
          <ac:chgData name="Kuan Cheng" userId="85f134d9dbb33a9b" providerId="LiveId" clId="{4A3BB9CB-8A23-4B38-A30A-24BD0EA52C92}" dt="2021-05-21T02:53:27.326" v="310" actId="108"/>
          <ac:picMkLst>
            <pc:docMk/>
            <pc:sldMk cId="1287026837" sldId="270"/>
            <ac:picMk id="34" creationId="{EFCFBB92-DF53-48F4-863D-C98251C350DF}"/>
          </ac:picMkLst>
        </pc:picChg>
        <pc:picChg chg="del mod ord">
          <ac:chgData name="Kuan Cheng" userId="85f134d9dbb33a9b" providerId="LiveId" clId="{4A3BB9CB-8A23-4B38-A30A-24BD0EA52C92}" dt="2021-05-21T02:55:27.005" v="339" actId="478"/>
          <ac:picMkLst>
            <pc:docMk/>
            <pc:sldMk cId="1287026837" sldId="270"/>
            <ac:picMk id="36" creationId="{365A19D3-B855-45BB-A1F4-59120E24074D}"/>
          </ac:picMkLst>
        </pc:picChg>
        <pc:picChg chg="mod ord">
          <ac:chgData name="Kuan Cheng" userId="85f134d9dbb33a9b" providerId="LiveId" clId="{4A3BB9CB-8A23-4B38-A30A-24BD0EA52C92}" dt="2021-05-21T02:55:27.005" v="338" actId="108"/>
          <ac:picMkLst>
            <pc:docMk/>
            <pc:sldMk cId="1287026837" sldId="270"/>
            <ac:picMk id="38" creationId="{34419BDC-44E1-489A-A5D1-A9EF8EE66B2A}"/>
          </ac:picMkLst>
        </pc:picChg>
      </pc:sldChg>
      <pc:sldChg chg="modAnim">
        <pc:chgData name="Kuan Cheng" userId="85f134d9dbb33a9b" providerId="LiveId" clId="{4A3BB9CB-8A23-4B38-A30A-24BD0EA52C92}" dt="2021-05-21T03:01:10.952" v="342"/>
        <pc:sldMkLst>
          <pc:docMk/>
          <pc:sldMk cId="1802949533" sldId="271"/>
        </pc:sldMkLst>
      </pc:sldChg>
      <pc:sldChg chg="modAnim">
        <pc:chgData name="Kuan Cheng" userId="85f134d9dbb33a9b" providerId="LiveId" clId="{4A3BB9CB-8A23-4B38-A30A-24BD0EA52C92}" dt="2021-05-21T03:01:18.819" v="345"/>
        <pc:sldMkLst>
          <pc:docMk/>
          <pc:sldMk cId="3137708160" sldId="272"/>
        </pc:sldMkLst>
      </pc:sldChg>
      <pc:sldChg chg="addSp delSp modSp mod modAnim">
        <pc:chgData name="Kuan Cheng" userId="85f134d9dbb33a9b" providerId="LiveId" clId="{4A3BB9CB-8A23-4B38-A30A-24BD0EA52C92}" dt="2021-05-21T01:50:37.815" v="56"/>
        <pc:sldMkLst>
          <pc:docMk/>
          <pc:sldMk cId="147047772" sldId="273"/>
        </pc:sldMkLst>
        <pc:picChg chg="mod ord">
          <ac:chgData name="Kuan Cheng" userId="85f134d9dbb33a9b" providerId="LiveId" clId="{4A3BB9CB-8A23-4B38-A30A-24BD0EA52C92}" dt="2021-05-21T01:49:34.219" v="28" actId="108"/>
          <ac:picMkLst>
            <pc:docMk/>
            <pc:sldMk cId="147047772" sldId="273"/>
            <ac:picMk id="4" creationId="{A5FC679D-DE75-47FF-B69D-93D4285548B9}"/>
          </ac:picMkLst>
        </pc:picChg>
        <pc:picChg chg="add del mod">
          <ac:chgData name="Kuan Cheng" userId="85f134d9dbb33a9b" providerId="LiveId" clId="{4A3BB9CB-8A23-4B38-A30A-24BD0EA52C92}" dt="2021-05-21T01:50:00.460" v="52" actId="1076"/>
          <ac:picMkLst>
            <pc:docMk/>
            <pc:sldMk cId="147047772" sldId="273"/>
            <ac:picMk id="7" creationId="{879E948C-4EB1-4DC7-8DBC-EDCAA371418C}"/>
          </ac:picMkLst>
        </pc:picChg>
        <pc:picChg chg="del mod">
          <ac:chgData name="Kuan Cheng" userId="85f134d9dbb33a9b" providerId="LiveId" clId="{4A3BB9CB-8A23-4B38-A30A-24BD0EA52C92}" dt="2021-05-21T01:49:34.220" v="29" actId="478"/>
          <ac:picMkLst>
            <pc:docMk/>
            <pc:sldMk cId="147047772" sldId="273"/>
            <ac:picMk id="9" creationId="{F5800C20-8B88-4008-95D1-F4A3F93CB92D}"/>
          </ac:picMkLst>
        </pc:picChg>
        <pc:picChg chg="mod">
          <ac:chgData name="Kuan Cheng" userId="85f134d9dbb33a9b" providerId="LiveId" clId="{4A3BB9CB-8A23-4B38-A30A-24BD0EA52C92}" dt="2021-05-21T01:49:13.610" v="16" actId="1076"/>
          <ac:picMkLst>
            <pc:docMk/>
            <pc:sldMk cId="147047772" sldId="273"/>
            <ac:picMk id="11" creationId="{1F380ED4-AEEC-47FF-A748-3B52A1475ED8}"/>
          </ac:picMkLst>
        </pc:picChg>
      </pc:sldChg>
    </pc:docChg>
  </pc:docChgLst>
  <pc:docChgLst>
    <pc:chgData name="Kuan Cheng" userId="85f134d9dbb33a9b" providerId="LiveId" clId="{472EF3AF-C2F0-4A39-80A8-89567ACC8427}"/>
    <pc:docChg chg="undo redo custSel modSld">
      <pc:chgData name="Kuan Cheng" userId="85f134d9dbb33a9b" providerId="LiveId" clId="{472EF3AF-C2F0-4A39-80A8-89567ACC8427}" dt="2022-04-19T02:16:01.230" v="356" actId="962"/>
      <pc:docMkLst>
        <pc:docMk/>
      </pc:docMkLst>
      <pc:sldChg chg="modSp">
        <pc:chgData name="Kuan Cheng" userId="85f134d9dbb33a9b" providerId="LiveId" clId="{472EF3AF-C2F0-4A39-80A8-89567ACC8427}" dt="2022-04-15T06:44:51.769" v="149" actId="20577"/>
        <pc:sldMkLst>
          <pc:docMk/>
          <pc:sldMk cId="2008711361" sldId="260"/>
        </pc:sldMkLst>
        <pc:spChg chg="mod">
          <ac:chgData name="Kuan Cheng" userId="85f134d9dbb33a9b" providerId="LiveId" clId="{472EF3AF-C2F0-4A39-80A8-89567ACC8427}" dt="2022-04-15T06:44:51.769" v="149" actId="20577"/>
          <ac:spMkLst>
            <pc:docMk/>
            <pc:sldMk cId="2008711361" sldId="260"/>
            <ac:spMk id="3" creationId="{F92A2E8F-C676-4ECA-9CEA-5A3FCFE4C1A9}"/>
          </ac:spMkLst>
        </pc:spChg>
      </pc:sldChg>
      <pc:sldChg chg="delSp modSp mod">
        <pc:chgData name="Kuan Cheng" userId="85f134d9dbb33a9b" providerId="LiveId" clId="{472EF3AF-C2F0-4A39-80A8-89567ACC8427}" dt="2022-04-15T06:46:26.604" v="210" actId="962"/>
        <pc:sldMkLst>
          <pc:docMk/>
          <pc:sldMk cId="3281875125" sldId="263"/>
        </pc:sldMkLst>
        <pc:picChg chg="mod ord replST">
          <ac:chgData name="Kuan Cheng" userId="85f134d9dbb33a9b" providerId="LiveId" clId="{472EF3AF-C2F0-4A39-80A8-89567ACC8427}" dt="2022-04-15T06:46:09.660" v="179" actId="962"/>
          <ac:picMkLst>
            <pc:docMk/>
            <pc:sldMk cId="3281875125" sldId="263"/>
            <ac:picMk id="4" creationId="{11B6B8F9-3878-4C2D-AC23-900B487E47B5}"/>
          </ac:picMkLst>
        </pc:picChg>
        <pc:picChg chg="del mod">
          <ac:chgData name="Kuan Cheng" userId="85f134d9dbb33a9b" providerId="LiveId" clId="{472EF3AF-C2F0-4A39-80A8-89567ACC8427}" dt="2022-04-15T06:46:26.604" v="208" actId="478"/>
          <ac:picMkLst>
            <pc:docMk/>
            <pc:sldMk cId="3281875125" sldId="263"/>
            <ac:picMk id="5" creationId="{AD151BE9-9783-483E-BEBA-605432ACAE28}"/>
          </ac:picMkLst>
        </pc:picChg>
        <pc:picChg chg="mod ord replST">
          <ac:chgData name="Kuan Cheng" userId="85f134d9dbb33a9b" providerId="LiveId" clId="{472EF3AF-C2F0-4A39-80A8-89567ACC8427}" dt="2022-04-15T06:46:26.604" v="210" actId="962"/>
          <ac:picMkLst>
            <pc:docMk/>
            <pc:sldMk cId="3281875125" sldId="263"/>
            <ac:picMk id="7" creationId="{98A78290-1228-49A4-B272-25C77FA5001A}"/>
          </ac:picMkLst>
        </pc:picChg>
        <pc:picChg chg="del mod">
          <ac:chgData name="Kuan Cheng" userId="85f134d9dbb33a9b" providerId="LiveId" clId="{472EF3AF-C2F0-4A39-80A8-89567ACC8427}" dt="2022-04-15T06:46:09.660" v="177" actId="478"/>
          <ac:picMkLst>
            <pc:docMk/>
            <pc:sldMk cId="3281875125" sldId="263"/>
            <ac:picMk id="9" creationId="{EF26D8A4-7FEA-40A8-B30F-B4F7A0F9396F}"/>
          </ac:picMkLst>
        </pc:picChg>
      </pc:sldChg>
      <pc:sldChg chg="addSp delSp modSp mod modAnim">
        <pc:chgData name="Kuan Cheng" userId="85f134d9dbb33a9b" providerId="LiveId" clId="{472EF3AF-C2F0-4A39-80A8-89567ACC8427}" dt="2022-04-15T06:48:46.625" v="296"/>
        <pc:sldMkLst>
          <pc:docMk/>
          <pc:sldMk cId="2649996233" sldId="264"/>
        </pc:sldMkLst>
        <pc:picChg chg="add del mod ord replST delST">
          <ac:chgData name="Kuan Cheng" userId="85f134d9dbb33a9b" providerId="LiveId" clId="{472EF3AF-C2F0-4A39-80A8-89567ACC8427}" dt="2022-04-15T06:48:46.625" v="296"/>
          <ac:picMkLst>
            <pc:docMk/>
            <pc:sldMk cId="2649996233" sldId="264"/>
            <ac:picMk id="4" creationId="{02952554-E3EB-4AFF-A91A-CC190C8FF6FB}"/>
          </ac:picMkLst>
        </pc:picChg>
        <pc:picChg chg="add del mod">
          <ac:chgData name="Kuan Cheng" userId="85f134d9dbb33a9b" providerId="LiveId" clId="{472EF3AF-C2F0-4A39-80A8-89567ACC8427}" dt="2022-04-15T06:48:46.625" v="296"/>
          <ac:picMkLst>
            <pc:docMk/>
            <pc:sldMk cId="2649996233" sldId="264"/>
            <ac:picMk id="9" creationId="{1938707D-16EF-422E-B864-3D89D40C3F19}"/>
          </ac:picMkLst>
        </pc:picChg>
      </pc:sldChg>
      <pc:sldChg chg="delSp modSp mod">
        <pc:chgData name="Kuan Cheng" userId="85f134d9dbb33a9b" providerId="LiveId" clId="{472EF3AF-C2F0-4A39-80A8-89567ACC8427}" dt="2022-04-08T06:32:13.216" v="88" actId="962"/>
        <pc:sldMkLst>
          <pc:docMk/>
          <pc:sldMk cId="4271323449" sldId="269"/>
        </pc:sldMkLst>
        <pc:picChg chg="mod ord replST">
          <ac:chgData name="Kuan Cheng" userId="85f134d9dbb33a9b" providerId="LiveId" clId="{472EF3AF-C2F0-4A39-80A8-89567ACC8427}" dt="2022-04-08T06:32:13.216" v="88" actId="962"/>
          <ac:picMkLst>
            <pc:docMk/>
            <pc:sldMk cId="4271323449" sldId="269"/>
            <ac:picMk id="4" creationId="{ABDAADBD-19FD-45FA-9ABE-0C5BB388CB3F}"/>
          </ac:picMkLst>
        </pc:picChg>
        <pc:picChg chg="del mod">
          <ac:chgData name="Kuan Cheng" userId="85f134d9dbb33a9b" providerId="LiveId" clId="{472EF3AF-C2F0-4A39-80A8-89567ACC8427}" dt="2022-04-08T06:32:13.216" v="86" actId="478"/>
          <ac:picMkLst>
            <pc:docMk/>
            <pc:sldMk cId="4271323449" sldId="269"/>
            <ac:picMk id="9" creationId="{4A7892BD-F4F0-417F-9184-1E7A41E85F6F}"/>
          </ac:picMkLst>
        </pc:picChg>
      </pc:sldChg>
      <pc:sldChg chg="delSp modSp mod">
        <pc:chgData name="Kuan Cheng" userId="85f134d9dbb33a9b" providerId="LiveId" clId="{472EF3AF-C2F0-4A39-80A8-89567ACC8427}" dt="2022-04-19T02:16:01.230" v="356" actId="962"/>
        <pc:sldMkLst>
          <pc:docMk/>
          <pc:sldMk cId="1287026837" sldId="270"/>
        </pc:sldMkLst>
        <pc:picChg chg="mod ord replST">
          <ac:chgData name="Kuan Cheng" userId="85f134d9dbb33a9b" providerId="LiveId" clId="{472EF3AF-C2F0-4A39-80A8-89567ACC8427}" dt="2022-04-19T02:16:01.230" v="356" actId="962"/>
          <ac:picMkLst>
            <pc:docMk/>
            <pc:sldMk cId="1287026837" sldId="270"/>
            <ac:picMk id="4" creationId="{0615078D-0E7E-4750-8B9C-F59B62993F32}"/>
          </ac:picMkLst>
        </pc:picChg>
        <pc:picChg chg="del mod ord replST">
          <ac:chgData name="Kuan Cheng" userId="85f134d9dbb33a9b" providerId="LiveId" clId="{472EF3AF-C2F0-4A39-80A8-89567ACC8427}" dt="2022-04-19T02:14:27.366" v="324" actId="478"/>
          <ac:picMkLst>
            <pc:docMk/>
            <pc:sldMk cId="1287026837" sldId="270"/>
            <ac:picMk id="4" creationId="{AB21E11E-AC79-4A6F-8EAD-A0C0689DE183}"/>
          </ac:picMkLst>
        </pc:picChg>
        <pc:picChg chg="del mod ord replST">
          <ac:chgData name="Kuan Cheng" userId="85f134d9dbb33a9b" providerId="LiveId" clId="{472EF3AF-C2F0-4A39-80A8-89567ACC8427}" dt="2022-04-19T02:16:01.230" v="354" actId="478"/>
          <ac:picMkLst>
            <pc:docMk/>
            <pc:sldMk cId="1287026837" sldId="270"/>
            <ac:picMk id="5" creationId="{53B672DC-F05E-4ACF-AEA7-4C5E08CB48B5}"/>
          </ac:picMkLst>
        </pc:picChg>
        <pc:picChg chg="mod ord replST">
          <ac:chgData name="Kuan Cheng" userId="85f134d9dbb33a9b" providerId="LiveId" clId="{472EF3AF-C2F0-4A39-80A8-89567ACC8427}" dt="2022-04-08T06:29:41.136" v="58" actId="962"/>
          <ac:picMkLst>
            <pc:docMk/>
            <pc:sldMk cId="1287026837" sldId="270"/>
            <ac:picMk id="6" creationId="{0C21E29A-1F4F-4F9C-8FBE-E1408B1854A6}"/>
          </ac:picMkLst>
        </pc:picChg>
        <pc:picChg chg="del mod">
          <ac:chgData name="Kuan Cheng" userId="85f134d9dbb33a9b" providerId="LiveId" clId="{472EF3AF-C2F0-4A39-80A8-89567ACC8427}" dt="2022-04-08T06:29:41.136" v="56" actId="478"/>
          <ac:picMkLst>
            <pc:docMk/>
            <pc:sldMk cId="1287026837" sldId="270"/>
            <ac:picMk id="22" creationId="{CF0EC12F-F919-476F-81F3-D02B10288892}"/>
          </ac:picMkLst>
        </pc:picChg>
        <pc:picChg chg="del mod">
          <ac:chgData name="Kuan Cheng" userId="85f134d9dbb33a9b" providerId="LiveId" clId="{472EF3AF-C2F0-4A39-80A8-89567ACC8427}" dt="2022-04-08T06:25:44.613" v="27" actId="478"/>
          <ac:picMkLst>
            <pc:docMk/>
            <pc:sldMk cId="1287026837" sldId="270"/>
            <ac:picMk id="38" creationId="{34419BDC-44E1-489A-A5D1-A9EF8EE66B2A}"/>
          </ac:picMkLst>
        </pc:picChg>
      </pc:sldChg>
      <pc:sldChg chg="delSp modSp mod">
        <pc:chgData name="Kuan Cheng" userId="85f134d9dbb33a9b" providerId="LiveId" clId="{472EF3AF-C2F0-4A39-80A8-89567ACC8427}" dt="2022-04-15T06:43:19.347" v="117" actId="962"/>
        <pc:sldMkLst>
          <pc:docMk/>
          <pc:sldMk cId="147047772" sldId="273"/>
        </pc:sldMkLst>
        <pc:picChg chg="del mod">
          <ac:chgData name="Kuan Cheng" userId="85f134d9dbb33a9b" providerId="LiveId" clId="{472EF3AF-C2F0-4A39-80A8-89567ACC8427}" dt="2022-04-15T06:43:19.347" v="115" actId="478"/>
          <ac:picMkLst>
            <pc:docMk/>
            <pc:sldMk cId="147047772" sldId="273"/>
            <ac:picMk id="4" creationId="{A5FC679D-DE75-47FF-B69D-93D4285548B9}"/>
          </ac:picMkLst>
        </pc:picChg>
        <pc:picChg chg="mod ord replST">
          <ac:chgData name="Kuan Cheng" userId="85f134d9dbb33a9b" providerId="LiveId" clId="{472EF3AF-C2F0-4A39-80A8-89567ACC8427}" dt="2022-04-15T06:43:19.347" v="117" actId="962"/>
          <ac:picMkLst>
            <pc:docMk/>
            <pc:sldMk cId="147047772" sldId="273"/>
            <ac:picMk id="6" creationId="{207EA2EA-4F38-4715-AB68-660072EDA7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C2394-263A-4D4C-9BED-1E8CB2076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CD9073-ECAF-4F4B-9761-C810B31B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96D55-2FFE-4CFE-99E2-9D968E3F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1F543-A272-4488-A1DB-65958547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64623-C4EF-484B-B0C6-4E32ABEE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7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BFA8D-D92B-4DDA-BD9F-18AA9E59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5E02F-738E-4456-8C1C-945EB801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8DCE9-4B33-478F-9197-C8431D2A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1FD64-7620-4A35-8C24-F19769B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4E750-E83C-41D8-9F26-2E9BFF3E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F375B-347D-4FC1-A951-771DCE738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34E34-BC46-483F-94A8-E03263AE1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9EB7E-9456-4B50-90B5-E340815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F94B4-F8CA-4781-9F63-819A7A1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BC869-89A3-44C5-9495-489AA517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959E-8122-41E6-8201-A6C4AD17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14EF2-99EF-4800-B3FD-9CD1F4AA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03484-108E-4D8D-8F91-2B860E7C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4EB1-8FBF-474E-A275-72B2733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78B7C-CB16-4260-B11C-D15E287D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2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55E17-DCF0-4037-A88C-6BB31A88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7BBB5-9A06-4616-B7F7-756472C7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DD112-3636-4CBB-890D-928ECE24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CFEE4-CF98-4824-B62F-B76E436A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CA008-D697-4D9C-98D2-131814C4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0737-9A2E-475B-92E3-1DA05ACB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C5823-74B5-41FF-9814-E71B688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CE64E-0C79-4B06-B38D-999874876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6AA9C-4656-44AC-A8A7-A4F2D7E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138C0-4FFE-4DB6-A7A5-4E5A8257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32EBA-0843-40DA-B182-526E23F2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35AC6-A172-4DDE-93FD-BBD496F7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4611F-2C4A-4211-BAEB-21518D0B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EFDAA-40E2-4436-A03C-EC204EB3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4EA5F0-8F26-44C1-BEB1-F4A5F67D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BB63A-F6F3-4428-A305-81D34988C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EDFAF-8956-4070-906E-B4DDBCA9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AE15D-1A5E-46EE-A165-A5A8D811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FB98F-9E01-4FA3-8249-CB7155F0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80E9-906C-4D32-BC2B-C08CDEB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3B3AF8-B4E6-4B56-829B-0D685FCC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BDCDE1-629A-4E2D-9888-6E153B10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18AC3-B8D6-4232-9963-10993D6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1DED6-BE95-41AB-9598-BE578CC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6D542-70EA-4CF4-A580-A4CAE8D1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E62FFE-744C-492C-A622-3F9BD782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25F9-AB90-4691-BE1C-73D9875B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4E6C6-32D1-472D-934A-2F6905E5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43DC1-6CC1-45D3-BDF2-12B4F5C9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3E256-4A65-4EBC-9B8B-60BBFF56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0138C-5C74-4243-94D1-3DFFDF11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69B3C-83D4-4F46-9B90-517B68F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1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36DA-8BCA-4141-88D3-D1618F6C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E62010-16E3-499A-A274-E56D4476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0AD27-B3F6-48F6-BCAE-59DF29C7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92A16-A408-4E47-B268-CEA0E552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C9ED4-876C-41B6-B957-73D92BA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7169E-375E-4077-B9D4-40D1F373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9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21F9E6-3D36-4D05-B6ED-E70C529C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D4B38-71D2-45EC-B30D-4DEA3321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5AD09-E820-4853-B6E2-D7A81E78A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CF6A-3D05-4916-8492-8CC9F1E76A35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FD195-FA0F-4E7D-8E2C-04DA6210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58962-407C-4090-8FAC-A545AEBA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FE8F-B8D5-4926-BC35-2B309C08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9.xml"/><Relationship Id="rId7" Type="http://schemas.openxmlformats.org/officeDocument/2006/relationships/image" Target="../media/image26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31.xml"/><Relationship Id="rId10" Type="http://schemas.openxmlformats.org/officeDocument/2006/relationships/image" Target="../media/image29.png"/><Relationship Id="rId4" Type="http://schemas.openxmlformats.org/officeDocument/2006/relationships/tags" Target="../tags/tag30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7.xml"/><Relationship Id="rId7" Type="http://schemas.openxmlformats.org/officeDocument/2006/relationships/image" Target="../media/image3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1.xml"/><Relationship Id="rId7" Type="http://schemas.openxmlformats.org/officeDocument/2006/relationships/image" Target="../media/image3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5.xml"/><Relationship Id="rId7" Type="http://schemas.openxmlformats.org/officeDocument/2006/relationships/image" Target="../media/image4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4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NL and </a:t>
            </a:r>
            <a:r>
              <a:rPr lang="en-US" altLang="zh-CN" sz="5400" dirty="0" err="1"/>
              <a:t>coNL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2D0CF-3933-42CF-AA57-1DFBF62A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vs </a:t>
            </a:r>
            <a:r>
              <a:rPr lang="en-US" altLang="zh-CN" dirty="0" err="1"/>
              <a:t>coNL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 Theorem (Immerman-Szelepcsenyi’ 87): $\neg$PATH $\in$ NL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37699F9-7964-4586-A2ED-CEDDA17BFF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4" y="2036794"/>
            <a:ext cx="7599543" cy="305371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Proof: use the certificate based definition of NL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3AF45C7-0585-4C2C-96BE-5B226E37D6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4" y="3211400"/>
            <a:ext cx="6699886" cy="217600"/>
          </a:xfrm>
          <a:prstGeom prst="rect">
            <a:avLst/>
          </a:prstGeom>
        </p:spPr>
      </p:pic>
      <p:pic>
        <p:nvPicPr>
          <p:cNvPr id="30" name="图片 29" descr="\documentclass{article}&#10;\usepackage{amsmath, amsfonts}&#10;\pagestyle{empty}&#10;\begin{document}&#10;&#10;\begin{itemize}&#10;&#10;\item  Show a log space algorithm $A$ s.t. $\forall n$-vertex graph $G$ and vertices $s, t$,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8A475DD-2EAB-4734-878E-B5BEA6DA332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5" y="4298235"/>
            <a:ext cx="9605479" cy="279772"/>
          </a:xfrm>
          <a:prstGeom prst="rect">
            <a:avLst/>
          </a:prstGeom>
        </p:spPr>
      </p:pic>
      <p:pic>
        <p:nvPicPr>
          <p:cNvPr id="32" name="图片 31" descr="\documentclass{article}&#10;\usepackage{amsmath, amsfonts}&#10;\pagestyle{empty}&#10;\begin{document}&#10; $t$ is not reachable from $s$ \hspace{0.1  cm} iff \hspace{0.1 cm} $\exists$  read once  certificate  $u$ s.t. $A(\langle G, s, t\rangle, u)=1$.&#10;&#10;&#10;&#10;\end{document}" title="IguanaTex Bitmap Display">
            <a:extLst>
              <a:ext uri="{FF2B5EF4-FFF2-40B4-BE49-F238E27FC236}">
                <a16:creationId xmlns:a16="http://schemas.microsoft.com/office/drawing/2014/main" id="{D75A88A7-F4D4-41D8-8497-A3CC1086A4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71" y="5413648"/>
            <a:ext cx="9985829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4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B1314-030B-4976-813C-63E17CB9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Identify $G$'s vertices with the set $\{1, 2, …, n\}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E4F8FF6-A93A-47C4-9D7F-ECDBE0B4CF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234630"/>
            <a:ext cx="6405486" cy="3053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 Goal: a read once certificate for the fact that $t$ is not reachable from $s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90F5496-7EB4-40C6-BB63-A910B842B8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1" y="3674365"/>
            <a:ext cx="9711543" cy="221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Seems hard at first, so let's start with certificates for some simple facts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5986E40-AE2D-4F2C-9E17-AF5C130DD0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5029986"/>
            <a:ext cx="9792000" cy="2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4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3A18-4768-4C95-8933-CA6EA82C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Let $C_i$ be the set of vertices reachable from s in $G$ within at most $i$ steps.&#10; 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86EAC46-9C90-4932-8D99-98EE32D77C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2235201"/>
            <a:ext cx="9973029" cy="2724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Certificate for the fact that $v \in C_i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7CB64EC-7D51-4E23-B7FB-B489985687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3298257"/>
            <a:ext cx="4920686" cy="261486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 &#10;The sequence of vertices $v_0, v_1, \ldots, v_k$ along the path from $s$ to $v$ with $k \leq i$ and $v_0=s$.&#10;&#10; &#10;&#10;&#10;\end{document}" title="IguanaTex Bitmap Display">
            <a:extLst>
              <a:ext uri="{FF2B5EF4-FFF2-40B4-BE49-F238E27FC236}">
                <a16:creationId xmlns:a16="http://schemas.microsoft.com/office/drawing/2014/main" id="{E9AE74D5-E0B7-43B9-A233-E0CDC823DC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72" y="3975782"/>
            <a:ext cx="8705523" cy="52266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The certificate has size $O(n \log n)$ and can be verified in log space, read once&#10;way: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7ABF6F0-EEC8-40C9-8B98-0C20A87221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4819062"/>
            <a:ext cx="9993143" cy="654629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&#10;(1) $v_0=s$; &#10;(2) $\forall j&gt;0, \exists$ edge from $v_{j-1}$ to $v_j$; &#10;(3) &#10; $v_k=v$; &#10;(4) $k \leq&#10; i$ (by simple counting)&#10;&#10;&#10; &#10;&#10;&#10;\end{document}" title="IguanaTex Bitmap Display">
            <a:extLst>
              <a:ext uri="{FF2B5EF4-FFF2-40B4-BE49-F238E27FC236}">
                <a16:creationId xmlns:a16="http://schemas.microsoft.com/office/drawing/2014/main" id="{99A39D02-5CB4-4D2B-9F12-02E0970DAF7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5794304"/>
            <a:ext cx="8716190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B5ECF-CB64-4CF8-9B0E-CDEAFD2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Using the previous certificate, we design two more sophisticated types of&#10;certificates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8D11893-C3F4-46F1-B7DE-373AF558A2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43" y="2001520"/>
            <a:ext cx="10016914" cy="581486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 1. A certificate that a vertex $v \notin C_i$, assuming the verifier already knows the size of&#10;$C_{i-1}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64140A1-E345-4196-92FE-E2481096FA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43" y="3425103"/>
            <a:ext cx="9991314" cy="640000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2. A certificate that $|C_i|=c$ for some number $c$, assuming the verifier already knows&#10;the size of $C_{i-1}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C009485-F133-4EAB-B12A-9EC2585E19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4" y="4907200"/>
            <a:ext cx="9993143" cy="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C62BD-5B7C-48F3-94A3-BAD21185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A certificate that a vertex $v \notin C_i$, assuming the verifier already knows the size of&#10;$C_{i-1}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1F227D2-6031-4F11-A237-8329E55410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57" y="1940560"/>
            <a:ext cx="9993143" cy="640000"/>
          </a:xfrm>
          <a:prstGeom prst="rect">
            <a:avLst/>
          </a:prstGeom>
        </p:spPr>
      </p:pic>
      <p:pic>
        <p:nvPicPr>
          <p:cNvPr id="4" name="图片 3" descr="\documentclass{article}&#10;\usepackage{amsmath, amsfonts}&#10;\pagestyle{empty}&#10;\begin{document}&#10;The list of $|C_{i-1}|$ certificates to the fact that $u\in C_{i-1}$ for every $u \in C_{i-1}$, in ascending order&#10;&#10;&#10;\end{document}" title="IguanaTex Bitmap Display">
            <a:extLst>
              <a:ext uri="{FF2B5EF4-FFF2-40B4-BE49-F238E27FC236}">
                <a16:creationId xmlns:a16="http://schemas.microsoft.com/office/drawing/2014/main" id="{ABDAADBD-19FD-45FA-9ABE-0C5BB388CB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9" y="3027681"/>
            <a:ext cx="8700951" cy="545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39668C-ABF2-4AF7-9142-0CF6737F8A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57" y="4020325"/>
            <a:ext cx="9974858" cy="327314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enumerate}&#10;&#10;\item   Each certificate is valid.&#10;\item Any vertex $ u$ in the list is indeed larger than the previous vertex (no repeated vertex).&#10;\item The total number of certificates is exactly $|C_{i-1}|$.&#10;\item Any vertex $u$ in the list is not $v$ or a neighbor of $v$.&#10;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32CCB9F3-1F6B-42EE-9EBE-EEF242E620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3" y="4560515"/>
            <a:ext cx="8405333" cy="20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5C0D-21C1-4141-9DCE-DEAB8A1A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17" name="图片 16" descr="\documentclass{article}&#10;\usepackage{amsmath, amsfonts}&#10;\pagestyle{empty}&#10;\begin{document}&#10;&#10;\begin{itemize}&#10;&#10;\item &#10;&#10;A certificate that $|C_i|=c$ for some number $c$, assuming the verifier already knows the&#10;size of $C_{i-1}$.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BEF64BA-78BA-461B-9E0A-99156FF926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5" y="1690688"/>
            <a:ext cx="9994973" cy="6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848F50-9701-445F-8959-032E3B08EB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69" y="2680361"/>
            <a:ext cx="8699428" cy="544001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C21E29A-1F4F-4F9C-8FBE-E1408B1854A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6" y="3770455"/>
            <a:ext cx="118857" cy="1188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FCFBB92-DF53-48F4-863D-C98251C350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467" y="4318958"/>
            <a:ext cx="8405332" cy="20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8C92B98-EB0A-4842-AB9E-1BAF82300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794" y="5062698"/>
            <a:ext cx="9583029" cy="17953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4E80FD-1FCC-4A0D-9AA5-9D8CB795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ummarize, we have designed 3 types of certificates: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730F99C-D955-4B47-BA9E-59D3B4212B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838960"/>
            <a:ext cx="7200914" cy="276114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 &#10;1. Certificate for the fact that $v \in C_i$.&#10;&#10;2. Certificate that a vertex $v \notin C_i$, assuming the verifier already knows the size of $C_{i-1}$.&#10;&#10;3.Certificate that $|C_i|=c$, assuming the verifier already knows the size of $C_{i-1}$&#10;&#10;&#10;&#10; &#10;&#10;&#10;\end{document}" title="IguanaTex Bitmap Display">
            <a:extLst>
              <a:ext uri="{FF2B5EF4-FFF2-40B4-BE49-F238E27FC236}">
                <a16:creationId xmlns:a16="http://schemas.microsoft.com/office/drawing/2014/main" id="{8A709D88-81F9-4B8D-9693-B58081B343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2407920"/>
            <a:ext cx="8732952" cy="14308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The certificate for no path from $s$ to $t$ is equivalent to $t \notin C_n$, and the verifier knows&#10;$|C_0|=1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47C4103-BA1E-424C-B1F6-E35126C99C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4318001"/>
            <a:ext cx="9993143" cy="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699B-36C8-4731-8A6B-442373F9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Once Certificate for ¬ PATH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Implies NL $=$ coNL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6C59D92-9B06-4398-9CDB-96B6AAAB4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63360"/>
            <a:ext cx="2890971" cy="268800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Generalization (using configuration graph): $\forall$ space constructible function $S(n)  \geq&#10;\log n$, NSPACE$(S(n))= $ coNSPACE$(S(n))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182A8EC-E7EA-428F-BB5F-75E973DFC0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41552"/>
            <a:ext cx="9994971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Summarize:&#10;&#10; L $\subseteq$ NL $=$ coNL $\subseteq$ P  $\subseteq$ NP  $\subseteq$ PSPACE $=$ NPSPACE $\subseteq$ EXP $\subseteq$ NEXP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66A6E8D-AFEA-499B-A8D6-DDCA67869C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00" y="4620201"/>
            <a:ext cx="9868800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56303-5AF9-4916-B23F-F001688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C291B-00AC-41A0-8AE4-35322E8B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Definitions of NL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NL vs. </a:t>
            </a:r>
            <a:r>
              <a:rPr lang="en-US" altLang="zh-CN" dirty="0" err="1"/>
              <a:t>coNL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27EDE-00AE-4C52-94C8-3B3320EA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the class NL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CFD32-431D-48BC-A48D-701095CF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NL=NSPACE(log n), the class of languages decidable by log space NDTM. </a:t>
            </a:r>
          </a:p>
          <a:p>
            <a:endParaRPr lang="en-US" altLang="zh-CN" dirty="0"/>
          </a:p>
          <a:p>
            <a:r>
              <a:rPr lang="en-US" altLang="zh-CN" dirty="0"/>
              <a:t>One definition is by NDTMs. </a:t>
            </a:r>
          </a:p>
          <a:p>
            <a:endParaRPr lang="en-US" altLang="zh-CN" dirty="0"/>
          </a:p>
          <a:p>
            <a:r>
              <a:rPr lang="en-US" altLang="zh-CN" dirty="0"/>
              <a:t>Similar to NP, there is an alternative definition based on certificates (the nondeterministic choices of the NDTM). 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 err="1"/>
              <a:t>logspace</a:t>
            </a:r>
            <a:r>
              <a:rPr lang="en-US" altLang="zh-CN" dirty="0"/>
              <a:t> verifier. How does it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2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D5F18-6D22-4397-9EC0-6DA2B4F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Certificate Based Definition of NL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2E8F-C676-4ECA-9CEA-5A3FCFE4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certificate is provided to the log space verifier on a separate tape</a:t>
            </a:r>
          </a:p>
          <a:p>
            <a:endParaRPr lang="en-US" altLang="zh-CN" dirty="0"/>
          </a:p>
          <a:p>
            <a:r>
              <a:rPr lang="en-US" altLang="zh-CN" dirty="0"/>
              <a:t>Read Once: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machine can only read this tape from left to right once, i.e., it never reads the same bit of the certificate twice.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19440-C6AE-4177-86E1-5624B84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Certificate Based Definition of NL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Definition: a language L is in NL if $\exists$ a DTM $M$ (the verifier) with an additional readonce input tape, and a polynomial $p:$ N$\rightarrow$ N s.t. $\forall x \in \{0, 1\}^*$,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7C76433-FCD3-46E6-93CB-1B16426C31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2164080"/>
            <a:ext cx="9994971" cy="1033143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$M$ uses at most $O(\log |x|)$ space on its work tapes for every $x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F380ED4-AEEC-47FF-A748-3B52A1475E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4289451"/>
            <a:ext cx="8537599" cy="305371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 Can show the equivalence of the two definitions.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07EA2EA-4F38-4715-AB68-660072EDA7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5526908"/>
            <a:ext cx="6670629" cy="272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9E948C-4EB1-4DC7-8DBC-EDCAA371418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3224937"/>
            <a:ext cx="6767543" cy="3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175A0-8DA0-4195-BBCC-A73C38B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Equivalence of two Definitions.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NL$_1 =$NSPACE$(\log n)$, NL$_2 =  $ certificate based definition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9967F6D-9915-4A2E-81D6-7857756227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153920"/>
            <a:ext cx="7956114" cy="305371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$\forall   L \in $ NL$_1$, write the non-deterministic choices of the NDTM on a tape, then the&#10;verifier can read them from left to right and follow these choices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5C9E045-E564-47E5-BB0C-FB8FC4068E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68" y="2984987"/>
            <a:ext cx="9978514" cy="6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A87432-14CF-41DA-9622-920EF150A7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4150682"/>
            <a:ext cx="9989486" cy="652800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Note that the NDTM only has log space so it cannot remember previous bits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9F4CD82-9DEA-4452-B1B0-2E19E9BA94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5331008"/>
            <a:ext cx="9991314" cy="5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B929-A897-43D5-9F28-09EFD4DB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Class </a:t>
            </a:r>
            <a:r>
              <a:rPr lang="en-US" altLang="zh-CN" dirty="0" err="1"/>
              <a:t>coNL</a:t>
            </a:r>
            <a:endParaRPr lang="zh-CN" altLang="en-US" dirty="0"/>
          </a:p>
        </p:txBody>
      </p:sp>
      <p:pic>
        <p:nvPicPr>
          <p:cNvPr id="9" name="图片 8" descr="\documentclass{article}&#10;\usepackage{amsmath, amsfonts}&#10;\pagestyle{empty}&#10;\begin{document}&#10;&#10;\begin{itemize}&#10;&#10;\item Similar to coNP, we can define the class coNL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C1DA72B-F552-47B2-BC50-AE12F86061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910082"/>
            <a:ext cx="6462171" cy="2724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coNL $= \{L \mid $ the complement of $L$ is in NL.$\}$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4492334-4816-48B0-8BCE-9AD4859C19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2865122"/>
            <a:ext cx="6202514" cy="305371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Example: $\neg$PATH $= \{ \langle G, s, t\rangle$: $G$ is a directed graph and there is no path in $ G$ from $s$&#10;to $t$. $\}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B69CAB7-B341-42DA-BE27-8353DCEC771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3853076"/>
            <a:ext cx="9994971" cy="669257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itemize}&#10;&#10;\item   Since PATH is NL-complete, $\neg$PATH is coNL complete &#10;&#10;($\forall L \in $ coNL, L $\leq_l \neg$PATH)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6FF8C78-1AA2-4FB3-A7F3-CF3853C77E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2" y="5204916"/>
            <a:ext cx="7617829" cy="7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4002-4B7B-4575-B50D-85ED0A52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vs </a:t>
            </a:r>
            <a:r>
              <a:rPr lang="en-US" altLang="zh-CN" dirty="0" err="1"/>
              <a:t>coNL</a:t>
            </a:r>
            <a:endParaRPr lang="zh-CN" altLang="en-US" dirty="0"/>
          </a:p>
        </p:txBody>
      </p:sp>
      <p:pic>
        <p:nvPicPr>
          <p:cNvPr id="7" name="图片 6" descr="\documentclass{article}&#10;\usepackage{amsmath, amsfonts}&#10;\pagestyle{empty}&#10;\begin{document}&#10;&#10;\begin{itemize}&#10;&#10;\item One can also show L $\subseteq$ NL $\cap$ coNL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98A78290-1228-49A4-B272-25C77FA50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2072640"/>
            <a:ext cx="5057829" cy="256000"/>
          </a:xfrm>
          <a:prstGeom prst="rect">
            <a:avLst/>
          </a:prstGeom>
        </p:spPr>
      </p:pic>
      <p:pic>
        <p:nvPicPr>
          <p:cNvPr id="4" name="图片 3" descr="\documentclass{article}&#10;\usepackage{amsmath, amsfonts}&#10;\pagestyle{empty}&#10;\begin{document}&#10;&#10;\begin{itemize}&#10;&#10;\item  Question: NL $= $ coNL? (we believe that NP $\neq$ coNP)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1B6B8F9-3878-4C2D-AC23-900B487E47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3013581"/>
            <a:ext cx="7489828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Example: $\neg$PATH $= \{\langle G, s, t\rangle$: $G$ is a directed graph and there is no path in $G$ from&#10;$s$ to $t$. $\}$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2330D2F-12AD-47C0-9836-FAE61AF49E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4007548"/>
            <a:ext cx="9994971" cy="6692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Seems hard to find any read once certificate for the non-existence of a path from&#10;$s$ to $t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C78983A-AA46-4AAF-AC45-8A29FD35D2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5365402"/>
            <a:ext cx="9998629" cy="6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EA9F-4AF7-46F9-BB05-5F14EE96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 vs </a:t>
            </a:r>
            <a:r>
              <a:rPr lang="en-US" altLang="zh-CN" dirty="0" err="1"/>
              <a:t>coNL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urprise!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E831275-0535-482C-BC6E-ADCAA830C9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84" y="2133600"/>
            <a:ext cx="1426286" cy="276114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Theorem (Immerman-Szelepcsenyi’ 87): $\neg$PATH $\in$ NL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5E266E1-E6C8-4183-A7B3-DF9F81526D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84" y="3276314"/>
            <a:ext cx="7599543" cy="305371"/>
          </a:xfrm>
          <a:prstGeom prst="rect">
            <a:avLst/>
          </a:prstGeom>
        </p:spPr>
      </p:pic>
      <p:pic>
        <p:nvPicPr>
          <p:cNvPr id="4" name="图片 3" descr="\documentclass{article}&#10;\usepackage{amsmath, amsfonts}&#10;\pagestyle{empty}&#10;\begin{document}&#10;&#10;\begin{itemize}&#10;&#10;\item  Implication: PATH $\in $ coNL  and thus NL $ = $ coNL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2952554-E3EB-4AFF-A91A-CC190C8FF6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84" y="4448285"/>
            <a:ext cx="6860799" cy="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4098.988"/>
  <p:tag name="LATEXADDIN" val="\documentclass{article}&#10;\usepackage{amsmath, amsfonts}&#10;\pagestyle{empty}&#10;\begin{document}&#10;&#10;\begin{itemize}&#10;&#10;\item Definition: a language L is in NL if $\exists$ a DTM $M$ (the verifier) with an additional readonce input tape, and a polynomial $p:$ N$\rightarrow$ N s.t. $\forall x \in \{0, 1\}^*$,&#10;&#10;&#10;&#10;\end{itemize}&#10;&#10;&#10;\end{document}"/>
  <p:tag name="IGUANATEXSIZE" val="24"/>
  <p:tag name="IGUANATEXCURSOR" val="2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43.682"/>
  <p:tag name="LATEXADDIN" val="\documentclass{article}&#10;\usepackage{amsmath, amsfonts}&#10;\pagestyle{empty}&#10;\begin{document}&#10;&#10;\begin{itemize}&#10;&#10;\item   coNL $= \{L \mid $ the complement of $L$ is in NL.$\}$&#10;&#10;&#10;&#10;\end{itemize}&#10;&#10;&#10;\end{document}"/>
  <p:tag name="IGUANATEXSIZE" val="24"/>
  <p:tag name="IGUANATEXCURSOR" val="17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988"/>
  <p:tag name="LATEXADDIN" val="\documentclass{article}&#10;\usepackage{amsmath, amsfonts}&#10;\pagestyle{empty}&#10;\begin{document}&#10;&#10;\begin{itemize}&#10;&#10;\item   Example: $\neg$PATH $= \{ \langle G, s, t\rangle$: $G$ is a directed graph and there is no path in $ G$ from $s$&#10;to $t$. $\}$&#10;&#10;&#10;\end{itemize}&#10;&#10;&#10;\end{document}"/>
  <p:tag name="IGUANATEXSIZE" val="24"/>
  <p:tag name="IGUANATEXCURSOR" val="24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9.4601"/>
  <p:tag name="ORIGINALWIDTH" val="3124.11"/>
  <p:tag name="LATEXADDIN" val="\documentclass{article}&#10;\usepackage{amsmath, amsfonts}&#10;\pagestyle{empty}&#10;\begin{document}&#10;&#10;\begin{itemize}&#10;&#10;\item   Since PATH is NL-complete, $\neg$PATH is coNL complete &#10;&#10;($\forall L \in $ coNL, L $\leq_l \neg$PATH).&#10;&#10;&#10;&#10;\end{itemize}&#10;&#10;&#10;\end{document}"/>
  <p:tag name="IGUANATEXSIZE" val="24"/>
  <p:tag name="IGUANATEXCURSOR" val="17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2074.241"/>
  <p:tag name="LATEXADDIN" val="\documentclass{article}&#10;\usepackage{amsmath, amsfonts}&#10;\pagestyle{empty}&#10;\begin{document}&#10;&#10;\begin{itemize}&#10;&#10;\item One can also show L $\subseteq$ NL $\cap$ coNL.&#10;&#10;&#10;&#10;\end{itemize}&#10;&#10;&#10;\end{document}"/>
  <p:tag name="IGUANATEXSIZE" val="24"/>
  <p:tag name="IGUANATEXCURSOR" val="11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71.616"/>
  <p:tag name="LATEXADDIN" val="\documentclass{article}&#10;\usepackage{amsmath, amsfonts}&#10;\pagestyle{empty}&#10;\begin{document}&#10;&#10;\begin{itemize}&#10;&#10;\item  Question: NL $= $ coNL? (we believe that NP $\neq$ coNP).&#10;&#10;&#10;&#10;\end{itemize}&#10;&#10;&#10;\end{document}"/>
  <p:tag name="IGUANATEXSIZE" val="24"/>
  <p:tag name="IGUANATEXCURSOR" val="133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988"/>
  <p:tag name="LATEXADDIN" val="\documentclass{article}&#10;\usepackage{amsmath, amsfonts}&#10;\pagestyle{empty}&#10;\begin{document}&#10;&#10;\begin{itemize}&#10;&#10;\item   Example: $\neg$PATH $= \{\langle G, s, t\rangle$: $G$ is a directed graph and there is no path in $G$ from&#10;$s$ to $t$. $\}$&#10;&#10;&#10;&#10;\end{itemize}&#10;&#10;&#10;\end{document}"/>
  <p:tag name="IGUANATEXSIZE" val="24"/>
  <p:tag name="IGUANATEXCURSOR" val="24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100.488"/>
  <p:tag name="LATEXADDIN" val="\documentclass{article}&#10;\usepackage{amsmath, amsfonts}&#10;\pagestyle{empty}&#10;\begin{document}&#10;&#10;\begin{itemize}&#10;&#10;\item  Seems hard to find any read once certificate for the non-existence of a path from&#10;$s$ to $t$&#10;&#10;&#10;\end{itemize}&#10;&#10;&#10;\end{document}"/>
  <p:tag name="IGUANATEXSIZE" val="24"/>
  <p:tag name="IGUANATEXCURSOR" val="2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84.9269"/>
  <p:tag name="LATEXADDIN" val="\documentclass{article}&#10;\usepackage{amsmath, amsfonts}&#10;\pagestyle{empty}&#10;\begin{document}&#10;&#10;\begin{itemize}&#10;&#10;\item Surprise!&#10;&#10;&#10;&#10;\end{itemize}&#10;&#10;&#10;\end{document}"/>
  <p:tag name="IGUANATEXSIZE" val="24"/>
  <p:tag name="IGUANATEXCURSOR" val="12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16.61"/>
  <p:tag name="LATEXADDIN" val="\documentclass{article}&#10;\usepackage{amsmath, amsfonts}&#10;\pagestyle{empty}&#10;\begin{document}&#10;&#10;\begin{itemize}&#10;&#10;\item  Theorem (Immerman-Szelepcsenyi’ 87): $\neg$PATH $\in$ NL.&#10;&#10;&#10;&#10;\end{itemize}&#10;&#10;&#10;\end{document}"/>
  <p:tag name="IGUANATEXSIZE" val="24"/>
  <p:tag name="IGUANATEXCURSOR" val="16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13.648"/>
  <p:tag name="LATEXADDIN" val="\documentclass{article}&#10;\usepackage{amsmath, amsfonts}&#10;\pagestyle{empty}&#10;\begin{document}&#10;&#10;\begin{itemize}&#10;&#10;\item  Implication: PATH $\in $ coNL  and thus NL $ = $ coNL&#10;&#10;&#10;\end{itemize}&#10;&#10;&#10;\end{document}"/>
  <p:tag name="IGUANATEXSIZE" val="24"/>
  <p:tag name="IGUANATEXCURSOR" val="16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1.312"/>
  <p:tag name="LATEXADDIN" val="\documentclass{article}&#10;\usepackage{amsmath, amsfonts}&#10;\pagestyle{empty}&#10;\begin{document}&#10;&#10;\begin{itemize}&#10;&#10;\item  $M$ uses at most $O(\log |x|)$ space on its work tapes for every $x$.&#10;&#10;&#10;&#10;\end{itemize}&#10;&#10;&#10;\end{document}"/>
  <p:tag name="IGUANATEXSIZE" val="24"/>
  <p:tag name="IGUANATEXCURSOR" val="13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16.61"/>
  <p:tag name="LATEXADDIN" val="\documentclass{article}&#10;\usepackage{amsmath, amsfonts}&#10;\pagestyle{empty}&#10;\begin{document}&#10;&#10;\begin{itemize}&#10;&#10;\item  Theorem (Immerman-Szelepcsenyi’ 87): $\neg$PATH $\in$ NL.&#10;&#10;&#10;&#10;\end{itemize}&#10;&#10;&#10;\end{document}"/>
  <p:tag name="IGUANATEXSIZE" val="24"/>
  <p:tag name="IGUANATEXCURSOR" val="16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747.657"/>
  <p:tag name="LATEXADDIN" val="\documentclass{article}&#10;\usepackage{amsmath, amsfonts}&#10;\pagestyle{empty}&#10;\begin{document}&#10;&#10;\begin{itemize}&#10;&#10;\item Proof: use the certificate based definition of NL.&#10;&#10;&#10;&#10;\end{itemize}&#10;&#10;&#10;\end{document}"/>
  <p:tag name="IGUANATEXSIZE" val="24"/>
  <p:tag name="IGUANATEXCURSOR" val="16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939.258"/>
  <p:tag name="LATEXADDIN" val="\documentclass{article}&#10;\usepackage{amsmath, amsfonts}&#10;\pagestyle{empty}&#10;\begin{document}&#10;&#10;\begin{itemize}&#10;&#10;\item  Show a log space algorithm $A$ s.t. $\forall n$-vertex graph $G$ and vertices $s, t$,&#10;&#10;&#10;&#10;\end{itemize}&#10;&#10;&#10;\end{document}"/>
  <p:tag name="IGUANATEXSIZE" val="24"/>
  <p:tag name="IGUANATEXCURSOR" val="2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95.238"/>
  <p:tag name="LATEXADDIN" val="\documentclass{article}&#10;\usepackage{amsmath, amsfonts}&#10;\pagestyle{empty}&#10;\begin{document}&#10; $t$ is not reachable from $s$ \hspace{0.1  cm} iff \hspace{0.1 cm} $\exists$  read once  certificate  $u$ s.t. $A(\langle G, s, t\rangle, u)=1$.&#10;&#10;&#10;&#10;\end{document}"/>
  <p:tag name="IGUANATEXSIZE" val="24"/>
  <p:tag name="IGUANATEXCURSOR" val="19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26.922"/>
  <p:tag name="LATEXADDIN" val="\documentclass{article}&#10;\usepackage{amsmath, amsfonts}&#10;\pagestyle{empty}&#10;\begin{document}&#10;&#10;\begin{itemize}&#10;&#10;\item Identify $G$'s vertices with the set $\{1, 2, …, n\}$.&#10;&#10;&#10;&#10;\end{itemize}&#10;&#10;&#10;\end{document}"/>
  <p:tag name="IGUANATEXSIZE" val="24"/>
  <p:tag name="IGUANATEXCURSOR" val="16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82.752"/>
  <p:tag name="LATEXADDIN" val="\documentclass{article}&#10;\usepackage{amsmath, amsfonts}&#10;\pagestyle{empty}&#10;\begin{document}&#10;&#10;\begin{itemize}&#10;&#10;\item   Goal: a read once certificate for the fact that $t$ is not reachable from $s$.&#10;&#10;&#10;&#10;\end{itemize}&#10;&#10;&#10;\end{document}"/>
  <p:tag name="IGUANATEXSIZE" val="24"/>
  <p:tag name="IGUANATEXCURSOR" val="1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015.748"/>
  <p:tag name="LATEXADDIN" val="\documentclass{article}&#10;\usepackage{amsmath, amsfonts}&#10;\pagestyle{empty}&#10;\begin{document}&#10;&#10;\begin{itemize}&#10;&#10;\item   Seems hard at first, so let's start with certificates for some simple facts.&#10;&#10;&#10;\end{itemize}&#10;&#10;&#10;\end{document}"/>
  <p:tag name="IGUANATEXSIZE" val="24"/>
  <p:tag name="IGUANATEXCURSOR" val="14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089.989"/>
  <p:tag name="LATEXADDIN" val="\documentclass{article}&#10;\usepackage{amsmath, amsfonts}&#10;\pagestyle{empty}&#10;\begin{document}&#10;&#10;\begin{itemize}&#10;&#10;\item Let $C_i$ be the set of vertices reachable from s in $G$ within at most $i$ steps.&#10; &#10;&#10;\end{itemize}&#10;&#10;&#10;\end{document}"/>
  <p:tag name="IGUANATEXSIZE" val="24"/>
  <p:tag name="IGUANATEXCURSOR" val="1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017.998"/>
  <p:tag name="LATEXADDIN" val="\documentclass{article}&#10;\usepackage{amsmath, amsfonts}&#10;\pagestyle{empty}&#10;\begin{document}&#10;&#10;\begin{itemize}&#10;&#10;\item  Certificate for the fact that $v \in C_i$.&#10;&#10;&#10;&#10;&#10;\end{itemize}&#10;&#10;&#10;\end{document}"/>
  <p:tag name="IGUANATEXSIZE" val="24"/>
  <p:tag name="IGUANATEXCURSOR" val="15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284.214"/>
  <p:tag name="LATEXADDIN" val="\documentclass{article}&#10;\usepackage{amsmath, amsfonts}&#10;\pagestyle{empty}&#10;\begin{document}&#10;&#10; &#10;The sequence of vertices $v_0, v_1, \ldots, v_k$ along the path from $s$ to $v$ with $k \leq i$ and $v_0=s$.&#10;&#10; &#10;&#10;&#10;\end{document}"/>
  <p:tag name="IGUANATEXSIZE" val="20"/>
  <p:tag name="IGUANATEXCURSOR" val="20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35.658"/>
  <p:tag name="LATEXADDIN" val="\documentclass{article}&#10;\usepackage{amsmath, amsfonts}&#10;\pagestyle{empty}&#10;\begin{document}&#10;&#10;\begin{itemize}&#10;&#10;\item  Can show the equivalence of the two definitions.&#10;&#10;\end{itemize}&#10;&#10;&#10;\end{document}"/>
  <p:tag name="IGUANATEXSIZE" val="24"/>
  <p:tag name="IGUANATEXCURSOR" val="14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237"/>
  <p:tag name="LATEXADDIN" val="\documentclass{article}&#10;\usepackage{amsmath, amsfonts}&#10;\pagestyle{empty}&#10;\begin{document}&#10;&#10;\begin{itemize}&#10;&#10;\item   The certificate has size $O(n \log n)$ and can be verified in log space, read once&#10;way:&#10;&#10;\end{itemize}&#10;&#10;&#10;\end{document}"/>
  <p:tag name="IGUANATEXSIZE" val="24"/>
  <p:tag name="IGUANATEXCURSOR" val="2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89.464"/>
  <p:tag name="LATEXADDIN" val="\documentclass{article}&#10;\usepackage{amsmath, amsfonts}&#10;\pagestyle{empty}&#10;\begin{document}&#10;&#10;(1) $v_0=s$; &#10;(2) $\forall j&gt;0, \exists$ edge from $v_{j-1}$ to $v_j$; &#10;(3) &#10; $v_k=v$; &#10;(4) $k \leq&#10; i$ (by simple counting)&#10;&#10;&#10; &#10;&#10;&#10;\end{document}"/>
  <p:tag name="IGUANATEXSIZE" val="20"/>
  <p:tag name="IGUANATEXCURSOR" val="1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4107.986"/>
  <p:tag name="LATEXADDIN" val="\documentclass{article}&#10;\usepackage{amsmath, amsfonts}&#10;\pagestyle{empty}&#10;\begin{document}&#10;&#10;\begin{itemize}&#10;&#10;\item Using the previous certificate, we design two more sophisticated types of&#10;certificates.&#10;&#10;&#10;&#10;\end{itemize}&#10;&#10;&#10;\end{document}"/>
  <p:tag name="IGUANATEXSIZE" val="24"/>
  <p:tag name="IGUANATEXCURSOR" val="2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7.488"/>
  <p:tag name="LATEXADDIN" val="\documentclass{article}&#10;\usepackage{amsmath, amsfonts}&#10;\pagestyle{empty}&#10;\begin{document}&#10;&#10;\begin{itemize}&#10;&#10;\item   1. A certificate that a vertex $v \notin C_i$, assuming the verifier already knows the size of&#10;$C_{i-1}$.&#10;&#10;&#10;\end{itemize}&#10;&#10;&#10;\end{document}"/>
  <p:tag name="IGUANATEXSIZE" val="24"/>
  <p:tag name="IGUANATEXCURSOR" val="22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098.237"/>
  <p:tag name="LATEXADDIN" val="\documentclass{article}&#10;\usepackage{amsmath, amsfonts}&#10;\pagestyle{empty}&#10;\begin{document}&#10;&#10;\begin{itemize}&#10;&#10;\item  2. A certificate that $|C_i|=c$ for some number $c$, assuming the verifier already knows&#10;the size of $C_{i-1}$.&#10;&#10;&#10;&#10;\end{itemize}&#10;&#10;&#10;\end{document}"/>
  <p:tag name="IGUANATEXSIZE" val="24"/>
  <p:tag name="IGUANATEXCURSOR" val="22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8.237"/>
  <p:tag name="LATEXADDIN" val="\documentclass{article}&#10;\usepackage{amsmath, amsfonts}&#10;\pagestyle{empty}&#10;\begin{document}&#10;&#10;\begin{itemize}&#10;&#10;\item A certificate that a vertex $v \notin C_i$, assuming the verifier already knows the size of&#10;$C_{i-1}$. &#10;&#10;&#10;\end{itemize}&#10;&#10;&#10;\end{document}"/>
  <p:tag name="IGUANATEXSIZE" val="24"/>
  <p:tag name="IGUANATEXCURSOR" val="2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281.965"/>
  <p:tag name="LATEXADDIN" val="\documentclass{article}&#10;\usepackage{amsmath, amsfonts}&#10;\pagestyle{empty}&#10;\begin{document}&#10;The list of $|C_{i-1}|$ certificates to the fact that $u\in C_{i-1}$ for every $u \in C_{i-1}$, in ascending order&#10;&#10;&#10;\end{document}"/>
  <p:tag name="IGUANATEXSIZE" val="20"/>
  <p:tag name="IGUANATEXCURSOR" val="11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4090.739"/>
  <p:tag name="LATEXADDIN" val="\documentclass{article}&#10;\usepackage{amsmath, amsfonts}&#10;\pagestyle{empty}&#10;\begin{document}&#10;&#10;\begin{itemize}&#10;&#10;\item Verifier checks the certificate with size $O(n^2 \log n)$ in log space, read-once:&#10;&#10;&#10;\end{itemize}&#10;&#10;&#10;\end{document}"/>
  <p:tag name="IGUANATEXSIZE" val="24"/>
  <p:tag name="IGUANATEXCURSOR" val="19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9.374"/>
  <p:tag name="ORIGINALWIDTH" val="4136.483"/>
  <p:tag name="LATEXADDIN" val="\documentclass{article}&#10;\usepackage{amsmath, amsfonts}&#10;\pagestyle{empty}&#10;\begin{document}&#10;&#10;\begin{enumerate}&#10;&#10;\item   Each certificate is valid.&#10;\item Any vertex $ u$ in the list is indeed larger than the previous vertex (no repeated vertex).&#10;\item The total number of certificates is exactly $|C_{i-1}|$.&#10;\item Any vertex $u$ in the list is not $v$ or a neighbor of $v$.&#10;&#10;&#10;\end{enumerate}&#10;&#10;&#10;\end{document}"/>
  <p:tag name="IGUANATEXSIZE" val="20"/>
  <p:tag name="IGUANATEXCURSOR" val="16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8.988"/>
  <p:tag name="LATEXADDIN" val="\documentclass{article}&#10;\usepackage{amsmath, amsfonts}&#10;\pagestyle{empty}&#10;\begin{document}&#10;&#10;\begin{itemize}&#10;&#10;\item &#10;&#10;A certificate that $|C_i|=c$ for some number $c$, assuming the verifier already knows the&#10;size of $C_{i-1}$. &#10;&#10;&#10;\end{itemize}&#10;&#10;&#10;\end{document}"/>
  <p:tag name="IGUANATEXSIZE" val="24"/>
  <p:tag name="IGUANATEXCURSOR" val="11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775.40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$x \in $ L  \hspace{0.1cm} iff \hspace{0.1cm} $\exists u\in \{0, 1\}^{P(|x|)}$ s.t. $M(x, u)=1 $ (accept)&#10;&#10;&#10;&#10;&#10;\end{document}&#10;"/>
  <p:tag name="IGUANATEXSIZE" val="24"/>
  <p:tag name="IGUANATEXCURSOR" val="153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4281.215"/>
  <p:tag name="LATEXADDIN" val="\documentclass{article}&#10;\usepackage{amsmath, amsfonts}&#10;\pagestyle{empty}&#10;\begin{document}&#10;The list of $n$ certificates to the fact that for each vertex $v$,  justifying $v \in C_{i} $  or $v \notin C_{i}$ (need $|C_{i-1}|$), in ascending order.&#10;&#10;\end{document}"/>
  <p:tag name="IGUANATEXSIZE" val="20"/>
  <p:tag name="IGUANATEXCURSOR" val="16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8.74394"/>
  <p:tag name="ORIGINALWIDTH" val="48.74394"/>
  <p:tag name="LATEXADDIN" val="\documentclass{article}&#10;\usepackage{amsmath, amsfonts}&#10;\pagestyle{empty}&#10;\begin{document}&#10;&#10;\begin{itemize}&#10;&#10;\item &#10;&#10;&#10;\end{itemize}&#10;&#10;&#10;\end{document}"/>
  <p:tag name="IGUANATEXSIZE" val="24"/>
  <p:tag name="IGUANATEXCURSOR" val="114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8.624"/>
  <p:tag name="ORIGINALWIDTH" val="4136.483"/>
  <p:tag name="LATEXADDIN" val="\documentclass{article}&#10;\usepackage{amsmath, amsfonts}&#10;\pagestyle{empty}&#10;\begin{document}&#10;&#10;\begin{enumerate}&#10;&#10;\item   Each certificate is valid.&#10;\item Any vertex $v$ in the list is indeed larger than the previous vertex (no repeated vertex).&#10;\item The total number of certificates is exactly n.&#10;\item The number of vertices $v \in C_{i}$ is exactly $c$.&#10;&#10;&#10;\end{enumerate}&#10;&#10;&#10;\end{document}"/>
  <p:tag name="IGUANATEXSIZE" val="20"/>
  <p:tag name="IGUANATEXCURSOR" val="335"/>
  <p:tag name="TRANSPARENCY" val="True"/>
  <p:tag name="FILENAME" val=""/>
  <p:tag name="LATEXENGINEID" val="0"/>
  <p:tag name="TEMPFOLDER" val="F:\temp\"/>
  <p:tag name="LATEXFORMHEIGHT" val="324.5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53.131"/>
  <p:tag name="LATEXADDIN" val="\documentclass{article}&#10;\usepackage{amsmath, amsfonts}&#10;\pagestyle{empty}&#10;\begin{document}&#10;&#10;\begin{itemize}&#10;&#10;\item Summarize, we have designed 3 types of certificates:&#10;&#10;&#10;\end{itemize}&#10;&#10;&#10;\end{document}"/>
  <p:tag name="IGUANATEXSIZE" val="24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4.162"/>
  <p:tag name="ORIGINALWIDTH" val="4297.713"/>
  <p:tag name="LATEXADDIN" val="\documentclass{article}&#10;\usepackage{amsmath, amsfonts}&#10;\pagestyle{empty}&#10;\begin{document}&#10;&#10; &#10;1. Certificate for the fact that $v \in C_i$.&#10;&#10;2. Certificate that a vertex $v \notin C_i$, assuming the verifier already knows the size of $C_{i-1}$.&#10;&#10;3.Certificate that $|C_i|=c$, assuming the verifier already knows the size of $C_{i-1}$&#10;&#10;&#10;&#10; &#10;&#10;&#10;\end{document}"/>
  <p:tag name="IGUANATEXSIZE" val="20"/>
  <p:tag name="IGUANATEXCURSOR" val="3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237"/>
  <p:tag name="LATEXADDIN" val="\documentclass{article}&#10;\usepackage{amsmath, amsfonts}&#10;\pagestyle{empty}&#10;\begin{document}&#10;&#10;\begin{itemize}&#10;&#10;\item   The certificate for no path from $s$ to $t$ is equivalent to $t \notin C_n$, and the verifier knows&#10;$|C_0|=1$.&#10;&#10;&#10;\end{itemize}&#10;&#10;&#10;\end{document}"/>
  <p:tag name="IGUANATEXSIZE" val="24"/>
  <p:tag name="IGUANATEXCURSOR" val="21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185.602"/>
  <p:tag name="LATEXADDIN" val="\documentclass{article}&#10;\usepackage{amsmath, amsfonts}&#10;\pagestyle{empty}&#10;\begin{document}&#10;&#10;\begin{itemize}&#10;&#10;\item Implies NL $=$ coNL&#10;&#10;&#10;&#10;\end{itemize}&#10;&#10;&#10;\end{document}"/>
  <p:tag name="IGUANATEXSIZE" val="24"/>
  <p:tag name="IGUANATEXCURSOR" val="13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8.988"/>
  <p:tag name="LATEXADDIN" val="\documentclass{article}&#10;\usepackage{amsmath, amsfonts}&#10;\pagestyle{empty}&#10;\begin{document}&#10;&#10;\begin{itemize}&#10;&#10;\item  Generalization (using configuration graph): $\forall$ space constructible function $S(n)  \geq&#10;\log n$, NSPACE$(S(n))= $ coNSPACE$(S(n))$.&#10;&#10;&#10;\end{itemize}&#10;&#10;&#10;\end{document}"/>
  <p:tag name="IGUANATEXSIZE" val="24"/>
  <p:tag name="IGUANATEXCURSOR" val="2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4047.244"/>
  <p:tag name="LATEXADDIN" val="\documentclass{article}&#10;\usepackage{amsmath, amsfonts}&#10;\pagestyle{empty}&#10;\begin{document}&#10;&#10;\begin{itemize}&#10;&#10;\item Summarize:&#10;&#10; L $\subseteq$ NL $=$ coNL $\subseteq$ P  $\subseteq$ NP  $\subseteq$ PSPACE $=$ NPSPACE $\subseteq$ EXP $\subseteq$ NEXP&#10;&#10;&#10;&#10;\end{itemize}&#10;&#10;&#10;\end{document}"/>
  <p:tag name="IGUANATEXSIZE" val="24"/>
  <p:tag name="IGUANATEXCURSOR" val="12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62.842"/>
  <p:tag name="LATEXADDIN" val="\documentclass{article}&#10;\usepackage{amsmath, amsfonts}&#10;\pagestyle{empty}&#10;\begin{document}&#10;&#10;\begin{itemize}&#10;&#10;\item NL$_1 =$NSPACE$(\log n)$, NL$_2 =  $ certificate based definition.&#10;&#10;&#10;\end{itemize}&#10;&#10;&#10;\end{document}"/>
  <p:tag name="IGUANATEXSIZE" val="24"/>
  <p:tag name="IGUANATEXCURSOR" val="16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092.239"/>
  <p:tag name="LATEXADDIN" val="\documentclass{article}&#10;\usepackage{amsmath, amsfonts}&#10;\pagestyle{empty}&#10;\begin{document}&#10;&#10;\begin{itemize}&#10;&#10;\item  $\forall   L \in $ NL$_1$, write the non-deterministic choices of the NDTM on a tape, then the&#10;verifier can read them from left to right and follow these choices.&#10;&#10;&#10;&#10;&#10;\end{itemize}&#10;&#10;&#10;\end{document}"/>
  <p:tag name="IGUANATEXSIZE" val="24"/>
  <p:tag name="IGUANATEXCURSOR" val="27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4096.738"/>
  <p:tag name="LATEXADDIN" val="\documentclass{article}&#10;\usepackage{amsmath, amsfonts}&#10;\pagestyle{empty}&#10;\begin{document}&#10;&#10;\begin{itemize}&#10;&#10;\item $ \forall  L \in $ NL$_2$, since the certificate has poly$(n)$ length, the NDTM can guess the&#10;certificate bit by bit and use the verifier to verify it.&#10;&#10;&#10;&#10;\end{itemize}&#10;&#10;&#10;\end{document}"/>
  <p:tag name="IGUANATEXSIZE" val="24"/>
  <p:tag name="IGUANATEXCURSOR" val="26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097.488"/>
  <p:tag name="LATEXADDIN" val="\documentclass{article}&#10;\usepackage{amsmath, amsfonts}&#10;\pagestyle{empty}&#10;\begin{document}&#10;&#10;\begin{itemize}&#10;&#10;\item   Note that the NDTM only has log space so it cannot remember previous bits.&#10;&#10;&#10;\end{itemize}&#10;&#10;&#10;\end{document}"/>
  <p:tag name="IGUANATEXSIZE" val="24"/>
  <p:tag name="IGUANATEXCURSOR" val="11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50.169"/>
  <p:tag name="LATEXADDIN" val="\documentclass{article}&#10;\usepackage{amsmath, amsfonts}&#10;\pagestyle{empty}&#10;\begin{document}&#10;&#10;\begin{itemize}&#10;&#10;\item Similar to coNP, we can define the class coNL.&#10;&#10;&#10;&#10;\end{itemize}&#10;&#10;&#10;\end{document}"/>
  <p:tag name="IGUANATEXSIZE" val="24"/>
  <p:tag name="IGUANATEXCURSOR" val="16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188</Words>
  <Application>Microsoft Office PowerPoint</Application>
  <PresentationFormat>宽屏</PresentationFormat>
  <Paragraphs>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NL and coNL</vt:lpstr>
      <vt:lpstr>Topics</vt:lpstr>
      <vt:lpstr>Recall: the class NL</vt:lpstr>
      <vt:lpstr>Certificate Based Definition of NL</vt:lpstr>
      <vt:lpstr>Certificate Based Definition of NL</vt:lpstr>
      <vt:lpstr>Equivalence of two Definitions.</vt:lpstr>
      <vt:lpstr>The Class coNL</vt:lpstr>
      <vt:lpstr>NL vs coNL</vt:lpstr>
      <vt:lpstr>NL vs coNL</vt:lpstr>
      <vt:lpstr>NL vs coNL</vt:lpstr>
      <vt:lpstr>Read Once Certificate for ¬ PATH</vt:lpstr>
      <vt:lpstr>Read Once Certificate for ¬ PATH</vt:lpstr>
      <vt:lpstr>Read Once Certificate for ¬ PATH</vt:lpstr>
      <vt:lpstr>Read Once Certificate for ¬ PATH</vt:lpstr>
      <vt:lpstr>Read Once Certificate for ¬ PATH</vt:lpstr>
      <vt:lpstr>Read Once Certificate for ¬ PATH</vt:lpstr>
      <vt:lpstr>Read Once Certificate for ¬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and coNL</dc:title>
  <dc:creator>Kuan Cheng</dc:creator>
  <cp:lastModifiedBy>ckk</cp:lastModifiedBy>
  <cp:revision>18</cp:revision>
  <dcterms:created xsi:type="dcterms:W3CDTF">2021-05-20T03:28:44Z</dcterms:created>
  <dcterms:modified xsi:type="dcterms:W3CDTF">2023-04-28T06:20:26Z</dcterms:modified>
</cp:coreProperties>
</file>