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an Cheng" userId="85f134d9dbb33a9b" providerId="LiveId" clId="{91E15EEB-E27F-4462-9734-D35F859BFD4F}"/>
    <pc:docChg chg="undo custSel addSld delSld modSld">
      <pc:chgData name="Kuan Cheng" userId="85f134d9dbb33a9b" providerId="LiveId" clId="{91E15EEB-E27F-4462-9734-D35F859BFD4F}" dt="2021-05-20T07:11:17.327" v="866" actId="20577"/>
      <pc:docMkLst>
        <pc:docMk/>
      </pc:docMkLst>
      <pc:sldChg chg="modSp add del mod">
        <pc:chgData name="Kuan Cheng" userId="85f134d9dbb33a9b" providerId="LiveId" clId="{91E15EEB-E27F-4462-9734-D35F859BFD4F}" dt="2021-05-20T04:25:54.040" v="5"/>
        <pc:sldMkLst>
          <pc:docMk/>
          <pc:sldMk cId="2857381380" sldId="257"/>
        </pc:sldMkLst>
        <pc:spChg chg="mod">
          <ac:chgData name="Kuan Cheng" userId="85f134d9dbb33a9b" providerId="LiveId" clId="{91E15EEB-E27F-4462-9734-D35F859BFD4F}" dt="2021-05-20T04:25:54.040" v="5"/>
          <ac:spMkLst>
            <pc:docMk/>
            <pc:sldMk cId="2857381380" sldId="257"/>
            <ac:spMk id="2" creationId="{D8E11403-6D6E-4C0E-88A5-ECE5C9A89372}"/>
          </ac:spMkLst>
        </pc:spChg>
      </pc:sldChg>
      <pc:sldChg chg="addSp delSp modSp new mod">
        <pc:chgData name="Kuan Cheng" userId="85f134d9dbb33a9b" providerId="LiveId" clId="{91E15EEB-E27F-4462-9734-D35F859BFD4F}" dt="2021-05-20T04:30:22.609" v="49" actId="1076"/>
        <pc:sldMkLst>
          <pc:docMk/>
          <pc:sldMk cId="1212297012" sldId="258"/>
        </pc:sldMkLst>
        <pc:spChg chg="mod">
          <ac:chgData name="Kuan Cheng" userId="85f134d9dbb33a9b" providerId="LiveId" clId="{91E15EEB-E27F-4462-9734-D35F859BFD4F}" dt="2021-05-20T04:26:06.597" v="7"/>
          <ac:spMkLst>
            <pc:docMk/>
            <pc:sldMk cId="1212297012" sldId="258"/>
            <ac:spMk id="2" creationId="{C90E7CCB-BF3B-43C3-ACFC-EB34E5FA37B1}"/>
          </ac:spMkLst>
        </pc:spChg>
        <pc:spChg chg="del mod">
          <ac:chgData name="Kuan Cheng" userId="85f134d9dbb33a9b" providerId="LiveId" clId="{91E15EEB-E27F-4462-9734-D35F859BFD4F}" dt="2021-05-20T04:26:56.636" v="11" actId="478"/>
          <ac:spMkLst>
            <pc:docMk/>
            <pc:sldMk cId="1212297012" sldId="258"/>
            <ac:spMk id="3" creationId="{57288BEB-204C-4115-8A5A-18C477BEE8CD}"/>
          </ac:spMkLst>
        </pc:spChg>
        <pc:spChg chg="add del mod">
          <ac:chgData name="Kuan Cheng" userId="85f134d9dbb33a9b" providerId="LiveId" clId="{91E15EEB-E27F-4462-9734-D35F859BFD4F}" dt="2021-05-20T04:27:01.526" v="12" actId="478"/>
          <ac:spMkLst>
            <pc:docMk/>
            <pc:sldMk cId="1212297012" sldId="258"/>
            <ac:spMk id="5" creationId="{4B94C689-F06A-40B9-A6EC-47496F0BB2A8}"/>
          </ac:spMkLst>
        </pc:spChg>
        <pc:picChg chg="mod">
          <ac:chgData name="Kuan Cheng" userId="85f134d9dbb33a9b" providerId="LiveId" clId="{91E15EEB-E27F-4462-9734-D35F859BFD4F}" dt="2021-05-20T04:27:40.235" v="21" actId="1076"/>
          <ac:picMkLst>
            <pc:docMk/>
            <pc:sldMk cId="1212297012" sldId="258"/>
            <ac:picMk id="7" creationId="{7967C5DD-5330-458D-973C-1D506673D6DC}"/>
          </ac:picMkLst>
        </pc:picChg>
        <pc:picChg chg="mod">
          <ac:chgData name="Kuan Cheng" userId="85f134d9dbb33a9b" providerId="LiveId" clId="{91E15EEB-E27F-4462-9734-D35F859BFD4F}" dt="2021-05-20T04:28:11.325" v="30" actId="1076"/>
          <ac:picMkLst>
            <pc:docMk/>
            <pc:sldMk cId="1212297012" sldId="258"/>
            <ac:picMk id="9" creationId="{0D4B1684-5197-4171-A0FA-BED903E1F70E}"/>
          </ac:picMkLst>
        </pc:picChg>
        <pc:picChg chg="mod">
          <ac:chgData name="Kuan Cheng" userId="85f134d9dbb33a9b" providerId="LiveId" clId="{91E15EEB-E27F-4462-9734-D35F859BFD4F}" dt="2021-05-20T04:28:22.668" v="39" actId="1076"/>
          <ac:picMkLst>
            <pc:docMk/>
            <pc:sldMk cId="1212297012" sldId="258"/>
            <ac:picMk id="11" creationId="{B50619B1-59E2-4E0B-8F22-1695681CF0DF}"/>
          </ac:picMkLst>
        </pc:picChg>
        <pc:picChg chg="mod">
          <ac:chgData name="Kuan Cheng" userId="85f134d9dbb33a9b" providerId="LiveId" clId="{91E15EEB-E27F-4462-9734-D35F859BFD4F}" dt="2021-05-20T04:30:22.609" v="49" actId="1076"/>
          <ac:picMkLst>
            <pc:docMk/>
            <pc:sldMk cId="1212297012" sldId="258"/>
            <ac:picMk id="13" creationId="{61096EB2-C7BA-47B5-AAE2-16EE2DAAED23}"/>
          </ac:picMkLst>
        </pc:picChg>
      </pc:sldChg>
      <pc:sldChg chg="delSp modSp new mod">
        <pc:chgData name="Kuan Cheng" userId="85f134d9dbb33a9b" providerId="LiveId" clId="{91E15EEB-E27F-4462-9734-D35F859BFD4F}" dt="2021-05-20T04:33:21.072" v="102" actId="1076"/>
        <pc:sldMkLst>
          <pc:docMk/>
          <pc:sldMk cId="326487102" sldId="259"/>
        </pc:sldMkLst>
        <pc:spChg chg="mod">
          <ac:chgData name="Kuan Cheng" userId="85f134d9dbb33a9b" providerId="LiveId" clId="{91E15EEB-E27F-4462-9734-D35F859BFD4F}" dt="2021-05-20T04:30:31.992" v="51"/>
          <ac:spMkLst>
            <pc:docMk/>
            <pc:sldMk cId="326487102" sldId="259"/>
            <ac:spMk id="2" creationId="{292F9FCF-BA49-4BAB-A4D5-C2CC64A7681D}"/>
          </ac:spMkLst>
        </pc:spChg>
        <pc:spChg chg="del">
          <ac:chgData name="Kuan Cheng" userId="85f134d9dbb33a9b" providerId="LiveId" clId="{91E15EEB-E27F-4462-9734-D35F859BFD4F}" dt="2021-05-20T04:30:40.866" v="52" actId="478"/>
          <ac:spMkLst>
            <pc:docMk/>
            <pc:sldMk cId="326487102" sldId="259"/>
            <ac:spMk id="3" creationId="{2C4DD42A-4890-4037-B118-7BE8A1977BF1}"/>
          </ac:spMkLst>
        </pc:spChg>
        <pc:picChg chg="mod">
          <ac:chgData name="Kuan Cheng" userId="85f134d9dbb33a9b" providerId="LiveId" clId="{91E15EEB-E27F-4462-9734-D35F859BFD4F}" dt="2021-05-20T04:31:00.163" v="61" actId="1076"/>
          <ac:picMkLst>
            <pc:docMk/>
            <pc:sldMk cId="326487102" sldId="259"/>
            <ac:picMk id="5" creationId="{A21F5D90-5D7C-4845-8E1D-1156F6355691}"/>
          </ac:picMkLst>
        </pc:picChg>
        <pc:picChg chg="del mod">
          <ac:chgData name="Kuan Cheng" userId="85f134d9dbb33a9b" providerId="LiveId" clId="{91E15EEB-E27F-4462-9734-D35F859BFD4F}" dt="2021-05-20T04:32:05.247" v="82" actId="478"/>
          <ac:picMkLst>
            <pc:docMk/>
            <pc:sldMk cId="326487102" sldId="259"/>
            <ac:picMk id="7" creationId="{49AC5B35-62D6-4D18-A430-97E149E81FF4}"/>
          </ac:picMkLst>
        </pc:picChg>
        <pc:picChg chg="mod ord">
          <ac:chgData name="Kuan Cheng" userId="85f134d9dbb33a9b" providerId="LiveId" clId="{91E15EEB-E27F-4462-9734-D35F859BFD4F}" dt="2021-05-20T04:32:05.248" v="84" actId="962"/>
          <ac:picMkLst>
            <pc:docMk/>
            <pc:sldMk cId="326487102" sldId="259"/>
            <ac:picMk id="9" creationId="{A2BC5E99-EF2E-4FCB-97C8-E96F05638D4B}"/>
          </ac:picMkLst>
        </pc:picChg>
        <pc:picChg chg="mod">
          <ac:chgData name="Kuan Cheng" userId="85f134d9dbb33a9b" providerId="LiveId" clId="{91E15EEB-E27F-4462-9734-D35F859BFD4F}" dt="2021-05-20T04:32:35.035" v="93" actId="1076"/>
          <ac:picMkLst>
            <pc:docMk/>
            <pc:sldMk cId="326487102" sldId="259"/>
            <ac:picMk id="11" creationId="{84201607-4615-4830-BBF6-B8282081719B}"/>
          </ac:picMkLst>
        </pc:picChg>
        <pc:picChg chg="mod">
          <ac:chgData name="Kuan Cheng" userId="85f134d9dbb33a9b" providerId="LiveId" clId="{91E15EEB-E27F-4462-9734-D35F859BFD4F}" dt="2021-05-20T04:33:21.072" v="102" actId="1076"/>
          <ac:picMkLst>
            <pc:docMk/>
            <pc:sldMk cId="326487102" sldId="259"/>
            <ac:picMk id="13" creationId="{61990746-1BE8-4250-B72E-C1EEEAB54856}"/>
          </ac:picMkLst>
        </pc:picChg>
      </pc:sldChg>
      <pc:sldChg chg="delSp modSp new mod">
        <pc:chgData name="Kuan Cheng" userId="85f134d9dbb33a9b" providerId="LiveId" clId="{91E15EEB-E27F-4462-9734-D35F859BFD4F}" dt="2021-05-20T06:19:39.141" v="268" actId="962"/>
        <pc:sldMkLst>
          <pc:docMk/>
          <pc:sldMk cId="3085201246" sldId="260"/>
        </pc:sldMkLst>
        <pc:spChg chg="mod">
          <ac:chgData name="Kuan Cheng" userId="85f134d9dbb33a9b" providerId="LiveId" clId="{91E15EEB-E27F-4462-9734-D35F859BFD4F}" dt="2021-05-20T04:33:30.363" v="104"/>
          <ac:spMkLst>
            <pc:docMk/>
            <pc:sldMk cId="3085201246" sldId="260"/>
            <ac:spMk id="2" creationId="{1B22AE1D-0995-4817-8B63-1624A6B5E42A}"/>
          </ac:spMkLst>
        </pc:spChg>
        <pc:spChg chg="del">
          <ac:chgData name="Kuan Cheng" userId="85f134d9dbb33a9b" providerId="LiveId" clId="{91E15EEB-E27F-4462-9734-D35F859BFD4F}" dt="2021-05-20T04:33:38.015" v="105" actId="478"/>
          <ac:spMkLst>
            <pc:docMk/>
            <pc:sldMk cId="3085201246" sldId="260"/>
            <ac:spMk id="3" creationId="{E92E5986-A69B-4D9E-B867-7A2FA069CB90}"/>
          </ac:spMkLst>
        </pc:spChg>
        <pc:picChg chg="del mod">
          <ac:chgData name="Kuan Cheng" userId="85f134d9dbb33a9b" providerId="LiveId" clId="{91E15EEB-E27F-4462-9734-D35F859BFD4F}" dt="2021-05-20T06:08:41.792" v="138" actId="478"/>
          <ac:picMkLst>
            <pc:docMk/>
            <pc:sldMk cId="3085201246" sldId="260"/>
            <ac:picMk id="5" creationId="{7076617A-DFE4-45CE-9CCA-D06F4AA73223}"/>
          </ac:picMkLst>
        </pc:picChg>
        <pc:picChg chg="del mod">
          <ac:chgData name="Kuan Cheng" userId="85f134d9dbb33a9b" providerId="LiveId" clId="{91E15EEB-E27F-4462-9734-D35F859BFD4F}" dt="2021-05-20T06:19:29.790" v="252" actId="478"/>
          <ac:picMkLst>
            <pc:docMk/>
            <pc:sldMk cId="3085201246" sldId="260"/>
            <ac:picMk id="7" creationId="{5338D74A-E8D4-44BC-A9F5-8EE695B36B3B}"/>
          </ac:picMkLst>
        </pc:picChg>
        <pc:picChg chg="mod ord">
          <ac:chgData name="Kuan Cheng" userId="85f134d9dbb33a9b" providerId="LiveId" clId="{91E15EEB-E27F-4462-9734-D35F859BFD4F}" dt="2021-05-20T06:08:41.792" v="140" actId="962"/>
          <ac:picMkLst>
            <pc:docMk/>
            <pc:sldMk cId="3085201246" sldId="260"/>
            <ac:picMk id="9" creationId="{72F198E8-3129-459C-A6F4-2F49D45E4516}"/>
          </ac:picMkLst>
        </pc:picChg>
        <pc:picChg chg="del mod">
          <ac:chgData name="Kuan Cheng" userId="85f134d9dbb33a9b" providerId="LiveId" clId="{91E15EEB-E27F-4462-9734-D35F859BFD4F}" dt="2021-05-20T06:10:10.033" v="161" actId="478"/>
          <ac:picMkLst>
            <pc:docMk/>
            <pc:sldMk cId="3085201246" sldId="260"/>
            <ac:picMk id="11" creationId="{B35A3313-3A1B-421C-A57B-B392296B8C7D}"/>
          </ac:picMkLst>
        </pc:picChg>
        <pc:picChg chg="del mod ord">
          <ac:chgData name="Kuan Cheng" userId="85f134d9dbb33a9b" providerId="LiveId" clId="{91E15EEB-E27F-4462-9734-D35F859BFD4F}" dt="2021-05-20T06:10:18.392" v="175" actId="478"/>
          <ac:picMkLst>
            <pc:docMk/>
            <pc:sldMk cId="3085201246" sldId="260"/>
            <ac:picMk id="13" creationId="{21288402-2BC4-41EE-A802-13816F172747}"/>
          </ac:picMkLst>
        </pc:picChg>
        <pc:picChg chg="del mod ord">
          <ac:chgData name="Kuan Cheng" userId="85f134d9dbb33a9b" providerId="LiveId" clId="{91E15EEB-E27F-4462-9734-D35F859BFD4F}" dt="2021-05-20T06:10:39.543" v="189" actId="478"/>
          <ac:picMkLst>
            <pc:docMk/>
            <pc:sldMk cId="3085201246" sldId="260"/>
            <ac:picMk id="15" creationId="{A1718D93-210B-41E1-A986-73BF2580C8FE}"/>
          </ac:picMkLst>
        </pc:picChg>
        <pc:picChg chg="mod ord">
          <ac:chgData name="Kuan Cheng" userId="85f134d9dbb33a9b" providerId="LiveId" clId="{91E15EEB-E27F-4462-9734-D35F859BFD4F}" dt="2021-05-20T06:10:43.397" v="192" actId="1076"/>
          <ac:picMkLst>
            <pc:docMk/>
            <pc:sldMk cId="3085201246" sldId="260"/>
            <ac:picMk id="17" creationId="{AEF395E8-7762-4965-8B0C-8D15B0BA2DE4}"/>
          </ac:picMkLst>
        </pc:picChg>
        <pc:picChg chg="del mod">
          <ac:chgData name="Kuan Cheng" userId="85f134d9dbb33a9b" providerId="LiveId" clId="{91E15EEB-E27F-4462-9734-D35F859BFD4F}" dt="2021-05-20T06:19:39.141" v="266" actId="478"/>
          <ac:picMkLst>
            <pc:docMk/>
            <pc:sldMk cId="3085201246" sldId="260"/>
            <ac:picMk id="19" creationId="{96B4CA31-59D5-4DC3-A431-97885B6668D3}"/>
          </ac:picMkLst>
        </pc:picChg>
        <pc:picChg chg="mod ord">
          <ac:chgData name="Kuan Cheng" userId="85f134d9dbb33a9b" providerId="LiveId" clId="{91E15EEB-E27F-4462-9734-D35F859BFD4F}" dt="2021-05-20T06:19:29.790" v="254" actId="962"/>
          <ac:picMkLst>
            <pc:docMk/>
            <pc:sldMk cId="3085201246" sldId="260"/>
            <ac:picMk id="21" creationId="{33015F71-08F1-4B1C-8257-F81B2E420F33}"/>
          </ac:picMkLst>
        </pc:picChg>
        <pc:picChg chg="mod ord">
          <ac:chgData name="Kuan Cheng" userId="85f134d9dbb33a9b" providerId="LiveId" clId="{91E15EEB-E27F-4462-9734-D35F859BFD4F}" dt="2021-05-20T06:19:39.141" v="268" actId="962"/>
          <ac:picMkLst>
            <pc:docMk/>
            <pc:sldMk cId="3085201246" sldId="260"/>
            <ac:picMk id="23" creationId="{4672064E-522B-44F8-ADFE-A2BDCAEC335A}"/>
          </ac:picMkLst>
        </pc:picChg>
      </pc:sldChg>
      <pc:sldChg chg="addSp delSp modSp new mod">
        <pc:chgData name="Kuan Cheng" userId="85f134d9dbb33a9b" providerId="LiveId" clId="{91E15EEB-E27F-4462-9734-D35F859BFD4F}" dt="2021-05-20T06:20:06.247" v="314" actId="962"/>
        <pc:sldMkLst>
          <pc:docMk/>
          <pc:sldMk cId="1007991132" sldId="261"/>
        </pc:sldMkLst>
        <pc:spChg chg="mod">
          <ac:chgData name="Kuan Cheng" userId="85f134d9dbb33a9b" providerId="LiveId" clId="{91E15EEB-E27F-4462-9734-D35F859BFD4F}" dt="2021-05-20T06:11:44.711" v="203"/>
          <ac:spMkLst>
            <pc:docMk/>
            <pc:sldMk cId="1007991132" sldId="261"/>
            <ac:spMk id="2" creationId="{8F7E1BFA-4F0A-46E1-95ED-709C421718A9}"/>
          </ac:spMkLst>
        </pc:spChg>
        <pc:spChg chg="del">
          <ac:chgData name="Kuan Cheng" userId="85f134d9dbb33a9b" providerId="LiveId" clId="{91E15EEB-E27F-4462-9734-D35F859BFD4F}" dt="2021-05-20T06:11:56.717" v="205" actId="478"/>
          <ac:spMkLst>
            <pc:docMk/>
            <pc:sldMk cId="1007991132" sldId="261"/>
            <ac:spMk id="3" creationId="{9728DE4B-BB18-401C-BB53-5C968EB61A4E}"/>
          </ac:spMkLst>
        </pc:spChg>
        <pc:picChg chg="add del mod">
          <ac:chgData name="Kuan Cheng" userId="85f134d9dbb33a9b" providerId="LiveId" clId="{91E15EEB-E27F-4462-9734-D35F859BFD4F}" dt="2021-05-20T06:19:47.462" v="283" actId="478"/>
          <ac:picMkLst>
            <pc:docMk/>
            <pc:sldMk cId="1007991132" sldId="261"/>
            <ac:picMk id="4" creationId="{083C209B-6561-43A4-84F6-2321C053D80D}"/>
          </ac:picMkLst>
        </pc:picChg>
        <pc:picChg chg="add mod">
          <ac:chgData name="Kuan Cheng" userId="85f134d9dbb33a9b" providerId="LiveId" clId="{91E15EEB-E27F-4462-9734-D35F859BFD4F}" dt="2021-05-20T06:12:00.694" v="206" actId="1076"/>
          <ac:picMkLst>
            <pc:docMk/>
            <pc:sldMk cId="1007991132" sldId="261"/>
            <ac:picMk id="5" creationId="{0419E9A8-7D9A-4EB1-A61D-28E5F6D7BBE2}"/>
          </ac:picMkLst>
        </pc:picChg>
        <pc:picChg chg="del mod">
          <ac:chgData name="Kuan Cheng" userId="85f134d9dbb33a9b" providerId="LiveId" clId="{91E15EEB-E27F-4462-9734-D35F859BFD4F}" dt="2021-05-20T06:13:21.515" v="227" actId="478"/>
          <ac:picMkLst>
            <pc:docMk/>
            <pc:sldMk cId="1007991132" sldId="261"/>
            <ac:picMk id="7" creationId="{BC0F73B7-EF82-4B5E-88ED-DBA42CF140F9}"/>
          </ac:picMkLst>
        </pc:picChg>
        <pc:picChg chg="del mod ord">
          <ac:chgData name="Kuan Cheng" userId="85f134d9dbb33a9b" providerId="LiveId" clId="{91E15EEB-E27F-4462-9734-D35F859BFD4F}" dt="2021-05-20T06:19:59.509" v="298" actId="478"/>
          <ac:picMkLst>
            <pc:docMk/>
            <pc:sldMk cId="1007991132" sldId="261"/>
            <ac:picMk id="9" creationId="{10C008C2-3787-452F-8318-936354F92E13}"/>
          </ac:picMkLst>
        </pc:picChg>
        <pc:picChg chg="del mod">
          <ac:chgData name="Kuan Cheng" userId="85f134d9dbb33a9b" providerId="LiveId" clId="{91E15EEB-E27F-4462-9734-D35F859BFD4F}" dt="2021-05-20T06:20:06.247" v="312" actId="478"/>
          <ac:picMkLst>
            <pc:docMk/>
            <pc:sldMk cId="1007991132" sldId="261"/>
            <ac:picMk id="11" creationId="{7CAD9A91-9325-413E-847A-290B102D97B2}"/>
          </ac:picMkLst>
        </pc:picChg>
        <pc:picChg chg="mod ord">
          <ac:chgData name="Kuan Cheng" userId="85f134d9dbb33a9b" providerId="LiveId" clId="{91E15EEB-E27F-4462-9734-D35F859BFD4F}" dt="2021-05-20T06:19:47.463" v="285" actId="962"/>
          <ac:picMkLst>
            <pc:docMk/>
            <pc:sldMk cId="1007991132" sldId="261"/>
            <ac:picMk id="13" creationId="{DAE6A552-2FA8-409D-8511-5BD6A4F92A1D}"/>
          </ac:picMkLst>
        </pc:picChg>
        <pc:picChg chg="mod ord">
          <ac:chgData name="Kuan Cheng" userId="85f134d9dbb33a9b" providerId="LiveId" clId="{91E15EEB-E27F-4462-9734-D35F859BFD4F}" dt="2021-05-20T06:19:59.510" v="300" actId="962"/>
          <ac:picMkLst>
            <pc:docMk/>
            <pc:sldMk cId="1007991132" sldId="261"/>
            <ac:picMk id="15" creationId="{2DC01496-CEAA-43C8-B551-1FED8CAA77AE}"/>
          </ac:picMkLst>
        </pc:picChg>
        <pc:picChg chg="mod ord">
          <ac:chgData name="Kuan Cheng" userId="85f134d9dbb33a9b" providerId="LiveId" clId="{91E15EEB-E27F-4462-9734-D35F859BFD4F}" dt="2021-05-20T06:20:06.247" v="314" actId="962"/>
          <ac:picMkLst>
            <pc:docMk/>
            <pc:sldMk cId="1007991132" sldId="261"/>
            <ac:picMk id="17" creationId="{A33291C6-ECDE-440F-8411-89B01D2CE5A6}"/>
          </ac:picMkLst>
        </pc:picChg>
      </pc:sldChg>
      <pc:sldChg chg="addSp delSp modSp new mod">
        <pc:chgData name="Kuan Cheng" userId="85f134d9dbb33a9b" providerId="LiveId" clId="{91E15EEB-E27F-4462-9734-D35F859BFD4F}" dt="2021-05-20T06:23:55.074" v="351" actId="962"/>
        <pc:sldMkLst>
          <pc:docMk/>
          <pc:sldMk cId="1963430304" sldId="262"/>
        </pc:sldMkLst>
        <pc:spChg chg="mod">
          <ac:chgData name="Kuan Cheng" userId="85f134d9dbb33a9b" providerId="LiveId" clId="{91E15EEB-E27F-4462-9734-D35F859BFD4F}" dt="2021-05-20T06:20:38.567" v="316"/>
          <ac:spMkLst>
            <pc:docMk/>
            <pc:sldMk cId="1963430304" sldId="262"/>
            <ac:spMk id="2" creationId="{4048107C-9411-4AAF-910F-06BA5EBB4857}"/>
          </ac:spMkLst>
        </pc:spChg>
        <pc:spChg chg="del">
          <ac:chgData name="Kuan Cheng" userId="85f134d9dbb33a9b" providerId="LiveId" clId="{91E15EEB-E27F-4462-9734-D35F859BFD4F}" dt="2021-05-20T06:20:42.593" v="318" actId="478"/>
          <ac:spMkLst>
            <pc:docMk/>
            <pc:sldMk cId="1963430304" sldId="262"/>
            <ac:spMk id="3" creationId="{8D5DBEAC-2396-4EB7-AFC4-6E6309C32DC7}"/>
          </ac:spMkLst>
        </pc:spChg>
        <pc:picChg chg="add mod">
          <ac:chgData name="Kuan Cheng" userId="85f134d9dbb33a9b" providerId="LiveId" clId="{91E15EEB-E27F-4462-9734-D35F859BFD4F}" dt="2021-05-20T06:20:44.015" v="319" actId="1076"/>
          <ac:picMkLst>
            <pc:docMk/>
            <pc:sldMk cId="1963430304" sldId="262"/>
            <ac:picMk id="4" creationId="{96BF173B-6D8E-4B4D-8A40-6E5EF158D984}"/>
          </ac:picMkLst>
        </pc:picChg>
        <pc:picChg chg="mod">
          <ac:chgData name="Kuan Cheng" userId="85f134d9dbb33a9b" providerId="LiveId" clId="{91E15EEB-E27F-4462-9734-D35F859BFD4F}" dt="2021-05-20T06:21:54.081" v="328" actId="1076"/>
          <ac:picMkLst>
            <pc:docMk/>
            <pc:sldMk cId="1963430304" sldId="262"/>
            <ac:picMk id="6" creationId="{A931FEF5-5EB7-4705-B561-E859FA8D1D35}"/>
          </ac:picMkLst>
        </pc:picChg>
        <pc:picChg chg="del mod">
          <ac:chgData name="Kuan Cheng" userId="85f134d9dbb33a9b" providerId="LiveId" clId="{91E15EEB-E27F-4462-9734-D35F859BFD4F}" dt="2021-05-20T06:23:55.074" v="349" actId="478"/>
          <ac:picMkLst>
            <pc:docMk/>
            <pc:sldMk cId="1963430304" sldId="262"/>
            <ac:picMk id="8" creationId="{064D07C3-5066-433E-B182-C9D48C8E7AA0}"/>
          </ac:picMkLst>
        </pc:picChg>
        <pc:picChg chg="mod ord">
          <ac:chgData name="Kuan Cheng" userId="85f134d9dbb33a9b" providerId="LiveId" clId="{91E15EEB-E27F-4462-9734-D35F859BFD4F}" dt="2021-05-20T06:23:55.074" v="351" actId="962"/>
          <ac:picMkLst>
            <pc:docMk/>
            <pc:sldMk cId="1963430304" sldId="262"/>
            <ac:picMk id="10" creationId="{CA023157-EC0C-4CE8-B04C-A0E1E7912626}"/>
          </ac:picMkLst>
        </pc:picChg>
      </pc:sldChg>
      <pc:sldChg chg="addSp delSp modSp new mod">
        <pc:chgData name="Kuan Cheng" userId="85f134d9dbb33a9b" providerId="LiveId" clId="{91E15EEB-E27F-4462-9734-D35F859BFD4F}" dt="2021-05-20T06:37:38.647" v="454" actId="962"/>
        <pc:sldMkLst>
          <pc:docMk/>
          <pc:sldMk cId="236735997" sldId="263"/>
        </pc:sldMkLst>
        <pc:spChg chg="mod">
          <ac:chgData name="Kuan Cheng" userId="85f134d9dbb33a9b" providerId="LiveId" clId="{91E15EEB-E27F-4462-9734-D35F859BFD4F}" dt="2021-05-20T06:24:04.346" v="353"/>
          <ac:spMkLst>
            <pc:docMk/>
            <pc:sldMk cId="236735997" sldId="263"/>
            <ac:spMk id="2" creationId="{AEC3BD6F-92F2-4A2A-B5F9-33A54ECBADF2}"/>
          </ac:spMkLst>
        </pc:spChg>
        <pc:spChg chg="del">
          <ac:chgData name="Kuan Cheng" userId="85f134d9dbb33a9b" providerId="LiveId" clId="{91E15EEB-E27F-4462-9734-D35F859BFD4F}" dt="2021-05-20T06:24:18.539" v="354" actId="478"/>
          <ac:spMkLst>
            <pc:docMk/>
            <pc:sldMk cId="236735997" sldId="263"/>
            <ac:spMk id="3" creationId="{D900B6D3-65DE-4E9C-BFB3-5281F25E7BF6}"/>
          </ac:spMkLst>
        </pc:spChg>
        <pc:spChg chg="add mod">
          <ac:chgData name="Kuan Cheng" userId="85f134d9dbb33a9b" providerId="LiveId" clId="{91E15EEB-E27F-4462-9734-D35F859BFD4F}" dt="2021-05-20T06:36:46.227" v="430" actId="1076"/>
          <ac:spMkLst>
            <pc:docMk/>
            <pc:sldMk cId="236735997" sldId="263"/>
            <ac:spMk id="16" creationId="{D29B10CF-DCFF-4B21-A954-617B97EC4E6B}"/>
          </ac:spMkLst>
        </pc:spChg>
        <pc:spChg chg="add mod">
          <ac:chgData name="Kuan Cheng" userId="85f134d9dbb33a9b" providerId="LiveId" clId="{91E15EEB-E27F-4462-9734-D35F859BFD4F}" dt="2021-05-20T06:37:15.873" v="433" actId="13822"/>
          <ac:spMkLst>
            <pc:docMk/>
            <pc:sldMk cId="236735997" sldId="263"/>
            <ac:spMk id="17" creationId="{8DB4F6AF-CDCC-4FB9-A3B1-6CD2391F0625}"/>
          </ac:spMkLst>
        </pc:spChg>
        <pc:picChg chg="del mod">
          <ac:chgData name="Kuan Cheng" userId="85f134d9dbb33a9b" providerId="LiveId" clId="{91E15EEB-E27F-4462-9734-D35F859BFD4F}" dt="2021-05-20T06:28:49.822" v="375" actId="478"/>
          <ac:picMkLst>
            <pc:docMk/>
            <pc:sldMk cId="236735997" sldId="263"/>
            <ac:picMk id="5" creationId="{3CD98172-1689-48D0-B5F1-7D7EFFBFE460}"/>
          </ac:picMkLst>
        </pc:picChg>
        <pc:picChg chg="mod ord">
          <ac:chgData name="Kuan Cheng" userId="85f134d9dbb33a9b" providerId="LiveId" clId="{91E15EEB-E27F-4462-9734-D35F859BFD4F}" dt="2021-05-20T06:28:49.822" v="377" actId="962"/>
          <ac:picMkLst>
            <pc:docMk/>
            <pc:sldMk cId="236735997" sldId="263"/>
            <ac:picMk id="7" creationId="{E09C4373-B903-4C65-9184-359EDF115C22}"/>
          </ac:picMkLst>
        </pc:picChg>
        <pc:picChg chg="mod">
          <ac:chgData name="Kuan Cheng" userId="85f134d9dbb33a9b" providerId="LiveId" clId="{91E15EEB-E27F-4462-9734-D35F859BFD4F}" dt="2021-05-20T06:30:05.926" v="386" actId="1076"/>
          <ac:picMkLst>
            <pc:docMk/>
            <pc:sldMk cId="236735997" sldId="263"/>
            <ac:picMk id="9" creationId="{0ABB9DE8-9511-4A0C-8339-7FD51E92FD07}"/>
          </ac:picMkLst>
        </pc:picChg>
        <pc:picChg chg="del mod">
          <ac:chgData name="Kuan Cheng" userId="85f134d9dbb33a9b" providerId="LiveId" clId="{91E15EEB-E27F-4462-9734-D35F859BFD4F}" dt="2021-05-20T06:32:33.451" v="407" actId="478"/>
          <ac:picMkLst>
            <pc:docMk/>
            <pc:sldMk cId="236735997" sldId="263"/>
            <ac:picMk id="11" creationId="{A5F1CB6B-C055-4CC8-964F-BA6A85C730DB}"/>
          </ac:picMkLst>
        </pc:picChg>
        <pc:picChg chg="mod ord">
          <ac:chgData name="Kuan Cheng" userId="85f134d9dbb33a9b" providerId="LiveId" clId="{91E15EEB-E27F-4462-9734-D35F859BFD4F}" dt="2021-05-20T06:32:33.451" v="409" actId="962"/>
          <ac:picMkLst>
            <pc:docMk/>
            <pc:sldMk cId="236735997" sldId="263"/>
            <ac:picMk id="13" creationId="{3A56C713-7ED5-4250-931A-4BCE8656F779}"/>
          </ac:picMkLst>
        </pc:picChg>
        <pc:picChg chg="mod">
          <ac:chgData name="Kuan Cheng" userId="85f134d9dbb33a9b" providerId="LiveId" clId="{91E15EEB-E27F-4462-9734-D35F859BFD4F}" dt="2021-05-20T06:35:49.183" v="418" actId="1076"/>
          <ac:picMkLst>
            <pc:docMk/>
            <pc:sldMk cId="236735997" sldId="263"/>
            <ac:picMk id="15" creationId="{6ECC9657-4FE5-41EE-B168-E7B35EE9DA0D}"/>
          </ac:picMkLst>
        </pc:picChg>
        <pc:picChg chg="del mod">
          <ac:chgData name="Kuan Cheng" userId="85f134d9dbb33a9b" providerId="LiveId" clId="{91E15EEB-E27F-4462-9734-D35F859BFD4F}" dt="2021-05-20T06:37:38.647" v="452" actId="478"/>
          <ac:picMkLst>
            <pc:docMk/>
            <pc:sldMk cId="236735997" sldId="263"/>
            <ac:picMk id="19" creationId="{6430C36D-3DBA-4376-9730-35387DCDC309}"/>
          </ac:picMkLst>
        </pc:picChg>
        <pc:picChg chg="mod ord">
          <ac:chgData name="Kuan Cheng" userId="85f134d9dbb33a9b" providerId="LiveId" clId="{91E15EEB-E27F-4462-9734-D35F859BFD4F}" dt="2021-05-20T06:37:38.647" v="454" actId="962"/>
          <ac:picMkLst>
            <pc:docMk/>
            <pc:sldMk cId="236735997" sldId="263"/>
            <ac:picMk id="21" creationId="{376C79BA-0E98-438A-9225-DE110C5D05EF}"/>
          </ac:picMkLst>
        </pc:picChg>
      </pc:sldChg>
      <pc:sldChg chg="addSp delSp modSp new mod">
        <pc:chgData name="Kuan Cheng" userId="85f134d9dbb33a9b" providerId="LiveId" clId="{91E15EEB-E27F-4462-9734-D35F859BFD4F}" dt="2021-05-20T06:42:58.933" v="542" actId="1076"/>
        <pc:sldMkLst>
          <pc:docMk/>
          <pc:sldMk cId="1828483469" sldId="264"/>
        </pc:sldMkLst>
        <pc:spChg chg="mod">
          <ac:chgData name="Kuan Cheng" userId="85f134d9dbb33a9b" providerId="LiveId" clId="{91E15EEB-E27F-4462-9734-D35F859BFD4F}" dt="2021-05-20T06:37:52.074" v="456"/>
          <ac:spMkLst>
            <pc:docMk/>
            <pc:sldMk cId="1828483469" sldId="264"/>
            <ac:spMk id="2" creationId="{FD6BD77B-9A21-49E0-A9C0-3C6003F50F0F}"/>
          </ac:spMkLst>
        </pc:spChg>
        <pc:spChg chg="del">
          <ac:chgData name="Kuan Cheng" userId="85f134d9dbb33a9b" providerId="LiveId" clId="{91E15EEB-E27F-4462-9734-D35F859BFD4F}" dt="2021-05-20T06:38:18.795" v="457" actId="478"/>
          <ac:spMkLst>
            <pc:docMk/>
            <pc:sldMk cId="1828483469" sldId="264"/>
            <ac:spMk id="3" creationId="{28811624-BFE3-4B61-963E-76B0EC0BF019}"/>
          </ac:spMkLst>
        </pc:spChg>
        <pc:picChg chg="add del mod">
          <ac:chgData name="Kuan Cheng" userId="85f134d9dbb33a9b" providerId="LiveId" clId="{91E15EEB-E27F-4462-9734-D35F859BFD4F}" dt="2021-05-20T06:38:57.101" v="472" actId="478"/>
          <ac:picMkLst>
            <pc:docMk/>
            <pc:sldMk cId="1828483469" sldId="264"/>
            <ac:picMk id="4" creationId="{5E9A0D45-2038-4B31-A0B4-C3D78B3F9D8A}"/>
          </ac:picMkLst>
        </pc:picChg>
        <pc:picChg chg="del mod ord">
          <ac:chgData name="Kuan Cheng" userId="85f134d9dbb33a9b" providerId="LiveId" clId="{91E15EEB-E27F-4462-9734-D35F859BFD4F}" dt="2021-05-20T06:39:00.882" v="484" actId="478"/>
          <ac:picMkLst>
            <pc:docMk/>
            <pc:sldMk cId="1828483469" sldId="264"/>
            <ac:picMk id="6" creationId="{D7CB2F68-3481-4D46-88B0-D8FCF7447B4C}"/>
          </ac:picMkLst>
        </pc:picChg>
        <pc:picChg chg="mod ord">
          <ac:chgData name="Kuan Cheng" userId="85f134d9dbb33a9b" providerId="LiveId" clId="{91E15EEB-E27F-4462-9734-D35F859BFD4F}" dt="2021-05-20T06:39:00.882" v="486" actId="962"/>
          <ac:picMkLst>
            <pc:docMk/>
            <pc:sldMk cId="1828483469" sldId="264"/>
            <ac:picMk id="8" creationId="{DE0FF4E8-76B9-4602-8979-C7DC34283016}"/>
          </ac:picMkLst>
        </pc:picChg>
        <pc:picChg chg="del mod">
          <ac:chgData name="Kuan Cheng" userId="85f134d9dbb33a9b" providerId="LiveId" clId="{91E15EEB-E27F-4462-9734-D35F859BFD4F}" dt="2021-05-20T06:40:56.584" v="517" actId="478"/>
          <ac:picMkLst>
            <pc:docMk/>
            <pc:sldMk cId="1828483469" sldId="264"/>
            <ac:picMk id="10" creationId="{3ACA8463-1CA5-45AC-95A5-742CD882C005}"/>
          </ac:picMkLst>
        </pc:picChg>
        <pc:picChg chg="del mod">
          <ac:chgData name="Kuan Cheng" userId="85f134d9dbb33a9b" providerId="LiveId" clId="{91E15EEB-E27F-4462-9734-D35F859BFD4F}" dt="2021-05-20T06:40:57.841" v="520" actId="478"/>
          <ac:picMkLst>
            <pc:docMk/>
            <pc:sldMk cId="1828483469" sldId="264"/>
            <ac:picMk id="12" creationId="{BF324CE6-D73A-4D18-87C0-87B8278502CF}"/>
          </ac:picMkLst>
        </pc:picChg>
        <pc:picChg chg="mod ord">
          <ac:chgData name="Kuan Cheng" userId="85f134d9dbb33a9b" providerId="LiveId" clId="{91E15EEB-E27F-4462-9734-D35F859BFD4F}" dt="2021-05-20T06:42:56.134" v="540" actId="1076"/>
          <ac:picMkLst>
            <pc:docMk/>
            <pc:sldMk cId="1828483469" sldId="264"/>
            <ac:picMk id="14" creationId="{12C7194D-7096-483F-B03A-FF3B8C68013B}"/>
          </ac:picMkLst>
        </pc:picChg>
        <pc:picChg chg="mod">
          <ac:chgData name="Kuan Cheng" userId="85f134d9dbb33a9b" providerId="LiveId" clId="{91E15EEB-E27F-4462-9734-D35F859BFD4F}" dt="2021-05-20T06:42:57.742" v="541" actId="1076"/>
          <ac:picMkLst>
            <pc:docMk/>
            <pc:sldMk cId="1828483469" sldId="264"/>
            <ac:picMk id="16" creationId="{55BFFAA2-55C5-4B7C-91FF-822ACF733FF4}"/>
          </ac:picMkLst>
        </pc:picChg>
        <pc:picChg chg="mod">
          <ac:chgData name="Kuan Cheng" userId="85f134d9dbb33a9b" providerId="LiveId" clId="{91E15EEB-E27F-4462-9734-D35F859BFD4F}" dt="2021-05-20T06:42:58.933" v="542" actId="1076"/>
          <ac:picMkLst>
            <pc:docMk/>
            <pc:sldMk cId="1828483469" sldId="264"/>
            <ac:picMk id="18" creationId="{D19F6703-ADAD-4A75-B53D-891D2D3B1EA5}"/>
          </ac:picMkLst>
        </pc:picChg>
      </pc:sldChg>
      <pc:sldChg chg="delSp modSp new mod">
        <pc:chgData name="Kuan Cheng" userId="85f134d9dbb33a9b" providerId="LiveId" clId="{91E15EEB-E27F-4462-9734-D35F859BFD4F}" dt="2021-05-20T06:47:01.621" v="572" actId="1076"/>
        <pc:sldMkLst>
          <pc:docMk/>
          <pc:sldMk cId="1422436219" sldId="265"/>
        </pc:sldMkLst>
        <pc:spChg chg="mod">
          <ac:chgData name="Kuan Cheng" userId="85f134d9dbb33a9b" providerId="LiveId" clId="{91E15EEB-E27F-4462-9734-D35F859BFD4F}" dt="2021-05-20T06:44:16.900" v="544"/>
          <ac:spMkLst>
            <pc:docMk/>
            <pc:sldMk cId="1422436219" sldId="265"/>
            <ac:spMk id="2" creationId="{88B7185B-AAF9-472D-9785-43C5C81CEBD2}"/>
          </ac:spMkLst>
        </pc:spChg>
        <pc:spChg chg="del">
          <ac:chgData name="Kuan Cheng" userId="85f134d9dbb33a9b" providerId="LiveId" clId="{91E15EEB-E27F-4462-9734-D35F859BFD4F}" dt="2021-05-20T06:44:26.585" v="545" actId="478"/>
          <ac:spMkLst>
            <pc:docMk/>
            <pc:sldMk cId="1422436219" sldId="265"/>
            <ac:spMk id="3" creationId="{29834D0C-4D40-4E44-B1CE-3B3B25145E03}"/>
          </ac:spMkLst>
        </pc:spChg>
        <pc:picChg chg="mod">
          <ac:chgData name="Kuan Cheng" userId="85f134d9dbb33a9b" providerId="LiveId" clId="{91E15EEB-E27F-4462-9734-D35F859BFD4F}" dt="2021-05-20T06:44:41.594" v="554" actId="1076"/>
          <ac:picMkLst>
            <pc:docMk/>
            <pc:sldMk cId="1422436219" sldId="265"/>
            <ac:picMk id="5" creationId="{588FD2DE-BC1C-4BBA-A73C-04F6E976DF11}"/>
          </ac:picMkLst>
        </pc:picChg>
        <pc:picChg chg="mod">
          <ac:chgData name="Kuan Cheng" userId="85f134d9dbb33a9b" providerId="LiveId" clId="{91E15EEB-E27F-4462-9734-D35F859BFD4F}" dt="2021-05-20T06:45:44.857" v="563" actId="1076"/>
          <ac:picMkLst>
            <pc:docMk/>
            <pc:sldMk cId="1422436219" sldId="265"/>
            <ac:picMk id="7" creationId="{41330AFC-E632-4714-98A0-50557E5E3E35}"/>
          </ac:picMkLst>
        </pc:picChg>
        <pc:picChg chg="mod">
          <ac:chgData name="Kuan Cheng" userId="85f134d9dbb33a9b" providerId="LiveId" clId="{91E15EEB-E27F-4462-9734-D35F859BFD4F}" dt="2021-05-20T06:47:01.621" v="572" actId="1076"/>
          <ac:picMkLst>
            <pc:docMk/>
            <pc:sldMk cId="1422436219" sldId="265"/>
            <ac:picMk id="9" creationId="{F84F405B-D3DE-4425-90DB-A5759517DAAF}"/>
          </ac:picMkLst>
        </pc:picChg>
      </pc:sldChg>
      <pc:sldChg chg="addSp delSp modSp new mod">
        <pc:chgData name="Kuan Cheng" userId="85f134d9dbb33a9b" providerId="LiveId" clId="{91E15EEB-E27F-4462-9734-D35F859BFD4F}" dt="2021-05-20T06:50:07.453" v="640" actId="1076"/>
        <pc:sldMkLst>
          <pc:docMk/>
          <pc:sldMk cId="3423683863" sldId="266"/>
        </pc:sldMkLst>
        <pc:spChg chg="mod">
          <ac:chgData name="Kuan Cheng" userId="85f134d9dbb33a9b" providerId="LiveId" clId="{91E15EEB-E27F-4462-9734-D35F859BFD4F}" dt="2021-05-20T06:47:12.400" v="574"/>
          <ac:spMkLst>
            <pc:docMk/>
            <pc:sldMk cId="3423683863" sldId="266"/>
            <ac:spMk id="2" creationId="{95117CCE-21E7-4281-A350-3442310513F8}"/>
          </ac:spMkLst>
        </pc:spChg>
        <pc:spChg chg="del">
          <ac:chgData name="Kuan Cheng" userId="85f134d9dbb33a9b" providerId="LiveId" clId="{91E15EEB-E27F-4462-9734-D35F859BFD4F}" dt="2021-05-20T06:47:14.427" v="575" actId="478"/>
          <ac:spMkLst>
            <pc:docMk/>
            <pc:sldMk cId="3423683863" sldId="266"/>
            <ac:spMk id="3" creationId="{09336D8A-059E-48E1-BDD4-36737722A89F}"/>
          </ac:spMkLst>
        </pc:spChg>
        <pc:picChg chg="add mod">
          <ac:chgData name="Kuan Cheng" userId="85f134d9dbb33a9b" providerId="LiveId" clId="{91E15EEB-E27F-4462-9734-D35F859BFD4F}" dt="2021-05-20T06:49:46.803" v="635" actId="1076"/>
          <ac:picMkLst>
            <pc:docMk/>
            <pc:sldMk cId="3423683863" sldId="266"/>
            <ac:picMk id="4" creationId="{773BC391-532B-4F45-8FD6-8D2C44AAD175}"/>
          </ac:picMkLst>
        </pc:picChg>
        <pc:picChg chg="del mod">
          <ac:chgData name="Kuan Cheng" userId="85f134d9dbb33a9b" providerId="LiveId" clId="{91E15EEB-E27F-4462-9734-D35F859BFD4F}" dt="2021-05-20T06:48:32.170" v="608" actId="478"/>
          <ac:picMkLst>
            <pc:docMk/>
            <pc:sldMk cId="3423683863" sldId="266"/>
            <ac:picMk id="6" creationId="{DA18DCA6-6B17-4B48-8B7D-074F6A8E5933}"/>
          </ac:picMkLst>
        </pc:picChg>
        <pc:picChg chg="del mod">
          <ac:chgData name="Kuan Cheng" userId="85f134d9dbb33a9b" providerId="LiveId" clId="{91E15EEB-E27F-4462-9734-D35F859BFD4F}" dt="2021-05-20T06:48:38.792" v="622" actId="478"/>
          <ac:picMkLst>
            <pc:docMk/>
            <pc:sldMk cId="3423683863" sldId="266"/>
            <ac:picMk id="8" creationId="{6CDB222F-86CA-4838-B616-A98235EA0E11}"/>
          </ac:picMkLst>
        </pc:picChg>
        <pc:picChg chg="mod ord">
          <ac:chgData name="Kuan Cheng" userId="85f134d9dbb33a9b" providerId="LiveId" clId="{91E15EEB-E27F-4462-9734-D35F859BFD4F}" dt="2021-05-20T06:49:49.565" v="636" actId="1076"/>
          <ac:picMkLst>
            <pc:docMk/>
            <pc:sldMk cId="3423683863" sldId="266"/>
            <ac:picMk id="10" creationId="{5160E92B-423E-40EA-A8FF-A00898A6CC05}"/>
          </ac:picMkLst>
        </pc:picChg>
        <pc:picChg chg="mod ord">
          <ac:chgData name="Kuan Cheng" userId="85f134d9dbb33a9b" providerId="LiveId" clId="{91E15EEB-E27F-4462-9734-D35F859BFD4F}" dt="2021-05-20T06:50:04.185" v="639" actId="1076"/>
          <ac:picMkLst>
            <pc:docMk/>
            <pc:sldMk cId="3423683863" sldId="266"/>
            <ac:picMk id="12" creationId="{98E487F8-32E8-43A7-BBDF-4C9DFFDB6D96}"/>
          </ac:picMkLst>
        </pc:picChg>
        <pc:picChg chg="mod">
          <ac:chgData name="Kuan Cheng" userId="85f134d9dbb33a9b" providerId="LiveId" clId="{91E15EEB-E27F-4462-9734-D35F859BFD4F}" dt="2021-05-20T06:50:07.453" v="640" actId="1076"/>
          <ac:picMkLst>
            <pc:docMk/>
            <pc:sldMk cId="3423683863" sldId="266"/>
            <ac:picMk id="14" creationId="{0FA3EF12-A9B7-4D9E-9ED4-D3B0711DA9FA}"/>
          </ac:picMkLst>
        </pc:picChg>
      </pc:sldChg>
      <pc:sldChg chg="delSp modSp new mod">
        <pc:chgData name="Kuan Cheng" userId="85f134d9dbb33a9b" providerId="LiveId" clId="{91E15EEB-E27F-4462-9734-D35F859BFD4F}" dt="2021-05-20T06:57:06.179" v="704" actId="1076"/>
        <pc:sldMkLst>
          <pc:docMk/>
          <pc:sldMk cId="3926270189" sldId="267"/>
        </pc:sldMkLst>
        <pc:spChg chg="mod">
          <ac:chgData name="Kuan Cheng" userId="85f134d9dbb33a9b" providerId="LiveId" clId="{91E15EEB-E27F-4462-9734-D35F859BFD4F}" dt="2021-05-20T06:50:44.605" v="642"/>
          <ac:spMkLst>
            <pc:docMk/>
            <pc:sldMk cId="3926270189" sldId="267"/>
            <ac:spMk id="2" creationId="{321CB12F-92AC-402A-9370-AA35CA21CDDE}"/>
          </ac:spMkLst>
        </pc:spChg>
        <pc:spChg chg="del">
          <ac:chgData name="Kuan Cheng" userId="85f134d9dbb33a9b" providerId="LiveId" clId="{91E15EEB-E27F-4462-9734-D35F859BFD4F}" dt="2021-05-20T06:50:59.720" v="643" actId="478"/>
          <ac:spMkLst>
            <pc:docMk/>
            <pc:sldMk cId="3926270189" sldId="267"/>
            <ac:spMk id="3" creationId="{6856EF0A-16B8-4587-9CAA-637DB0AE2037}"/>
          </ac:spMkLst>
        </pc:spChg>
        <pc:picChg chg="mod">
          <ac:chgData name="Kuan Cheng" userId="85f134d9dbb33a9b" providerId="LiveId" clId="{91E15EEB-E27F-4462-9734-D35F859BFD4F}" dt="2021-05-20T06:54:28.956" v="685" actId="1076"/>
          <ac:picMkLst>
            <pc:docMk/>
            <pc:sldMk cId="3926270189" sldId="267"/>
            <ac:picMk id="5" creationId="{1C13F63A-4452-446E-8D68-D866FFF88138}"/>
          </ac:picMkLst>
        </pc:picChg>
        <pc:picChg chg="del mod">
          <ac:chgData name="Kuan Cheng" userId="85f134d9dbb33a9b" providerId="LiveId" clId="{91E15EEB-E27F-4462-9734-D35F859BFD4F}" dt="2021-05-20T06:54:05.146" v="673" actId="478"/>
          <ac:picMkLst>
            <pc:docMk/>
            <pc:sldMk cId="3926270189" sldId="267"/>
            <ac:picMk id="7" creationId="{AE1E9806-83C9-4E45-8172-C504FCAE1D10}"/>
          </ac:picMkLst>
        </pc:picChg>
        <pc:picChg chg="mod ord">
          <ac:chgData name="Kuan Cheng" userId="85f134d9dbb33a9b" providerId="LiveId" clId="{91E15EEB-E27F-4462-9734-D35F859BFD4F}" dt="2021-05-20T06:54:05.146" v="675" actId="962"/>
          <ac:picMkLst>
            <pc:docMk/>
            <pc:sldMk cId="3926270189" sldId="267"/>
            <ac:picMk id="9" creationId="{2EB3DE1E-0DF7-4F2F-A783-E3937AD8D731}"/>
          </ac:picMkLst>
        </pc:picChg>
        <pc:picChg chg="mod">
          <ac:chgData name="Kuan Cheng" userId="85f134d9dbb33a9b" providerId="LiveId" clId="{91E15EEB-E27F-4462-9734-D35F859BFD4F}" dt="2021-05-20T06:54:31.383" v="686" actId="1076"/>
          <ac:picMkLst>
            <pc:docMk/>
            <pc:sldMk cId="3926270189" sldId="267"/>
            <ac:picMk id="11" creationId="{B1E92120-AB00-4277-BC3F-6623FBC31A3F}"/>
          </ac:picMkLst>
        </pc:picChg>
        <pc:picChg chg="mod">
          <ac:chgData name="Kuan Cheng" userId="85f134d9dbb33a9b" providerId="LiveId" clId="{91E15EEB-E27F-4462-9734-D35F859BFD4F}" dt="2021-05-20T06:55:41.781" v="695" actId="1076"/>
          <ac:picMkLst>
            <pc:docMk/>
            <pc:sldMk cId="3926270189" sldId="267"/>
            <ac:picMk id="13" creationId="{7C91F3E2-4140-45C3-ABBD-E0EEA2E3CE62}"/>
          </ac:picMkLst>
        </pc:picChg>
        <pc:picChg chg="mod">
          <ac:chgData name="Kuan Cheng" userId="85f134d9dbb33a9b" providerId="LiveId" clId="{91E15EEB-E27F-4462-9734-D35F859BFD4F}" dt="2021-05-20T06:57:06.179" v="704" actId="1076"/>
          <ac:picMkLst>
            <pc:docMk/>
            <pc:sldMk cId="3926270189" sldId="267"/>
            <ac:picMk id="15" creationId="{8CFDBA2C-3393-482D-92EB-7DC06F76A7BE}"/>
          </ac:picMkLst>
        </pc:picChg>
      </pc:sldChg>
      <pc:sldChg chg="addSp delSp modSp new mod">
        <pc:chgData name="Kuan Cheng" userId="85f134d9dbb33a9b" providerId="LiveId" clId="{91E15EEB-E27F-4462-9734-D35F859BFD4F}" dt="2021-05-20T06:59:07.157" v="726" actId="1076"/>
        <pc:sldMkLst>
          <pc:docMk/>
          <pc:sldMk cId="777374593" sldId="268"/>
        </pc:sldMkLst>
        <pc:spChg chg="mod">
          <ac:chgData name="Kuan Cheng" userId="85f134d9dbb33a9b" providerId="LiveId" clId="{91E15EEB-E27F-4462-9734-D35F859BFD4F}" dt="2021-05-20T06:57:15.057" v="706"/>
          <ac:spMkLst>
            <pc:docMk/>
            <pc:sldMk cId="777374593" sldId="268"/>
            <ac:spMk id="2" creationId="{5B4A50C1-6C5C-4690-A11A-D8CE10CFB1BC}"/>
          </ac:spMkLst>
        </pc:spChg>
        <pc:spChg chg="del">
          <ac:chgData name="Kuan Cheng" userId="85f134d9dbb33a9b" providerId="LiveId" clId="{91E15EEB-E27F-4462-9734-D35F859BFD4F}" dt="2021-05-20T06:57:17.128" v="707" actId="478"/>
          <ac:spMkLst>
            <pc:docMk/>
            <pc:sldMk cId="777374593" sldId="268"/>
            <ac:spMk id="3" creationId="{7DF1080C-C243-444D-929D-84B2A900F9A7}"/>
          </ac:spMkLst>
        </pc:spChg>
        <pc:picChg chg="add mod">
          <ac:chgData name="Kuan Cheng" userId="85f134d9dbb33a9b" providerId="LiveId" clId="{91E15EEB-E27F-4462-9734-D35F859BFD4F}" dt="2021-05-20T06:57:28.427" v="708"/>
          <ac:picMkLst>
            <pc:docMk/>
            <pc:sldMk cId="777374593" sldId="268"/>
            <ac:picMk id="4" creationId="{F60DE2D7-C548-4F51-AC9B-A8F294BA1376}"/>
          </ac:picMkLst>
        </pc:picChg>
        <pc:picChg chg="add mod">
          <ac:chgData name="Kuan Cheng" userId="85f134d9dbb33a9b" providerId="LiveId" clId="{91E15EEB-E27F-4462-9734-D35F859BFD4F}" dt="2021-05-20T06:57:28.427" v="708"/>
          <ac:picMkLst>
            <pc:docMk/>
            <pc:sldMk cId="777374593" sldId="268"/>
            <ac:picMk id="5" creationId="{0A5D591E-5F54-4A36-AC99-9BE0C4BC7D57}"/>
          </ac:picMkLst>
        </pc:picChg>
        <pc:picChg chg="mod">
          <ac:chgData name="Kuan Cheng" userId="85f134d9dbb33a9b" providerId="LiveId" clId="{91E15EEB-E27F-4462-9734-D35F859BFD4F}" dt="2021-05-20T06:58:47.751" v="717" actId="1076"/>
          <ac:picMkLst>
            <pc:docMk/>
            <pc:sldMk cId="777374593" sldId="268"/>
            <ac:picMk id="7" creationId="{EF888966-545B-4450-93DC-1FD67AC202B1}"/>
          </ac:picMkLst>
        </pc:picChg>
        <pc:picChg chg="mod">
          <ac:chgData name="Kuan Cheng" userId="85f134d9dbb33a9b" providerId="LiveId" clId="{91E15EEB-E27F-4462-9734-D35F859BFD4F}" dt="2021-05-20T06:59:07.157" v="726" actId="1076"/>
          <ac:picMkLst>
            <pc:docMk/>
            <pc:sldMk cId="777374593" sldId="268"/>
            <ac:picMk id="9" creationId="{910CB24B-B4A0-47A0-B6C7-FF097699FAE6}"/>
          </ac:picMkLst>
        </pc:picChg>
      </pc:sldChg>
      <pc:sldChg chg="delSp modSp new mod">
        <pc:chgData name="Kuan Cheng" userId="85f134d9dbb33a9b" providerId="LiveId" clId="{91E15EEB-E27F-4462-9734-D35F859BFD4F}" dt="2021-05-20T07:03:14.655" v="795" actId="1076"/>
        <pc:sldMkLst>
          <pc:docMk/>
          <pc:sldMk cId="1452586707" sldId="269"/>
        </pc:sldMkLst>
        <pc:spChg chg="mod">
          <ac:chgData name="Kuan Cheng" userId="85f134d9dbb33a9b" providerId="LiveId" clId="{91E15EEB-E27F-4462-9734-D35F859BFD4F}" dt="2021-05-20T06:59:13.460" v="728"/>
          <ac:spMkLst>
            <pc:docMk/>
            <pc:sldMk cId="1452586707" sldId="269"/>
            <ac:spMk id="2" creationId="{1B0590F1-3C9F-4231-A7C4-AA6B97F32D76}"/>
          </ac:spMkLst>
        </pc:spChg>
        <pc:spChg chg="del">
          <ac:chgData name="Kuan Cheng" userId="85f134d9dbb33a9b" providerId="LiveId" clId="{91E15EEB-E27F-4462-9734-D35F859BFD4F}" dt="2021-05-20T06:59:22.898" v="729" actId="478"/>
          <ac:spMkLst>
            <pc:docMk/>
            <pc:sldMk cId="1452586707" sldId="269"/>
            <ac:spMk id="3" creationId="{39270627-EE1C-4B76-88B3-A75DAE6F38AE}"/>
          </ac:spMkLst>
        </pc:spChg>
        <pc:picChg chg="del mod">
          <ac:chgData name="Kuan Cheng" userId="85f134d9dbb33a9b" providerId="LiveId" clId="{91E15EEB-E27F-4462-9734-D35F859BFD4F}" dt="2021-05-20T06:59:58.632" v="750" actId="478"/>
          <ac:picMkLst>
            <pc:docMk/>
            <pc:sldMk cId="1452586707" sldId="269"/>
            <ac:picMk id="5" creationId="{BB23C3CE-4FAB-423C-A51F-0DF98A26924E}"/>
          </ac:picMkLst>
        </pc:picChg>
        <pc:picChg chg="mod ord">
          <ac:chgData name="Kuan Cheng" userId="85f134d9dbb33a9b" providerId="LiveId" clId="{91E15EEB-E27F-4462-9734-D35F859BFD4F}" dt="2021-05-20T06:59:58.632" v="752" actId="962"/>
          <ac:picMkLst>
            <pc:docMk/>
            <pc:sldMk cId="1452586707" sldId="269"/>
            <ac:picMk id="7" creationId="{C543AD42-1518-4A06-BEB5-80BC86C38621}"/>
          </ac:picMkLst>
        </pc:picChg>
        <pc:picChg chg="mod">
          <ac:chgData name="Kuan Cheng" userId="85f134d9dbb33a9b" providerId="LiveId" clId="{91E15EEB-E27F-4462-9734-D35F859BFD4F}" dt="2021-05-20T07:00:55.363" v="761" actId="1076"/>
          <ac:picMkLst>
            <pc:docMk/>
            <pc:sldMk cId="1452586707" sldId="269"/>
            <ac:picMk id="9" creationId="{20B86C46-1E33-4B3C-BEE0-133D1B082C6F}"/>
          </ac:picMkLst>
        </pc:picChg>
        <pc:picChg chg="del mod">
          <ac:chgData name="Kuan Cheng" userId="85f134d9dbb33a9b" providerId="LiveId" clId="{91E15EEB-E27F-4462-9734-D35F859BFD4F}" dt="2021-05-20T07:02:34.930" v="782" actId="478"/>
          <ac:picMkLst>
            <pc:docMk/>
            <pc:sldMk cId="1452586707" sldId="269"/>
            <ac:picMk id="11" creationId="{1C777301-5A24-405E-8B44-EE33284D6246}"/>
          </ac:picMkLst>
        </pc:picChg>
        <pc:picChg chg="mod ord">
          <ac:chgData name="Kuan Cheng" userId="85f134d9dbb33a9b" providerId="LiveId" clId="{91E15EEB-E27F-4462-9734-D35F859BFD4F}" dt="2021-05-20T07:03:11.434" v="794" actId="1076"/>
          <ac:picMkLst>
            <pc:docMk/>
            <pc:sldMk cId="1452586707" sldId="269"/>
            <ac:picMk id="13" creationId="{104CC6AB-D25B-406B-AB25-683995D8D2D4}"/>
          </ac:picMkLst>
        </pc:picChg>
        <pc:picChg chg="mod">
          <ac:chgData name="Kuan Cheng" userId="85f134d9dbb33a9b" providerId="LiveId" clId="{91E15EEB-E27F-4462-9734-D35F859BFD4F}" dt="2021-05-20T07:03:14.655" v="795" actId="1076"/>
          <ac:picMkLst>
            <pc:docMk/>
            <pc:sldMk cId="1452586707" sldId="269"/>
            <ac:picMk id="15" creationId="{192F998E-E762-473B-ADF5-152E6FEB27D5}"/>
          </ac:picMkLst>
        </pc:picChg>
      </pc:sldChg>
      <pc:sldChg chg="delSp modSp new mod">
        <pc:chgData name="Kuan Cheng" userId="85f134d9dbb33a9b" providerId="LiveId" clId="{91E15EEB-E27F-4462-9734-D35F859BFD4F}" dt="2021-05-20T07:05:30.284" v="827" actId="1076"/>
        <pc:sldMkLst>
          <pc:docMk/>
          <pc:sldMk cId="2324711111" sldId="270"/>
        </pc:sldMkLst>
        <pc:spChg chg="mod">
          <ac:chgData name="Kuan Cheng" userId="85f134d9dbb33a9b" providerId="LiveId" clId="{91E15EEB-E27F-4462-9734-D35F859BFD4F}" dt="2021-05-20T07:03:22.211" v="797"/>
          <ac:spMkLst>
            <pc:docMk/>
            <pc:sldMk cId="2324711111" sldId="270"/>
            <ac:spMk id="2" creationId="{64DEF564-4A8F-45D3-BF55-B697F83617D0}"/>
          </ac:spMkLst>
        </pc:spChg>
        <pc:spChg chg="del">
          <ac:chgData name="Kuan Cheng" userId="85f134d9dbb33a9b" providerId="LiveId" clId="{91E15EEB-E27F-4462-9734-D35F859BFD4F}" dt="2021-05-20T07:03:28.714" v="798" actId="478"/>
          <ac:spMkLst>
            <pc:docMk/>
            <pc:sldMk cId="2324711111" sldId="270"/>
            <ac:spMk id="3" creationId="{2BDA0295-411B-4079-9574-7E086345DC89}"/>
          </ac:spMkLst>
        </pc:spChg>
        <pc:picChg chg="mod">
          <ac:chgData name="Kuan Cheng" userId="85f134d9dbb33a9b" providerId="LiveId" clId="{91E15EEB-E27F-4462-9734-D35F859BFD4F}" dt="2021-05-20T07:04:18.411" v="817" actId="1076"/>
          <ac:picMkLst>
            <pc:docMk/>
            <pc:sldMk cId="2324711111" sldId="270"/>
            <ac:picMk id="5" creationId="{73342163-2806-448C-837F-3C88ABB47EDE}"/>
          </ac:picMkLst>
        </pc:picChg>
        <pc:picChg chg="mod">
          <ac:chgData name="Kuan Cheng" userId="85f134d9dbb33a9b" providerId="LiveId" clId="{91E15EEB-E27F-4462-9734-D35F859BFD4F}" dt="2021-05-20T07:04:20.693" v="818" actId="1076"/>
          <ac:picMkLst>
            <pc:docMk/>
            <pc:sldMk cId="2324711111" sldId="270"/>
            <ac:picMk id="7" creationId="{5D0F726E-DC1B-48AD-A23D-E4B637B028BC}"/>
          </ac:picMkLst>
        </pc:picChg>
        <pc:picChg chg="mod">
          <ac:chgData name="Kuan Cheng" userId="85f134d9dbb33a9b" providerId="LiveId" clId="{91E15EEB-E27F-4462-9734-D35F859BFD4F}" dt="2021-05-20T07:05:30.284" v="827" actId="1076"/>
          <ac:picMkLst>
            <pc:docMk/>
            <pc:sldMk cId="2324711111" sldId="270"/>
            <ac:picMk id="9" creationId="{35596A38-7AE6-41EF-A7A2-CB7B29F280AE}"/>
          </ac:picMkLst>
        </pc:picChg>
      </pc:sldChg>
      <pc:sldChg chg="modSp new mod">
        <pc:chgData name="Kuan Cheng" userId="85f134d9dbb33a9b" providerId="LiveId" clId="{91E15EEB-E27F-4462-9734-D35F859BFD4F}" dt="2021-05-20T07:11:17.327" v="866" actId="20577"/>
        <pc:sldMkLst>
          <pc:docMk/>
          <pc:sldMk cId="3888841797" sldId="271"/>
        </pc:sldMkLst>
        <pc:spChg chg="mod">
          <ac:chgData name="Kuan Cheng" userId="85f134d9dbb33a9b" providerId="LiveId" clId="{91E15EEB-E27F-4462-9734-D35F859BFD4F}" dt="2021-05-20T07:05:52.622" v="829"/>
          <ac:spMkLst>
            <pc:docMk/>
            <pc:sldMk cId="3888841797" sldId="271"/>
            <ac:spMk id="2" creationId="{849AB831-5FBA-4AE3-899B-0277B22B5AA3}"/>
          </ac:spMkLst>
        </pc:spChg>
        <pc:spChg chg="mod">
          <ac:chgData name="Kuan Cheng" userId="85f134d9dbb33a9b" providerId="LiveId" clId="{91E15EEB-E27F-4462-9734-D35F859BFD4F}" dt="2021-05-20T07:11:17.327" v="866" actId="20577"/>
          <ac:spMkLst>
            <pc:docMk/>
            <pc:sldMk cId="3888841797" sldId="271"/>
            <ac:spMk id="3" creationId="{5FE5570F-908B-4173-92FE-E82630987DB1}"/>
          </ac:spMkLst>
        </pc:spChg>
      </pc:sldChg>
    </pc:docChg>
  </pc:docChgLst>
  <pc:docChgLst>
    <pc:chgData name="Kuan Cheng" userId="85f134d9dbb33a9b" providerId="LiveId" clId="{C9FA5BE0-4DC2-4998-AE3F-ECF16C0C0CAE}"/>
    <pc:docChg chg="custSel addSld modSld sldOrd">
      <pc:chgData name="Kuan Cheng" userId="85f134d9dbb33a9b" providerId="LiveId" clId="{C9FA5BE0-4DC2-4998-AE3F-ECF16C0C0CAE}" dt="2021-05-21T04:30:32.860" v="613" actId="14100"/>
      <pc:docMkLst>
        <pc:docMk/>
      </pc:docMkLst>
      <pc:sldChg chg="modAnim">
        <pc:chgData name="Kuan Cheng" userId="85f134d9dbb33a9b" providerId="LiveId" clId="{C9FA5BE0-4DC2-4998-AE3F-ECF16C0C0CAE}" dt="2021-05-21T03:38:29.836" v="3"/>
        <pc:sldMkLst>
          <pc:docMk/>
          <pc:sldMk cId="1212297012" sldId="258"/>
        </pc:sldMkLst>
      </pc:sldChg>
      <pc:sldChg chg="modAnim">
        <pc:chgData name="Kuan Cheng" userId="85f134d9dbb33a9b" providerId="LiveId" clId="{C9FA5BE0-4DC2-4998-AE3F-ECF16C0C0CAE}" dt="2021-05-21T03:41:53.994" v="7"/>
        <pc:sldMkLst>
          <pc:docMk/>
          <pc:sldMk cId="326487102" sldId="259"/>
        </pc:sldMkLst>
      </pc:sldChg>
      <pc:sldChg chg="delSp modSp mod modAnim">
        <pc:chgData name="Kuan Cheng" userId="85f134d9dbb33a9b" providerId="LiveId" clId="{C9FA5BE0-4DC2-4998-AE3F-ECF16C0C0CAE}" dt="2021-05-21T04:23:26.309" v="233" actId="478"/>
        <pc:sldMkLst>
          <pc:docMk/>
          <pc:sldMk cId="3085201246" sldId="260"/>
        </pc:sldMkLst>
        <pc:picChg chg="mod ord">
          <ac:chgData name="Kuan Cheng" userId="85f134d9dbb33a9b" providerId="LiveId" clId="{C9FA5BE0-4DC2-4998-AE3F-ECF16C0C0CAE}" dt="2021-05-21T04:23:14.411" v="220" actId="108"/>
          <ac:picMkLst>
            <pc:docMk/>
            <pc:sldMk cId="3085201246" sldId="260"/>
            <ac:picMk id="4" creationId="{4DCE7370-E2AA-4668-B770-1BD2DC7D0EEE}"/>
          </ac:picMkLst>
        </pc:picChg>
        <pc:picChg chg="mod ord">
          <ac:chgData name="Kuan Cheng" userId="85f134d9dbb33a9b" providerId="LiveId" clId="{C9FA5BE0-4DC2-4998-AE3F-ECF16C0C0CAE}" dt="2021-05-21T04:23:26.309" v="232" actId="108"/>
          <ac:picMkLst>
            <pc:docMk/>
            <pc:sldMk cId="3085201246" sldId="260"/>
            <ac:picMk id="6" creationId="{033B7817-6007-4E55-8344-E6C269B5D766}"/>
          </ac:picMkLst>
        </pc:picChg>
        <pc:picChg chg="del mod">
          <ac:chgData name="Kuan Cheng" userId="85f134d9dbb33a9b" providerId="LiveId" clId="{C9FA5BE0-4DC2-4998-AE3F-ECF16C0C0CAE}" dt="2021-05-21T04:23:14.412" v="221" actId="478"/>
          <ac:picMkLst>
            <pc:docMk/>
            <pc:sldMk cId="3085201246" sldId="260"/>
            <ac:picMk id="21" creationId="{33015F71-08F1-4B1C-8257-F81B2E420F33}"/>
          </ac:picMkLst>
        </pc:picChg>
        <pc:picChg chg="del mod">
          <ac:chgData name="Kuan Cheng" userId="85f134d9dbb33a9b" providerId="LiveId" clId="{C9FA5BE0-4DC2-4998-AE3F-ECF16C0C0CAE}" dt="2021-05-21T04:23:26.309" v="233" actId="478"/>
          <ac:picMkLst>
            <pc:docMk/>
            <pc:sldMk cId="3085201246" sldId="260"/>
            <ac:picMk id="23" creationId="{4672064E-522B-44F8-ADFE-A2BDCAEC335A}"/>
          </ac:picMkLst>
        </pc:picChg>
      </pc:sldChg>
      <pc:sldChg chg="delSp modSp mod modAnim">
        <pc:chgData name="Kuan Cheng" userId="85f134d9dbb33a9b" providerId="LiveId" clId="{C9FA5BE0-4DC2-4998-AE3F-ECF16C0C0CAE}" dt="2021-05-21T04:23:47.591" v="273" actId="478"/>
        <pc:sldMkLst>
          <pc:docMk/>
          <pc:sldMk cId="1007991132" sldId="261"/>
        </pc:sldMkLst>
        <pc:picChg chg="mod ord">
          <ac:chgData name="Kuan Cheng" userId="85f134d9dbb33a9b" providerId="LiveId" clId="{C9FA5BE0-4DC2-4998-AE3F-ECF16C0C0CAE}" dt="2021-05-21T04:23:32.893" v="247" actId="108"/>
          <ac:picMkLst>
            <pc:docMk/>
            <pc:sldMk cId="1007991132" sldId="261"/>
            <ac:picMk id="4" creationId="{D312773C-AA42-4099-8CA2-2EE6B3B827CA}"/>
          </ac:picMkLst>
        </pc:picChg>
        <pc:picChg chg="mod ord">
          <ac:chgData name="Kuan Cheng" userId="85f134d9dbb33a9b" providerId="LiveId" clId="{C9FA5BE0-4DC2-4998-AE3F-ECF16C0C0CAE}" dt="2021-05-21T04:23:41.508" v="260" actId="108"/>
          <ac:picMkLst>
            <pc:docMk/>
            <pc:sldMk cId="1007991132" sldId="261"/>
            <ac:picMk id="7" creationId="{465D8FAD-BCE4-4073-8A14-558B9396335D}"/>
          </ac:picMkLst>
        </pc:picChg>
        <pc:picChg chg="mod ord">
          <ac:chgData name="Kuan Cheng" userId="85f134d9dbb33a9b" providerId="LiveId" clId="{C9FA5BE0-4DC2-4998-AE3F-ECF16C0C0CAE}" dt="2021-05-21T04:23:47.590" v="272" actId="108"/>
          <ac:picMkLst>
            <pc:docMk/>
            <pc:sldMk cId="1007991132" sldId="261"/>
            <ac:picMk id="9" creationId="{B6685BFE-6D1C-4530-AA5A-5E56C9F2E5F6}"/>
          </ac:picMkLst>
        </pc:picChg>
        <pc:picChg chg="del mod">
          <ac:chgData name="Kuan Cheng" userId="85f134d9dbb33a9b" providerId="LiveId" clId="{C9FA5BE0-4DC2-4998-AE3F-ECF16C0C0CAE}" dt="2021-05-21T04:23:32.893" v="248" actId="478"/>
          <ac:picMkLst>
            <pc:docMk/>
            <pc:sldMk cId="1007991132" sldId="261"/>
            <ac:picMk id="13" creationId="{DAE6A552-2FA8-409D-8511-5BD6A4F92A1D}"/>
          </ac:picMkLst>
        </pc:picChg>
        <pc:picChg chg="del mod">
          <ac:chgData name="Kuan Cheng" userId="85f134d9dbb33a9b" providerId="LiveId" clId="{C9FA5BE0-4DC2-4998-AE3F-ECF16C0C0CAE}" dt="2021-05-21T04:23:41.508" v="261" actId="478"/>
          <ac:picMkLst>
            <pc:docMk/>
            <pc:sldMk cId="1007991132" sldId="261"/>
            <ac:picMk id="15" creationId="{2DC01496-CEAA-43C8-B551-1FED8CAA77AE}"/>
          </ac:picMkLst>
        </pc:picChg>
        <pc:picChg chg="del mod">
          <ac:chgData name="Kuan Cheng" userId="85f134d9dbb33a9b" providerId="LiveId" clId="{C9FA5BE0-4DC2-4998-AE3F-ECF16C0C0CAE}" dt="2021-05-21T04:23:47.591" v="273" actId="478"/>
          <ac:picMkLst>
            <pc:docMk/>
            <pc:sldMk cId="1007991132" sldId="261"/>
            <ac:picMk id="17" creationId="{A33291C6-ECDE-440F-8411-89B01D2CE5A6}"/>
          </ac:picMkLst>
        </pc:picChg>
      </pc:sldChg>
      <pc:sldChg chg="delSp modSp mod modAnim">
        <pc:chgData name="Kuan Cheng" userId="85f134d9dbb33a9b" providerId="LiveId" clId="{C9FA5BE0-4DC2-4998-AE3F-ECF16C0C0CAE}" dt="2021-05-21T04:24:16.544" v="312" actId="478"/>
        <pc:sldMkLst>
          <pc:docMk/>
          <pc:sldMk cId="1963430304" sldId="262"/>
        </pc:sldMkLst>
        <pc:picChg chg="del mod">
          <ac:chgData name="Kuan Cheng" userId="85f134d9dbb33a9b" providerId="LiveId" clId="{C9FA5BE0-4DC2-4998-AE3F-ECF16C0C0CAE}" dt="2021-05-21T04:23:53.903" v="287" actId="478"/>
          <ac:picMkLst>
            <pc:docMk/>
            <pc:sldMk cId="1963430304" sldId="262"/>
            <ac:picMk id="4" creationId="{96BF173B-6D8E-4B4D-8A40-6E5EF158D984}"/>
          </ac:picMkLst>
        </pc:picChg>
        <pc:picChg chg="mod ord">
          <ac:chgData name="Kuan Cheng" userId="85f134d9dbb33a9b" providerId="LiveId" clId="{C9FA5BE0-4DC2-4998-AE3F-ECF16C0C0CAE}" dt="2021-05-21T04:23:53.903" v="286" actId="108"/>
          <ac:picMkLst>
            <pc:docMk/>
            <pc:sldMk cId="1963430304" sldId="262"/>
            <ac:picMk id="5" creationId="{6ECC6EB6-9321-401F-A155-BD6CFAF54DCC}"/>
          </ac:picMkLst>
        </pc:picChg>
        <pc:picChg chg="del mod">
          <ac:chgData name="Kuan Cheng" userId="85f134d9dbb33a9b" providerId="LiveId" clId="{C9FA5BE0-4DC2-4998-AE3F-ECF16C0C0CAE}" dt="2021-05-21T04:24:05.789" v="300" actId="478"/>
          <ac:picMkLst>
            <pc:docMk/>
            <pc:sldMk cId="1963430304" sldId="262"/>
            <ac:picMk id="6" creationId="{A931FEF5-5EB7-4705-B561-E859FA8D1D35}"/>
          </ac:picMkLst>
        </pc:picChg>
        <pc:picChg chg="mod ord">
          <ac:chgData name="Kuan Cheng" userId="85f134d9dbb33a9b" providerId="LiveId" clId="{C9FA5BE0-4DC2-4998-AE3F-ECF16C0C0CAE}" dt="2021-05-21T04:24:05.789" v="299" actId="108"/>
          <ac:picMkLst>
            <pc:docMk/>
            <pc:sldMk cId="1963430304" sldId="262"/>
            <ac:picMk id="8" creationId="{AA4C2FE5-F93A-4F40-8378-3FE3E2430FE8}"/>
          </ac:picMkLst>
        </pc:picChg>
        <pc:picChg chg="del mod">
          <ac:chgData name="Kuan Cheng" userId="85f134d9dbb33a9b" providerId="LiveId" clId="{C9FA5BE0-4DC2-4998-AE3F-ECF16C0C0CAE}" dt="2021-05-21T04:24:16.544" v="312" actId="478"/>
          <ac:picMkLst>
            <pc:docMk/>
            <pc:sldMk cId="1963430304" sldId="262"/>
            <ac:picMk id="10" creationId="{CA023157-EC0C-4CE8-B04C-A0E1E7912626}"/>
          </ac:picMkLst>
        </pc:picChg>
        <pc:picChg chg="mod ord">
          <ac:chgData name="Kuan Cheng" userId="85f134d9dbb33a9b" providerId="LiveId" clId="{C9FA5BE0-4DC2-4998-AE3F-ECF16C0C0CAE}" dt="2021-05-21T04:24:16.543" v="311" actId="108"/>
          <ac:picMkLst>
            <pc:docMk/>
            <pc:sldMk cId="1963430304" sldId="262"/>
            <ac:picMk id="11" creationId="{0AA66C9B-CBA9-4DF1-AACD-4C781C4D091D}"/>
          </ac:picMkLst>
        </pc:picChg>
      </pc:sldChg>
      <pc:sldChg chg="delSp modSp mod modAnim">
        <pc:chgData name="Kuan Cheng" userId="85f134d9dbb33a9b" providerId="LiveId" clId="{C9FA5BE0-4DC2-4998-AE3F-ECF16C0C0CAE}" dt="2021-05-21T04:30:32.860" v="613" actId="14100"/>
        <pc:sldMkLst>
          <pc:docMk/>
          <pc:sldMk cId="236735997" sldId="263"/>
        </pc:sldMkLst>
        <pc:spChg chg="mod">
          <ac:chgData name="Kuan Cheng" userId="85f134d9dbb33a9b" providerId="LiveId" clId="{C9FA5BE0-4DC2-4998-AE3F-ECF16C0C0CAE}" dt="2021-05-21T04:30:32.860" v="613" actId="14100"/>
          <ac:spMkLst>
            <pc:docMk/>
            <pc:sldMk cId="236735997" sldId="263"/>
            <ac:spMk id="16" creationId="{D29B10CF-DCFF-4B21-A954-617B97EC4E6B}"/>
          </ac:spMkLst>
        </pc:spChg>
        <pc:picChg chg="mod ord">
          <ac:chgData name="Kuan Cheng" userId="85f134d9dbb33a9b" providerId="LiveId" clId="{C9FA5BE0-4DC2-4998-AE3F-ECF16C0C0CAE}" dt="2021-05-21T04:24:40.454" v="329" actId="108"/>
          <ac:picMkLst>
            <pc:docMk/>
            <pc:sldMk cId="236735997" sldId="263"/>
            <ac:picMk id="4" creationId="{90A6B452-DD03-437E-96AE-44EB4B476135}"/>
          </ac:picMkLst>
        </pc:picChg>
        <pc:picChg chg="mod ord">
          <ac:chgData name="Kuan Cheng" userId="85f134d9dbb33a9b" providerId="LiveId" clId="{C9FA5BE0-4DC2-4998-AE3F-ECF16C0C0CAE}" dt="2021-05-21T04:24:51.463" v="346" actId="108"/>
          <ac:picMkLst>
            <pc:docMk/>
            <pc:sldMk cId="236735997" sldId="263"/>
            <ac:picMk id="6" creationId="{4DEF3547-4A06-4966-ABC6-637AAEFE949F}"/>
          </ac:picMkLst>
        </pc:picChg>
        <pc:picChg chg="del mod">
          <ac:chgData name="Kuan Cheng" userId="85f134d9dbb33a9b" providerId="LiveId" clId="{C9FA5BE0-4DC2-4998-AE3F-ECF16C0C0CAE}" dt="2021-05-21T04:24:40.454" v="330" actId="478"/>
          <ac:picMkLst>
            <pc:docMk/>
            <pc:sldMk cId="236735997" sldId="263"/>
            <ac:picMk id="7" creationId="{E09C4373-B903-4C65-9184-359EDF115C22}"/>
          </ac:picMkLst>
        </pc:picChg>
        <pc:picChg chg="del mod">
          <ac:chgData name="Kuan Cheng" userId="85f134d9dbb33a9b" providerId="LiveId" clId="{C9FA5BE0-4DC2-4998-AE3F-ECF16C0C0CAE}" dt="2021-05-21T04:24:51.463" v="347" actId="478"/>
          <ac:picMkLst>
            <pc:docMk/>
            <pc:sldMk cId="236735997" sldId="263"/>
            <ac:picMk id="9" creationId="{0ABB9DE8-9511-4A0C-8339-7FD51E92FD07}"/>
          </ac:picMkLst>
        </pc:picChg>
        <pc:picChg chg="mod ord">
          <ac:chgData name="Kuan Cheng" userId="85f134d9dbb33a9b" providerId="LiveId" clId="{C9FA5BE0-4DC2-4998-AE3F-ECF16C0C0CAE}" dt="2021-05-21T04:25:01.058" v="362" actId="108"/>
          <ac:picMkLst>
            <pc:docMk/>
            <pc:sldMk cId="236735997" sldId="263"/>
            <ac:picMk id="10" creationId="{EE59F36C-FA25-4DD1-97B5-21F2CEE5D2B1}"/>
          </ac:picMkLst>
        </pc:picChg>
        <pc:picChg chg="mod ord">
          <ac:chgData name="Kuan Cheng" userId="85f134d9dbb33a9b" providerId="LiveId" clId="{C9FA5BE0-4DC2-4998-AE3F-ECF16C0C0CAE}" dt="2021-05-21T04:25:07.141" v="374" actId="108"/>
          <ac:picMkLst>
            <pc:docMk/>
            <pc:sldMk cId="236735997" sldId="263"/>
            <ac:picMk id="12" creationId="{5785C485-640A-441D-8989-10571C75F6DA}"/>
          </ac:picMkLst>
        </pc:picChg>
        <pc:picChg chg="del mod">
          <ac:chgData name="Kuan Cheng" userId="85f134d9dbb33a9b" providerId="LiveId" clId="{C9FA5BE0-4DC2-4998-AE3F-ECF16C0C0CAE}" dt="2021-05-21T04:25:01.058" v="363" actId="478"/>
          <ac:picMkLst>
            <pc:docMk/>
            <pc:sldMk cId="236735997" sldId="263"/>
            <ac:picMk id="13" creationId="{3A56C713-7ED5-4250-931A-4BCE8656F779}"/>
          </ac:picMkLst>
        </pc:picChg>
        <pc:picChg chg="del mod">
          <ac:chgData name="Kuan Cheng" userId="85f134d9dbb33a9b" providerId="LiveId" clId="{C9FA5BE0-4DC2-4998-AE3F-ECF16C0C0CAE}" dt="2021-05-21T04:25:21.429" v="390" actId="478"/>
          <ac:picMkLst>
            <pc:docMk/>
            <pc:sldMk cId="236735997" sldId="263"/>
            <ac:picMk id="15" creationId="{6ECC9657-4FE5-41EE-B168-E7B35EE9DA0D}"/>
          </ac:picMkLst>
        </pc:picChg>
        <pc:picChg chg="mod ord">
          <ac:chgData name="Kuan Cheng" userId="85f134d9dbb33a9b" providerId="LiveId" clId="{C9FA5BE0-4DC2-4998-AE3F-ECF16C0C0CAE}" dt="2021-05-21T04:25:21.429" v="389" actId="108"/>
          <ac:picMkLst>
            <pc:docMk/>
            <pc:sldMk cId="236735997" sldId="263"/>
            <ac:picMk id="18" creationId="{4FEB7780-982E-45BD-B65F-731D46612E3C}"/>
          </ac:picMkLst>
        </pc:picChg>
        <pc:picChg chg="del mod">
          <ac:chgData name="Kuan Cheng" userId="85f134d9dbb33a9b" providerId="LiveId" clId="{C9FA5BE0-4DC2-4998-AE3F-ECF16C0C0CAE}" dt="2021-05-21T04:25:07.141" v="375" actId="478"/>
          <ac:picMkLst>
            <pc:docMk/>
            <pc:sldMk cId="236735997" sldId="263"/>
            <ac:picMk id="21" creationId="{376C79BA-0E98-438A-9225-DE110C5D05EF}"/>
          </ac:picMkLst>
        </pc:picChg>
      </pc:sldChg>
      <pc:sldChg chg="delSp modSp mod modAnim">
        <pc:chgData name="Kuan Cheng" userId="85f134d9dbb33a9b" providerId="LiveId" clId="{C9FA5BE0-4DC2-4998-AE3F-ECF16C0C0CAE}" dt="2021-05-21T04:26:06.373" v="431" actId="478"/>
        <pc:sldMkLst>
          <pc:docMk/>
          <pc:sldMk cId="1828483469" sldId="264"/>
        </pc:sldMkLst>
        <pc:picChg chg="del mod ord">
          <ac:chgData name="Kuan Cheng" userId="85f134d9dbb33a9b" providerId="LiveId" clId="{C9FA5BE0-4DC2-4998-AE3F-ECF16C0C0CAE}" dt="2021-05-21T03:48:20.933" v="51" actId="478"/>
          <ac:picMkLst>
            <pc:docMk/>
            <pc:sldMk cId="1828483469" sldId="264"/>
            <ac:picMk id="4" creationId="{82280FEC-242D-40A4-998B-5EA72C6D1D74}"/>
          </ac:picMkLst>
        </pc:picChg>
        <pc:picChg chg="mod ord">
          <ac:chgData name="Kuan Cheng" userId="85f134d9dbb33a9b" providerId="LiveId" clId="{C9FA5BE0-4DC2-4998-AE3F-ECF16C0C0CAE}" dt="2021-05-21T03:48:20.933" v="50" actId="108"/>
          <ac:picMkLst>
            <pc:docMk/>
            <pc:sldMk cId="1828483469" sldId="264"/>
            <ac:picMk id="6" creationId="{86B5D026-075B-4265-938F-6D6BA6598D7B}"/>
          </ac:picMkLst>
        </pc:picChg>
        <pc:picChg chg="del mod">
          <ac:chgData name="Kuan Cheng" userId="85f134d9dbb33a9b" providerId="LiveId" clId="{C9FA5BE0-4DC2-4998-AE3F-ECF16C0C0CAE}" dt="2021-05-21T04:25:44.563" v="405" actId="478"/>
          <ac:picMkLst>
            <pc:docMk/>
            <pc:sldMk cId="1828483469" sldId="264"/>
            <ac:picMk id="8" creationId="{DE0FF4E8-76B9-4602-8979-C7DC34283016}"/>
          </ac:picMkLst>
        </pc:picChg>
        <pc:picChg chg="del mod ord">
          <ac:chgData name="Kuan Cheng" userId="85f134d9dbb33a9b" providerId="LiveId" clId="{C9FA5BE0-4DC2-4998-AE3F-ECF16C0C0CAE}" dt="2021-05-21T04:26:06.373" v="431" actId="478"/>
          <ac:picMkLst>
            <pc:docMk/>
            <pc:sldMk cId="1828483469" sldId="264"/>
            <ac:picMk id="9" creationId="{9291A7C6-2889-4996-95D5-4B4F8F07290A}"/>
          </ac:picMkLst>
        </pc:picChg>
        <pc:picChg chg="mod ord">
          <ac:chgData name="Kuan Cheng" userId="85f134d9dbb33a9b" providerId="LiveId" clId="{C9FA5BE0-4DC2-4998-AE3F-ECF16C0C0CAE}" dt="2021-05-21T04:25:44.563" v="404" actId="108"/>
          <ac:picMkLst>
            <pc:docMk/>
            <pc:sldMk cId="1828483469" sldId="264"/>
            <ac:picMk id="11" creationId="{AB003631-C37A-4E09-A710-36EA67E0AD99}"/>
          </ac:picMkLst>
        </pc:picChg>
        <pc:picChg chg="mod ord">
          <ac:chgData name="Kuan Cheng" userId="85f134d9dbb33a9b" providerId="LiveId" clId="{C9FA5BE0-4DC2-4998-AE3F-ECF16C0C0CAE}" dt="2021-05-21T04:25:54.167" v="418" actId="108"/>
          <ac:picMkLst>
            <pc:docMk/>
            <pc:sldMk cId="1828483469" sldId="264"/>
            <ac:picMk id="13" creationId="{BEF614C7-E1A2-47F6-9F87-B5967E3FE933}"/>
          </ac:picMkLst>
        </pc:picChg>
        <pc:picChg chg="del mod">
          <ac:chgData name="Kuan Cheng" userId="85f134d9dbb33a9b" providerId="LiveId" clId="{C9FA5BE0-4DC2-4998-AE3F-ECF16C0C0CAE}" dt="2021-05-21T04:25:54.167" v="419" actId="478"/>
          <ac:picMkLst>
            <pc:docMk/>
            <pc:sldMk cId="1828483469" sldId="264"/>
            <ac:picMk id="14" creationId="{12C7194D-7096-483F-B03A-FF3B8C68013B}"/>
          </ac:picMkLst>
        </pc:picChg>
        <pc:picChg chg="del mod">
          <ac:chgData name="Kuan Cheng" userId="85f134d9dbb33a9b" providerId="LiveId" clId="{C9FA5BE0-4DC2-4998-AE3F-ECF16C0C0CAE}" dt="2021-05-21T03:47:49.716" v="38" actId="478"/>
          <ac:picMkLst>
            <pc:docMk/>
            <pc:sldMk cId="1828483469" sldId="264"/>
            <ac:picMk id="16" creationId="{55BFFAA2-55C5-4B7C-91FF-822ACF733FF4}"/>
          </ac:picMkLst>
        </pc:picChg>
        <pc:picChg chg="mod ord">
          <ac:chgData name="Kuan Cheng" userId="85f134d9dbb33a9b" providerId="LiveId" clId="{C9FA5BE0-4DC2-4998-AE3F-ECF16C0C0CAE}" dt="2021-05-21T04:26:06.373" v="430" actId="108"/>
          <ac:picMkLst>
            <pc:docMk/>
            <pc:sldMk cId="1828483469" sldId="264"/>
            <ac:picMk id="17" creationId="{57213317-3CE6-4C5B-90A7-9A00255F67B4}"/>
          </ac:picMkLst>
        </pc:picChg>
        <pc:picChg chg="del mod">
          <ac:chgData name="Kuan Cheng" userId="85f134d9dbb33a9b" providerId="LiveId" clId="{C9FA5BE0-4DC2-4998-AE3F-ECF16C0C0CAE}" dt="2021-05-21T03:48:28.867" v="63" actId="478"/>
          <ac:picMkLst>
            <pc:docMk/>
            <pc:sldMk cId="1828483469" sldId="264"/>
            <ac:picMk id="18" creationId="{D19F6703-ADAD-4A75-B53D-891D2D3B1EA5}"/>
          </ac:picMkLst>
        </pc:picChg>
      </pc:sldChg>
      <pc:sldChg chg="delSp modSp mod modAnim">
        <pc:chgData name="Kuan Cheng" userId="85f134d9dbb33a9b" providerId="LiveId" clId="{C9FA5BE0-4DC2-4998-AE3F-ECF16C0C0CAE}" dt="2021-05-21T04:26:29.285" v="456" actId="478"/>
        <pc:sldMkLst>
          <pc:docMk/>
          <pc:sldMk cId="1422436219" sldId="265"/>
        </pc:sldMkLst>
        <pc:picChg chg="mod ord">
          <ac:chgData name="Kuan Cheng" userId="85f134d9dbb33a9b" providerId="LiveId" clId="{C9FA5BE0-4DC2-4998-AE3F-ECF16C0C0CAE}" dt="2021-05-21T04:26:18.955" v="443" actId="108"/>
          <ac:picMkLst>
            <pc:docMk/>
            <pc:sldMk cId="1422436219" sldId="265"/>
            <ac:picMk id="4" creationId="{13B0EBB2-B194-4D7F-A681-54E5A51E26DC}"/>
          </ac:picMkLst>
        </pc:picChg>
        <pc:picChg chg="del mod">
          <ac:chgData name="Kuan Cheng" userId="85f134d9dbb33a9b" providerId="LiveId" clId="{C9FA5BE0-4DC2-4998-AE3F-ECF16C0C0CAE}" dt="2021-05-21T04:26:18.955" v="444" actId="478"/>
          <ac:picMkLst>
            <pc:docMk/>
            <pc:sldMk cId="1422436219" sldId="265"/>
            <ac:picMk id="7" creationId="{41330AFC-E632-4714-98A0-50557E5E3E35}"/>
          </ac:picMkLst>
        </pc:picChg>
        <pc:picChg chg="mod ord">
          <ac:chgData name="Kuan Cheng" userId="85f134d9dbb33a9b" providerId="LiveId" clId="{C9FA5BE0-4DC2-4998-AE3F-ECF16C0C0CAE}" dt="2021-05-21T04:26:29.284" v="455" actId="108"/>
          <ac:picMkLst>
            <pc:docMk/>
            <pc:sldMk cId="1422436219" sldId="265"/>
            <ac:picMk id="8" creationId="{F9671666-68D7-4C79-B810-D0D910DA82BB}"/>
          </ac:picMkLst>
        </pc:picChg>
        <pc:picChg chg="del mod">
          <ac:chgData name="Kuan Cheng" userId="85f134d9dbb33a9b" providerId="LiveId" clId="{C9FA5BE0-4DC2-4998-AE3F-ECF16C0C0CAE}" dt="2021-05-21T04:26:29.285" v="456" actId="478"/>
          <ac:picMkLst>
            <pc:docMk/>
            <pc:sldMk cId="1422436219" sldId="265"/>
            <ac:picMk id="9" creationId="{F84F405B-D3DE-4425-90DB-A5759517DAAF}"/>
          </ac:picMkLst>
        </pc:picChg>
      </pc:sldChg>
      <pc:sldChg chg="delSp modSp mod modAnim">
        <pc:chgData name="Kuan Cheng" userId="85f134d9dbb33a9b" providerId="LiveId" clId="{C9FA5BE0-4DC2-4998-AE3F-ECF16C0C0CAE}" dt="2021-05-21T04:26:59.185" v="497" actId="478"/>
        <pc:sldMkLst>
          <pc:docMk/>
          <pc:sldMk cId="3423683863" sldId="266"/>
        </pc:sldMkLst>
        <pc:picChg chg="del mod">
          <ac:chgData name="Kuan Cheng" userId="85f134d9dbb33a9b" providerId="LiveId" clId="{C9FA5BE0-4DC2-4998-AE3F-ECF16C0C0CAE}" dt="2021-05-21T04:26:40.923" v="471" actId="478"/>
          <ac:picMkLst>
            <pc:docMk/>
            <pc:sldMk cId="3423683863" sldId="266"/>
            <ac:picMk id="4" creationId="{773BC391-532B-4F45-8FD6-8D2C44AAD175}"/>
          </ac:picMkLst>
        </pc:picChg>
        <pc:picChg chg="del mod ord">
          <ac:chgData name="Kuan Cheng" userId="85f134d9dbb33a9b" providerId="LiveId" clId="{C9FA5BE0-4DC2-4998-AE3F-ECF16C0C0CAE}" dt="2021-05-21T04:26:59.185" v="497" actId="478"/>
          <ac:picMkLst>
            <pc:docMk/>
            <pc:sldMk cId="3423683863" sldId="266"/>
            <ac:picMk id="5" creationId="{CFFEFA62-36AD-402A-ADB3-5854A698A299}"/>
          </ac:picMkLst>
        </pc:picChg>
        <pc:picChg chg="mod ord">
          <ac:chgData name="Kuan Cheng" userId="85f134d9dbb33a9b" providerId="LiveId" clId="{C9FA5BE0-4DC2-4998-AE3F-ECF16C0C0CAE}" dt="2021-05-21T04:26:40.923" v="470" actId="108"/>
          <ac:picMkLst>
            <pc:docMk/>
            <pc:sldMk cId="3423683863" sldId="266"/>
            <ac:picMk id="7" creationId="{F17B2C68-3B02-4491-9774-958F8EC8EDE0}"/>
          </ac:picMkLst>
        </pc:picChg>
        <pc:picChg chg="mod ord">
          <ac:chgData name="Kuan Cheng" userId="85f134d9dbb33a9b" providerId="LiveId" clId="{C9FA5BE0-4DC2-4998-AE3F-ECF16C0C0CAE}" dt="2021-05-21T04:26:48.760" v="484" actId="108"/>
          <ac:picMkLst>
            <pc:docMk/>
            <pc:sldMk cId="3423683863" sldId="266"/>
            <ac:picMk id="9" creationId="{9004590C-0E10-4F73-846E-4310C6A4BA36}"/>
          </ac:picMkLst>
        </pc:picChg>
        <pc:picChg chg="del mod">
          <ac:chgData name="Kuan Cheng" userId="85f134d9dbb33a9b" providerId="LiveId" clId="{C9FA5BE0-4DC2-4998-AE3F-ECF16C0C0CAE}" dt="2021-05-21T04:26:48.760" v="485" actId="478"/>
          <ac:picMkLst>
            <pc:docMk/>
            <pc:sldMk cId="3423683863" sldId="266"/>
            <ac:picMk id="10" creationId="{5160E92B-423E-40EA-A8FF-A00898A6CC05}"/>
          </ac:picMkLst>
        </pc:picChg>
        <pc:picChg chg="mod ord">
          <ac:chgData name="Kuan Cheng" userId="85f134d9dbb33a9b" providerId="LiveId" clId="{C9FA5BE0-4DC2-4998-AE3F-ECF16C0C0CAE}" dt="2021-05-21T04:26:59.185" v="496" actId="108"/>
          <ac:picMkLst>
            <pc:docMk/>
            <pc:sldMk cId="3423683863" sldId="266"/>
            <ac:picMk id="13" creationId="{04B5DC03-E447-46A7-A670-735ABE1C99EB}"/>
          </ac:picMkLst>
        </pc:picChg>
        <pc:picChg chg="del mod">
          <ac:chgData name="Kuan Cheng" userId="85f134d9dbb33a9b" providerId="LiveId" clId="{C9FA5BE0-4DC2-4998-AE3F-ECF16C0C0CAE}" dt="2021-05-21T03:53:52.711" v="83" actId="478"/>
          <ac:picMkLst>
            <pc:docMk/>
            <pc:sldMk cId="3423683863" sldId="266"/>
            <ac:picMk id="14" creationId="{0FA3EF12-A9B7-4D9E-9ED4-D3B0711DA9FA}"/>
          </ac:picMkLst>
        </pc:picChg>
      </pc:sldChg>
      <pc:sldChg chg="delSp modSp mod modAnim">
        <pc:chgData name="Kuan Cheng" userId="85f134d9dbb33a9b" providerId="LiveId" clId="{C9FA5BE0-4DC2-4998-AE3F-ECF16C0C0CAE}" dt="2021-05-21T04:27:18.460" v="525" actId="478"/>
        <pc:sldMkLst>
          <pc:docMk/>
          <pc:sldMk cId="3926270189" sldId="267"/>
        </pc:sldMkLst>
        <pc:picChg chg="del mod ord">
          <ac:chgData name="Kuan Cheng" userId="85f134d9dbb33a9b" providerId="LiveId" clId="{C9FA5BE0-4DC2-4998-AE3F-ECF16C0C0CAE}" dt="2021-05-21T04:27:05.737" v="513" actId="478"/>
          <ac:picMkLst>
            <pc:docMk/>
            <pc:sldMk cId="3926270189" sldId="267"/>
            <ac:picMk id="4" creationId="{653506D7-CE24-4334-ADE6-30F7DF309440}"/>
          </ac:picMkLst>
        </pc:picChg>
        <pc:picChg chg="del mod">
          <ac:chgData name="Kuan Cheng" userId="85f134d9dbb33a9b" providerId="LiveId" clId="{C9FA5BE0-4DC2-4998-AE3F-ECF16C0C0CAE}" dt="2021-05-21T03:54:47.838" v="104" actId="478"/>
          <ac:picMkLst>
            <pc:docMk/>
            <pc:sldMk cId="3926270189" sldId="267"/>
            <ac:picMk id="5" creationId="{1C13F63A-4452-446E-8D68-D866FFF88138}"/>
          </ac:picMkLst>
        </pc:picChg>
        <pc:picChg chg="mod ord">
          <ac:chgData name="Kuan Cheng" userId="85f134d9dbb33a9b" providerId="LiveId" clId="{C9FA5BE0-4DC2-4998-AE3F-ECF16C0C0CAE}" dt="2021-05-21T04:27:05.737" v="512" actId="108"/>
          <ac:picMkLst>
            <pc:docMk/>
            <pc:sldMk cId="3926270189" sldId="267"/>
            <ac:picMk id="7" creationId="{45D0DEBA-1E49-442F-9E0E-D087285CAB6F}"/>
          </ac:picMkLst>
        </pc:picChg>
        <pc:picChg chg="mod ord">
          <ac:chgData name="Kuan Cheng" userId="85f134d9dbb33a9b" providerId="LiveId" clId="{C9FA5BE0-4DC2-4998-AE3F-ECF16C0C0CAE}" dt="2021-05-21T04:27:18.460" v="524" actId="108"/>
          <ac:picMkLst>
            <pc:docMk/>
            <pc:sldMk cId="3926270189" sldId="267"/>
            <ac:picMk id="10" creationId="{A8576C2F-0796-46D9-B40C-95697202F5D3}"/>
          </ac:picMkLst>
        </pc:picChg>
        <pc:picChg chg="del mod">
          <ac:chgData name="Kuan Cheng" userId="85f134d9dbb33a9b" providerId="LiveId" clId="{C9FA5BE0-4DC2-4998-AE3F-ECF16C0C0CAE}" dt="2021-05-21T04:27:18.460" v="525" actId="478"/>
          <ac:picMkLst>
            <pc:docMk/>
            <pc:sldMk cId="3926270189" sldId="267"/>
            <ac:picMk id="15" creationId="{8CFDBA2C-3393-482D-92EB-7DC06F76A7BE}"/>
          </ac:picMkLst>
        </pc:picChg>
      </pc:sldChg>
      <pc:sldChg chg="delSp modSp mod modAnim">
        <pc:chgData name="Kuan Cheng" userId="85f134d9dbb33a9b" providerId="LiveId" clId="{C9FA5BE0-4DC2-4998-AE3F-ECF16C0C0CAE}" dt="2021-05-21T04:27:24.036" v="540" actId="478"/>
        <pc:sldMkLst>
          <pc:docMk/>
          <pc:sldMk cId="777374593" sldId="268"/>
        </pc:sldMkLst>
        <pc:picChg chg="del mod">
          <ac:chgData name="Kuan Cheng" userId="85f134d9dbb33a9b" providerId="LiveId" clId="{C9FA5BE0-4DC2-4998-AE3F-ECF16C0C0CAE}" dt="2021-05-21T03:59:21.338" v="123" actId="478"/>
          <ac:picMkLst>
            <pc:docMk/>
            <pc:sldMk cId="777374593" sldId="268"/>
            <ac:picMk id="4" creationId="{F60DE2D7-C548-4F51-AC9B-A8F294BA1376}"/>
          </ac:picMkLst>
        </pc:picChg>
        <pc:picChg chg="del mod ord">
          <ac:chgData name="Kuan Cheng" userId="85f134d9dbb33a9b" providerId="LiveId" clId="{C9FA5BE0-4DC2-4998-AE3F-ECF16C0C0CAE}" dt="2021-05-21T04:27:24.036" v="540" actId="478"/>
          <ac:picMkLst>
            <pc:docMk/>
            <pc:sldMk cId="777374593" sldId="268"/>
            <ac:picMk id="6" creationId="{A46ED600-9184-4495-A086-A079F9D5915E}"/>
          </ac:picMkLst>
        </pc:picChg>
        <pc:picChg chg="mod ord">
          <ac:chgData name="Kuan Cheng" userId="85f134d9dbb33a9b" providerId="LiveId" clId="{C9FA5BE0-4DC2-4998-AE3F-ECF16C0C0CAE}" dt="2021-05-21T04:27:24.035" v="539" actId="108"/>
          <ac:picMkLst>
            <pc:docMk/>
            <pc:sldMk cId="777374593" sldId="268"/>
            <ac:picMk id="10" creationId="{AE544170-9CBA-447C-B760-B99168A04A66}"/>
          </ac:picMkLst>
        </pc:picChg>
      </pc:sldChg>
      <pc:sldChg chg="delSp modSp mod modAnim">
        <pc:chgData name="Kuan Cheng" userId="85f134d9dbb33a9b" providerId="LiveId" clId="{C9FA5BE0-4DC2-4998-AE3F-ECF16C0C0CAE}" dt="2021-05-21T04:28:00.860" v="581" actId="478"/>
        <pc:sldMkLst>
          <pc:docMk/>
          <pc:sldMk cId="1452586707" sldId="269"/>
        </pc:sldMkLst>
        <pc:picChg chg="del mod ord">
          <ac:chgData name="Kuan Cheng" userId="85f134d9dbb33a9b" providerId="LiveId" clId="{C9FA5BE0-4DC2-4998-AE3F-ECF16C0C0CAE}" dt="2021-05-21T04:27:53.190" v="569" actId="478"/>
          <ac:picMkLst>
            <pc:docMk/>
            <pc:sldMk cId="1452586707" sldId="269"/>
            <ac:picMk id="4" creationId="{94666A9B-4EB3-4126-99CA-13B64D97BDD1}"/>
          </ac:picMkLst>
        </pc:picChg>
        <pc:picChg chg="mod ord">
          <ac:chgData name="Kuan Cheng" userId="85f134d9dbb33a9b" providerId="LiveId" clId="{C9FA5BE0-4DC2-4998-AE3F-ECF16C0C0CAE}" dt="2021-05-21T04:27:38.239" v="554" actId="108"/>
          <ac:picMkLst>
            <pc:docMk/>
            <pc:sldMk cId="1452586707" sldId="269"/>
            <ac:picMk id="6" creationId="{1F666FC4-CEB5-42DD-8762-7C9780708A17}"/>
          </ac:picMkLst>
        </pc:picChg>
        <pc:picChg chg="del mod">
          <ac:chgData name="Kuan Cheng" userId="85f134d9dbb33a9b" providerId="LiveId" clId="{C9FA5BE0-4DC2-4998-AE3F-ECF16C0C0CAE}" dt="2021-05-21T04:27:38.240" v="555" actId="478"/>
          <ac:picMkLst>
            <pc:docMk/>
            <pc:sldMk cId="1452586707" sldId="269"/>
            <ac:picMk id="7" creationId="{C543AD42-1518-4A06-BEB5-80BC86C38621}"/>
          </ac:picMkLst>
        </pc:picChg>
        <pc:picChg chg="del mod">
          <ac:chgData name="Kuan Cheng" userId="85f134d9dbb33a9b" providerId="LiveId" clId="{C9FA5BE0-4DC2-4998-AE3F-ECF16C0C0CAE}" dt="2021-05-21T03:59:51.619" v="139" actId="478"/>
          <ac:picMkLst>
            <pc:docMk/>
            <pc:sldMk cId="1452586707" sldId="269"/>
            <ac:picMk id="9" creationId="{20B86C46-1E33-4B3C-BEE0-133D1B082C6F}"/>
          </ac:picMkLst>
        </pc:picChg>
        <pc:picChg chg="mod ord">
          <ac:chgData name="Kuan Cheng" userId="85f134d9dbb33a9b" providerId="LiveId" clId="{C9FA5BE0-4DC2-4998-AE3F-ECF16C0C0CAE}" dt="2021-05-21T04:27:53.189" v="568" actId="108"/>
          <ac:picMkLst>
            <pc:docMk/>
            <pc:sldMk cId="1452586707" sldId="269"/>
            <ac:picMk id="10" creationId="{E19154F7-B853-4F2C-BB3E-CC345A79175B}"/>
          </ac:picMkLst>
        </pc:picChg>
        <pc:picChg chg="mod ord">
          <ac:chgData name="Kuan Cheng" userId="85f134d9dbb33a9b" providerId="LiveId" clId="{C9FA5BE0-4DC2-4998-AE3F-ECF16C0C0CAE}" dt="2021-05-21T04:28:00.859" v="580" actId="108"/>
          <ac:picMkLst>
            <pc:docMk/>
            <pc:sldMk cId="1452586707" sldId="269"/>
            <ac:picMk id="12" creationId="{F5197D2D-C6C8-4888-A8E5-0F1197DA505C}"/>
          </ac:picMkLst>
        </pc:picChg>
        <pc:picChg chg="del mod">
          <ac:chgData name="Kuan Cheng" userId="85f134d9dbb33a9b" providerId="LiveId" clId="{C9FA5BE0-4DC2-4998-AE3F-ECF16C0C0CAE}" dt="2021-05-21T04:28:00.860" v="581" actId="478"/>
          <ac:picMkLst>
            <pc:docMk/>
            <pc:sldMk cId="1452586707" sldId="269"/>
            <ac:picMk id="15" creationId="{192F998E-E762-473B-ADF5-152E6FEB27D5}"/>
          </ac:picMkLst>
        </pc:picChg>
      </pc:sldChg>
      <pc:sldChg chg="delSp modSp mod modAnim">
        <pc:chgData name="Kuan Cheng" userId="85f134d9dbb33a9b" providerId="LiveId" clId="{C9FA5BE0-4DC2-4998-AE3F-ECF16C0C0CAE}" dt="2021-05-21T04:28:19.555" v="606" actId="478"/>
        <pc:sldMkLst>
          <pc:docMk/>
          <pc:sldMk cId="2324711111" sldId="270"/>
        </pc:sldMkLst>
        <pc:picChg chg="mod ord">
          <ac:chgData name="Kuan Cheng" userId="85f134d9dbb33a9b" providerId="LiveId" clId="{C9FA5BE0-4DC2-4998-AE3F-ECF16C0C0CAE}" dt="2021-05-21T04:28:06.261" v="593" actId="108"/>
          <ac:picMkLst>
            <pc:docMk/>
            <pc:sldMk cId="2324711111" sldId="270"/>
            <ac:picMk id="4" creationId="{BBF75C2D-14DD-4EF3-929A-F21C34F9065B}"/>
          </ac:picMkLst>
        </pc:picChg>
        <pc:picChg chg="del mod">
          <ac:chgData name="Kuan Cheng" userId="85f134d9dbb33a9b" providerId="LiveId" clId="{C9FA5BE0-4DC2-4998-AE3F-ECF16C0C0CAE}" dt="2021-05-21T04:28:06.261" v="594" actId="478"/>
          <ac:picMkLst>
            <pc:docMk/>
            <pc:sldMk cId="2324711111" sldId="270"/>
            <ac:picMk id="7" creationId="{5D0F726E-DC1B-48AD-A23D-E4B637B028BC}"/>
          </ac:picMkLst>
        </pc:picChg>
        <pc:picChg chg="mod ord">
          <ac:chgData name="Kuan Cheng" userId="85f134d9dbb33a9b" providerId="LiveId" clId="{C9FA5BE0-4DC2-4998-AE3F-ECF16C0C0CAE}" dt="2021-05-21T04:28:19.555" v="605" actId="108"/>
          <ac:picMkLst>
            <pc:docMk/>
            <pc:sldMk cId="2324711111" sldId="270"/>
            <ac:picMk id="8" creationId="{420DA27D-4F14-4771-A1CB-6E8831A4CB59}"/>
          </ac:picMkLst>
        </pc:picChg>
        <pc:picChg chg="del mod">
          <ac:chgData name="Kuan Cheng" userId="85f134d9dbb33a9b" providerId="LiveId" clId="{C9FA5BE0-4DC2-4998-AE3F-ECF16C0C0CAE}" dt="2021-05-21T04:28:19.555" v="606" actId="478"/>
          <ac:picMkLst>
            <pc:docMk/>
            <pc:sldMk cId="2324711111" sldId="270"/>
            <ac:picMk id="9" creationId="{35596A38-7AE6-41EF-A7A2-CB7B29F280AE}"/>
          </ac:picMkLst>
        </pc:picChg>
      </pc:sldChg>
      <pc:sldChg chg="modSp mod modAnim">
        <pc:chgData name="Kuan Cheng" userId="85f134d9dbb33a9b" providerId="LiveId" clId="{C9FA5BE0-4DC2-4998-AE3F-ECF16C0C0CAE}" dt="2021-05-21T04:03:20.611" v="149" actId="5793"/>
        <pc:sldMkLst>
          <pc:docMk/>
          <pc:sldMk cId="3888841797" sldId="271"/>
        </pc:sldMkLst>
        <pc:spChg chg="mod">
          <ac:chgData name="Kuan Cheng" userId="85f134d9dbb33a9b" providerId="LiveId" clId="{C9FA5BE0-4DC2-4998-AE3F-ECF16C0C0CAE}" dt="2021-05-21T04:03:20.611" v="149" actId="5793"/>
          <ac:spMkLst>
            <pc:docMk/>
            <pc:sldMk cId="3888841797" sldId="271"/>
            <ac:spMk id="3" creationId="{5FE5570F-908B-4173-92FE-E82630987DB1}"/>
          </ac:spMkLst>
        </pc:spChg>
      </pc:sldChg>
      <pc:sldChg chg="delSp modSp new mod ord modTransition modAnim">
        <pc:chgData name="Kuan Cheng" userId="85f134d9dbb33a9b" providerId="LiveId" clId="{C9FA5BE0-4DC2-4998-AE3F-ECF16C0C0CAE}" dt="2021-05-21T04:29:45.636" v="611"/>
        <pc:sldMkLst>
          <pc:docMk/>
          <pc:sldMk cId="2005923275" sldId="272"/>
        </pc:sldMkLst>
        <pc:spChg chg="mod">
          <ac:chgData name="Kuan Cheng" userId="85f134d9dbb33a9b" providerId="LiveId" clId="{C9FA5BE0-4DC2-4998-AE3F-ECF16C0C0CAE}" dt="2021-05-21T04:16:39.618" v="164" actId="20577"/>
          <ac:spMkLst>
            <pc:docMk/>
            <pc:sldMk cId="2005923275" sldId="272"/>
            <ac:spMk id="2" creationId="{A711E897-637A-489D-B4FD-DF61393B7461}"/>
          </ac:spMkLst>
        </pc:spChg>
        <pc:spChg chg="del">
          <ac:chgData name="Kuan Cheng" userId="85f134d9dbb33a9b" providerId="LiveId" clId="{C9FA5BE0-4DC2-4998-AE3F-ECF16C0C0CAE}" dt="2021-05-21T04:16:46.522" v="165" actId="478"/>
          <ac:spMkLst>
            <pc:docMk/>
            <pc:sldMk cId="2005923275" sldId="272"/>
            <ac:spMk id="3" creationId="{9A733CD7-C81D-465E-A55E-254F961BB7FF}"/>
          </ac:spMkLst>
        </pc:spChg>
        <pc:picChg chg="mod">
          <ac:chgData name="Kuan Cheng" userId="85f134d9dbb33a9b" providerId="LiveId" clId="{C9FA5BE0-4DC2-4998-AE3F-ECF16C0C0CAE}" dt="2021-05-21T04:18:05.361" v="172" actId="1076"/>
          <ac:picMkLst>
            <pc:docMk/>
            <pc:sldMk cId="2005923275" sldId="272"/>
            <ac:picMk id="5" creationId="{11C7E417-33EC-4550-9D35-11FD73233E6D}"/>
          </ac:picMkLst>
        </pc:picChg>
        <pc:picChg chg="mod">
          <ac:chgData name="Kuan Cheng" userId="85f134d9dbb33a9b" providerId="LiveId" clId="{C9FA5BE0-4DC2-4998-AE3F-ECF16C0C0CAE}" dt="2021-05-21T04:18:53.291" v="179" actId="1076"/>
          <ac:picMkLst>
            <pc:docMk/>
            <pc:sldMk cId="2005923275" sldId="272"/>
            <ac:picMk id="7" creationId="{AB3EFEAF-24EA-4DC3-8A04-E2CF67F0344C}"/>
          </ac:picMkLst>
        </pc:picChg>
        <pc:picChg chg="mod">
          <ac:chgData name="Kuan Cheng" userId="85f134d9dbb33a9b" providerId="LiveId" clId="{C9FA5BE0-4DC2-4998-AE3F-ECF16C0C0CAE}" dt="2021-05-21T04:20:57.051" v="186" actId="1076"/>
          <ac:picMkLst>
            <pc:docMk/>
            <pc:sldMk cId="2005923275" sldId="272"/>
            <ac:picMk id="9" creationId="{43B18449-80C0-4FE6-BDBF-B53FEB86A290}"/>
          </ac:picMkLst>
        </pc:picChg>
        <pc:picChg chg="del mod">
          <ac:chgData name="Kuan Cheng" userId="85f134d9dbb33a9b" providerId="LiveId" clId="{C9FA5BE0-4DC2-4998-AE3F-ECF16C0C0CAE}" dt="2021-05-21T04:21:40.978" v="205" actId="478"/>
          <ac:picMkLst>
            <pc:docMk/>
            <pc:sldMk cId="2005923275" sldId="272"/>
            <ac:picMk id="11" creationId="{F770EC02-41DD-48DD-A538-E9486CF3E0A0}"/>
          </ac:picMkLst>
        </pc:picChg>
        <pc:picChg chg="mod ord">
          <ac:chgData name="Kuan Cheng" userId="85f134d9dbb33a9b" providerId="LiveId" clId="{C9FA5BE0-4DC2-4998-AE3F-ECF16C0C0CAE}" dt="2021-05-21T04:21:44.430" v="206" actId="1076"/>
          <ac:picMkLst>
            <pc:docMk/>
            <pc:sldMk cId="2005923275" sldId="272"/>
            <ac:picMk id="13" creationId="{AA541EEB-E078-4F51-8B56-48F3DAE9DBA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B01DF-BF95-459B-A45D-815AB6731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FEEA2D-A522-4019-981D-B83141688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2EC68-56AF-4B7B-BA10-B5D10E2E8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8963-D3C6-46C8-AD8D-9F5A6DE53EA0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695AE-3148-4B3D-9DB6-6E2CDFED5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6A5717-51E2-4D06-9405-EE37BCCD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6B9B-BFA9-444D-82EC-3254CD212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79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27998-715A-4B6B-80BA-F08B745D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FFB2D2-945D-48C0-A725-D4236986C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F55164-E128-488D-819E-5D002323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8963-D3C6-46C8-AD8D-9F5A6DE53EA0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294A59-1CD2-4BD5-9378-F6DFC0E1C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4C2C7A-56E9-46B7-B6A8-D8973A94D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6B9B-BFA9-444D-82EC-3254CD212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79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483C1E-ADD7-4953-B749-45D48D091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60493D-7130-4AA4-9A53-82142FC20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7EB790-D8A2-40E3-9B46-E168B03A9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8963-D3C6-46C8-AD8D-9F5A6DE53EA0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3A720E-1927-4321-80FC-5CF709FA6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83E9FC-F495-4AFE-89A4-D80184A54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6B9B-BFA9-444D-82EC-3254CD212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12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948C4-F376-43C2-B51B-0891A8D20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6C4BF-93F3-4EC3-9819-F63B37062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D6EA48-6B13-438B-B276-551EF81E9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8963-D3C6-46C8-AD8D-9F5A6DE53EA0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024327-12C7-41E0-B275-5F557B2A7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037E65-ECEA-4A86-8FB0-4E30C2A5D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6B9B-BFA9-444D-82EC-3254CD212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964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742E7-69B2-49D6-8F23-6F34B744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979FEA-659C-4263-9D81-1AFAC2D65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DAE5C8-31CD-4067-8E1A-28166A143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8963-D3C6-46C8-AD8D-9F5A6DE53EA0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E6AEF4-7A39-44F2-8169-AFEC2761B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3ADB02-F810-4BE7-86C7-C293F4EF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6B9B-BFA9-444D-82EC-3254CD212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046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C1246-DBD8-4939-8B3E-868C2076D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FD01F8-9123-4713-B0CB-F91AC9645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5AA70A-6CDB-4268-A532-7C96CB89A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C18194-9E84-44C6-AFDF-FFAE99CBC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8963-D3C6-46C8-AD8D-9F5A6DE53EA0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062A3D-3F77-4454-AAA5-BB9ADFEF6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1C7D6-A3AE-4A9D-8293-7DDBF0A5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6B9B-BFA9-444D-82EC-3254CD212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41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4B2C4-655B-40EB-9905-E76277021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3F5B56-E9C1-45BF-A029-EEBD93FEB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0B6B01-AE3F-4B63-9419-98E0D8DEA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C62C9E-C7E9-4AED-94BC-1C66788DA5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6E0D11-149F-40FA-9CB4-33B1E1FE9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82FD2C-FC22-40A0-8C2E-1AD744465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8963-D3C6-46C8-AD8D-9F5A6DE53EA0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4C0CA1-9C5A-47B9-B832-AA10D329C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213A06-FE4D-42C9-A8B5-A22DCEE2B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6B9B-BFA9-444D-82EC-3254CD212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68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BD3DC-F1E5-4473-8E48-3D70D4D7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AA96B8-D9DA-4DFA-949F-EA2B3FE47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8963-D3C6-46C8-AD8D-9F5A6DE53EA0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1831BF-211A-4043-9C6B-A0C1EEABA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3D0909-8936-4F96-9DAF-26CFB4C6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6B9B-BFA9-444D-82EC-3254CD212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24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05457E-281E-44D3-928E-6193A7D6F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8963-D3C6-46C8-AD8D-9F5A6DE53EA0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D0047F-BB4B-4AD4-8F84-4B9DBA292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8825A4-15F9-4BE0-9242-04F0FF11B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6B9B-BFA9-444D-82EC-3254CD212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80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A9862-F84B-4BCC-AE02-1E190A7A7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403B44-715F-434D-B55A-2E97AF358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7DCC95-18B4-4641-82C6-A1F6D421E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6BA22F-1A19-4C0E-B189-47305BB57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8963-D3C6-46C8-AD8D-9F5A6DE53EA0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E6BD6C-5F42-4695-9147-8C0921795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3BE2B5-06B2-4942-8A46-E464E6E7F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6B9B-BFA9-444D-82EC-3254CD212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51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CB180-C453-450C-B043-214CCB442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FB44CA-163B-41C3-B15C-0B7AC446F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BBB007-80C4-4926-A5BC-03F13BF04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49D2E0-8CEE-4AA7-93DB-BA49CEA0A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8963-D3C6-46C8-AD8D-9F5A6DE53EA0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98D646-E36A-44D9-9CC3-EB845C181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88ECD2-5F97-4FF1-B9FD-FED76639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6B9B-BFA9-444D-82EC-3254CD212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69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EA55A1-4698-4D3A-8CB4-A34316C8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832225-AD37-4698-ABA8-B600939FB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E93222-BF91-4D34-87C1-8AC60563F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88963-D3C6-46C8-AD8D-9F5A6DE53EA0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93BF5F-1215-49AD-B7FD-708D9CD3F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43E3D6-1C84-4422-941C-B405466BD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66B9B-BFA9-444D-82EC-3254CD212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143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image" Target="../media/image33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tags" Target="../tags/tag38.xml"/><Relationship Id="rId7" Type="http://schemas.openxmlformats.org/officeDocument/2006/relationships/image" Target="../media/image34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3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9.xml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tags" Target="../tags/tag42.xml"/><Relationship Id="rId7" Type="http://schemas.openxmlformats.org/officeDocument/2006/relationships/image" Target="../media/image37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1.png"/><Relationship Id="rId5" Type="http://schemas.openxmlformats.org/officeDocument/2006/relationships/tags" Target="../tags/tag44.xml"/><Relationship Id="rId10" Type="http://schemas.openxmlformats.org/officeDocument/2006/relationships/image" Target="../media/image40.png"/><Relationship Id="rId4" Type="http://schemas.openxmlformats.org/officeDocument/2006/relationships/tags" Target="../tags/tag43.xml"/><Relationship Id="rId9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tags" Target="../tags/tag47.xml"/><Relationship Id="rId7" Type="http://schemas.openxmlformats.org/officeDocument/2006/relationships/image" Target="../media/image38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3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8.xml"/><Relationship Id="rId9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tags" Target="../tags/tag51.xml"/><Relationship Id="rId7" Type="http://schemas.openxmlformats.org/officeDocument/2006/relationships/image" Target="../media/image45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4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2.xml"/><Relationship Id="rId9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image" Target="../media/image50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7.xml"/><Relationship Id="rId7" Type="http://schemas.openxmlformats.org/officeDocument/2006/relationships/image" Target="../media/image7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11.xml"/><Relationship Id="rId7" Type="http://schemas.openxmlformats.org/officeDocument/2006/relationships/image" Target="../media/image11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15.xml"/><Relationship Id="rId7" Type="http://schemas.openxmlformats.org/officeDocument/2006/relationships/image" Target="../media/image12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15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22.xml"/><Relationship Id="rId7" Type="http://schemas.openxmlformats.org/officeDocument/2006/relationships/image" Target="../media/image18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2.png"/><Relationship Id="rId5" Type="http://schemas.openxmlformats.org/officeDocument/2006/relationships/tags" Target="../tags/tag24.xml"/><Relationship Id="rId10" Type="http://schemas.openxmlformats.org/officeDocument/2006/relationships/image" Target="../media/image21.png"/><Relationship Id="rId4" Type="http://schemas.openxmlformats.org/officeDocument/2006/relationships/tags" Target="../tags/tag23.xml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27.xml"/><Relationship Id="rId7" Type="http://schemas.openxmlformats.org/officeDocument/2006/relationships/image" Target="../media/image24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2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.xml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31.xml"/><Relationship Id="rId7" Type="http://schemas.openxmlformats.org/officeDocument/2006/relationships/image" Target="../media/image28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2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.xml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11403-6D6E-4C0E-88A5-ECE5C9A89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6872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The Polynomial Hierarchy</a:t>
            </a:r>
            <a:endParaRPr lang="zh-CN" altLang="en-US" sz="5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4F0E17-1E23-4E70-9887-4AD7FE0B2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Instructor: Kuan Cheng</a:t>
            </a:r>
            <a:endParaRPr lang="zh-CN" altLang="en-US" dirty="0"/>
          </a:p>
        </p:txBody>
      </p:sp>
      <p:pic>
        <p:nvPicPr>
          <p:cNvPr id="4" name="Picture 2" descr="Postgraduates Program of Chinese Government Scholarship 2020">
            <a:extLst>
              <a:ext uri="{FF2B5EF4-FFF2-40B4-BE49-F238E27FC236}">
                <a16:creationId xmlns:a16="http://schemas.microsoft.com/office/drawing/2014/main" id="{54DB8DC2-899F-4BA2-8263-B7138E54B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963" y="4574505"/>
            <a:ext cx="3545477" cy="186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381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7185B-AAF9-472D-9785-43C5C81CE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Polynomial Hierarchy</a:t>
            </a:r>
            <a:endParaRPr lang="zh-CN" altLang="en-US" dirty="0"/>
          </a:p>
        </p:txBody>
      </p:sp>
      <p:pic>
        <p:nvPicPr>
          <p:cNvPr id="5" name="图片 4" descr="\documentclass{article}&#10;\usepackage{amsmath, amsfonts}&#10;\pagestyle{empty}&#10;\begin{document}&#10;&#10;\begin{itemize}&#10;&#10;\item The smaller $i$ is, the weaker the conjecture is, hence more believable.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588FD2DE-BC1C-4BBA-A73C-04F6E976DF1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032000"/>
            <a:ext cx="9413486" cy="27245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3B0EBB2-B194-4D7F-A681-54E5A51E26D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854960"/>
            <a:ext cx="9991314" cy="66560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9671666-68D7-4C79-B810-D0D910DA82B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361175"/>
            <a:ext cx="9971199" cy="66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43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17CCE-21E7-4281-A350-34423105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Polynomial Hierarchy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17B2C68-3B02-4491-9774-958F8EC8EDE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880" y="1974049"/>
            <a:ext cx="9971199" cy="6619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004590C-0E10-4F73-846E-4310C6A4BA3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880" y="3284983"/>
            <a:ext cx="9550629" cy="325486"/>
          </a:xfrm>
          <a:prstGeom prst="rect">
            <a:avLst/>
          </a:prstGeom>
        </p:spPr>
      </p:pic>
      <p:pic>
        <p:nvPicPr>
          <p:cNvPr id="12" name="图片 11" descr="\documentclass{article}&#10;\usepackage{amsmath, amsfonts}&#10;\pagestyle{empty}&#10;\begin{document}&#10;&#10;\begin{itemize}&#10;&#10;\item   Base case: $i=1$ holds since P = NP = coNP.&#10;&#10;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98E487F8-32E8-43A7-BBDF-4C9DFFDB6D9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880" y="4253975"/>
            <a:ext cx="6343313" cy="21394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4B5DC03-E447-46A7-A670-735ABE1C99E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881" y="5102281"/>
            <a:ext cx="9541487" cy="32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68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CB12F-92AC-402A-9370-AA35CA21C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Polynomial Hierarchy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5D0DEBA-1E49-442F-9E0E-D087285CAB6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53" y="2057074"/>
            <a:ext cx="3684573" cy="325486"/>
          </a:xfrm>
          <a:prstGeom prst="rect">
            <a:avLst/>
          </a:prstGeom>
        </p:spPr>
      </p:pic>
      <p:pic>
        <p:nvPicPr>
          <p:cNvPr id="9" name="图片 8" descr="\documentclass{article}&#10;\usepackage{amsmath, amsfonts}&#10;\pagestyle{empty}&#10;\begin{document}&#10;&#10;  $\exists$ a polynomial time TM $M$ and a polynomial function $q$ s.t. $\forall x \in \{0, 1\}^*$&#10;&#10;&#10;$x \in L$ iff $\exists u_1 \in \{0, 1\}^{q(|x|)}, \forall u_2 \in \{0, 1\}^{q(|x|)}, \ldots, Q_i u_i M(x, u_1, \ldots, u_i)=1$&#10;&#10; &#10;&#10;&#10;\end{document}" title="IguanaTex Bitmap Display">
            <a:extLst>
              <a:ext uri="{FF2B5EF4-FFF2-40B4-BE49-F238E27FC236}">
                <a16:creationId xmlns:a16="http://schemas.microsoft.com/office/drawing/2014/main" id="{2EB3DE1E-0DF7-4F2F-A783-E3937AD8D73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114" y="2809541"/>
            <a:ext cx="9753599" cy="669257"/>
          </a:xfrm>
          <a:prstGeom prst="rect">
            <a:avLst/>
          </a:prstGeom>
        </p:spPr>
      </p:pic>
      <p:pic>
        <p:nvPicPr>
          <p:cNvPr id="11" name="图片 10" descr="\documentclass{article}&#10;\usepackage{amsmath, amsfonts}&#10;\pagestyle{empty}&#10;\begin{document}&#10;&#10;\begin{itemize}&#10;&#10;\item Define the language $L'$ as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B1E92120-AB00-4277-BC3F-6623FBC31A3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52" y="3751264"/>
            <a:ext cx="3669943" cy="290743"/>
          </a:xfrm>
          <a:prstGeom prst="rect">
            <a:avLst/>
          </a:prstGeom>
        </p:spPr>
      </p:pic>
      <p:pic>
        <p:nvPicPr>
          <p:cNvPr id="13" name="图片 12" descr="\documentclass{article}&#10;\usepackage{amsmath, amsfonts}&#10;\pagestyle{empty}&#10;\begin{document}&#10;&#10;\begin{itemize}&#10;&#10;\item $\langle x, u_1 \rangle \in L'$ iff $\forall u_2 \in \{0, 1\}^{q(|x|)}  \ldots Q_i u_i M(x, u_1, u_2 ,\ldots, u_i)=1$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7C91F3E2-4140-45C3-ABBD-E0EEA2E3CE6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52" y="4665559"/>
            <a:ext cx="8645486" cy="3456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8576C2F-0796-46D9-B40C-95697202F5D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52" y="5467395"/>
            <a:ext cx="9040458" cy="32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7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A50C1-6C5C-4690-A11A-D8CE10CFB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Polynomial Hierarchy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E544170-9CBA-447C-B760-B99168A04A6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53" y="2057074"/>
            <a:ext cx="3684573" cy="325486"/>
          </a:xfrm>
          <a:prstGeom prst="rect">
            <a:avLst/>
          </a:prstGeom>
        </p:spPr>
      </p:pic>
      <p:pic>
        <p:nvPicPr>
          <p:cNvPr id="5" name="图片 4" descr="\documentclass{article}&#10;\usepackage{amsmath, amsfonts}&#10;\pagestyle{empty}&#10;\begin{document}&#10;&#10;  $\exists$ a polynomial time TM $M$ and a polynomial function $q$ s.t. $\forall x \in \{0, 1\}^*$&#10;&#10;&#10;$x \in L$ iff $\exists u_1 \in \{0, 1\}^{q(|x|)}, \forall u_2 \in \{0, 1\}^{q(|x|)}, \ldots, Q_i u_i M(x, u_1, \ldots, u_i)=1$&#10;&#10; &#10;&#10;&#10;\end{document}" title="IguanaTex Bitmap Display">
            <a:extLst>
              <a:ext uri="{FF2B5EF4-FFF2-40B4-BE49-F238E27FC236}">
                <a16:creationId xmlns:a16="http://schemas.microsoft.com/office/drawing/2014/main" id="{0A5D591E-5F54-4A36-AC99-9BE0C4BC7D5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114" y="2809541"/>
            <a:ext cx="9753599" cy="669257"/>
          </a:xfrm>
          <a:prstGeom prst="rect">
            <a:avLst/>
          </a:prstGeom>
        </p:spPr>
      </p:pic>
      <p:pic>
        <p:nvPicPr>
          <p:cNvPr id="7" name="图片 6" descr="\documentclass{article}&#10;\usepackage{amsmath, amsfonts}&#10;\pagestyle{empty}&#10;\begin{document}&#10;&#10;\begin{itemize}&#10;&#10;\item Hence&#10;$x \in L$ iff $\exists  u_1 \in \{0, 1\}^{q(|x|)} M'(x, u_1)=1$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EF888966-545B-4450-93DC-1FD67AC202B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52" y="3987474"/>
            <a:ext cx="6401829" cy="3456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A5B709D-2B79-44E5-A4C3-7430512BCE4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52" y="5074570"/>
            <a:ext cx="2713600" cy="25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37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590F1-3C9F-4231-A7C4-AA6B97F32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Polynomial Hierarchy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666FC4-CEB5-42DD-8762-7C9780708A1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1" y="2092959"/>
            <a:ext cx="9279999" cy="32548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19154F7-B853-4F2C-BB3E-CC345A79175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2" y="3258029"/>
            <a:ext cx="9119084" cy="327315"/>
          </a:xfrm>
          <a:prstGeom prst="rect">
            <a:avLst/>
          </a:prstGeom>
        </p:spPr>
      </p:pic>
      <p:pic>
        <p:nvPicPr>
          <p:cNvPr id="13" name="图片 12" descr="\documentclass{article}&#10;\usepackage{amsmath, amsfonts}&#10;\pagestyle{empty}&#10;\begin{document}&#10;&#10;\begin{itemize}&#10;&#10;\item   For any $i$, let $\Sigma_i \mathrm{SAT} = \{$ all QBFs of the form $\exists u_1 \forall u_2 \ldots Q_i u_i, \phi(u_1, \ldots, u_i)$ that are true $\}$&#10;where $\phi$ is a Boolean formula.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104CC6AB-D25B-406B-AB25-683995D8D2D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1" y="4426301"/>
            <a:ext cx="10058971" cy="66925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5197D2D-C6C8-4888-A8E5-0F1197DA505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1" y="5921887"/>
            <a:ext cx="3304230" cy="32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8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EF564-4A8F-45D3-BF55-B697F8361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Polynomial Hierarchy </a:t>
            </a:r>
            <a:endParaRPr lang="zh-CN" altLang="en-US" dirty="0"/>
          </a:p>
        </p:txBody>
      </p:sp>
      <p:pic>
        <p:nvPicPr>
          <p:cNvPr id="5" name="图片 4" descr="\documentclass{article}&#10;\usepackage{amsmath, amsfonts}&#10;\pagestyle{empty}&#10;\begin{document}&#10;&#10;\begin{itemize}&#10;&#10;\item However, unlikely to have PH-complete languages.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73342163-2806-448C-837F-3C88ABB47ED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21" y="2060396"/>
            <a:ext cx="6961371" cy="27245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BF75C2D-14DD-4EF3-929A-F21C34F9065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22" y="2987041"/>
            <a:ext cx="9706059" cy="32548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20DA27D-4F14-4771-A1CB-6E8831A4CB5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22" y="4175761"/>
            <a:ext cx="9978513" cy="69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71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AB831-5FBA-4AE3-899B-0277B22B5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Polynomial Hierarchy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E5570F-908B-4173-92FE-E82630987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Not hard to show that PH⊆PSPACE. </a:t>
            </a:r>
          </a:p>
          <a:p>
            <a:endParaRPr lang="en-US" altLang="zh-CN" dirty="0"/>
          </a:p>
          <a:p>
            <a:r>
              <a:rPr lang="en-US" altLang="zh-CN" dirty="0"/>
              <a:t>Can use the same algorithm for TQBF to decide any language in PH, since the # of quantifiers is a constant (although can be arbitrarily large). </a:t>
            </a:r>
          </a:p>
          <a:p>
            <a:endParaRPr lang="en-US" altLang="zh-CN" dirty="0"/>
          </a:p>
          <a:p>
            <a:r>
              <a:rPr lang="en-US" altLang="zh-CN" dirty="0"/>
              <a:t>Corollary: If PH does not collapse, then PH is a true subset of PSPACE. </a:t>
            </a:r>
          </a:p>
          <a:p>
            <a:pPr marL="457200" lvl="1" indent="0">
              <a:buNone/>
            </a:pPr>
            <a:r>
              <a:rPr lang="en-US" altLang="zh-CN" dirty="0"/>
              <a:t>Otherwise TQBF is a PH complete language. </a:t>
            </a:r>
          </a:p>
          <a:p>
            <a:endParaRPr lang="en-US" altLang="zh-CN" dirty="0"/>
          </a:p>
          <a:p>
            <a:r>
              <a:rPr lang="en-US" altLang="zh-CN" dirty="0"/>
              <a:t> Question: Does P=NP imply P=PSPACE? why?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884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E7CCB-BF3B-43C3-ACFC-EB34E5FA3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Generalization of P, NP, </a:t>
            </a:r>
            <a:r>
              <a:rPr lang="en-US" altLang="zh-CN" dirty="0" err="1"/>
              <a:t>coNP</a:t>
            </a:r>
            <a:endParaRPr lang="zh-CN" altLang="en-US" dirty="0"/>
          </a:p>
        </p:txBody>
      </p:sp>
      <p:pic>
        <p:nvPicPr>
          <p:cNvPr id="7" name="图片 6" descr="\documentclass{article}&#10;\usepackage{amsmath, amsfonts}&#10;\pagestyle{empty}&#10;\begin{document}&#10;&#10;\begin{itemize}&#10;&#10;\item  INDSET$=\{\langle G, k \rangle$: $G$ has an independent set of size $k$.$\} \in$ NP.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7967C5DD-5330-458D-973C-1D506673D6D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930400"/>
            <a:ext cx="8596114" cy="305371"/>
          </a:xfrm>
          <a:prstGeom prst="rect">
            <a:avLst/>
          </a:prstGeom>
        </p:spPr>
      </p:pic>
      <p:pic>
        <p:nvPicPr>
          <p:cNvPr id="9" name="图片 8" descr="\documentclass{article}&#10;\usepackage{amsmath, amsfonts}&#10;\pagestyle{empty}&#10;\begin{document}&#10;&#10;\begin{itemize}&#10;&#10;\item   EXACT INDSET $=\{\langle G, k \rangle$: the largest independent set of $G$ has size $k$. $\}$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0D4B1684-5197-4171-A0FA-BED903E1F70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3094371"/>
            <a:ext cx="9974857" cy="669257"/>
          </a:xfrm>
          <a:prstGeom prst="rect">
            <a:avLst/>
          </a:prstGeom>
        </p:spPr>
      </p:pic>
      <p:pic>
        <p:nvPicPr>
          <p:cNvPr id="11" name="图片 10" descr="\documentclass{article}&#10;\usepackage{amsmath, amsfonts}&#10;\pagestyle{empty}&#10;\begin{document}&#10;&#10;\begin{itemize}&#10;&#10;\item  Question: EXACT INDSET $\in$ NP?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B50619B1-59E2-4E0B-8F22-1695681CF0D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4346114"/>
            <a:ext cx="5010286" cy="276114"/>
          </a:xfrm>
          <a:prstGeom prst="rect">
            <a:avLst/>
          </a:prstGeom>
        </p:spPr>
      </p:pic>
      <p:pic>
        <p:nvPicPr>
          <p:cNvPr id="13" name="图片 12" descr="\documentclass{article}&#10;\usepackage{amsmath, amsfonts}&#10;\pagestyle{empty}&#10;\begin{document}&#10;&#10;\begin{itemize}&#10;&#10;\item   No easy short certificate: $\langle G, k\rangle\in $  EXACT INDSET iff $ \exists $ an I.S. of size $k$ and $\forall$ other&#10;I.S. has size $\leq k$. 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61096EB2-C7BA-47B5-AAE2-16EE2DAAED2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617" y="5321474"/>
            <a:ext cx="9987657" cy="63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9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F9FCF-BA49-4BAB-A4D5-C2CC64A76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Generalization of P, NP, </a:t>
            </a:r>
            <a:r>
              <a:rPr lang="en-US" altLang="zh-CN" dirty="0" err="1"/>
              <a:t>coNP</a:t>
            </a:r>
            <a:endParaRPr lang="zh-CN" altLang="en-US" dirty="0"/>
          </a:p>
        </p:txBody>
      </p:sp>
      <p:pic>
        <p:nvPicPr>
          <p:cNvPr id="5" name="图片 4" descr="\documentclass{article}&#10;\usepackage{amsmath, amsfonts}&#10;\pagestyle{empty}&#10;\begin{document}&#10;&#10;\begin{itemize}&#10;&#10;\item Given a CNF formula $\phi$, try to find the smallest CNF $\psi$ equivalent to  $\phi$.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A21F5D90-5D7C-4845-8E1D-1156F635569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00" y="1971040"/>
            <a:ext cx="9920000" cy="276114"/>
          </a:xfrm>
          <a:prstGeom prst="rect">
            <a:avLst/>
          </a:prstGeom>
        </p:spPr>
      </p:pic>
      <p:pic>
        <p:nvPicPr>
          <p:cNvPr id="9" name="图片 8" descr="\documentclass{article}&#10;\usepackage{amsmath, amsfonts}&#10;\pagestyle{empty}&#10;\begin{document}&#10;&#10;\begin{itemize}&#10;&#10;\item &#10; MIN-EQ-CNF $=\{\langle \phi, k\rangle$: $\exists$ CNF formula $\psi$ of size $\leq  k$ s.t. $\psi = \phi.\}$&#10;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A2BC5E99-EF2E-4FCB-97C8-E96F05638D4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00" y="3123630"/>
            <a:ext cx="9205029" cy="305371"/>
          </a:xfrm>
          <a:prstGeom prst="rect">
            <a:avLst/>
          </a:prstGeom>
        </p:spPr>
      </p:pic>
      <p:pic>
        <p:nvPicPr>
          <p:cNvPr id="11" name="图片 10" descr="\documentclass{article}&#10;\usepackage{amsmath, amsfonts}&#10;\pagestyle{empty}&#10;\begin{document}&#10;&#10;\begin{itemize}&#10;&#10;\item   Question: MIN-EQ-CNF $\in$ NP?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84201607-4615-4830-BBF6-B8282081719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00" y="4305477"/>
            <a:ext cx="4558629" cy="272457"/>
          </a:xfrm>
          <a:prstGeom prst="rect">
            <a:avLst/>
          </a:prstGeom>
        </p:spPr>
      </p:pic>
      <p:pic>
        <p:nvPicPr>
          <p:cNvPr id="13" name="图片 12" descr="\documentclass{article}&#10;\usepackage{amsmath, amsfonts}&#10;\pagestyle{empty}&#10;\begin{document}&#10;&#10;\begin{itemize}&#10;&#10;\item  No easy short certificate: $\langle \phi, k \rangle \in$ MIN-EQ-CNF iff $\exists$ CNF formula $\psi$ of size $\leq k$ s.t.&#10;$\forall x, \psi(x)= \phi(x)$. 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61990746-1BE8-4250-B72E-C1EEEAB5485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00" y="5454410"/>
            <a:ext cx="10016914" cy="66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8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2AE1D-0995-4817-8B63-1624A6B5E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Generalization of P, NP, </a:t>
            </a:r>
            <a:r>
              <a:rPr lang="en-US" altLang="zh-CN" dirty="0" err="1"/>
              <a:t>coNP</a:t>
            </a:r>
            <a:endParaRPr lang="zh-CN" altLang="en-US" dirty="0"/>
          </a:p>
        </p:txBody>
      </p:sp>
      <p:pic>
        <p:nvPicPr>
          <p:cNvPr id="9" name="图片 8" descr="\documentclass{article}&#10;\usepackage{amsmath, amsfonts}&#10;\pagestyle{empty}&#10;\begin{document}&#10;&#10;\begin{itemize}&#10;&#10;\item  Need both ``$\exists, \forall$'' quantifiers 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72F198E8-3129-459C-A6F4-2F49D45E451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280" y="1934338"/>
            <a:ext cx="4024685" cy="27245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DCE7370-E2AA-4668-B770-1BD2DC7D0EE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280" y="2851623"/>
            <a:ext cx="7754970" cy="320000"/>
          </a:xfrm>
          <a:prstGeom prst="rect">
            <a:avLst/>
          </a:prstGeom>
        </p:spPr>
      </p:pic>
      <p:pic>
        <p:nvPicPr>
          <p:cNvPr id="17" name="图片 16" descr="\documentclass{article}&#10;\usepackage{amsmath, amsfonts}&#10;\pagestyle{empty}&#10;\begin{document}&#10;&#10; &#10;&#10;   $\exists$ a polynomial time TM $M$ and a polynomial function $q$ s.t. $\forall x \in \{0, 1\}^*$,&#10;&#10;$x \in L$ iff $\exists u \in \{0, 1\}^{q(|x|)}, \forall v \in \{0, 1\}^{q(|x|)} M(x, u, v)=1$&#10;&#10; &#10;&#10;&#10;\end{document}" title="IguanaTex Bitmap Display">
            <a:extLst>
              <a:ext uri="{FF2B5EF4-FFF2-40B4-BE49-F238E27FC236}">
                <a16:creationId xmlns:a16="http://schemas.microsoft.com/office/drawing/2014/main" id="{AEF395E8-7762-4965-8B0C-8D15B0BA2DE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329" y="3367730"/>
            <a:ext cx="8207238" cy="5577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33B7817-6007-4E55-8344-E6C269B5D76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280" y="4647869"/>
            <a:ext cx="6840688" cy="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20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E1BFA-4F0A-46E1-95ED-709C42171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Generalization of P, NP, </a:t>
            </a:r>
            <a:r>
              <a:rPr lang="en-US" altLang="zh-CN" dirty="0" err="1"/>
              <a:t>coNP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12773C-AA42-4099-8CA2-2EE6B3B827C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20" y="1947383"/>
            <a:ext cx="7754970" cy="320000"/>
          </a:xfrm>
          <a:prstGeom prst="rect">
            <a:avLst/>
          </a:prstGeom>
        </p:spPr>
      </p:pic>
      <p:pic>
        <p:nvPicPr>
          <p:cNvPr id="5" name="图片 4" descr="\documentclass{article}&#10;\usepackage{amsmath, amsfonts}&#10;\pagestyle{empty}&#10;\begin{document}&#10;&#10; &#10;&#10;   $\exists$ a polynomial time TM $M$ and a polynomial function $q$ s.t. $\forall x \in \{0, 1\}^*$,&#10;&#10;$x \in L$ iff $\exists u \in \{0, 1\}^{q(|x|)}, \forall v \in \{0, 1\}^{q(|x|)} M(x, u, v)=1$&#10;&#10; &#10;&#10;&#10;\end{document}" title="IguanaTex Bitmap Display">
            <a:extLst>
              <a:ext uri="{FF2B5EF4-FFF2-40B4-BE49-F238E27FC236}">
                <a16:creationId xmlns:a16="http://schemas.microsoft.com/office/drawing/2014/main" id="{0419E9A8-7D9A-4EB1-A61D-28E5F6D7BBE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369" y="2463490"/>
            <a:ext cx="8207238" cy="55771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44435D1-6ABE-4B0A-997A-1AB8C951885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959" y="3429000"/>
            <a:ext cx="6170057" cy="29333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A375192-D498-4450-B0E3-83F0DFF857D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21" y="4566808"/>
            <a:ext cx="9998629" cy="6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9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8107C-9411-4AAF-910F-06BA5EBB4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Generalization of P, NP, </a:t>
            </a:r>
            <a:r>
              <a:rPr lang="en-US" altLang="zh-CN" dirty="0" err="1"/>
              <a:t>coNP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A4C2FE5-F93A-4F40-8378-3FE3E2430FE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" y="3530836"/>
            <a:ext cx="8786286" cy="81188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AA66C9B-CBA9-4DF1-AACD-4C781C4D091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1" y="4931824"/>
            <a:ext cx="9994973" cy="11648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53B9F7C-8BE6-4E19-8024-3F203086628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65" y="2277962"/>
            <a:ext cx="9998629" cy="6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3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3BD6F-92F2-4A2A-B5F9-33A54ECBA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Generalization of P, NP, </a:t>
            </a:r>
            <a:r>
              <a:rPr lang="en-US" altLang="zh-CN" dirty="0" err="1"/>
              <a:t>coNP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A6B452-DD03-437E-96AE-44EB4B47613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28" y="1889759"/>
            <a:ext cx="6180572" cy="8502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DEF3547-4A06-4966-ABC6-637AAEFE949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28" y="3099857"/>
            <a:ext cx="3560228" cy="32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E59F36C-FA25-4DD1-97B5-21F2CEE5D2B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58" y="4123442"/>
            <a:ext cx="9276344" cy="3492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E278761-A9C0-49F3-AF8A-E15B413EE15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15" y="5090160"/>
            <a:ext cx="9982173" cy="832000"/>
          </a:xfrm>
          <a:prstGeom prst="rect">
            <a:avLst/>
          </a:prstGeom>
        </p:spPr>
      </p:pic>
      <p:sp>
        <p:nvSpPr>
          <p:cNvPr id="16" name="右大括号 15">
            <a:extLst>
              <a:ext uri="{FF2B5EF4-FFF2-40B4-BE49-F238E27FC236}">
                <a16:creationId xmlns:a16="http://schemas.microsoft.com/office/drawing/2014/main" id="{D29B10CF-DCFF-4B21-A954-617B97EC4E6B}"/>
              </a:ext>
            </a:extLst>
          </p:cNvPr>
          <p:cNvSpPr/>
          <p:nvPr/>
        </p:nvSpPr>
        <p:spPr>
          <a:xfrm rot="16200000">
            <a:off x="7032365" y="772718"/>
            <a:ext cx="358399" cy="63320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思想气泡: 云 16">
            <a:extLst>
              <a:ext uri="{FF2B5EF4-FFF2-40B4-BE49-F238E27FC236}">
                <a16:creationId xmlns:a16="http://schemas.microsoft.com/office/drawing/2014/main" id="{8DB4F6AF-CDCC-4FB9-A3B1-6CD2391F0625}"/>
              </a:ext>
            </a:extLst>
          </p:cNvPr>
          <p:cNvSpPr/>
          <p:nvPr/>
        </p:nvSpPr>
        <p:spPr>
          <a:xfrm>
            <a:off x="6756400" y="2605396"/>
            <a:ext cx="2336800" cy="975124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785C485-640A-441D-8989-10571C75F6D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600" y="2905227"/>
            <a:ext cx="336457" cy="32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1E897-637A-489D-B4FD-DF61393B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Oracle TMs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C7E417-33EC-4550-9D35-11FD73233E6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82" y="1921163"/>
            <a:ext cx="10768457" cy="2980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B3EFEAF-24EA-4DC3-8A04-E2CF67F0344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82" y="2881745"/>
            <a:ext cx="7568457" cy="2779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3B18449-80C0-4FE6-BDBF-B53FEB86A29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82" y="3822213"/>
            <a:ext cx="9998629" cy="114834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A541EEB-E078-4F51-8B56-48F3DAE9DBA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904" y="2825059"/>
            <a:ext cx="903314" cy="33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2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BD77B-9A21-49E0-A9C0-3C6003F5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Polynomial Hierarchy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B003631-C37A-4E09-A710-36EA67E0AD9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28" y="1889759"/>
            <a:ext cx="7606857" cy="34925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EF614C7-E1A2-47F6-9F87-B5967E3FE93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28" y="2862866"/>
            <a:ext cx="5968458" cy="7954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6B5D026-075B-4265-938F-6D6BA6598D7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28" y="4278487"/>
            <a:ext cx="5017600" cy="28342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7213317-3CE6-4C5B-90A7-9A00255F67B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28" y="5176622"/>
            <a:ext cx="9991314" cy="67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8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525.309"/>
  <p:tag name="LATEXADDIN" val="\documentclass{article}&#10;\usepackage{amsmath, amsfonts}&#10;\pagestyle{empty}&#10;\begin{document}&#10;&#10;\begin{itemize}&#10;&#10;\item  INDSET$=\{\langle G, k \rangle$: $G$ has an independent set of size $k$.$\} \in$ NP.&#10;&#10;&#10;&#10;\end{itemize}&#10;&#10;&#10;\end{document}"/>
  <p:tag name="IGUANATEXSIZE" val="24"/>
  <p:tag name="IGUANATEXCURSOR" val="200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3180.353"/>
  <p:tag name="LATEXADDIN" val="\documentclass{article}&#10;\usepackage{amsmath, amsfonts}&#10;\pagestyle{empty}&#10;\begin{document}&#10;&#10;\begin{itemize}&#10;&#10;\item Definition: The class $\Sigma_2^p$&#10;is the set of all languages $L$ s.t.&#10;&#10;&#10;&#10;\end{itemize}&#10;&#10;&#10;\end{document}"/>
  <p:tag name="IGUANATEXSIZE" val="24"/>
  <p:tag name="IGUANATEXCURSOR" val="147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4038.995"/>
  <p:tag name="LATEXADDIN" val="\documentclass{article}&#10;\usepackage{amsmath, amsfonts}&#10;\pagestyle{empty}&#10;\begin{document}&#10;&#10; &#10;&#10;   $\exists$ a polynomial time TM $M$ and a polynomial function $q$ s.t. $\forall x \in \{0, 1\}^*$,&#10;&#10;$x \in L$ iff $\exists u \in \{0, 1\}^{q(|x|)}, \forall v \in \{0, 1\}^{q(|x|)} M(x, u, v)=1$&#10;&#10; &#10;&#10;&#10;\end{document}"/>
  <p:tag name="IGUANATEXSIZE" val="20"/>
  <p:tag name="IGUANATEXCURSOR" val="197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2805.399"/>
  <p:tag name="LATEXADDIN" val="\documentclass{article}&#10;\usepackage{amsmath, amsfonts}&#10;\pagestyle{empty}&#10;\begin{document}&#10;&#10;\begin{itemize}&#10;&#10;\item Example: EXACT INDSET, MIN-EQ-CNF $\in \Sigma_2^p$&#10;&#10;&#10;\end{itemize}&#10;&#10;&#10;\end{document}"/>
  <p:tag name="IGUANATEXSIZE" val="24"/>
  <p:tag name="IGUANATEXCURSOR" val="163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3180.353"/>
  <p:tag name="LATEXADDIN" val="\documentclass{article}&#10;\usepackage{amsmath, amsfonts}&#10;\pagestyle{empty}&#10;\begin{document}&#10;&#10;\begin{itemize}&#10;&#10;\item Definition: The class $\Sigma_2^p$&#10;is the set of all languages $L$ s.t.&#10;&#10;&#10;&#10;\end{itemize}&#10;&#10;&#10;\end{document}"/>
  <p:tag name="IGUANATEXSIZE" val="24"/>
  <p:tag name="IGUANATEXCURSOR" val="147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4038.995"/>
  <p:tag name="LATEXADDIN" val="\documentclass{article}&#10;\usepackage{amsmath, amsfonts}&#10;\pagestyle{empty}&#10;\begin{document}&#10;&#10; &#10;&#10;   $\exists$ a polynomial time TM $M$ and a polynomial function $q$ s.t. $\forall x \in \{0, 1\}^*$,&#10;&#10;$x \in L$ iff $\exists u \in \{0, 1\}^{q(|x|)}, \forall v \in \{0, 1\}^{q(|x|)} M(x, u, v)=1$&#10;&#10; &#10;&#10;&#10;\end{document}"/>
  <p:tag name="IGUANATEXSIZE" val="20"/>
  <p:tag name="IGUANATEXCURSOR" val="197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2760.405"/>
  <p:tag name="LATEXADDIN" val="\documentclass{article}&#10;\usepackage{amsmath, amsfonts}&#10;\pagestyle{empty}&#10;\begin{document}&#10;&#10; &#10;&#10; NP $\subseteq \Sigma_2^p$&#10; (  ignores $v$) and coNP $\subseteq \Sigma_2^p$&#10;( ignores $u$).&#10;&#10;&#10; &#10;&#10;&#10;\end{document}"/>
  <p:tag name="IGUANATEXSIZE" val="22"/>
  <p:tag name="IGUANATEXCURSOR" val="18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2.9659"/>
  <p:tag name="ORIGINALWIDTH" val="4100.488"/>
  <p:tag name="LATEXADDIN" val="\documentclass{article}&#10;\usepackage{amsmath, amsfonts}&#10;\pagestyle{empty}&#10;\begin{document}&#10;&#10;\begin{itemize}&#10;&#10;\item Similarly one can define $\Sigma_i^p$ (for some constant $i$), having $i$ alternating&#10;quantifiers starting with $\exists$.&#10;&#10;&#10;\end{itemize}&#10;&#10;&#10;\end{document}"/>
  <p:tag name="IGUANATEXSIZE" val="24"/>
  <p:tag name="IGUANATEXCURSOR" val="183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2.9583"/>
  <p:tag name="ORIGINALWIDTH" val="3603.3"/>
  <p:tag name="LATEXADDIN" val="\documentclass{article}&#10;\usepackage{amsmath, amsfonts}&#10;\pagestyle{empty}&#10;\begin{document}&#10;&#10;\begin{itemize}&#10;&#10;\item Define $\Pi_i^p= co\Sigma_i^p$&#10; i.e., all languages whose complement is in $\Sigma_i^p$.&#10;&#10;$\Pi_i^p$ has $i$ alternating&#10;quantifiers starting with $\forall$. &#10;&#10;&#10;\end{itemize}&#10;&#10;&#10;\end{document}"/>
  <p:tag name="IGUANATEXSIZE" val="24"/>
  <p:tag name="IGUANATEXCURSOR" val="200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77.6903"/>
  <p:tag name="ORIGINALWIDTH" val="4098.988"/>
  <p:tag name="LATEXADDIN" val="\documentclass{article}&#10;\usepackage{amsmath, amsfonts}&#10;\pagestyle{empty}&#10;\begin{document}&#10;&#10;\begin{itemize}&#10;&#10;\item Example: The class $\Pi_2^p$&#10; is the set of all languages $L$ s.t.&#10;$\exists$ a polynomial time TM $M$ and a polynomial function $q$ s.t. $\forall x \in \{0, 1\}^*$&#10;&#10;$x \in L$ iff $\forall u \in \{0, 1\}^{q(|x|)} \exists v \in \{0, 1\}^{q(|x|)} M(x, u, v)=1$&#10;&#10;&#10;\end{itemize}&#10;&#10;&#10;\end{document}"/>
  <p:tag name="IGUANATEXSIZE" val="24"/>
  <p:tag name="IGUANATEXCURSOR" val="141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2.9659"/>
  <p:tag name="ORIGINALWIDTH" val="4100.488"/>
  <p:tag name="LATEXADDIN" val="\documentclass{article}&#10;\usepackage{amsmath, amsfonts}&#10;\pagestyle{empty}&#10;\begin{document}&#10;&#10;\begin{itemize}&#10;&#10;\item Similarly one can define $\Sigma_i^p$ (for some constant $i$), having $i$ alternating&#10;quantifiers starting with $\exists$.&#10;&#10;&#10;\end{itemize}&#10;&#10;&#10;\end{document}"/>
  <p:tag name="IGUANATEXSIZE" val="24"/>
  <p:tag name="IGUANATEXCURSOR" val="183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4090.739"/>
  <p:tag name="LATEXADDIN" val="\documentclass{article}&#10;\usepackage{amsmath, amsfonts}&#10;\pagestyle{empty}&#10;\begin{document}&#10;&#10;\begin{itemize}&#10;&#10;\item   EXACT INDSET $=\{\langle G, k \rangle$: the largest independent set of $G$ has size $k$. $\}$&#10;&#10;&#10;&#10;\end{itemize}&#10;&#10;&#10;\end{document}"/>
  <p:tag name="IGUANATEXSIZE" val="24"/>
  <p:tag name="IGUANATEXCURSOR" val="210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8.7064"/>
  <p:tag name="ORIGINALWIDTH" val="2534.683"/>
  <p:tag name="LATEXADDIN" val="\documentclass{article}&#10;\usepackage{amsmath, amsfonts}&#10;\pagestyle{empty}&#10;\begin{document}&#10;&#10;\begin{itemize}&#10;&#10;\item Simple relations: $\Sigma_i^p\subseteq \Sigma_{i+1}^p$ and $\Pi_i^p \subseteq \Sigma_{i+1}^P$,&#10;&#10; Similarly, $\Sigma_i^p \subseteq \Pi_{i+1}^p $&#10; and $ \Pi_i^p  \subseteq \Pi_{i+1}^p$.&#10;&#10;\end{itemize}&#10;&#10;&#10;\end{document}"/>
  <p:tag name="IGUANATEXSIZE" val="24"/>
  <p:tag name="IGUANATEXCURSOR" val="295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1460.067"/>
  <p:tag name="LATEXADDIN" val="\documentclass{article}&#10;\usepackage{amsmath, amsfonts}&#10;\pagestyle{empty}&#10;\begin{document}&#10;&#10;\begin{itemize}&#10;&#10;\item NP$= \Sigma_1^p$&#10; and coNP$=\Pi_1^p$.&#10;&#10;\end{itemize}&#10;&#10;&#10;\end{document}"/>
  <p:tag name="IGUANATEXSIZE" val="24"/>
  <p:tag name="IGUANATEXCURSOR" val="14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2321"/>
  <p:tag name="ORIGINALWIDTH" val="3804.274"/>
  <p:tag name="LATEXADDIN" val="\documentclass{article}&#10;\usepackage{amsmath, amsfonts}&#10;\pagestyle{empty}&#10;\begin{document}&#10;&#10;\begin{itemize}&#10;&#10;\item   $\Sigma_{i+1}^p&#10;: \exists u_1 \in \{0, 1\}^{q } \forall u_2 \in \{0, 1\}^{q } \ldots Q_{i+1} u_{i+1} M(x, u_1, \ldots, u_{i+1})=1$&#10;&#10;&#10;&#10;&#10;&#10;\end{itemize}&#10;&#10;&#10;\end{document}"/>
  <p:tag name="IGUANATEXSIZE" val="24"/>
  <p:tag name="IGUANATEXCURSOR" val="131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4093.738"/>
  <p:tag name="LATEXADDIN" val="\documentclass{article}&#10;\usepackage{amsmath, amsfonts}&#10;\pagestyle{empty}&#10;\begin{document}&#10;&#10;\begin{itemize}&#10;&#10;\item   So $\Sigma_{i+1}^p&#10;=\mathrm{NP}^{\Pi_i^p}$&#10;  (NP using an oracle that decides a $\Pi_i^p$&#10; language). Similarly, $\Pi_{i+1}^p&#10;=$coNP$^{\Sigma_i^p}$.&#10;&#10;&#10;\end{itemize}&#10;&#10;&#10;\end{document}"/>
  <p:tag name="IGUANATEXSIZE" val="24"/>
  <p:tag name="IGUANATEXCURSOR" val="215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.4833"/>
  <p:tag name="ORIGINALWIDTH" val="137.9828"/>
  <p:tag name="LATEXADDIN" val="\documentclass{article}&#10;\usepackage{amsmath, amsfonts}&#10;\pagestyle{empty}&#10;\begin{document}&#10;&#10; $\Pi_i^p$&#10;&#10; &#10;&#10;&#10;\end{document}"/>
  <p:tag name="IGUANATEXSIZE" val="24"/>
  <p:tag name="IGUANATEXCURSOR" val="100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4416.19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An oracle TM is a TM $M$ that has a special r/w tape and 3 special states $q_{query}, q_{yes}, q_{no}$&#10;&#10;\end{itemize}&#10;&#10;&#10;\end{document}&#10;"/>
  <p:tag name="IGUANATEXSIZE" val="24"/>
  <p:tag name="IGUANATEXCURSOR" val="154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9857"/>
  <p:tag name="ORIGINALWIDTH" val="3103.862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To execute $M$, first specify a language $O$, used as  the oracle&#10;&#10;\end{itemize}&#10;&#10;&#10;\end{document}&#10;"/>
  <p:tag name="IGUANATEXSIZE" val="24"/>
  <p:tag name="IGUANATEXCURSOR" val="1512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70.9411"/>
  <p:tag name="ORIGINALWIDTH" val="4100.48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During $M$'s execution, whenever enters $q_{query}$, $M$ moves to $q_{yes}$ if $s_q \in O$ and $q_{no}$ if $s_q \notin O$&#10;&#10;$s_q$ is the contents on the oracle tape&#10;&#10;\end{itemize}&#10;&#10;&#10;\end{document}&#10;"/>
  <p:tag name="IGUANATEXSIZE" val="24"/>
  <p:tag name="IGUANATEXCURSOR" val="1610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370.453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 $M^O(x)$&#10;&#10; &#10;&#10;&#10;\end{document}&#10;"/>
  <p:tag name="IGUANATEXSIZE" val="24"/>
  <p:tag name="IGUANATEXCURSOR" val="1435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2321"/>
  <p:tag name="ORIGINALWIDTH" val="3119.61"/>
  <p:tag name="LATEXADDIN" val="\documentclass{article}&#10;\usepackage{amsmath, amsfonts}&#10;\pagestyle{empty}&#10;\begin{document}&#10;&#10;\begin{itemize}&#10;&#10;\item Since   $\Sigma_i^p \subseteq \Sigma_{i+1}^p$,$\Pi_i^p \subseteq \Sigma_{i+1}^p$, $\Sigma_i^p \subseteq \Pi_{i+1}^p $&#10; and $ \Pi_i^p  \subseteq \Pi_{i+1}^p$ &#10;&#10;\end{itemize}&#10;&#10;&#10;\end{document}"/>
  <p:tag name="IGUANATEXSIZE" val="24"/>
  <p:tag name="IGUANATEXCURSOR" val="26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2054.743"/>
  <p:tag name="LATEXADDIN" val="\documentclass{article}&#10;\usepackage{amsmath, amsfonts}&#10;\pagestyle{empty}&#10;\begin{document}&#10;&#10;\begin{itemize}&#10;&#10;\item  Question: EXACT INDSET $\in$ NP?&#10;&#10;&#10;&#10;\end{itemize}&#10;&#10;&#10;\end{document}"/>
  <p:tag name="IGUANATEXSIZE" val="24"/>
  <p:tag name="IGUANATEXCURSOR" val="148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6.2092"/>
  <p:tag name="ORIGINALWIDTH" val="2447.694"/>
  <p:tag name="LATEXADDIN" val="\documentclass{article}&#10;\usepackage{amsmath, amsfonts}&#10;\pagestyle{empty}&#10;\begin{document}&#10;&#10;\begin{itemize}&#10;&#10;\item Can define PH$= \bigcup_{i=1}^{\infty}&#10; \Sigma_i^p = \bigcup_{i=1}^{\infty} \Pi_i^p$.&#10;&#10;This is known as the polynomial hierarchy.&#10;\end{itemize}&#10;&#10;&#10;\end{document}"/>
  <p:tag name="IGUANATEXSIZE" val="24"/>
  <p:tag name="IGUANATEXCURSOR" val="197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057.743"/>
  <p:tag name="LATEXADDIN" val="\documentclass{article}&#10;\usepackage{amsmath, amsfonts}&#10;\pagestyle{empty}&#10;\begin{document}&#10;&#10;\begin{itemize}&#10;&#10;\item The belief P $\neq$NP and NP $\neq$ coNP.&#10;&#10;&#10;\end{itemize}&#10;&#10;&#10;\end{document}"/>
  <p:tag name="IGUANATEXSIZE" val="24"/>
  <p:tag name="IGUANATEXCURSOR" val="124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8.2152"/>
  <p:tag name="ORIGINALWIDTH" val="4097.488"/>
  <p:tag name="LATEXADDIN" val="\documentclass{article}&#10;\usepackage{amsmath, amsfonts}&#10;\pagestyle{empty}&#10;\begin{document}&#10;&#10;\begin{itemize}&#10;&#10;\item   Generalize to conjecture: $ \forall  i, \Sigma_i^p\neq  \Sigma_{i+1}^p, \Sigma_i^p \neq \Pi_i^p $  or $\Sigma_i^p\subseteq $ PH&#10; (PH does not collapse).&#10;&#10;&#10;&#10;\end{itemize}&#10;&#10;&#10;\end{document}"/>
  <p:tag name="IGUANATEXSIZE" val="24"/>
  <p:tag name="IGUANATEXCURSOR" val="22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3860.518"/>
  <p:tag name="LATEXADDIN" val="\documentclass{article}&#10;\usepackage{amsmath, amsfonts}&#10;\pagestyle{empty}&#10;\begin{document}&#10;&#10;\begin{itemize}&#10;&#10;\item The smaller $i$ is, the weaker the conjecture is, hence more believable.&#10;&#10;&#10;\end{itemize}&#10;&#10;&#10;\end{document}"/>
  <p:tag name="IGUANATEXSIZE" val="24"/>
  <p:tag name="IGUANATEXCURSOR" val="129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2.9659"/>
  <p:tag name="ORIGINALWIDTH" val="4097.488"/>
  <p:tag name="LATEXADDIN" val="\documentclass{article}&#10;\usepackage{amsmath, amsfonts}&#10;\pagestyle{empty}&#10;\begin{document}&#10;&#10;\begin{itemize}&#10;&#10;\item   If for some $i$ we have $\Sigma_i^p&#10;= \Sigma_{i+1}^p$&#10;, then this implies that PH$= \Sigma_i^p$&#10; and we say PH&#10;collapses to the i-th level.&#10;&#10;&#10;\end{itemize}&#10;&#10;&#10;\end{document}"/>
  <p:tag name="IGUANATEXSIZE" val="24"/>
  <p:tag name="IGUANATEXCURSOR" val="210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1.4661"/>
  <p:tag name="ORIGINALWIDTH" val="4089.239"/>
  <p:tag name="LATEXADDIN" val="\documentclass{article}&#10;\usepackage{amsmath, amsfonts}&#10;\pagestyle{empty}&#10;\begin{document}&#10;&#10;\begin{itemize}&#10;&#10;\item   Theorem: (1) $\forall i,$ if $\Sigma_i^p = \Pi_i^p$, then PH$= \Sigma_i^p$, the reverse is also true. (2) If P$=$NP, then&#10;PH$=$P.&#10;&#10;&#10;&#10;&#10;\end{itemize}&#10;&#10;&#10;\end{document}"/>
  <p:tag name="IGUANATEXSIZE" val="24"/>
  <p:tag name="IGUANATEXCURSOR" val="18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1.4661"/>
  <p:tag name="ORIGINALWIDTH" val="4089.239"/>
  <p:tag name="LATEXADDIN" val="\documentclass{article}&#10;\usepackage{amsmath, amsfonts}&#10;\pagestyle{empty}&#10;\begin{document}&#10;&#10;\begin{itemize}&#10;&#10;\item   Theorem: (1) $\forall i,$ if $\Sigma_i^p = \Pi_i^p$, then PH$= \Sigma_i^p$, the reverse is also true. (2) If P$=$NP, then&#10;PH$=$P.&#10;&#10;&#10;&#10;&#10;\end{itemize}&#10;&#10;&#10;\end{document}"/>
  <p:tag name="IGUANATEXSIZE" val="24"/>
  <p:tag name="IGUANATEXCURSOR" val="18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.4833"/>
  <p:tag name="ORIGINALWIDTH" val="3916.76"/>
  <p:tag name="LATEXADDIN" val="\documentclass{article}&#10;\usepackage{amsmath, amsfonts}&#10;\pagestyle{empty}&#10;\begin{document}&#10;&#10;\begin{itemize}&#10;&#10;\item Proof of (2): Assume P = NP. Prove by induction that $\forall i, \Sigma_i^p&#10;, \Pi_i^p\subseteq $P.&#10;&#10;\end{itemize}&#10;&#10;&#10;\end{document}"/>
  <p:tag name="IGUANATEXSIZE" val="24"/>
  <p:tag name="IGUANATEXCURSOR" val="18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601.425"/>
  <p:tag name="LATEXADDIN" val="\documentclass{article}&#10;\usepackage{amsmath, amsfonts}&#10;\pagestyle{empty}&#10;\begin{document}&#10;&#10;\begin{itemize}&#10;&#10;\item   Base case: $i=1$ holds since P = NP = coNP.&#10;&#10;&#10;&#10;&#10;&#10;\end{itemize}&#10;&#10;&#10;\end{document}"/>
  <p:tag name="IGUANATEXSIZE" val="24"/>
  <p:tag name="IGUANATEXCURSOR" val="154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.4833"/>
  <p:tag name="ORIGINALWIDTH" val="3913.011"/>
  <p:tag name="LATEXADDIN" val="\documentclass{article}&#10;\usepackage{amsmath, amsfonts}&#10;\pagestyle{empty}&#10;\begin{document}&#10;&#10;\begin{itemize}&#10;&#10;\item   Assume holds for $i-1$, show $\Sigma_i^p&#10;\subseteq$ P. $\Pi_i^p$ will&#10; follow  since $\Pi_i^p =$ co$\Sigma_i^p$.&#10;&#10;&#10;\end{itemize}&#10;&#10;&#10;\end{document}"/>
  <p:tag name="IGUANATEXSIZE" val="24"/>
  <p:tag name="IGUANATEXCURSOR" val="156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2175"/>
  <p:tag name="ORIGINALWIDTH" val="4095.988"/>
  <p:tag name="LATEXADDIN" val="\documentclass{article}&#10;\usepackage{amsmath, amsfonts}&#10;\pagestyle{empty}&#10;\begin{document}&#10;&#10;\begin{itemize}&#10;&#10;\item   No easy short certificate: $\langle G, k\rangle\in $  EXACT INDSET iff $ \exists $ an I.S. of size $k$ and $\forall$ other&#10;I.S. has size $\leq k$. &#10;&#10;&#10;\end{itemize}&#10;&#10;&#10;\end{document}"/>
  <p:tag name="IGUANATEXSIZE" val="24"/>
  <p:tag name="IGUANATEXCURSOR" val="170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.4833"/>
  <p:tag name="ORIGINALWIDTH" val="1511.061"/>
  <p:tag name="LATEXADDIN" val="\documentclass{article}&#10;\usepackage{amsmath, amsfonts}&#10;\pagestyle{empty}&#10;\begin{document}&#10;&#10;\begin{itemize}&#10;&#10;\item Let $L \in  \Sigma_i^p$, by definition, &#10;&#10;&#10;&#10;\end{itemize}&#10;&#10;&#10;\end{document}"/>
  <p:tag name="IGUANATEXSIZE" val="24"/>
  <p:tag name="IGUANATEXCURSOR" val="136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4000"/>
  <p:tag name="LATEXADDIN" val="\documentclass{article}&#10;\usepackage{amsmath, amsfonts}&#10;\pagestyle{empty}&#10;\begin{document}&#10;&#10;  $\exists$ a polynomial time TM $M$ and a polynomial function $q$ s.t. $\forall x \in \{0, 1\}^*$&#10;&#10;&#10;$x \in L$ iff $\exists u_1 \in \{0, 1\}^{q(|x|)}, \forall u_2 \in \{0, 1\}^{q(|x|)}, \ldots, Q_i u_i M(x, u_1, \ldots, u_i)=1$&#10;&#10; &#10;&#10;&#10;\end{document}"/>
  <p:tag name="IGUANATEXSIZE" val="24"/>
  <p:tag name="IGUANATEXCURSOR" val="321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1505.062"/>
  <p:tag name="LATEXADDIN" val="\documentclass{article}&#10;\usepackage{amsmath, amsfonts}&#10;\pagestyle{empty}&#10;\begin{document}&#10;&#10;\begin{itemize}&#10;&#10;\item Define the language $L'$ as&#10;&#10;&#10;\end{itemize}&#10;&#10;&#10;\end{document}"/>
  <p:tag name="IGUANATEXSIZE" val="24"/>
  <p:tag name="IGUANATEXCURSOR" val="139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3545.557"/>
  <p:tag name="LATEXADDIN" val="\documentclass{article}&#10;\usepackage{amsmath, amsfonts}&#10;\pagestyle{empty}&#10;\begin{document}&#10;&#10;\begin{itemize}&#10;&#10;\item $\langle x, u_1 \rangle \in L'$ iff $\forall u_2 \in \{0, 1\}^{q(|x|)}  \ldots Q_i u_i M(x, u_1, u_2 ,\ldots, u_i)=1$&#10;&#10;&#10;\end{itemize}&#10;&#10;&#10;\end{document}"/>
  <p:tag name="IGUANATEXSIZE" val="24"/>
  <p:tag name="IGUANATEXCURSOR" val="185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.4833"/>
  <p:tag name="ORIGINALWIDTH" val="3707.536"/>
  <p:tag name="LATEXADDIN" val="\documentclass{article}&#10;\usepackage{amsmath, amsfonts}&#10;\pagestyle{empty}&#10;\begin{document}&#10;&#10;\begin{itemize}&#10;&#10;\item Thus $L'\in \Pi_{i-1}^p \subseteq $ P and $ \exists$ a polynomial time TM  $M'$ deciding $L'$&#10;&#10;&#10;\end{itemize}&#10;&#10;&#10;\end{document}"/>
  <p:tag name="IGUANATEXSIZE" val="24"/>
  <p:tag name="IGUANATEXCURSOR" val="137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.4833"/>
  <p:tag name="ORIGINALWIDTH" val="1511.061"/>
  <p:tag name="LATEXADDIN" val="\documentclass{article}&#10;\usepackage{amsmath, amsfonts}&#10;\pagestyle{empty}&#10;\begin{document}&#10;&#10;\begin{itemize}&#10;&#10;\item Let $L \in  \Sigma_i^p$, by definition, &#10;&#10;&#10;&#10;\end{itemize}&#10;&#10;&#10;\end{document}"/>
  <p:tag name="IGUANATEXSIZE" val="24"/>
  <p:tag name="IGUANATEXCURSOR" val="136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4000"/>
  <p:tag name="LATEXADDIN" val="\documentclass{article}&#10;\usepackage{amsmath, amsfonts}&#10;\pagestyle{empty}&#10;\begin{document}&#10;&#10;  $\exists$ a polynomial time TM $M$ and a polynomial function $q$ s.t. $\forall x \in \{0, 1\}^*$&#10;&#10;&#10;$x \in L$ iff $\exists u_1 \in \{0, 1\}^{q(|x|)}, \forall u_2 \in \{0, 1\}^{q(|x|)}, \ldots, Q_i u_i M(x, u_1, \ldots, u_i)=1$&#10;&#10; &#10;&#10;&#10;\end{document}"/>
  <p:tag name="IGUANATEXSIZE" val="24"/>
  <p:tag name="IGUANATEXCURSOR" val="321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2625.422"/>
  <p:tag name="LATEXADDIN" val="\documentclass{article}&#10;\usepackage{amsmath, amsfonts}&#10;\pagestyle{empty}&#10;\begin{document}&#10;&#10;\begin{itemize}&#10;&#10;\item Hence&#10;$x \in L$ iff $\exists  u_1 \in \{0, 1\}^{q(|x|)} M'(x, u_1)=1$&#10;&#10;&#10;\end{itemize}&#10;&#10;&#10;\end{document}"/>
  <p:tag name="IGUANATEXSIZE" val="24"/>
  <p:tag name="IGUANATEXCURSOR" val="144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112.861"/>
  <p:tag name="LATEXADDIN" val="\documentclass{article}&#10;\usepackage{amsmath, amsfonts}&#10;\pagestyle{empty}&#10;\begin{document}&#10;&#10;\begin{itemize}&#10;&#10;\item Thus  $L \in$ NP $\subseteq $ P&#10;&#10;&#10;\end{itemize}&#10;&#10;&#10;\end{document}"/>
  <p:tag name="IGUANATEXSIZE" val="24"/>
  <p:tag name="IGUANATEXCURSOR" val="123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.4833"/>
  <p:tag name="ORIGINALWIDTH" val="3805.774"/>
  <p:tag name="LATEXADDIN" val="\documentclass{article}&#10;\usepackage{amsmath, amsfonts}&#10;\pagestyle{empty}&#10;\begin{document}&#10;&#10;\begin{itemize}&#10;&#10;\item Like NP and coNP, we can define complete problems for $\Sigma_i^p$ and $\Pi_i^p$&#10;&#10;&#10;\end{itemize}&#10;&#10;&#10;\end{document}"/>
  <p:tag name="IGUANATEXSIZE" val="24"/>
  <p:tag name="IGUANATEXCURSOR" val="193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4068.241"/>
  <p:tag name="LATEXADDIN" val="\documentclass{article}&#10;\usepackage{amsmath, amsfonts}&#10;\pagestyle{empty}&#10;\begin{document}&#10;&#10;\begin{itemize}&#10;&#10;\item Given a CNF formula $\phi$, try to find the smallest CNF $\psi$ equivalent to  $\phi$.&#10;&#10;\end{itemize}&#10;&#10;&#10;\end{document}"/>
  <p:tag name="IGUANATEXSIZE" val="24"/>
  <p:tag name="IGUANATEXCURSOR" val="200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3739.783"/>
  <p:tag name="LATEXADDIN" val="\documentclass{article}&#10;\usepackage{amsmath, amsfonts}&#10;\pagestyle{empty}&#10;\begin{document}&#10;&#10;\begin{itemize}&#10;&#10;\item   Say a language $L$ is $\Sigma_i^p&#10;$ complete if $L \in \Sigma_i^p$&#10; and $\forall L' \in &#10;\Sigma_i^p$, $L' \leq_p L$.&#10;&#10;&#10;&#10;&#10;&#10;\end{itemize}&#10;&#10;&#10;\end{document}"/>
  <p:tag name="IGUANATEXSIZE" val="24"/>
  <p:tag name="IGUANATEXCURSOR" val="181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4125.234"/>
  <p:tag name="LATEXADDIN" val="\documentclass{article}&#10;\usepackage{amsmath, amsfonts}&#10;\pagestyle{empty}&#10;\begin{document}&#10;&#10;\begin{itemize}&#10;&#10;\item   For any $i$, let $\Sigma_i \mathrm{SAT} = \{$ all QBFs of the form $\exists u_1 \forall u_2 \ldots Q_i u_i, \phi(u_1, \ldots, u_i)$ that are true $\}$&#10;where $\phi$ is a Boolean formula.&#10;&#10;&#10;&#10;\end{itemize}&#10;&#10;&#10;\end{document}"/>
  <p:tag name="IGUANATEXSIZE" val="24"/>
  <p:tag name="IGUANATEXCURSOR" val="223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.4833"/>
  <p:tag name="ORIGINALWIDTH" val="1355.081"/>
  <p:tag name="LATEXADDIN" val="\documentclass{article}&#10;\usepackage{amsmath, amsfonts}&#10;\pagestyle{empty}&#10;\begin{document}&#10;&#10;\begin{itemize}&#10;&#10;\item $\Sigma_i \mathrm{SAT}$ is $\Sigma_i^p$&#10; complete.&#10;&#10;&#10;\end{itemize}&#10;&#10;&#10;\end{document}"/>
  <p:tag name="IGUANATEXSIZE" val="24"/>
  <p:tag name="IGUANATEXCURSOR" val="152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854.893"/>
  <p:tag name="LATEXADDIN" val="\documentclass{article}&#10;\usepackage{amsmath, amsfonts}&#10;\pagestyle{empty}&#10;\begin{document}&#10;&#10;\begin{itemize}&#10;&#10;\item However, unlikely to have PH-complete languages.&#10;&#10;&#10;&#10;\end{itemize}&#10;&#10;&#10;\end{document}"/>
  <p:tag name="IGUANATEXSIZE" val="24"/>
  <p:tag name="IGUANATEXCURSOR" val="163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.4833"/>
  <p:tag name="ORIGINALWIDTH" val="3980.502"/>
  <p:tag name="LATEXADDIN" val="\documentclass{article}&#10;\usepackage{amsmath, amsfonts}&#10;\pagestyle{empty}&#10;\begin{document}&#10;&#10;\begin{itemize}&#10;&#10;\item  Theorem: if $\exists$ a language $L$ that is PH-complete, then $\exists i $ s.t. PH$= \Sigma_i^p$.&#10;&#10;&#10;&#10;\end{itemize}&#10;&#10;&#10;\end{document}"/>
  <p:tag name="IGUANATEXSIZE" val="24"/>
  <p:tag name="IGUANATEXCURSOR" val="211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3.4646"/>
  <p:tag name="ORIGINALWIDTH" val="4092.239"/>
  <p:tag name="LATEXADDIN" val="\documentclass{article}&#10;\usepackage{amsmath, amsfonts}&#10;\pagestyle{empty}&#10;\begin{document}&#10;&#10;\begin{itemize}&#10;&#10;\item   Proof: there must $\exists i $ s.t. $L \in \Sigma_i^p$. &#10;If $L$ is PH-complete, then $\forall L' \in$ PH, $L' \leq_p L$ and thus&#10;$L' \in \Sigma_i^p$. Therefore PH$=\Sigma_i^p$.&#10;&#10;&#10;\end{itemize}&#10;&#10;&#10;\end{document}"/>
  <p:tag name="IGUANATEXSIZE" val="24"/>
  <p:tag name="IGUANATEXCURSOR" val="290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775.028"/>
  <p:tag name="LATEXADDIN" val="\documentclass{article}&#10;\usepackage{amsmath, amsfonts}&#10;\pagestyle{empty}&#10;\begin{document}&#10;&#10;\begin{itemize}&#10;&#10;\item &#10; MIN-EQ-CNF $=\{\langle \phi, k\rangle$: $\exists$ CNF formula $\psi$ of size $\leq  k$ s.t. $\psi = \phi.\}$&#10;&#10;&#10;&#10;&#10;\end{itemize}&#10;&#10;&#10;\end{document}"/>
  <p:tag name="IGUANATEXSIZE" val="24"/>
  <p:tag name="IGUANATEXCURSOR" val="116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869.516"/>
  <p:tag name="LATEXADDIN" val="\documentclass{article}&#10;\usepackage{amsmath, amsfonts}&#10;\pagestyle{empty}&#10;\begin{document}&#10;&#10;\begin{itemize}&#10;&#10;\item   Question: MIN-EQ-CNF $\in$ NP?&#10;&#10;&#10;&#10;\end{itemize}&#10;&#10;&#10;\end{document}"/>
  <p:tag name="IGUANATEXSIZE" val="24"/>
  <p:tag name="IGUANATEXCURSOR" val="139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4107.986"/>
  <p:tag name="LATEXADDIN" val="\documentclass{article}&#10;\usepackage{amsmath, amsfonts}&#10;\pagestyle{empty}&#10;\begin{document}&#10;&#10;\begin{itemize}&#10;&#10;\item  No easy short certificate: $\langle \phi, k \rangle \in$ MIN-EQ-CNF iff $\exists$ CNF formula $\psi$ of size $\leq k$ s.t.&#10;$\forall x, \psi(x)= \phi(x)$. &#10;&#10;&#10;\end{itemize}&#10;&#10;&#10;\end{document}"/>
  <p:tag name="IGUANATEXSIZE" val="24"/>
  <p:tag name="IGUANATEXCURSOR" val="267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650.544"/>
  <p:tag name="LATEXADDIN" val="\documentclass{article}&#10;\usepackage{amsmath, amsfonts}&#10;\pagestyle{empty}&#10;\begin{document}&#10;&#10;\begin{itemize}&#10;&#10;\item  Need both ``$\exists, \forall$'' quantifiers &#10;&#10;&#10;\end{itemize}&#10;&#10;&#10;\end{document}"/>
  <p:tag name="IGUANATEXSIZE" val="24"/>
  <p:tag name="IGUANATEXCURSOR" val="116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152</Words>
  <Application>Microsoft Office PowerPoint</Application>
  <PresentationFormat>宽屏</PresentationFormat>
  <Paragraphs>26</Paragraphs>
  <Slides>16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The Polynomial Hierarchy</vt:lpstr>
      <vt:lpstr>Generalization of P, NP, coNP</vt:lpstr>
      <vt:lpstr>Generalization of P, NP, coNP</vt:lpstr>
      <vt:lpstr>Generalization of P, NP, coNP</vt:lpstr>
      <vt:lpstr>Generalization of P, NP, coNP</vt:lpstr>
      <vt:lpstr>Generalization of P, NP, coNP</vt:lpstr>
      <vt:lpstr>Generalization of P, NP, coNP</vt:lpstr>
      <vt:lpstr>Oracle TMs</vt:lpstr>
      <vt:lpstr>The Polynomial Hierarchy</vt:lpstr>
      <vt:lpstr>The Polynomial Hierarchy</vt:lpstr>
      <vt:lpstr>The Polynomial Hierarchy</vt:lpstr>
      <vt:lpstr>The Polynomial Hierarchy</vt:lpstr>
      <vt:lpstr>The Polynomial Hierarchy</vt:lpstr>
      <vt:lpstr>The Polynomial Hierarchy</vt:lpstr>
      <vt:lpstr>The Polynomial Hierarchy </vt:lpstr>
      <vt:lpstr>The Polynomial Hierarchy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Polynomial Hierarchy</dc:title>
  <dc:creator>Kuan Cheng</dc:creator>
  <cp:lastModifiedBy>ckk</cp:lastModifiedBy>
  <cp:revision>11</cp:revision>
  <dcterms:created xsi:type="dcterms:W3CDTF">2021-05-20T04:25:19Z</dcterms:created>
  <dcterms:modified xsi:type="dcterms:W3CDTF">2022-04-15T00:18:21Z</dcterms:modified>
</cp:coreProperties>
</file>