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91E15EEB-E27F-4462-9734-D35F859BFD4F}"/>
    <pc:docChg chg="undo custSel addSld delSld modSld">
      <pc:chgData name="Kuan Cheng" userId="85f134d9dbb33a9b" providerId="LiveId" clId="{91E15EEB-E27F-4462-9734-D35F859BFD4F}" dt="2021-05-20T07:11:17.327" v="866" actId="20577"/>
      <pc:docMkLst>
        <pc:docMk/>
      </pc:docMkLst>
      <pc:sldChg chg="modSp add del mod">
        <pc:chgData name="Kuan Cheng" userId="85f134d9dbb33a9b" providerId="LiveId" clId="{91E15EEB-E27F-4462-9734-D35F859BFD4F}" dt="2021-05-20T04:25:54.040" v="5"/>
        <pc:sldMkLst>
          <pc:docMk/>
          <pc:sldMk cId="2857381380" sldId="257"/>
        </pc:sldMkLst>
        <pc:spChg chg="mod">
          <ac:chgData name="Kuan Cheng" userId="85f134d9dbb33a9b" providerId="LiveId" clId="{91E15EEB-E27F-4462-9734-D35F859BFD4F}" dt="2021-05-20T04:25:54.040" v="5"/>
          <ac:spMkLst>
            <pc:docMk/>
            <pc:sldMk cId="2857381380" sldId="257"/>
            <ac:spMk id="2" creationId="{D8E11403-6D6E-4C0E-88A5-ECE5C9A89372}"/>
          </ac:spMkLst>
        </pc:spChg>
      </pc:sldChg>
      <pc:sldChg chg="addSp delSp modSp new mod">
        <pc:chgData name="Kuan Cheng" userId="85f134d9dbb33a9b" providerId="LiveId" clId="{91E15EEB-E27F-4462-9734-D35F859BFD4F}" dt="2021-05-20T04:30:22.609" v="49" actId="1076"/>
        <pc:sldMkLst>
          <pc:docMk/>
          <pc:sldMk cId="1212297012" sldId="258"/>
        </pc:sldMkLst>
        <pc:spChg chg="mod">
          <ac:chgData name="Kuan Cheng" userId="85f134d9dbb33a9b" providerId="LiveId" clId="{91E15EEB-E27F-4462-9734-D35F859BFD4F}" dt="2021-05-20T04:26:06.597" v="7"/>
          <ac:spMkLst>
            <pc:docMk/>
            <pc:sldMk cId="1212297012" sldId="258"/>
            <ac:spMk id="2" creationId="{C90E7CCB-BF3B-43C3-ACFC-EB34E5FA37B1}"/>
          </ac:spMkLst>
        </pc:spChg>
        <pc:spChg chg="del mod">
          <ac:chgData name="Kuan Cheng" userId="85f134d9dbb33a9b" providerId="LiveId" clId="{91E15EEB-E27F-4462-9734-D35F859BFD4F}" dt="2021-05-20T04:26:56.636" v="11" actId="478"/>
          <ac:spMkLst>
            <pc:docMk/>
            <pc:sldMk cId="1212297012" sldId="258"/>
            <ac:spMk id="3" creationId="{57288BEB-204C-4115-8A5A-18C477BEE8CD}"/>
          </ac:spMkLst>
        </pc:spChg>
        <pc:spChg chg="add del mod">
          <ac:chgData name="Kuan Cheng" userId="85f134d9dbb33a9b" providerId="LiveId" clId="{91E15EEB-E27F-4462-9734-D35F859BFD4F}" dt="2021-05-20T04:27:01.526" v="12" actId="478"/>
          <ac:spMkLst>
            <pc:docMk/>
            <pc:sldMk cId="1212297012" sldId="258"/>
            <ac:spMk id="5" creationId="{4B94C689-F06A-40B9-A6EC-47496F0BB2A8}"/>
          </ac:spMkLst>
        </pc:spChg>
        <pc:picChg chg="mod">
          <ac:chgData name="Kuan Cheng" userId="85f134d9dbb33a9b" providerId="LiveId" clId="{91E15EEB-E27F-4462-9734-D35F859BFD4F}" dt="2021-05-20T04:27:40.235" v="21" actId="1076"/>
          <ac:picMkLst>
            <pc:docMk/>
            <pc:sldMk cId="1212297012" sldId="258"/>
            <ac:picMk id="7" creationId="{7967C5DD-5330-458D-973C-1D506673D6DC}"/>
          </ac:picMkLst>
        </pc:picChg>
        <pc:picChg chg="mod">
          <ac:chgData name="Kuan Cheng" userId="85f134d9dbb33a9b" providerId="LiveId" clId="{91E15EEB-E27F-4462-9734-D35F859BFD4F}" dt="2021-05-20T04:28:11.325" v="30" actId="1076"/>
          <ac:picMkLst>
            <pc:docMk/>
            <pc:sldMk cId="1212297012" sldId="258"/>
            <ac:picMk id="9" creationId="{0D4B1684-5197-4171-A0FA-BED903E1F70E}"/>
          </ac:picMkLst>
        </pc:picChg>
        <pc:picChg chg="mod">
          <ac:chgData name="Kuan Cheng" userId="85f134d9dbb33a9b" providerId="LiveId" clId="{91E15EEB-E27F-4462-9734-D35F859BFD4F}" dt="2021-05-20T04:28:22.668" v="39" actId="1076"/>
          <ac:picMkLst>
            <pc:docMk/>
            <pc:sldMk cId="1212297012" sldId="258"/>
            <ac:picMk id="11" creationId="{B50619B1-59E2-4E0B-8F22-1695681CF0DF}"/>
          </ac:picMkLst>
        </pc:picChg>
        <pc:picChg chg="mod">
          <ac:chgData name="Kuan Cheng" userId="85f134d9dbb33a9b" providerId="LiveId" clId="{91E15EEB-E27F-4462-9734-D35F859BFD4F}" dt="2021-05-20T04:30:22.609" v="49" actId="1076"/>
          <ac:picMkLst>
            <pc:docMk/>
            <pc:sldMk cId="1212297012" sldId="258"/>
            <ac:picMk id="13" creationId="{61096EB2-C7BA-47B5-AAE2-16EE2DAAED23}"/>
          </ac:picMkLst>
        </pc:picChg>
      </pc:sldChg>
      <pc:sldChg chg="delSp modSp new mod">
        <pc:chgData name="Kuan Cheng" userId="85f134d9dbb33a9b" providerId="LiveId" clId="{91E15EEB-E27F-4462-9734-D35F859BFD4F}" dt="2021-05-20T04:33:21.072" v="102" actId="1076"/>
        <pc:sldMkLst>
          <pc:docMk/>
          <pc:sldMk cId="326487102" sldId="259"/>
        </pc:sldMkLst>
        <pc:spChg chg="mod">
          <ac:chgData name="Kuan Cheng" userId="85f134d9dbb33a9b" providerId="LiveId" clId="{91E15EEB-E27F-4462-9734-D35F859BFD4F}" dt="2021-05-20T04:30:31.992" v="51"/>
          <ac:spMkLst>
            <pc:docMk/>
            <pc:sldMk cId="326487102" sldId="259"/>
            <ac:spMk id="2" creationId="{292F9FCF-BA49-4BAB-A4D5-C2CC64A7681D}"/>
          </ac:spMkLst>
        </pc:spChg>
        <pc:spChg chg="del">
          <ac:chgData name="Kuan Cheng" userId="85f134d9dbb33a9b" providerId="LiveId" clId="{91E15EEB-E27F-4462-9734-D35F859BFD4F}" dt="2021-05-20T04:30:40.866" v="52" actId="478"/>
          <ac:spMkLst>
            <pc:docMk/>
            <pc:sldMk cId="326487102" sldId="259"/>
            <ac:spMk id="3" creationId="{2C4DD42A-4890-4037-B118-7BE8A1977BF1}"/>
          </ac:spMkLst>
        </pc:spChg>
        <pc:picChg chg="mod">
          <ac:chgData name="Kuan Cheng" userId="85f134d9dbb33a9b" providerId="LiveId" clId="{91E15EEB-E27F-4462-9734-D35F859BFD4F}" dt="2021-05-20T04:31:00.163" v="61" actId="1076"/>
          <ac:picMkLst>
            <pc:docMk/>
            <pc:sldMk cId="326487102" sldId="259"/>
            <ac:picMk id="5" creationId="{A21F5D90-5D7C-4845-8E1D-1156F6355691}"/>
          </ac:picMkLst>
        </pc:picChg>
        <pc:picChg chg="del mod">
          <ac:chgData name="Kuan Cheng" userId="85f134d9dbb33a9b" providerId="LiveId" clId="{91E15EEB-E27F-4462-9734-D35F859BFD4F}" dt="2021-05-20T04:32:05.247" v="82" actId="478"/>
          <ac:picMkLst>
            <pc:docMk/>
            <pc:sldMk cId="326487102" sldId="259"/>
            <ac:picMk id="7" creationId="{49AC5B35-62D6-4D18-A430-97E149E81FF4}"/>
          </ac:picMkLst>
        </pc:picChg>
        <pc:picChg chg="mod ord">
          <ac:chgData name="Kuan Cheng" userId="85f134d9dbb33a9b" providerId="LiveId" clId="{91E15EEB-E27F-4462-9734-D35F859BFD4F}" dt="2021-05-20T04:32:05.248" v="84" actId="962"/>
          <ac:picMkLst>
            <pc:docMk/>
            <pc:sldMk cId="326487102" sldId="259"/>
            <ac:picMk id="9" creationId="{A2BC5E99-EF2E-4FCB-97C8-E96F05638D4B}"/>
          </ac:picMkLst>
        </pc:picChg>
        <pc:picChg chg="mod">
          <ac:chgData name="Kuan Cheng" userId="85f134d9dbb33a9b" providerId="LiveId" clId="{91E15EEB-E27F-4462-9734-D35F859BFD4F}" dt="2021-05-20T04:32:35.035" v="93" actId="1076"/>
          <ac:picMkLst>
            <pc:docMk/>
            <pc:sldMk cId="326487102" sldId="259"/>
            <ac:picMk id="11" creationId="{84201607-4615-4830-BBF6-B8282081719B}"/>
          </ac:picMkLst>
        </pc:picChg>
        <pc:picChg chg="mod">
          <ac:chgData name="Kuan Cheng" userId="85f134d9dbb33a9b" providerId="LiveId" clId="{91E15EEB-E27F-4462-9734-D35F859BFD4F}" dt="2021-05-20T04:33:21.072" v="102" actId="1076"/>
          <ac:picMkLst>
            <pc:docMk/>
            <pc:sldMk cId="326487102" sldId="259"/>
            <ac:picMk id="13" creationId="{61990746-1BE8-4250-B72E-C1EEEAB54856}"/>
          </ac:picMkLst>
        </pc:picChg>
      </pc:sldChg>
      <pc:sldChg chg="delSp modSp new mod">
        <pc:chgData name="Kuan Cheng" userId="85f134d9dbb33a9b" providerId="LiveId" clId="{91E15EEB-E27F-4462-9734-D35F859BFD4F}" dt="2021-05-20T06:19:39.141" v="268" actId="962"/>
        <pc:sldMkLst>
          <pc:docMk/>
          <pc:sldMk cId="3085201246" sldId="260"/>
        </pc:sldMkLst>
        <pc:spChg chg="mod">
          <ac:chgData name="Kuan Cheng" userId="85f134d9dbb33a9b" providerId="LiveId" clId="{91E15EEB-E27F-4462-9734-D35F859BFD4F}" dt="2021-05-20T04:33:30.363" v="104"/>
          <ac:spMkLst>
            <pc:docMk/>
            <pc:sldMk cId="3085201246" sldId="260"/>
            <ac:spMk id="2" creationId="{1B22AE1D-0995-4817-8B63-1624A6B5E42A}"/>
          </ac:spMkLst>
        </pc:spChg>
        <pc:spChg chg="del">
          <ac:chgData name="Kuan Cheng" userId="85f134d9dbb33a9b" providerId="LiveId" clId="{91E15EEB-E27F-4462-9734-D35F859BFD4F}" dt="2021-05-20T04:33:38.015" v="105" actId="478"/>
          <ac:spMkLst>
            <pc:docMk/>
            <pc:sldMk cId="3085201246" sldId="260"/>
            <ac:spMk id="3" creationId="{E92E5986-A69B-4D9E-B867-7A2FA069CB90}"/>
          </ac:spMkLst>
        </pc:spChg>
        <pc:picChg chg="del mod">
          <ac:chgData name="Kuan Cheng" userId="85f134d9dbb33a9b" providerId="LiveId" clId="{91E15EEB-E27F-4462-9734-D35F859BFD4F}" dt="2021-05-20T06:08:41.792" v="138" actId="478"/>
          <ac:picMkLst>
            <pc:docMk/>
            <pc:sldMk cId="3085201246" sldId="260"/>
            <ac:picMk id="5" creationId="{7076617A-DFE4-45CE-9CCA-D06F4AA73223}"/>
          </ac:picMkLst>
        </pc:picChg>
        <pc:picChg chg="del mod">
          <ac:chgData name="Kuan Cheng" userId="85f134d9dbb33a9b" providerId="LiveId" clId="{91E15EEB-E27F-4462-9734-D35F859BFD4F}" dt="2021-05-20T06:19:29.790" v="252" actId="478"/>
          <ac:picMkLst>
            <pc:docMk/>
            <pc:sldMk cId="3085201246" sldId="260"/>
            <ac:picMk id="7" creationId="{5338D74A-E8D4-44BC-A9F5-8EE695B36B3B}"/>
          </ac:picMkLst>
        </pc:picChg>
        <pc:picChg chg="mod ord">
          <ac:chgData name="Kuan Cheng" userId="85f134d9dbb33a9b" providerId="LiveId" clId="{91E15EEB-E27F-4462-9734-D35F859BFD4F}" dt="2021-05-20T06:08:41.792" v="140" actId="962"/>
          <ac:picMkLst>
            <pc:docMk/>
            <pc:sldMk cId="3085201246" sldId="260"/>
            <ac:picMk id="9" creationId="{72F198E8-3129-459C-A6F4-2F49D45E4516}"/>
          </ac:picMkLst>
        </pc:picChg>
        <pc:picChg chg="del mod">
          <ac:chgData name="Kuan Cheng" userId="85f134d9dbb33a9b" providerId="LiveId" clId="{91E15EEB-E27F-4462-9734-D35F859BFD4F}" dt="2021-05-20T06:10:10.033" v="161" actId="478"/>
          <ac:picMkLst>
            <pc:docMk/>
            <pc:sldMk cId="3085201246" sldId="260"/>
            <ac:picMk id="11" creationId="{B35A3313-3A1B-421C-A57B-B392296B8C7D}"/>
          </ac:picMkLst>
        </pc:picChg>
        <pc:picChg chg="del mod ord">
          <ac:chgData name="Kuan Cheng" userId="85f134d9dbb33a9b" providerId="LiveId" clId="{91E15EEB-E27F-4462-9734-D35F859BFD4F}" dt="2021-05-20T06:10:18.392" v="175" actId="478"/>
          <ac:picMkLst>
            <pc:docMk/>
            <pc:sldMk cId="3085201246" sldId="260"/>
            <ac:picMk id="13" creationId="{21288402-2BC4-41EE-A802-13816F172747}"/>
          </ac:picMkLst>
        </pc:picChg>
        <pc:picChg chg="del mod ord">
          <ac:chgData name="Kuan Cheng" userId="85f134d9dbb33a9b" providerId="LiveId" clId="{91E15EEB-E27F-4462-9734-D35F859BFD4F}" dt="2021-05-20T06:10:39.543" v="189" actId="478"/>
          <ac:picMkLst>
            <pc:docMk/>
            <pc:sldMk cId="3085201246" sldId="260"/>
            <ac:picMk id="15" creationId="{A1718D93-210B-41E1-A986-73BF2580C8FE}"/>
          </ac:picMkLst>
        </pc:picChg>
        <pc:picChg chg="mod ord">
          <ac:chgData name="Kuan Cheng" userId="85f134d9dbb33a9b" providerId="LiveId" clId="{91E15EEB-E27F-4462-9734-D35F859BFD4F}" dt="2021-05-20T06:10:43.397" v="192" actId="1076"/>
          <ac:picMkLst>
            <pc:docMk/>
            <pc:sldMk cId="3085201246" sldId="260"/>
            <ac:picMk id="17" creationId="{AEF395E8-7762-4965-8B0C-8D15B0BA2DE4}"/>
          </ac:picMkLst>
        </pc:picChg>
        <pc:picChg chg="del mod">
          <ac:chgData name="Kuan Cheng" userId="85f134d9dbb33a9b" providerId="LiveId" clId="{91E15EEB-E27F-4462-9734-D35F859BFD4F}" dt="2021-05-20T06:19:39.141" v="266" actId="478"/>
          <ac:picMkLst>
            <pc:docMk/>
            <pc:sldMk cId="3085201246" sldId="260"/>
            <ac:picMk id="19" creationId="{96B4CA31-59D5-4DC3-A431-97885B6668D3}"/>
          </ac:picMkLst>
        </pc:picChg>
        <pc:picChg chg="mod ord">
          <ac:chgData name="Kuan Cheng" userId="85f134d9dbb33a9b" providerId="LiveId" clId="{91E15EEB-E27F-4462-9734-D35F859BFD4F}" dt="2021-05-20T06:19:29.790" v="254" actId="962"/>
          <ac:picMkLst>
            <pc:docMk/>
            <pc:sldMk cId="3085201246" sldId="260"/>
            <ac:picMk id="21" creationId="{33015F71-08F1-4B1C-8257-F81B2E420F33}"/>
          </ac:picMkLst>
        </pc:picChg>
        <pc:picChg chg="mod ord">
          <ac:chgData name="Kuan Cheng" userId="85f134d9dbb33a9b" providerId="LiveId" clId="{91E15EEB-E27F-4462-9734-D35F859BFD4F}" dt="2021-05-20T06:19:39.141" v="268" actId="962"/>
          <ac:picMkLst>
            <pc:docMk/>
            <pc:sldMk cId="3085201246" sldId="260"/>
            <ac:picMk id="23" creationId="{4672064E-522B-44F8-ADFE-A2BDCAEC335A}"/>
          </ac:picMkLst>
        </pc:picChg>
      </pc:sldChg>
      <pc:sldChg chg="addSp delSp modSp new mod">
        <pc:chgData name="Kuan Cheng" userId="85f134d9dbb33a9b" providerId="LiveId" clId="{91E15EEB-E27F-4462-9734-D35F859BFD4F}" dt="2021-05-20T06:20:06.247" v="314" actId="962"/>
        <pc:sldMkLst>
          <pc:docMk/>
          <pc:sldMk cId="1007991132" sldId="261"/>
        </pc:sldMkLst>
        <pc:spChg chg="mod">
          <ac:chgData name="Kuan Cheng" userId="85f134d9dbb33a9b" providerId="LiveId" clId="{91E15EEB-E27F-4462-9734-D35F859BFD4F}" dt="2021-05-20T06:11:44.711" v="203"/>
          <ac:spMkLst>
            <pc:docMk/>
            <pc:sldMk cId="1007991132" sldId="261"/>
            <ac:spMk id="2" creationId="{8F7E1BFA-4F0A-46E1-95ED-709C421718A9}"/>
          </ac:spMkLst>
        </pc:spChg>
        <pc:spChg chg="del">
          <ac:chgData name="Kuan Cheng" userId="85f134d9dbb33a9b" providerId="LiveId" clId="{91E15EEB-E27F-4462-9734-D35F859BFD4F}" dt="2021-05-20T06:11:56.717" v="205" actId="478"/>
          <ac:spMkLst>
            <pc:docMk/>
            <pc:sldMk cId="1007991132" sldId="261"/>
            <ac:spMk id="3" creationId="{9728DE4B-BB18-401C-BB53-5C968EB61A4E}"/>
          </ac:spMkLst>
        </pc:spChg>
        <pc:picChg chg="add del mod">
          <ac:chgData name="Kuan Cheng" userId="85f134d9dbb33a9b" providerId="LiveId" clId="{91E15EEB-E27F-4462-9734-D35F859BFD4F}" dt="2021-05-20T06:19:47.462" v="283" actId="478"/>
          <ac:picMkLst>
            <pc:docMk/>
            <pc:sldMk cId="1007991132" sldId="261"/>
            <ac:picMk id="4" creationId="{083C209B-6561-43A4-84F6-2321C053D80D}"/>
          </ac:picMkLst>
        </pc:picChg>
        <pc:picChg chg="add mod">
          <ac:chgData name="Kuan Cheng" userId="85f134d9dbb33a9b" providerId="LiveId" clId="{91E15EEB-E27F-4462-9734-D35F859BFD4F}" dt="2021-05-20T06:12:00.694" v="206" actId="1076"/>
          <ac:picMkLst>
            <pc:docMk/>
            <pc:sldMk cId="1007991132" sldId="261"/>
            <ac:picMk id="5" creationId="{0419E9A8-7D9A-4EB1-A61D-28E5F6D7BBE2}"/>
          </ac:picMkLst>
        </pc:picChg>
        <pc:picChg chg="del mod">
          <ac:chgData name="Kuan Cheng" userId="85f134d9dbb33a9b" providerId="LiveId" clId="{91E15EEB-E27F-4462-9734-D35F859BFD4F}" dt="2021-05-20T06:13:21.515" v="227" actId="478"/>
          <ac:picMkLst>
            <pc:docMk/>
            <pc:sldMk cId="1007991132" sldId="261"/>
            <ac:picMk id="7" creationId="{BC0F73B7-EF82-4B5E-88ED-DBA42CF140F9}"/>
          </ac:picMkLst>
        </pc:picChg>
        <pc:picChg chg="del mod ord">
          <ac:chgData name="Kuan Cheng" userId="85f134d9dbb33a9b" providerId="LiveId" clId="{91E15EEB-E27F-4462-9734-D35F859BFD4F}" dt="2021-05-20T06:19:59.509" v="298" actId="478"/>
          <ac:picMkLst>
            <pc:docMk/>
            <pc:sldMk cId="1007991132" sldId="261"/>
            <ac:picMk id="9" creationId="{10C008C2-3787-452F-8318-936354F92E13}"/>
          </ac:picMkLst>
        </pc:picChg>
        <pc:picChg chg="del mod">
          <ac:chgData name="Kuan Cheng" userId="85f134d9dbb33a9b" providerId="LiveId" clId="{91E15EEB-E27F-4462-9734-D35F859BFD4F}" dt="2021-05-20T06:20:06.247" v="312" actId="478"/>
          <ac:picMkLst>
            <pc:docMk/>
            <pc:sldMk cId="1007991132" sldId="261"/>
            <ac:picMk id="11" creationId="{7CAD9A91-9325-413E-847A-290B102D97B2}"/>
          </ac:picMkLst>
        </pc:picChg>
        <pc:picChg chg="mod ord">
          <ac:chgData name="Kuan Cheng" userId="85f134d9dbb33a9b" providerId="LiveId" clId="{91E15EEB-E27F-4462-9734-D35F859BFD4F}" dt="2021-05-20T06:19:47.463" v="285" actId="962"/>
          <ac:picMkLst>
            <pc:docMk/>
            <pc:sldMk cId="1007991132" sldId="261"/>
            <ac:picMk id="13" creationId="{DAE6A552-2FA8-409D-8511-5BD6A4F92A1D}"/>
          </ac:picMkLst>
        </pc:picChg>
        <pc:picChg chg="mod ord">
          <ac:chgData name="Kuan Cheng" userId="85f134d9dbb33a9b" providerId="LiveId" clId="{91E15EEB-E27F-4462-9734-D35F859BFD4F}" dt="2021-05-20T06:19:59.510" v="300" actId="962"/>
          <ac:picMkLst>
            <pc:docMk/>
            <pc:sldMk cId="1007991132" sldId="261"/>
            <ac:picMk id="15" creationId="{2DC01496-CEAA-43C8-B551-1FED8CAA77AE}"/>
          </ac:picMkLst>
        </pc:picChg>
        <pc:picChg chg="mod ord">
          <ac:chgData name="Kuan Cheng" userId="85f134d9dbb33a9b" providerId="LiveId" clId="{91E15EEB-E27F-4462-9734-D35F859BFD4F}" dt="2021-05-20T06:20:06.247" v="314" actId="962"/>
          <ac:picMkLst>
            <pc:docMk/>
            <pc:sldMk cId="1007991132" sldId="261"/>
            <ac:picMk id="17" creationId="{A33291C6-ECDE-440F-8411-89B01D2CE5A6}"/>
          </ac:picMkLst>
        </pc:picChg>
      </pc:sldChg>
      <pc:sldChg chg="addSp delSp modSp new mod">
        <pc:chgData name="Kuan Cheng" userId="85f134d9dbb33a9b" providerId="LiveId" clId="{91E15EEB-E27F-4462-9734-D35F859BFD4F}" dt="2021-05-20T06:23:55.074" v="351" actId="962"/>
        <pc:sldMkLst>
          <pc:docMk/>
          <pc:sldMk cId="1963430304" sldId="262"/>
        </pc:sldMkLst>
        <pc:spChg chg="mod">
          <ac:chgData name="Kuan Cheng" userId="85f134d9dbb33a9b" providerId="LiveId" clId="{91E15EEB-E27F-4462-9734-D35F859BFD4F}" dt="2021-05-20T06:20:38.567" v="316"/>
          <ac:spMkLst>
            <pc:docMk/>
            <pc:sldMk cId="1963430304" sldId="262"/>
            <ac:spMk id="2" creationId="{4048107C-9411-4AAF-910F-06BA5EBB4857}"/>
          </ac:spMkLst>
        </pc:spChg>
        <pc:spChg chg="del">
          <ac:chgData name="Kuan Cheng" userId="85f134d9dbb33a9b" providerId="LiveId" clId="{91E15EEB-E27F-4462-9734-D35F859BFD4F}" dt="2021-05-20T06:20:42.593" v="318" actId="478"/>
          <ac:spMkLst>
            <pc:docMk/>
            <pc:sldMk cId="1963430304" sldId="262"/>
            <ac:spMk id="3" creationId="{8D5DBEAC-2396-4EB7-AFC4-6E6309C32DC7}"/>
          </ac:spMkLst>
        </pc:spChg>
        <pc:picChg chg="add mod">
          <ac:chgData name="Kuan Cheng" userId="85f134d9dbb33a9b" providerId="LiveId" clId="{91E15EEB-E27F-4462-9734-D35F859BFD4F}" dt="2021-05-20T06:20:44.015" v="319" actId="1076"/>
          <ac:picMkLst>
            <pc:docMk/>
            <pc:sldMk cId="1963430304" sldId="262"/>
            <ac:picMk id="4" creationId="{96BF173B-6D8E-4B4D-8A40-6E5EF158D984}"/>
          </ac:picMkLst>
        </pc:picChg>
        <pc:picChg chg="mod">
          <ac:chgData name="Kuan Cheng" userId="85f134d9dbb33a9b" providerId="LiveId" clId="{91E15EEB-E27F-4462-9734-D35F859BFD4F}" dt="2021-05-20T06:21:54.081" v="328" actId="1076"/>
          <ac:picMkLst>
            <pc:docMk/>
            <pc:sldMk cId="1963430304" sldId="262"/>
            <ac:picMk id="6" creationId="{A931FEF5-5EB7-4705-B561-E859FA8D1D35}"/>
          </ac:picMkLst>
        </pc:picChg>
        <pc:picChg chg="del mod">
          <ac:chgData name="Kuan Cheng" userId="85f134d9dbb33a9b" providerId="LiveId" clId="{91E15EEB-E27F-4462-9734-D35F859BFD4F}" dt="2021-05-20T06:23:55.074" v="349" actId="478"/>
          <ac:picMkLst>
            <pc:docMk/>
            <pc:sldMk cId="1963430304" sldId="262"/>
            <ac:picMk id="8" creationId="{064D07C3-5066-433E-B182-C9D48C8E7AA0}"/>
          </ac:picMkLst>
        </pc:picChg>
        <pc:picChg chg="mod ord">
          <ac:chgData name="Kuan Cheng" userId="85f134d9dbb33a9b" providerId="LiveId" clId="{91E15EEB-E27F-4462-9734-D35F859BFD4F}" dt="2021-05-20T06:23:55.074" v="351" actId="962"/>
          <ac:picMkLst>
            <pc:docMk/>
            <pc:sldMk cId="1963430304" sldId="262"/>
            <ac:picMk id="10" creationId="{CA023157-EC0C-4CE8-B04C-A0E1E7912626}"/>
          </ac:picMkLst>
        </pc:picChg>
      </pc:sldChg>
      <pc:sldChg chg="addSp delSp modSp new mod">
        <pc:chgData name="Kuan Cheng" userId="85f134d9dbb33a9b" providerId="LiveId" clId="{91E15EEB-E27F-4462-9734-D35F859BFD4F}" dt="2021-05-20T06:37:38.647" v="454" actId="962"/>
        <pc:sldMkLst>
          <pc:docMk/>
          <pc:sldMk cId="236735997" sldId="263"/>
        </pc:sldMkLst>
        <pc:spChg chg="mod">
          <ac:chgData name="Kuan Cheng" userId="85f134d9dbb33a9b" providerId="LiveId" clId="{91E15EEB-E27F-4462-9734-D35F859BFD4F}" dt="2021-05-20T06:24:04.346" v="353"/>
          <ac:spMkLst>
            <pc:docMk/>
            <pc:sldMk cId="236735997" sldId="263"/>
            <ac:spMk id="2" creationId="{AEC3BD6F-92F2-4A2A-B5F9-33A54ECBADF2}"/>
          </ac:spMkLst>
        </pc:spChg>
        <pc:spChg chg="del">
          <ac:chgData name="Kuan Cheng" userId="85f134d9dbb33a9b" providerId="LiveId" clId="{91E15EEB-E27F-4462-9734-D35F859BFD4F}" dt="2021-05-20T06:24:18.539" v="354" actId="478"/>
          <ac:spMkLst>
            <pc:docMk/>
            <pc:sldMk cId="236735997" sldId="263"/>
            <ac:spMk id="3" creationId="{D900B6D3-65DE-4E9C-BFB3-5281F25E7BF6}"/>
          </ac:spMkLst>
        </pc:spChg>
        <pc:spChg chg="add mod">
          <ac:chgData name="Kuan Cheng" userId="85f134d9dbb33a9b" providerId="LiveId" clId="{91E15EEB-E27F-4462-9734-D35F859BFD4F}" dt="2021-05-20T06:36:46.227" v="430" actId="1076"/>
          <ac:spMkLst>
            <pc:docMk/>
            <pc:sldMk cId="236735997" sldId="263"/>
            <ac:spMk id="16" creationId="{D29B10CF-DCFF-4B21-A954-617B97EC4E6B}"/>
          </ac:spMkLst>
        </pc:spChg>
        <pc:spChg chg="add mod">
          <ac:chgData name="Kuan Cheng" userId="85f134d9dbb33a9b" providerId="LiveId" clId="{91E15EEB-E27F-4462-9734-D35F859BFD4F}" dt="2021-05-20T06:37:15.873" v="433" actId="13822"/>
          <ac:spMkLst>
            <pc:docMk/>
            <pc:sldMk cId="236735997" sldId="263"/>
            <ac:spMk id="17" creationId="{8DB4F6AF-CDCC-4FB9-A3B1-6CD2391F0625}"/>
          </ac:spMkLst>
        </pc:spChg>
        <pc:picChg chg="del mod">
          <ac:chgData name="Kuan Cheng" userId="85f134d9dbb33a9b" providerId="LiveId" clId="{91E15EEB-E27F-4462-9734-D35F859BFD4F}" dt="2021-05-20T06:28:49.822" v="375" actId="478"/>
          <ac:picMkLst>
            <pc:docMk/>
            <pc:sldMk cId="236735997" sldId="263"/>
            <ac:picMk id="5" creationId="{3CD98172-1689-48D0-B5F1-7D7EFFBFE460}"/>
          </ac:picMkLst>
        </pc:picChg>
        <pc:picChg chg="mod ord">
          <ac:chgData name="Kuan Cheng" userId="85f134d9dbb33a9b" providerId="LiveId" clId="{91E15EEB-E27F-4462-9734-D35F859BFD4F}" dt="2021-05-20T06:28:49.822" v="377" actId="962"/>
          <ac:picMkLst>
            <pc:docMk/>
            <pc:sldMk cId="236735997" sldId="263"/>
            <ac:picMk id="7" creationId="{E09C4373-B903-4C65-9184-359EDF115C22}"/>
          </ac:picMkLst>
        </pc:picChg>
        <pc:picChg chg="mod">
          <ac:chgData name="Kuan Cheng" userId="85f134d9dbb33a9b" providerId="LiveId" clId="{91E15EEB-E27F-4462-9734-D35F859BFD4F}" dt="2021-05-20T06:30:05.926" v="386" actId="1076"/>
          <ac:picMkLst>
            <pc:docMk/>
            <pc:sldMk cId="236735997" sldId="263"/>
            <ac:picMk id="9" creationId="{0ABB9DE8-9511-4A0C-8339-7FD51E92FD07}"/>
          </ac:picMkLst>
        </pc:picChg>
        <pc:picChg chg="del mod">
          <ac:chgData name="Kuan Cheng" userId="85f134d9dbb33a9b" providerId="LiveId" clId="{91E15EEB-E27F-4462-9734-D35F859BFD4F}" dt="2021-05-20T06:32:33.451" v="407" actId="478"/>
          <ac:picMkLst>
            <pc:docMk/>
            <pc:sldMk cId="236735997" sldId="263"/>
            <ac:picMk id="11" creationId="{A5F1CB6B-C055-4CC8-964F-BA6A85C730DB}"/>
          </ac:picMkLst>
        </pc:picChg>
        <pc:picChg chg="mod ord">
          <ac:chgData name="Kuan Cheng" userId="85f134d9dbb33a9b" providerId="LiveId" clId="{91E15EEB-E27F-4462-9734-D35F859BFD4F}" dt="2021-05-20T06:32:33.451" v="409" actId="962"/>
          <ac:picMkLst>
            <pc:docMk/>
            <pc:sldMk cId="236735997" sldId="263"/>
            <ac:picMk id="13" creationId="{3A56C713-7ED5-4250-931A-4BCE8656F779}"/>
          </ac:picMkLst>
        </pc:picChg>
        <pc:picChg chg="mod">
          <ac:chgData name="Kuan Cheng" userId="85f134d9dbb33a9b" providerId="LiveId" clId="{91E15EEB-E27F-4462-9734-D35F859BFD4F}" dt="2021-05-20T06:35:49.183" v="418" actId="1076"/>
          <ac:picMkLst>
            <pc:docMk/>
            <pc:sldMk cId="236735997" sldId="263"/>
            <ac:picMk id="15" creationId="{6ECC9657-4FE5-41EE-B168-E7B35EE9DA0D}"/>
          </ac:picMkLst>
        </pc:picChg>
        <pc:picChg chg="del mod">
          <ac:chgData name="Kuan Cheng" userId="85f134d9dbb33a9b" providerId="LiveId" clId="{91E15EEB-E27F-4462-9734-D35F859BFD4F}" dt="2021-05-20T06:37:38.647" v="452" actId="478"/>
          <ac:picMkLst>
            <pc:docMk/>
            <pc:sldMk cId="236735997" sldId="263"/>
            <ac:picMk id="19" creationId="{6430C36D-3DBA-4376-9730-35387DCDC309}"/>
          </ac:picMkLst>
        </pc:picChg>
        <pc:picChg chg="mod ord">
          <ac:chgData name="Kuan Cheng" userId="85f134d9dbb33a9b" providerId="LiveId" clId="{91E15EEB-E27F-4462-9734-D35F859BFD4F}" dt="2021-05-20T06:37:38.647" v="454" actId="962"/>
          <ac:picMkLst>
            <pc:docMk/>
            <pc:sldMk cId="236735997" sldId="263"/>
            <ac:picMk id="21" creationId="{376C79BA-0E98-438A-9225-DE110C5D05EF}"/>
          </ac:picMkLst>
        </pc:picChg>
      </pc:sldChg>
      <pc:sldChg chg="addSp delSp modSp new mod">
        <pc:chgData name="Kuan Cheng" userId="85f134d9dbb33a9b" providerId="LiveId" clId="{91E15EEB-E27F-4462-9734-D35F859BFD4F}" dt="2021-05-20T06:42:58.933" v="542" actId="1076"/>
        <pc:sldMkLst>
          <pc:docMk/>
          <pc:sldMk cId="1828483469" sldId="264"/>
        </pc:sldMkLst>
        <pc:spChg chg="mod">
          <ac:chgData name="Kuan Cheng" userId="85f134d9dbb33a9b" providerId="LiveId" clId="{91E15EEB-E27F-4462-9734-D35F859BFD4F}" dt="2021-05-20T06:37:52.074" v="456"/>
          <ac:spMkLst>
            <pc:docMk/>
            <pc:sldMk cId="1828483469" sldId="264"/>
            <ac:spMk id="2" creationId="{FD6BD77B-9A21-49E0-A9C0-3C6003F50F0F}"/>
          </ac:spMkLst>
        </pc:spChg>
        <pc:spChg chg="del">
          <ac:chgData name="Kuan Cheng" userId="85f134d9dbb33a9b" providerId="LiveId" clId="{91E15EEB-E27F-4462-9734-D35F859BFD4F}" dt="2021-05-20T06:38:18.795" v="457" actId="478"/>
          <ac:spMkLst>
            <pc:docMk/>
            <pc:sldMk cId="1828483469" sldId="264"/>
            <ac:spMk id="3" creationId="{28811624-BFE3-4B61-963E-76B0EC0BF019}"/>
          </ac:spMkLst>
        </pc:spChg>
        <pc:picChg chg="add del mod">
          <ac:chgData name="Kuan Cheng" userId="85f134d9dbb33a9b" providerId="LiveId" clId="{91E15EEB-E27F-4462-9734-D35F859BFD4F}" dt="2021-05-20T06:38:57.101" v="472" actId="478"/>
          <ac:picMkLst>
            <pc:docMk/>
            <pc:sldMk cId="1828483469" sldId="264"/>
            <ac:picMk id="4" creationId="{5E9A0D45-2038-4B31-A0B4-C3D78B3F9D8A}"/>
          </ac:picMkLst>
        </pc:picChg>
        <pc:picChg chg="del mod ord">
          <ac:chgData name="Kuan Cheng" userId="85f134d9dbb33a9b" providerId="LiveId" clId="{91E15EEB-E27F-4462-9734-D35F859BFD4F}" dt="2021-05-20T06:39:00.882" v="484" actId="478"/>
          <ac:picMkLst>
            <pc:docMk/>
            <pc:sldMk cId="1828483469" sldId="264"/>
            <ac:picMk id="6" creationId="{D7CB2F68-3481-4D46-88B0-D8FCF7447B4C}"/>
          </ac:picMkLst>
        </pc:picChg>
        <pc:picChg chg="mod ord">
          <ac:chgData name="Kuan Cheng" userId="85f134d9dbb33a9b" providerId="LiveId" clId="{91E15EEB-E27F-4462-9734-D35F859BFD4F}" dt="2021-05-20T06:39:00.882" v="486" actId="962"/>
          <ac:picMkLst>
            <pc:docMk/>
            <pc:sldMk cId="1828483469" sldId="264"/>
            <ac:picMk id="8" creationId="{DE0FF4E8-76B9-4602-8979-C7DC34283016}"/>
          </ac:picMkLst>
        </pc:picChg>
        <pc:picChg chg="del mod">
          <ac:chgData name="Kuan Cheng" userId="85f134d9dbb33a9b" providerId="LiveId" clId="{91E15EEB-E27F-4462-9734-D35F859BFD4F}" dt="2021-05-20T06:40:56.584" v="517" actId="478"/>
          <ac:picMkLst>
            <pc:docMk/>
            <pc:sldMk cId="1828483469" sldId="264"/>
            <ac:picMk id="10" creationId="{3ACA8463-1CA5-45AC-95A5-742CD882C005}"/>
          </ac:picMkLst>
        </pc:picChg>
        <pc:picChg chg="del mod">
          <ac:chgData name="Kuan Cheng" userId="85f134d9dbb33a9b" providerId="LiveId" clId="{91E15EEB-E27F-4462-9734-D35F859BFD4F}" dt="2021-05-20T06:40:57.841" v="520" actId="478"/>
          <ac:picMkLst>
            <pc:docMk/>
            <pc:sldMk cId="1828483469" sldId="264"/>
            <ac:picMk id="12" creationId="{BF324CE6-D73A-4D18-87C0-87B8278502CF}"/>
          </ac:picMkLst>
        </pc:picChg>
        <pc:picChg chg="mod ord">
          <ac:chgData name="Kuan Cheng" userId="85f134d9dbb33a9b" providerId="LiveId" clId="{91E15EEB-E27F-4462-9734-D35F859BFD4F}" dt="2021-05-20T06:42:56.134" v="540" actId="1076"/>
          <ac:picMkLst>
            <pc:docMk/>
            <pc:sldMk cId="1828483469" sldId="264"/>
            <ac:picMk id="14" creationId="{12C7194D-7096-483F-B03A-FF3B8C68013B}"/>
          </ac:picMkLst>
        </pc:picChg>
        <pc:picChg chg="mod">
          <ac:chgData name="Kuan Cheng" userId="85f134d9dbb33a9b" providerId="LiveId" clId="{91E15EEB-E27F-4462-9734-D35F859BFD4F}" dt="2021-05-20T06:42:57.742" v="541" actId="1076"/>
          <ac:picMkLst>
            <pc:docMk/>
            <pc:sldMk cId="1828483469" sldId="264"/>
            <ac:picMk id="16" creationId="{55BFFAA2-55C5-4B7C-91FF-822ACF733FF4}"/>
          </ac:picMkLst>
        </pc:picChg>
        <pc:picChg chg="mod">
          <ac:chgData name="Kuan Cheng" userId="85f134d9dbb33a9b" providerId="LiveId" clId="{91E15EEB-E27F-4462-9734-D35F859BFD4F}" dt="2021-05-20T06:42:58.933" v="542" actId="1076"/>
          <ac:picMkLst>
            <pc:docMk/>
            <pc:sldMk cId="1828483469" sldId="264"/>
            <ac:picMk id="18" creationId="{D19F6703-ADAD-4A75-B53D-891D2D3B1EA5}"/>
          </ac:picMkLst>
        </pc:picChg>
      </pc:sldChg>
      <pc:sldChg chg="delSp modSp new mod">
        <pc:chgData name="Kuan Cheng" userId="85f134d9dbb33a9b" providerId="LiveId" clId="{91E15EEB-E27F-4462-9734-D35F859BFD4F}" dt="2021-05-20T06:47:01.621" v="572" actId="1076"/>
        <pc:sldMkLst>
          <pc:docMk/>
          <pc:sldMk cId="1422436219" sldId="265"/>
        </pc:sldMkLst>
        <pc:spChg chg="mod">
          <ac:chgData name="Kuan Cheng" userId="85f134d9dbb33a9b" providerId="LiveId" clId="{91E15EEB-E27F-4462-9734-D35F859BFD4F}" dt="2021-05-20T06:44:16.900" v="544"/>
          <ac:spMkLst>
            <pc:docMk/>
            <pc:sldMk cId="1422436219" sldId="265"/>
            <ac:spMk id="2" creationId="{88B7185B-AAF9-472D-9785-43C5C81CEBD2}"/>
          </ac:spMkLst>
        </pc:spChg>
        <pc:spChg chg="del">
          <ac:chgData name="Kuan Cheng" userId="85f134d9dbb33a9b" providerId="LiveId" clId="{91E15EEB-E27F-4462-9734-D35F859BFD4F}" dt="2021-05-20T06:44:26.585" v="545" actId="478"/>
          <ac:spMkLst>
            <pc:docMk/>
            <pc:sldMk cId="1422436219" sldId="265"/>
            <ac:spMk id="3" creationId="{29834D0C-4D40-4E44-B1CE-3B3B25145E03}"/>
          </ac:spMkLst>
        </pc:spChg>
        <pc:picChg chg="mod">
          <ac:chgData name="Kuan Cheng" userId="85f134d9dbb33a9b" providerId="LiveId" clId="{91E15EEB-E27F-4462-9734-D35F859BFD4F}" dt="2021-05-20T06:44:41.594" v="554" actId="1076"/>
          <ac:picMkLst>
            <pc:docMk/>
            <pc:sldMk cId="1422436219" sldId="265"/>
            <ac:picMk id="5" creationId="{588FD2DE-BC1C-4BBA-A73C-04F6E976DF11}"/>
          </ac:picMkLst>
        </pc:picChg>
        <pc:picChg chg="mod">
          <ac:chgData name="Kuan Cheng" userId="85f134d9dbb33a9b" providerId="LiveId" clId="{91E15EEB-E27F-4462-9734-D35F859BFD4F}" dt="2021-05-20T06:45:44.857" v="563" actId="1076"/>
          <ac:picMkLst>
            <pc:docMk/>
            <pc:sldMk cId="1422436219" sldId="265"/>
            <ac:picMk id="7" creationId="{41330AFC-E632-4714-98A0-50557E5E3E35}"/>
          </ac:picMkLst>
        </pc:picChg>
        <pc:picChg chg="mod">
          <ac:chgData name="Kuan Cheng" userId="85f134d9dbb33a9b" providerId="LiveId" clId="{91E15EEB-E27F-4462-9734-D35F859BFD4F}" dt="2021-05-20T06:47:01.621" v="572" actId="1076"/>
          <ac:picMkLst>
            <pc:docMk/>
            <pc:sldMk cId="1422436219" sldId="265"/>
            <ac:picMk id="9" creationId="{F84F405B-D3DE-4425-90DB-A5759517DAAF}"/>
          </ac:picMkLst>
        </pc:picChg>
      </pc:sldChg>
      <pc:sldChg chg="addSp delSp modSp new mod">
        <pc:chgData name="Kuan Cheng" userId="85f134d9dbb33a9b" providerId="LiveId" clId="{91E15EEB-E27F-4462-9734-D35F859BFD4F}" dt="2021-05-20T06:50:07.453" v="640" actId="1076"/>
        <pc:sldMkLst>
          <pc:docMk/>
          <pc:sldMk cId="3423683863" sldId="266"/>
        </pc:sldMkLst>
        <pc:spChg chg="mod">
          <ac:chgData name="Kuan Cheng" userId="85f134d9dbb33a9b" providerId="LiveId" clId="{91E15EEB-E27F-4462-9734-D35F859BFD4F}" dt="2021-05-20T06:47:12.400" v="574"/>
          <ac:spMkLst>
            <pc:docMk/>
            <pc:sldMk cId="3423683863" sldId="266"/>
            <ac:spMk id="2" creationId="{95117CCE-21E7-4281-A350-3442310513F8}"/>
          </ac:spMkLst>
        </pc:spChg>
        <pc:spChg chg="del">
          <ac:chgData name="Kuan Cheng" userId="85f134d9dbb33a9b" providerId="LiveId" clId="{91E15EEB-E27F-4462-9734-D35F859BFD4F}" dt="2021-05-20T06:47:14.427" v="575" actId="478"/>
          <ac:spMkLst>
            <pc:docMk/>
            <pc:sldMk cId="3423683863" sldId="266"/>
            <ac:spMk id="3" creationId="{09336D8A-059E-48E1-BDD4-36737722A89F}"/>
          </ac:spMkLst>
        </pc:spChg>
        <pc:picChg chg="add mod">
          <ac:chgData name="Kuan Cheng" userId="85f134d9dbb33a9b" providerId="LiveId" clId="{91E15EEB-E27F-4462-9734-D35F859BFD4F}" dt="2021-05-20T06:49:46.803" v="635" actId="1076"/>
          <ac:picMkLst>
            <pc:docMk/>
            <pc:sldMk cId="3423683863" sldId="266"/>
            <ac:picMk id="4" creationId="{773BC391-532B-4F45-8FD6-8D2C44AAD175}"/>
          </ac:picMkLst>
        </pc:picChg>
        <pc:picChg chg="del mod">
          <ac:chgData name="Kuan Cheng" userId="85f134d9dbb33a9b" providerId="LiveId" clId="{91E15EEB-E27F-4462-9734-D35F859BFD4F}" dt="2021-05-20T06:48:32.170" v="608" actId="478"/>
          <ac:picMkLst>
            <pc:docMk/>
            <pc:sldMk cId="3423683863" sldId="266"/>
            <ac:picMk id="6" creationId="{DA18DCA6-6B17-4B48-8B7D-074F6A8E5933}"/>
          </ac:picMkLst>
        </pc:picChg>
        <pc:picChg chg="del mod">
          <ac:chgData name="Kuan Cheng" userId="85f134d9dbb33a9b" providerId="LiveId" clId="{91E15EEB-E27F-4462-9734-D35F859BFD4F}" dt="2021-05-20T06:48:38.792" v="622" actId="478"/>
          <ac:picMkLst>
            <pc:docMk/>
            <pc:sldMk cId="3423683863" sldId="266"/>
            <ac:picMk id="8" creationId="{6CDB222F-86CA-4838-B616-A98235EA0E11}"/>
          </ac:picMkLst>
        </pc:picChg>
        <pc:picChg chg="mod ord">
          <ac:chgData name="Kuan Cheng" userId="85f134d9dbb33a9b" providerId="LiveId" clId="{91E15EEB-E27F-4462-9734-D35F859BFD4F}" dt="2021-05-20T06:49:49.565" v="636" actId="1076"/>
          <ac:picMkLst>
            <pc:docMk/>
            <pc:sldMk cId="3423683863" sldId="266"/>
            <ac:picMk id="10" creationId="{5160E92B-423E-40EA-A8FF-A00898A6CC05}"/>
          </ac:picMkLst>
        </pc:picChg>
        <pc:picChg chg="mod ord">
          <ac:chgData name="Kuan Cheng" userId="85f134d9dbb33a9b" providerId="LiveId" clId="{91E15EEB-E27F-4462-9734-D35F859BFD4F}" dt="2021-05-20T06:50:04.185" v="639" actId="1076"/>
          <ac:picMkLst>
            <pc:docMk/>
            <pc:sldMk cId="3423683863" sldId="266"/>
            <ac:picMk id="12" creationId="{98E487F8-32E8-43A7-BBDF-4C9DFFDB6D96}"/>
          </ac:picMkLst>
        </pc:picChg>
        <pc:picChg chg="mod">
          <ac:chgData name="Kuan Cheng" userId="85f134d9dbb33a9b" providerId="LiveId" clId="{91E15EEB-E27F-4462-9734-D35F859BFD4F}" dt="2021-05-20T06:50:07.453" v="640" actId="1076"/>
          <ac:picMkLst>
            <pc:docMk/>
            <pc:sldMk cId="3423683863" sldId="266"/>
            <ac:picMk id="14" creationId="{0FA3EF12-A9B7-4D9E-9ED4-D3B0711DA9FA}"/>
          </ac:picMkLst>
        </pc:picChg>
      </pc:sldChg>
      <pc:sldChg chg="delSp modSp new mod">
        <pc:chgData name="Kuan Cheng" userId="85f134d9dbb33a9b" providerId="LiveId" clId="{91E15EEB-E27F-4462-9734-D35F859BFD4F}" dt="2021-05-20T06:57:06.179" v="704" actId="1076"/>
        <pc:sldMkLst>
          <pc:docMk/>
          <pc:sldMk cId="3926270189" sldId="267"/>
        </pc:sldMkLst>
        <pc:spChg chg="mod">
          <ac:chgData name="Kuan Cheng" userId="85f134d9dbb33a9b" providerId="LiveId" clId="{91E15EEB-E27F-4462-9734-D35F859BFD4F}" dt="2021-05-20T06:50:44.605" v="642"/>
          <ac:spMkLst>
            <pc:docMk/>
            <pc:sldMk cId="3926270189" sldId="267"/>
            <ac:spMk id="2" creationId="{321CB12F-92AC-402A-9370-AA35CA21CDDE}"/>
          </ac:spMkLst>
        </pc:spChg>
        <pc:spChg chg="del">
          <ac:chgData name="Kuan Cheng" userId="85f134d9dbb33a9b" providerId="LiveId" clId="{91E15EEB-E27F-4462-9734-D35F859BFD4F}" dt="2021-05-20T06:50:59.720" v="643" actId="478"/>
          <ac:spMkLst>
            <pc:docMk/>
            <pc:sldMk cId="3926270189" sldId="267"/>
            <ac:spMk id="3" creationId="{6856EF0A-16B8-4587-9CAA-637DB0AE2037}"/>
          </ac:spMkLst>
        </pc:spChg>
        <pc:picChg chg="mod">
          <ac:chgData name="Kuan Cheng" userId="85f134d9dbb33a9b" providerId="LiveId" clId="{91E15EEB-E27F-4462-9734-D35F859BFD4F}" dt="2021-05-20T06:54:28.956" v="685" actId="1076"/>
          <ac:picMkLst>
            <pc:docMk/>
            <pc:sldMk cId="3926270189" sldId="267"/>
            <ac:picMk id="5" creationId="{1C13F63A-4452-446E-8D68-D866FFF88138}"/>
          </ac:picMkLst>
        </pc:picChg>
        <pc:picChg chg="del mod">
          <ac:chgData name="Kuan Cheng" userId="85f134d9dbb33a9b" providerId="LiveId" clId="{91E15EEB-E27F-4462-9734-D35F859BFD4F}" dt="2021-05-20T06:54:05.146" v="673" actId="478"/>
          <ac:picMkLst>
            <pc:docMk/>
            <pc:sldMk cId="3926270189" sldId="267"/>
            <ac:picMk id="7" creationId="{AE1E9806-83C9-4E45-8172-C504FCAE1D10}"/>
          </ac:picMkLst>
        </pc:picChg>
        <pc:picChg chg="mod ord">
          <ac:chgData name="Kuan Cheng" userId="85f134d9dbb33a9b" providerId="LiveId" clId="{91E15EEB-E27F-4462-9734-D35F859BFD4F}" dt="2021-05-20T06:54:05.146" v="675" actId="962"/>
          <ac:picMkLst>
            <pc:docMk/>
            <pc:sldMk cId="3926270189" sldId="267"/>
            <ac:picMk id="9" creationId="{2EB3DE1E-0DF7-4F2F-A783-E3937AD8D731}"/>
          </ac:picMkLst>
        </pc:picChg>
        <pc:picChg chg="mod">
          <ac:chgData name="Kuan Cheng" userId="85f134d9dbb33a9b" providerId="LiveId" clId="{91E15EEB-E27F-4462-9734-D35F859BFD4F}" dt="2021-05-20T06:54:31.383" v="686" actId="1076"/>
          <ac:picMkLst>
            <pc:docMk/>
            <pc:sldMk cId="3926270189" sldId="267"/>
            <ac:picMk id="11" creationId="{B1E92120-AB00-4277-BC3F-6623FBC31A3F}"/>
          </ac:picMkLst>
        </pc:picChg>
        <pc:picChg chg="mod">
          <ac:chgData name="Kuan Cheng" userId="85f134d9dbb33a9b" providerId="LiveId" clId="{91E15EEB-E27F-4462-9734-D35F859BFD4F}" dt="2021-05-20T06:55:41.781" v="695" actId="1076"/>
          <ac:picMkLst>
            <pc:docMk/>
            <pc:sldMk cId="3926270189" sldId="267"/>
            <ac:picMk id="13" creationId="{7C91F3E2-4140-45C3-ABBD-E0EEA2E3CE62}"/>
          </ac:picMkLst>
        </pc:picChg>
        <pc:picChg chg="mod">
          <ac:chgData name="Kuan Cheng" userId="85f134d9dbb33a9b" providerId="LiveId" clId="{91E15EEB-E27F-4462-9734-D35F859BFD4F}" dt="2021-05-20T06:57:06.179" v="704" actId="1076"/>
          <ac:picMkLst>
            <pc:docMk/>
            <pc:sldMk cId="3926270189" sldId="267"/>
            <ac:picMk id="15" creationId="{8CFDBA2C-3393-482D-92EB-7DC06F76A7BE}"/>
          </ac:picMkLst>
        </pc:picChg>
      </pc:sldChg>
      <pc:sldChg chg="addSp delSp modSp new mod">
        <pc:chgData name="Kuan Cheng" userId="85f134d9dbb33a9b" providerId="LiveId" clId="{91E15EEB-E27F-4462-9734-D35F859BFD4F}" dt="2021-05-20T06:59:07.157" v="726" actId="1076"/>
        <pc:sldMkLst>
          <pc:docMk/>
          <pc:sldMk cId="777374593" sldId="268"/>
        </pc:sldMkLst>
        <pc:spChg chg="mod">
          <ac:chgData name="Kuan Cheng" userId="85f134d9dbb33a9b" providerId="LiveId" clId="{91E15EEB-E27F-4462-9734-D35F859BFD4F}" dt="2021-05-20T06:57:15.057" v="706"/>
          <ac:spMkLst>
            <pc:docMk/>
            <pc:sldMk cId="777374593" sldId="268"/>
            <ac:spMk id="2" creationId="{5B4A50C1-6C5C-4690-A11A-D8CE10CFB1BC}"/>
          </ac:spMkLst>
        </pc:spChg>
        <pc:spChg chg="del">
          <ac:chgData name="Kuan Cheng" userId="85f134d9dbb33a9b" providerId="LiveId" clId="{91E15EEB-E27F-4462-9734-D35F859BFD4F}" dt="2021-05-20T06:57:17.128" v="707" actId="478"/>
          <ac:spMkLst>
            <pc:docMk/>
            <pc:sldMk cId="777374593" sldId="268"/>
            <ac:spMk id="3" creationId="{7DF1080C-C243-444D-929D-84B2A900F9A7}"/>
          </ac:spMkLst>
        </pc:spChg>
        <pc:picChg chg="add mod">
          <ac:chgData name="Kuan Cheng" userId="85f134d9dbb33a9b" providerId="LiveId" clId="{91E15EEB-E27F-4462-9734-D35F859BFD4F}" dt="2021-05-20T06:57:28.427" v="708"/>
          <ac:picMkLst>
            <pc:docMk/>
            <pc:sldMk cId="777374593" sldId="268"/>
            <ac:picMk id="4" creationId="{F60DE2D7-C548-4F51-AC9B-A8F294BA1376}"/>
          </ac:picMkLst>
        </pc:picChg>
        <pc:picChg chg="add mod">
          <ac:chgData name="Kuan Cheng" userId="85f134d9dbb33a9b" providerId="LiveId" clId="{91E15EEB-E27F-4462-9734-D35F859BFD4F}" dt="2021-05-20T06:57:28.427" v="708"/>
          <ac:picMkLst>
            <pc:docMk/>
            <pc:sldMk cId="777374593" sldId="268"/>
            <ac:picMk id="5" creationId="{0A5D591E-5F54-4A36-AC99-9BE0C4BC7D57}"/>
          </ac:picMkLst>
        </pc:picChg>
        <pc:picChg chg="mod">
          <ac:chgData name="Kuan Cheng" userId="85f134d9dbb33a9b" providerId="LiveId" clId="{91E15EEB-E27F-4462-9734-D35F859BFD4F}" dt="2021-05-20T06:58:47.751" v="717" actId="1076"/>
          <ac:picMkLst>
            <pc:docMk/>
            <pc:sldMk cId="777374593" sldId="268"/>
            <ac:picMk id="7" creationId="{EF888966-545B-4450-93DC-1FD67AC202B1}"/>
          </ac:picMkLst>
        </pc:picChg>
        <pc:picChg chg="mod">
          <ac:chgData name="Kuan Cheng" userId="85f134d9dbb33a9b" providerId="LiveId" clId="{91E15EEB-E27F-4462-9734-D35F859BFD4F}" dt="2021-05-20T06:59:07.157" v="726" actId="1076"/>
          <ac:picMkLst>
            <pc:docMk/>
            <pc:sldMk cId="777374593" sldId="268"/>
            <ac:picMk id="9" creationId="{910CB24B-B4A0-47A0-B6C7-FF097699FAE6}"/>
          </ac:picMkLst>
        </pc:picChg>
      </pc:sldChg>
      <pc:sldChg chg="delSp modSp new mod">
        <pc:chgData name="Kuan Cheng" userId="85f134d9dbb33a9b" providerId="LiveId" clId="{91E15EEB-E27F-4462-9734-D35F859BFD4F}" dt="2021-05-20T07:03:14.655" v="795" actId="1076"/>
        <pc:sldMkLst>
          <pc:docMk/>
          <pc:sldMk cId="1452586707" sldId="269"/>
        </pc:sldMkLst>
        <pc:spChg chg="mod">
          <ac:chgData name="Kuan Cheng" userId="85f134d9dbb33a9b" providerId="LiveId" clId="{91E15EEB-E27F-4462-9734-D35F859BFD4F}" dt="2021-05-20T06:59:13.460" v="728"/>
          <ac:spMkLst>
            <pc:docMk/>
            <pc:sldMk cId="1452586707" sldId="269"/>
            <ac:spMk id="2" creationId="{1B0590F1-3C9F-4231-A7C4-AA6B97F32D76}"/>
          </ac:spMkLst>
        </pc:spChg>
        <pc:spChg chg="del">
          <ac:chgData name="Kuan Cheng" userId="85f134d9dbb33a9b" providerId="LiveId" clId="{91E15EEB-E27F-4462-9734-D35F859BFD4F}" dt="2021-05-20T06:59:22.898" v="729" actId="478"/>
          <ac:spMkLst>
            <pc:docMk/>
            <pc:sldMk cId="1452586707" sldId="269"/>
            <ac:spMk id="3" creationId="{39270627-EE1C-4B76-88B3-A75DAE6F38AE}"/>
          </ac:spMkLst>
        </pc:spChg>
        <pc:picChg chg="del mod">
          <ac:chgData name="Kuan Cheng" userId="85f134d9dbb33a9b" providerId="LiveId" clId="{91E15EEB-E27F-4462-9734-D35F859BFD4F}" dt="2021-05-20T06:59:58.632" v="750" actId="478"/>
          <ac:picMkLst>
            <pc:docMk/>
            <pc:sldMk cId="1452586707" sldId="269"/>
            <ac:picMk id="5" creationId="{BB23C3CE-4FAB-423C-A51F-0DF98A26924E}"/>
          </ac:picMkLst>
        </pc:picChg>
        <pc:picChg chg="mod ord">
          <ac:chgData name="Kuan Cheng" userId="85f134d9dbb33a9b" providerId="LiveId" clId="{91E15EEB-E27F-4462-9734-D35F859BFD4F}" dt="2021-05-20T06:59:58.632" v="752" actId="962"/>
          <ac:picMkLst>
            <pc:docMk/>
            <pc:sldMk cId="1452586707" sldId="269"/>
            <ac:picMk id="7" creationId="{C543AD42-1518-4A06-BEB5-80BC86C38621}"/>
          </ac:picMkLst>
        </pc:picChg>
        <pc:picChg chg="mod">
          <ac:chgData name="Kuan Cheng" userId="85f134d9dbb33a9b" providerId="LiveId" clId="{91E15EEB-E27F-4462-9734-D35F859BFD4F}" dt="2021-05-20T07:00:55.363" v="761" actId="1076"/>
          <ac:picMkLst>
            <pc:docMk/>
            <pc:sldMk cId="1452586707" sldId="269"/>
            <ac:picMk id="9" creationId="{20B86C46-1E33-4B3C-BEE0-133D1B082C6F}"/>
          </ac:picMkLst>
        </pc:picChg>
        <pc:picChg chg="del mod">
          <ac:chgData name="Kuan Cheng" userId="85f134d9dbb33a9b" providerId="LiveId" clId="{91E15EEB-E27F-4462-9734-D35F859BFD4F}" dt="2021-05-20T07:02:34.930" v="782" actId="478"/>
          <ac:picMkLst>
            <pc:docMk/>
            <pc:sldMk cId="1452586707" sldId="269"/>
            <ac:picMk id="11" creationId="{1C777301-5A24-405E-8B44-EE33284D6246}"/>
          </ac:picMkLst>
        </pc:picChg>
        <pc:picChg chg="mod ord">
          <ac:chgData name="Kuan Cheng" userId="85f134d9dbb33a9b" providerId="LiveId" clId="{91E15EEB-E27F-4462-9734-D35F859BFD4F}" dt="2021-05-20T07:03:11.434" v="794" actId="1076"/>
          <ac:picMkLst>
            <pc:docMk/>
            <pc:sldMk cId="1452586707" sldId="269"/>
            <ac:picMk id="13" creationId="{104CC6AB-D25B-406B-AB25-683995D8D2D4}"/>
          </ac:picMkLst>
        </pc:picChg>
        <pc:picChg chg="mod">
          <ac:chgData name="Kuan Cheng" userId="85f134d9dbb33a9b" providerId="LiveId" clId="{91E15EEB-E27F-4462-9734-D35F859BFD4F}" dt="2021-05-20T07:03:14.655" v="795" actId="1076"/>
          <ac:picMkLst>
            <pc:docMk/>
            <pc:sldMk cId="1452586707" sldId="269"/>
            <ac:picMk id="15" creationId="{192F998E-E762-473B-ADF5-152E6FEB27D5}"/>
          </ac:picMkLst>
        </pc:picChg>
      </pc:sldChg>
      <pc:sldChg chg="delSp modSp new mod">
        <pc:chgData name="Kuan Cheng" userId="85f134d9dbb33a9b" providerId="LiveId" clId="{91E15EEB-E27F-4462-9734-D35F859BFD4F}" dt="2021-05-20T07:05:30.284" v="827" actId="1076"/>
        <pc:sldMkLst>
          <pc:docMk/>
          <pc:sldMk cId="2324711111" sldId="270"/>
        </pc:sldMkLst>
        <pc:spChg chg="mod">
          <ac:chgData name="Kuan Cheng" userId="85f134d9dbb33a9b" providerId="LiveId" clId="{91E15EEB-E27F-4462-9734-D35F859BFD4F}" dt="2021-05-20T07:03:22.211" v="797"/>
          <ac:spMkLst>
            <pc:docMk/>
            <pc:sldMk cId="2324711111" sldId="270"/>
            <ac:spMk id="2" creationId="{64DEF564-4A8F-45D3-BF55-B697F83617D0}"/>
          </ac:spMkLst>
        </pc:spChg>
        <pc:spChg chg="del">
          <ac:chgData name="Kuan Cheng" userId="85f134d9dbb33a9b" providerId="LiveId" clId="{91E15EEB-E27F-4462-9734-D35F859BFD4F}" dt="2021-05-20T07:03:28.714" v="798" actId="478"/>
          <ac:spMkLst>
            <pc:docMk/>
            <pc:sldMk cId="2324711111" sldId="270"/>
            <ac:spMk id="3" creationId="{2BDA0295-411B-4079-9574-7E086345DC89}"/>
          </ac:spMkLst>
        </pc:spChg>
        <pc:picChg chg="mod">
          <ac:chgData name="Kuan Cheng" userId="85f134d9dbb33a9b" providerId="LiveId" clId="{91E15EEB-E27F-4462-9734-D35F859BFD4F}" dt="2021-05-20T07:04:18.411" v="817" actId="1076"/>
          <ac:picMkLst>
            <pc:docMk/>
            <pc:sldMk cId="2324711111" sldId="270"/>
            <ac:picMk id="5" creationId="{73342163-2806-448C-837F-3C88ABB47EDE}"/>
          </ac:picMkLst>
        </pc:picChg>
        <pc:picChg chg="mod">
          <ac:chgData name="Kuan Cheng" userId="85f134d9dbb33a9b" providerId="LiveId" clId="{91E15EEB-E27F-4462-9734-D35F859BFD4F}" dt="2021-05-20T07:04:20.693" v="818" actId="1076"/>
          <ac:picMkLst>
            <pc:docMk/>
            <pc:sldMk cId="2324711111" sldId="270"/>
            <ac:picMk id="7" creationId="{5D0F726E-DC1B-48AD-A23D-E4B637B028BC}"/>
          </ac:picMkLst>
        </pc:picChg>
        <pc:picChg chg="mod">
          <ac:chgData name="Kuan Cheng" userId="85f134d9dbb33a9b" providerId="LiveId" clId="{91E15EEB-E27F-4462-9734-D35F859BFD4F}" dt="2021-05-20T07:05:30.284" v="827" actId="1076"/>
          <ac:picMkLst>
            <pc:docMk/>
            <pc:sldMk cId="2324711111" sldId="270"/>
            <ac:picMk id="9" creationId="{35596A38-7AE6-41EF-A7A2-CB7B29F280AE}"/>
          </ac:picMkLst>
        </pc:picChg>
      </pc:sldChg>
      <pc:sldChg chg="modSp new mod">
        <pc:chgData name="Kuan Cheng" userId="85f134d9dbb33a9b" providerId="LiveId" clId="{91E15EEB-E27F-4462-9734-D35F859BFD4F}" dt="2021-05-20T07:11:17.327" v="866" actId="20577"/>
        <pc:sldMkLst>
          <pc:docMk/>
          <pc:sldMk cId="3888841797" sldId="271"/>
        </pc:sldMkLst>
        <pc:spChg chg="mod">
          <ac:chgData name="Kuan Cheng" userId="85f134d9dbb33a9b" providerId="LiveId" clId="{91E15EEB-E27F-4462-9734-D35F859BFD4F}" dt="2021-05-20T07:05:52.622" v="829"/>
          <ac:spMkLst>
            <pc:docMk/>
            <pc:sldMk cId="3888841797" sldId="271"/>
            <ac:spMk id="2" creationId="{849AB831-5FBA-4AE3-899B-0277B22B5AA3}"/>
          </ac:spMkLst>
        </pc:spChg>
        <pc:spChg chg="mod">
          <ac:chgData name="Kuan Cheng" userId="85f134d9dbb33a9b" providerId="LiveId" clId="{91E15EEB-E27F-4462-9734-D35F859BFD4F}" dt="2021-05-20T07:11:17.327" v="866" actId="20577"/>
          <ac:spMkLst>
            <pc:docMk/>
            <pc:sldMk cId="3888841797" sldId="271"/>
            <ac:spMk id="3" creationId="{5FE5570F-908B-4173-92FE-E82630987DB1}"/>
          </ac:spMkLst>
        </pc:spChg>
      </pc:sldChg>
    </pc:docChg>
  </pc:docChgLst>
  <pc:docChgLst>
    <pc:chgData name="Kuan Cheng" userId="85f134d9dbb33a9b" providerId="LiveId" clId="{77A494AE-F6BA-4455-9628-43BEAF3EBA2E}"/>
    <pc:docChg chg="undo custSel addSld delSld modSld">
      <pc:chgData name="Kuan Cheng" userId="85f134d9dbb33a9b" providerId="LiveId" clId="{77A494AE-F6BA-4455-9628-43BEAF3EBA2E}" dt="2021-05-27T06:39:39.288" v="881"/>
      <pc:docMkLst>
        <pc:docMk/>
      </pc:docMkLst>
      <pc:sldChg chg="modSp mod">
        <pc:chgData name="Kuan Cheng" userId="85f134d9dbb33a9b" providerId="LiveId" clId="{77A494AE-F6BA-4455-9628-43BEAF3EBA2E}" dt="2021-05-27T06:33:21.345" v="846" actId="20577"/>
        <pc:sldMkLst>
          <pc:docMk/>
          <pc:sldMk cId="2857381380" sldId="257"/>
        </pc:sldMkLst>
        <pc:spChg chg="mod">
          <ac:chgData name="Kuan Cheng" userId="85f134d9dbb33a9b" providerId="LiveId" clId="{77A494AE-F6BA-4455-9628-43BEAF3EBA2E}" dt="2021-05-27T06:33:21.345" v="846" actId="20577"/>
          <ac:spMkLst>
            <pc:docMk/>
            <pc:sldMk cId="2857381380" sldId="257"/>
            <ac:spMk id="2" creationId="{D8E11403-6D6E-4C0E-88A5-ECE5C9A89372}"/>
          </ac:spMkLst>
        </pc:spChg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1212297012" sldId="258"/>
        </pc:sldMkLst>
      </pc:sldChg>
      <pc:sldChg chg="modSp new mod">
        <pc:chgData name="Kuan Cheng" userId="85f134d9dbb33a9b" providerId="LiveId" clId="{77A494AE-F6BA-4455-9628-43BEAF3EBA2E}" dt="2021-05-27T06:32:36.317" v="843" actId="27636"/>
        <pc:sldMkLst>
          <pc:docMk/>
          <pc:sldMk cId="3721839868" sldId="258"/>
        </pc:sldMkLst>
        <pc:spChg chg="mod">
          <ac:chgData name="Kuan Cheng" userId="85f134d9dbb33a9b" providerId="LiveId" clId="{77A494AE-F6BA-4455-9628-43BEAF3EBA2E}" dt="2021-05-27T02:34:24.424" v="33" actId="20577"/>
          <ac:spMkLst>
            <pc:docMk/>
            <pc:sldMk cId="3721839868" sldId="258"/>
            <ac:spMk id="2" creationId="{892156E5-E752-42DB-B4C2-4D992326E7FB}"/>
          </ac:spMkLst>
        </pc:spChg>
        <pc:spChg chg="mod">
          <ac:chgData name="Kuan Cheng" userId="85f134d9dbb33a9b" providerId="LiveId" clId="{77A494AE-F6BA-4455-9628-43BEAF3EBA2E}" dt="2021-05-27T06:32:36.317" v="843" actId="27636"/>
          <ac:spMkLst>
            <pc:docMk/>
            <pc:sldMk cId="3721839868" sldId="258"/>
            <ac:spMk id="3" creationId="{D4C5E9C5-E6FE-4162-9601-57FA5528BC88}"/>
          </ac:spMkLst>
        </pc:spChg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326487102" sldId="259"/>
        </pc:sldMkLst>
      </pc:sldChg>
      <pc:sldChg chg="modSp new mod">
        <pc:chgData name="Kuan Cheng" userId="85f134d9dbb33a9b" providerId="LiveId" clId="{77A494AE-F6BA-4455-9628-43BEAF3EBA2E}" dt="2021-05-27T02:42:47.365" v="173" actId="20577"/>
        <pc:sldMkLst>
          <pc:docMk/>
          <pc:sldMk cId="2643504581" sldId="259"/>
        </pc:sldMkLst>
        <pc:spChg chg="mod">
          <ac:chgData name="Kuan Cheng" userId="85f134d9dbb33a9b" providerId="LiveId" clId="{77A494AE-F6BA-4455-9628-43BEAF3EBA2E}" dt="2021-05-27T02:34:43.282" v="36"/>
          <ac:spMkLst>
            <pc:docMk/>
            <pc:sldMk cId="2643504581" sldId="259"/>
            <ac:spMk id="2" creationId="{BCF2B39D-D645-41DA-801A-02F6F4025DD9}"/>
          </ac:spMkLst>
        </pc:spChg>
        <pc:spChg chg="mod">
          <ac:chgData name="Kuan Cheng" userId="85f134d9dbb33a9b" providerId="LiveId" clId="{77A494AE-F6BA-4455-9628-43BEAF3EBA2E}" dt="2021-05-27T02:42:47.365" v="173" actId="20577"/>
          <ac:spMkLst>
            <pc:docMk/>
            <pc:sldMk cId="2643504581" sldId="259"/>
            <ac:spMk id="3" creationId="{8BAB100C-5766-4BBB-9B82-F3473F3B260D}"/>
          </ac:spMkLst>
        </pc:spChg>
      </pc:sldChg>
      <pc:sldChg chg="modSp new mod">
        <pc:chgData name="Kuan Cheng" userId="85f134d9dbb33a9b" providerId="LiveId" clId="{77A494AE-F6BA-4455-9628-43BEAF3EBA2E}" dt="2021-05-27T02:42:07.857" v="168"/>
        <pc:sldMkLst>
          <pc:docMk/>
          <pc:sldMk cId="2593672621" sldId="260"/>
        </pc:sldMkLst>
        <pc:spChg chg="mod">
          <ac:chgData name="Kuan Cheng" userId="85f134d9dbb33a9b" providerId="LiveId" clId="{77A494AE-F6BA-4455-9628-43BEAF3EBA2E}" dt="2021-05-27T02:39:48.625" v="161"/>
          <ac:spMkLst>
            <pc:docMk/>
            <pc:sldMk cId="2593672621" sldId="260"/>
            <ac:spMk id="2" creationId="{A4D4FE7D-FFE4-4335-9238-A0E2C2B5839E}"/>
          </ac:spMkLst>
        </pc:spChg>
        <pc:spChg chg="mod">
          <ac:chgData name="Kuan Cheng" userId="85f134d9dbb33a9b" providerId="LiveId" clId="{77A494AE-F6BA-4455-9628-43BEAF3EBA2E}" dt="2021-05-27T02:42:07.857" v="168"/>
          <ac:spMkLst>
            <pc:docMk/>
            <pc:sldMk cId="2593672621" sldId="260"/>
            <ac:spMk id="3" creationId="{946BCBFC-E77D-450A-BE04-CEC7EDEEA5DF}"/>
          </ac:spMkLst>
        </pc:spChg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3085201246" sldId="260"/>
        </pc:sldMkLst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1007991132" sldId="261"/>
        </pc:sldMkLst>
      </pc:sldChg>
      <pc:sldChg chg="addSp delSp new mod">
        <pc:chgData name="Kuan Cheng" userId="85f134d9dbb33a9b" providerId="LiveId" clId="{77A494AE-F6BA-4455-9628-43BEAF3EBA2E}" dt="2021-05-27T02:50:26.331" v="176" actId="22"/>
        <pc:sldMkLst>
          <pc:docMk/>
          <pc:sldMk cId="1995544126" sldId="261"/>
        </pc:sldMkLst>
        <pc:spChg chg="del">
          <ac:chgData name="Kuan Cheng" userId="85f134d9dbb33a9b" providerId="LiveId" clId="{77A494AE-F6BA-4455-9628-43BEAF3EBA2E}" dt="2021-05-27T02:50:25.830" v="175" actId="478"/>
          <ac:spMkLst>
            <pc:docMk/>
            <pc:sldMk cId="1995544126" sldId="261"/>
            <ac:spMk id="2" creationId="{5504A72E-2298-48D8-9D94-88FE4BAB7DBF}"/>
          </ac:spMkLst>
        </pc:spChg>
        <pc:spChg chg="del">
          <ac:chgData name="Kuan Cheng" userId="85f134d9dbb33a9b" providerId="LiveId" clId="{77A494AE-F6BA-4455-9628-43BEAF3EBA2E}" dt="2021-05-27T02:50:25.830" v="175" actId="478"/>
          <ac:spMkLst>
            <pc:docMk/>
            <pc:sldMk cId="1995544126" sldId="261"/>
            <ac:spMk id="3" creationId="{1E84524B-DB5E-4F1C-89B0-4565A9431B29}"/>
          </ac:spMkLst>
        </pc:spChg>
        <pc:picChg chg="add">
          <ac:chgData name="Kuan Cheng" userId="85f134d9dbb33a9b" providerId="LiveId" clId="{77A494AE-F6BA-4455-9628-43BEAF3EBA2E}" dt="2021-05-27T02:50:26.331" v="176" actId="22"/>
          <ac:picMkLst>
            <pc:docMk/>
            <pc:sldMk cId="1995544126" sldId="261"/>
            <ac:picMk id="5" creationId="{78AAB3ED-BBD0-4A32-AC51-3625F294B340}"/>
          </ac:picMkLst>
        </pc:picChg>
      </pc:sldChg>
      <pc:sldChg chg="addSp modSp new mod">
        <pc:chgData name="Kuan Cheng" userId="85f134d9dbb33a9b" providerId="LiveId" clId="{77A494AE-F6BA-4455-9628-43BEAF3EBA2E}" dt="2021-05-27T02:51:49.558" v="202" actId="1076"/>
        <pc:sldMkLst>
          <pc:docMk/>
          <pc:sldMk cId="6575949" sldId="262"/>
        </pc:sldMkLst>
        <pc:spChg chg="mod">
          <ac:chgData name="Kuan Cheng" userId="85f134d9dbb33a9b" providerId="LiveId" clId="{77A494AE-F6BA-4455-9628-43BEAF3EBA2E}" dt="2021-05-27T02:50:39.328" v="178"/>
          <ac:spMkLst>
            <pc:docMk/>
            <pc:sldMk cId="6575949" sldId="262"/>
            <ac:spMk id="2" creationId="{094FD436-89B2-45CD-937F-F2F7B3892DE3}"/>
          </ac:spMkLst>
        </pc:spChg>
        <pc:spChg chg="mod">
          <ac:chgData name="Kuan Cheng" userId="85f134d9dbb33a9b" providerId="LiveId" clId="{77A494AE-F6BA-4455-9628-43BEAF3EBA2E}" dt="2021-05-27T02:51:37.292" v="197"/>
          <ac:spMkLst>
            <pc:docMk/>
            <pc:sldMk cId="6575949" sldId="262"/>
            <ac:spMk id="3" creationId="{920C67A1-67D9-4857-A319-76D1441489C4}"/>
          </ac:spMkLst>
        </pc:spChg>
        <pc:picChg chg="add mod">
          <ac:chgData name="Kuan Cheng" userId="85f134d9dbb33a9b" providerId="LiveId" clId="{77A494AE-F6BA-4455-9628-43BEAF3EBA2E}" dt="2021-05-27T02:51:49.558" v="202" actId="1076"/>
          <ac:picMkLst>
            <pc:docMk/>
            <pc:sldMk cId="6575949" sldId="262"/>
            <ac:picMk id="4" creationId="{3527DE2D-BDB3-43E5-AC8F-A9442C66F6C1}"/>
          </ac:picMkLst>
        </pc:picChg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1963430304" sldId="262"/>
        </pc:sldMkLst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236735997" sldId="263"/>
        </pc:sldMkLst>
      </pc:sldChg>
      <pc:sldChg chg="modSp new mod">
        <pc:chgData name="Kuan Cheng" userId="85f134d9dbb33a9b" providerId="LiveId" clId="{77A494AE-F6BA-4455-9628-43BEAF3EBA2E}" dt="2021-05-27T02:52:17.135" v="219" actId="20577"/>
        <pc:sldMkLst>
          <pc:docMk/>
          <pc:sldMk cId="1358401152" sldId="263"/>
        </pc:sldMkLst>
        <pc:spChg chg="mod">
          <ac:chgData name="Kuan Cheng" userId="85f134d9dbb33a9b" providerId="LiveId" clId="{77A494AE-F6BA-4455-9628-43BEAF3EBA2E}" dt="2021-05-27T02:51:58.858" v="204"/>
          <ac:spMkLst>
            <pc:docMk/>
            <pc:sldMk cId="1358401152" sldId="263"/>
            <ac:spMk id="2" creationId="{D0F628FE-A012-437F-B634-5BA4F4E037C0}"/>
          </ac:spMkLst>
        </pc:spChg>
        <pc:spChg chg="mod">
          <ac:chgData name="Kuan Cheng" userId="85f134d9dbb33a9b" providerId="LiveId" clId="{77A494AE-F6BA-4455-9628-43BEAF3EBA2E}" dt="2021-05-27T02:52:17.135" v="219" actId="20577"/>
          <ac:spMkLst>
            <pc:docMk/>
            <pc:sldMk cId="1358401152" sldId="263"/>
            <ac:spMk id="3" creationId="{5DEAD410-FC66-41D3-8953-7B37E2DCA0C4}"/>
          </ac:spMkLst>
        </pc:spChg>
      </pc:sldChg>
      <pc:sldChg chg="delSp modSp new mod">
        <pc:chgData name="Kuan Cheng" userId="85f134d9dbb33a9b" providerId="LiveId" clId="{77A494AE-F6BA-4455-9628-43BEAF3EBA2E}" dt="2021-05-27T02:57:04.714" v="295" actId="962"/>
        <pc:sldMkLst>
          <pc:docMk/>
          <pc:sldMk cId="1364871929" sldId="264"/>
        </pc:sldMkLst>
        <pc:spChg chg="mod">
          <ac:chgData name="Kuan Cheng" userId="85f134d9dbb33a9b" providerId="LiveId" clId="{77A494AE-F6BA-4455-9628-43BEAF3EBA2E}" dt="2021-05-27T02:52:56.973" v="221"/>
          <ac:spMkLst>
            <pc:docMk/>
            <pc:sldMk cId="1364871929" sldId="264"/>
            <ac:spMk id="2" creationId="{8D706AFA-D378-437F-A36B-1D4DCC6E3A44}"/>
          </ac:spMkLst>
        </pc:spChg>
        <pc:spChg chg="del">
          <ac:chgData name="Kuan Cheng" userId="85f134d9dbb33a9b" providerId="LiveId" clId="{77A494AE-F6BA-4455-9628-43BEAF3EBA2E}" dt="2021-05-27T02:53:24.865" v="222" actId="478"/>
          <ac:spMkLst>
            <pc:docMk/>
            <pc:sldMk cId="1364871929" sldId="264"/>
            <ac:spMk id="3" creationId="{09EEA408-B74D-46F1-A35F-1BA6B388A0E3}"/>
          </ac:spMkLst>
        </pc:spChg>
        <pc:picChg chg="mod">
          <ac:chgData name="Kuan Cheng" userId="85f134d9dbb33a9b" providerId="LiveId" clId="{77A494AE-F6BA-4455-9628-43BEAF3EBA2E}" dt="2021-05-27T02:54:42.710" v="243" actId="1076"/>
          <ac:picMkLst>
            <pc:docMk/>
            <pc:sldMk cId="1364871929" sldId="264"/>
            <ac:picMk id="5" creationId="{165C44F6-4735-43DC-9D1E-49EFB644B164}"/>
          </ac:picMkLst>
        </pc:picChg>
        <pc:picChg chg="del mod">
          <ac:chgData name="Kuan Cheng" userId="85f134d9dbb33a9b" providerId="LiveId" clId="{77A494AE-F6BA-4455-9628-43BEAF3EBA2E}" dt="2021-05-27T02:55:09.359" v="256" actId="478"/>
          <ac:picMkLst>
            <pc:docMk/>
            <pc:sldMk cId="1364871929" sldId="264"/>
            <ac:picMk id="7" creationId="{1D8E6629-72B9-4F58-B098-F2F01E10D665}"/>
          </ac:picMkLst>
        </pc:picChg>
        <pc:picChg chg="mod ord">
          <ac:chgData name="Kuan Cheng" userId="85f134d9dbb33a9b" providerId="LiveId" clId="{77A494AE-F6BA-4455-9628-43BEAF3EBA2E}" dt="2021-05-27T02:55:09.359" v="258" actId="962"/>
          <ac:picMkLst>
            <pc:docMk/>
            <pc:sldMk cId="1364871929" sldId="264"/>
            <ac:picMk id="9" creationId="{02AFEDCF-F267-4B04-9C09-8383C4849861}"/>
          </ac:picMkLst>
        </pc:picChg>
        <pc:picChg chg="del mod">
          <ac:chgData name="Kuan Cheng" userId="85f134d9dbb33a9b" providerId="LiveId" clId="{77A494AE-F6BA-4455-9628-43BEAF3EBA2E}" dt="2021-05-27T02:56:54.396" v="279" actId="478"/>
          <ac:picMkLst>
            <pc:docMk/>
            <pc:sldMk cId="1364871929" sldId="264"/>
            <ac:picMk id="11" creationId="{8C990E27-A16D-4895-8AA1-7604D88250F1}"/>
          </ac:picMkLst>
        </pc:picChg>
        <pc:picChg chg="del mod ord">
          <ac:chgData name="Kuan Cheng" userId="85f134d9dbb33a9b" providerId="LiveId" clId="{77A494AE-F6BA-4455-9628-43BEAF3EBA2E}" dt="2021-05-27T02:57:04.714" v="293" actId="478"/>
          <ac:picMkLst>
            <pc:docMk/>
            <pc:sldMk cId="1364871929" sldId="264"/>
            <ac:picMk id="13" creationId="{29099DD3-F296-490F-8418-2DD76A3384A7}"/>
          </ac:picMkLst>
        </pc:picChg>
        <pc:picChg chg="mod ord">
          <ac:chgData name="Kuan Cheng" userId="85f134d9dbb33a9b" providerId="LiveId" clId="{77A494AE-F6BA-4455-9628-43BEAF3EBA2E}" dt="2021-05-27T02:57:04.714" v="295" actId="962"/>
          <ac:picMkLst>
            <pc:docMk/>
            <pc:sldMk cId="1364871929" sldId="264"/>
            <ac:picMk id="15" creationId="{FB213319-999F-4897-9DB6-B13977AE442E}"/>
          </ac:picMkLst>
        </pc:picChg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1828483469" sldId="264"/>
        </pc:sldMkLst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1422436219" sldId="265"/>
        </pc:sldMkLst>
      </pc:sldChg>
      <pc:sldChg chg="delSp modSp new mod">
        <pc:chgData name="Kuan Cheng" userId="85f134d9dbb33a9b" providerId="LiveId" clId="{77A494AE-F6BA-4455-9628-43BEAF3EBA2E}" dt="2021-05-27T02:59:21.913" v="338" actId="1076"/>
        <pc:sldMkLst>
          <pc:docMk/>
          <pc:sldMk cId="2617191748" sldId="265"/>
        </pc:sldMkLst>
        <pc:spChg chg="mod">
          <ac:chgData name="Kuan Cheng" userId="85f134d9dbb33a9b" providerId="LiveId" clId="{77A494AE-F6BA-4455-9628-43BEAF3EBA2E}" dt="2021-05-27T02:57:18.647" v="297"/>
          <ac:spMkLst>
            <pc:docMk/>
            <pc:sldMk cId="2617191748" sldId="265"/>
            <ac:spMk id="2" creationId="{F66644D3-B983-4AF9-A97B-AD8405A2EA2A}"/>
          </ac:spMkLst>
        </pc:spChg>
        <pc:spChg chg="del">
          <ac:chgData name="Kuan Cheng" userId="85f134d9dbb33a9b" providerId="LiveId" clId="{77A494AE-F6BA-4455-9628-43BEAF3EBA2E}" dt="2021-05-27T02:57:38.313" v="298" actId="478"/>
          <ac:spMkLst>
            <pc:docMk/>
            <pc:sldMk cId="2617191748" sldId="265"/>
            <ac:spMk id="3" creationId="{FDB8B005-A5CB-4DCF-8CC2-2D83F17D87A4}"/>
          </ac:spMkLst>
        </pc:spChg>
        <pc:picChg chg="mod">
          <ac:chgData name="Kuan Cheng" userId="85f134d9dbb33a9b" providerId="LiveId" clId="{77A494AE-F6BA-4455-9628-43BEAF3EBA2E}" dt="2021-05-27T02:59:13.824" v="335" actId="1076"/>
          <ac:picMkLst>
            <pc:docMk/>
            <pc:sldMk cId="2617191748" sldId="265"/>
            <ac:picMk id="5" creationId="{51DE67F5-8388-4F13-82D0-A34722B86BE1}"/>
          </ac:picMkLst>
        </pc:picChg>
        <pc:picChg chg="mod">
          <ac:chgData name="Kuan Cheng" userId="85f134d9dbb33a9b" providerId="LiveId" clId="{77A494AE-F6BA-4455-9628-43BEAF3EBA2E}" dt="2021-05-27T02:59:16.019" v="336" actId="1076"/>
          <ac:picMkLst>
            <pc:docMk/>
            <pc:sldMk cId="2617191748" sldId="265"/>
            <ac:picMk id="7" creationId="{E7BFDFA7-5A20-4CD9-B5A6-51F5862A3D4F}"/>
          </ac:picMkLst>
        </pc:picChg>
        <pc:picChg chg="mod">
          <ac:chgData name="Kuan Cheng" userId="85f134d9dbb33a9b" providerId="LiveId" clId="{77A494AE-F6BA-4455-9628-43BEAF3EBA2E}" dt="2021-05-27T02:59:19.904" v="337" actId="1076"/>
          <ac:picMkLst>
            <pc:docMk/>
            <pc:sldMk cId="2617191748" sldId="265"/>
            <ac:picMk id="9" creationId="{8EA59D80-7C3E-4CC4-8A35-FBB9C0671972}"/>
          </ac:picMkLst>
        </pc:picChg>
        <pc:picChg chg="mod">
          <ac:chgData name="Kuan Cheng" userId="85f134d9dbb33a9b" providerId="LiveId" clId="{77A494AE-F6BA-4455-9628-43BEAF3EBA2E}" dt="2021-05-27T02:59:21.913" v="338" actId="1076"/>
          <ac:picMkLst>
            <pc:docMk/>
            <pc:sldMk cId="2617191748" sldId="265"/>
            <ac:picMk id="11" creationId="{856E7029-2B05-4564-A375-D52227F57159}"/>
          </ac:picMkLst>
        </pc:picChg>
      </pc:sldChg>
      <pc:sldChg chg="addSp delSp modSp new mod">
        <pc:chgData name="Kuan Cheng" userId="85f134d9dbb33a9b" providerId="LiveId" clId="{77A494AE-F6BA-4455-9628-43BEAF3EBA2E}" dt="2021-05-27T03:02:57.795" v="407" actId="962"/>
        <pc:sldMkLst>
          <pc:docMk/>
          <pc:sldMk cId="2605534033" sldId="266"/>
        </pc:sldMkLst>
        <pc:spChg chg="mod">
          <ac:chgData name="Kuan Cheng" userId="85f134d9dbb33a9b" providerId="LiveId" clId="{77A494AE-F6BA-4455-9628-43BEAF3EBA2E}" dt="2021-05-27T03:01:21.406" v="340"/>
          <ac:spMkLst>
            <pc:docMk/>
            <pc:sldMk cId="2605534033" sldId="266"/>
            <ac:spMk id="2" creationId="{DBFB22BD-8C72-4C83-83DC-B5E08A8FEEDC}"/>
          </ac:spMkLst>
        </pc:spChg>
        <pc:spChg chg="del">
          <ac:chgData name="Kuan Cheng" userId="85f134d9dbb33a9b" providerId="LiveId" clId="{77A494AE-F6BA-4455-9628-43BEAF3EBA2E}" dt="2021-05-27T03:01:32.907" v="341" actId="478"/>
          <ac:spMkLst>
            <pc:docMk/>
            <pc:sldMk cId="2605534033" sldId="266"/>
            <ac:spMk id="3" creationId="{8C95B431-AB94-4B58-BB99-5346E0D69C30}"/>
          </ac:spMkLst>
        </pc:spChg>
        <pc:picChg chg="add mod">
          <ac:chgData name="Kuan Cheng" userId="85f134d9dbb33a9b" providerId="LiveId" clId="{77A494AE-F6BA-4455-9628-43BEAF3EBA2E}" dt="2021-05-27T03:01:42.075" v="345" actId="1076"/>
          <ac:picMkLst>
            <pc:docMk/>
            <pc:sldMk cId="2605534033" sldId="266"/>
            <ac:picMk id="4" creationId="{61EB091F-5DB3-4A8C-BA9E-4DFBAF577999}"/>
          </ac:picMkLst>
        </pc:picChg>
        <pc:picChg chg="mod">
          <ac:chgData name="Kuan Cheng" userId="85f134d9dbb33a9b" providerId="LiveId" clId="{77A494AE-F6BA-4455-9628-43BEAF3EBA2E}" dt="2021-05-27T03:02:02.259" v="355" actId="1076"/>
          <ac:picMkLst>
            <pc:docMk/>
            <pc:sldMk cId="2605534033" sldId="266"/>
            <ac:picMk id="6" creationId="{795ACFF7-E613-4D4E-8AB2-87D9F41180FB}"/>
          </ac:picMkLst>
        </pc:picChg>
        <pc:picChg chg="del mod">
          <ac:chgData name="Kuan Cheng" userId="85f134d9dbb33a9b" providerId="LiveId" clId="{77A494AE-F6BA-4455-9628-43BEAF3EBA2E}" dt="2021-05-27T03:02:25.476" v="376" actId="478"/>
          <ac:picMkLst>
            <pc:docMk/>
            <pc:sldMk cId="2605534033" sldId="266"/>
            <ac:picMk id="8" creationId="{D14AD8F4-F7E1-4438-BFB3-CF412C6D2024}"/>
          </ac:picMkLst>
        </pc:picChg>
        <pc:picChg chg="del mod ord">
          <ac:chgData name="Kuan Cheng" userId="85f134d9dbb33a9b" providerId="LiveId" clId="{77A494AE-F6BA-4455-9628-43BEAF3EBA2E}" dt="2021-05-27T03:02:48.786" v="391" actId="478"/>
          <ac:picMkLst>
            <pc:docMk/>
            <pc:sldMk cId="2605534033" sldId="266"/>
            <ac:picMk id="10" creationId="{E98BE4E9-9038-40E9-A316-00E44549BD20}"/>
          </ac:picMkLst>
        </pc:picChg>
        <pc:picChg chg="del mod ord">
          <ac:chgData name="Kuan Cheng" userId="85f134d9dbb33a9b" providerId="LiveId" clId="{77A494AE-F6BA-4455-9628-43BEAF3EBA2E}" dt="2021-05-27T03:02:57.795" v="405" actId="478"/>
          <ac:picMkLst>
            <pc:docMk/>
            <pc:sldMk cId="2605534033" sldId="266"/>
            <ac:picMk id="12" creationId="{E35FF1D7-19B8-497B-96A3-878AF240C2C7}"/>
          </ac:picMkLst>
        </pc:picChg>
        <pc:picChg chg="mod ord">
          <ac:chgData name="Kuan Cheng" userId="85f134d9dbb33a9b" providerId="LiveId" clId="{77A494AE-F6BA-4455-9628-43BEAF3EBA2E}" dt="2021-05-27T03:02:57.795" v="407" actId="962"/>
          <ac:picMkLst>
            <pc:docMk/>
            <pc:sldMk cId="2605534033" sldId="266"/>
            <ac:picMk id="14" creationId="{2606F72A-DFB7-476B-B4B7-D92B1B119864}"/>
          </ac:picMkLst>
        </pc:picChg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3423683863" sldId="266"/>
        </pc:sldMkLst>
      </pc:sldChg>
      <pc:sldChg chg="addSp delSp modSp new mod">
        <pc:chgData name="Kuan Cheng" userId="85f134d9dbb33a9b" providerId="LiveId" clId="{77A494AE-F6BA-4455-9628-43BEAF3EBA2E}" dt="2021-05-27T03:09:09.935" v="446" actId="1076"/>
        <pc:sldMkLst>
          <pc:docMk/>
          <pc:sldMk cId="2705898767" sldId="267"/>
        </pc:sldMkLst>
        <pc:spChg chg="mod">
          <ac:chgData name="Kuan Cheng" userId="85f134d9dbb33a9b" providerId="LiveId" clId="{77A494AE-F6BA-4455-9628-43BEAF3EBA2E}" dt="2021-05-27T03:03:04.849" v="408"/>
          <ac:spMkLst>
            <pc:docMk/>
            <pc:sldMk cId="2705898767" sldId="267"/>
            <ac:spMk id="2" creationId="{5315FA5E-A012-48FD-8840-75298897FBA4}"/>
          </ac:spMkLst>
        </pc:spChg>
        <pc:spChg chg="del mod">
          <ac:chgData name="Kuan Cheng" userId="85f134d9dbb33a9b" providerId="LiveId" clId="{77A494AE-F6BA-4455-9628-43BEAF3EBA2E}" dt="2021-05-27T03:04:10.162" v="410" actId="478"/>
          <ac:spMkLst>
            <pc:docMk/>
            <pc:sldMk cId="2705898767" sldId="267"/>
            <ac:spMk id="3" creationId="{2CE11FE0-09DD-4BD1-ABC0-544F8F6CA8DA}"/>
          </ac:spMkLst>
        </pc:spChg>
        <pc:spChg chg="add del mod">
          <ac:chgData name="Kuan Cheng" userId="85f134d9dbb33a9b" providerId="LiveId" clId="{77A494AE-F6BA-4455-9628-43BEAF3EBA2E}" dt="2021-05-27T03:04:11.991" v="411" actId="478"/>
          <ac:spMkLst>
            <pc:docMk/>
            <pc:sldMk cId="2705898767" sldId="267"/>
            <ac:spMk id="5" creationId="{F75A5CBA-7262-4009-A041-5C17A51B1620}"/>
          </ac:spMkLst>
        </pc:spChg>
        <pc:picChg chg="add mod">
          <ac:chgData name="Kuan Cheng" userId="85f134d9dbb33a9b" providerId="LiveId" clId="{77A494AE-F6BA-4455-9628-43BEAF3EBA2E}" dt="2021-05-27T03:09:00.200" v="443" actId="1076"/>
          <ac:picMkLst>
            <pc:docMk/>
            <pc:sldMk cId="2705898767" sldId="267"/>
            <ac:picMk id="6" creationId="{D92C94DC-A43E-4C65-8417-D0D92854D3E9}"/>
          </ac:picMkLst>
        </pc:picChg>
        <pc:picChg chg="mod">
          <ac:chgData name="Kuan Cheng" userId="85f134d9dbb33a9b" providerId="LiveId" clId="{77A494AE-F6BA-4455-9628-43BEAF3EBA2E}" dt="2021-05-27T03:09:04.830" v="444" actId="1076"/>
          <ac:picMkLst>
            <pc:docMk/>
            <pc:sldMk cId="2705898767" sldId="267"/>
            <ac:picMk id="8" creationId="{E740F4A3-2218-4EBB-AF65-F147A82EA8E0}"/>
          </ac:picMkLst>
        </pc:picChg>
        <pc:picChg chg="mod">
          <ac:chgData name="Kuan Cheng" userId="85f134d9dbb33a9b" providerId="LiveId" clId="{77A494AE-F6BA-4455-9628-43BEAF3EBA2E}" dt="2021-05-27T03:09:07.910" v="445" actId="1076"/>
          <ac:picMkLst>
            <pc:docMk/>
            <pc:sldMk cId="2705898767" sldId="267"/>
            <ac:picMk id="10" creationId="{1B8AFCAE-1268-4BE0-B8A7-E9B4B490AFA1}"/>
          </ac:picMkLst>
        </pc:picChg>
        <pc:picChg chg="mod">
          <ac:chgData name="Kuan Cheng" userId="85f134d9dbb33a9b" providerId="LiveId" clId="{77A494AE-F6BA-4455-9628-43BEAF3EBA2E}" dt="2021-05-27T03:09:09.935" v="446" actId="1076"/>
          <ac:picMkLst>
            <pc:docMk/>
            <pc:sldMk cId="2705898767" sldId="267"/>
            <ac:picMk id="12" creationId="{C735B963-E13C-4912-B015-4129B995AEFB}"/>
          </ac:picMkLst>
        </pc:picChg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3926270189" sldId="267"/>
        </pc:sldMkLst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777374593" sldId="268"/>
        </pc:sldMkLst>
      </pc:sldChg>
      <pc:sldChg chg="addSp delSp modSp new mod">
        <pc:chgData name="Kuan Cheng" userId="85f134d9dbb33a9b" providerId="LiveId" clId="{77A494AE-F6BA-4455-9628-43BEAF3EBA2E}" dt="2021-05-27T03:13:22.922" v="480" actId="1076"/>
        <pc:sldMkLst>
          <pc:docMk/>
          <pc:sldMk cId="3650954264" sldId="268"/>
        </pc:sldMkLst>
        <pc:spChg chg="mod">
          <ac:chgData name="Kuan Cheng" userId="85f134d9dbb33a9b" providerId="LiveId" clId="{77A494AE-F6BA-4455-9628-43BEAF3EBA2E}" dt="2021-05-27T03:12:10.013" v="448"/>
          <ac:spMkLst>
            <pc:docMk/>
            <pc:sldMk cId="3650954264" sldId="268"/>
            <ac:spMk id="2" creationId="{B34B8579-C966-42D5-9B7E-67A69EB492C6}"/>
          </ac:spMkLst>
        </pc:spChg>
        <pc:spChg chg="del">
          <ac:chgData name="Kuan Cheng" userId="85f134d9dbb33a9b" providerId="LiveId" clId="{77A494AE-F6BA-4455-9628-43BEAF3EBA2E}" dt="2021-05-27T03:12:19.586" v="450" actId="478"/>
          <ac:spMkLst>
            <pc:docMk/>
            <pc:sldMk cId="3650954264" sldId="268"/>
            <ac:spMk id="3" creationId="{909A7716-D9AB-4E74-865D-38F3C6D3B227}"/>
          </ac:spMkLst>
        </pc:spChg>
        <pc:picChg chg="add mod">
          <ac:chgData name="Kuan Cheng" userId="85f134d9dbb33a9b" providerId="LiveId" clId="{77A494AE-F6BA-4455-9628-43BEAF3EBA2E}" dt="2021-05-27T03:12:17.570" v="449"/>
          <ac:picMkLst>
            <pc:docMk/>
            <pc:sldMk cId="3650954264" sldId="268"/>
            <ac:picMk id="4" creationId="{2D7E821F-5CFB-48BE-B252-BBC74D26BDD8}"/>
          </ac:picMkLst>
        </pc:picChg>
        <pc:picChg chg="mod">
          <ac:chgData name="Kuan Cheng" userId="85f134d9dbb33a9b" providerId="LiveId" clId="{77A494AE-F6BA-4455-9628-43BEAF3EBA2E}" dt="2021-05-27T03:12:58.322" v="469" actId="1076"/>
          <ac:picMkLst>
            <pc:docMk/>
            <pc:sldMk cId="3650954264" sldId="268"/>
            <ac:picMk id="6" creationId="{0E68E849-B12E-4B05-AEC3-24D239ED3998}"/>
          </ac:picMkLst>
        </pc:picChg>
        <pc:picChg chg="mod">
          <ac:chgData name="Kuan Cheng" userId="85f134d9dbb33a9b" providerId="LiveId" clId="{77A494AE-F6BA-4455-9628-43BEAF3EBA2E}" dt="2021-05-27T03:13:05.573" v="470" actId="1076"/>
          <ac:picMkLst>
            <pc:docMk/>
            <pc:sldMk cId="3650954264" sldId="268"/>
            <ac:picMk id="8" creationId="{3F4594D3-C368-4A7F-9B78-294FA110E5E5}"/>
          </ac:picMkLst>
        </pc:picChg>
        <pc:picChg chg="mod">
          <ac:chgData name="Kuan Cheng" userId="85f134d9dbb33a9b" providerId="LiveId" clId="{77A494AE-F6BA-4455-9628-43BEAF3EBA2E}" dt="2021-05-27T03:13:22.922" v="480" actId="1076"/>
          <ac:picMkLst>
            <pc:docMk/>
            <pc:sldMk cId="3650954264" sldId="268"/>
            <ac:picMk id="10" creationId="{F0D5B7FB-F687-44AC-A4CC-FA53DA65B31A}"/>
          </ac:picMkLst>
        </pc:picChg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1452586707" sldId="269"/>
        </pc:sldMkLst>
      </pc:sldChg>
      <pc:sldChg chg="addSp delSp modSp new mod">
        <pc:chgData name="Kuan Cheng" userId="85f134d9dbb33a9b" providerId="LiveId" clId="{77A494AE-F6BA-4455-9628-43BEAF3EBA2E}" dt="2021-05-27T03:16:15.517" v="515" actId="1076"/>
        <pc:sldMkLst>
          <pc:docMk/>
          <pc:sldMk cId="3211272751" sldId="269"/>
        </pc:sldMkLst>
        <pc:spChg chg="mod">
          <ac:chgData name="Kuan Cheng" userId="85f134d9dbb33a9b" providerId="LiveId" clId="{77A494AE-F6BA-4455-9628-43BEAF3EBA2E}" dt="2021-05-27T03:13:31.497" v="482"/>
          <ac:spMkLst>
            <pc:docMk/>
            <pc:sldMk cId="3211272751" sldId="269"/>
            <ac:spMk id="2" creationId="{D9688EAC-4024-40EF-BB42-6ADFDE925956}"/>
          </ac:spMkLst>
        </pc:spChg>
        <pc:spChg chg="del">
          <ac:chgData name="Kuan Cheng" userId="85f134d9dbb33a9b" providerId="LiveId" clId="{77A494AE-F6BA-4455-9628-43BEAF3EBA2E}" dt="2021-05-27T03:13:33.513" v="483" actId="478"/>
          <ac:spMkLst>
            <pc:docMk/>
            <pc:sldMk cId="3211272751" sldId="269"/>
            <ac:spMk id="3" creationId="{E2025D65-EFC4-4732-8817-DE39B125A7E4}"/>
          </ac:spMkLst>
        </pc:spChg>
        <pc:picChg chg="add mod">
          <ac:chgData name="Kuan Cheng" userId="85f134d9dbb33a9b" providerId="LiveId" clId="{77A494AE-F6BA-4455-9628-43BEAF3EBA2E}" dt="2021-05-27T03:13:39.305" v="484"/>
          <ac:picMkLst>
            <pc:docMk/>
            <pc:sldMk cId="3211272751" sldId="269"/>
            <ac:picMk id="4" creationId="{3B61F7FD-6193-43C5-A9A0-1D96BD5C27B9}"/>
          </ac:picMkLst>
        </pc:picChg>
        <pc:picChg chg="mod">
          <ac:chgData name="Kuan Cheng" userId="85f134d9dbb33a9b" providerId="LiveId" clId="{77A494AE-F6BA-4455-9628-43BEAF3EBA2E}" dt="2021-05-27T03:15:20.345" v="505" actId="1076"/>
          <ac:picMkLst>
            <pc:docMk/>
            <pc:sldMk cId="3211272751" sldId="269"/>
            <ac:picMk id="6" creationId="{C1945AD9-6175-4C2F-A4FB-AA797747DD7B}"/>
          </ac:picMkLst>
        </pc:picChg>
        <pc:picChg chg="mod">
          <ac:chgData name="Kuan Cheng" userId="85f134d9dbb33a9b" providerId="LiveId" clId="{77A494AE-F6BA-4455-9628-43BEAF3EBA2E}" dt="2021-05-27T03:15:23.768" v="506" actId="1076"/>
          <ac:picMkLst>
            <pc:docMk/>
            <pc:sldMk cId="3211272751" sldId="269"/>
            <ac:picMk id="8" creationId="{E795D199-F96C-473F-A68E-D6B47ECCD972}"/>
          </ac:picMkLst>
        </pc:picChg>
        <pc:picChg chg="mod">
          <ac:chgData name="Kuan Cheng" userId="85f134d9dbb33a9b" providerId="LiveId" clId="{77A494AE-F6BA-4455-9628-43BEAF3EBA2E}" dt="2021-05-27T03:16:15.517" v="515" actId="1076"/>
          <ac:picMkLst>
            <pc:docMk/>
            <pc:sldMk cId="3211272751" sldId="269"/>
            <ac:picMk id="10" creationId="{1B789305-AADC-495B-A074-9023A0BF0975}"/>
          </ac:picMkLst>
        </pc:picChg>
      </pc:sldChg>
      <pc:sldChg chg="delSp modSp new mod">
        <pc:chgData name="Kuan Cheng" userId="85f134d9dbb33a9b" providerId="LiveId" clId="{77A494AE-F6BA-4455-9628-43BEAF3EBA2E}" dt="2021-05-27T03:21:10.487" v="600" actId="962"/>
        <pc:sldMkLst>
          <pc:docMk/>
          <pc:sldMk cId="2322448082" sldId="270"/>
        </pc:sldMkLst>
        <pc:spChg chg="mod">
          <ac:chgData name="Kuan Cheng" userId="85f134d9dbb33a9b" providerId="LiveId" clId="{77A494AE-F6BA-4455-9628-43BEAF3EBA2E}" dt="2021-05-27T03:16:24.517" v="517"/>
          <ac:spMkLst>
            <pc:docMk/>
            <pc:sldMk cId="2322448082" sldId="270"/>
            <ac:spMk id="2" creationId="{CD50AD5A-5F2E-4438-B027-E28408E33976}"/>
          </ac:spMkLst>
        </pc:spChg>
        <pc:spChg chg="del">
          <ac:chgData name="Kuan Cheng" userId="85f134d9dbb33a9b" providerId="LiveId" clId="{77A494AE-F6BA-4455-9628-43BEAF3EBA2E}" dt="2021-05-27T03:16:31.870" v="518" actId="478"/>
          <ac:spMkLst>
            <pc:docMk/>
            <pc:sldMk cId="2322448082" sldId="270"/>
            <ac:spMk id="3" creationId="{99E8044B-7E0C-4140-BD86-1E5927B844FB}"/>
          </ac:spMkLst>
        </pc:spChg>
        <pc:picChg chg="mod">
          <ac:chgData name="Kuan Cheng" userId="85f134d9dbb33a9b" providerId="LiveId" clId="{77A494AE-F6BA-4455-9628-43BEAF3EBA2E}" dt="2021-05-27T03:16:43.186" v="527" actId="1076"/>
          <ac:picMkLst>
            <pc:docMk/>
            <pc:sldMk cId="2322448082" sldId="270"/>
            <ac:picMk id="5" creationId="{1B622043-F935-4EF0-A177-6DC744611801}"/>
          </ac:picMkLst>
        </pc:picChg>
        <pc:picChg chg="mod">
          <ac:chgData name="Kuan Cheng" userId="85f134d9dbb33a9b" providerId="LiveId" clId="{77A494AE-F6BA-4455-9628-43BEAF3EBA2E}" dt="2021-05-27T03:16:53.444" v="536" actId="1076"/>
          <ac:picMkLst>
            <pc:docMk/>
            <pc:sldMk cId="2322448082" sldId="270"/>
            <ac:picMk id="7" creationId="{8BC962B1-BABD-4F6B-9B21-8D0CFACFB0ED}"/>
          </ac:picMkLst>
        </pc:picChg>
        <pc:picChg chg="del mod">
          <ac:chgData name="Kuan Cheng" userId="85f134d9dbb33a9b" providerId="LiveId" clId="{77A494AE-F6BA-4455-9628-43BEAF3EBA2E}" dt="2021-05-27T03:20:50.797" v="568" actId="478"/>
          <ac:picMkLst>
            <pc:docMk/>
            <pc:sldMk cId="2322448082" sldId="270"/>
            <ac:picMk id="9" creationId="{3D9DAA65-5104-4441-8E1A-E0C94EAA879B}"/>
          </ac:picMkLst>
        </pc:picChg>
        <pc:picChg chg="mod">
          <ac:chgData name="Kuan Cheng" userId="85f134d9dbb33a9b" providerId="LiveId" clId="{77A494AE-F6BA-4455-9628-43BEAF3EBA2E}" dt="2021-05-27T03:18:01.508" v="555" actId="1076"/>
          <ac:picMkLst>
            <pc:docMk/>
            <pc:sldMk cId="2322448082" sldId="270"/>
            <ac:picMk id="11" creationId="{B256B247-121A-4D8F-B86D-49023BF47E02}"/>
          </ac:picMkLst>
        </pc:picChg>
        <pc:picChg chg="del mod ord">
          <ac:chgData name="Kuan Cheng" userId="85f134d9dbb33a9b" providerId="LiveId" clId="{77A494AE-F6BA-4455-9628-43BEAF3EBA2E}" dt="2021-05-27T03:20:57.166" v="583" actId="478"/>
          <ac:picMkLst>
            <pc:docMk/>
            <pc:sldMk cId="2322448082" sldId="270"/>
            <ac:picMk id="13" creationId="{D1A1AC17-5E40-4D22-BDEA-E88068D2F293}"/>
          </ac:picMkLst>
        </pc:picChg>
        <pc:picChg chg="del mod ord">
          <ac:chgData name="Kuan Cheng" userId="85f134d9dbb33a9b" providerId="LiveId" clId="{77A494AE-F6BA-4455-9628-43BEAF3EBA2E}" dt="2021-05-27T03:21:10.487" v="598" actId="478"/>
          <ac:picMkLst>
            <pc:docMk/>
            <pc:sldMk cId="2322448082" sldId="270"/>
            <ac:picMk id="15" creationId="{687A7221-FC92-49A0-9F0D-84C4FA5C5AF1}"/>
          </ac:picMkLst>
        </pc:picChg>
        <pc:picChg chg="mod ord">
          <ac:chgData name="Kuan Cheng" userId="85f134d9dbb33a9b" providerId="LiveId" clId="{77A494AE-F6BA-4455-9628-43BEAF3EBA2E}" dt="2021-05-27T03:21:10.487" v="600" actId="962"/>
          <ac:picMkLst>
            <pc:docMk/>
            <pc:sldMk cId="2322448082" sldId="270"/>
            <ac:picMk id="17" creationId="{0694FBD1-EC55-42BC-86B0-EBC3245AB216}"/>
          </ac:picMkLst>
        </pc:picChg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2324711111" sldId="270"/>
        </pc:sldMkLst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3888841797" sldId="271"/>
        </pc:sldMkLst>
      </pc:sldChg>
      <pc:sldChg chg="delSp modSp new mod">
        <pc:chgData name="Kuan Cheng" userId="85f134d9dbb33a9b" providerId="LiveId" clId="{77A494AE-F6BA-4455-9628-43BEAF3EBA2E}" dt="2021-05-27T03:23:05.080" v="654" actId="1076"/>
        <pc:sldMkLst>
          <pc:docMk/>
          <pc:sldMk cId="4159608994" sldId="271"/>
        </pc:sldMkLst>
        <pc:spChg chg="mod">
          <ac:chgData name="Kuan Cheng" userId="85f134d9dbb33a9b" providerId="LiveId" clId="{77A494AE-F6BA-4455-9628-43BEAF3EBA2E}" dt="2021-05-27T03:21:46.703" v="602"/>
          <ac:spMkLst>
            <pc:docMk/>
            <pc:sldMk cId="4159608994" sldId="271"/>
            <ac:spMk id="2" creationId="{D1B31C25-BD60-44A6-B11F-03872402CC8D}"/>
          </ac:spMkLst>
        </pc:spChg>
        <pc:spChg chg="del">
          <ac:chgData name="Kuan Cheng" userId="85f134d9dbb33a9b" providerId="LiveId" clId="{77A494AE-F6BA-4455-9628-43BEAF3EBA2E}" dt="2021-05-27T03:21:56.088" v="603" actId="478"/>
          <ac:spMkLst>
            <pc:docMk/>
            <pc:sldMk cId="4159608994" sldId="271"/>
            <ac:spMk id="3" creationId="{A94B04D4-DAA0-41C3-A927-8911C879A9BE}"/>
          </ac:spMkLst>
        </pc:spChg>
        <pc:picChg chg="mod">
          <ac:chgData name="Kuan Cheng" userId="85f134d9dbb33a9b" providerId="LiveId" clId="{77A494AE-F6BA-4455-9628-43BEAF3EBA2E}" dt="2021-05-27T03:22:05.463" v="612" actId="1076"/>
          <ac:picMkLst>
            <pc:docMk/>
            <pc:sldMk cId="4159608994" sldId="271"/>
            <ac:picMk id="5" creationId="{4ADE9E44-7009-4CFC-AC85-A33320953A51}"/>
          </ac:picMkLst>
        </pc:picChg>
        <pc:picChg chg="del mod">
          <ac:chgData name="Kuan Cheng" userId="85f134d9dbb33a9b" providerId="LiveId" clId="{77A494AE-F6BA-4455-9628-43BEAF3EBA2E}" dt="2021-05-27T03:22:37.011" v="633" actId="478"/>
          <ac:picMkLst>
            <pc:docMk/>
            <pc:sldMk cId="4159608994" sldId="271"/>
            <ac:picMk id="7" creationId="{54132C30-86AA-4A53-BCE9-3269FCB458F9}"/>
          </ac:picMkLst>
        </pc:picChg>
        <pc:picChg chg="mod ord">
          <ac:chgData name="Kuan Cheng" userId="85f134d9dbb33a9b" providerId="LiveId" clId="{77A494AE-F6BA-4455-9628-43BEAF3EBA2E}" dt="2021-05-27T03:22:41.161" v="636" actId="1076"/>
          <ac:picMkLst>
            <pc:docMk/>
            <pc:sldMk cId="4159608994" sldId="271"/>
            <ac:picMk id="9" creationId="{C18D0AC5-7A19-42CE-B376-66976289C2D2}"/>
          </ac:picMkLst>
        </pc:picChg>
        <pc:picChg chg="mod">
          <ac:chgData name="Kuan Cheng" userId="85f134d9dbb33a9b" providerId="LiveId" clId="{77A494AE-F6BA-4455-9628-43BEAF3EBA2E}" dt="2021-05-27T03:22:52.835" v="645" actId="1076"/>
          <ac:picMkLst>
            <pc:docMk/>
            <pc:sldMk cId="4159608994" sldId="271"/>
            <ac:picMk id="11" creationId="{639DAAFF-F92E-4C81-AF63-CA900F13C0ED}"/>
          </ac:picMkLst>
        </pc:picChg>
        <pc:picChg chg="mod">
          <ac:chgData name="Kuan Cheng" userId="85f134d9dbb33a9b" providerId="LiveId" clId="{77A494AE-F6BA-4455-9628-43BEAF3EBA2E}" dt="2021-05-27T03:23:05.080" v="654" actId="1076"/>
          <ac:picMkLst>
            <pc:docMk/>
            <pc:sldMk cId="4159608994" sldId="271"/>
            <ac:picMk id="13" creationId="{08FD630B-E52B-4D62-9D27-627229FA2ED7}"/>
          </ac:picMkLst>
        </pc:picChg>
      </pc:sldChg>
      <pc:sldChg chg="del">
        <pc:chgData name="Kuan Cheng" userId="85f134d9dbb33a9b" providerId="LiveId" clId="{77A494AE-F6BA-4455-9628-43BEAF3EBA2E}" dt="2021-05-27T02:32:44.631" v="3" actId="47"/>
        <pc:sldMkLst>
          <pc:docMk/>
          <pc:sldMk cId="2005923275" sldId="272"/>
        </pc:sldMkLst>
      </pc:sldChg>
      <pc:sldChg chg="delSp modSp new mod">
        <pc:chgData name="Kuan Cheng" userId="85f134d9dbb33a9b" providerId="LiveId" clId="{77A494AE-F6BA-4455-9628-43BEAF3EBA2E}" dt="2021-05-27T03:28:39.673" v="725" actId="1076"/>
        <pc:sldMkLst>
          <pc:docMk/>
          <pc:sldMk cId="3369183833" sldId="272"/>
        </pc:sldMkLst>
        <pc:spChg chg="mod">
          <ac:chgData name="Kuan Cheng" userId="85f134d9dbb33a9b" providerId="LiveId" clId="{77A494AE-F6BA-4455-9628-43BEAF3EBA2E}" dt="2021-05-27T03:23:13.978" v="656"/>
          <ac:spMkLst>
            <pc:docMk/>
            <pc:sldMk cId="3369183833" sldId="272"/>
            <ac:spMk id="2" creationId="{D53B6655-6BEF-4C12-B399-68ADFD78C54F}"/>
          </ac:spMkLst>
        </pc:spChg>
        <pc:spChg chg="del">
          <ac:chgData name="Kuan Cheng" userId="85f134d9dbb33a9b" providerId="LiveId" clId="{77A494AE-F6BA-4455-9628-43BEAF3EBA2E}" dt="2021-05-27T03:23:21.497" v="657" actId="478"/>
          <ac:spMkLst>
            <pc:docMk/>
            <pc:sldMk cId="3369183833" sldId="272"/>
            <ac:spMk id="3" creationId="{26CF3E0B-AA9B-46BA-93F2-A22AB4156EEA}"/>
          </ac:spMkLst>
        </pc:spChg>
        <pc:picChg chg="mod">
          <ac:chgData name="Kuan Cheng" userId="85f134d9dbb33a9b" providerId="LiveId" clId="{77A494AE-F6BA-4455-9628-43BEAF3EBA2E}" dt="2021-05-27T03:28:09.988" v="714" actId="1076"/>
          <ac:picMkLst>
            <pc:docMk/>
            <pc:sldMk cId="3369183833" sldId="272"/>
            <ac:picMk id="5" creationId="{204AECED-EB46-40DC-8695-150AFFDCAA5F}"/>
          </ac:picMkLst>
        </pc:picChg>
        <pc:picChg chg="mod">
          <ac:chgData name="Kuan Cheng" userId="85f134d9dbb33a9b" providerId="LiveId" clId="{77A494AE-F6BA-4455-9628-43BEAF3EBA2E}" dt="2021-05-27T03:28:11.886" v="715" actId="1076"/>
          <ac:picMkLst>
            <pc:docMk/>
            <pc:sldMk cId="3369183833" sldId="272"/>
            <ac:picMk id="7" creationId="{7E8269EE-27FB-4B91-881B-5AEA19BBAC4D}"/>
          </ac:picMkLst>
        </pc:picChg>
        <pc:picChg chg="del mod">
          <ac:chgData name="Kuan Cheng" userId="85f134d9dbb33a9b" providerId="LiveId" clId="{77A494AE-F6BA-4455-9628-43BEAF3EBA2E}" dt="2021-05-27T03:27:34.622" v="697" actId="478"/>
          <ac:picMkLst>
            <pc:docMk/>
            <pc:sldMk cId="3369183833" sldId="272"/>
            <ac:picMk id="9" creationId="{CCE9C8AB-0E4F-4C2E-9752-A071B90D2C51}"/>
          </ac:picMkLst>
        </pc:picChg>
        <pc:picChg chg="del mod ord">
          <ac:chgData name="Kuan Cheng" userId="85f134d9dbb33a9b" providerId="LiveId" clId="{77A494AE-F6BA-4455-9628-43BEAF3EBA2E}" dt="2021-05-27T03:28:00.796" v="711" actId="478"/>
          <ac:picMkLst>
            <pc:docMk/>
            <pc:sldMk cId="3369183833" sldId="272"/>
            <ac:picMk id="11" creationId="{236DABC4-698E-46EB-BA47-851363806251}"/>
          </ac:picMkLst>
        </pc:picChg>
        <pc:picChg chg="mod ord">
          <ac:chgData name="Kuan Cheng" userId="85f134d9dbb33a9b" providerId="LiveId" clId="{77A494AE-F6BA-4455-9628-43BEAF3EBA2E}" dt="2021-05-27T03:28:14.105" v="716" actId="1076"/>
          <ac:picMkLst>
            <pc:docMk/>
            <pc:sldMk cId="3369183833" sldId="272"/>
            <ac:picMk id="13" creationId="{D7A74A4E-6AF7-4171-B201-03FCF33ABF21}"/>
          </ac:picMkLst>
        </pc:picChg>
        <pc:picChg chg="mod">
          <ac:chgData name="Kuan Cheng" userId="85f134d9dbb33a9b" providerId="LiveId" clId="{77A494AE-F6BA-4455-9628-43BEAF3EBA2E}" dt="2021-05-27T03:28:39.673" v="725" actId="1076"/>
          <ac:picMkLst>
            <pc:docMk/>
            <pc:sldMk cId="3369183833" sldId="272"/>
            <ac:picMk id="15" creationId="{92859389-E4BF-47A5-BF3D-2A097D43521D}"/>
          </ac:picMkLst>
        </pc:picChg>
      </pc:sldChg>
      <pc:sldChg chg="delSp modSp new mod">
        <pc:chgData name="Kuan Cheng" userId="85f134d9dbb33a9b" providerId="LiveId" clId="{77A494AE-F6BA-4455-9628-43BEAF3EBA2E}" dt="2021-05-27T03:33:08.488" v="797" actId="962"/>
        <pc:sldMkLst>
          <pc:docMk/>
          <pc:sldMk cId="2404112075" sldId="273"/>
        </pc:sldMkLst>
        <pc:spChg chg="mod">
          <ac:chgData name="Kuan Cheng" userId="85f134d9dbb33a9b" providerId="LiveId" clId="{77A494AE-F6BA-4455-9628-43BEAF3EBA2E}" dt="2021-05-27T03:28:50.509" v="727"/>
          <ac:spMkLst>
            <pc:docMk/>
            <pc:sldMk cId="2404112075" sldId="273"/>
            <ac:spMk id="2" creationId="{E20C7516-0E36-4BC5-9F5E-DD30B813263B}"/>
          </ac:spMkLst>
        </pc:spChg>
        <pc:spChg chg="del">
          <ac:chgData name="Kuan Cheng" userId="85f134d9dbb33a9b" providerId="LiveId" clId="{77A494AE-F6BA-4455-9628-43BEAF3EBA2E}" dt="2021-05-27T03:29:03.279" v="728" actId="478"/>
          <ac:spMkLst>
            <pc:docMk/>
            <pc:sldMk cId="2404112075" sldId="273"/>
            <ac:spMk id="3" creationId="{3CEDE3E9-7B34-425C-8A3C-861690D8A96E}"/>
          </ac:spMkLst>
        </pc:spChg>
        <pc:picChg chg="mod">
          <ac:chgData name="Kuan Cheng" userId="85f134d9dbb33a9b" providerId="LiveId" clId="{77A494AE-F6BA-4455-9628-43BEAF3EBA2E}" dt="2021-05-27T03:29:26.073" v="747" actId="1076"/>
          <ac:picMkLst>
            <pc:docMk/>
            <pc:sldMk cId="2404112075" sldId="273"/>
            <ac:picMk id="5" creationId="{B05DD69B-30BF-4ABA-8A4E-4388B009B1EF}"/>
          </ac:picMkLst>
        </pc:picChg>
        <pc:picChg chg="mod">
          <ac:chgData name="Kuan Cheng" userId="85f134d9dbb33a9b" providerId="LiveId" clId="{77A494AE-F6BA-4455-9628-43BEAF3EBA2E}" dt="2021-05-27T03:29:28.331" v="748" actId="1076"/>
          <ac:picMkLst>
            <pc:docMk/>
            <pc:sldMk cId="2404112075" sldId="273"/>
            <ac:picMk id="7" creationId="{A7D71C84-E698-43C7-9C47-D7E520148C80}"/>
          </ac:picMkLst>
        </pc:picChg>
        <pc:picChg chg="del mod">
          <ac:chgData name="Kuan Cheng" userId="85f134d9dbb33a9b" providerId="LiveId" clId="{77A494AE-F6BA-4455-9628-43BEAF3EBA2E}" dt="2021-05-27T03:32:54.959" v="781" actId="478"/>
          <ac:picMkLst>
            <pc:docMk/>
            <pc:sldMk cId="2404112075" sldId="273"/>
            <ac:picMk id="9" creationId="{CAE80D4A-1FFE-4451-8D93-C07CCAEF409E}"/>
          </ac:picMkLst>
        </pc:picChg>
        <pc:picChg chg="del mod">
          <ac:chgData name="Kuan Cheng" userId="85f134d9dbb33a9b" providerId="LiveId" clId="{77A494AE-F6BA-4455-9628-43BEAF3EBA2E}" dt="2021-05-27T03:33:08.488" v="795" actId="478"/>
          <ac:picMkLst>
            <pc:docMk/>
            <pc:sldMk cId="2404112075" sldId="273"/>
            <ac:picMk id="11" creationId="{B749669D-CFAC-42BE-B93E-ED9C39E90D03}"/>
          </ac:picMkLst>
        </pc:picChg>
        <pc:picChg chg="mod ord">
          <ac:chgData name="Kuan Cheng" userId="85f134d9dbb33a9b" providerId="LiveId" clId="{77A494AE-F6BA-4455-9628-43BEAF3EBA2E}" dt="2021-05-27T03:32:54.959" v="783" actId="962"/>
          <ac:picMkLst>
            <pc:docMk/>
            <pc:sldMk cId="2404112075" sldId="273"/>
            <ac:picMk id="13" creationId="{5160A67B-B191-499F-9143-1CAF9217FB79}"/>
          </ac:picMkLst>
        </pc:picChg>
        <pc:picChg chg="mod ord">
          <ac:chgData name="Kuan Cheng" userId="85f134d9dbb33a9b" providerId="LiveId" clId="{77A494AE-F6BA-4455-9628-43BEAF3EBA2E}" dt="2021-05-27T03:33:08.488" v="797" actId="962"/>
          <ac:picMkLst>
            <pc:docMk/>
            <pc:sldMk cId="2404112075" sldId="273"/>
            <ac:picMk id="15" creationId="{F2187371-BA9F-4054-8742-B165E356A3FF}"/>
          </ac:picMkLst>
        </pc:picChg>
      </pc:sldChg>
      <pc:sldChg chg="delSp modSp new mod">
        <pc:chgData name="Kuan Cheng" userId="85f134d9dbb33a9b" providerId="LiveId" clId="{77A494AE-F6BA-4455-9628-43BEAF3EBA2E}" dt="2021-05-27T03:34:23.943" v="827" actId="1076"/>
        <pc:sldMkLst>
          <pc:docMk/>
          <pc:sldMk cId="534628630" sldId="274"/>
        </pc:sldMkLst>
        <pc:spChg chg="mod">
          <ac:chgData name="Kuan Cheng" userId="85f134d9dbb33a9b" providerId="LiveId" clId="{77A494AE-F6BA-4455-9628-43BEAF3EBA2E}" dt="2021-05-27T03:32:46.613" v="768"/>
          <ac:spMkLst>
            <pc:docMk/>
            <pc:sldMk cId="534628630" sldId="274"/>
            <ac:spMk id="2" creationId="{0FA62BB7-4899-4994-ACCA-7448997120FC}"/>
          </ac:spMkLst>
        </pc:spChg>
        <pc:spChg chg="del">
          <ac:chgData name="Kuan Cheng" userId="85f134d9dbb33a9b" providerId="LiveId" clId="{77A494AE-F6BA-4455-9628-43BEAF3EBA2E}" dt="2021-05-27T03:33:29.726" v="798" actId="478"/>
          <ac:spMkLst>
            <pc:docMk/>
            <pc:sldMk cId="534628630" sldId="274"/>
            <ac:spMk id="3" creationId="{2DA276DF-9E35-4F8A-96D8-BFFA41C22394}"/>
          </ac:spMkLst>
        </pc:spChg>
        <pc:picChg chg="mod">
          <ac:chgData name="Kuan Cheng" userId="85f134d9dbb33a9b" providerId="LiveId" clId="{77A494AE-F6BA-4455-9628-43BEAF3EBA2E}" dt="2021-05-27T03:33:44.532" v="807" actId="1076"/>
          <ac:picMkLst>
            <pc:docMk/>
            <pc:sldMk cId="534628630" sldId="274"/>
            <ac:picMk id="5" creationId="{8F4A232E-341C-4DE6-8E00-4A2AE3B1037D}"/>
          </ac:picMkLst>
        </pc:picChg>
        <pc:picChg chg="mod">
          <ac:chgData name="Kuan Cheng" userId="85f134d9dbb33a9b" providerId="LiveId" clId="{77A494AE-F6BA-4455-9628-43BEAF3EBA2E}" dt="2021-05-27T03:33:57.226" v="818" actId="1076"/>
          <ac:picMkLst>
            <pc:docMk/>
            <pc:sldMk cId="534628630" sldId="274"/>
            <ac:picMk id="7" creationId="{EBA4CFA2-D0C6-4D75-AC93-9DDA6500E2F9}"/>
          </ac:picMkLst>
        </pc:picChg>
        <pc:picChg chg="mod">
          <ac:chgData name="Kuan Cheng" userId="85f134d9dbb33a9b" providerId="LiveId" clId="{77A494AE-F6BA-4455-9628-43BEAF3EBA2E}" dt="2021-05-27T03:34:23.943" v="827" actId="1076"/>
          <ac:picMkLst>
            <pc:docMk/>
            <pc:sldMk cId="534628630" sldId="274"/>
            <ac:picMk id="9" creationId="{97DEA797-4B18-41AE-A03C-DE0BC816EB42}"/>
          </ac:picMkLst>
        </pc:picChg>
      </pc:sldChg>
      <pc:sldChg chg="addSp delSp modSp new mod">
        <pc:chgData name="Kuan Cheng" userId="85f134d9dbb33a9b" providerId="LiveId" clId="{77A494AE-F6BA-4455-9628-43BEAF3EBA2E}" dt="2021-05-27T06:37:48.386" v="878" actId="1076"/>
        <pc:sldMkLst>
          <pc:docMk/>
          <pc:sldMk cId="3375002424" sldId="275"/>
        </pc:sldMkLst>
        <pc:spChg chg="mod">
          <ac:chgData name="Kuan Cheng" userId="85f134d9dbb33a9b" providerId="LiveId" clId="{77A494AE-F6BA-4455-9628-43BEAF3EBA2E}" dt="2021-05-27T06:35:03.599" v="848"/>
          <ac:spMkLst>
            <pc:docMk/>
            <pc:sldMk cId="3375002424" sldId="275"/>
            <ac:spMk id="2" creationId="{2A1790B8-0209-4CC1-82B9-3587A4170477}"/>
          </ac:spMkLst>
        </pc:spChg>
        <pc:spChg chg="del">
          <ac:chgData name="Kuan Cheng" userId="85f134d9dbb33a9b" providerId="LiveId" clId="{77A494AE-F6BA-4455-9628-43BEAF3EBA2E}" dt="2021-05-27T06:35:08.554" v="849" actId="478"/>
          <ac:spMkLst>
            <pc:docMk/>
            <pc:sldMk cId="3375002424" sldId="275"/>
            <ac:spMk id="3" creationId="{AACE2DC2-A3FD-40D8-98CB-C8250AAEE4F5}"/>
          </ac:spMkLst>
        </pc:spChg>
        <pc:picChg chg="add mod">
          <ac:chgData name="Kuan Cheng" userId="85f134d9dbb33a9b" providerId="LiveId" clId="{77A494AE-F6BA-4455-9628-43BEAF3EBA2E}" dt="2021-05-27T06:35:11.817" v="851" actId="1076"/>
          <ac:picMkLst>
            <pc:docMk/>
            <pc:sldMk cId="3375002424" sldId="275"/>
            <ac:picMk id="4" creationId="{7E7844BE-9CBB-4397-B388-1BAB46154475}"/>
          </ac:picMkLst>
        </pc:picChg>
        <pc:picChg chg="mod">
          <ac:chgData name="Kuan Cheng" userId="85f134d9dbb33a9b" providerId="LiveId" clId="{77A494AE-F6BA-4455-9628-43BEAF3EBA2E}" dt="2021-05-27T06:36:26.593" v="860" actId="1076"/>
          <ac:picMkLst>
            <pc:docMk/>
            <pc:sldMk cId="3375002424" sldId="275"/>
            <ac:picMk id="6" creationId="{7C7AFEB8-521B-4EAF-9038-6B29C270EAAD}"/>
          </ac:picMkLst>
        </pc:picChg>
        <pc:picChg chg="mod">
          <ac:chgData name="Kuan Cheng" userId="85f134d9dbb33a9b" providerId="LiveId" clId="{77A494AE-F6BA-4455-9628-43BEAF3EBA2E}" dt="2021-05-27T06:37:18.591" v="869" actId="1076"/>
          <ac:picMkLst>
            <pc:docMk/>
            <pc:sldMk cId="3375002424" sldId="275"/>
            <ac:picMk id="8" creationId="{02FD5880-127F-476F-B5C0-F7B28457C50E}"/>
          </ac:picMkLst>
        </pc:picChg>
        <pc:picChg chg="mod">
          <ac:chgData name="Kuan Cheng" userId="85f134d9dbb33a9b" providerId="LiveId" clId="{77A494AE-F6BA-4455-9628-43BEAF3EBA2E}" dt="2021-05-27T06:37:48.386" v="878" actId="1076"/>
          <ac:picMkLst>
            <pc:docMk/>
            <pc:sldMk cId="3375002424" sldId="275"/>
            <ac:picMk id="10" creationId="{8035CB88-56E3-4931-8806-9184A494CD66}"/>
          </ac:picMkLst>
        </pc:picChg>
      </pc:sldChg>
      <pc:sldChg chg="modSp new mod">
        <pc:chgData name="Kuan Cheng" userId="85f134d9dbb33a9b" providerId="LiveId" clId="{77A494AE-F6BA-4455-9628-43BEAF3EBA2E}" dt="2021-05-27T06:39:39.288" v="881"/>
        <pc:sldMkLst>
          <pc:docMk/>
          <pc:sldMk cId="3989892348" sldId="276"/>
        </pc:sldMkLst>
        <pc:spChg chg="mod">
          <ac:chgData name="Kuan Cheng" userId="85f134d9dbb33a9b" providerId="LiveId" clId="{77A494AE-F6BA-4455-9628-43BEAF3EBA2E}" dt="2021-05-27T06:38:19.559" v="880"/>
          <ac:spMkLst>
            <pc:docMk/>
            <pc:sldMk cId="3989892348" sldId="276"/>
            <ac:spMk id="2" creationId="{5CCD4EF0-0588-40FD-8AE8-E7D68F7C0FE5}"/>
          </ac:spMkLst>
        </pc:spChg>
        <pc:spChg chg="mod">
          <ac:chgData name="Kuan Cheng" userId="85f134d9dbb33a9b" providerId="LiveId" clId="{77A494AE-F6BA-4455-9628-43BEAF3EBA2E}" dt="2021-05-27T06:39:39.288" v="881"/>
          <ac:spMkLst>
            <pc:docMk/>
            <pc:sldMk cId="3989892348" sldId="276"/>
            <ac:spMk id="3" creationId="{8A63789E-DEA3-48E0-906E-68B77AD3DCA7}"/>
          </ac:spMkLst>
        </pc:spChg>
      </pc:sldChg>
    </pc:docChg>
  </pc:docChgLst>
  <pc:docChgLst>
    <pc:chgData name="Kuan Cheng" userId="85f134d9dbb33a9b" providerId="LiveId" clId="{1B5DE8F1-9739-4767-8949-520A2BC1A3F7}"/>
    <pc:docChg chg="custSel modSld">
      <pc:chgData name="Kuan Cheng" userId="85f134d9dbb33a9b" providerId="LiveId" clId="{1B5DE8F1-9739-4767-8949-520A2BC1A3F7}" dt="2021-05-28T04:42:28.880" v="132"/>
      <pc:docMkLst>
        <pc:docMk/>
      </pc:docMkLst>
      <pc:sldChg chg="modAnim">
        <pc:chgData name="Kuan Cheng" userId="85f134d9dbb33a9b" providerId="LiveId" clId="{1B5DE8F1-9739-4767-8949-520A2BC1A3F7}" dt="2021-05-28T04:25:57.252" v="0"/>
        <pc:sldMkLst>
          <pc:docMk/>
          <pc:sldMk cId="3721839868" sldId="258"/>
        </pc:sldMkLst>
      </pc:sldChg>
      <pc:sldChg chg="modAnim">
        <pc:chgData name="Kuan Cheng" userId="85f134d9dbb33a9b" providerId="LiveId" clId="{1B5DE8F1-9739-4767-8949-520A2BC1A3F7}" dt="2021-05-28T04:26:02.345" v="1"/>
        <pc:sldMkLst>
          <pc:docMk/>
          <pc:sldMk cId="2643504581" sldId="259"/>
        </pc:sldMkLst>
      </pc:sldChg>
      <pc:sldChg chg="modAnim">
        <pc:chgData name="Kuan Cheng" userId="85f134d9dbb33a9b" providerId="LiveId" clId="{1B5DE8F1-9739-4767-8949-520A2BC1A3F7}" dt="2021-05-28T04:26:13.942" v="2"/>
        <pc:sldMkLst>
          <pc:docMk/>
          <pc:sldMk cId="2593672621" sldId="260"/>
        </pc:sldMkLst>
      </pc:sldChg>
      <pc:sldChg chg="modAnim">
        <pc:chgData name="Kuan Cheng" userId="85f134d9dbb33a9b" providerId="LiveId" clId="{1B5DE8F1-9739-4767-8949-520A2BC1A3F7}" dt="2021-05-28T04:26:53.861" v="5"/>
        <pc:sldMkLst>
          <pc:docMk/>
          <pc:sldMk cId="6575949" sldId="262"/>
        </pc:sldMkLst>
      </pc:sldChg>
      <pc:sldChg chg="modAnim">
        <pc:chgData name="Kuan Cheng" userId="85f134d9dbb33a9b" providerId="LiveId" clId="{1B5DE8F1-9739-4767-8949-520A2BC1A3F7}" dt="2021-05-28T04:27:11.654" v="6"/>
        <pc:sldMkLst>
          <pc:docMk/>
          <pc:sldMk cId="1358401152" sldId="263"/>
        </pc:sldMkLst>
      </pc:sldChg>
      <pc:sldChg chg="modAnim">
        <pc:chgData name="Kuan Cheng" userId="85f134d9dbb33a9b" providerId="LiveId" clId="{1B5DE8F1-9739-4767-8949-520A2BC1A3F7}" dt="2021-05-28T04:28:21.084" v="9"/>
        <pc:sldMkLst>
          <pc:docMk/>
          <pc:sldMk cId="1364871929" sldId="264"/>
        </pc:sldMkLst>
      </pc:sldChg>
      <pc:sldChg chg="modAnim">
        <pc:chgData name="Kuan Cheng" userId="85f134d9dbb33a9b" providerId="LiveId" clId="{1B5DE8F1-9739-4767-8949-520A2BC1A3F7}" dt="2021-05-28T04:29:17.316" v="13"/>
        <pc:sldMkLst>
          <pc:docMk/>
          <pc:sldMk cId="2617191748" sldId="265"/>
        </pc:sldMkLst>
      </pc:sldChg>
      <pc:sldChg chg="modAnim">
        <pc:chgData name="Kuan Cheng" userId="85f134d9dbb33a9b" providerId="LiveId" clId="{1B5DE8F1-9739-4767-8949-520A2BC1A3F7}" dt="2021-05-28T04:29:34.601" v="16"/>
        <pc:sldMkLst>
          <pc:docMk/>
          <pc:sldMk cId="2605534033" sldId="266"/>
        </pc:sldMkLst>
      </pc:sldChg>
      <pc:sldChg chg="delSp modSp mod modAnim">
        <pc:chgData name="Kuan Cheng" userId="85f134d9dbb33a9b" providerId="LiveId" clId="{1B5DE8F1-9739-4767-8949-520A2BC1A3F7}" dt="2021-05-28T04:31:04.341" v="34"/>
        <pc:sldMkLst>
          <pc:docMk/>
          <pc:sldMk cId="2705898767" sldId="267"/>
        </pc:sldMkLst>
        <pc:picChg chg="mod ord">
          <ac:chgData name="Kuan Cheng" userId="85f134d9dbb33a9b" providerId="LiveId" clId="{1B5DE8F1-9739-4767-8949-520A2BC1A3F7}" dt="2021-05-28T04:30:56.438" v="32" actId="108"/>
          <ac:picMkLst>
            <pc:docMk/>
            <pc:sldMk cId="2705898767" sldId="267"/>
            <ac:picMk id="4" creationId="{38D9F5D0-C19A-44F5-B38F-AAAC367284AB}"/>
          </ac:picMkLst>
        </pc:picChg>
        <pc:picChg chg="del mod">
          <ac:chgData name="Kuan Cheng" userId="85f134d9dbb33a9b" providerId="LiveId" clId="{1B5DE8F1-9739-4767-8949-520A2BC1A3F7}" dt="2021-05-28T04:30:56.439" v="33" actId="478"/>
          <ac:picMkLst>
            <pc:docMk/>
            <pc:sldMk cId="2705898767" sldId="267"/>
            <ac:picMk id="8" creationId="{E740F4A3-2218-4EBB-AF65-F147A82EA8E0}"/>
          </ac:picMkLst>
        </pc:picChg>
      </pc:sldChg>
      <pc:sldChg chg="modAnim">
        <pc:chgData name="Kuan Cheng" userId="85f134d9dbb33a9b" providerId="LiveId" clId="{1B5DE8F1-9739-4767-8949-520A2BC1A3F7}" dt="2021-05-28T04:31:27.696" v="38"/>
        <pc:sldMkLst>
          <pc:docMk/>
          <pc:sldMk cId="3650954264" sldId="268"/>
        </pc:sldMkLst>
      </pc:sldChg>
      <pc:sldChg chg="modAnim">
        <pc:chgData name="Kuan Cheng" userId="85f134d9dbb33a9b" providerId="LiveId" clId="{1B5DE8F1-9739-4767-8949-520A2BC1A3F7}" dt="2021-05-28T04:32:09.086" v="42"/>
        <pc:sldMkLst>
          <pc:docMk/>
          <pc:sldMk cId="3211272751" sldId="269"/>
        </pc:sldMkLst>
      </pc:sldChg>
      <pc:sldChg chg="modAnim">
        <pc:chgData name="Kuan Cheng" userId="85f134d9dbb33a9b" providerId="LiveId" clId="{1B5DE8F1-9739-4767-8949-520A2BC1A3F7}" dt="2021-05-28T04:32:33.393" v="46"/>
        <pc:sldMkLst>
          <pc:docMk/>
          <pc:sldMk cId="2322448082" sldId="270"/>
        </pc:sldMkLst>
      </pc:sldChg>
      <pc:sldChg chg="modAnim">
        <pc:chgData name="Kuan Cheng" userId="85f134d9dbb33a9b" providerId="LiveId" clId="{1B5DE8F1-9739-4767-8949-520A2BC1A3F7}" dt="2021-05-28T04:33:04.246" v="50"/>
        <pc:sldMkLst>
          <pc:docMk/>
          <pc:sldMk cId="4159608994" sldId="271"/>
        </pc:sldMkLst>
      </pc:sldChg>
      <pc:sldChg chg="delSp modSp mod modAnim">
        <pc:chgData name="Kuan Cheng" userId="85f134d9dbb33a9b" providerId="LiveId" clId="{1B5DE8F1-9739-4767-8949-520A2BC1A3F7}" dt="2021-05-28T04:35:56.536" v="73" actId="1076"/>
        <pc:sldMkLst>
          <pc:docMk/>
          <pc:sldMk cId="3369183833" sldId="272"/>
        </pc:sldMkLst>
        <pc:picChg chg="mod ord">
          <ac:chgData name="Kuan Cheng" userId="85f134d9dbb33a9b" providerId="LiveId" clId="{1B5DE8F1-9739-4767-8949-520A2BC1A3F7}" dt="2021-05-28T04:35:51.867" v="70" actId="108"/>
          <ac:picMkLst>
            <pc:docMk/>
            <pc:sldMk cId="3369183833" sldId="272"/>
            <ac:picMk id="4" creationId="{A0634949-012B-4975-802A-267F469986E0}"/>
          </ac:picMkLst>
        </pc:picChg>
        <pc:picChg chg="del mod">
          <ac:chgData name="Kuan Cheng" userId="85f134d9dbb33a9b" providerId="LiveId" clId="{1B5DE8F1-9739-4767-8949-520A2BC1A3F7}" dt="2021-05-28T04:35:51.867" v="71" actId="478"/>
          <ac:picMkLst>
            <pc:docMk/>
            <pc:sldMk cId="3369183833" sldId="272"/>
            <ac:picMk id="13" creationId="{D7A74A4E-6AF7-4171-B201-03FCF33ABF21}"/>
          </ac:picMkLst>
        </pc:picChg>
        <pc:picChg chg="mod">
          <ac:chgData name="Kuan Cheng" userId="85f134d9dbb33a9b" providerId="LiveId" clId="{1B5DE8F1-9739-4767-8949-520A2BC1A3F7}" dt="2021-05-28T04:35:56.536" v="73" actId="1076"/>
          <ac:picMkLst>
            <pc:docMk/>
            <pc:sldMk cId="3369183833" sldId="272"/>
            <ac:picMk id="15" creationId="{92859389-E4BF-47A5-BF3D-2A097D43521D}"/>
          </ac:picMkLst>
        </pc:picChg>
      </pc:sldChg>
      <pc:sldChg chg="modAnim">
        <pc:chgData name="Kuan Cheng" userId="85f134d9dbb33a9b" providerId="LiveId" clId="{1B5DE8F1-9739-4767-8949-520A2BC1A3F7}" dt="2021-05-28T04:35:44.003" v="58"/>
        <pc:sldMkLst>
          <pc:docMk/>
          <pc:sldMk cId="2404112075" sldId="273"/>
        </pc:sldMkLst>
      </pc:sldChg>
      <pc:sldChg chg="modAnim">
        <pc:chgData name="Kuan Cheng" userId="85f134d9dbb33a9b" providerId="LiveId" clId="{1B5DE8F1-9739-4767-8949-520A2BC1A3F7}" dt="2021-05-28T04:38:59.458" v="76"/>
        <pc:sldMkLst>
          <pc:docMk/>
          <pc:sldMk cId="534628630" sldId="274"/>
        </pc:sldMkLst>
      </pc:sldChg>
      <pc:sldChg chg="delSp modSp mod modAnim">
        <pc:chgData name="Kuan Cheng" userId="85f134d9dbb33a9b" providerId="LiveId" clId="{1B5DE8F1-9739-4767-8949-520A2BC1A3F7}" dt="2021-05-28T04:42:19.141" v="131" actId="478"/>
        <pc:sldMkLst>
          <pc:docMk/>
          <pc:sldMk cId="3375002424" sldId="275"/>
        </pc:sldMkLst>
        <pc:picChg chg="del mod ord">
          <ac:chgData name="Kuan Cheng" userId="85f134d9dbb33a9b" providerId="LiveId" clId="{1B5DE8F1-9739-4767-8949-520A2BC1A3F7}" dt="2021-05-28T04:39:51.625" v="106" actId="478"/>
          <ac:picMkLst>
            <pc:docMk/>
            <pc:sldMk cId="3375002424" sldId="275"/>
            <ac:picMk id="5" creationId="{FA241792-E702-4936-87AD-02ED95113223}"/>
          </ac:picMkLst>
        </pc:picChg>
        <pc:picChg chg="del mod">
          <ac:chgData name="Kuan Cheng" userId="85f134d9dbb33a9b" providerId="LiveId" clId="{1B5DE8F1-9739-4767-8949-520A2BC1A3F7}" dt="2021-05-28T04:39:37.223" v="93" actId="478"/>
          <ac:picMkLst>
            <pc:docMk/>
            <pc:sldMk cId="3375002424" sldId="275"/>
            <ac:picMk id="8" creationId="{02FD5880-127F-476F-B5C0-F7B28457C50E}"/>
          </ac:picMkLst>
        </pc:picChg>
        <pc:picChg chg="del mod ord">
          <ac:chgData name="Kuan Cheng" userId="85f134d9dbb33a9b" providerId="LiveId" clId="{1B5DE8F1-9739-4767-8949-520A2BC1A3F7}" dt="2021-05-28T04:41:53.250" v="119" actId="478"/>
          <ac:picMkLst>
            <pc:docMk/>
            <pc:sldMk cId="3375002424" sldId="275"/>
            <ac:picMk id="9" creationId="{FC599BF9-1A23-4E9A-865F-1124AB4DAF16}"/>
          </ac:picMkLst>
        </pc:picChg>
        <pc:picChg chg="del mod">
          <ac:chgData name="Kuan Cheng" userId="85f134d9dbb33a9b" providerId="LiveId" clId="{1B5DE8F1-9739-4767-8949-520A2BC1A3F7}" dt="2021-05-28T04:42:19.141" v="131" actId="478"/>
          <ac:picMkLst>
            <pc:docMk/>
            <pc:sldMk cId="3375002424" sldId="275"/>
            <ac:picMk id="10" creationId="{8035CB88-56E3-4931-8806-9184A494CD66}"/>
          </ac:picMkLst>
        </pc:picChg>
        <pc:picChg chg="mod ord">
          <ac:chgData name="Kuan Cheng" userId="85f134d9dbb33a9b" providerId="LiveId" clId="{1B5DE8F1-9739-4767-8949-520A2BC1A3F7}" dt="2021-05-28T04:41:53.250" v="118" actId="108"/>
          <ac:picMkLst>
            <pc:docMk/>
            <pc:sldMk cId="3375002424" sldId="275"/>
            <ac:picMk id="12" creationId="{47A9B9CD-8F77-4558-B49A-2A2829AD7BD4}"/>
          </ac:picMkLst>
        </pc:picChg>
        <pc:picChg chg="mod ord">
          <ac:chgData name="Kuan Cheng" userId="85f134d9dbb33a9b" providerId="LiveId" clId="{1B5DE8F1-9739-4767-8949-520A2BC1A3F7}" dt="2021-05-28T04:42:19.140" v="130" actId="108"/>
          <ac:picMkLst>
            <pc:docMk/>
            <pc:sldMk cId="3375002424" sldId="275"/>
            <ac:picMk id="14" creationId="{64A90299-D4D0-494B-82C9-65F008EF4B73}"/>
          </ac:picMkLst>
        </pc:picChg>
      </pc:sldChg>
      <pc:sldChg chg="modAnim">
        <pc:chgData name="Kuan Cheng" userId="85f134d9dbb33a9b" providerId="LiveId" clId="{1B5DE8F1-9739-4767-8949-520A2BC1A3F7}" dt="2021-05-28T04:42:28.880" v="132"/>
        <pc:sldMkLst>
          <pc:docMk/>
          <pc:sldMk cId="3989892348" sldId="276"/>
        </pc:sldMkLst>
      </pc:sldChg>
    </pc:docChg>
  </pc:docChgLst>
  <pc:docChgLst>
    <pc:chgData name="Kuan Cheng" userId="85f134d9dbb33a9b" providerId="LiveId" clId="{C9FA5BE0-4DC2-4998-AE3F-ECF16C0C0CAE}"/>
    <pc:docChg chg="custSel addSld modSld sldOrd">
      <pc:chgData name="Kuan Cheng" userId="85f134d9dbb33a9b" providerId="LiveId" clId="{C9FA5BE0-4DC2-4998-AE3F-ECF16C0C0CAE}" dt="2021-05-21T04:30:32.860" v="613" actId="14100"/>
      <pc:docMkLst>
        <pc:docMk/>
      </pc:docMkLst>
      <pc:sldChg chg="modAnim">
        <pc:chgData name="Kuan Cheng" userId="85f134d9dbb33a9b" providerId="LiveId" clId="{C9FA5BE0-4DC2-4998-AE3F-ECF16C0C0CAE}" dt="2021-05-21T03:38:29.836" v="3"/>
        <pc:sldMkLst>
          <pc:docMk/>
          <pc:sldMk cId="1212297012" sldId="258"/>
        </pc:sldMkLst>
      </pc:sldChg>
      <pc:sldChg chg="modAnim">
        <pc:chgData name="Kuan Cheng" userId="85f134d9dbb33a9b" providerId="LiveId" clId="{C9FA5BE0-4DC2-4998-AE3F-ECF16C0C0CAE}" dt="2021-05-21T03:41:53.994" v="7"/>
        <pc:sldMkLst>
          <pc:docMk/>
          <pc:sldMk cId="326487102" sldId="259"/>
        </pc:sldMkLst>
      </pc:sldChg>
      <pc:sldChg chg="delSp modSp mod modAnim">
        <pc:chgData name="Kuan Cheng" userId="85f134d9dbb33a9b" providerId="LiveId" clId="{C9FA5BE0-4DC2-4998-AE3F-ECF16C0C0CAE}" dt="2021-05-21T04:23:26.309" v="233" actId="478"/>
        <pc:sldMkLst>
          <pc:docMk/>
          <pc:sldMk cId="3085201246" sldId="260"/>
        </pc:sldMkLst>
        <pc:picChg chg="mod ord">
          <ac:chgData name="Kuan Cheng" userId="85f134d9dbb33a9b" providerId="LiveId" clId="{C9FA5BE0-4DC2-4998-AE3F-ECF16C0C0CAE}" dt="2021-05-21T04:23:14.411" v="220" actId="108"/>
          <ac:picMkLst>
            <pc:docMk/>
            <pc:sldMk cId="3085201246" sldId="260"/>
            <ac:picMk id="4" creationId="{4DCE7370-E2AA-4668-B770-1BD2DC7D0EEE}"/>
          </ac:picMkLst>
        </pc:picChg>
        <pc:picChg chg="mod ord">
          <ac:chgData name="Kuan Cheng" userId="85f134d9dbb33a9b" providerId="LiveId" clId="{C9FA5BE0-4DC2-4998-AE3F-ECF16C0C0CAE}" dt="2021-05-21T04:23:26.309" v="232" actId="108"/>
          <ac:picMkLst>
            <pc:docMk/>
            <pc:sldMk cId="3085201246" sldId="260"/>
            <ac:picMk id="6" creationId="{033B7817-6007-4E55-8344-E6C269B5D766}"/>
          </ac:picMkLst>
        </pc:picChg>
        <pc:picChg chg="del mod">
          <ac:chgData name="Kuan Cheng" userId="85f134d9dbb33a9b" providerId="LiveId" clId="{C9FA5BE0-4DC2-4998-AE3F-ECF16C0C0CAE}" dt="2021-05-21T04:23:14.412" v="221" actId="478"/>
          <ac:picMkLst>
            <pc:docMk/>
            <pc:sldMk cId="3085201246" sldId="260"/>
            <ac:picMk id="21" creationId="{33015F71-08F1-4B1C-8257-F81B2E420F33}"/>
          </ac:picMkLst>
        </pc:picChg>
        <pc:picChg chg="del mod">
          <ac:chgData name="Kuan Cheng" userId="85f134d9dbb33a9b" providerId="LiveId" clId="{C9FA5BE0-4DC2-4998-AE3F-ECF16C0C0CAE}" dt="2021-05-21T04:23:26.309" v="233" actId="478"/>
          <ac:picMkLst>
            <pc:docMk/>
            <pc:sldMk cId="3085201246" sldId="260"/>
            <ac:picMk id="23" creationId="{4672064E-522B-44F8-ADFE-A2BDCAEC335A}"/>
          </ac:picMkLst>
        </pc:picChg>
      </pc:sldChg>
      <pc:sldChg chg="delSp modSp mod modAnim">
        <pc:chgData name="Kuan Cheng" userId="85f134d9dbb33a9b" providerId="LiveId" clId="{C9FA5BE0-4DC2-4998-AE3F-ECF16C0C0CAE}" dt="2021-05-21T04:23:47.591" v="273" actId="478"/>
        <pc:sldMkLst>
          <pc:docMk/>
          <pc:sldMk cId="1007991132" sldId="261"/>
        </pc:sldMkLst>
        <pc:picChg chg="mod ord">
          <ac:chgData name="Kuan Cheng" userId="85f134d9dbb33a9b" providerId="LiveId" clId="{C9FA5BE0-4DC2-4998-AE3F-ECF16C0C0CAE}" dt="2021-05-21T04:23:32.893" v="247" actId="108"/>
          <ac:picMkLst>
            <pc:docMk/>
            <pc:sldMk cId="1007991132" sldId="261"/>
            <ac:picMk id="4" creationId="{D312773C-AA42-4099-8CA2-2EE6B3B827CA}"/>
          </ac:picMkLst>
        </pc:picChg>
        <pc:picChg chg="mod ord">
          <ac:chgData name="Kuan Cheng" userId="85f134d9dbb33a9b" providerId="LiveId" clId="{C9FA5BE0-4DC2-4998-AE3F-ECF16C0C0CAE}" dt="2021-05-21T04:23:41.508" v="260" actId="108"/>
          <ac:picMkLst>
            <pc:docMk/>
            <pc:sldMk cId="1007991132" sldId="261"/>
            <ac:picMk id="7" creationId="{465D8FAD-BCE4-4073-8A14-558B9396335D}"/>
          </ac:picMkLst>
        </pc:picChg>
        <pc:picChg chg="mod ord">
          <ac:chgData name="Kuan Cheng" userId="85f134d9dbb33a9b" providerId="LiveId" clId="{C9FA5BE0-4DC2-4998-AE3F-ECF16C0C0CAE}" dt="2021-05-21T04:23:47.590" v="272" actId="108"/>
          <ac:picMkLst>
            <pc:docMk/>
            <pc:sldMk cId="1007991132" sldId="261"/>
            <ac:picMk id="9" creationId="{B6685BFE-6D1C-4530-AA5A-5E56C9F2E5F6}"/>
          </ac:picMkLst>
        </pc:picChg>
        <pc:picChg chg="del mod">
          <ac:chgData name="Kuan Cheng" userId="85f134d9dbb33a9b" providerId="LiveId" clId="{C9FA5BE0-4DC2-4998-AE3F-ECF16C0C0CAE}" dt="2021-05-21T04:23:32.893" v="248" actId="478"/>
          <ac:picMkLst>
            <pc:docMk/>
            <pc:sldMk cId="1007991132" sldId="261"/>
            <ac:picMk id="13" creationId="{DAE6A552-2FA8-409D-8511-5BD6A4F92A1D}"/>
          </ac:picMkLst>
        </pc:picChg>
        <pc:picChg chg="del mod">
          <ac:chgData name="Kuan Cheng" userId="85f134d9dbb33a9b" providerId="LiveId" clId="{C9FA5BE0-4DC2-4998-AE3F-ECF16C0C0CAE}" dt="2021-05-21T04:23:41.508" v="261" actId="478"/>
          <ac:picMkLst>
            <pc:docMk/>
            <pc:sldMk cId="1007991132" sldId="261"/>
            <ac:picMk id="15" creationId="{2DC01496-CEAA-43C8-B551-1FED8CAA77AE}"/>
          </ac:picMkLst>
        </pc:picChg>
        <pc:picChg chg="del mod">
          <ac:chgData name="Kuan Cheng" userId="85f134d9dbb33a9b" providerId="LiveId" clId="{C9FA5BE0-4DC2-4998-AE3F-ECF16C0C0CAE}" dt="2021-05-21T04:23:47.591" v="273" actId="478"/>
          <ac:picMkLst>
            <pc:docMk/>
            <pc:sldMk cId="1007991132" sldId="261"/>
            <ac:picMk id="17" creationId="{A33291C6-ECDE-440F-8411-89B01D2CE5A6}"/>
          </ac:picMkLst>
        </pc:picChg>
      </pc:sldChg>
      <pc:sldChg chg="delSp modSp mod modAnim">
        <pc:chgData name="Kuan Cheng" userId="85f134d9dbb33a9b" providerId="LiveId" clId="{C9FA5BE0-4DC2-4998-AE3F-ECF16C0C0CAE}" dt="2021-05-21T04:24:16.544" v="312" actId="478"/>
        <pc:sldMkLst>
          <pc:docMk/>
          <pc:sldMk cId="1963430304" sldId="262"/>
        </pc:sldMkLst>
        <pc:picChg chg="del mod">
          <ac:chgData name="Kuan Cheng" userId="85f134d9dbb33a9b" providerId="LiveId" clId="{C9FA5BE0-4DC2-4998-AE3F-ECF16C0C0CAE}" dt="2021-05-21T04:23:53.903" v="287" actId="478"/>
          <ac:picMkLst>
            <pc:docMk/>
            <pc:sldMk cId="1963430304" sldId="262"/>
            <ac:picMk id="4" creationId="{96BF173B-6D8E-4B4D-8A40-6E5EF158D984}"/>
          </ac:picMkLst>
        </pc:picChg>
        <pc:picChg chg="mod ord">
          <ac:chgData name="Kuan Cheng" userId="85f134d9dbb33a9b" providerId="LiveId" clId="{C9FA5BE0-4DC2-4998-AE3F-ECF16C0C0CAE}" dt="2021-05-21T04:23:53.903" v="286" actId="108"/>
          <ac:picMkLst>
            <pc:docMk/>
            <pc:sldMk cId="1963430304" sldId="262"/>
            <ac:picMk id="5" creationId="{6ECC6EB6-9321-401F-A155-BD6CFAF54DCC}"/>
          </ac:picMkLst>
        </pc:picChg>
        <pc:picChg chg="del mod">
          <ac:chgData name="Kuan Cheng" userId="85f134d9dbb33a9b" providerId="LiveId" clId="{C9FA5BE0-4DC2-4998-AE3F-ECF16C0C0CAE}" dt="2021-05-21T04:24:05.789" v="300" actId="478"/>
          <ac:picMkLst>
            <pc:docMk/>
            <pc:sldMk cId="1963430304" sldId="262"/>
            <ac:picMk id="6" creationId="{A931FEF5-5EB7-4705-B561-E859FA8D1D35}"/>
          </ac:picMkLst>
        </pc:picChg>
        <pc:picChg chg="mod ord">
          <ac:chgData name="Kuan Cheng" userId="85f134d9dbb33a9b" providerId="LiveId" clId="{C9FA5BE0-4DC2-4998-AE3F-ECF16C0C0CAE}" dt="2021-05-21T04:24:05.789" v="299" actId="108"/>
          <ac:picMkLst>
            <pc:docMk/>
            <pc:sldMk cId="1963430304" sldId="262"/>
            <ac:picMk id="8" creationId="{AA4C2FE5-F93A-4F40-8378-3FE3E2430FE8}"/>
          </ac:picMkLst>
        </pc:picChg>
        <pc:picChg chg="del mod">
          <ac:chgData name="Kuan Cheng" userId="85f134d9dbb33a9b" providerId="LiveId" clId="{C9FA5BE0-4DC2-4998-AE3F-ECF16C0C0CAE}" dt="2021-05-21T04:24:16.544" v="312" actId="478"/>
          <ac:picMkLst>
            <pc:docMk/>
            <pc:sldMk cId="1963430304" sldId="262"/>
            <ac:picMk id="10" creationId="{CA023157-EC0C-4CE8-B04C-A0E1E7912626}"/>
          </ac:picMkLst>
        </pc:picChg>
        <pc:picChg chg="mod ord">
          <ac:chgData name="Kuan Cheng" userId="85f134d9dbb33a9b" providerId="LiveId" clId="{C9FA5BE0-4DC2-4998-AE3F-ECF16C0C0CAE}" dt="2021-05-21T04:24:16.543" v="311" actId="108"/>
          <ac:picMkLst>
            <pc:docMk/>
            <pc:sldMk cId="1963430304" sldId="262"/>
            <ac:picMk id="11" creationId="{0AA66C9B-CBA9-4DF1-AACD-4C781C4D091D}"/>
          </ac:picMkLst>
        </pc:picChg>
      </pc:sldChg>
      <pc:sldChg chg="delSp modSp mod modAnim">
        <pc:chgData name="Kuan Cheng" userId="85f134d9dbb33a9b" providerId="LiveId" clId="{C9FA5BE0-4DC2-4998-AE3F-ECF16C0C0CAE}" dt="2021-05-21T04:30:32.860" v="613" actId="14100"/>
        <pc:sldMkLst>
          <pc:docMk/>
          <pc:sldMk cId="236735997" sldId="263"/>
        </pc:sldMkLst>
        <pc:spChg chg="mod">
          <ac:chgData name="Kuan Cheng" userId="85f134d9dbb33a9b" providerId="LiveId" clId="{C9FA5BE0-4DC2-4998-AE3F-ECF16C0C0CAE}" dt="2021-05-21T04:30:32.860" v="613" actId="14100"/>
          <ac:spMkLst>
            <pc:docMk/>
            <pc:sldMk cId="236735997" sldId="263"/>
            <ac:spMk id="16" creationId="{D29B10CF-DCFF-4B21-A954-617B97EC4E6B}"/>
          </ac:spMkLst>
        </pc:spChg>
        <pc:picChg chg="mod ord">
          <ac:chgData name="Kuan Cheng" userId="85f134d9dbb33a9b" providerId="LiveId" clId="{C9FA5BE0-4DC2-4998-AE3F-ECF16C0C0CAE}" dt="2021-05-21T04:24:40.454" v="329" actId="108"/>
          <ac:picMkLst>
            <pc:docMk/>
            <pc:sldMk cId="236735997" sldId="263"/>
            <ac:picMk id="4" creationId="{90A6B452-DD03-437E-96AE-44EB4B476135}"/>
          </ac:picMkLst>
        </pc:picChg>
        <pc:picChg chg="mod ord">
          <ac:chgData name="Kuan Cheng" userId="85f134d9dbb33a9b" providerId="LiveId" clId="{C9FA5BE0-4DC2-4998-AE3F-ECF16C0C0CAE}" dt="2021-05-21T04:24:51.463" v="346" actId="108"/>
          <ac:picMkLst>
            <pc:docMk/>
            <pc:sldMk cId="236735997" sldId="263"/>
            <ac:picMk id="6" creationId="{4DEF3547-4A06-4966-ABC6-637AAEFE949F}"/>
          </ac:picMkLst>
        </pc:picChg>
        <pc:picChg chg="del mod">
          <ac:chgData name="Kuan Cheng" userId="85f134d9dbb33a9b" providerId="LiveId" clId="{C9FA5BE0-4DC2-4998-AE3F-ECF16C0C0CAE}" dt="2021-05-21T04:24:40.454" v="330" actId="478"/>
          <ac:picMkLst>
            <pc:docMk/>
            <pc:sldMk cId="236735997" sldId="263"/>
            <ac:picMk id="7" creationId="{E09C4373-B903-4C65-9184-359EDF115C22}"/>
          </ac:picMkLst>
        </pc:picChg>
        <pc:picChg chg="del mod">
          <ac:chgData name="Kuan Cheng" userId="85f134d9dbb33a9b" providerId="LiveId" clId="{C9FA5BE0-4DC2-4998-AE3F-ECF16C0C0CAE}" dt="2021-05-21T04:24:51.463" v="347" actId="478"/>
          <ac:picMkLst>
            <pc:docMk/>
            <pc:sldMk cId="236735997" sldId="263"/>
            <ac:picMk id="9" creationId="{0ABB9DE8-9511-4A0C-8339-7FD51E92FD07}"/>
          </ac:picMkLst>
        </pc:picChg>
        <pc:picChg chg="mod ord">
          <ac:chgData name="Kuan Cheng" userId="85f134d9dbb33a9b" providerId="LiveId" clId="{C9FA5BE0-4DC2-4998-AE3F-ECF16C0C0CAE}" dt="2021-05-21T04:25:01.058" v="362" actId="108"/>
          <ac:picMkLst>
            <pc:docMk/>
            <pc:sldMk cId="236735997" sldId="263"/>
            <ac:picMk id="10" creationId="{EE59F36C-FA25-4DD1-97B5-21F2CEE5D2B1}"/>
          </ac:picMkLst>
        </pc:picChg>
        <pc:picChg chg="mod ord">
          <ac:chgData name="Kuan Cheng" userId="85f134d9dbb33a9b" providerId="LiveId" clId="{C9FA5BE0-4DC2-4998-AE3F-ECF16C0C0CAE}" dt="2021-05-21T04:25:07.141" v="374" actId="108"/>
          <ac:picMkLst>
            <pc:docMk/>
            <pc:sldMk cId="236735997" sldId="263"/>
            <ac:picMk id="12" creationId="{5785C485-640A-441D-8989-10571C75F6DA}"/>
          </ac:picMkLst>
        </pc:picChg>
        <pc:picChg chg="del mod">
          <ac:chgData name="Kuan Cheng" userId="85f134d9dbb33a9b" providerId="LiveId" clId="{C9FA5BE0-4DC2-4998-AE3F-ECF16C0C0CAE}" dt="2021-05-21T04:25:01.058" v="363" actId="478"/>
          <ac:picMkLst>
            <pc:docMk/>
            <pc:sldMk cId="236735997" sldId="263"/>
            <ac:picMk id="13" creationId="{3A56C713-7ED5-4250-931A-4BCE8656F779}"/>
          </ac:picMkLst>
        </pc:picChg>
        <pc:picChg chg="del mod">
          <ac:chgData name="Kuan Cheng" userId="85f134d9dbb33a9b" providerId="LiveId" clId="{C9FA5BE0-4DC2-4998-AE3F-ECF16C0C0CAE}" dt="2021-05-21T04:25:21.429" v="390" actId="478"/>
          <ac:picMkLst>
            <pc:docMk/>
            <pc:sldMk cId="236735997" sldId="263"/>
            <ac:picMk id="15" creationId="{6ECC9657-4FE5-41EE-B168-E7B35EE9DA0D}"/>
          </ac:picMkLst>
        </pc:picChg>
        <pc:picChg chg="mod ord">
          <ac:chgData name="Kuan Cheng" userId="85f134d9dbb33a9b" providerId="LiveId" clId="{C9FA5BE0-4DC2-4998-AE3F-ECF16C0C0CAE}" dt="2021-05-21T04:25:21.429" v="389" actId="108"/>
          <ac:picMkLst>
            <pc:docMk/>
            <pc:sldMk cId="236735997" sldId="263"/>
            <ac:picMk id="18" creationId="{4FEB7780-982E-45BD-B65F-731D46612E3C}"/>
          </ac:picMkLst>
        </pc:picChg>
        <pc:picChg chg="del mod">
          <ac:chgData name="Kuan Cheng" userId="85f134d9dbb33a9b" providerId="LiveId" clId="{C9FA5BE0-4DC2-4998-AE3F-ECF16C0C0CAE}" dt="2021-05-21T04:25:07.141" v="375" actId="478"/>
          <ac:picMkLst>
            <pc:docMk/>
            <pc:sldMk cId="236735997" sldId="263"/>
            <ac:picMk id="21" creationId="{376C79BA-0E98-438A-9225-DE110C5D05EF}"/>
          </ac:picMkLst>
        </pc:picChg>
      </pc:sldChg>
      <pc:sldChg chg="delSp modSp mod modAnim">
        <pc:chgData name="Kuan Cheng" userId="85f134d9dbb33a9b" providerId="LiveId" clId="{C9FA5BE0-4DC2-4998-AE3F-ECF16C0C0CAE}" dt="2021-05-21T04:26:06.373" v="431" actId="478"/>
        <pc:sldMkLst>
          <pc:docMk/>
          <pc:sldMk cId="1828483469" sldId="264"/>
        </pc:sldMkLst>
        <pc:picChg chg="del mod ord">
          <ac:chgData name="Kuan Cheng" userId="85f134d9dbb33a9b" providerId="LiveId" clId="{C9FA5BE0-4DC2-4998-AE3F-ECF16C0C0CAE}" dt="2021-05-21T03:48:20.933" v="51" actId="478"/>
          <ac:picMkLst>
            <pc:docMk/>
            <pc:sldMk cId="1828483469" sldId="264"/>
            <ac:picMk id="4" creationId="{82280FEC-242D-40A4-998B-5EA72C6D1D74}"/>
          </ac:picMkLst>
        </pc:picChg>
        <pc:picChg chg="mod ord">
          <ac:chgData name="Kuan Cheng" userId="85f134d9dbb33a9b" providerId="LiveId" clId="{C9FA5BE0-4DC2-4998-AE3F-ECF16C0C0CAE}" dt="2021-05-21T03:48:20.933" v="50" actId="108"/>
          <ac:picMkLst>
            <pc:docMk/>
            <pc:sldMk cId="1828483469" sldId="264"/>
            <ac:picMk id="6" creationId="{86B5D026-075B-4265-938F-6D6BA6598D7B}"/>
          </ac:picMkLst>
        </pc:picChg>
        <pc:picChg chg="del mod">
          <ac:chgData name="Kuan Cheng" userId="85f134d9dbb33a9b" providerId="LiveId" clId="{C9FA5BE0-4DC2-4998-AE3F-ECF16C0C0CAE}" dt="2021-05-21T04:25:44.563" v="405" actId="478"/>
          <ac:picMkLst>
            <pc:docMk/>
            <pc:sldMk cId="1828483469" sldId="264"/>
            <ac:picMk id="8" creationId="{DE0FF4E8-76B9-4602-8979-C7DC34283016}"/>
          </ac:picMkLst>
        </pc:picChg>
        <pc:picChg chg="del mod ord">
          <ac:chgData name="Kuan Cheng" userId="85f134d9dbb33a9b" providerId="LiveId" clId="{C9FA5BE0-4DC2-4998-AE3F-ECF16C0C0CAE}" dt="2021-05-21T04:26:06.373" v="431" actId="478"/>
          <ac:picMkLst>
            <pc:docMk/>
            <pc:sldMk cId="1828483469" sldId="264"/>
            <ac:picMk id="9" creationId="{9291A7C6-2889-4996-95D5-4B4F8F07290A}"/>
          </ac:picMkLst>
        </pc:picChg>
        <pc:picChg chg="mod ord">
          <ac:chgData name="Kuan Cheng" userId="85f134d9dbb33a9b" providerId="LiveId" clId="{C9FA5BE0-4DC2-4998-AE3F-ECF16C0C0CAE}" dt="2021-05-21T04:25:44.563" v="404" actId="108"/>
          <ac:picMkLst>
            <pc:docMk/>
            <pc:sldMk cId="1828483469" sldId="264"/>
            <ac:picMk id="11" creationId="{AB003631-C37A-4E09-A710-36EA67E0AD99}"/>
          </ac:picMkLst>
        </pc:picChg>
        <pc:picChg chg="mod ord">
          <ac:chgData name="Kuan Cheng" userId="85f134d9dbb33a9b" providerId="LiveId" clId="{C9FA5BE0-4DC2-4998-AE3F-ECF16C0C0CAE}" dt="2021-05-21T04:25:54.167" v="418" actId="108"/>
          <ac:picMkLst>
            <pc:docMk/>
            <pc:sldMk cId="1828483469" sldId="264"/>
            <ac:picMk id="13" creationId="{BEF614C7-E1A2-47F6-9F87-B5967E3FE933}"/>
          </ac:picMkLst>
        </pc:picChg>
        <pc:picChg chg="del mod">
          <ac:chgData name="Kuan Cheng" userId="85f134d9dbb33a9b" providerId="LiveId" clId="{C9FA5BE0-4DC2-4998-AE3F-ECF16C0C0CAE}" dt="2021-05-21T04:25:54.167" v="419" actId="478"/>
          <ac:picMkLst>
            <pc:docMk/>
            <pc:sldMk cId="1828483469" sldId="264"/>
            <ac:picMk id="14" creationId="{12C7194D-7096-483F-B03A-FF3B8C68013B}"/>
          </ac:picMkLst>
        </pc:picChg>
        <pc:picChg chg="del mod">
          <ac:chgData name="Kuan Cheng" userId="85f134d9dbb33a9b" providerId="LiveId" clId="{C9FA5BE0-4DC2-4998-AE3F-ECF16C0C0CAE}" dt="2021-05-21T03:47:49.716" v="38" actId="478"/>
          <ac:picMkLst>
            <pc:docMk/>
            <pc:sldMk cId="1828483469" sldId="264"/>
            <ac:picMk id="16" creationId="{55BFFAA2-55C5-4B7C-91FF-822ACF733FF4}"/>
          </ac:picMkLst>
        </pc:picChg>
        <pc:picChg chg="mod ord">
          <ac:chgData name="Kuan Cheng" userId="85f134d9dbb33a9b" providerId="LiveId" clId="{C9FA5BE0-4DC2-4998-AE3F-ECF16C0C0CAE}" dt="2021-05-21T04:26:06.373" v="430" actId="108"/>
          <ac:picMkLst>
            <pc:docMk/>
            <pc:sldMk cId="1828483469" sldId="264"/>
            <ac:picMk id="17" creationId="{57213317-3CE6-4C5B-90A7-9A00255F67B4}"/>
          </ac:picMkLst>
        </pc:picChg>
        <pc:picChg chg="del mod">
          <ac:chgData name="Kuan Cheng" userId="85f134d9dbb33a9b" providerId="LiveId" clId="{C9FA5BE0-4DC2-4998-AE3F-ECF16C0C0CAE}" dt="2021-05-21T03:48:28.867" v="63" actId="478"/>
          <ac:picMkLst>
            <pc:docMk/>
            <pc:sldMk cId="1828483469" sldId="264"/>
            <ac:picMk id="18" creationId="{D19F6703-ADAD-4A75-B53D-891D2D3B1EA5}"/>
          </ac:picMkLst>
        </pc:picChg>
      </pc:sldChg>
      <pc:sldChg chg="delSp modSp mod modAnim">
        <pc:chgData name="Kuan Cheng" userId="85f134d9dbb33a9b" providerId="LiveId" clId="{C9FA5BE0-4DC2-4998-AE3F-ECF16C0C0CAE}" dt="2021-05-21T04:26:29.285" v="456" actId="478"/>
        <pc:sldMkLst>
          <pc:docMk/>
          <pc:sldMk cId="1422436219" sldId="265"/>
        </pc:sldMkLst>
        <pc:picChg chg="mod ord">
          <ac:chgData name="Kuan Cheng" userId="85f134d9dbb33a9b" providerId="LiveId" clId="{C9FA5BE0-4DC2-4998-AE3F-ECF16C0C0CAE}" dt="2021-05-21T04:26:18.955" v="443" actId="108"/>
          <ac:picMkLst>
            <pc:docMk/>
            <pc:sldMk cId="1422436219" sldId="265"/>
            <ac:picMk id="4" creationId="{13B0EBB2-B194-4D7F-A681-54E5A51E26DC}"/>
          </ac:picMkLst>
        </pc:picChg>
        <pc:picChg chg="del mod">
          <ac:chgData name="Kuan Cheng" userId="85f134d9dbb33a9b" providerId="LiveId" clId="{C9FA5BE0-4DC2-4998-AE3F-ECF16C0C0CAE}" dt="2021-05-21T04:26:18.955" v="444" actId="478"/>
          <ac:picMkLst>
            <pc:docMk/>
            <pc:sldMk cId="1422436219" sldId="265"/>
            <ac:picMk id="7" creationId="{41330AFC-E632-4714-98A0-50557E5E3E35}"/>
          </ac:picMkLst>
        </pc:picChg>
        <pc:picChg chg="mod ord">
          <ac:chgData name="Kuan Cheng" userId="85f134d9dbb33a9b" providerId="LiveId" clId="{C9FA5BE0-4DC2-4998-AE3F-ECF16C0C0CAE}" dt="2021-05-21T04:26:29.284" v="455" actId="108"/>
          <ac:picMkLst>
            <pc:docMk/>
            <pc:sldMk cId="1422436219" sldId="265"/>
            <ac:picMk id="8" creationId="{F9671666-68D7-4C79-B810-D0D910DA82BB}"/>
          </ac:picMkLst>
        </pc:picChg>
        <pc:picChg chg="del mod">
          <ac:chgData name="Kuan Cheng" userId="85f134d9dbb33a9b" providerId="LiveId" clId="{C9FA5BE0-4DC2-4998-AE3F-ECF16C0C0CAE}" dt="2021-05-21T04:26:29.285" v="456" actId="478"/>
          <ac:picMkLst>
            <pc:docMk/>
            <pc:sldMk cId="1422436219" sldId="265"/>
            <ac:picMk id="9" creationId="{F84F405B-D3DE-4425-90DB-A5759517DAAF}"/>
          </ac:picMkLst>
        </pc:picChg>
      </pc:sldChg>
      <pc:sldChg chg="delSp modSp mod modAnim">
        <pc:chgData name="Kuan Cheng" userId="85f134d9dbb33a9b" providerId="LiveId" clId="{C9FA5BE0-4DC2-4998-AE3F-ECF16C0C0CAE}" dt="2021-05-21T04:26:59.185" v="497" actId="478"/>
        <pc:sldMkLst>
          <pc:docMk/>
          <pc:sldMk cId="3423683863" sldId="266"/>
        </pc:sldMkLst>
        <pc:picChg chg="del mod">
          <ac:chgData name="Kuan Cheng" userId="85f134d9dbb33a9b" providerId="LiveId" clId="{C9FA5BE0-4DC2-4998-AE3F-ECF16C0C0CAE}" dt="2021-05-21T04:26:40.923" v="471" actId="478"/>
          <ac:picMkLst>
            <pc:docMk/>
            <pc:sldMk cId="3423683863" sldId="266"/>
            <ac:picMk id="4" creationId="{773BC391-532B-4F45-8FD6-8D2C44AAD175}"/>
          </ac:picMkLst>
        </pc:picChg>
        <pc:picChg chg="del mod ord">
          <ac:chgData name="Kuan Cheng" userId="85f134d9dbb33a9b" providerId="LiveId" clId="{C9FA5BE0-4DC2-4998-AE3F-ECF16C0C0CAE}" dt="2021-05-21T04:26:59.185" v="497" actId="478"/>
          <ac:picMkLst>
            <pc:docMk/>
            <pc:sldMk cId="3423683863" sldId="266"/>
            <ac:picMk id="5" creationId="{CFFEFA62-36AD-402A-ADB3-5854A698A299}"/>
          </ac:picMkLst>
        </pc:picChg>
        <pc:picChg chg="mod ord">
          <ac:chgData name="Kuan Cheng" userId="85f134d9dbb33a9b" providerId="LiveId" clId="{C9FA5BE0-4DC2-4998-AE3F-ECF16C0C0CAE}" dt="2021-05-21T04:26:40.923" v="470" actId="108"/>
          <ac:picMkLst>
            <pc:docMk/>
            <pc:sldMk cId="3423683863" sldId="266"/>
            <ac:picMk id="7" creationId="{F17B2C68-3B02-4491-9774-958F8EC8EDE0}"/>
          </ac:picMkLst>
        </pc:picChg>
        <pc:picChg chg="mod ord">
          <ac:chgData name="Kuan Cheng" userId="85f134d9dbb33a9b" providerId="LiveId" clId="{C9FA5BE0-4DC2-4998-AE3F-ECF16C0C0CAE}" dt="2021-05-21T04:26:48.760" v="484" actId="108"/>
          <ac:picMkLst>
            <pc:docMk/>
            <pc:sldMk cId="3423683863" sldId="266"/>
            <ac:picMk id="9" creationId="{9004590C-0E10-4F73-846E-4310C6A4BA36}"/>
          </ac:picMkLst>
        </pc:picChg>
        <pc:picChg chg="del mod">
          <ac:chgData name="Kuan Cheng" userId="85f134d9dbb33a9b" providerId="LiveId" clId="{C9FA5BE0-4DC2-4998-AE3F-ECF16C0C0CAE}" dt="2021-05-21T04:26:48.760" v="485" actId="478"/>
          <ac:picMkLst>
            <pc:docMk/>
            <pc:sldMk cId="3423683863" sldId="266"/>
            <ac:picMk id="10" creationId="{5160E92B-423E-40EA-A8FF-A00898A6CC05}"/>
          </ac:picMkLst>
        </pc:picChg>
        <pc:picChg chg="mod ord">
          <ac:chgData name="Kuan Cheng" userId="85f134d9dbb33a9b" providerId="LiveId" clId="{C9FA5BE0-4DC2-4998-AE3F-ECF16C0C0CAE}" dt="2021-05-21T04:26:59.185" v="496" actId="108"/>
          <ac:picMkLst>
            <pc:docMk/>
            <pc:sldMk cId="3423683863" sldId="266"/>
            <ac:picMk id="13" creationId="{04B5DC03-E447-46A7-A670-735ABE1C99EB}"/>
          </ac:picMkLst>
        </pc:picChg>
        <pc:picChg chg="del mod">
          <ac:chgData name="Kuan Cheng" userId="85f134d9dbb33a9b" providerId="LiveId" clId="{C9FA5BE0-4DC2-4998-AE3F-ECF16C0C0CAE}" dt="2021-05-21T03:53:52.711" v="83" actId="478"/>
          <ac:picMkLst>
            <pc:docMk/>
            <pc:sldMk cId="3423683863" sldId="266"/>
            <ac:picMk id="14" creationId="{0FA3EF12-A9B7-4D9E-9ED4-D3B0711DA9FA}"/>
          </ac:picMkLst>
        </pc:picChg>
      </pc:sldChg>
      <pc:sldChg chg="delSp modSp mod modAnim">
        <pc:chgData name="Kuan Cheng" userId="85f134d9dbb33a9b" providerId="LiveId" clId="{C9FA5BE0-4DC2-4998-AE3F-ECF16C0C0CAE}" dt="2021-05-21T04:27:18.460" v="525" actId="478"/>
        <pc:sldMkLst>
          <pc:docMk/>
          <pc:sldMk cId="3926270189" sldId="267"/>
        </pc:sldMkLst>
        <pc:picChg chg="del mod ord">
          <ac:chgData name="Kuan Cheng" userId="85f134d9dbb33a9b" providerId="LiveId" clId="{C9FA5BE0-4DC2-4998-AE3F-ECF16C0C0CAE}" dt="2021-05-21T04:27:05.737" v="513" actId="478"/>
          <ac:picMkLst>
            <pc:docMk/>
            <pc:sldMk cId="3926270189" sldId="267"/>
            <ac:picMk id="4" creationId="{653506D7-CE24-4334-ADE6-30F7DF309440}"/>
          </ac:picMkLst>
        </pc:picChg>
        <pc:picChg chg="del mod">
          <ac:chgData name="Kuan Cheng" userId="85f134d9dbb33a9b" providerId="LiveId" clId="{C9FA5BE0-4DC2-4998-AE3F-ECF16C0C0CAE}" dt="2021-05-21T03:54:47.838" v="104" actId="478"/>
          <ac:picMkLst>
            <pc:docMk/>
            <pc:sldMk cId="3926270189" sldId="267"/>
            <ac:picMk id="5" creationId="{1C13F63A-4452-446E-8D68-D866FFF88138}"/>
          </ac:picMkLst>
        </pc:picChg>
        <pc:picChg chg="mod ord">
          <ac:chgData name="Kuan Cheng" userId="85f134d9dbb33a9b" providerId="LiveId" clId="{C9FA5BE0-4DC2-4998-AE3F-ECF16C0C0CAE}" dt="2021-05-21T04:27:05.737" v="512" actId="108"/>
          <ac:picMkLst>
            <pc:docMk/>
            <pc:sldMk cId="3926270189" sldId="267"/>
            <ac:picMk id="7" creationId="{45D0DEBA-1E49-442F-9E0E-D087285CAB6F}"/>
          </ac:picMkLst>
        </pc:picChg>
        <pc:picChg chg="mod ord">
          <ac:chgData name="Kuan Cheng" userId="85f134d9dbb33a9b" providerId="LiveId" clId="{C9FA5BE0-4DC2-4998-AE3F-ECF16C0C0CAE}" dt="2021-05-21T04:27:18.460" v="524" actId="108"/>
          <ac:picMkLst>
            <pc:docMk/>
            <pc:sldMk cId="3926270189" sldId="267"/>
            <ac:picMk id="10" creationId="{A8576C2F-0796-46D9-B40C-95697202F5D3}"/>
          </ac:picMkLst>
        </pc:picChg>
        <pc:picChg chg="del mod">
          <ac:chgData name="Kuan Cheng" userId="85f134d9dbb33a9b" providerId="LiveId" clId="{C9FA5BE0-4DC2-4998-AE3F-ECF16C0C0CAE}" dt="2021-05-21T04:27:18.460" v="525" actId="478"/>
          <ac:picMkLst>
            <pc:docMk/>
            <pc:sldMk cId="3926270189" sldId="267"/>
            <ac:picMk id="15" creationId="{8CFDBA2C-3393-482D-92EB-7DC06F76A7BE}"/>
          </ac:picMkLst>
        </pc:picChg>
      </pc:sldChg>
      <pc:sldChg chg="delSp modSp mod modAnim">
        <pc:chgData name="Kuan Cheng" userId="85f134d9dbb33a9b" providerId="LiveId" clId="{C9FA5BE0-4DC2-4998-AE3F-ECF16C0C0CAE}" dt="2021-05-21T04:27:24.036" v="540" actId="478"/>
        <pc:sldMkLst>
          <pc:docMk/>
          <pc:sldMk cId="777374593" sldId="268"/>
        </pc:sldMkLst>
        <pc:picChg chg="del mod">
          <ac:chgData name="Kuan Cheng" userId="85f134d9dbb33a9b" providerId="LiveId" clId="{C9FA5BE0-4DC2-4998-AE3F-ECF16C0C0CAE}" dt="2021-05-21T03:59:21.338" v="123" actId="478"/>
          <ac:picMkLst>
            <pc:docMk/>
            <pc:sldMk cId="777374593" sldId="268"/>
            <ac:picMk id="4" creationId="{F60DE2D7-C548-4F51-AC9B-A8F294BA1376}"/>
          </ac:picMkLst>
        </pc:picChg>
        <pc:picChg chg="del mod ord">
          <ac:chgData name="Kuan Cheng" userId="85f134d9dbb33a9b" providerId="LiveId" clId="{C9FA5BE0-4DC2-4998-AE3F-ECF16C0C0CAE}" dt="2021-05-21T04:27:24.036" v="540" actId="478"/>
          <ac:picMkLst>
            <pc:docMk/>
            <pc:sldMk cId="777374593" sldId="268"/>
            <ac:picMk id="6" creationId="{A46ED600-9184-4495-A086-A079F9D5915E}"/>
          </ac:picMkLst>
        </pc:picChg>
        <pc:picChg chg="mod ord">
          <ac:chgData name="Kuan Cheng" userId="85f134d9dbb33a9b" providerId="LiveId" clId="{C9FA5BE0-4DC2-4998-AE3F-ECF16C0C0CAE}" dt="2021-05-21T04:27:24.035" v="539" actId="108"/>
          <ac:picMkLst>
            <pc:docMk/>
            <pc:sldMk cId="777374593" sldId="268"/>
            <ac:picMk id="10" creationId="{AE544170-9CBA-447C-B760-B99168A04A66}"/>
          </ac:picMkLst>
        </pc:picChg>
      </pc:sldChg>
      <pc:sldChg chg="delSp modSp mod modAnim">
        <pc:chgData name="Kuan Cheng" userId="85f134d9dbb33a9b" providerId="LiveId" clId="{C9FA5BE0-4DC2-4998-AE3F-ECF16C0C0CAE}" dt="2021-05-21T04:28:00.860" v="581" actId="478"/>
        <pc:sldMkLst>
          <pc:docMk/>
          <pc:sldMk cId="1452586707" sldId="269"/>
        </pc:sldMkLst>
        <pc:picChg chg="del mod ord">
          <ac:chgData name="Kuan Cheng" userId="85f134d9dbb33a9b" providerId="LiveId" clId="{C9FA5BE0-4DC2-4998-AE3F-ECF16C0C0CAE}" dt="2021-05-21T04:27:53.190" v="569" actId="478"/>
          <ac:picMkLst>
            <pc:docMk/>
            <pc:sldMk cId="1452586707" sldId="269"/>
            <ac:picMk id="4" creationId="{94666A9B-4EB3-4126-99CA-13B64D97BDD1}"/>
          </ac:picMkLst>
        </pc:picChg>
        <pc:picChg chg="mod ord">
          <ac:chgData name="Kuan Cheng" userId="85f134d9dbb33a9b" providerId="LiveId" clId="{C9FA5BE0-4DC2-4998-AE3F-ECF16C0C0CAE}" dt="2021-05-21T04:27:38.239" v="554" actId="108"/>
          <ac:picMkLst>
            <pc:docMk/>
            <pc:sldMk cId="1452586707" sldId="269"/>
            <ac:picMk id="6" creationId="{1F666FC4-CEB5-42DD-8762-7C9780708A17}"/>
          </ac:picMkLst>
        </pc:picChg>
        <pc:picChg chg="del mod">
          <ac:chgData name="Kuan Cheng" userId="85f134d9dbb33a9b" providerId="LiveId" clId="{C9FA5BE0-4DC2-4998-AE3F-ECF16C0C0CAE}" dt="2021-05-21T04:27:38.240" v="555" actId="478"/>
          <ac:picMkLst>
            <pc:docMk/>
            <pc:sldMk cId="1452586707" sldId="269"/>
            <ac:picMk id="7" creationId="{C543AD42-1518-4A06-BEB5-80BC86C38621}"/>
          </ac:picMkLst>
        </pc:picChg>
        <pc:picChg chg="del mod">
          <ac:chgData name="Kuan Cheng" userId="85f134d9dbb33a9b" providerId="LiveId" clId="{C9FA5BE0-4DC2-4998-AE3F-ECF16C0C0CAE}" dt="2021-05-21T03:59:51.619" v="139" actId="478"/>
          <ac:picMkLst>
            <pc:docMk/>
            <pc:sldMk cId="1452586707" sldId="269"/>
            <ac:picMk id="9" creationId="{20B86C46-1E33-4B3C-BEE0-133D1B082C6F}"/>
          </ac:picMkLst>
        </pc:picChg>
        <pc:picChg chg="mod ord">
          <ac:chgData name="Kuan Cheng" userId="85f134d9dbb33a9b" providerId="LiveId" clId="{C9FA5BE0-4DC2-4998-AE3F-ECF16C0C0CAE}" dt="2021-05-21T04:27:53.189" v="568" actId="108"/>
          <ac:picMkLst>
            <pc:docMk/>
            <pc:sldMk cId="1452586707" sldId="269"/>
            <ac:picMk id="10" creationId="{E19154F7-B853-4F2C-BB3E-CC345A79175B}"/>
          </ac:picMkLst>
        </pc:picChg>
        <pc:picChg chg="mod ord">
          <ac:chgData name="Kuan Cheng" userId="85f134d9dbb33a9b" providerId="LiveId" clId="{C9FA5BE0-4DC2-4998-AE3F-ECF16C0C0CAE}" dt="2021-05-21T04:28:00.859" v="580" actId="108"/>
          <ac:picMkLst>
            <pc:docMk/>
            <pc:sldMk cId="1452586707" sldId="269"/>
            <ac:picMk id="12" creationId="{F5197D2D-C6C8-4888-A8E5-0F1197DA505C}"/>
          </ac:picMkLst>
        </pc:picChg>
        <pc:picChg chg="del mod">
          <ac:chgData name="Kuan Cheng" userId="85f134d9dbb33a9b" providerId="LiveId" clId="{C9FA5BE0-4DC2-4998-AE3F-ECF16C0C0CAE}" dt="2021-05-21T04:28:00.860" v="581" actId="478"/>
          <ac:picMkLst>
            <pc:docMk/>
            <pc:sldMk cId="1452586707" sldId="269"/>
            <ac:picMk id="15" creationId="{192F998E-E762-473B-ADF5-152E6FEB27D5}"/>
          </ac:picMkLst>
        </pc:picChg>
      </pc:sldChg>
      <pc:sldChg chg="delSp modSp mod modAnim">
        <pc:chgData name="Kuan Cheng" userId="85f134d9dbb33a9b" providerId="LiveId" clId="{C9FA5BE0-4DC2-4998-AE3F-ECF16C0C0CAE}" dt="2021-05-21T04:28:19.555" v="606" actId="478"/>
        <pc:sldMkLst>
          <pc:docMk/>
          <pc:sldMk cId="2324711111" sldId="270"/>
        </pc:sldMkLst>
        <pc:picChg chg="mod ord">
          <ac:chgData name="Kuan Cheng" userId="85f134d9dbb33a9b" providerId="LiveId" clId="{C9FA5BE0-4DC2-4998-AE3F-ECF16C0C0CAE}" dt="2021-05-21T04:28:06.261" v="593" actId="108"/>
          <ac:picMkLst>
            <pc:docMk/>
            <pc:sldMk cId="2324711111" sldId="270"/>
            <ac:picMk id="4" creationId="{BBF75C2D-14DD-4EF3-929A-F21C34F9065B}"/>
          </ac:picMkLst>
        </pc:picChg>
        <pc:picChg chg="del mod">
          <ac:chgData name="Kuan Cheng" userId="85f134d9dbb33a9b" providerId="LiveId" clId="{C9FA5BE0-4DC2-4998-AE3F-ECF16C0C0CAE}" dt="2021-05-21T04:28:06.261" v="594" actId="478"/>
          <ac:picMkLst>
            <pc:docMk/>
            <pc:sldMk cId="2324711111" sldId="270"/>
            <ac:picMk id="7" creationId="{5D0F726E-DC1B-48AD-A23D-E4B637B028BC}"/>
          </ac:picMkLst>
        </pc:picChg>
        <pc:picChg chg="mod ord">
          <ac:chgData name="Kuan Cheng" userId="85f134d9dbb33a9b" providerId="LiveId" clId="{C9FA5BE0-4DC2-4998-AE3F-ECF16C0C0CAE}" dt="2021-05-21T04:28:19.555" v="605" actId="108"/>
          <ac:picMkLst>
            <pc:docMk/>
            <pc:sldMk cId="2324711111" sldId="270"/>
            <ac:picMk id="8" creationId="{420DA27D-4F14-4771-A1CB-6E8831A4CB59}"/>
          </ac:picMkLst>
        </pc:picChg>
        <pc:picChg chg="del mod">
          <ac:chgData name="Kuan Cheng" userId="85f134d9dbb33a9b" providerId="LiveId" clId="{C9FA5BE0-4DC2-4998-AE3F-ECF16C0C0CAE}" dt="2021-05-21T04:28:19.555" v="606" actId="478"/>
          <ac:picMkLst>
            <pc:docMk/>
            <pc:sldMk cId="2324711111" sldId="270"/>
            <ac:picMk id="9" creationId="{35596A38-7AE6-41EF-A7A2-CB7B29F280AE}"/>
          </ac:picMkLst>
        </pc:picChg>
      </pc:sldChg>
      <pc:sldChg chg="modSp mod modAnim">
        <pc:chgData name="Kuan Cheng" userId="85f134d9dbb33a9b" providerId="LiveId" clId="{C9FA5BE0-4DC2-4998-AE3F-ECF16C0C0CAE}" dt="2021-05-21T04:03:20.611" v="149" actId="5793"/>
        <pc:sldMkLst>
          <pc:docMk/>
          <pc:sldMk cId="3888841797" sldId="271"/>
        </pc:sldMkLst>
        <pc:spChg chg="mod">
          <ac:chgData name="Kuan Cheng" userId="85f134d9dbb33a9b" providerId="LiveId" clId="{C9FA5BE0-4DC2-4998-AE3F-ECF16C0C0CAE}" dt="2021-05-21T04:03:20.611" v="149" actId="5793"/>
          <ac:spMkLst>
            <pc:docMk/>
            <pc:sldMk cId="3888841797" sldId="271"/>
            <ac:spMk id="3" creationId="{5FE5570F-908B-4173-92FE-E82630987DB1}"/>
          </ac:spMkLst>
        </pc:spChg>
      </pc:sldChg>
      <pc:sldChg chg="delSp modSp new mod ord modTransition modAnim">
        <pc:chgData name="Kuan Cheng" userId="85f134d9dbb33a9b" providerId="LiveId" clId="{C9FA5BE0-4DC2-4998-AE3F-ECF16C0C0CAE}" dt="2021-05-21T04:29:45.636" v="611"/>
        <pc:sldMkLst>
          <pc:docMk/>
          <pc:sldMk cId="2005923275" sldId="272"/>
        </pc:sldMkLst>
        <pc:spChg chg="mod">
          <ac:chgData name="Kuan Cheng" userId="85f134d9dbb33a9b" providerId="LiveId" clId="{C9FA5BE0-4DC2-4998-AE3F-ECF16C0C0CAE}" dt="2021-05-21T04:16:39.618" v="164" actId="20577"/>
          <ac:spMkLst>
            <pc:docMk/>
            <pc:sldMk cId="2005923275" sldId="272"/>
            <ac:spMk id="2" creationId="{A711E897-637A-489D-B4FD-DF61393B7461}"/>
          </ac:spMkLst>
        </pc:spChg>
        <pc:spChg chg="del">
          <ac:chgData name="Kuan Cheng" userId="85f134d9dbb33a9b" providerId="LiveId" clId="{C9FA5BE0-4DC2-4998-AE3F-ECF16C0C0CAE}" dt="2021-05-21T04:16:46.522" v="165" actId="478"/>
          <ac:spMkLst>
            <pc:docMk/>
            <pc:sldMk cId="2005923275" sldId="272"/>
            <ac:spMk id="3" creationId="{9A733CD7-C81D-465E-A55E-254F961BB7FF}"/>
          </ac:spMkLst>
        </pc:spChg>
        <pc:picChg chg="mod">
          <ac:chgData name="Kuan Cheng" userId="85f134d9dbb33a9b" providerId="LiveId" clId="{C9FA5BE0-4DC2-4998-AE3F-ECF16C0C0CAE}" dt="2021-05-21T04:18:05.361" v="172" actId="1076"/>
          <ac:picMkLst>
            <pc:docMk/>
            <pc:sldMk cId="2005923275" sldId="272"/>
            <ac:picMk id="5" creationId="{11C7E417-33EC-4550-9D35-11FD73233E6D}"/>
          </ac:picMkLst>
        </pc:picChg>
        <pc:picChg chg="mod">
          <ac:chgData name="Kuan Cheng" userId="85f134d9dbb33a9b" providerId="LiveId" clId="{C9FA5BE0-4DC2-4998-AE3F-ECF16C0C0CAE}" dt="2021-05-21T04:18:53.291" v="179" actId="1076"/>
          <ac:picMkLst>
            <pc:docMk/>
            <pc:sldMk cId="2005923275" sldId="272"/>
            <ac:picMk id="7" creationId="{AB3EFEAF-24EA-4DC3-8A04-E2CF67F0344C}"/>
          </ac:picMkLst>
        </pc:picChg>
        <pc:picChg chg="mod">
          <ac:chgData name="Kuan Cheng" userId="85f134d9dbb33a9b" providerId="LiveId" clId="{C9FA5BE0-4DC2-4998-AE3F-ECF16C0C0CAE}" dt="2021-05-21T04:20:57.051" v="186" actId="1076"/>
          <ac:picMkLst>
            <pc:docMk/>
            <pc:sldMk cId="2005923275" sldId="272"/>
            <ac:picMk id="9" creationId="{43B18449-80C0-4FE6-BDBF-B53FEB86A290}"/>
          </ac:picMkLst>
        </pc:picChg>
        <pc:picChg chg="del mod">
          <ac:chgData name="Kuan Cheng" userId="85f134d9dbb33a9b" providerId="LiveId" clId="{C9FA5BE0-4DC2-4998-AE3F-ECF16C0C0CAE}" dt="2021-05-21T04:21:40.978" v="205" actId="478"/>
          <ac:picMkLst>
            <pc:docMk/>
            <pc:sldMk cId="2005923275" sldId="272"/>
            <ac:picMk id="11" creationId="{F770EC02-41DD-48DD-A538-E9486CF3E0A0}"/>
          </ac:picMkLst>
        </pc:picChg>
        <pc:picChg chg="mod ord">
          <ac:chgData name="Kuan Cheng" userId="85f134d9dbb33a9b" providerId="LiveId" clId="{C9FA5BE0-4DC2-4998-AE3F-ECF16C0C0CAE}" dt="2021-05-21T04:21:44.430" v="206" actId="1076"/>
          <ac:picMkLst>
            <pc:docMk/>
            <pc:sldMk cId="2005923275" sldId="272"/>
            <ac:picMk id="13" creationId="{AA541EEB-E078-4F51-8B56-48F3DAE9DB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78FC7-84A5-40D2-9927-D988833353D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5AF0B-78BD-4AB5-91A1-32056915E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3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AF0B-78BD-4AB5-91A1-32056915E5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8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B01DF-BF95-459B-A45D-815AB6731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FEEA2D-A522-4019-981D-B83141688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2EC68-56AF-4B7B-BA10-B5D10E2E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695AE-3148-4B3D-9DB6-6E2CDFED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A5717-51E2-4D06-9405-EE37BCCD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27998-715A-4B6B-80BA-F08B745D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FFB2D2-945D-48C0-A725-D4236986C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55164-E128-488D-819E-5D002323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94A59-1CD2-4BD5-9378-F6DFC0E1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C2C7A-56E9-46B7-B6A8-D8973A94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9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483C1E-ADD7-4953-B749-45D48D091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0493D-7130-4AA4-9A53-82142FC20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EB790-D8A2-40E3-9B46-E168B03A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A720E-1927-4321-80FC-5CF709FA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3E9FC-F495-4AFE-89A4-D80184A5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948C4-F376-43C2-B51B-0891A8D2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C4BF-93F3-4EC3-9819-F63B3706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6EA48-6B13-438B-B276-551EF81E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24327-12C7-41E0-B275-5F557B2A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37E65-ECEA-4A86-8FB0-4E30C2A5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6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742E7-69B2-49D6-8F23-6F34B744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79FEA-659C-4263-9D81-1AFAC2D65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AE5C8-31CD-4067-8E1A-28166A14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6AEF4-7A39-44F2-8169-AFEC2761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ADB02-F810-4BE7-86C7-C293F4EF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4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C1246-DBD8-4939-8B3E-868C207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D01F8-9123-4713-B0CB-F91AC9645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AA70A-6CDB-4268-A532-7C96CB8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18194-9E84-44C6-AFDF-FFAE99CB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62A3D-3F77-4454-AAA5-BB9ADFEF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1C7D6-A3AE-4A9D-8293-7DDBF0A5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4B2C4-655B-40EB-9905-E7627702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F5B56-E9C1-45BF-A029-EEBD93FE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B6B01-AE3F-4B63-9419-98E0D8DEA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C62C9E-C7E9-4AED-94BC-1C66788DA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6E0D11-149F-40FA-9CB4-33B1E1FE9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82FD2C-FC22-40A0-8C2E-1AD74446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4C0CA1-9C5A-47B9-B832-AA10D329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213A06-FE4D-42C9-A8B5-A22DCEE2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D3DC-F1E5-4473-8E48-3D70D4D7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AA96B8-D9DA-4DFA-949F-EA2B3FE4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1831BF-211A-4043-9C6B-A0C1EEAB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3D0909-8936-4F96-9DAF-26CFB4C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4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5457E-281E-44D3-928E-6193A7D6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D0047F-BB4B-4AD4-8F84-4B9DBA2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8825A4-15F9-4BE0-9242-04F0FF11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A9862-F84B-4BCC-AE02-1E190A7A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03B44-715F-434D-B55A-2E97AF35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DCC95-18B4-4641-82C6-A1F6D421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BA22F-1A19-4C0E-B189-47305BB5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6BD6C-5F42-4695-9147-8C09217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BE2B5-06B2-4942-8A46-E464E6E7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1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CB180-C453-450C-B043-214CCB44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FB44CA-163B-41C3-B15C-0B7AC446F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BB007-80C4-4926-A5BC-03F13BF0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9D2E0-8CEE-4AA7-93DB-BA49CEA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8D646-E36A-44D9-9CC3-EB845C18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8ECD2-5F97-4FF1-B9FD-FED76639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9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EA55A1-4698-4D3A-8CB4-A34316C8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32225-AD37-4698-ABA8-B600939F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93222-BF91-4D34-87C1-8AC60563F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8963-D3C6-46C8-AD8D-9F5A6DE53EA0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3BF5F-1215-49AD-B7FD-708D9CD3F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3E3D6-1C84-4422-941C-B405466BD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4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7.png"/><Relationship Id="rId5" Type="http://schemas.openxmlformats.org/officeDocument/2006/relationships/tags" Target="../tags/tag19.xml"/><Relationship Id="rId10" Type="http://schemas.openxmlformats.org/officeDocument/2006/relationships/image" Target="../media/image16.png"/><Relationship Id="rId4" Type="http://schemas.openxmlformats.org/officeDocument/2006/relationships/tags" Target="../tags/tag18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3.xml"/><Relationship Id="rId7" Type="http://schemas.openxmlformats.org/officeDocument/2006/relationships/image" Target="../media/image2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7.xml"/><Relationship Id="rId7" Type="http://schemas.openxmlformats.org/officeDocument/2006/relationships/image" Target="../media/image2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29.xml"/><Relationship Id="rId10" Type="http://schemas.openxmlformats.org/officeDocument/2006/relationships/image" Target="../media/image26.png"/><Relationship Id="rId4" Type="http://schemas.openxmlformats.org/officeDocument/2006/relationships/tags" Target="../tags/tag28.xm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2.xml"/><Relationship Id="rId7" Type="http://schemas.openxmlformats.org/officeDocument/2006/relationships/image" Target="../media/image2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6.xml"/><Relationship Id="rId7" Type="http://schemas.openxmlformats.org/officeDocument/2006/relationships/image" Target="../media/image3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5.png"/><Relationship Id="rId4" Type="http://schemas.openxmlformats.org/officeDocument/2006/relationships/tags" Target="../tags/tag37.xml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4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46.xml"/><Relationship Id="rId7" Type="http://schemas.openxmlformats.org/officeDocument/2006/relationships/image" Target="../media/image42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7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/>
              <a:t>Boolean Circuits 1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B22BD-8C72-4C83-83DC-B5E08A8F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Poly-Size Boolean Circuit</a:t>
            </a:r>
            <a:endParaRPr lang="zh-CN" altLang="en-US" dirty="0"/>
          </a:p>
        </p:txBody>
      </p:sp>
      <p:pic>
        <p:nvPicPr>
          <p:cNvPr id="4" name="图片 3" descr="\documentclass{article}&#10;\usepackage{amsmath, amsfonts}&#10;\pagestyle{empty}&#10;\begin{document}&#10;&#10;\begin{itemize}&#10;&#10;\item   Definition: P/poly is the class of languages decidable by poly-size circuits.&#10;&#10;P/poly $= \bigcup_{c\geq 0} Size(n^c)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1EB091F-5DB3-4A8C-BA9E-4DFBAF5779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160"/>
            <a:ext cx="9974857" cy="844800"/>
          </a:xfrm>
          <a:prstGeom prst="rect">
            <a:avLst/>
          </a:prstGeom>
        </p:spPr>
      </p:pic>
      <p:pic>
        <p:nvPicPr>
          <p:cNvPr id="6" name="图片 5" descr="\documentclass{article}&#10;\usepackage{amsmath, amsfonts}&#10;\pagestyle{empty}&#10;\begin{document}&#10;&#10;\begin{itemize}&#10;&#10;\item Theorem: P $\subseteq$ P/poly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95ACFF7-E613-4D4E-8AB2-87D9F41180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2960"/>
            <a:ext cx="3298743" cy="305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26C140-5F8B-4B13-8342-BAE03ECA534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622804"/>
            <a:ext cx="9973029" cy="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3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5FA5E-A012-48FD-8840-75298897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Poly-Size Boolean Circuit </a:t>
            </a:r>
            <a:endParaRPr lang="zh-CN" altLang="en-US" dirty="0"/>
          </a:p>
        </p:txBody>
      </p:sp>
      <p:pic>
        <p:nvPicPr>
          <p:cNvPr id="6" name="图片 5" descr="\documentclass{article}&#10;\usepackage{amsmath, amsfonts}&#10;\pagestyle{empty}&#10;\begin{document}&#10;&#10;\begin{itemize}&#10;&#10;\item Theorem: P $\subseteq$ P/poly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92C94DC-A43E-4C65-8417-D0D92854D3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1" y="1796922"/>
            <a:ext cx="3298743" cy="3053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D9F5D0-C19A-44F5-B38F-AAAC367284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2" y="2590560"/>
            <a:ext cx="9994973" cy="698514"/>
          </a:xfrm>
          <a:prstGeom prst="rect">
            <a:avLst/>
          </a:prstGeom>
        </p:spPr>
      </p:pic>
      <p:pic>
        <p:nvPicPr>
          <p:cNvPr id="10" name="图片 9" descr="\documentclass{article}&#10;\usepackage{amsmath, amsfonts}&#10;\pagestyle{empty}&#10;\begin{document}&#10;&#10;\begin{itemize}&#10;&#10;\item Each one can be computed from the previous one by using an $O(T(n))$ size CNF, and&#10;the output can be computed from $C_{T(n)}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B8AFCAE-1268-4BE0-B8A7-E9B4B490AFA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1" y="3779170"/>
            <a:ext cx="9973029" cy="700343"/>
          </a:xfrm>
          <a:prstGeom prst="rect">
            <a:avLst/>
          </a:prstGeom>
        </p:spPr>
      </p:pic>
      <p:pic>
        <p:nvPicPr>
          <p:cNvPr id="12" name="图片 11" descr="\documentclass{article}&#10;\usepackage{amsmath, amsfonts}&#10;\pagestyle{empty}&#10;\begin{document}&#10;&#10;\begin{itemize}&#10;&#10;\item  This gives a circuit of size $O(T(n)^2)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735B963-E13C-4912-B015-4129B995AEF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1" y="4967780"/>
            <a:ext cx="5152914" cy="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B8579-C966-42D5-9B7E-67A69EB4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Poly-Size Boolean Circuit</a:t>
            </a:r>
            <a:endParaRPr lang="zh-CN" altLang="en-US" dirty="0"/>
          </a:p>
        </p:txBody>
      </p:sp>
      <p:pic>
        <p:nvPicPr>
          <p:cNvPr id="4" name="图片 3" descr="\documentclass{article}&#10;\usepackage{amsmath, amsfonts}&#10;\pagestyle{empty}&#10;\begin{document}&#10;&#10;\begin{itemize}&#10;&#10;\item Theorem: P $\subseteq$ P/poly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2D7E821F-5CFB-48BE-B252-BBC74D26BD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1" y="1796922"/>
            <a:ext cx="3298743" cy="305371"/>
          </a:xfrm>
          <a:prstGeom prst="rect">
            <a:avLst/>
          </a:prstGeom>
        </p:spPr>
      </p:pic>
      <p:pic>
        <p:nvPicPr>
          <p:cNvPr id="6" name="图片 5" descr="\documentclass{article}&#10;\usepackage{amsmath, amsfonts}&#10;\pagestyle{empty}&#10;\begin{document}&#10;&#10;\begin{itemize}&#10;&#10;\item  Note that the depth of the circuit is also $O(T(n))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E68E849-B12E-4B05-AEC3-24D239ED39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1" y="2795099"/>
            <a:ext cx="6963200" cy="3053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BB83E3-5410-4D8D-8D26-4A6DB9CB59B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1" y="3793276"/>
            <a:ext cx="9998628" cy="6418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C7991B-A1AF-48AB-A9F4-803E90DD259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4" y="5129739"/>
            <a:ext cx="5920914" cy="2194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80E121-E5BE-414D-9FED-8355EFA34BE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16" y="5792374"/>
            <a:ext cx="3960837" cy="2514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B93B830-4AB9-4730-9853-8DE681C7702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49" y="5792374"/>
            <a:ext cx="1763352" cy="2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88EAC-4024-40EF-BB42-6ADFDE92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Poly-Size Boolean Circuit</a:t>
            </a:r>
            <a:endParaRPr lang="zh-CN" altLang="en-US" dirty="0"/>
          </a:p>
        </p:txBody>
      </p:sp>
      <p:pic>
        <p:nvPicPr>
          <p:cNvPr id="4" name="图片 3" descr="\documentclass{article}&#10;\usepackage{amsmath, amsfonts}&#10;\pagestyle{empty}&#10;\begin{document}&#10;&#10;\begin{itemize}&#10;&#10;\item Theorem: P $\subseteq$ P/poly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B61F7FD-6193-43C5-A9A0-1D96BD5C27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1" y="1796922"/>
            <a:ext cx="3298743" cy="3053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9BBED3-DF4D-4774-9912-C6499BB5B4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2" y="2639985"/>
            <a:ext cx="10016915" cy="652800"/>
          </a:xfrm>
          <a:prstGeom prst="rect">
            <a:avLst/>
          </a:prstGeom>
        </p:spPr>
      </p:pic>
      <p:pic>
        <p:nvPicPr>
          <p:cNvPr id="8" name="图片 7" descr="\documentclass{article}&#10;\usepackage{amsmath, amsfonts}&#10;\pagestyle{empty}&#10;\begin{document}&#10;&#10;\begin{itemize}&#10;&#10;\item  Claim: Let $L \subseteq \{0, 1\}^*$ be any unary language, i.e., $L \subseteq \{1^n, n \in N\}$. Then $L \in $ P/poly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795D199-F96C-473F-A68E-D6B47ECCD9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1" y="3832306"/>
            <a:ext cx="9974857" cy="669257"/>
          </a:xfrm>
          <a:prstGeom prst="rect">
            <a:avLst/>
          </a:prstGeom>
        </p:spPr>
      </p:pic>
      <p:pic>
        <p:nvPicPr>
          <p:cNvPr id="10" name="图片 9" descr="\documentclass{article}&#10;\usepackage{amsmath, amsfonts}&#10;\pagestyle{empty}&#10;\begin{document}&#10;&#10;\begin{itemize}&#10;&#10;\item  Proof: for every $n \in $ N, construct a different circuit $C_n$. If $1^n \in L$, then $C_n$ is the AND&#10;of all input bits; otherwise $C_n$ just outputs 0.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B789305-AADC-495B-A074-9023A0BF097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14" y="5039255"/>
            <a:ext cx="9994971" cy="6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0AD5A-5F2E-4438-B027-E28408E3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Poly-Size Boolean Circuit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  Any unary language is in P/poly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B622043-F935-4EF0-A177-6DC7446118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1910081"/>
            <a:ext cx="4695771" cy="3053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70B643-5A65-46C7-B5B7-8868E807B9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2753519"/>
            <a:ext cx="4174629" cy="276114"/>
          </a:xfrm>
          <a:prstGeom prst="rect">
            <a:avLst/>
          </a:prstGeom>
        </p:spPr>
      </p:pic>
      <p:pic>
        <p:nvPicPr>
          <p:cNvPr id="17" name="图片 16" descr="\documentclass{article}&#10;\usepackage{amsmath, amsfonts}&#10;\pagestyle{empty}&#10;\begin{document}&#10;&#10;\begin{itemize}&#10;&#10;\item  Example: UHALT$ = \{$  $1^n$, the binary expression of $n$ encodes a pair $\langle M, x\rangle$ such that&#10;TM $M$ halts on $x$. $\}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694FBD1-EC55-42BC-86B0-EBC3245AB2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3567700"/>
            <a:ext cx="9969371" cy="669257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HALT $\leq_m$ UHALT by the computable mapping $\langle M, x\rangle \mapsto 1^n$&#10;, $n$ is the binary expression of $\langle M, x\rangle$.&#10;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256B247-121A-4D8F-B86D-49023BF47E0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8" y="4775024"/>
            <a:ext cx="9993143" cy="6692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77238F-454C-4FC5-992D-61D6E1CDEAB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5982348"/>
            <a:ext cx="9791999" cy="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31C25-BD60-44A6-B11F-03872402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 Satisfiability: A Simple Version of Cook-Levin Theorem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 Boolean circuits can be used to give another proof of Cook-Levin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4ADE9E44-7009-4CFC-AC85-A33320953A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1" y="2021840"/>
            <a:ext cx="9020343" cy="276114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Definition: The language CKT-SAT $= \{ $ all circuits (string representation) that are&#10;satisfiable. $\}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18D0AC5-7A19-42CE-B376-66976289C2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1" y="3094372"/>
            <a:ext cx="9971201" cy="669256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Theorem: CKT-SAT is NP-complete.&#10;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39DAAFF-F92E-4C81-AF63-CA900F13C0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1" y="4560046"/>
            <a:ext cx="5235200" cy="276114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 Clearly CKT-SAT $\in$ NP (computing the output given the description of a circuit can&#10;be done in poly time)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8FD630B-E52B-4D62-9D27-627229FA2E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1" y="5632578"/>
            <a:ext cx="10016914" cy="6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0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B6655-6BEF-4C12-B399-68ADFD78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 Satisfiability 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Show that $ \forall L \in $ NP, $L \leq_p$ CKT-SAT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204AECED-EB46-40DC-8695-150AFFDCAA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1" y="1823959"/>
            <a:ext cx="5297371" cy="305371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$L \in$ NP  $\Rightarrow \exists$ a polynomial function $P: N \rightarrow N$ and a polynomial time TM $M$ s.t. $\forall x \in \{0, 1\}^*$, &#10;&#10;$x \in L$  iff $\exists u \in \{0, 1\}^{P(|x|)}$ s.t. $M(x, u)=1$.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E8269EE-27FB-4B91-881B-5AEA19BBAC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1" y="2560543"/>
            <a:ext cx="9991314" cy="11410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0634949-012B-4975-802A-267F469986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2" y="4132785"/>
            <a:ext cx="5926399" cy="786285"/>
          </a:xfrm>
          <a:prstGeom prst="rect">
            <a:avLst/>
          </a:prstGeom>
        </p:spPr>
      </p:pic>
      <p:pic>
        <p:nvPicPr>
          <p:cNvPr id="15" name="图片 14" descr="\documentclass{article}&#10;\usepackage{amsmath, amsfonts}&#10;\pagestyle{empty}&#10;\begin{document}&#10;&#10;\begin{itemize}&#10;&#10;\item  Thus $x \mapsto C_x$ is a poly-time reduction (computing $C_x$ in poly-time is shown before). 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2859389-E4BF-47A5-BF3D-2A097D4352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1" y="5350283"/>
            <a:ext cx="9991314" cy="6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C7516-0E36-4BC5-9F5E-DD30B813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 Satisfiability</a:t>
            </a:r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&#10;\begin{itemize}&#10;&#10;\item   Lemma: CKT-SAT $\leq_p$ SAT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7D71C84-E698-43C7-9C47-D7E520148C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2" y="2121409"/>
            <a:ext cx="4083200" cy="305371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 For every gate $v_i$ of $C_n$, introduce a variable $z_i$ and add a corresponding CNF.&#10;&#10;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160A67B-B191-499F-9143-1CAF9217FB7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3" y="3077602"/>
            <a:ext cx="9994971" cy="585143"/>
          </a:xfrm>
          <a:prstGeom prst="rect">
            <a:avLst/>
          </a:prstGeom>
        </p:spPr>
      </p:pic>
      <p:pic>
        <p:nvPicPr>
          <p:cNvPr id="15" name="图片 14" descr="\documentclass{article}&#10;\usepackage{amsmath, amsfonts}&#10;\pagestyle{empty}&#10;\begin{document}&#10;&#10;\begin{itemize}&#10;&#10;\item  Example: if $v_i = v_j \wedge v_k$ , add $z_i = z_j \wedge z_k$ and express it as a CNF. Finally, add the&#10;output variable (i.e., let the output=1)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F2187371-BA9F-4054-8742-B165E356A3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2" y="4313568"/>
            <a:ext cx="9973029" cy="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1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62BB7-4899-4994-ACCA-74489971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 Size for a Function 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 Any Boolean function on n bits can be computed by a Boolean circuit (CNF) of&#10;size at most $n2^n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F4A232E-341C-4DE6-8E00-4A2AE3B103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85" y="1899920"/>
            <a:ext cx="9985829" cy="658286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Can we do better?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BA4CFA2-D0C6-4D75-AC93-9DDA6500E2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85" y="3207743"/>
            <a:ext cx="2726400" cy="221257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Theorem: $\exists$ a Boolean function on $n$ bits (in fact, most such functions) that&#10;requires circuit size $\Omega(2^n/n)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7DEA797-4B18-41AE-A03C-DE0BC816EB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85" y="4299795"/>
            <a:ext cx="9969371" cy="6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90B8-0209-4CC1-82B9-3587A417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 Size for a Function </a:t>
            </a:r>
            <a:endParaRPr lang="zh-CN" altLang="en-US" dirty="0"/>
          </a:p>
        </p:txBody>
      </p:sp>
      <p:pic>
        <p:nvPicPr>
          <p:cNvPr id="4" name="图片 3" descr="\documentclass{article}&#10;\usepackage{amsmath, amsfonts}&#10;\pagestyle{empty}&#10;\begin{document}&#10;&#10;\begin{itemize}&#10;&#10;\item Theorem: $\exists$ a Boolean function on $n$ bits (in fact, most such functions) that&#10;requires circuit size $\Omega(2^n/n)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E7844BE-9CBB-4397-B388-1BAB461544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5" y="1780115"/>
            <a:ext cx="9969371" cy="669257"/>
          </a:xfrm>
          <a:prstGeom prst="rect">
            <a:avLst/>
          </a:prstGeom>
        </p:spPr>
      </p:pic>
      <p:pic>
        <p:nvPicPr>
          <p:cNvPr id="6" name="图片 5" descr="\documentclass{article}&#10;\usepackage{amsmath, amsfonts}&#10;\pagestyle{empty}&#10;\begin{document}&#10;&#10;\begin{itemize}&#10;&#10;\item Proof: By counting. The number of functions $f:\{0,1\}^n  \rightarrow \{0,1\}$ is $2^{2^n}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C7AFEB8-521B-4EAF-9038-6B29C270EAA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5" y="3081571"/>
            <a:ext cx="9910857" cy="3474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A9B9CD-8F77-4558-B49A-2A2829AD7BD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1" y="3895712"/>
            <a:ext cx="8991085" cy="614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4A90299-D4D0-494B-82C9-65F008EF4B7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1" y="4932033"/>
            <a:ext cx="6297600" cy="6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56E5-E752-42DB-B4C2-4D992326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5E9C5-E6FE-4162-9601-57FA5528B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circuit model </a:t>
            </a:r>
          </a:p>
          <a:p>
            <a:endParaRPr lang="en-US" altLang="zh-CN" dirty="0"/>
          </a:p>
          <a:p>
            <a:r>
              <a:rPr lang="en-US" altLang="zh-CN" dirty="0"/>
              <a:t>Complexity Measure: Circuit size </a:t>
            </a:r>
          </a:p>
          <a:p>
            <a:endParaRPr lang="en-US" altLang="zh-CN" dirty="0"/>
          </a:p>
          <a:p>
            <a:r>
              <a:rPr lang="en-US" altLang="zh-CN" dirty="0"/>
              <a:t>Circuit satisfiability</a:t>
            </a:r>
          </a:p>
          <a:p>
            <a:endParaRPr lang="en-US" altLang="zh-CN" dirty="0"/>
          </a:p>
          <a:p>
            <a:r>
              <a:rPr lang="en-US" altLang="zh-CN" dirty="0"/>
              <a:t>Size Hierarchy </a:t>
            </a:r>
          </a:p>
          <a:p>
            <a:endParaRPr lang="en-US" altLang="zh-CN" dirty="0"/>
          </a:p>
          <a:p>
            <a:r>
              <a:rPr lang="en-US" altLang="zh-CN" dirty="0"/>
              <a:t>Karp-Lipton Theorem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18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D4EF0-0588-40FD-8AE8-E7D68F7C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 Size for a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3789E-DEA3-48E0-906E-68B77AD3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dirty="0" err="1"/>
              <a:t>intriguring</a:t>
            </a:r>
            <a:r>
              <a:rPr lang="en-US" altLang="zh-CN" dirty="0"/>
              <a:t> approach to prove P ≠ NP </a:t>
            </a:r>
            <a:r>
              <a:rPr lang="en-US" altLang="zh-CN"/>
              <a:t>is to show </a:t>
            </a:r>
            <a:r>
              <a:rPr lang="en-US" altLang="zh-CN" dirty="0"/>
              <a:t>a language in NP that requires super-polynomial circuit size. </a:t>
            </a:r>
          </a:p>
          <a:p>
            <a:endParaRPr lang="en-US" altLang="zh-CN" dirty="0"/>
          </a:p>
          <a:p>
            <a:r>
              <a:rPr lang="en-US" altLang="zh-CN" dirty="0"/>
              <a:t> However, the best known circuit lower bound for an explicit function/language is only about 3n. </a:t>
            </a:r>
          </a:p>
          <a:p>
            <a:endParaRPr lang="en-US" altLang="zh-CN" dirty="0"/>
          </a:p>
          <a:p>
            <a:r>
              <a:rPr lang="en-US" altLang="zh-CN" dirty="0"/>
              <a:t>Still very far from proving P ≠ NP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8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2B39D-D645-41DA-801A-02F6F402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Circuit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B100C-5766-4BBB-9B82-F3473F3B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different computational model</a:t>
            </a:r>
          </a:p>
          <a:p>
            <a:endParaRPr lang="en-US" altLang="zh-CN" dirty="0"/>
          </a:p>
          <a:p>
            <a:r>
              <a:rPr lang="en-US" altLang="zh-CN" dirty="0"/>
              <a:t>Generalizing Boolean formulas and a simplified model of chips, physical running of computers.</a:t>
            </a:r>
          </a:p>
          <a:p>
            <a:endParaRPr lang="en-US" altLang="zh-CN" dirty="0"/>
          </a:p>
          <a:p>
            <a:r>
              <a:rPr lang="en-US" altLang="zh-CN" dirty="0"/>
              <a:t>A Boolean circuit is a diagram to compute an output from a binary input string. </a:t>
            </a:r>
          </a:p>
          <a:p>
            <a:endParaRPr lang="en-US" altLang="zh-CN" dirty="0"/>
          </a:p>
          <a:p>
            <a:r>
              <a:rPr lang="en-US" altLang="zh-CN" dirty="0"/>
              <a:t>Computation: applying a sequence of basic Boolean operations: AND, OR, NOT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50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4FE7D-FFE4-4335-9238-A0E2C2B5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Circuit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BCBFC-E77D-450A-BE04-CEC7EDEE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any n, an n-input 1-output Boolean circuit is a DAG with n sources and one sink. </a:t>
            </a:r>
          </a:p>
          <a:p>
            <a:endParaRPr lang="en-US" altLang="zh-CN" dirty="0"/>
          </a:p>
          <a:p>
            <a:r>
              <a:rPr lang="en-US" altLang="zh-CN" dirty="0"/>
              <a:t>All non-source vertices are called gates and labeled with one of ∨, ∧, ¬. </a:t>
            </a:r>
          </a:p>
          <a:p>
            <a:endParaRPr lang="en-US" altLang="zh-CN" dirty="0"/>
          </a:p>
          <a:p>
            <a:r>
              <a:rPr lang="en-US" altLang="zh-CN" dirty="0"/>
              <a:t>The size of the circuit C, |C| is the # of vertices in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6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AAB3ED-BBD0-4A32-AC51-3625F294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604837"/>
            <a:ext cx="32289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4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FD436-89B2-45CD-937F-F2F7B389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Circuit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C67A1-67D9-4857-A319-76D14414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# of incoming edges to a gate is called fan-in.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For ∨, ∧, fan-in=2; for ¬, fan-in=1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# of outgoing edges of a gate is called fan-out.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Boolean formulas: fan-out =1; </a:t>
            </a:r>
          </a:p>
          <a:p>
            <a:pPr marL="0" indent="0">
              <a:buNone/>
            </a:pPr>
            <a:r>
              <a:rPr lang="en-US" altLang="zh-CN" sz="2400" dirty="0"/>
              <a:t>General circuits: fan-out can be larger than 1.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27DE2D-BDB3-43E5-AC8F-A9442C66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12" y="1306019"/>
            <a:ext cx="2427287" cy="42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628FE-A012-437F-B634-5BA4F4E0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Circuit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AD410-FC66-41D3-8953-7B37E2DC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Boolean circuit is a non-uniform computational model. </a:t>
            </a:r>
          </a:p>
          <a:p>
            <a:endParaRPr lang="en-US" altLang="zh-CN" dirty="0"/>
          </a:p>
          <a:p>
            <a:r>
              <a:rPr lang="en-US" altLang="zh-CN" dirty="0"/>
              <a:t>TM model: the same TM is used for all possible input sizes.</a:t>
            </a:r>
          </a:p>
          <a:p>
            <a:endParaRPr lang="en-US" altLang="zh-CN" dirty="0"/>
          </a:p>
          <a:p>
            <a:r>
              <a:rPr lang="en-US" altLang="zh-CN" dirty="0"/>
              <a:t>Boolean circuit family: can have a different circuit for every input size.</a:t>
            </a:r>
          </a:p>
          <a:p>
            <a:endParaRPr lang="en-US" altLang="zh-CN" dirty="0"/>
          </a:p>
          <a:p>
            <a:r>
              <a:rPr lang="en-US" altLang="zh-CN" dirty="0"/>
              <a:t>Thus, even if P ≠ NP, it is not known whether exists small size (e.g., poly size) circuit family which solves SAT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4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06AFA-D378-437F-A36B-1D4DCC6E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Circuit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Definition: Let $T: N \rightarrow N$ be a function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65C44F6-4735-43DC-9D1E-49EFB644B1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1455"/>
            <a:ext cx="5774629" cy="217600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  A $T(n)$ size circuit family is a sequence $\{C_n, n \in N\}$ of Boolean circuits, where $C_n$ has n&#10;inputs and 1 output, and $|C_n| \leq T(n)$ for every $n$.&#10; &#10;&#10;\end{document}" title="IguanaTex Bitmap Display">
            <a:extLst>
              <a:ext uri="{FF2B5EF4-FFF2-40B4-BE49-F238E27FC236}">
                <a16:creationId xmlns:a16="http://schemas.microsoft.com/office/drawing/2014/main" id="{02AFEDCF-F267-4B04-9C09-8383C48498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1023"/>
            <a:ext cx="10446627" cy="669257"/>
          </a:xfrm>
          <a:prstGeom prst="rect">
            <a:avLst/>
          </a:prstGeom>
        </p:spPr>
      </p:pic>
      <p:pic>
        <p:nvPicPr>
          <p:cNvPr id="15" name="图片 14" descr="\documentclass{article}&#10;\usepackage{amsmath, amsfonts}&#10;\pagestyle{empty}&#10;\begin{document}&#10;&#10;\begin{itemize}&#10;&#10;\item Say a language $L \in SIZE(T(n))$, if $\exists$ a $T(n)$ size circuit family $\{C_n, n \in N\}$ such that&#10;$\forall x \in \{0, 1\}^n$, &#10;$$x \in L \quad \mbox{iff}\quad C_n(x)=1$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FB213319-999F-4897-9DB6-B13977AE44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171983"/>
            <a:ext cx="9974855" cy="13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644D3-B983-4AF9-A97B-AD8405A2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Circuit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B66EF0-43CB-4B64-9830-E47876705F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43" y="1916186"/>
            <a:ext cx="9991314" cy="665599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Include even uncomputable functions (by TMs)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7BFDFA7-5A20-4CD9-B5A6-51F5862A3D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43" y="3120506"/>
            <a:ext cx="6665143" cy="305371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  More interesting: small size circuits.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EA59D80-7C3E-4CC4-8A35-FBB9C06719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43" y="3983534"/>
            <a:ext cx="5076114" cy="272457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Definition: P/poly is the class of languages decidable by poly-size circuits.&#10;&#10;P/poly $= \bigcup_{c\geq 0} Size(n^c)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56E7029-2B05-4564-A375-D52227F5715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43" y="4813648"/>
            <a:ext cx="9974857" cy="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368.204"/>
  <p:tag name="LATEXADDIN" val="\documentclass{article}&#10;\usepackage{amsmath, amsfonts}&#10;\pagestyle{empty}&#10;\begin{document}&#10;&#10;\begin{itemize}&#10;&#10;\item Definition: Let $T: N \rightarrow N$ be a function.&#10;&#10;&#10;\end{itemize}&#10;&#10;&#10;\end{document}"/>
  <p:tag name="IGUANATEXSIZE" val="24"/>
  <p:tag name="IGUANATEXCURSOR" val="15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89.989"/>
  <p:tag name="LATEXADDIN" val="\documentclass{article}&#10;\usepackage{amsmath, amsfonts}&#10;\pagestyle{empty}&#10;\begin{document}&#10;&#10;\begin{itemize}&#10;&#10;\item Proof Idea:  Think about Cook-Levin Theorem, Configuration Transitions.  &#10;&#10;&#10;\end{itemize}&#10;&#10;&#10;\end{document}"/>
  <p:tag name="IGUANATEXSIZE" val="24"/>
  <p:tag name="IGUANATEXCURSOR" val="18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52.831"/>
  <p:tag name="LATEXADDIN" val="\documentclass{article}&#10;\usepackage{amsmath, amsfonts}&#10;\pagestyle{empty}&#10;\begin{document}&#10;&#10;\begin{itemize}&#10;&#10;\item Theorem: P $\subseteq$ P/poly. &#10;&#10;&#10;\end{itemize}&#10;&#10;&#10;\end{document}"/>
  <p:tag name="IGUANATEXSIZE" val="24"/>
  <p:tag name="IGUANATEXCURSOR" val="13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4098.988"/>
  <p:tag name="LATEXADDIN" val="\documentclass{article}&#10;\usepackage{amsmath, amsfonts}&#10;\pagestyle{empty}&#10;\begin{document}&#10;&#10;\begin{itemize}&#10;&#10;\item Proof: if $L$ is decided by a TM (oblivious) running in time $T(n)$, then consider the $T(n)+1$&#10;configurations $C_0, \ldots, C_{T(n)}$.&#10;&#10;&#10;\end{itemize}&#10;&#10;&#10;\end{document}"/>
  <p:tag name="IGUANATEXSIZE" val="24"/>
  <p:tag name="IGUANATEXCURSOR" val="15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4089.989"/>
  <p:tag name="LATEXADDIN" val="\documentclass{article}&#10;\usepackage{amsmath, amsfonts}&#10;\pagestyle{empty}&#10;\begin{document}&#10;&#10;\begin{itemize}&#10;&#10;\item Each one can be computed from the previous one by using an $O(T(n))$ size CNF, and&#10;the output can be computed from $C_{T(n)}$.&#10;&#10;&#10;\end{itemize}&#10;&#10;&#10;\end{document}"/>
  <p:tag name="IGUANATEXSIZE" val="24"/>
  <p:tag name="IGUANATEXCURSOR" val="2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113.236"/>
  <p:tag name="LATEXADDIN" val="\documentclass{article}&#10;\usepackage{amsmath, amsfonts}&#10;\pagestyle{empty}&#10;\begin{document}&#10;&#10;\begin{itemize}&#10;&#10;\item  This gives a circuit of size $O(T(n)^2)$.&#10;&#10;&#10;&#10;\end{itemize}&#10;&#10;&#10;\end{document}"/>
  <p:tag name="IGUANATEXSIZE" val="24"/>
  <p:tag name="IGUANATEXCURSOR" val="15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52.831"/>
  <p:tag name="LATEXADDIN" val="\documentclass{article}&#10;\usepackage{amsmath, amsfonts}&#10;\pagestyle{empty}&#10;\begin{document}&#10;&#10;\begin{itemize}&#10;&#10;\item Theorem: P $\subseteq$ P/poly. &#10;&#10;&#10;\end{itemize}&#10;&#10;&#10;\end{document}"/>
  <p:tag name="IGUANATEXSIZE" val="24"/>
  <p:tag name="IGUANATEXCURSOR" val="13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55.643"/>
  <p:tag name="LATEXADDIN" val="\documentclass{article}&#10;\usepackage{amsmath, amsfonts}&#10;\pagestyle{empty}&#10;\begin{document}&#10;&#10;\begin{itemize}&#10;&#10;\item  Note that the depth of the circuit is also $O(T(n))$.&#10;&#10;&#10;\end{itemize}&#10;&#10;&#10;\end{document}"/>
  <p:tag name="IGUANATEXSIZE" val="24"/>
  <p:tag name="IGUANATEXCURSOR" val="16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4100.488"/>
  <p:tag name="LATEXADDIN" val="\documentclass{article}&#10;\usepackage{amsmath, amsfonts}&#10;\pagestyle{empty}&#10;\begin{document}&#10;&#10;\begin{itemize}&#10;&#10;\item  Also this circuit is not only of poly-size, but itself can be computed by a TM&#10;in poly time or even log space.&#10;&#10;&#10;&#10;&#10;\end{itemize}&#10;&#10;&#10;\end{document}"/>
  <p:tag name="IGUANATEXSIZE" val="24"/>
  <p:tag name="IGUANATEXCURSOR" val="12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428.197"/>
  <p:tag name="LATEXADDIN" val="\documentclass{article}&#10;\usepackage{amsmath, amsfonts}&#10;\pagestyle{empty}&#10;\begin{document}&#10;&#10;\begin{itemize}&#10;&#10;\item  Such circuits are called P-uniform circuits.&#10;&#10;&#10;\end{itemize}&#10;&#10;&#10;\end{document}"/>
  <p:tag name="IGUANATEXSIZE" val="24"/>
  <p:tag name="IGUANATEXCURSOR" val="15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772.02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Restricting P/poly to be P-uniform?&#10; &#10;&#10;&#10;\end{document}&#10;"/>
  <p:tag name="IGUANATEXSIZE" val="22"/>
  <p:tag name="IGUANATEXCURSOR" val="146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284.214"/>
  <p:tag name="LATEXADDIN" val="\documentclass{article}&#10;\usepackage{amsmath, amsfonts}&#10;\pagestyle{empty}&#10;\begin{document}&#10;  A $T(n)$ size circuit family is a sequence $\{C_n, n \in N\}$ of Boolean circuits, where $C_n$ has n&#10;inputs and 1 output, and $|C_n| \leq T(n)$ for every $n$.&#10; &#10;&#10;\end{document}"/>
  <p:tag name="IGUANATEXSIZE" val="24"/>
  <p:tag name="IGUANATEXCURSOR" val="25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788.90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It collapses  to P &#10;&#10;\end{document}&#10;"/>
  <p:tag name="IGUANATEXSIZE" val="22"/>
  <p:tag name="IGUANATEXCURSOR" val="142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52.831"/>
  <p:tag name="LATEXADDIN" val="\documentclass{article}&#10;\usepackage{amsmath, amsfonts}&#10;\pagestyle{empty}&#10;\begin{document}&#10;&#10;\begin{itemize}&#10;&#10;\item Theorem: P $\subseteq$ P/poly. &#10;&#10;&#10;\end{itemize}&#10;&#10;&#10;\end{document}"/>
  <p:tag name="IGUANATEXSIZE" val="24"/>
  <p:tag name="IGUANATEXCURSOR" val="13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4107.986"/>
  <p:tag name="LATEXADDIN" val="\documentclass{article}&#10;\usepackage{amsmath, amsfonts}&#10;\pagestyle{empty}&#10;\begin{document}&#10;&#10;\begin{itemize}&#10;&#10;\item The relation is proper, i.e., P $\subseteq$ P/poly. We show P/poly consists of undecidable&#10;languages.&#10;&#10;&#10;\end{itemize}&#10;&#10;&#10;\end{document}"/>
  <p:tag name="IGUANATEXSIZE" val="24"/>
  <p:tag name="IGUANATEXCURSOR" val="17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0.739"/>
  <p:tag name="LATEXADDIN" val="\documentclass{article}&#10;\usepackage{amsmath, amsfonts}&#10;\pagestyle{empty}&#10;\begin{document}&#10;&#10;\begin{itemize}&#10;&#10;\item  Claim: Let $L \subseteq \{0, 1\}^*$ be any unary language, i.e., $L \subseteq \{1^n, n \in N\}$. Then $L \in $ P/poly.&#10;&#10;&#10;\end{itemize}&#10;&#10;&#10;\end{document}"/>
  <p:tag name="IGUANATEXSIZE" val="24"/>
  <p:tag name="IGUANATEXCURSOR" val="15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098.988"/>
  <p:tag name="LATEXADDIN" val="\documentclass{article}&#10;\usepackage{amsmath, amsfonts}&#10;\pagestyle{empty}&#10;\begin{document}&#10;&#10;\begin{itemize}&#10;&#10;\item  Proof: for every $n \in $ N, construct a different circuit $C_n$. If $1^n \in L$, then $C_n$ is the AND&#10;of all input bits; otherwise $C_n$ just outputs 0.&#10;&#10;&#10;&#10;&#10;\end{itemize}&#10;&#10;&#10;\end{document}"/>
  <p:tag name="IGUANATEXSIZE" val="24"/>
  <p:tag name="IGUANATEXCURSOR" val="25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25.759"/>
  <p:tag name="LATEXADDIN" val="\documentclass{article}&#10;\usepackage{amsmath, amsfonts}&#10;\pagestyle{empty}&#10;\begin{document}&#10;&#10;\begin{itemize}&#10;&#10;\item   Any unary language is in P/poly.&#10;&#10;&#10;\end{itemize}&#10;&#10;&#10;\end{document}"/>
  <p:tag name="IGUANATEXSIZE" val="24"/>
  <p:tag name="IGUANATEXCURSOR" val="14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12.036"/>
  <p:tag name="LATEXADDIN" val="\documentclass{article}&#10;\usepackage{amsmath, amsfonts}&#10;\pagestyle{empty}&#10;\begin{document}&#10;&#10;\begin{itemize}&#10;&#10;\item   Undecidable unary language?&#10;&#10;&#10;\end{itemize}&#10;&#10;&#10;\end{document}"/>
  <p:tag name="IGUANATEXSIZE" val="24"/>
  <p:tag name="IGUANATEXCURSOR" val="14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88.489"/>
  <p:tag name="LATEXADDIN" val="\documentclass{article}&#10;\usepackage{amsmath, amsfonts}&#10;\pagestyle{empty}&#10;\begin{document}&#10;&#10;\begin{itemize}&#10;&#10;\item  Example: UHALT$ = \{$  $1^n$, the binary expression of $n$ encodes a pair $\langle M, x\rangle$ such that&#10;TM $M$ halts on $x$. $\}$&#10;&#10;&#10;\end{itemize}&#10;&#10;&#10;\end{document}"/>
  <p:tag name="IGUANATEXSIZE" val="24"/>
  <p:tag name="IGUANATEXCURSOR" val="1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8.237"/>
  <p:tag name="LATEXADDIN" val="\documentclass{article}&#10;\usepackage{amsmath, amsfonts}&#10;\pagestyle{empty}&#10;\begin{document}&#10;&#10;\begin{itemize}&#10;&#10;\item  HALT $\leq_m$ UHALT by the computable mapping $\langle M, x\rangle \mapsto 1^n$&#10;, $n$ is the binary expression of $\langle M, x\rangle$.&#10;&#10;&#10;&#10;&#10;&#10;\end{itemize}&#10;&#10;&#10;\end{document}"/>
  <p:tag name="IGUANATEXSIZE" val="24"/>
  <p:tag name="IGUANATEXCURSOR" val="25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15.748"/>
  <p:tag name="LATEXADDIN" val="\documentclass{article}&#10;\usepackage{amsmath, amsfonts}&#10;\pagestyle{empty}&#10;\begin{document}&#10;&#10;\begin{itemize}&#10;&#10;\item   Can take any undecidable language, and encode it as a unary language.&#10;&#10;&#10;\end{itemize}&#10;&#10;&#10;\end{document}"/>
  <p:tag name="IGUANATEXSIZE" val="24"/>
  <p:tag name="IGUANATEXCURSOR" val="11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8.1815"/>
  <p:tag name="ORIGINALWIDTH" val="4090.739"/>
  <p:tag name="LATEXADDIN" val="\documentclass{article}&#10;\usepackage{amsmath, amsfonts}&#10;\pagestyle{empty}&#10;\begin{document}&#10;&#10;\begin{itemize}&#10;&#10;\item Say a language $L \in SIZE(T(n))$, if $\exists$ a $T(n)$ size circuit family $\{C_n, n \in N\}$ such that&#10;$\forall x \in \{0, 1\}^n$, &#10;$$x \in L \quad \mbox{iff}\quad C_n(x)=1$$&#10;&#10;&#10;\end{itemize}&#10;&#10;&#10;\end{document}"/>
  <p:tag name="IGUANATEXSIZE" val="24"/>
  <p:tag name="IGUANATEXCURSOR" val="14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699.288"/>
  <p:tag name="LATEXADDIN" val="\documentclass{article}&#10;\usepackage{amsmath, amsfonts}&#10;\pagestyle{empty}&#10;\begin{document}&#10;&#10;\begin{itemize}&#10;&#10;\item  Boolean circuits can be used to give another proof of Cook-Levin.&#10;&#10;&#10;\end{itemize}&#10;&#10;&#10;\end{document}"/>
  <p:tag name="IGUANATEXSIZE" val="24"/>
  <p:tag name="IGUANATEXCURSOR" val="18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89.239"/>
  <p:tag name="LATEXADDIN" val="\documentclass{article}&#10;\usepackage{amsmath, amsfonts}&#10;\pagestyle{empty}&#10;\begin{document}&#10;&#10;\begin{itemize}&#10;&#10;\item Definition: The language CKT-SAT $= \{ $ all circuits (string representation) that are&#10;satisfiable. $\}$&#10;&#10;&#10;\end{itemize}&#10;&#10;&#10;\end{document}"/>
  <p:tag name="IGUANATEXSIZE" val="24"/>
  <p:tag name="IGUANATEXCURSOR" val="2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146.982"/>
  <p:tag name="LATEXADDIN" val="\documentclass{article}&#10;\usepackage{amsmath, amsfonts}&#10;\pagestyle{empty}&#10;\begin{document}&#10;&#10;\begin{itemize}&#10;&#10;\item   Theorem: CKT-SAT is NP-complete.&#10;&#10;&#10;&#10;&#10;&#10;\end{itemize}&#10;&#10;&#10;\end{document}"/>
  <p:tag name="IGUANATEXSIZE" val="24"/>
  <p:tag name="IGUANATEXCURSOR" val="1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107.986"/>
  <p:tag name="LATEXADDIN" val="\documentclass{article}&#10;\usepackage{amsmath, amsfonts}&#10;\pagestyle{empty}&#10;\begin{document}&#10;&#10;\begin{itemize}&#10;&#10;\item   Clearly CKT-SAT $\in$ NP (computing the output given the description of a circuit can&#10;be done in poly time).&#10;&#10;&#10;\end{itemize}&#10;&#10;&#10;\end{document}"/>
  <p:tag name="IGUANATEXSIZE" val="24"/>
  <p:tag name="IGUANATEXCURSOR" val="13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2.479"/>
  <p:tag name="LATEXADDIN" val="\documentclass{article}&#10;\usepackage{amsmath, amsfonts}&#10;\pagestyle{empty}&#10;\begin{document}&#10;&#10;\begin{itemize}&#10;&#10;\item Show that $ \forall L \in $ NP, $L \leq_p$ CKT-SAT. &#10;&#10;&#10;\end{itemize}&#10;&#10;&#10;\end{document}"/>
  <p:tag name="IGUANATEXSIZE" val="24"/>
  <p:tag name="IGUANATEXCURSOR" val="15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7.9415"/>
  <p:tag name="ORIGINALWIDTH" val="4097.488"/>
  <p:tag name="LATEXADDIN" val="\documentclass{article}&#10;\usepackage{amsmath, amsfonts}&#10;\pagestyle{empty}&#10;\begin{document}&#10;&#10;\begin{itemize}&#10;&#10;\item $L \in$ NP  $\Rightarrow \exists$ a polynomial function $P: N \rightarrow N$ and a polynomial time TM $M$ s.t. $\forall x \in \{0, 1\}^*$, &#10;&#10;$x \in L$  iff $\exists u \in \{0, 1\}^{P(|x|)}$ s.t. $M(x, u)=1$.&#10;&#10;\end{itemize}&#10;&#10;&#10;\end{document}"/>
  <p:tag name="IGUANATEXSIZE" val="24"/>
  <p:tag name="IGUANATEXCURSOR" val="32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2.4597"/>
  <p:tag name="ORIGINALWIDTH" val="2430.446"/>
  <p:tag name="LATEXADDIN" val="\documentclass{article}&#10;\usepackage{amsmath, amsfonts}&#10;\pagestyle{empty}&#10;\begin{document}&#10;&#10;\begin{itemize}&#10;&#10;\item  &#10;&#10;$M(x, u)=1 $ $\Leftrightarrow$ $C_x(u)=1$ &#10;&#10;where $C_x$ is the circuit computing&#10;$M(x, \cdot )$.&#10;&#10;&#10;&#10;&#10;\end{itemize}&#10;&#10;&#10;\end{document}"/>
  <p:tag name="IGUANATEXSIZE" val="24"/>
  <p:tag name="IGUANATEXCURSOR" val="11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7.488"/>
  <p:tag name="LATEXADDIN" val="\documentclass{article}&#10;\usepackage{amsmath, amsfonts}&#10;\pagestyle{empty}&#10;\begin{document}&#10;&#10;\begin{itemize}&#10;&#10;\item  Thus $x \mapsto C_x$ is a poly-time reduction (computing $C_x$ in poly-time is shown before). &#10;&#10;&#10;&#10;\end{itemize}&#10;&#10;&#10;\end{document}"/>
  <p:tag name="IGUANATEXSIZE" val="24"/>
  <p:tag name="IGUANATEXCURSOR" val="17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4.541"/>
  <p:tag name="LATEXADDIN" val="\documentclass{article}&#10;\usepackage{amsmath, amsfonts}&#10;\pagestyle{empty}&#10;\begin{document}&#10;&#10;\begin{itemize}&#10;&#10;\item   Lemma: CKT-SAT $\leq_p$ SAT.&#10;&#10;&#10;\end{itemize}&#10;&#10;&#10;\end{document}"/>
  <p:tag name="IGUANATEXSIZE" val="24"/>
  <p:tag name="IGUANATEXCURSOR" val="1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97"/>
  <p:tag name="ORIGINALWIDTH" val="4098.988"/>
  <p:tag name="LATEXADDIN" val="\documentclass{article}&#10;\usepackage{amsmath, amsfonts}&#10;\pagestyle{empty}&#10;\begin{document}&#10;&#10;\begin{itemize}&#10;&#10;\item   For every gate $v_i$ of $C_n$, introduce a variable $z_i$ and add a corresponding CNF.&#10;&#10;&#10;&#10;&#10;&#10;&#10;\end{itemize}&#10;&#10;&#10;\end{document}"/>
  <p:tag name="IGUANATEXSIZE" val="24"/>
  <p:tag name="IGUANATEXCURSOR" val="17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7.488"/>
  <p:tag name="LATEXADDIN" val="\documentclass{article}&#10;\usepackage{amsmath, amsfonts}&#10;\pagestyle{empty}&#10;\begin{document}&#10;&#10;\begin{itemize}&#10;&#10;\item A CNF/DNF is a special circuit. Any Boolean function on n bits can be computed by a&#10;Boolean circuit (in fact a CNF/DNF) of size at most $n2^n$.&#10;&#10;&#10;\end{itemize}&#10;&#10;&#10;\end{document}"/>
  <p:tag name="IGUANATEXSIZE" val="24"/>
  <p:tag name="IGUANATEXCURSOR" val="23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89.989"/>
  <p:tag name="LATEXADDIN" val="\documentclass{article}&#10;\usepackage{amsmath, amsfonts}&#10;\pagestyle{empty}&#10;\begin{document}&#10;&#10;\begin{itemize}&#10;&#10;\item  Example: if $v_i = v_j \wedge v_k$ , add $z_i = z_j \wedge z_k$ and express it as a CNF. Finally, add the&#10;output variable (i.e., let the output=1).&#10;&#10;&#10;\end{itemize}&#10;&#10;&#10;\end{document}"/>
  <p:tag name="IGUANATEXSIZE" val="24"/>
  <p:tag name="IGUANATEXCURSOR" val="17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095.238"/>
  <p:tag name="LATEXADDIN" val="\documentclass{article}&#10;\usepackage{amsmath, amsfonts}&#10;\pagestyle{empty}&#10;\begin{document}&#10;&#10;\begin{itemize}&#10;&#10;\item  Any Boolean function on n bits can be computed by a Boolean circuit (CNF) of&#10;size at most $n2^n$.&#10;&#10;&#10;\end{itemize}&#10;&#10;&#10;\end{document}"/>
  <p:tag name="IGUANATEXSIZE" val="24"/>
  <p:tag name="IGUANATEXCURSOR" val="21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18.11"/>
  <p:tag name="LATEXADDIN" val="\documentclass{article}&#10;\usepackage{amsmath, amsfonts}&#10;\pagestyle{empty}&#10;\begin{document}&#10;&#10;\begin{itemize}&#10;&#10;\item  Can we do better?&#10;&#10;&#10;&#10;\end{itemize}&#10;&#10;&#10;\end{document}"/>
  <p:tag name="IGUANATEXSIZE" val="24"/>
  <p:tag name="IGUANATEXCURSOR" val="13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88.489"/>
  <p:tag name="LATEXADDIN" val="\documentclass{article}&#10;\usepackage{amsmath, amsfonts}&#10;\pagestyle{empty}&#10;\begin{document}&#10;&#10;\begin{itemize}&#10;&#10;\item Theorem: $\exists$ a Boolean function on $n$ bits (in fact, most such functions) that&#10;requires circuit size $\Omega(2^n/n)$.&#10;&#10;&#10;&#10;\end{itemize}&#10;&#10;&#10;\end{document}"/>
  <p:tag name="IGUANATEXSIZE" val="24"/>
  <p:tag name="IGUANATEXCURSOR" val="23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88.489"/>
  <p:tag name="LATEXADDIN" val="\documentclass{article}&#10;\usepackage{amsmath, amsfonts}&#10;\pagestyle{empty}&#10;\begin{document}&#10;&#10;\begin{itemize}&#10;&#10;\item Theorem: $\exists$ a Boolean function on $n$ bits (in fact, most such functions) that&#10;requires circuit size $\Omega(2^n/n)$.&#10;&#10;&#10;&#10;\end{itemize}&#10;&#10;&#10;\end{document}"/>
  <p:tag name="IGUANATEXSIZE" val="24"/>
  <p:tag name="IGUANATEXCURSOR" val="23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4064.492"/>
  <p:tag name="LATEXADDIN" val="\documentclass{article}&#10;\usepackage{amsmath, amsfonts}&#10;\pagestyle{empty}&#10;\begin{document}&#10;&#10;\begin{itemize}&#10;&#10;\item Proof: By counting. The number of functions $f:\{0,1\}^n  \rightarrow \{0,1\}$ is $2^{2^n}$.&#10;&#10;&#10;&#10;\end{itemize}&#10;&#10;&#10;\end{document}"/>
  <p:tag name="IGUANATEXSIZE" val="24"/>
  <p:tag name="IGUANATEXCURSOR" val="2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3687.289"/>
  <p:tag name="LATEXADDIN" val="\documentclass{article}&#10;\usepackage{amsmath, amsfonts}&#10;\pagestyle{empty}&#10;\begin{document}&#10;&#10;\begin{itemize}&#10;&#10;\item  The number of circuits with size T is at most $\left(3 {T\choose 2} \right)^T \approx (3T^2)^T$.&#10;&#10;\end{itemize}&#10;&#10;&#10;\end{document}"/>
  <p:tag name="IGUANATEXSIZE" val="24"/>
  <p:tag name="IGUANATEXCURSOR" val="20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2582.677"/>
  <p:tag name="LATEXADDIN" val="\documentclass{article}&#10;\usepackage{amsmath, amsfonts}&#10;\pagestyle{empty}&#10;\begin{document}&#10;&#10;\begin{itemize}&#10;&#10;\item We need $\left(3 {T\choose 2} \right)^T   \geq 2^{2^n}$. Thus $T=\Omega(2^n/n)$.&#10;&#10;&#10;&#10;&#10;\end{itemize}&#10;&#10;&#10;\end{document}"/>
  <p:tag name="IGUANATEXSIZE" val="24"/>
  <p:tag name="IGUANATEXCURSOR" val="15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33.408"/>
  <p:tag name="LATEXADDIN" val="\documentclass{article}&#10;\usepackage{amsmath, amsfonts}&#10;\pagestyle{empty}&#10;\begin{document}&#10;&#10;\begin{itemize}&#10;&#10;\item Include even uncomputable functions (by TMs).&#10;&#10;&#10;\end{itemize}&#10;&#10;&#10;\end{document}"/>
  <p:tag name="IGUANATEXSIZE" val="24"/>
  <p:tag name="IGUANATEXCURSOR" val="16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081.74"/>
  <p:tag name="LATEXADDIN" val="\documentclass{article}&#10;\usepackage{amsmath, amsfonts}&#10;\pagestyle{empty}&#10;\begin{document}&#10;&#10;\begin{itemize}&#10;&#10;\item   More interesting: small size circuits.&#10;&#10;&#10;&#10;&#10;\end{itemize}&#10;&#10;&#10;\end{document}"/>
  <p:tag name="IGUANATEXSIZE" val="24"/>
  <p:tag name="IGUANATEXCURSOR" val="1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6.4567"/>
  <p:tag name="ORIGINALWIDTH" val="4090.739"/>
  <p:tag name="LATEXADDIN" val="\documentclass{article}&#10;\usepackage{amsmath, amsfonts}&#10;\pagestyle{empty}&#10;\begin{document}&#10;&#10;\begin{itemize}&#10;&#10;\item   Definition: P/poly is the class of languages decidable by poly-size circuits.&#10;&#10;P/poly $= \bigcup_{c\geq 0} Size(n^c)$&#10;&#10;&#10;\end{itemize}&#10;&#10;&#10;\end{document}"/>
  <p:tag name="IGUANATEXSIZE" val="24"/>
  <p:tag name="IGUANATEXCURSOR" val="23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6.4567"/>
  <p:tag name="ORIGINALWIDTH" val="4090.739"/>
  <p:tag name="LATEXADDIN" val="\documentclass{article}&#10;\usepackage{amsmath, amsfonts}&#10;\pagestyle{empty}&#10;\begin{document}&#10;&#10;\begin{itemize}&#10;&#10;\item   Definition: P/poly is the class of languages decidable by poly-size circuits.&#10;&#10;P/poly $= \bigcup_{c\geq 0} Size(n^c)$&#10;&#10;&#10;\end{itemize}&#10;&#10;&#10;\end{document}"/>
  <p:tag name="IGUANATEXSIZE" val="24"/>
  <p:tag name="IGUANATEXCURSOR" val="23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52.831"/>
  <p:tag name="LATEXADDIN" val="\documentclass{article}&#10;\usepackage{amsmath, amsfonts}&#10;\pagestyle{empty}&#10;\begin{document}&#10;&#10;\begin{itemize}&#10;&#10;\item Theorem: P $\subseteq$ P/poly. &#10;&#10;&#10;\end{itemize}&#10;&#10;&#10;\end{document}"/>
  <p:tag name="IGUANATEXSIZE" val="24"/>
  <p:tag name="IGUANATEXCURSOR" val="13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350</Words>
  <Application>Microsoft Office PowerPoint</Application>
  <PresentationFormat>宽屏</PresentationFormat>
  <Paragraphs>64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Boolean Circuits 1</vt:lpstr>
      <vt:lpstr>Topics</vt:lpstr>
      <vt:lpstr>Boolean Circuit</vt:lpstr>
      <vt:lpstr>Boolean Circuit</vt:lpstr>
      <vt:lpstr>PowerPoint 演示文稿</vt:lpstr>
      <vt:lpstr>Boolean Circuit</vt:lpstr>
      <vt:lpstr>Boolean Circuit</vt:lpstr>
      <vt:lpstr>Boolean Circuit</vt:lpstr>
      <vt:lpstr>Boolean Circuit </vt:lpstr>
      <vt:lpstr>Poly-Size Boolean Circuit</vt:lpstr>
      <vt:lpstr>Poly-Size Boolean Circuit </vt:lpstr>
      <vt:lpstr>Poly-Size Boolean Circuit</vt:lpstr>
      <vt:lpstr>Poly-Size Boolean Circuit</vt:lpstr>
      <vt:lpstr>Poly-Size Boolean Circuit</vt:lpstr>
      <vt:lpstr>Circuit Satisfiability: A Simple Version of Cook-Levin Theorem</vt:lpstr>
      <vt:lpstr>Circuit Satisfiability </vt:lpstr>
      <vt:lpstr>Circuit Satisfiability</vt:lpstr>
      <vt:lpstr>Circuit Size for a Function </vt:lpstr>
      <vt:lpstr>Circuit Size for a Function </vt:lpstr>
      <vt:lpstr>Circuit Size for a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Polynomial Hierarchy</dc:title>
  <dc:creator>Kuan Cheng</dc:creator>
  <cp:lastModifiedBy>ckk</cp:lastModifiedBy>
  <cp:revision>20</cp:revision>
  <dcterms:created xsi:type="dcterms:W3CDTF">2021-05-20T04:25:19Z</dcterms:created>
  <dcterms:modified xsi:type="dcterms:W3CDTF">2022-04-21T04:04:48Z</dcterms:modified>
</cp:coreProperties>
</file>