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6" r:id="rId5"/>
    <p:sldId id="272" r:id="rId6"/>
    <p:sldId id="273" r:id="rId7"/>
    <p:sldId id="275" r:id="rId8"/>
    <p:sldId id="258" r:id="rId9"/>
    <p:sldId id="259" r:id="rId10"/>
    <p:sldId id="260" r:id="rId11"/>
    <p:sldId id="261" r:id="rId12"/>
    <p:sldId id="262" r:id="rId13"/>
    <p:sldId id="277" r:id="rId14"/>
    <p:sldId id="278" r:id="rId15"/>
    <p:sldId id="265" r:id="rId16"/>
    <p:sldId id="266" r:id="rId17"/>
    <p:sldId id="267" r:id="rId18"/>
    <p:sldId id="268" r:id="rId19"/>
    <p:sldId id="269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F6EDB4D5-EB1D-47EB-8432-D2E73681C13A}"/>
    <pc:docChg chg="custSel addSld delSld modSld">
      <pc:chgData name="Kuan Cheng" userId="85f134d9dbb33a9b" providerId="LiveId" clId="{F6EDB4D5-EB1D-47EB-8432-D2E73681C13A}" dt="2022-04-21T08:35:54.293" v="1112"/>
      <pc:docMkLst>
        <pc:docMk/>
      </pc:docMkLst>
      <pc:sldChg chg="delSp modSp mod">
        <pc:chgData name="Kuan Cheng" userId="85f134d9dbb33a9b" providerId="LiveId" clId="{F6EDB4D5-EB1D-47EB-8432-D2E73681C13A}" dt="2022-04-21T07:21:08.032" v="254" actId="962"/>
        <pc:sldMkLst>
          <pc:docMk/>
          <pc:sldMk cId="1765005585" sldId="261"/>
        </pc:sldMkLst>
        <pc:picChg chg="mod ord replST">
          <ac:chgData name="Kuan Cheng" userId="85f134d9dbb33a9b" providerId="LiveId" clId="{F6EDB4D5-EB1D-47EB-8432-D2E73681C13A}" dt="2022-04-21T07:21:08.032" v="254" actId="962"/>
          <ac:picMkLst>
            <pc:docMk/>
            <pc:sldMk cId="1765005585" sldId="261"/>
            <ac:picMk id="5" creationId="{80CF63D6-19C5-4590-A576-249C7F72953E}"/>
          </ac:picMkLst>
        </pc:picChg>
        <pc:picChg chg="del mod">
          <ac:chgData name="Kuan Cheng" userId="85f134d9dbb33a9b" providerId="LiveId" clId="{F6EDB4D5-EB1D-47EB-8432-D2E73681C13A}" dt="2022-04-21T07:21:08.032" v="252" actId="478"/>
          <ac:picMkLst>
            <pc:docMk/>
            <pc:sldMk cId="1765005585" sldId="261"/>
            <ac:picMk id="6" creationId="{2CA36CDA-EF49-4C1C-940F-2ABDEF0EFCC6}"/>
          </ac:picMkLst>
        </pc:picChg>
      </pc:sldChg>
      <pc:sldChg chg="addSp delSp modSp del mod delAnim modAnim">
        <pc:chgData name="Kuan Cheng" userId="85f134d9dbb33a9b" providerId="LiveId" clId="{F6EDB4D5-EB1D-47EB-8432-D2E73681C13A}" dt="2022-04-21T07:46:27.010" v="562" actId="47"/>
        <pc:sldMkLst>
          <pc:docMk/>
          <pc:sldMk cId="50711417" sldId="263"/>
        </pc:sldMkLst>
        <pc:picChg chg="del mod ord replST">
          <ac:chgData name="Kuan Cheng" userId="85f134d9dbb33a9b" providerId="LiveId" clId="{F6EDB4D5-EB1D-47EB-8432-D2E73681C13A}" dt="2022-04-21T07:27:25.692" v="315" actId="478"/>
          <ac:picMkLst>
            <pc:docMk/>
            <pc:sldMk cId="50711417" sldId="263"/>
            <ac:picMk id="4" creationId="{36C217CB-5A94-44E9-A211-C914761ADD49}"/>
          </ac:picMkLst>
        </pc:picChg>
        <pc:picChg chg="add del mod">
          <ac:chgData name="Kuan Cheng" userId="85f134d9dbb33a9b" providerId="LiveId" clId="{F6EDB4D5-EB1D-47EB-8432-D2E73681C13A}" dt="2022-04-21T07:27:21.617" v="287" actId="478"/>
          <ac:picMkLst>
            <pc:docMk/>
            <pc:sldMk cId="50711417" sldId="263"/>
            <ac:picMk id="7" creationId="{02D95640-79B9-409C-9084-BED62735C97B}"/>
          </ac:picMkLst>
        </pc:picChg>
        <pc:picChg chg="del mod ord replST">
          <ac:chgData name="Kuan Cheng" userId="85f134d9dbb33a9b" providerId="LiveId" clId="{F6EDB4D5-EB1D-47EB-8432-D2E73681C13A}" dt="2022-04-21T07:27:35.931" v="343" actId="478"/>
          <ac:picMkLst>
            <pc:docMk/>
            <pc:sldMk cId="50711417" sldId="263"/>
            <ac:picMk id="8" creationId="{F4FD2334-36DF-46FB-B45A-DA46570EC8D0}"/>
          </ac:picMkLst>
        </pc:picChg>
        <pc:picChg chg="mod ord replST">
          <ac:chgData name="Kuan Cheng" userId="85f134d9dbb33a9b" providerId="LiveId" clId="{F6EDB4D5-EB1D-47EB-8432-D2E73681C13A}" dt="2022-04-21T07:27:35.931" v="345" actId="962"/>
          <ac:picMkLst>
            <pc:docMk/>
            <pc:sldMk cId="50711417" sldId="263"/>
            <ac:picMk id="10" creationId="{45CA9406-B0D1-4B49-B8BA-AFBEF2742BFE}"/>
          </ac:picMkLst>
        </pc:picChg>
        <pc:picChg chg="del">
          <ac:chgData name="Kuan Cheng" userId="85f134d9dbb33a9b" providerId="LiveId" clId="{F6EDB4D5-EB1D-47EB-8432-D2E73681C13A}" dt="2022-04-21T07:26:48.468" v="257" actId="478"/>
          <ac:picMkLst>
            <pc:docMk/>
            <pc:sldMk cId="50711417" sldId="263"/>
            <ac:picMk id="11" creationId="{AA6A93DB-D7E7-4DA8-BAB2-F5FAC2E4BA2E}"/>
          </ac:picMkLst>
        </pc:picChg>
      </pc:sldChg>
      <pc:sldChg chg="addSp delSp modSp del mod delAnim modAnim">
        <pc:chgData name="Kuan Cheng" userId="85f134d9dbb33a9b" providerId="LiveId" clId="{F6EDB4D5-EB1D-47EB-8432-D2E73681C13A}" dt="2022-04-21T07:46:27.010" v="562" actId="47"/>
        <pc:sldMkLst>
          <pc:docMk/>
          <pc:sldMk cId="1521492957" sldId="264"/>
        </pc:sldMkLst>
        <pc:picChg chg="del">
          <ac:chgData name="Kuan Cheng" userId="85f134d9dbb33a9b" providerId="LiveId" clId="{F6EDB4D5-EB1D-47EB-8432-D2E73681C13A}" dt="2022-04-21T07:26:57.161" v="258" actId="478"/>
          <ac:picMkLst>
            <pc:docMk/>
            <pc:sldMk cId="1521492957" sldId="264"/>
            <ac:picMk id="4" creationId="{C933F371-CA5D-421A-BE08-CAA758D89CF9}"/>
          </ac:picMkLst>
        </pc:picChg>
        <pc:picChg chg="mod ord replST">
          <ac:chgData name="Kuan Cheng" userId="85f134d9dbb33a9b" providerId="LiveId" clId="{F6EDB4D5-EB1D-47EB-8432-D2E73681C13A}" dt="2022-04-21T07:28:26.922" v="376" actId="962"/>
          <ac:picMkLst>
            <pc:docMk/>
            <pc:sldMk cId="1521492957" sldId="264"/>
            <ac:picMk id="5" creationId="{1AF6CE17-D667-49CB-A119-676FCE06CCFF}"/>
          </ac:picMkLst>
        </pc:picChg>
        <pc:picChg chg="del">
          <ac:chgData name="Kuan Cheng" userId="85f134d9dbb33a9b" providerId="LiveId" clId="{F6EDB4D5-EB1D-47EB-8432-D2E73681C13A}" dt="2022-04-21T07:27:08.940" v="259" actId="21"/>
          <ac:picMkLst>
            <pc:docMk/>
            <pc:sldMk cId="1521492957" sldId="264"/>
            <ac:picMk id="6" creationId="{660C9CC1-CAD6-465B-ADD8-09D354F37A0C}"/>
          </ac:picMkLst>
        </pc:picChg>
        <pc:picChg chg="add del mod">
          <ac:chgData name="Kuan Cheng" userId="85f134d9dbb33a9b" providerId="LiveId" clId="{F6EDB4D5-EB1D-47EB-8432-D2E73681C13A}" dt="2022-04-21T07:28:26.922" v="374" actId="478"/>
          <ac:picMkLst>
            <pc:docMk/>
            <pc:sldMk cId="1521492957" sldId="264"/>
            <ac:picMk id="7" creationId="{1D62525D-66FF-42F4-B50D-F7C85A764F50}"/>
          </ac:picMkLst>
        </pc:picChg>
        <pc:picChg chg="del">
          <ac:chgData name="Kuan Cheng" userId="85f134d9dbb33a9b" providerId="LiveId" clId="{F6EDB4D5-EB1D-47EB-8432-D2E73681C13A}" dt="2022-04-21T07:27:57.674" v="346" actId="478"/>
          <ac:picMkLst>
            <pc:docMk/>
            <pc:sldMk cId="1521492957" sldId="264"/>
            <ac:picMk id="8" creationId="{2133FF1F-C3CA-4309-B8FC-8571AC1F4B2E}"/>
          </ac:picMkLst>
        </pc:picChg>
        <pc:picChg chg="add mod">
          <ac:chgData name="Kuan Cheng" userId="85f134d9dbb33a9b" providerId="LiveId" clId="{F6EDB4D5-EB1D-47EB-8432-D2E73681C13A}" dt="2022-04-21T07:28:34.951" v="378" actId="1076"/>
          <ac:picMkLst>
            <pc:docMk/>
            <pc:sldMk cId="1521492957" sldId="264"/>
            <ac:picMk id="10" creationId="{F7B62B10-BA67-4011-9269-EFAE841EE751}"/>
          </ac:picMkLst>
        </pc:picChg>
        <pc:picChg chg="del mod ord replST">
          <ac:chgData name="Kuan Cheng" userId="85f134d9dbb33a9b" providerId="LiveId" clId="{F6EDB4D5-EB1D-47EB-8432-D2E73681C13A}" dt="2022-04-21T07:39:45.606" v="441" actId="478"/>
          <ac:picMkLst>
            <pc:docMk/>
            <pc:sldMk cId="1521492957" sldId="264"/>
            <ac:picMk id="11" creationId="{BCFDCE6D-1D1C-4755-892F-AD86F4E3C3A8}"/>
          </ac:picMkLst>
        </pc:picChg>
        <pc:picChg chg="del mod">
          <ac:chgData name="Kuan Cheng" userId="85f134d9dbb33a9b" providerId="LiveId" clId="{F6EDB4D5-EB1D-47EB-8432-D2E73681C13A}" dt="2022-04-21T07:30:07.433" v="411" actId="478"/>
          <ac:picMkLst>
            <pc:docMk/>
            <pc:sldMk cId="1521492957" sldId="264"/>
            <ac:picMk id="12" creationId="{1E33FB00-52AA-4C7A-9B3B-ACBF24884F05}"/>
          </ac:picMkLst>
        </pc:picChg>
        <pc:picChg chg="del mod ord replST">
          <ac:chgData name="Kuan Cheng" userId="85f134d9dbb33a9b" providerId="LiveId" clId="{F6EDB4D5-EB1D-47EB-8432-D2E73681C13A}" dt="2022-04-21T07:40:35.739" v="471" actId="478"/>
          <ac:picMkLst>
            <pc:docMk/>
            <pc:sldMk cId="1521492957" sldId="264"/>
            <ac:picMk id="14" creationId="{CF119E3D-3EC1-40F0-ADCA-42ADD5B16E4F}"/>
          </ac:picMkLst>
        </pc:picChg>
        <pc:picChg chg="del mod ord replST">
          <ac:chgData name="Kuan Cheng" userId="85f134d9dbb33a9b" providerId="LiveId" clId="{F6EDB4D5-EB1D-47EB-8432-D2E73681C13A}" dt="2022-04-21T07:40:55.680" v="501" actId="478"/>
          <ac:picMkLst>
            <pc:docMk/>
            <pc:sldMk cId="1521492957" sldId="264"/>
            <ac:picMk id="16" creationId="{3484371C-E3D7-4C88-AF31-E6EFFD22A234}"/>
          </ac:picMkLst>
        </pc:picChg>
        <pc:picChg chg="mod ord replST">
          <ac:chgData name="Kuan Cheng" userId="85f134d9dbb33a9b" providerId="LiveId" clId="{F6EDB4D5-EB1D-47EB-8432-D2E73681C13A}" dt="2022-04-21T07:40:55.680" v="503" actId="962"/>
          <ac:picMkLst>
            <pc:docMk/>
            <pc:sldMk cId="1521492957" sldId="264"/>
            <ac:picMk id="18" creationId="{A7257AEE-067F-4A93-ACAD-B43C696238CF}"/>
          </ac:picMkLst>
        </pc:picChg>
        <pc:picChg chg="add del mod">
          <ac:chgData name="Kuan Cheng" userId="85f134d9dbb33a9b" providerId="LiveId" clId="{F6EDB4D5-EB1D-47EB-8432-D2E73681C13A}" dt="2022-04-21T07:43:59.340" v="531" actId="478"/>
          <ac:picMkLst>
            <pc:docMk/>
            <pc:sldMk cId="1521492957" sldId="264"/>
            <ac:picMk id="19" creationId="{A05FD031-4E39-406F-AF53-8FF0DEE9111E}"/>
          </ac:picMkLst>
        </pc:picChg>
        <pc:picChg chg="del mod ord replST">
          <ac:chgData name="Kuan Cheng" userId="85f134d9dbb33a9b" providerId="LiveId" clId="{F6EDB4D5-EB1D-47EB-8432-D2E73681C13A}" dt="2022-04-21T07:44:17.857" v="559" actId="478"/>
          <ac:picMkLst>
            <pc:docMk/>
            <pc:sldMk cId="1521492957" sldId="264"/>
            <ac:picMk id="21" creationId="{2B0904CD-DF38-4FD0-AB26-B32782E9FCE4}"/>
          </ac:picMkLst>
        </pc:picChg>
        <pc:picChg chg="mod ord replST">
          <ac:chgData name="Kuan Cheng" userId="85f134d9dbb33a9b" providerId="LiveId" clId="{F6EDB4D5-EB1D-47EB-8432-D2E73681C13A}" dt="2022-04-21T07:44:17.857" v="561" actId="962"/>
          <ac:picMkLst>
            <pc:docMk/>
            <pc:sldMk cId="1521492957" sldId="264"/>
            <ac:picMk id="23" creationId="{B5CC9F6B-3277-4977-B94F-B501D7736A9D}"/>
          </ac:picMkLst>
        </pc:picChg>
      </pc:sldChg>
      <pc:sldChg chg="delSp modSp mod delAnim modAnim">
        <pc:chgData name="Kuan Cheng" userId="85f134d9dbb33a9b" providerId="LiveId" clId="{F6EDB4D5-EB1D-47EB-8432-D2E73681C13A}" dt="2022-04-21T07:51:50.316" v="794" actId="962"/>
        <pc:sldMkLst>
          <pc:docMk/>
          <pc:sldMk cId="329367366" sldId="265"/>
        </pc:sldMkLst>
        <pc:picChg chg="del mod replST">
          <ac:chgData name="Kuan Cheng" userId="85f134d9dbb33a9b" providerId="LiveId" clId="{F6EDB4D5-EB1D-47EB-8432-D2E73681C13A}" dt="2022-04-21T07:50:45.915" v="696" actId="478"/>
          <ac:picMkLst>
            <pc:docMk/>
            <pc:sldMk cId="329367366" sldId="265"/>
            <ac:picMk id="4" creationId="{EB1467F3-3292-4A9B-91B1-0CD6705F33FF}"/>
          </ac:picMkLst>
        </pc:picChg>
        <pc:picChg chg="del mod replST">
          <ac:chgData name="Kuan Cheng" userId="85f134d9dbb33a9b" providerId="LiveId" clId="{F6EDB4D5-EB1D-47EB-8432-D2E73681C13A}" dt="2022-04-21T07:50:54.102" v="724" actId="478"/>
          <ac:picMkLst>
            <pc:docMk/>
            <pc:sldMk cId="329367366" sldId="265"/>
            <ac:picMk id="6" creationId="{9C7E1949-4A44-4874-8163-65712BBD878C}"/>
          </ac:picMkLst>
        </pc:picChg>
        <pc:picChg chg="del mod">
          <ac:chgData name="Kuan Cheng" userId="85f134d9dbb33a9b" providerId="LiveId" clId="{F6EDB4D5-EB1D-47EB-8432-D2E73681C13A}" dt="2022-04-21T07:51:34.113" v="761" actId="478"/>
          <ac:picMkLst>
            <pc:docMk/>
            <pc:sldMk cId="329367366" sldId="265"/>
            <ac:picMk id="7" creationId="{3BDA7969-7BF0-49C2-8F4C-DFBC0E0A1A83}"/>
          </ac:picMkLst>
        </pc:picChg>
        <pc:picChg chg="del">
          <ac:chgData name="Kuan Cheng" userId="85f134d9dbb33a9b" providerId="LiveId" clId="{F6EDB4D5-EB1D-47EB-8432-D2E73681C13A}" dt="2022-04-21T07:48:52.854" v="622" actId="478"/>
          <ac:picMkLst>
            <pc:docMk/>
            <pc:sldMk cId="329367366" sldId="265"/>
            <ac:picMk id="9" creationId="{AD977672-EB65-40EE-99B0-1B73CF8DA127}"/>
          </ac:picMkLst>
        </pc:picChg>
        <pc:picChg chg="mod ord replST">
          <ac:chgData name="Kuan Cheng" userId="85f134d9dbb33a9b" providerId="LiveId" clId="{F6EDB4D5-EB1D-47EB-8432-D2E73681C13A}" dt="2022-04-21T07:50:45.915" v="698" actId="962"/>
          <ac:picMkLst>
            <pc:docMk/>
            <pc:sldMk cId="329367366" sldId="265"/>
            <ac:picMk id="10" creationId="{D4878E8D-4D95-4818-B127-95E350C66A08}"/>
          </ac:picMkLst>
        </pc:picChg>
        <pc:picChg chg="mod ord replST">
          <ac:chgData name="Kuan Cheng" userId="85f134d9dbb33a9b" providerId="LiveId" clId="{F6EDB4D5-EB1D-47EB-8432-D2E73681C13A}" dt="2022-04-21T07:50:54.102" v="726" actId="962"/>
          <ac:picMkLst>
            <pc:docMk/>
            <pc:sldMk cId="329367366" sldId="265"/>
            <ac:picMk id="12" creationId="{3FB92A59-9D0D-4F94-BF50-CCE028721ED5}"/>
          </ac:picMkLst>
        </pc:picChg>
        <pc:picChg chg="del mod ord replST">
          <ac:chgData name="Kuan Cheng" userId="85f134d9dbb33a9b" providerId="LiveId" clId="{F6EDB4D5-EB1D-47EB-8432-D2E73681C13A}" dt="2022-04-21T07:51:50.316" v="792" actId="478"/>
          <ac:picMkLst>
            <pc:docMk/>
            <pc:sldMk cId="329367366" sldId="265"/>
            <ac:picMk id="14" creationId="{ACEA0406-DEDF-4376-B30D-0F4AA7C7BD5B}"/>
          </ac:picMkLst>
        </pc:picChg>
        <pc:picChg chg="del">
          <ac:chgData name="Kuan Cheng" userId="85f134d9dbb33a9b" providerId="LiveId" clId="{F6EDB4D5-EB1D-47EB-8432-D2E73681C13A}" dt="2022-04-21T07:48:53.556" v="623" actId="478"/>
          <ac:picMkLst>
            <pc:docMk/>
            <pc:sldMk cId="329367366" sldId="265"/>
            <ac:picMk id="15" creationId="{88ADF676-D47F-4BB3-960E-8D0A77D1391F}"/>
          </ac:picMkLst>
        </pc:picChg>
        <pc:picChg chg="mod ord replST">
          <ac:chgData name="Kuan Cheng" userId="85f134d9dbb33a9b" providerId="LiveId" clId="{F6EDB4D5-EB1D-47EB-8432-D2E73681C13A}" dt="2022-04-21T07:51:50.316" v="794" actId="962"/>
          <ac:picMkLst>
            <pc:docMk/>
            <pc:sldMk cId="329367366" sldId="265"/>
            <ac:picMk id="18" creationId="{3D55E8B5-A230-4C9E-A834-D6C808B2AACC}"/>
          </ac:picMkLst>
        </pc:picChg>
      </pc:sldChg>
      <pc:sldChg chg="modSp mod">
        <pc:chgData name="Kuan Cheng" userId="85f134d9dbb33a9b" providerId="LiveId" clId="{F6EDB4D5-EB1D-47EB-8432-D2E73681C13A}" dt="2022-04-21T06:26:14.039" v="5" actId="20577"/>
        <pc:sldMkLst>
          <pc:docMk/>
          <pc:sldMk cId="1208764403" sldId="270"/>
        </pc:sldMkLst>
        <pc:spChg chg="mod">
          <ac:chgData name="Kuan Cheng" userId="85f134d9dbb33a9b" providerId="LiveId" clId="{F6EDB4D5-EB1D-47EB-8432-D2E73681C13A}" dt="2022-04-21T06:26:14.039" v="5" actId="20577"/>
          <ac:spMkLst>
            <pc:docMk/>
            <pc:sldMk cId="1208764403" sldId="270"/>
            <ac:spMk id="2" creationId="{E9D3E7DA-0590-4A04-B562-14D01DA5E16A}"/>
          </ac:spMkLst>
        </pc:spChg>
      </pc:sldChg>
      <pc:sldChg chg="delSp modSp mod modAnim">
        <pc:chgData name="Kuan Cheng" userId="85f134d9dbb33a9b" providerId="LiveId" clId="{F6EDB4D5-EB1D-47EB-8432-D2E73681C13A}" dt="2022-04-21T06:52:15.768" v="225" actId="1076"/>
        <pc:sldMkLst>
          <pc:docMk/>
          <pc:sldMk cId="2839569337" sldId="271"/>
        </pc:sldMkLst>
        <pc:spChg chg="mod">
          <ac:chgData name="Kuan Cheng" userId="85f134d9dbb33a9b" providerId="LiveId" clId="{F6EDB4D5-EB1D-47EB-8432-D2E73681C13A}" dt="2022-04-21T06:26:18.626" v="7" actId="20577"/>
          <ac:spMkLst>
            <pc:docMk/>
            <pc:sldMk cId="2839569337" sldId="271"/>
            <ac:spMk id="2" creationId="{A0EB2B29-EDE9-48DD-BF58-4AC850A9A7DE}"/>
          </ac:spMkLst>
        </pc:spChg>
        <pc:picChg chg="del mod replST">
          <ac:chgData name="Kuan Cheng" userId="85f134d9dbb33a9b" providerId="LiveId" clId="{F6EDB4D5-EB1D-47EB-8432-D2E73681C13A}" dt="2022-04-21T06:29:45.170" v="57" actId="478"/>
          <ac:picMkLst>
            <pc:docMk/>
            <pc:sldMk cId="2839569337" sldId="271"/>
            <ac:picMk id="4" creationId="{3BDFF44A-6C72-45E7-90AA-D3DE3440E93F}"/>
          </ac:picMkLst>
        </pc:picChg>
        <pc:picChg chg="del mod replST">
          <ac:chgData name="Kuan Cheng" userId="85f134d9dbb33a9b" providerId="LiveId" clId="{F6EDB4D5-EB1D-47EB-8432-D2E73681C13A}" dt="2022-04-21T06:52:04.904" v="221" actId="478"/>
          <ac:picMkLst>
            <pc:docMk/>
            <pc:sldMk cId="2839569337" sldId="271"/>
            <ac:picMk id="4" creationId="{894048A8-8FBD-4522-B164-BAF7DC9142A2}"/>
          </ac:picMkLst>
        </pc:picChg>
        <pc:picChg chg="mod">
          <ac:chgData name="Kuan Cheng" userId="85f134d9dbb33a9b" providerId="LiveId" clId="{F6EDB4D5-EB1D-47EB-8432-D2E73681C13A}" dt="2022-04-21T06:27:45.156" v="8" actId="1076"/>
          <ac:picMkLst>
            <pc:docMk/>
            <pc:sldMk cId="2839569337" sldId="271"/>
            <ac:picMk id="5" creationId="{784DA8D2-17D7-4080-881A-2F7AA8E10FE7}"/>
          </ac:picMkLst>
        </pc:picChg>
        <pc:picChg chg="mod ord replST">
          <ac:chgData name="Kuan Cheng" userId="85f134d9dbb33a9b" providerId="LiveId" clId="{F6EDB4D5-EB1D-47EB-8432-D2E73681C13A}" dt="2022-04-21T06:29:45.170" v="59" actId="962"/>
          <ac:picMkLst>
            <pc:docMk/>
            <pc:sldMk cId="2839569337" sldId="271"/>
            <ac:picMk id="7" creationId="{ACCB20E3-F4E6-41D3-927C-2D1B0E5BB965}"/>
          </ac:picMkLst>
        </pc:picChg>
        <pc:picChg chg="mod ord replST">
          <ac:chgData name="Kuan Cheng" userId="85f134d9dbb33a9b" providerId="LiveId" clId="{F6EDB4D5-EB1D-47EB-8432-D2E73681C13A}" dt="2022-04-21T06:52:15.768" v="225" actId="1076"/>
          <ac:picMkLst>
            <pc:docMk/>
            <pc:sldMk cId="2839569337" sldId="271"/>
            <ac:picMk id="8" creationId="{5E0F7859-8848-4320-8108-2505E1C59E87}"/>
          </ac:picMkLst>
        </pc:picChg>
      </pc:sldChg>
      <pc:sldChg chg="del">
        <pc:chgData name="Kuan Cheng" userId="85f134d9dbb33a9b" providerId="LiveId" clId="{F6EDB4D5-EB1D-47EB-8432-D2E73681C13A}" dt="2022-04-21T06:29:49.558" v="61" actId="47"/>
        <pc:sldMkLst>
          <pc:docMk/>
          <pc:sldMk cId="1321495458" sldId="274"/>
        </pc:sldMkLst>
      </pc:sldChg>
      <pc:sldChg chg="delSp modSp add mod modAnim">
        <pc:chgData name="Kuan Cheng" userId="85f134d9dbb33a9b" providerId="LiveId" clId="{F6EDB4D5-EB1D-47EB-8432-D2E73681C13A}" dt="2022-04-21T06:42:47.960" v="171"/>
        <pc:sldMkLst>
          <pc:docMk/>
          <pc:sldMk cId="1330474252" sldId="276"/>
        </pc:sldMkLst>
        <pc:picChg chg="del mod ord replST">
          <ac:chgData name="Kuan Cheng" userId="85f134d9dbb33a9b" providerId="LiveId" clId="{F6EDB4D5-EB1D-47EB-8432-D2E73681C13A}" dt="2022-04-21T06:41:45.121" v="116" actId="478"/>
          <ac:picMkLst>
            <pc:docMk/>
            <pc:sldMk cId="1330474252" sldId="276"/>
            <ac:picMk id="4" creationId="{9F5288B6-2208-44C2-A3E3-E536F96972F9}"/>
          </ac:picMkLst>
        </pc:picChg>
        <pc:picChg chg="del mod">
          <ac:chgData name="Kuan Cheng" userId="85f134d9dbb33a9b" providerId="LiveId" clId="{F6EDB4D5-EB1D-47EB-8432-D2E73681C13A}" dt="2022-04-21T06:39:53.484" v="87" actId="478"/>
          <ac:picMkLst>
            <pc:docMk/>
            <pc:sldMk cId="1330474252" sldId="276"/>
            <ac:picMk id="7" creationId="{ACCB20E3-F4E6-41D3-927C-2D1B0E5BB965}"/>
          </ac:picMkLst>
        </pc:picChg>
        <pc:picChg chg="del mod ord replST">
          <ac:chgData name="Kuan Cheng" userId="85f134d9dbb33a9b" providerId="LiveId" clId="{F6EDB4D5-EB1D-47EB-8432-D2E73681C13A}" dt="2022-04-21T06:41:57.127" v="144" actId="478"/>
          <ac:picMkLst>
            <pc:docMk/>
            <pc:sldMk cId="1330474252" sldId="276"/>
            <ac:picMk id="8" creationId="{6147A040-BBA5-4C22-BEC4-229E46D4B587}"/>
          </ac:picMkLst>
        </pc:picChg>
        <pc:picChg chg="mod ord replST">
          <ac:chgData name="Kuan Cheng" userId="85f134d9dbb33a9b" providerId="LiveId" clId="{F6EDB4D5-EB1D-47EB-8432-D2E73681C13A}" dt="2022-04-21T06:41:57.127" v="146" actId="962"/>
          <ac:picMkLst>
            <pc:docMk/>
            <pc:sldMk cId="1330474252" sldId="276"/>
            <ac:picMk id="10" creationId="{9C7B158D-0634-434B-AD8B-1479557A25E3}"/>
          </ac:picMkLst>
        </pc:picChg>
        <pc:picChg chg="mod replST">
          <ac:chgData name="Kuan Cheng" userId="85f134d9dbb33a9b" providerId="LiveId" clId="{F6EDB4D5-EB1D-47EB-8432-D2E73681C13A}" dt="2022-04-21T06:42:31.359" v="169" actId="1076"/>
          <ac:picMkLst>
            <pc:docMk/>
            <pc:sldMk cId="1330474252" sldId="276"/>
            <ac:picMk id="12" creationId="{E9D655C4-1D35-47F0-A323-875CF5B6F4F9}"/>
          </ac:picMkLst>
        </pc:picChg>
      </pc:sldChg>
      <pc:sldChg chg="add mod modShow">
        <pc:chgData name="Kuan Cheng" userId="85f134d9dbb33a9b" providerId="LiveId" clId="{F6EDB4D5-EB1D-47EB-8432-D2E73681C13A}" dt="2022-04-21T07:47:48.579" v="621" actId="729"/>
        <pc:sldMkLst>
          <pc:docMk/>
          <pc:sldMk cId="1156077676" sldId="277"/>
        </pc:sldMkLst>
      </pc:sldChg>
      <pc:sldChg chg="delSp modSp add mod modShow">
        <pc:chgData name="Kuan Cheng" userId="85f134d9dbb33a9b" providerId="LiveId" clId="{F6EDB4D5-EB1D-47EB-8432-D2E73681C13A}" dt="2022-04-21T07:52:00.029" v="822" actId="962"/>
        <pc:sldMkLst>
          <pc:docMk/>
          <pc:sldMk cId="1090969232" sldId="278"/>
        </pc:sldMkLst>
        <pc:picChg chg="del mod ord replST">
          <ac:chgData name="Kuan Cheng" userId="85f134d9dbb33a9b" providerId="LiveId" clId="{F6EDB4D5-EB1D-47EB-8432-D2E73681C13A}" dt="2022-04-21T07:52:00.029" v="820" actId="478"/>
          <ac:picMkLst>
            <pc:docMk/>
            <pc:sldMk cId="1090969232" sldId="278"/>
            <ac:picMk id="5" creationId="{328888B8-A1DE-45EE-82B0-B22622F62DB8}"/>
          </ac:picMkLst>
        </pc:picChg>
        <pc:picChg chg="del mod">
          <ac:chgData name="Kuan Cheng" userId="85f134d9dbb33a9b" providerId="LiveId" clId="{F6EDB4D5-EB1D-47EB-8432-D2E73681C13A}" dt="2022-04-21T07:47:05.692" v="618" actId="478"/>
          <ac:picMkLst>
            <pc:docMk/>
            <pc:sldMk cId="1090969232" sldId="278"/>
            <ac:picMk id="6" creationId="{660C9CC1-CAD6-465B-ADD8-09D354F37A0C}"/>
          </ac:picMkLst>
        </pc:picChg>
        <pc:picChg chg="mod ord replST">
          <ac:chgData name="Kuan Cheng" userId="85f134d9dbb33a9b" providerId="LiveId" clId="{F6EDB4D5-EB1D-47EB-8432-D2E73681C13A}" dt="2022-04-21T07:47:05.692" v="620" actId="962"/>
          <ac:picMkLst>
            <pc:docMk/>
            <pc:sldMk cId="1090969232" sldId="278"/>
            <ac:picMk id="9" creationId="{C8122D70-9FB2-4DE3-A512-440B4D6BF39D}"/>
          </ac:picMkLst>
        </pc:picChg>
        <pc:picChg chg="mod ord replST">
          <ac:chgData name="Kuan Cheng" userId="85f134d9dbb33a9b" providerId="LiveId" clId="{F6EDB4D5-EB1D-47EB-8432-D2E73681C13A}" dt="2022-04-21T07:52:00.029" v="822" actId="962"/>
          <ac:picMkLst>
            <pc:docMk/>
            <pc:sldMk cId="1090969232" sldId="278"/>
            <ac:picMk id="11" creationId="{0261D72B-2875-4706-B9A8-B63875B16608}"/>
          </ac:picMkLst>
        </pc:picChg>
        <pc:picChg chg="del mod">
          <ac:chgData name="Kuan Cheng" userId="85f134d9dbb33a9b" providerId="LiveId" clId="{F6EDB4D5-EB1D-47EB-8432-D2E73681C13A}" dt="2022-04-21T07:46:39.374" v="588" actId="478"/>
          <ac:picMkLst>
            <pc:docMk/>
            <pc:sldMk cId="1090969232" sldId="278"/>
            <ac:picMk id="12" creationId="{1E33FB00-52AA-4C7A-9B3B-ACBF24884F05}"/>
          </ac:picMkLst>
        </pc:picChg>
      </pc:sldChg>
      <pc:sldChg chg="delSp modSp new mod modAnim">
        <pc:chgData name="Kuan Cheng" userId="85f134d9dbb33a9b" providerId="LiveId" clId="{F6EDB4D5-EB1D-47EB-8432-D2E73681C13A}" dt="2022-04-21T08:35:54.293" v="1112"/>
        <pc:sldMkLst>
          <pc:docMk/>
          <pc:sldMk cId="3339132556" sldId="279"/>
        </pc:sldMkLst>
        <pc:spChg chg="mod">
          <ac:chgData name="Kuan Cheng" userId="85f134d9dbb33a9b" providerId="LiveId" clId="{F6EDB4D5-EB1D-47EB-8432-D2E73681C13A}" dt="2022-04-21T08:20:19.741" v="849" actId="20577"/>
          <ac:spMkLst>
            <pc:docMk/>
            <pc:sldMk cId="3339132556" sldId="279"/>
            <ac:spMk id="2" creationId="{942B97A0-1169-4B9D-9F58-4D1F8E953BD6}"/>
          </ac:spMkLst>
        </pc:spChg>
        <pc:spChg chg="del">
          <ac:chgData name="Kuan Cheng" userId="85f134d9dbb33a9b" providerId="LiveId" clId="{F6EDB4D5-EB1D-47EB-8432-D2E73681C13A}" dt="2022-04-21T08:20:23.036" v="850" actId="478"/>
          <ac:spMkLst>
            <pc:docMk/>
            <pc:sldMk cId="3339132556" sldId="279"/>
            <ac:spMk id="3" creationId="{32EEC81A-B7A6-4238-8DEC-7C9FCD304B2D}"/>
          </ac:spMkLst>
        </pc:spChg>
        <pc:picChg chg="mod replST">
          <ac:chgData name="Kuan Cheng" userId="85f134d9dbb33a9b" providerId="LiveId" clId="{F6EDB4D5-EB1D-47EB-8432-D2E73681C13A}" dt="2022-04-21T08:21:21.252" v="873" actId="1076"/>
          <ac:picMkLst>
            <pc:docMk/>
            <pc:sldMk cId="3339132556" sldId="279"/>
            <ac:picMk id="5" creationId="{8E4C0E7E-1E1F-41BC-BE65-059C9E65280E}"/>
          </ac:picMkLst>
        </pc:picChg>
        <pc:picChg chg="del mod replST">
          <ac:chgData name="Kuan Cheng" userId="85f134d9dbb33a9b" providerId="LiveId" clId="{F6EDB4D5-EB1D-47EB-8432-D2E73681C13A}" dt="2022-04-21T08:26:59.801" v="946" actId="478"/>
          <ac:picMkLst>
            <pc:docMk/>
            <pc:sldMk cId="3339132556" sldId="279"/>
            <ac:picMk id="7" creationId="{2A52996C-E7F5-48F1-BA84-29B60BCF67E0}"/>
          </ac:picMkLst>
        </pc:picChg>
        <pc:picChg chg="del mod replST">
          <ac:chgData name="Kuan Cheng" userId="85f134d9dbb33a9b" providerId="LiveId" clId="{F6EDB4D5-EB1D-47EB-8432-D2E73681C13A}" dt="2022-04-21T08:27:32.165" v="974" actId="478"/>
          <ac:picMkLst>
            <pc:docMk/>
            <pc:sldMk cId="3339132556" sldId="279"/>
            <ac:picMk id="9" creationId="{B9AC603D-5AB1-4B98-9B3A-9D7E82D68E65}"/>
          </ac:picMkLst>
        </pc:picChg>
        <pc:picChg chg="mod ord replST">
          <ac:chgData name="Kuan Cheng" userId="85f134d9dbb33a9b" providerId="LiveId" clId="{F6EDB4D5-EB1D-47EB-8432-D2E73681C13A}" dt="2022-04-21T08:26:59.801" v="948" actId="962"/>
          <ac:picMkLst>
            <pc:docMk/>
            <pc:sldMk cId="3339132556" sldId="279"/>
            <ac:picMk id="11" creationId="{BAC2404F-EA03-4014-AAF4-92910D4996A5}"/>
          </ac:picMkLst>
        </pc:picChg>
        <pc:picChg chg="mod ord replST">
          <ac:chgData name="Kuan Cheng" userId="85f134d9dbb33a9b" providerId="LiveId" clId="{F6EDB4D5-EB1D-47EB-8432-D2E73681C13A}" dt="2022-04-21T08:27:32.165" v="976" actId="962"/>
          <ac:picMkLst>
            <pc:docMk/>
            <pc:sldMk cId="3339132556" sldId="279"/>
            <ac:picMk id="13" creationId="{55F72E97-6423-4E1A-B8F3-3C94CEBAFB86}"/>
          </ac:picMkLst>
        </pc:picChg>
        <pc:picChg chg="del mod replST">
          <ac:chgData name="Kuan Cheng" userId="85f134d9dbb33a9b" providerId="LiveId" clId="{F6EDB4D5-EB1D-47EB-8432-D2E73681C13A}" dt="2022-04-21T08:28:39" v="1025" actId="478"/>
          <ac:picMkLst>
            <pc:docMk/>
            <pc:sldMk cId="3339132556" sldId="279"/>
            <ac:picMk id="15" creationId="{4D075CE0-A67B-4364-AEB7-984F3F34DC88}"/>
          </ac:picMkLst>
        </pc:picChg>
        <pc:picChg chg="del mod ord replST">
          <ac:chgData name="Kuan Cheng" userId="85f134d9dbb33a9b" providerId="LiveId" clId="{F6EDB4D5-EB1D-47EB-8432-D2E73681C13A}" dt="2022-04-21T08:33:40.537" v="1078" actId="478"/>
          <ac:picMkLst>
            <pc:docMk/>
            <pc:sldMk cId="3339132556" sldId="279"/>
            <ac:picMk id="17" creationId="{3B0DCA8C-CCDB-4A7F-AB74-D70439FFCF54}"/>
          </ac:picMkLst>
        </pc:picChg>
        <pc:picChg chg="mod replST">
          <ac:chgData name="Kuan Cheng" userId="85f134d9dbb33a9b" providerId="LiveId" clId="{F6EDB4D5-EB1D-47EB-8432-D2E73681C13A}" dt="2022-04-21T08:33:56.842" v="1081" actId="1076"/>
          <ac:picMkLst>
            <pc:docMk/>
            <pc:sldMk cId="3339132556" sldId="279"/>
            <ac:picMk id="19" creationId="{E6808B02-1A79-4613-B84A-7075AF4DE166}"/>
          </ac:picMkLst>
        </pc:picChg>
        <pc:picChg chg="del mod ord replST">
          <ac:chgData name="Kuan Cheng" userId="85f134d9dbb33a9b" providerId="LiveId" clId="{F6EDB4D5-EB1D-47EB-8432-D2E73681C13A}" dt="2022-04-21T08:35:37.735" v="1108" actId="478"/>
          <ac:picMkLst>
            <pc:docMk/>
            <pc:sldMk cId="3339132556" sldId="279"/>
            <ac:picMk id="21" creationId="{32635E59-9884-4516-BD5B-DAB65ED9C487}"/>
          </ac:picMkLst>
        </pc:picChg>
        <pc:picChg chg="mod ord replST">
          <ac:chgData name="Kuan Cheng" userId="85f134d9dbb33a9b" providerId="LiveId" clId="{F6EDB4D5-EB1D-47EB-8432-D2E73681C13A}" dt="2022-04-21T08:35:37.735" v="1110" actId="962"/>
          <ac:picMkLst>
            <pc:docMk/>
            <pc:sldMk cId="3339132556" sldId="279"/>
            <ac:picMk id="23" creationId="{80BF0D77-662C-4B71-9EA0-55E1E582D3AD}"/>
          </ac:picMkLst>
        </pc:picChg>
      </pc:sldChg>
    </pc:docChg>
  </pc:docChgLst>
  <pc:docChgLst>
    <pc:chgData name="Kuan Cheng" userId="85f134d9dbb33a9b" providerId="LiveId" clId="{67B5B8EE-F703-4E89-9836-AA22357E0525}"/>
    <pc:docChg chg="custSel modSld">
      <pc:chgData name="Kuan Cheng" userId="85f134d9dbb33a9b" providerId="LiveId" clId="{67B5B8EE-F703-4E89-9836-AA22357E0525}" dt="2021-05-28T04:58:29.087" v="80"/>
      <pc:docMkLst>
        <pc:docMk/>
      </pc:docMkLst>
      <pc:sldChg chg="modSp">
        <pc:chgData name="Kuan Cheng" userId="85f134d9dbb33a9b" providerId="LiveId" clId="{67B5B8EE-F703-4E89-9836-AA22357E0525}" dt="2021-05-28T04:55:45.669" v="70"/>
        <pc:sldMkLst>
          <pc:docMk/>
          <pc:sldMk cId="2857381380" sldId="257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2857381380" sldId="257"/>
            <ac:spMk id="3" creationId="{714F0E17-1E23-4E70-9887-4AD7FE0B2028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354392755" sldId="258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54392755" sldId="258"/>
            <ac:spMk id="2" creationId="{FAB1E856-8C3D-454B-B39F-0197B78419F0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1990617331" sldId="259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990617331" sldId="259"/>
            <ac:spMk id="2" creationId="{3C62A29E-5CB3-477B-8D78-8EFD542518A1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1088787840" sldId="260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088787840" sldId="260"/>
            <ac:spMk id="2" creationId="{7EE62403-AFB8-4751-ACE8-C82CE0511F15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1765005585" sldId="261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765005585" sldId="261"/>
            <ac:spMk id="2" creationId="{A0388677-F79F-4069-B7BA-7E5D622188AD}"/>
          </ac:spMkLst>
        </pc:spChg>
      </pc:sldChg>
      <pc:sldChg chg="delSp modSp mod modAnim">
        <pc:chgData name="Kuan Cheng" userId="85f134d9dbb33a9b" providerId="LiveId" clId="{67B5B8EE-F703-4E89-9836-AA22357E0525}" dt="2021-05-28T04:55:45.669" v="70"/>
        <pc:sldMkLst>
          <pc:docMk/>
          <pc:sldMk cId="1128601502" sldId="262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128601502" sldId="262"/>
            <ac:spMk id="2" creationId="{B4B3EA0C-26AC-4536-B245-16EE92CDE816}"/>
          </ac:spMkLst>
        </pc:spChg>
        <pc:picChg chg="del mod ord">
          <ac:chgData name="Kuan Cheng" userId="85f134d9dbb33a9b" providerId="LiveId" clId="{67B5B8EE-F703-4E89-9836-AA22357E0525}" dt="2021-05-28T04:51:08.463" v="54" actId="478"/>
          <ac:picMkLst>
            <pc:docMk/>
            <pc:sldMk cId="1128601502" sldId="262"/>
            <ac:picMk id="4" creationId="{77BF8C52-8F1C-48F4-A76B-7794AD09B5D3}"/>
          </ac:picMkLst>
        </pc:picChg>
        <pc:picChg chg="del mod">
          <ac:chgData name="Kuan Cheng" userId="85f134d9dbb33a9b" providerId="LiveId" clId="{67B5B8EE-F703-4E89-9836-AA22357E0525}" dt="2021-05-28T04:50:47.691" v="39" actId="478"/>
          <ac:picMkLst>
            <pc:docMk/>
            <pc:sldMk cId="1128601502" sldId="262"/>
            <ac:picMk id="5" creationId="{5389D9AD-499B-4476-B274-68BF991F4FD0}"/>
          </ac:picMkLst>
        </pc:picChg>
        <pc:picChg chg="mod ord">
          <ac:chgData name="Kuan Cheng" userId="85f134d9dbb33a9b" providerId="LiveId" clId="{67B5B8EE-F703-4E89-9836-AA22357E0525}" dt="2021-05-28T04:51:08.462" v="53" actId="108"/>
          <ac:picMkLst>
            <pc:docMk/>
            <pc:sldMk cId="1128601502" sldId="262"/>
            <ac:picMk id="8" creationId="{245A572A-E78F-4FCD-A93F-8296CEC3607B}"/>
          </ac:picMkLst>
        </pc:pic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50711417" sldId="263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50711417" sldId="263"/>
            <ac:spMk id="2" creationId="{588AEECE-38E8-4AAD-8793-F2DA8CB771ED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1521492957" sldId="264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521492957" sldId="264"/>
            <ac:spMk id="2" creationId="{92DF4126-C4D1-44AF-A86C-87E767A0F4BA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329367366" sldId="265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29367366" sldId="265"/>
            <ac:spMk id="2" creationId="{2C4FC724-BA30-4FB0-A39B-ACB1E138E518}"/>
          </ac:spMkLst>
        </pc:spChg>
      </pc:sldChg>
      <pc:sldChg chg="modSp modAnim">
        <pc:chgData name="Kuan Cheng" userId="85f134d9dbb33a9b" providerId="LiveId" clId="{67B5B8EE-F703-4E89-9836-AA22357E0525}" dt="2021-05-28T04:56:37.317" v="73"/>
        <pc:sldMkLst>
          <pc:docMk/>
          <pc:sldMk cId="2261919268" sldId="266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2261919268" sldId="266"/>
            <ac:spMk id="2" creationId="{59581CB4-D847-49F2-890A-D4D74A38C667}"/>
          </ac:spMkLst>
        </pc:spChg>
      </pc:sldChg>
      <pc:sldChg chg="modSp modAnim">
        <pc:chgData name="Kuan Cheng" userId="85f134d9dbb33a9b" providerId="LiveId" clId="{67B5B8EE-F703-4E89-9836-AA22357E0525}" dt="2021-05-28T04:56:40.994" v="74"/>
        <pc:sldMkLst>
          <pc:docMk/>
          <pc:sldMk cId="3659686981" sldId="267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659686981" sldId="267"/>
            <ac:spMk id="2" creationId="{952ADC16-11CD-494E-A454-781DF08C7FD5}"/>
          </ac:spMkLst>
        </pc:spChg>
        <pc:spChg chg="mod">
          <ac:chgData name="Kuan Cheng" userId="85f134d9dbb33a9b" providerId="LiveId" clId="{67B5B8EE-F703-4E89-9836-AA22357E0525}" dt="2021-05-28T04:55:45.669" v="70"/>
          <ac:spMkLst>
            <pc:docMk/>
            <pc:sldMk cId="3659686981" sldId="267"/>
            <ac:spMk id="3" creationId="{EE71F9E3-5743-4FAE-BA5D-7B0CAE388127}"/>
          </ac:spMkLst>
        </pc:spChg>
      </pc:sldChg>
      <pc:sldChg chg="modSp modAnim">
        <pc:chgData name="Kuan Cheng" userId="85f134d9dbb33a9b" providerId="LiveId" clId="{67B5B8EE-F703-4E89-9836-AA22357E0525}" dt="2021-05-28T04:58:12.087" v="77"/>
        <pc:sldMkLst>
          <pc:docMk/>
          <pc:sldMk cId="2088643210" sldId="268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2088643210" sldId="268"/>
            <ac:spMk id="2" creationId="{5B24D18B-E730-4CD3-B580-C021D66F32D3}"/>
          </ac:spMkLst>
        </pc:spChg>
      </pc:sldChg>
      <pc:sldChg chg="modSp modAnim">
        <pc:chgData name="Kuan Cheng" userId="85f134d9dbb33a9b" providerId="LiveId" clId="{67B5B8EE-F703-4E89-9836-AA22357E0525}" dt="2021-05-28T04:58:29.087" v="80"/>
        <pc:sldMkLst>
          <pc:docMk/>
          <pc:sldMk cId="3538046334" sldId="269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538046334" sldId="269"/>
            <ac:spMk id="2" creationId="{1AFE06F4-0514-4E9E-9431-010A6A936694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1208764403" sldId="270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1208764403" sldId="270"/>
            <ac:spMk id="2" creationId="{E9D3E7DA-0590-4A04-B562-14D01DA5E16A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2839569337" sldId="271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2839569337" sldId="271"/>
            <ac:spMk id="2" creationId="{A0EB2B29-EDE9-48DD-BF58-4AC850A9A7DE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349399287" sldId="272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49399287" sldId="272"/>
            <ac:spMk id="2" creationId="{4EFCC680-F366-4EDA-8D86-98FA0124A72B}"/>
          </ac:spMkLst>
        </pc:spChg>
      </pc:sldChg>
      <pc:sldChg chg="modSp modAnim">
        <pc:chgData name="Kuan Cheng" userId="85f134d9dbb33a9b" providerId="LiveId" clId="{67B5B8EE-F703-4E89-9836-AA22357E0525}" dt="2021-05-28T04:55:45.669" v="70"/>
        <pc:sldMkLst>
          <pc:docMk/>
          <pc:sldMk cId="3073447638" sldId="273"/>
        </pc:sldMkLst>
        <pc:spChg chg="mod">
          <ac:chgData name="Kuan Cheng" userId="85f134d9dbb33a9b" providerId="LiveId" clId="{67B5B8EE-F703-4E89-9836-AA22357E0525}" dt="2021-05-28T04:55:45.669" v="70"/>
          <ac:spMkLst>
            <pc:docMk/>
            <pc:sldMk cId="3073447638" sldId="273"/>
            <ac:spMk id="2" creationId="{8901659B-1E0C-4774-9A01-36FE9725CF4E}"/>
          </ac:spMkLst>
        </pc:spChg>
      </pc:sldChg>
    </pc:docChg>
  </pc:docChgLst>
  <pc:docChgLst>
    <pc:chgData name="Kuan Cheng" userId="85f134d9dbb33a9b" providerId="LiveId" clId="{9DD33361-E141-40DB-9D06-8D4EF8B8D0CA}"/>
    <pc:docChg chg="undo custSel addSld modSld">
      <pc:chgData name="Kuan Cheng" userId="85f134d9dbb33a9b" providerId="LiveId" clId="{9DD33361-E141-40DB-9D06-8D4EF8B8D0CA}" dt="2021-05-27T08:39:33.275" v="919" actId="478"/>
      <pc:docMkLst>
        <pc:docMk/>
      </pc:docMkLst>
      <pc:sldChg chg="modSp add mod">
        <pc:chgData name="Kuan Cheng" userId="85f134d9dbb33a9b" providerId="LiveId" clId="{9DD33361-E141-40DB-9D06-8D4EF8B8D0CA}" dt="2021-05-27T06:33:48.588" v="6" actId="20577"/>
        <pc:sldMkLst>
          <pc:docMk/>
          <pc:sldMk cId="2857381380" sldId="257"/>
        </pc:sldMkLst>
        <pc:spChg chg="mod">
          <ac:chgData name="Kuan Cheng" userId="85f134d9dbb33a9b" providerId="LiveId" clId="{9DD33361-E141-40DB-9D06-8D4EF8B8D0CA}" dt="2021-05-27T06:33:48.588" v="6" actId="20577"/>
          <ac:spMkLst>
            <pc:docMk/>
            <pc:sldMk cId="2857381380" sldId="257"/>
            <ac:spMk id="2" creationId="{D8E11403-6D6E-4C0E-88A5-ECE5C9A89372}"/>
          </ac:spMkLst>
        </pc:spChg>
      </pc:sldChg>
      <pc:sldChg chg="delSp modSp new mod">
        <pc:chgData name="Kuan Cheng" userId="85f134d9dbb33a9b" providerId="LiveId" clId="{9DD33361-E141-40DB-9D06-8D4EF8B8D0CA}" dt="2021-05-27T06:47:25.796" v="91" actId="1076"/>
        <pc:sldMkLst>
          <pc:docMk/>
          <pc:sldMk cId="354392755" sldId="258"/>
        </pc:sldMkLst>
        <pc:spChg chg="mod">
          <ac:chgData name="Kuan Cheng" userId="85f134d9dbb33a9b" providerId="LiveId" clId="{9DD33361-E141-40DB-9D06-8D4EF8B8D0CA}" dt="2021-05-27T06:40:58.742" v="37"/>
          <ac:spMkLst>
            <pc:docMk/>
            <pc:sldMk cId="354392755" sldId="258"/>
            <ac:spMk id="2" creationId="{FAB1E856-8C3D-454B-B39F-0197B78419F0}"/>
          </ac:spMkLst>
        </pc:spChg>
        <pc:spChg chg="del mod">
          <ac:chgData name="Kuan Cheng" userId="85f134d9dbb33a9b" providerId="LiveId" clId="{9DD33361-E141-40DB-9D06-8D4EF8B8D0CA}" dt="2021-05-27T06:41:11.748" v="38" actId="478"/>
          <ac:spMkLst>
            <pc:docMk/>
            <pc:sldMk cId="354392755" sldId="258"/>
            <ac:spMk id="3" creationId="{D5986ADB-F7A7-47F1-BADB-92BB71372985}"/>
          </ac:spMkLst>
        </pc:spChg>
        <pc:picChg chg="mod">
          <ac:chgData name="Kuan Cheng" userId="85f134d9dbb33a9b" providerId="LiveId" clId="{9DD33361-E141-40DB-9D06-8D4EF8B8D0CA}" dt="2021-05-27T06:41:23.264" v="47" actId="1076"/>
          <ac:picMkLst>
            <pc:docMk/>
            <pc:sldMk cId="354392755" sldId="258"/>
            <ac:picMk id="5" creationId="{FC4A13BB-D3BA-4D5C-A97D-EE687422F547}"/>
          </ac:picMkLst>
        </pc:picChg>
        <pc:picChg chg="del mod">
          <ac:chgData name="Kuan Cheng" userId="85f134d9dbb33a9b" providerId="LiveId" clId="{9DD33361-E141-40DB-9D06-8D4EF8B8D0CA}" dt="2021-05-27T06:46:38.565" v="79" actId="478"/>
          <ac:picMkLst>
            <pc:docMk/>
            <pc:sldMk cId="354392755" sldId="258"/>
            <ac:picMk id="7" creationId="{D0074D81-C17A-442F-96AD-47FB57709A91}"/>
          </ac:picMkLst>
        </pc:picChg>
        <pc:picChg chg="mod">
          <ac:chgData name="Kuan Cheng" userId="85f134d9dbb33a9b" providerId="LiveId" clId="{9DD33361-E141-40DB-9D06-8D4EF8B8D0CA}" dt="2021-05-27T06:46:25.203" v="66" actId="1076"/>
          <ac:picMkLst>
            <pc:docMk/>
            <pc:sldMk cId="354392755" sldId="258"/>
            <ac:picMk id="9" creationId="{BA5E239E-6832-401C-81B6-77961554ECD3}"/>
          </ac:picMkLst>
        </pc:picChg>
        <pc:picChg chg="mod ord">
          <ac:chgData name="Kuan Cheng" userId="85f134d9dbb33a9b" providerId="LiveId" clId="{9DD33361-E141-40DB-9D06-8D4EF8B8D0CA}" dt="2021-05-27T06:46:38.565" v="81" actId="962"/>
          <ac:picMkLst>
            <pc:docMk/>
            <pc:sldMk cId="354392755" sldId="258"/>
            <ac:picMk id="11" creationId="{3ADDDC16-4A7C-43AC-A284-1F084B8EFE8B}"/>
          </ac:picMkLst>
        </pc:picChg>
        <pc:picChg chg="mod">
          <ac:chgData name="Kuan Cheng" userId="85f134d9dbb33a9b" providerId="LiveId" clId="{9DD33361-E141-40DB-9D06-8D4EF8B8D0CA}" dt="2021-05-27T06:47:25.796" v="91" actId="1076"/>
          <ac:picMkLst>
            <pc:docMk/>
            <pc:sldMk cId="354392755" sldId="258"/>
            <ac:picMk id="13" creationId="{B181983D-6602-4A8C-B732-1E9D5DFF1E38}"/>
          </ac:picMkLst>
        </pc:picChg>
      </pc:sldChg>
      <pc:sldChg chg="delSp modSp new mod">
        <pc:chgData name="Kuan Cheng" userId="85f134d9dbb33a9b" providerId="LiveId" clId="{9DD33361-E141-40DB-9D06-8D4EF8B8D0CA}" dt="2021-05-27T06:51:08.385" v="152"/>
        <pc:sldMkLst>
          <pc:docMk/>
          <pc:sldMk cId="1990617331" sldId="259"/>
        </pc:sldMkLst>
        <pc:spChg chg="mod">
          <ac:chgData name="Kuan Cheng" userId="85f134d9dbb33a9b" providerId="LiveId" clId="{9DD33361-E141-40DB-9D06-8D4EF8B8D0CA}" dt="2021-05-27T06:51:08.385" v="152"/>
          <ac:spMkLst>
            <pc:docMk/>
            <pc:sldMk cId="1990617331" sldId="259"/>
            <ac:spMk id="2" creationId="{3C62A29E-5CB3-477B-8D78-8EFD542518A1}"/>
          </ac:spMkLst>
        </pc:spChg>
        <pc:spChg chg="del">
          <ac:chgData name="Kuan Cheng" userId="85f134d9dbb33a9b" providerId="LiveId" clId="{9DD33361-E141-40DB-9D06-8D4EF8B8D0CA}" dt="2021-05-27T06:47:56.691" v="93" actId="478"/>
          <ac:spMkLst>
            <pc:docMk/>
            <pc:sldMk cId="1990617331" sldId="259"/>
            <ac:spMk id="3" creationId="{1F0598EB-3AE5-4766-A241-66703ABCBC14}"/>
          </ac:spMkLst>
        </pc:spChg>
        <pc:picChg chg="mod">
          <ac:chgData name="Kuan Cheng" userId="85f134d9dbb33a9b" providerId="LiveId" clId="{9DD33361-E141-40DB-9D06-8D4EF8B8D0CA}" dt="2021-05-27T06:49:42.629" v="132" actId="1076"/>
          <ac:picMkLst>
            <pc:docMk/>
            <pc:sldMk cId="1990617331" sldId="259"/>
            <ac:picMk id="5" creationId="{8A13AD32-F8BB-4879-9006-9BD147400382}"/>
          </ac:picMkLst>
        </pc:picChg>
        <pc:picChg chg="mod">
          <ac:chgData name="Kuan Cheng" userId="85f134d9dbb33a9b" providerId="LiveId" clId="{9DD33361-E141-40DB-9D06-8D4EF8B8D0CA}" dt="2021-05-27T06:49:43.946" v="133" actId="1076"/>
          <ac:picMkLst>
            <pc:docMk/>
            <pc:sldMk cId="1990617331" sldId="259"/>
            <ac:picMk id="7" creationId="{ED49515F-39F4-4355-8299-973DE50B1F7F}"/>
          </ac:picMkLst>
        </pc:picChg>
        <pc:picChg chg="del mod">
          <ac:chgData name="Kuan Cheng" userId="85f134d9dbb33a9b" providerId="LiveId" clId="{9DD33361-E141-40DB-9D06-8D4EF8B8D0CA}" dt="2021-05-27T06:49:59.258" v="149" actId="478"/>
          <ac:picMkLst>
            <pc:docMk/>
            <pc:sldMk cId="1990617331" sldId="259"/>
            <ac:picMk id="9" creationId="{B6EBBAEA-6E38-44BC-9775-A2685EB93F7D}"/>
          </ac:picMkLst>
        </pc:picChg>
        <pc:picChg chg="mod ord">
          <ac:chgData name="Kuan Cheng" userId="85f134d9dbb33a9b" providerId="LiveId" clId="{9DD33361-E141-40DB-9D06-8D4EF8B8D0CA}" dt="2021-05-27T06:49:59.258" v="151" actId="962"/>
          <ac:picMkLst>
            <pc:docMk/>
            <pc:sldMk cId="1990617331" sldId="259"/>
            <ac:picMk id="11" creationId="{CC3441C7-E12A-4FCD-B197-ABB7C5682018}"/>
          </ac:picMkLst>
        </pc:picChg>
      </pc:sldChg>
      <pc:sldChg chg="delSp modSp new mod">
        <pc:chgData name="Kuan Cheng" userId="85f134d9dbb33a9b" providerId="LiveId" clId="{9DD33361-E141-40DB-9D06-8D4EF8B8D0CA}" dt="2021-05-27T06:52:50.135" v="191" actId="1076"/>
        <pc:sldMkLst>
          <pc:docMk/>
          <pc:sldMk cId="1088787840" sldId="260"/>
        </pc:sldMkLst>
        <pc:spChg chg="mod">
          <ac:chgData name="Kuan Cheng" userId="85f134d9dbb33a9b" providerId="LiveId" clId="{9DD33361-E141-40DB-9D06-8D4EF8B8D0CA}" dt="2021-05-27T06:51:15.870" v="154"/>
          <ac:spMkLst>
            <pc:docMk/>
            <pc:sldMk cId="1088787840" sldId="260"/>
            <ac:spMk id="2" creationId="{7EE62403-AFB8-4751-ACE8-C82CE0511F15}"/>
          </ac:spMkLst>
        </pc:spChg>
        <pc:spChg chg="del">
          <ac:chgData name="Kuan Cheng" userId="85f134d9dbb33a9b" providerId="LiveId" clId="{9DD33361-E141-40DB-9D06-8D4EF8B8D0CA}" dt="2021-05-27T06:51:17.766" v="155" actId="478"/>
          <ac:spMkLst>
            <pc:docMk/>
            <pc:sldMk cId="1088787840" sldId="260"/>
            <ac:spMk id="3" creationId="{002F7A87-5710-4800-ABDD-16B039230C79}"/>
          </ac:spMkLst>
        </pc:spChg>
        <pc:picChg chg="mod">
          <ac:chgData name="Kuan Cheng" userId="85f134d9dbb33a9b" providerId="LiveId" clId="{9DD33361-E141-40DB-9D06-8D4EF8B8D0CA}" dt="2021-05-27T06:51:34.025" v="164" actId="1076"/>
          <ac:picMkLst>
            <pc:docMk/>
            <pc:sldMk cId="1088787840" sldId="260"/>
            <ac:picMk id="5" creationId="{79EB1E47-6D5A-426C-92C4-50CD053BB99C}"/>
          </ac:picMkLst>
        </pc:picChg>
        <pc:picChg chg="mod">
          <ac:chgData name="Kuan Cheng" userId="85f134d9dbb33a9b" providerId="LiveId" clId="{9DD33361-E141-40DB-9D06-8D4EF8B8D0CA}" dt="2021-05-27T06:51:42.635" v="173" actId="1076"/>
          <ac:picMkLst>
            <pc:docMk/>
            <pc:sldMk cId="1088787840" sldId="260"/>
            <ac:picMk id="7" creationId="{773789A4-700D-4C37-AD4A-5E89FF3B4234}"/>
          </ac:picMkLst>
        </pc:picChg>
        <pc:picChg chg="mod">
          <ac:chgData name="Kuan Cheng" userId="85f134d9dbb33a9b" providerId="LiveId" clId="{9DD33361-E141-40DB-9D06-8D4EF8B8D0CA}" dt="2021-05-27T06:52:08.955" v="182" actId="1076"/>
          <ac:picMkLst>
            <pc:docMk/>
            <pc:sldMk cId="1088787840" sldId="260"/>
            <ac:picMk id="9" creationId="{6B01BDC1-87B6-4D8E-B648-0576A44328F1}"/>
          </ac:picMkLst>
        </pc:picChg>
        <pc:picChg chg="mod">
          <ac:chgData name="Kuan Cheng" userId="85f134d9dbb33a9b" providerId="LiveId" clId="{9DD33361-E141-40DB-9D06-8D4EF8B8D0CA}" dt="2021-05-27T06:52:50.135" v="191" actId="1076"/>
          <ac:picMkLst>
            <pc:docMk/>
            <pc:sldMk cId="1088787840" sldId="260"/>
            <ac:picMk id="11" creationId="{C464D7D9-6F4B-478C-A634-E97B24F16026}"/>
          </ac:picMkLst>
        </pc:picChg>
      </pc:sldChg>
      <pc:sldChg chg="addSp delSp modSp new mod">
        <pc:chgData name="Kuan Cheng" userId="85f134d9dbb33a9b" providerId="LiveId" clId="{9DD33361-E141-40DB-9D06-8D4EF8B8D0CA}" dt="2021-05-27T06:59:38.071" v="245" actId="962"/>
        <pc:sldMkLst>
          <pc:docMk/>
          <pc:sldMk cId="1765005585" sldId="261"/>
        </pc:sldMkLst>
        <pc:spChg chg="mod">
          <ac:chgData name="Kuan Cheng" userId="85f134d9dbb33a9b" providerId="LiveId" clId="{9DD33361-E141-40DB-9D06-8D4EF8B8D0CA}" dt="2021-05-27T06:54:37.204" v="195"/>
          <ac:spMkLst>
            <pc:docMk/>
            <pc:sldMk cId="1765005585" sldId="261"/>
            <ac:spMk id="2" creationId="{A0388677-F79F-4069-B7BA-7E5D622188AD}"/>
          </ac:spMkLst>
        </pc:spChg>
        <pc:spChg chg="del">
          <ac:chgData name="Kuan Cheng" userId="85f134d9dbb33a9b" providerId="LiveId" clId="{9DD33361-E141-40DB-9D06-8D4EF8B8D0CA}" dt="2021-05-27T06:54:46.912" v="197" actId="478"/>
          <ac:spMkLst>
            <pc:docMk/>
            <pc:sldMk cId="1765005585" sldId="261"/>
            <ac:spMk id="3" creationId="{FE3FEF25-0B64-442D-BF3A-4446C0B48C4D}"/>
          </ac:spMkLst>
        </pc:spChg>
        <pc:picChg chg="add mod">
          <ac:chgData name="Kuan Cheng" userId="85f134d9dbb33a9b" providerId="LiveId" clId="{9DD33361-E141-40DB-9D06-8D4EF8B8D0CA}" dt="2021-05-27T06:54:51.667" v="199" actId="1076"/>
          <ac:picMkLst>
            <pc:docMk/>
            <pc:sldMk cId="1765005585" sldId="261"/>
            <ac:picMk id="4" creationId="{3DEF1242-FC54-4FE0-8FB8-3B095ABAA55B}"/>
          </ac:picMkLst>
        </pc:picChg>
        <pc:picChg chg="mod">
          <ac:chgData name="Kuan Cheng" userId="85f134d9dbb33a9b" providerId="LiveId" clId="{9DD33361-E141-40DB-9D06-8D4EF8B8D0CA}" dt="2021-05-27T06:58:12.389" v="208" actId="1076"/>
          <ac:picMkLst>
            <pc:docMk/>
            <pc:sldMk cId="1765005585" sldId="261"/>
            <ac:picMk id="6" creationId="{2CA36CDA-EF49-4C1C-940F-2ABDEF0EFCC6}"/>
          </ac:picMkLst>
        </pc:picChg>
        <pc:picChg chg="del mod">
          <ac:chgData name="Kuan Cheng" userId="85f134d9dbb33a9b" providerId="LiveId" clId="{9DD33361-E141-40DB-9D06-8D4EF8B8D0CA}" dt="2021-05-27T06:59:20.297" v="229" actId="478"/>
          <ac:picMkLst>
            <pc:docMk/>
            <pc:sldMk cId="1765005585" sldId="261"/>
            <ac:picMk id="8" creationId="{602F5AC8-1B8F-4193-9572-4B3F2EFB07FE}"/>
          </ac:picMkLst>
        </pc:picChg>
        <pc:picChg chg="del mod ord">
          <ac:chgData name="Kuan Cheng" userId="85f134d9dbb33a9b" providerId="LiveId" clId="{9DD33361-E141-40DB-9D06-8D4EF8B8D0CA}" dt="2021-05-27T06:59:38.071" v="243" actId="478"/>
          <ac:picMkLst>
            <pc:docMk/>
            <pc:sldMk cId="1765005585" sldId="261"/>
            <ac:picMk id="10" creationId="{D531E2D7-12D3-44D3-830B-11C2EF97A18B}"/>
          </ac:picMkLst>
        </pc:picChg>
        <pc:picChg chg="mod ord">
          <ac:chgData name="Kuan Cheng" userId="85f134d9dbb33a9b" providerId="LiveId" clId="{9DD33361-E141-40DB-9D06-8D4EF8B8D0CA}" dt="2021-05-27T06:59:38.071" v="245" actId="962"/>
          <ac:picMkLst>
            <pc:docMk/>
            <pc:sldMk cId="1765005585" sldId="261"/>
            <ac:picMk id="12" creationId="{114872ED-B9BC-4F41-8B68-B38017FB7182}"/>
          </ac:picMkLst>
        </pc:picChg>
      </pc:sldChg>
      <pc:sldChg chg="addSp delSp modSp new mod">
        <pc:chgData name="Kuan Cheng" userId="85f134d9dbb33a9b" providerId="LiveId" clId="{9DD33361-E141-40DB-9D06-8D4EF8B8D0CA}" dt="2021-05-27T07:05:57.342" v="340" actId="962"/>
        <pc:sldMkLst>
          <pc:docMk/>
          <pc:sldMk cId="1128601502" sldId="262"/>
        </pc:sldMkLst>
        <pc:spChg chg="mod">
          <ac:chgData name="Kuan Cheng" userId="85f134d9dbb33a9b" providerId="LiveId" clId="{9DD33361-E141-40DB-9D06-8D4EF8B8D0CA}" dt="2021-05-27T06:59:51.001" v="247"/>
          <ac:spMkLst>
            <pc:docMk/>
            <pc:sldMk cId="1128601502" sldId="262"/>
            <ac:spMk id="2" creationId="{B4B3EA0C-26AC-4536-B245-16EE92CDE816}"/>
          </ac:spMkLst>
        </pc:spChg>
        <pc:spChg chg="del">
          <ac:chgData name="Kuan Cheng" userId="85f134d9dbb33a9b" providerId="LiveId" clId="{9DD33361-E141-40DB-9D06-8D4EF8B8D0CA}" dt="2021-05-27T07:00:08.502" v="248" actId="478"/>
          <ac:spMkLst>
            <pc:docMk/>
            <pc:sldMk cId="1128601502" sldId="262"/>
            <ac:spMk id="3" creationId="{B16476E9-192D-4536-AE72-951D70CF32FE}"/>
          </ac:spMkLst>
        </pc:spChg>
        <pc:picChg chg="mod">
          <ac:chgData name="Kuan Cheng" userId="85f134d9dbb33a9b" providerId="LiveId" clId="{9DD33361-E141-40DB-9D06-8D4EF8B8D0CA}" dt="2021-05-27T07:01:55.763" v="262" actId="1076"/>
          <ac:picMkLst>
            <pc:docMk/>
            <pc:sldMk cId="1128601502" sldId="262"/>
            <ac:picMk id="5" creationId="{5389D9AD-499B-4476-B274-68BF991F4FD0}"/>
          </ac:picMkLst>
        </pc:picChg>
        <pc:picChg chg="add mod">
          <ac:chgData name="Kuan Cheng" userId="85f134d9dbb33a9b" providerId="LiveId" clId="{9DD33361-E141-40DB-9D06-8D4EF8B8D0CA}" dt="2021-05-27T07:01:52.392" v="261" actId="1076"/>
          <ac:picMkLst>
            <pc:docMk/>
            <pc:sldMk cId="1128601502" sldId="262"/>
            <ac:picMk id="6" creationId="{19121BC3-6FFA-4A57-97C2-9895E9F5482C}"/>
          </ac:picMkLst>
        </pc:picChg>
        <pc:picChg chg="del mod">
          <ac:chgData name="Kuan Cheng" userId="85f134d9dbb33a9b" providerId="LiveId" clId="{9DD33361-E141-40DB-9D06-8D4EF8B8D0CA}" dt="2021-05-27T07:03:31.117" v="283" actId="478"/>
          <ac:picMkLst>
            <pc:docMk/>
            <pc:sldMk cId="1128601502" sldId="262"/>
            <ac:picMk id="8" creationId="{C54F8705-E6A0-454F-853E-5FAC690C1378}"/>
          </ac:picMkLst>
        </pc:picChg>
        <pc:picChg chg="del mod ord">
          <ac:chgData name="Kuan Cheng" userId="85f134d9dbb33a9b" providerId="LiveId" clId="{9DD33361-E141-40DB-9D06-8D4EF8B8D0CA}" dt="2021-05-27T07:05:44.386" v="322" actId="478"/>
          <ac:picMkLst>
            <pc:docMk/>
            <pc:sldMk cId="1128601502" sldId="262"/>
            <ac:picMk id="10" creationId="{6FA50106-FF51-4605-8055-BE2765B10B0C}"/>
          </ac:picMkLst>
        </pc:picChg>
        <pc:picChg chg="del mod">
          <ac:chgData name="Kuan Cheng" userId="85f134d9dbb33a9b" providerId="LiveId" clId="{9DD33361-E141-40DB-9D06-8D4EF8B8D0CA}" dt="2021-05-27T07:04:22.596" v="307" actId="478"/>
          <ac:picMkLst>
            <pc:docMk/>
            <pc:sldMk cId="1128601502" sldId="262"/>
            <ac:picMk id="12" creationId="{6FC263EB-A9BF-4EB0-9471-5438A67E606B}"/>
          </ac:picMkLst>
        </pc:picChg>
        <pc:picChg chg="mod ord">
          <ac:chgData name="Kuan Cheng" userId="85f134d9dbb33a9b" providerId="LiveId" clId="{9DD33361-E141-40DB-9D06-8D4EF8B8D0CA}" dt="2021-05-27T07:04:22.596" v="309" actId="962"/>
          <ac:picMkLst>
            <pc:docMk/>
            <pc:sldMk cId="1128601502" sldId="262"/>
            <ac:picMk id="14" creationId="{BF537443-1025-41BE-B30A-6653AB589B3B}"/>
          </ac:picMkLst>
        </pc:picChg>
        <pc:picChg chg="del mod ord">
          <ac:chgData name="Kuan Cheng" userId="85f134d9dbb33a9b" providerId="LiveId" clId="{9DD33361-E141-40DB-9D06-8D4EF8B8D0CA}" dt="2021-05-27T07:05:57.342" v="338" actId="478"/>
          <ac:picMkLst>
            <pc:docMk/>
            <pc:sldMk cId="1128601502" sldId="262"/>
            <ac:picMk id="16" creationId="{B7C5A9B9-560E-4BCE-8EFF-7C311652F313}"/>
          </ac:picMkLst>
        </pc:picChg>
        <pc:picChg chg="mod ord">
          <ac:chgData name="Kuan Cheng" userId="85f134d9dbb33a9b" providerId="LiveId" clId="{9DD33361-E141-40DB-9D06-8D4EF8B8D0CA}" dt="2021-05-27T07:05:57.342" v="340" actId="962"/>
          <ac:picMkLst>
            <pc:docMk/>
            <pc:sldMk cId="1128601502" sldId="262"/>
            <ac:picMk id="18" creationId="{5A47EE07-7CE4-4E0B-87FA-794BBDCA9FB5}"/>
          </ac:picMkLst>
        </pc:picChg>
      </pc:sldChg>
      <pc:sldChg chg="addSp delSp modSp new mod">
        <pc:chgData name="Kuan Cheng" userId="85f134d9dbb33a9b" providerId="LiveId" clId="{9DD33361-E141-40DB-9D06-8D4EF8B8D0CA}" dt="2021-05-27T07:12:40.311" v="432"/>
        <pc:sldMkLst>
          <pc:docMk/>
          <pc:sldMk cId="50711417" sldId="263"/>
        </pc:sldMkLst>
        <pc:spChg chg="mod">
          <ac:chgData name="Kuan Cheng" userId="85f134d9dbb33a9b" providerId="LiveId" clId="{9DD33361-E141-40DB-9D06-8D4EF8B8D0CA}" dt="2021-05-27T07:12:40.311" v="432"/>
          <ac:spMkLst>
            <pc:docMk/>
            <pc:sldMk cId="50711417" sldId="263"/>
            <ac:spMk id="2" creationId="{588AEECE-38E8-4AAD-8793-F2DA8CB771ED}"/>
          </ac:spMkLst>
        </pc:spChg>
        <pc:spChg chg="del">
          <ac:chgData name="Kuan Cheng" userId="85f134d9dbb33a9b" providerId="LiveId" clId="{9DD33361-E141-40DB-9D06-8D4EF8B8D0CA}" dt="2021-05-27T07:07:46.421" v="342" actId="478"/>
          <ac:spMkLst>
            <pc:docMk/>
            <pc:sldMk cId="50711417" sldId="263"/>
            <ac:spMk id="3" creationId="{C2BACD65-E362-4112-B0D3-88253FF50950}"/>
          </ac:spMkLst>
        </pc:spChg>
        <pc:picChg chg="mod">
          <ac:chgData name="Kuan Cheng" userId="85f134d9dbb33a9b" providerId="LiveId" clId="{9DD33361-E141-40DB-9D06-8D4EF8B8D0CA}" dt="2021-05-27T07:08:38.924" v="354" actId="1076"/>
          <ac:picMkLst>
            <pc:docMk/>
            <pc:sldMk cId="50711417" sldId="263"/>
            <ac:picMk id="5" creationId="{0E906AB4-D06D-457D-8A96-BE486802B200}"/>
          </ac:picMkLst>
        </pc:picChg>
        <pc:picChg chg="del mod">
          <ac:chgData name="Kuan Cheng" userId="85f134d9dbb33a9b" providerId="LiveId" clId="{9DD33361-E141-40DB-9D06-8D4EF8B8D0CA}" dt="2021-05-27T07:11:33.450" v="381" actId="478"/>
          <ac:picMkLst>
            <pc:docMk/>
            <pc:sldMk cId="50711417" sldId="263"/>
            <ac:picMk id="7" creationId="{B671B391-26B2-481D-B4E7-3E80BBF4C592}"/>
          </ac:picMkLst>
        </pc:picChg>
        <pc:picChg chg="del mod ord">
          <ac:chgData name="Kuan Cheng" userId="85f134d9dbb33a9b" providerId="LiveId" clId="{9DD33361-E141-40DB-9D06-8D4EF8B8D0CA}" dt="2021-05-27T07:11:50.200" v="398" actId="478"/>
          <ac:picMkLst>
            <pc:docMk/>
            <pc:sldMk cId="50711417" sldId="263"/>
            <ac:picMk id="9" creationId="{0B315DD1-DC0B-479B-8EA9-5D11566D5620}"/>
          </ac:picMkLst>
        </pc:picChg>
        <pc:picChg chg="mod ord">
          <ac:chgData name="Kuan Cheng" userId="85f134d9dbb33a9b" providerId="LiveId" clId="{9DD33361-E141-40DB-9D06-8D4EF8B8D0CA}" dt="2021-05-27T07:11:50.200" v="400" actId="962"/>
          <ac:picMkLst>
            <pc:docMk/>
            <pc:sldMk cId="50711417" sldId="263"/>
            <ac:picMk id="11" creationId="{AA6A93DB-D7E7-4DA8-BAB2-F5FAC2E4BA2E}"/>
          </ac:picMkLst>
        </pc:picChg>
        <pc:picChg chg="del mod">
          <ac:chgData name="Kuan Cheng" userId="85f134d9dbb33a9b" providerId="LiveId" clId="{9DD33361-E141-40DB-9D06-8D4EF8B8D0CA}" dt="2021-05-27T07:11:57.589" v="426" actId="478"/>
          <ac:picMkLst>
            <pc:docMk/>
            <pc:sldMk cId="50711417" sldId="263"/>
            <ac:picMk id="13" creationId="{4645CCD2-AE8A-430C-8D10-F279DAE7BCF0}"/>
          </ac:picMkLst>
        </pc:picChg>
        <pc:picChg chg="mod ord">
          <ac:chgData name="Kuan Cheng" userId="85f134d9dbb33a9b" providerId="LiveId" clId="{9DD33361-E141-40DB-9D06-8D4EF8B8D0CA}" dt="2021-05-27T07:12:01.197" v="429" actId="1076"/>
          <ac:picMkLst>
            <pc:docMk/>
            <pc:sldMk cId="50711417" sldId="263"/>
            <ac:picMk id="15" creationId="{A9A33849-3970-4BBE-8FF2-FFF0AD2BA75E}"/>
          </ac:picMkLst>
        </pc:picChg>
        <pc:picChg chg="add mod">
          <ac:chgData name="Kuan Cheng" userId="85f134d9dbb33a9b" providerId="LiveId" clId="{9DD33361-E141-40DB-9D06-8D4EF8B8D0CA}" dt="2021-05-27T07:12:35.312" v="431" actId="1076"/>
          <ac:picMkLst>
            <pc:docMk/>
            <pc:sldMk cId="50711417" sldId="263"/>
            <ac:picMk id="16" creationId="{778E4D0D-38F8-4474-9385-EE020B6D4B6E}"/>
          </ac:picMkLst>
        </pc:picChg>
      </pc:sldChg>
      <pc:sldChg chg="addSp delSp modSp new mod">
        <pc:chgData name="Kuan Cheng" userId="85f134d9dbb33a9b" providerId="LiveId" clId="{9DD33361-E141-40DB-9D06-8D4EF8B8D0CA}" dt="2021-05-27T07:17:31.731" v="478" actId="962"/>
        <pc:sldMkLst>
          <pc:docMk/>
          <pc:sldMk cId="1521492957" sldId="264"/>
        </pc:sldMkLst>
        <pc:spChg chg="mod">
          <ac:chgData name="Kuan Cheng" userId="85f134d9dbb33a9b" providerId="LiveId" clId="{9DD33361-E141-40DB-9D06-8D4EF8B8D0CA}" dt="2021-05-27T07:13:06.323" v="434"/>
          <ac:spMkLst>
            <pc:docMk/>
            <pc:sldMk cId="1521492957" sldId="264"/>
            <ac:spMk id="2" creationId="{92DF4126-C4D1-44AF-A86C-87E767A0F4BA}"/>
          </ac:spMkLst>
        </pc:spChg>
        <pc:spChg chg="del">
          <ac:chgData name="Kuan Cheng" userId="85f134d9dbb33a9b" providerId="LiveId" clId="{9DD33361-E141-40DB-9D06-8D4EF8B8D0CA}" dt="2021-05-27T07:13:20.831" v="435" actId="478"/>
          <ac:spMkLst>
            <pc:docMk/>
            <pc:sldMk cId="1521492957" sldId="264"/>
            <ac:spMk id="3" creationId="{CE127996-002B-4FCC-A762-E45D828E9C6A}"/>
          </ac:spMkLst>
        </pc:spChg>
        <pc:picChg chg="add mod">
          <ac:chgData name="Kuan Cheng" userId="85f134d9dbb33a9b" providerId="LiveId" clId="{9DD33361-E141-40DB-9D06-8D4EF8B8D0CA}" dt="2021-05-27T07:13:27.652" v="437" actId="1076"/>
          <ac:picMkLst>
            <pc:docMk/>
            <pc:sldMk cId="1521492957" sldId="264"/>
            <ac:picMk id="4" creationId="{C933F371-CA5D-421A-BE08-CAA758D89CF9}"/>
          </ac:picMkLst>
        </pc:picChg>
        <pc:picChg chg="mod">
          <ac:chgData name="Kuan Cheng" userId="85f134d9dbb33a9b" providerId="LiveId" clId="{9DD33361-E141-40DB-9D06-8D4EF8B8D0CA}" dt="2021-05-27T07:14:16.643" v="446" actId="1076"/>
          <ac:picMkLst>
            <pc:docMk/>
            <pc:sldMk cId="1521492957" sldId="264"/>
            <ac:picMk id="6" creationId="{660C9CC1-CAD6-465B-ADD8-09D354F37A0C}"/>
          </ac:picMkLst>
        </pc:picChg>
        <pc:picChg chg="mod">
          <ac:chgData name="Kuan Cheng" userId="85f134d9dbb33a9b" providerId="LiveId" clId="{9DD33361-E141-40DB-9D06-8D4EF8B8D0CA}" dt="2021-05-27T07:14:35.655" v="455" actId="1076"/>
          <ac:picMkLst>
            <pc:docMk/>
            <pc:sldMk cId="1521492957" sldId="264"/>
            <ac:picMk id="8" creationId="{2133FF1F-C3CA-4309-B8FC-8571AC1F4B2E}"/>
          </ac:picMkLst>
        </pc:picChg>
        <pc:picChg chg="del mod">
          <ac:chgData name="Kuan Cheng" userId="85f134d9dbb33a9b" providerId="LiveId" clId="{9DD33361-E141-40DB-9D06-8D4EF8B8D0CA}" dt="2021-05-27T07:17:31.731" v="476" actId="478"/>
          <ac:picMkLst>
            <pc:docMk/>
            <pc:sldMk cId="1521492957" sldId="264"/>
            <ac:picMk id="10" creationId="{48170756-EB89-46D8-AB99-B220CB3B3048}"/>
          </ac:picMkLst>
        </pc:picChg>
        <pc:picChg chg="mod ord">
          <ac:chgData name="Kuan Cheng" userId="85f134d9dbb33a9b" providerId="LiveId" clId="{9DD33361-E141-40DB-9D06-8D4EF8B8D0CA}" dt="2021-05-27T07:17:31.731" v="478" actId="962"/>
          <ac:picMkLst>
            <pc:docMk/>
            <pc:sldMk cId="1521492957" sldId="264"/>
            <ac:picMk id="12" creationId="{1E33FB00-52AA-4C7A-9B3B-ACBF24884F05}"/>
          </ac:picMkLst>
        </pc:picChg>
      </pc:sldChg>
      <pc:sldChg chg="delSp modSp new mod">
        <pc:chgData name="Kuan Cheng" userId="85f134d9dbb33a9b" providerId="LiveId" clId="{9DD33361-E141-40DB-9D06-8D4EF8B8D0CA}" dt="2021-05-27T07:23:42.737" v="561" actId="1076"/>
        <pc:sldMkLst>
          <pc:docMk/>
          <pc:sldMk cId="329367366" sldId="265"/>
        </pc:sldMkLst>
        <pc:spChg chg="mod">
          <ac:chgData name="Kuan Cheng" userId="85f134d9dbb33a9b" providerId="LiveId" clId="{9DD33361-E141-40DB-9D06-8D4EF8B8D0CA}" dt="2021-05-27T07:18:15.247" v="480"/>
          <ac:spMkLst>
            <pc:docMk/>
            <pc:sldMk cId="329367366" sldId="265"/>
            <ac:spMk id="2" creationId="{2C4FC724-BA30-4FB0-A39B-ACB1E138E518}"/>
          </ac:spMkLst>
        </pc:spChg>
        <pc:spChg chg="del">
          <ac:chgData name="Kuan Cheng" userId="85f134d9dbb33a9b" providerId="LiveId" clId="{9DD33361-E141-40DB-9D06-8D4EF8B8D0CA}" dt="2021-05-27T07:18:24.909" v="481" actId="478"/>
          <ac:spMkLst>
            <pc:docMk/>
            <pc:sldMk cId="329367366" sldId="265"/>
            <ac:spMk id="3" creationId="{578A29FC-3EBD-43D5-813C-A440126B1C40}"/>
          </ac:spMkLst>
        </pc:spChg>
        <pc:picChg chg="del mod">
          <ac:chgData name="Kuan Cheng" userId="85f134d9dbb33a9b" providerId="LiveId" clId="{9DD33361-E141-40DB-9D06-8D4EF8B8D0CA}" dt="2021-05-27T07:20:07.192" v="502" actId="478"/>
          <ac:picMkLst>
            <pc:docMk/>
            <pc:sldMk cId="329367366" sldId="265"/>
            <ac:picMk id="5" creationId="{49FCFB8A-9DAE-4EC3-896E-94169E0A5216}"/>
          </ac:picMkLst>
        </pc:picChg>
        <pc:picChg chg="mod ord">
          <ac:chgData name="Kuan Cheng" userId="85f134d9dbb33a9b" providerId="LiveId" clId="{9DD33361-E141-40DB-9D06-8D4EF8B8D0CA}" dt="2021-05-27T07:20:07.192" v="504" actId="962"/>
          <ac:picMkLst>
            <pc:docMk/>
            <pc:sldMk cId="329367366" sldId="265"/>
            <ac:picMk id="7" creationId="{3BDA7969-7BF0-49C2-8F4C-DFBC0E0A1A83}"/>
          </ac:picMkLst>
        </pc:picChg>
        <pc:picChg chg="mod">
          <ac:chgData name="Kuan Cheng" userId="85f134d9dbb33a9b" providerId="LiveId" clId="{9DD33361-E141-40DB-9D06-8D4EF8B8D0CA}" dt="2021-05-27T07:21:24.523" v="513" actId="1076"/>
          <ac:picMkLst>
            <pc:docMk/>
            <pc:sldMk cId="329367366" sldId="265"/>
            <ac:picMk id="9" creationId="{AD977672-EB65-40EE-99B0-1B73CF8DA127}"/>
          </ac:picMkLst>
        </pc:picChg>
        <pc:picChg chg="del mod">
          <ac:chgData name="Kuan Cheng" userId="85f134d9dbb33a9b" providerId="LiveId" clId="{9DD33361-E141-40DB-9D06-8D4EF8B8D0CA}" dt="2021-05-27T07:22:57.499" v="535" actId="478"/>
          <ac:picMkLst>
            <pc:docMk/>
            <pc:sldMk cId="329367366" sldId="265"/>
            <ac:picMk id="11" creationId="{7193424A-3724-4025-8D15-FBDC766B27A1}"/>
          </ac:picMkLst>
        </pc:picChg>
        <pc:picChg chg="del mod ord">
          <ac:chgData name="Kuan Cheng" userId="85f134d9dbb33a9b" providerId="LiveId" clId="{9DD33361-E141-40DB-9D06-8D4EF8B8D0CA}" dt="2021-05-27T07:23:35.317" v="550" actId="478"/>
          <ac:picMkLst>
            <pc:docMk/>
            <pc:sldMk cId="329367366" sldId="265"/>
            <ac:picMk id="13" creationId="{F746CFE6-E384-4EB2-BAFA-5782F6C5FF5C}"/>
          </ac:picMkLst>
        </pc:picChg>
        <pc:picChg chg="mod ord">
          <ac:chgData name="Kuan Cheng" userId="85f134d9dbb33a9b" providerId="LiveId" clId="{9DD33361-E141-40DB-9D06-8D4EF8B8D0CA}" dt="2021-05-27T07:23:35.317" v="552" actId="962"/>
          <ac:picMkLst>
            <pc:docMk/>
            <pc:sldMk cId="329367366" sldId="265"/>
            <ac:picMk id="15" creationId="{88ADF676-D47F-4BB3-960E-8D0A77D1391F}"/>
          </ac:picMkLst>
        </pc:picChg>
        <pc:picChg chg="mod">
          <ac:chgData name="Kuan Cheng" userId="85f134d9dbb33a9b" providerId="LiveId" clId="{9DD33361-E141-40DB-9D06-8D4EF8B8D0CA}" dt="2021-05-27T07:23:42.737" v="561" actId="1076"/>
          <ac:picMkLst>
            <pc:docMk/>
            <pc:sldMk cId="329367366" sldId="265"/>
            <ac:picMk id="17" creationId="{39EAE846-B31B-41F6-B932-150B097B5949}"/>
          </ac:picMkLst>
        </pc:picChg>
      </pc:sldChg>
      <pc:sldChg chg="delSp modSp new mod">
        <pc:chgData name="Kuan Cheng" userId="85f134d9dbb33a9b" providerId="LiveId" clId="{9DD33361-E141-40DB-9D06-8D4EF8B8D0CA}" dt="2021-05-27T07:25:20.987" v="601" actId="1076"/>
        <pc:sldMkLst>
          <pc:docMk/>
          <pc:sldMk cId="2261919268" sldId="266"/>
        </pc:sldMkLst>
        <pc:spChg chg="mod">
          <ac:chgData name="Kuan Cheng" userId="85f134d9dbb33a9b" providerId="LiveId" clId="{9DD33361-E141-40DB-9D06-8D4EF8B8D0CA}" dt="2021-05-27T07:23:50.952" v="563"/>
          <ac:spMkLst>
            <pc:docMk/>
            <pc:sldMk cId="2261919268" sldId="266"/>
            <ac:spMk id="2" creationId="{59581CB4-D847-49F2-890A-D4D74A38C667}"/>
          </ac:spMkLst>
        </pc:spChg>
        <pc:spChg chg="del">
          <ac:chgData name="Kuan Cheng" userId="85f134d9dbb33a9b" providerId="LiveId" clId="{9DD33361-E141-40DB-9D06-8D4EF8B8D0CA}" dt="2021-05-27T07:23:52.321" v="564" actId="478"/>
          <ac:spMkLst>
            <pc:docMk/>
            <pc:sldMk cId="2261919268" sldId="266"/>
            <ac:spMk id="3" creationId="{37EB03A7-8AF0-4D62-AA12-A44BD84CB0BC}"/>
          </ac:spMkLst>
        </pc:spChg>
        <pc:picChg chg="mod">
          <ac:chgData name="Kuan Cheng" userId="85f134d9dbb33a9b" providerId="LiveId" clId="{9DD33361-E141-40DB-9D06-8D4EF8B8D0CA}" dt="2021-05-27T07:24:11.021" v="574" actId="1076"/>
          <ac:picMkLst>
            <pc:docMk/>
            <pc:sldMk cId="2261919268" sldId="266"/>
            <ac:picMk id="5" creationId="{783CB35D-5113-4A75-80BD-68541139AA7F}"/>
          </ac:picMkLst>
        </pc:picChg>
        <pc:picChg chg="mod">
          <ac:chgData name="Kuan Cheng" userId="85f134d9dbb33a9b" providerId="LiveId" clId="{9DD33361-E141-40DB-9D06-8D4EF8B8D0CA}" dt="2021-05-27T07:24:36.737" v="583" actId="1076"/>
          <ac:picMkLst>
            <pc:docMk/>
            <pc:sldMk cId="2261919268" sldId="266"/>
            <ac:picMk id="7" creationId="{D2EC27E3-A83E-45B0-942F-A0B14ABDF80F}"/>
          </ac:picMkLst>
        </pc:picChg>
        <pc:picChg chg="mod">
          <ac:chgData name="Kuan Cheng" userId="85f134d9dbb33a9b" providerId="LiveId" clId="{9DD33361-E141-40DB-9D06-8D4EF8B8D0CA}" dt="2021-05-27T07:24:57.589" v="592" actId="1076"/>
          <ac:picMkLst>
            <pc:docMk/>
            <pc:sldMk cId="2261919268" sldId="266"/>
            <ac:picMk id="9" creationId="{DD5D39CA-B1EB-47A0-B6B5-3216181C4619}"/>
          </ac:picMkLst>
        </pc:picChg>
        <pc:picChg chg="mod">
          <ac:chgData name="Kuan Cheng" userId="85f134d9dbb33a9b" providerId="LiveId" clId="{9DD33361-E141-40DB-9D06-8D4EF8B8D0CA}" dt="2021-05-27T07:25:20.987" v="601" actId="1076"/>
          <ac:picMkLst>
            <pc:docMk/>
            <pc:sldMk cId="2261919268" sldId="266"/>
            <ac:picMk id="11" creationId="{4553AD10-8EB8-4F37-A6F3-C5FE347D73DE}"/>
          </ac:picMkLst>
        </pc:picChg>
      </pc:sldChg>
      <pc:sldChg chg="modSp new mod">
        <pc:chgData name="Kuan Cheng" userId="85f134d9dbb33a9b" providerId="LiveId" clId="{9DD33361-E141-40DB-9D06-8D4EF8B8D0CA}" dt="2021-05-27T07:25:55.914" v="613" actId="404"/>
        <pc:sldMkLst>
          <pc:docMk/>
          <pc:sldMk cId="3659686981" sldId="267"/>
        </pc:sldMkLst>
        <pc:spChg chg="mod">
          <ac:chgData name="Kuan Cheng" userId="85f134d9dbb33a9b" providerId="LiveId" clId="{9DD33361-E141-40DB-9D06-8D4EF8B8D0CA}" dt="2021-05-27T07:25:27.422" v="603"/>
          <ac:spMkLst>
            <pc:docMk/>
            <pc:sldMk cId="3659686981" sldId="267"/>
            <ac:spMk id="2" creationId="{952ADC16-11CD-494E-A454-781DF08C7FD5}"/>
          </ac:spMkLst>
        </pc:spChg>
        <pc:spChg chg="mod">
          <ac:chgData name="Kuan Cheng" userId="85f134d9dbb33a9b" providerId="LiveId" clId="{9DD33361-E141-40DB-9D06-8D4EF8B8D0CA}" dt="2021-05-27T07:25:55.914" v="613" actId="404"/>
          <ac:spMkLst>
            <pc:docMk/>
            <pc:sldMk cId="3659686981" sldId="267"/>
            <ac:spMk id="3" creationId="{EE71F9E3-5743-4FAE-BA5D-7B0CAE388127}"/>
          </ac:spMkLst>
        </pc:spChg>
      </pc:sldChg>
      <pc:sldChg chg="delSp modSp new mod">
        <pc:chgData name="Kuan Cheng" userId="85f134d9dbb33a9b" providerId="LiveId" clId="{9DD33361-E141-40DB-9D06-8D4EF8B8D0CA}" dt="2021-05-27T07:30:10.143" v="655" actId="1076"/>
        <pc:sldMkLst>
          <pc:docMk/>
          <pc:sldMk cId="2088643210" sldId="268"/>
        </pc:sldMkLst>
        <pc:spChg chg="mod">
          <ac:chgData name="Kuan Cheng" userId="85f134d9dbb33a9b" providerId="LiveId" clId="{9DD33361-E141-40DB-9D06-8D4EF8B8D0CA}" dt="2021-05-27T07:26:15.486" v="615"/>
          <ac:spMkLst>
            <pc:docMk/>
            <pc:sldMk cId="2088643210" sldId="268"/>
            <ac:spMk id="2" creationId="{5B24D18B-E730-4CD3-B580-C021D66F32D3}"/>
          </ac:spMkLst>
        </pc:spChg>
        <pc:spChg chg="del">
          <ac:chgData name="Kuan Cheng" userId="85f134d9dbb33a9b" providerId="LiveId" clId="{9DD33361-E141-40DB-9D06-8D4EF8B8D0CA}" dt="2021-05-27T07:26:24.345" v="616" actId="478"/>
          <ac:spMkLst>
            <pc:docMk/>
            <pc:sldMk cId="2088643210" sldId="268"/>
            <ac:spMk id="3" creationId="{CC261B04-FF93-4BA9-8BA9-2EFD3963E049}"/>
          </ac:spMkLst>
        </pc:spChg>
        <pc:picChg chg="mod">
          <ac:chgData name="Kuan Cheng" userId="85f134d9dbb33a9b" providerId="LiveId" clId="{9DD33361-E141-40DB-9D06-8D4EF8B8D0CA}" dt="2021-05-27T07:27:15.995" v="626" actId="1076"/>
          <ac:picMkLst>
            <pc:docMk/>
            <pc:sldMk cId="2088643210" sldId="268"/>
            <ac:picMk id="5" creationId="{6CA3201A-BEC6-44A8-ACDF-FCFD7079A75C}"/>
          </ac:picMkLst>
        </pc:picChg>
        <pc:picChg chg="del mod">
          <ac:chgData name="Kuan Cheng" userId="85f134d9dbb33a9b" providerId="LiveId" clId="{9DD33361-E141-40DB-9D06-8D4EF8B8D0CA}" dt="2021-05-27T07:29:00.548" v="645" actId="478"/>
          <ac:picMkLst>
            <pc:docMk/>
            <pc:sldMk cId="2088643210" sldId="268"/>
            <ac:picMk id="7" creationId="{FCCBEFE0-34BF-4F82-8019-62CC5D766CEF}"/>
          </ac:picMkLst>
        </pc:picChg>
        <pc:picChg chg="mod">
          <ac:chgData name="Kuan Cheng" userId="85f134d9dbb33a9b" providerId="LiveId" clId="{9DD33361-E141-40DB-9D06-8D4EF8B8D0CA}" dt="2021-05-27T07:29:02.729" v="646" actId="1076"/>
          <ac:picMkLst>
            <pc:docMk/>
            <pc:sldMk cId="2088643210" sldId="268"/>
            <ac:picMk id="9" creationId="{143B7608-A069-4346-872C-3BA229FE6A01}"/>
          </ac:picMkLst>
        </pc:picChg>
        <pc:picChg chg="mod">
          <ac:chgData name="Kuan Cheng" userId="85f134d9dbb33a9b" providerId="LiveId" clId="{9DD33361-E141-40DB-9D06-8D4EF8B8D0CA}" dt="2021-05-27T07:30:10.143" v="655" actId="1076"/>
          <ac:picMkLst>
            <pc:docMk/>
            <pc:sldMk cId="2088643210" sldId="268"/>
            <ac:picMk id="11" creationId="{BEE82DB3-21FD-4BA6-9AE0-0921C7587DC4}"/>
          </ac:picMkLst>
        </pc:picChg>
      </pc:sldChg>
      <pc:sldChg chg="delSp modSp new mod">
        <pc:chgData name="Kuan Cheng" userId="85f134d9dbb33a9b" providerId="LiveId" clId="{9DD33361-E141-40DB-9D06-8D4EF8B8D0CA}" dt="2021-05-27T07:32:37.413" v="686" actId="1076"/>
        <pc:sldMkLst>
          <pc:docMk/>
          <pc:sldMk cId="3538046334" sldId="269"/>
        </pc:sldMkLst>
        <pc:spChg chg="mod">
          <ac:chgData name="Kuan Cheng" userId="85f134d9dbb33a9b" providerId="LiveId" clId="{9DD33361-E141-40DB-9D06-8D4EF8B8D0CA}" dt="2021-05-27T07:30:18.634" v="657"/>
          <ac:spMkLst>
            <pc:docMk/>
            <pc:sldMk cId="3538046334" sldId="269"/>
            <ac:spMk id="2" creationId="{1AFE06F4-0514-4E9E-9431-010A6A936694}"/>
          </ac:spMkLst>
        </pc:spChg>
        <pc:spChg chg="del">
          <ac:chgData name="Kuan Cheng" userId="85f134d9dbb33a9b" providerId="LiveId" clId="{9DD33361-E141-40DB-9D06-8D4EF8B8D0CA}" dt="2021-05-27T07:30:26.879" v="658" actId="478"/>
          <ac:spMkLst>
            <pc:docMk/>
            <pc:sldMk cId="3538046334" sldId="269"/>
            <ac:spMk id="3" creationId="{E7A1A3D0-ECFC-4837-9E3F-6128E244810E}"/>
          </ac:spMkLst>
        </pc:spChg>
        <pc:picChg chg="mod">
          <ac:chgData name="Kuan Cheng" userId="85f134d9dbb33a9b" providerId="LiveId" clId="{9DD33361-E141-40DB-9D06-8D4EF8B8D0CA}" dt="2021-05-27T07:30:35.093" v="667" actId="1076"/>
          <ac:picMkLst>
            <pc:docMk/>
            <pc:sldMk cId="3538046334" sldId="269"/>
            <ac:picMk id="5" creationId="{DB17B4B6-8FC5-465D-BB96-E6542E437312}"/>
          </ac:picMkLst>
        </pc:picChg>
        <pc:picChg chg="mod">
          <ac:chgData name="Kuan Cheng" userId="85f134d9dbb33a9b" providerId="LiveId" clId="{9DD33361-E141-40DB-9D06-8D4EF8B8D0CA}" dt="2021-05-27T07:31:17.865" v="677" actId="1076"/>
          <ac:picMkLst>
            <pc:docMk/>
            <pc:sldMk cId="3538046334" sldId="269"/>
            <ac:picMk id="7" creationId="{00D2607A-1F9F-47CF-B87B-4F845760D142}"/>
          </ac:picMkLst>
        </pc:picChg>
        <pc:picChg chg="mod">
          <ac:chgData name="Kuan Cheng" userId="85f134d9dbb33a9b" providerId="LiveId" clId="{9DD33361-E141-40DB-9D06-8D4EF8B8D0CA}" dt="2021-05-27T07:32:37.413" v="686" actId="1076"/>
          <ac:picMkLst>
            <pc:docMk/>
            <pc:sldMk cId="3538046334" sldId="269"/>
            <ac:picMk id="9" creationId="{0C44DD5D-5A46-4090-989C-3FC67FF24D71}"/>
          </ac:picMkLst>
        </pc:picChg>
      </pc:sldChg>
      <pc:sldChg chg="addSp delSp modSp new mod">
        <pc:chgData name="Kuan Cheng" userId="85f134d9dbb33a9b" providerId="LiveId" clId="{9DD33361-E141-40DB-9D06-8D4EF8B8D0CA}" dt="2021-05-27T08:01:27.514" v="769" actId="1076"/>
        <pc:sldMkLst>
          <pc:docMk/>
          <pc:sldMk cId="1208764403" sldId="270"/>
        </pc:sldMkLst>
        <pc:spChg chg="mod">
          <ac:chgData name="Kuan Cheng" userId="85f134d9dbb33a9b" providerId="LiveId" clId="{9DD33361-E141-40DB-9D06-8D4EF8B8D0CA}" dt="2021-05-27T07:40:46.689" v="710" actId="20577"/>
          <ac:spMkLst>
            <pc:docMk/>
            <pc:sldMk cId="1208764403" sldId="270"/>
            <ac:spMk id="2" creationId="{E9D3E7DA-0590-4A04-B562-14D01DA5E16A}"/>
          </ac:spMkLst>
        </pc:spChg>
        <pc:spChg chg="del">
          <ac:chgData name="Kuan Cheng" userId="85f134d9dbb33a9b" providerId="LiveId" clId="{9DD33361-E141-40DB-9D06-8D4EF8B8D0CA}" dt="2021-05-27T07:40:52.784" v="711" actId="478"/>
          <ac:spMkLst>
            <pc:docMk/>
            <pc:sldMk cId="1208764403" sldId="270"/>
            <ac:spMk id="3" creationId="{6B69DB0E-DA7C-4924-BBAC-1D9E65566D4E}"/>
          </ac:spMkLst>
        </pc:spChg>
        <pc:picChg chg="mod">
          <ac:chgData name="Kuan Cheng" userId="85f134d9dbb33a9b" providerId="LiveId" clId="{9DD33361-E141-40DB-9D06-8D4EF8B8D0CA}" dt="2021-05-27T07:42:11.338" v="720" actId="1076"/>
          <ac:picMkLst>
            <pc:docMk/>
            <pc:sldMk cId="1208764403" sldId="270"/>
            <ac:picMk id="5" creationId="{51FAE805-DFB1-463E-8E85-288C3FB761C7}"/>
          </ac:picMkLst>
        </pc:picChg>
        <pc:picChg chg="mod">
          <ac:chgData name="Kuan Cheng" userId="85f134d9dbb33a9b" providerId="LiveId" clId="{9DD33361-E141-40DB-9D06-8D4EF8B8D0CA}" dt="2021-05-27T07:43:09.609" v="730" actId="1076"/>
          <ac:picMkLst>
            <pc:docMk/>
            <pc:sldMk cId="1208764403" sldId="270"/>
            <ac:picMk id="7" creationId="{1769D413-32D0-44BD-8E0B-FC727B85A082}"/>
          </ac:picMkLst>
        </pc:picChg>
        <pc:picChg chg="add del mod">
          <ac:chgData name="Kuan Cheng" userId="85f134d9dbb33a9b" providerId="LiveId" clId="{9DD33361-E141-40DB-9D06-8D4EF8B8D0CA}" dt="2021-05-27T07:44:16.861" v="744" actId="478"/>
          <ac:picMkLst>
            <pc:docMk/>
            <pc:sldMk cId="1208764403" sldId="270"/>
            <ac:picMk id="8" creationId="{2DDFCE50-56B0-4F68-B363-87B102AEFF41}"/>
          </ac:picMkLst>
        </pc:picChg>
        <pc:picChg chg="del mod ord">
          <ac:chgData name="Kuan Cheng" userId="85f134d9dbb33a9b" providerId="LiveId" clId="{9DD33361-E141-40DB-9D06-8D4EF8B8D0CA}" dt="2021-05-27T07:44:23.240" v="758" actId="478"/>
          <ac:picMkLst>
            <pc:docMk/>
            <pc:sldMk cId="1208764403" sldId="270"/>
            <ac:picMk id="10" creationId="{18DCB60C-6DD9-48FD-BA14-FC4E0DF3C8CC}"/>
          </ac:picMkLst>
        </pc:picChg>
        <pc:picChg chg="mod ord">
          <ac:chgData name="Kuan Cheng" userId="85f134d9dbb33a9b" providerId="LiveId" clId="{9DD33361-E141-40DB-9D06-8D4EF8B8D0CA}" dt="2021-05-27T07:44:23.240" v="760" actId="962"/>
          <ac:picMkLst>
            <pc:docMk/>
            <pc:sldMk cId="1208764403" sldId="270"/>
            <ac:picMk id="12" creationId="{B391C406-9248-42B9-8FC7-321A3A864E31}"/>
          </ac:picMkLst>
        </pc:picChg>
        <pc:picChg chg="mod">
          <ac:chgData name="Kuan Cheng" userId="85f134d9dbb33a9b" providerId="LiveId" clId="{9DD33361-E141-40DB-9D06-8D4EF8B8D0CA}" dt="2021-05-27T08:01:27.514" v="769" actId="1076"/>
          <ac:picMkLst>
            <pc:docMk/>
            <pc:sldMk cId="1208764403" sldId="270"/>
            <ac:picMk id="14" creationId="{0B8F1BF6-BF55-45D6-ABAD-807CE4776AE6}"/>
          </ac:picMkLst>
        </pc:picChg>
      </pc:sldChg>
      <pc:sldChg chg="addSp delSp modSp new mod">
        <pc:chgData name="Kuan Cheng" userId="85f134d9dbb33a9b" providerId="LiveId" clId="{9DD33361-E141-40DB-9D06-8D4EF8B8D0CA}" dt="2021-05-27T08:01:50.303" v="780"/>
        <pc:sldMkLst>
          <pc:docMk/>
          <pc:sldMk cId="2839569337" sldId="271"/>
        </pc:sldMkLst>
        <pc:spChg chg="add del mod">
          <ac:chgData name="Kuan Cheng" userId="85f134d9dbb33a9b" providerId="LiveId" clId="{9DD33361-E141-40DB-9D06-8D4EF8B8D0CA}" dt="2021-05-27T08:01:50.303" v="780"/>
          <ac:spMkLst>
            <pc:docMk/>
            <pc:sldMk cId="2839569337" sldId="271"/>
            <ac:spMk id="2" creationId="{A0EB2B29-EDE9-48DD-BF58-4AC850A9A7DE}"/>
          </ac:spMkLst>
        </pc:spChg>
        <pc:spChg chg="add del">
          <ac:chgData name="Kuan Cheng" userId="85f134d9dbb33a9b" providerId="LiveId" clId="{9DD33361-E141-40DB-9D06-8D4EF8B8D0CA}" dt="2021-05-27T08:01:42.461" v="777" actId="478"/>
          <ac:spMkLst>
            <pc:docMk/>
            <pc:sldMk cId="2839569337" sldId="271"/>
            <ac:spMk id="3" creationId="{840AE278-91E7-4990-B5CA-765413179415}"/>
          </ac:spMkLst>
        </pc:spChg>
        <pc:picChg chg="add del mod">
          <ac:chgData name="Kuan Cheng" userId="85f134d9dbb33a9b" providerId="LiveId" clId="{9DD33361-E141-40DB-9D06-8D4EF8B8D0CA}" dt="2021-05-27T08:01:39.699" v="775"/>
          <ac:picMkLst>
            <pc:docMk/>
            <pc:sldMk cId="2839569337" sldId="271"/>
            <ac:picMk id="4" creationId="{8CCC6742-56D6-42A7-B24F-F5D2D924F77A}"/>
          </ac:picMkLst>
        </pc:picChg>
        <pc:picChg chg="add mod">
          <ac:chgData name="Kuan Cheng" userId="85f134d9dbb33a9b" providerId="LiveId" clId="{9DD33361-E141-40DB-9D06-8D4EF8B8D0CA}" dt="2021-05-27T08:01:45.423" v="779" actId="1076"/>
          <ac:picMkLst>
            <pc:docMk/>
            <pc:sldMk cId="2839569337" sldId="271"/>
            <ac:picMk id="5" creationId="{784DA8D2-17D7-4080-881A-2F7AA8E10FE7}"/>
          </ac:picMkLst>
        </pc:picChg>
      </pc:sldChg>
      <pc:sldChg chg="delSp modSp new mod">
        <pc:chgData name="Kuan Cheng" userId="85f134d9dbb33a9b" providerId="LiveId" clId="{9DD33361-E141-40DB-9D06-8D4EF8B8D0CA}" dt="2021-05-27T08:37:48.082" v="902" actId="1076"/>
        <pc:sldMkLst>
          <pc:docMk/>
          <pc:sldMk cId="349399287" sldId="272"/>
        </pc:sldMkLst>
        <pc:spChg chg="mod">
          <ac:chgData name="Kuan Cheng" userId="85f134d9dbb33a9b" providerId="LiveId" clId="{9DD33361-E141-40DB-9D06-8D4EF8B8D0CA}" dt="2021-05-27T08:02:34.980" v="816" actId="20577"/>
          <ac:spMkLst>
            <pc:docMk/>
            <pc:sldMk cId="349399287" sldId="272"/>
            <ac:spMk id="2" creationId="{4EFCC680-F366-4EDA-8D86-98FA0124A72B}"/>
          </ac:spMkLst>
        </pc:spChg>
        <pc:spChg chg="del">
          <ac:chgData name="Kuan Cheng" userId="85f134d9dbb33a9b" providerId="LiveId" clId="{9DD33361-E141-40DB-9D06-8D4EF8B8D0CA}" dt="2021-05-27T08:03:00.492" v="817" actId="478"/>
          <ac:spMkLst>
            <pc:docMk/>
            <pc:sldMk cId="349399287" sldId="272"/>
            <ac:spMk id="3" creationId="{D11987CA-4396-49E4-A9BD-C6D9E24C9F40}"/>
          </ac:spMkLst>
        </pc:spChg>
        <pc:picChg chg="del mod">
          <ac:chgData name="Kuan Cheng" userId="85f134d9dbb33a9b" providerId="LiveId" clId="{9DD33361-E141-40DB-9D06-8D4EF8B8D0CA}" dt="2021-05-27T08:08:34.548" v="838" actId="478"/>
          <ac:picMkLst>
            <pc:docMk/>
            <pc:sldMk cId="349399287" sldId="272"/>
            <ac:picMk id="5" creationId="{80321BAB-FBC2-4B5F-8CEA-67D65B8DC5E8}"/>
          </ac:picMkLst>
        </pc:picChg>
        <pc:picChg chg="del mod ord">
          <ac:chgData name="Kuan Cheng" userId="85f134d9dbb33a9b" providerId="LiveId" clId="{9DD33361-E141-40DB-9D06-8D4EF8B8D0CA}" dt="2021-05-27T08:37:03.768" v="891" actId="478"/>
          <ac:picMkLst>
            <pc:docMk/>
            <pc:sldMk cId="349399287" sldId="272"/>
            <ac:picMk id="7" creationId="{E685B7E0-57AF-40F3-8E13-ECDA3EB5F6C0}"/>
          </ac:picMkLst>
        </pc:picChg>
        <pc:picChg chg="del mod">
          <ac:chgData name="Kuan Cheng" userId="85f134d9dbb33a9b" providerId="LiveId" clId="{9DD33361-E141-40DB-9D06-8D4EF8B8D0CA}" dt="2021-05-27T08:08:49.791" v="861" actId="478"/>
          <ac:picMkLst>
            <pc:docMk/>
            <pc:sldMk cId="349399287" sldId="272"/>
            <ac:picMk id="9" creationId="{1392F3D4-7927-4AC4-8361-217D1D75EAF7}"/>
          </ac:picMkLst>
        </pc:picChg>
        <pc:picChg chg="del mod ord">
          <ac:chgData name="Kuan Cheng" userId="85f134d9dbb33a9b" providerId="LiveId" clId="{9DD33361-E141-40DB-9D06-8D4EF8B8D0CA}" dt="2021-05-27T08:08:58.539" v="876" actId="478"/>
          <ac:picMkLst>
            <pc:docMk/>
            <pc:sldMk cId="349399287" sldId="272"/>
            <ac:picMk id="11" creationId="{6846374D-4E43-43AB-AF15-98CBD087C5C6}"/>
          </ac:picMkLst>
        </pc:picChg>
        <pc:picChg chg="mod ord">
          <ac:chgData name="Kuan Cheng" userId="85f134d9dbb33a9b" providerId="LiveId" clId="{9DD33361-E141-40DB-9D06-8D4EF8B8D0CA}" dt="2021-05-27T08:08:58.540" v="878" actId="962"/>
          <ac:picMkLst>
            <pc:docMk/>
            <pc:sldMk cId="349399287" sldId="272"/>
            <ac:picMk id="13" creationId="{41E22581-1179-47BD-90FA-1BA2A2780657}"/>
          </ac:picMkLst>
        </pc:picChg>
        <pc:picChg chg="mod ord">
          <ac:chgData name="Kuan Cheng" userId="85f134d9dbb33a9b" providerId="LiveId" clId="{9DD33361-E141-40DB-9D06-8D4EF8B8D0CA}" dt="2021-05-27T08:37:03.769" v="893" actId="962"/>
          <ac:picMkLst>
            <pc:docMk/>
            <pc:sldMk cId="349399287" sldId="272"/>
            <ac:picMk id="15" creationId="{B60FAA24-5D2C-4068-ABE8-44FDC5839705}"/>
          </ac:picMkLst>
        </pc:picChg>
        <pc:picChg chg="mod">
          <ac:chgData name="Kuan Cheng" userId="85f134d9dbb33a9b" providerId="LiveId" clId="{9DD33361-E141-40DB-9D06-8D4EF8B8D0CA}" dt="2021-05-27T08:37:48.082" v="902" actId="1076"/>
          <ac:picMkLst>
            <pc:docMk/>
            <pc:sldMk cId="349399287" sldId="272"/>
            <ac:picMk id="17" creationId="{7E5073A8-2197-46A4-9D2A-0934C6914EBB}"/>
          </ac:picMkLst>
        </pc:picChg>
      </pc:sldChg>
      <pc:sldChg chg="delSp modSp new mod">
        <pc:chgData name="Kuan Cheng" userId="85f134d9dbb33a9b" providerId="LiveId" clId="{9DD33361-E141-40DB-9D06-8D4EF8B8D0CA}" dt="2021-05-27T08:39:10.768" v="915" actId="1076"/>
        <pc:sldMkLst>
          <pc:docMk/>
          <pc:sldMk cId="3073447638" sldId="273"/>
        </pc:sldMkLst>
        <pc:spChg chg="mod">
          <ac:chgData name="Kuan Cheng" userId="85f134d9dbb33a9b" providerId="LiveId" clId="{9DD33361-E141-40DB-9D06-8D4EF8B8D0CA}" dt="2021-05-27T08:38:02.060" v="904"/>
          <ac:spMkLst>
            <pc:docMk/>
            <pc:sldMk cId="3073447638" sldId="273"/>
            <ac:spMk id="2" creationId="{8901659B-1E0C-4774-9A01-36FE9725CF4E}"/>
          </ac:spMkLst>
        </pc:spChg>
        <pc:spChg chg="del">
          <ac:chgData name="Kuan Cheng" userId="85f134d9dbb33a9b" providerId="LiveId" clId="{9DD33361-E141-40DB-9D06-8D4EF8B8D0CA}" dt="2021-05-27T08:38:04.216" v="905" actId="478"/>
          <ac:spMkLst>
            <pc:docMk/>
            <pc:sldMk cId="3073447638" sldId="273"/>
            <ac:spMk id="3" creationId="{F7DB4548-D97C-4275-AF70-1FF2E28F6586}"/>
          </ac:spMkLst>
        </pc:spChg>
        <pc:picChg chg="mod">
          <ac:chgData name="Kuan Cheng" userId="85f134d9dbb33a9b" providerId="LiveId" clId="{9DD33361-E141-40DB-9D06-8D4EF8B8D0CA}" dt="2021-05-27T08:39:10.768" v="915" actId="1076"/>
          <ac:picMkLst>
            <pc:docMk/>
            <pc:sldMk cId="3073447638" sldId="273"/>
            <ac:picMk id="5" creationId="{376651A2-E1D9-434A-8D95-5C3E318CEEA6}"/>
          </ac:picMkLst>
        </pc:picChg>
      </pc:sldChg>
      <pc:sldChg chg="delSp new mod">
        <pc:chgData name="Kuan Cheng" userId="85f134d9dbb33a9b" providerId="LiveId" clId="{9DD33361-E141-40DB-9D06-8D4EF8B8D0CA}" dt="2021-05-27T08:39:33.275" v="919" actId="478"/>
        <pc:sldMkLst>
          <pc:docMk/>
          <pc:sldMk cId="1321495458" sldId="274"/>
        </pc:sldMkLst>
        <pc:spChg chg="del">
          <ac:chgData name="Kuan Cheng" userId="85f134d9dbb33a9b" providerId="LiveId" clId="{9DD33361-E141-40DB-9D06-8D4EF8B8D0CA}" dt="2021-05-27T08:39:33.275" v="919" actId="478"/>
          <ac:spMkLst>
            <pc:docMk/>
            <pc:sldMk cId="1321495458" sldId="274"/>
            <ac:spMk id="2" creationId="{AF828B43-02CA-4FCB-896D-8E71405766EB}"/>
          </ac:spMkLst>
        </pc:spChg>
        <pc:spChg chg="del">
          <ac:chgData name="Kuan Cheng" userId="85f134d9dbb33a9b" providerId="LiveId" clId="{9DD33361-E141-40DB-9D06-8D4EF8B8D0CA}" dt="2021-05-27T08:39:33.275" v="919" actId="478"/>
          <ac:spMkLst>
            <pc:docMk/>
            <pc:sldMk cId="1321495458" sldId="274"/>
            <ac:spMk id="3" creationId="{DA647D8B-57C8-4370-B592-4C6DB42A0D2A}"/>
          </ac:spMkLst>
        </pc:spChg>
      </pc:sldChg>
      <pc:sldChg chg="delSp new mod">
        <pc:chgData name="Kuan Cheng" userId="85f134d9dbb33a9b" providerId="LiveId" clId="{9DD33361-E141-40DB-9D06-8D4EF8B8D0CA}" dt="2021-05-27T08:39:30.461" v="918" actId="478"/>
        <pc:sldMkLst>
          <pc:docMk/>
          <pc:sldMk cId="1255221849" sldId="275"/>
        </pc:sldMkLst>
        <pc:spChg chg="del">
          <ac:chgData name="Kuan Cheng" userId="85f134d9dbb33a9b" providerId="LiveId" clId="{9DD33361-E141-40DB-9D06-8D4EF8B8D0CA}" dt="2021-05-27T08:39:30.461" v="918" actId="478"/>
          <ac:spMkLst>
            <pc:docMk/>
            <pc:sldMk cId="1255221849" sldId="275"/>
            <ac:spMk id="2" creationId="{C5FE555F-49A4-42D3-AB62-606AD197EA21}"/>
          </ac:spMkLst>
        </pc:spChg>
        <pc:spChg chg="del">
          <ac:chgData name="Kuan Cheng" userId="85f134d9dbb33a9b" providerId="LiveId" clId="{9DD33361-E141-40DB-9D06-8D4EF8B8D0CA}" dt="2021-05-27T08:39:30.461" v="918" actId="478"/>
          <ac:spMkLst>
            <pc:docMk/>
            <pc:sldMk cId="1255221849" sldId="275"/>
            <ac:spMk id="3" creationId="{F37A04A8-0D3D-4BC0-ABA7-F172D9EC6D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ABC9E-9BCD-4D5E-AF4E-23690642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892ED-042E-4AA7-952F-A712B472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6B84D-40F7-455A-87FF-2C086DDF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BB32B-5330-4DBD-AD92-CF07766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94463-4A83-4389-978E-44BD401C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CEC95-6988-455F-911F-654F79DD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64068-2283-4920-AF25-26A62E03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196D-C3DB-4502-959C-ED71183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F575D-062F-4DF3-92D5-EC08A1A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F2ED2-5C5B-4F08-93AA-14E874B7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5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44B2D-0945-4B71-B37F-FDB527CDD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25FFB0-F3F9-4820-BE0F-FC5B8378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368F9-7805-4FDC-8F6C-F4F1F2B4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667A8-1A24-4AB1-B526-5688D61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8337E-492C-49C3-83D0-DE0F36F3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8B145-261F-4356-BDB8-52B317CC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F30A7-7769-4203-BBF3-02A5CFF2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5DF4E-F393-4224-92B0-6AE4EB3C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938D3-2DFD-42BA-88F9-A5523522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9F471-E42B-436B-8993-C83AEC5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1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18C4D-9335-47A8-A7AA-CF4CC580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3C707-1018-4A56-8DDC-BC3A0835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4C34D-0546-4E8E-BB75-25228EA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DAA18-E99D-477F-8509-679E4EF5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E5D73-022F-4B80-A708-64242D5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9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FA0F-18F0-46ED-A29A-82FF4F5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1237A-E070-4C89-B0F7-AF983E156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D7262-CCE6-47E3-89EA-B0A97DBC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3FC47-4A85-40C0-99AE-A40C56D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4FAFC-707D-4A57-9328-7FB6F265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FB1D68-5C41-45DD-B31F-6FCC1700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1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B0F0C-B8AD-429C-8667-D9B93B34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E214C-1558-4CF3-9D53-40E665401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FBE143-5E4A-4688-B3F2-FFE4C59A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E5467-71F5-41B7-9C14-9D7D55870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343C1-FFB8-4FCC-A57D-D9EAB5BB3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CD2F7-1516-452E-B1C6-2C4E3355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564991-14B7-4A0D-9B69-1A74FF0F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84D425-545D-426E-B503-A92106E3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4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3B55-DB63-4C9C-AB59-FB8F5C4B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3025E5-5061-42D4-A2EB-314515C6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3F694-38DB-49AD-B50A-79D1D88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99019-0D01-4A85-834A-C998980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4D57B-690A-4353-A7A8-0064ED6D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41BE87-B1C8-4021-B50E-7507F80A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932AD9-3894-4C1F-A716-E3283599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BACA-DA0E-4960-91D7-DA3DC844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D3E5C-2607-4BF6-A351-F255BED1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5410E-6636-48DF-BF21-D6CDC5B1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BFAB7-80EF-48D5-AD3B-114836AF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361D4-8799-462C-8C20-4CBC2FAA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A2C9F-BD77-4B6A-AC2E-92BD0ABA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50693-90B0-4B94-AC45-42C3D3B1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F3B01B-34FE-4E84-8F4B-420D52BF4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95509-2664-4BB4-A2DD-D9A7E795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C5D1D-B2BD-40FC-AABB-97FEE2B7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6AF5D-599C-4890-B027-87972277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553F3-0A0D-4103-BAEB-4D2AB012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620BC-B2AC-46D2-9F54-4B82422F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37518-35A8-433B-A87F-7941D3C9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F60E0-8151-42CA-8B34-29972BFE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8676-5CC5-4E44-A74B-2FFA4DD8BBEB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01DE0-970B-43EA-8410-88A747D05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04A45-0054-4F8F-A7B4-EF5CAE1A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0FDD-6FDA-4648-82E7-53B2A87B1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2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9.xml"/><Relationship Id="rId7" Type="http://schemas.openxmlformats.org/officeDocument/2006/relationships/image" Target="../media/image3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3.xml"/><Relationship Id="rId7" Type="http://schemas.openxmlformats.org/officeDocument/2006/relationships/image" Target="../media/image3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7.xml"/><Relationship Id="rId7" Type="http://schemas.openxmlformats.org/officeDocument/2006/relationships/image" Target="../media/image4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4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49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57.xml"/><Relationship Id="rId7" Type="http://schemas.openxmlformats.org/officeDocument/2006/relationships/image" Target="../media/image5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tags" Target="../tags/tag59.xml"/><Relationship Id="rId10" Type="http://schemas.openxmlformats.org/officeDocument/2006/relationships/image" Target="../media/image53.png"/><Relationship Id="rId4" Type="http://schemas.openxmlformats.org/officeDocument/2006/relationships/tags" Target="../tags/tag58.xm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7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Boolean Circuits 2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2403-AFB8-4751-ACE8-C82CE051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Circuit Size of SAT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AT is NP-complete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9EB1E47-6D5A-426C-92C4-50CD053BB9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13280"/>
            <a:ext cx="3057371" cy="276114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Does SAT have poly-size circuit family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73789A4-700D-4C37-AD4A-5E89FF3B42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149229"/>
            <a:ext cx="5573486" cy="279771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SAT $\in$ P/poly? Equivalently, NP $\subseteq$ P/poly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B01BDC1-87B6-4D8E-B648-0576A44328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188835"/>
            <a:ext cx="6240914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Theorem (Karp-Lipton' 80) If NP $\subseteq$ P/poly, then PH $=$ $\Sigma_2^p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464D7D9-6F4B-478C-A634-E97B24F1602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5254041"/>
            <a:ext cx="8303543" cy="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88677-F79F-4069-B7BA-7E5D6221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  Theorem (Karp-Lipton' 80) If NP $\subseteq$ P/poly, then PH $=$ $\Sigma_2^p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DEF1242-FC54-4FE0-8FB8-3B095ABAA5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840281"/>
            <a:ext cx="8303543" cy="320000"/>
          </a:xfrm>
          <a:prstGeom prst="rect">
            <a:avLst/>
          </a:prstGeom>
        </p:spPr>
      </p:pic>
      <p:pic>
        <p:nvPicPr>
          <p:cNvPr id="5" name="图片 4" descr="\documentclass{article}&#10;\usepackage{amsmath, amsfonts}&#10;\pagestyle{empty}&#10;\begin{document}&#10;&#10;\begin{itemize}&#10;&#10;\item Proof: Plan to show that &#10;&#10;NP $\subseteq $ P/poly $\Rightarrow$ $\Pi_2$ SAT $\in \Sigma_2^p$ $\Rightarrow$  $\Pi_2^p \subseteq \Sigma_2^p$ $ \Rightarrow$ PH = $\Sigma_2^p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0CF63D6-19C5-4590-A576-249C7F7295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3038600"/>
            <a:ext cx="7835428" cy="780800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$\Pi_2$ SAT $= \{$ all QBFs of the form $\forall u \; \exists v \; \phi(u, v)$ that are true $\}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14872ED-B9BC-4F41-8B68-B38017FB718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4697721"/>
            <a:ext cx="8733256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3EA0C-26AC-4536-B245-16EE92C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5A572A-E78F-4FCD-A93F-8296CEC360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3292085"/>
            <a:ext cx="9998626" cy="678400"/>
          </a:xfrm>
          <a:prstGeom prst="rect">
            <a:avLst/>
          </a:prstGeom>
        </p:spPr>
      </p:pic>
      <p:pic>
        <p:nvPicPr>
          <p:cNvPr id="6" name="图片 5" descr="\documentclass{article}&#10;\usepackage{amsmath, amsfonts}&#10;\pagestyle{empty}&#10;\begin{document}&#10;&#10;\begin{itemize}&#10;&#10;\item $\Pi_2$ SAT $= \{$ all QBFs of the form $\forall u \; \exists v \; \phi(u, v)$ that are true $\}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9121BC3-6FFA-4A57-97C2-9895E9F548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38701"/>
            <a:ext cx="8733256" cy="305371"/>
          </a:xfrm>
          <a:prstGeom prst="rect">
            <a:avLst/>
          </a:prstGeom>
        </p:spPr>
      </p:pic>
      <p:pic>
        <p:nvPicPr>
          <p:cNvPr id="18" name="图片 17" descr="\documentclass{article}&#10;\usepackage{amsmath, amsfonts}&#10;\pagestyle{empty}&#10;\begin{document}&#10;&#10;  $\psi$ is true \hspace{0.2cm} iff \hspace{0.2cm}  $\exists u' \in \{0, 1\}^{q(|x|)} \forall v' \in \{0, 1\}^{q(|x|)} M(\psi, u', v')=1$&#10; &#10;&#10;&#10;\end{document}" title="IguanaTex Bitmap Display">
            <a:extLst>
              <a:ext uri="{FF2B5EF4-FFF2-40B4-BE49-F238E27FC236}">
                <a16:creationId xmlns:a16="http://schemas.microsoft.com/office/drawing/2014/main" id="{5A47EE07-7CE4-4E0B-87FA-794BBDCA9FB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32" y="4620326"/>
            <a:ext cx="8513825" cy="345600"/>
          </a:xfrm>
          <a:prstGeom prst="rect">
            <a:avLst/>
          </a:prstGeom>
        </p:spPr>
      </p:pic>
      <p:pic>
        <p:nvPicPr>
          <p:cNvPr id="14" name="图片 13" descr="\documentclass{article}&#10;\usepackage{amsmath, amsfonts}&#10;\pagestyle{empty}&#10;\begin{document}&#10;&#10;\begin{itemize}&#10;&#10;\item The language $L = \{\langle \phi, u \rangle: \exists v \; \phi(u, v) = 1 \} \in$ N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F537443-1025-41BE-B30A-6653AB589B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5573711"/>
            <a:ext cx="6725487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AEECE-38E8-4AAD-8793-F2DA8CB7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Since NP $\subseteq$ P/poly, there is a poly size circuit family $\{C_n\}$ deciding $L$, i.e., $\forall \langle \phi, u \rangle$ 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E906AB4-D06D-457D-8A96-BE486802B2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" y="3429000"/>
            <a:ext cx="9978514" cy="6692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Using search to decision reduction, there is another poly size circuit family $\{C'_n\}$ that&#10;outputs such a $v$. That is, $\forall \langle \phi, u\rangle$,&#10;&#10;&#10;$\exists v \; \phi(u, v)=1$ iff $C'_n(\phi, u) = v $ and $\phi(u, v)=1$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AA6A93DB-D7E7-4DA8-BAB2-F5FAC2E4BA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5" y="4818055"/>
            <a:ext cx="9994971" cy="1141028"/>
          </a:xfrm>
          <a:prstGeom prst="rect">
            <a:avLst/>
          </a:prstGeom>
        </p:spPr>
      </p:pic>
      <p:pic>
        <p:nvPicPr>
          <p:cNvPr id="15" name="图片 14" descr="\documentclass{article}&#10;\usepackage{amsmath, amsfonts}&#10;\pagestyle{empty}&#10;\begin{document}&#10; &#10;$\exists v \; \phi(u, v)=1 $  iff $C_n(\phi, u)=1$&#10;&#10;&#10; &#10;&#10;&#10;\end{document}" title="IguanaTex Bitmap Display">
            <a:extLst>
              <a:ext uri="{FF2B5EF4-FFF2-40B4-BE49-F238E27FC236}">
                <a16:creationId xmlns:a16="http://schemas.microsoft.com/office/drawing/2014/main" id="{A9A33849-3970-4BBE-8FF2-FFF0AD2BA75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58" y="4000099"/>
            <a:ext cx="3938744" cy="305371"/>
          </a:xfrm>
          <a:prstGeom prst="rect">
            <a:avLst/>
          </a:prstGeom>
        </p:spPr>
      </p:pic>
      <p:pic>
        <p:nvPicPr>
          <p:cNvPr id="16" name="图片 15" descr="\documentclass{article}&#10;\usepackage{amsmath, amsfonts}&#10;\pagestyle{empty}&#10;\begin{document}&#10;&#10;\begin{itemize}&#10;&#10;\item The language $L = \{\langle \phi, u \rangle: \exists v \; \phi(u, v) = 1 \} \in$ N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78E4D0D-38F8-4474-9385-EE020B6D4B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43" y="2203273"/>
            <a:ext cx="6725487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F4126-C4D1-44AF-A86C-87E767A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 </a:t>
            </a:r>
            <a:endParaRPr lang="zh-CN" altLang="en-US" dirty="0"/>
          </a:p>
        </p:txBody>
      </p:sp>
      <p:pic>
        <p:nvPicPr>
          <p:cNvPr id="4" name="图片 3" descr="\documentclass{article}&#10;\usepackage{amsmath, amsfonts}&#10;\pagestyle{empty}&#10;\begin{document}&#10;&#10;\begin{itemize}&#10;&#10;\item   Using search to decision reduction, there is another poly size circuit family $\{C'_n\}$ that&#10;outputs such a $v$. That is, $\forall \langle \phi, u\rangle$,&#10;&#10;&#10;$\exists v \; \phi(u, v)=1$ iff $C'_n(\phi, u) = v $ and $\phi(u, v)=1$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933F371-CA5D-421A-BE08-CAA758D89C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1993575"/>
            <a:ext cx="9994971" cy="1141028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Note that $\{C'_n\}$ does not depend on $\phi, u, v$. We don't know what $\{C'_n\}$ is, but we know it&#10;exists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8122D70-9FB2-4DE3-A512-440B4D6BF3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3437489"/>
            <a:ext cx="9976684" cy="596114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\begin{itemize}&#10;&#10;\item  Let $w$ be the description of $C'_n$ which has poly size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2133FF1F-C3CA-4309-B8FC-8571AC1F4B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4391348"/>
            <a:ext cx="7093029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So, $\psi := \forall u \; \exists v \; \phi(u, v)=1$ &#10;&#10;iff $\exists w$ that describes $C'_n$ and $\forall u \; \phi(u, C'_n(\phi, u))=1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261D72B-2875-4706-B9A8-B63875B166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5" y="5002407"/>
            <a:ext cx="7045486" cy="7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FC724-BA30-4FB0-A39B-ACB1E13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 </a:t>
            </a:r>
            <a:endParaRPr lang="zh-CN" altLang="en-US" dirty="0"/>
          </a:p>
        </p:txBody>
      </p:sp>
      <p:pic>
        <p:nvPicPr>
          <p:cNvPr id="18" name="图片 17" descr="\documentclass{article}&#10;\usepackage{amsmath, amsfonts}&#10;\pagestyle{empty}&#10;\begin{document}&#10;&#10;\begin{itemize}&#10;&#10;\item $\forall u \; \exists v \; \phi(u, v)=1$ \hspace{0.1cm} iff \hspace{0.1cm} $\exists w $   describes $C'_n$, $\forall u \; \phi(u, C'_n(\phi, u))=1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D55E8B5-A230-4C9E-A834-D6C808B2A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4882"/>
            <a:ext cx="8554058" cy="305371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\begin{itemize}&#10;&#10;\item Therefore, $\Pi_2$ SAT $\in \Sigma_2^p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9EAE846-B31B-41F6-B932-150B097B59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57772"/>
            <a:ext cx="3609600" cy="320000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\begin{itemize}&#10;&#10;\item $\Rightarrow$, already showed.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4878E8D-4D95-4818-B127-95E350C66A0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24" y="3331530"/>
            <a:ext cx="2614857" cy="249752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$\Leftarrow$, $C'_n$ guarantees the existence of $v$, since $C'_n$ can compute it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FB92A59-9D0D-4F94-BF50-CCE028721E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24" y="4339602"/>
            <a:ext cx="7839543" cy="2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81CB4-D847-49F2-890A-D4D74A38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Karp-Lipton Theorem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What does this mean?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83CB35D-5113-4A75-80BD-68541139AA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798320"/>
            <a:ext cx="3249371" cy="221257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 If PH does not collapse to $\Sigma_2^p$, then NP (in particular, SAT) does not have poly size&#10;circuits.&#10;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2EC27E3-A83E-45B0-942F-A0B14ABDF8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763400"/>
            <a:ext cx="9991314" cy="665600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Is this an evidence for P $\neq$ NP (since P $\subseteq$ P/poly)?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D5D39CA-B1EB-47A0-B6B5-3216181C46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4172823"/>
            <a:ext cx="7182628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NO! Because the assumption that PH $\neq$ $\Sigma_2^p$ is already stronger than P $\neq$ NP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4553AD10-8EB8-4F37-A6F3-C5FE347D73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5222017"/>
            <a:ext cx="9984000" cy="60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ADC16-11CD-494E-A454-781DF08C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 of Circuits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1F9E3-5743-4FAE-BA5D-7B0CAE38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depth of a circuit is related to the ability to compute the function in parallel.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Definition: a function is said to have efficient parallel algorithms if inputs of size n can be solved using a parallel computer with poly(n) processors and in time poly log(n).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Corresponds to uniform circuits of size poly(n) and depth poly log(n) (each gate can be viewed as a processor).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96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D18B-E730-4CD3-B580-C021D66F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 of Circuits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Definition: A language is in the class NC$^i$&#10; if $\exists$ a constant $ c&gt;0$ s.t. it can be decided by a log space uniform family of circuits of size $O(n^c)$ and depth $O(\log^i n)$.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6CA3201A-BEC6-44A8-ACDF-FCFD7079A7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1" y="1869439"/>
            <a:ext cx="9993143" cy="1055086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Definition: A language is in the class AC$^i$&#10; if $\exists$ a constant $c&gt;0$ s.t. it can be decided by a log space uniform family of circuits of size $O(n^c)$ and depth $O(\log^i n)$, where the&#10;AND/OR gate can have unbounded fan-in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43B7608-A069-4346-872C-3BA229FE6A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1" y="3429000"/>
            <a:ext cx="9993143" cy="1055086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Definition: NC $=$ $\bigcup_{i=1}^{\infty} $ NC$^i$. AC $=$ $\bigcup_{i=1}^{\infty}$ AC$^i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EE82DB3-21FD-4BA6-9AE0-0921C7587D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1" y="4988561"/>
            <a:ext cx="6469486" cy="3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E06F4-0514-4E9E-9431-010A6A93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 of Circuits 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Relation between NC and AC classes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DB17B4B6-8FC5-465D-BB96-E6542E4373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1" y="2153920"/>
            <a:ext cx="5277257" cy="224914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For any $i \geq 0$, NC$^i$ $\subseteq$ AC$^i$ $\subseteq$ NC$^{i+1}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0D2607A-1F9F-47CF-B87B-4F845760D1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1" y="3036428"/>
            <a:ext cx="5130971" cy="312686"/>
          </a:xfrm>
          <a:prstGeom prst="rect">
            <a:avLst/>
          </a:prstGeom>
        </p:spPr>
      </p:pic>
      <p:pic>
        <p:nvPicPr>
          <p:cNvPr id="9" name="图片 8" descr="\documentclass{article}&#10;\usepackage{amsmath, amsfonts, amssymb}&#10;\pagestyle{empty}&#10;\begin{document}&#10;&#10;\begin{itemize}&#10;&#10;\item We know NC$^0$ $\subsetneq$ AC$^0$ $\subsetneq$ NC$^1$ but do not know if the other relations are proper subsets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C44DD5D-5A46-4090-989C-3FC67FF24D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1" y="4006708"/>
            <a:ext cx="9991314" cy="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E7DA-0590-4A04-B562-14D01DA5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Uniformly Generated Circuits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Def:  A circuit family $\{C_n\}$ is P-uniform if $\exists$ a poly-time TM $M$ that on $1^n$ outputs the description of $C_n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51FAE805-DFB1-463E-8E85-288C3FB761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1991361"/>
            <a:ext cx="9994971" cy="650971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Theorem: A language $L$ is computable by a P-uniform circuit family iff $L \in $ P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1769D413-32D0-44BD-8E0B-FC727B85A08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3131857"/>
            <a:ext cx="10015086" cy="594286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\begin{itemize}&#10;&#10;\item Def:  A circuit family $\{C_n\}$ is logspace-uniform if $\exists$ a logspace   TM $M$ that on $1^n$ outputs the description of $C_n$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391C406-9248-42B9-8FC7-321A3A864E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3" y="4216035"/>
            <a:ext cx="9985828" cy="650971"/>
          </a:xfrm>
          <a:prstGeom prst="rect">
            <a:avLst/>
          </a:prstGeom>
        </p:spPr>
      </p:pic>
      <p:pic>
        <p:nvPicPr>
          <p:cNvPr id="14" name="图片 13" descr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0B8F1BF6-BF55-45D6-ABAD-807CE4776A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4" y="5356898"/>
            <a:ext cx="10015086" cy="5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97A0-1169-4B9D-9F58-4D1F8E9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 and parallel algorithms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orem: A language has an efficient parallel algorithm iff it is in NC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E4C0E7E-1E1F-41BC-BE65-059C9E6528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133600"/>
            <a:ext cx="8855314" cy="256457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$\Rightarrow$: Let $T$ be the time of the algorithm using $N$ processors. &#10; &#10;&#10;&#10;\end{document}" title="IguanaTex Bitmap Display">
            <a:extLst>
              <a:ext uri="{FF2B5EF4-FFF2-40B4-BE49-F238E27FC236}">
                <a16:creationId xmlns:a16="http://schemas.microsoft.com/office/drawing/2014/main" id="{BAC2404F-EA03-4014-AAF4-92910D4996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007360"/>
            <a:ext cx="7174096" cy="253105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Construct a $T$ layer circuits. Each layer has $N$ nodes. The $i$-th node in layer $t$ performs the computation of processor $i$ at time $t$.&#10;&#10;&#10;\end{document}" title="IguanaTex Bitmap Display">
            <a:extLst>
              <a:ext uri="{FF2B5EF4-FFF2-40B4-BE49-F238E27FC236}">
                <a16:creationId xmlns:a16="http://schemas.microsoft.com/office/drawing/2014/main" id="{55F72E97-6423-4E1A-B8F3-3C94CEBAFB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3728718"/>
            <a:ext cx="9587809" cy="583314"/>
          </a:xfrm>
          <a:prstGeom prst="rect">
            <a:avLst/>
          </a:prstGeom>
        </p:spPr>
      </p:pic>
      <p:pic>
        <p:nvPicPr>
          <p:cNvPr id="23" name="图片 22" descr="\documentclass{article}&#10;\usepackage{amsmath, amsfonts}&#10;\pagestyle{empty}&#10;\begin{document}&#10; $\Leftarrow$: Let $\{ C_n\}$ be in NC.&#10;&#10; &#10;&#10;&#10;\end{document}" title="IguanaTex Bitmap Display">
            <a:extLst>
              <a:ext uri="{FF2B5EF4-FFF2-40B4-BE49-F238E27FC236}">
                <a16:creationId xmlns:a16="http://schemas.microsoft.com/office/drawing/2014/main" id="{80BF0D77-662C-4B71-9EA0-55E1E582D3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4960258"/>
            <a:ext cx="2849524" cy="279923"/>
          </a:xfrm>
          <a:prstGeom prst="rect">
            <a:avLst/>
          </a:prstGeom>
        </p:spPr>
      </p:pic>
      <p:pic>
        <p:nvPicPr>
          <p:cNvPr id="19" name="图片 18" descr="\documentclass{article}&#10;\usepackage{amsmath, amsfonts}&#10;\pagestyle{empty}&#10;\begin{document}&#10;&#10;Compute a description of $C_n$. Allocate each circuit node to a distinct processor. each node send its result to every other node that needs it.&#10;&#10;&#10;\end{document}" title="IguanaTex Bitmap Display">
            <a:extLst>
              <a:ext uri="{FF2B5EF4-FFF2-40B4-BE49-F238E27FC236}">
                <a16:creationId xmlns:a16="http://schemas.microsoft.com/office/drawing/2014/main" id="{E6808B02-1A79-4613-B84A-7075AF4DE1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34" y="5650693"/>
            <a:ext cx="9576076" cy="5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2B29-EDE9-48DD-BF58-4AC850A9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Uniformly Generated Circuits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84DA8D2-17D7-4080-881A-2F7AA8E10F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7" y="2081857"/>
            <a:ext cx="10015086" cy="585143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$\Rightarrow$ The logspace TM $M$ which generates the circuits can be replaced by a polynomial time TM $M'$ since L $\subseteq$ P. &#10;&#10;&#10;\end{document}" title="IguanaTex Bitmap Display">
            <a:extLst>
              <a:ext uri="{FF2B5EF4-FFF2-40B4-BE49-F238E27FC236}">
                <a16:creationId xmlns:a16="http://schemas.microsoft.com/office/drawing/2014/main" id="{ACCB20E3-F4E6-41D3-927C-2D1B0E5BB9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8" y="3697297"/>
            <a:ext cx="9591161" cy="583314"/>
          </a:xfrm>
          <a:prstGeom prst="rect">
            <a:avLst/>
          </a:prstGeom>
        </p:spPr>
      </p:pic>
      <p:pic>
        <p:nvPicPr>
          <p:cNvPr id="8" name="图片 7" descr="\documentclass{article}&#10;\usepackage{amsmath, amsfonts}&#10;\pagestyle{empty}&#10;\begin{document}&#10;&#10;Run $M'(1^{|x|})$ to get $C$. Simulate $C(x)$.&#10;&#10;&#10;\end{document}" title="IguanaTex Bitmap Display">
            <a:extLst>
              <a:ext uri="{FF2B5EF4-FFF2-40B4-BE49-F238E27FC236}">
                <a16:creationId xmlns:a16="http://schemas.microsoft.com/office/drawing/2014/main" id="{5E0F7859-8848-4320-8108-2505E1C59E8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4673601"/>
            <a:ext cx="4721832" cy="3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B2B29-EDE9-48DD-BF58-4AC850A9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Uniformly Generated Circuits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784DA8D2-17D7-4080-881A-2F7AA8E10F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7" y="2081857"/>
            <a:ext cx="10015086" cy="585143"/>
          </a:xfrm>
          <a:prstGeom prst="rect">
            <a:avLst/>
          </a:prstGeom>
        </p:spPr>
      </p:pic>
      <p:pic>
        <p:nvPicPr>
          <p:cNvPr id="10" name="图片 9" descr="\documentclass{article}&#10;\usepackage{amsmath, amsfonts}&#10;\pagestyle{empty}&#10;\begin{document}&#10;&#10;$\Leftarrow$ Let $M$ be an arbitrary poly-time TM. Recall the proof P $\subseteq$ P/poly.&#10;&#10;&#10;&#10;&#10;\end{document}" title="IguanaTex Bitmap Display">
            <a:extLst>
              <a:ext uri="{FF2B5EF4-FFF2-40B4-BE49-F238E27FC236}">
                <a16:creationId xmlns:a16="http://schemas.microsoft.com/office/drawing/2014/main" id="{9C7B158D-0634-434B-AD8B-1479557A25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19" y="3444129"/>
            <a:ext cx="8597179" cy="279923"/>
          </a:xfrm>
          <a:prstGeom prst="rect">
            <a:avLst/>
          </a:prstGeom>
        </p:spPr>
      </p:pic>
      <p:pic>
        <p:nvPicPr>
          <p:cNvPr id="12" name="图片 11" descr="\documentclass{article}&#10;\usepackage{amsmath, amsfonts}&#10;\pagestyle{empty}&#10;\begin{document}&#10;&#10;The TM generating the circuits is in logspace.&#10;&#10;&#10;\end{document}" title="IguanaTex Bitmap Display">
            <a:extLst>
              <a:ext uri="{FF2B5EF4-FFF2-40B4-BE49-F238E27FC236}">
                <a16:creationId xmlns:a16="http://schemas.microsoft.com/office/drawing/2014/main" id="{E9D655C4-1D35-47F0-A323-875CF5B6F4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819" y="4289679"/>
            <a:ext cx="5593448" cy="2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C680-F366-4EDA-8D86-98FA0124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 Machines That Takes Advice</a:t>
            </a:r>
            <a:endParaRPr lang="zh-CN" altLang="en-US" dirty="0"/>
          </a:p>
        </p:txBody>
      </p:sp>
      <p:pic>
        <p:nvPicPr>
          <p:cNvPr id="15" name="图片 14" descr="\documentclass{article}&#10;\usepackage{amsmath, amsfonts}&#10;\pagestyle{empty}&#10;\begin{document}&#10;&#10;\begin{itemize}&#10;&#10;\item Def:  The class of languages decidable by time-$T(n)$ TMs with $a(n)$ bits of advice, denoted DTIME$(T(n))/a(n)$, 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60FAA24-5D2C-4068-ABE8-44FDC58397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6" y="1940561"/>
            <a:ext cx="9991314" cy="6692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  contains every $L$ such that $\exists $ sequence $\{\alpha_n\}$ with $\alpha_n \in \{0, 1\}^{a(n)}$ and a TM  $M$ satisfying $\forall x \in \{0, 1\}^n$&#10;&#10;$$ M(x, \alpha_n) =1 \Leftrightarrow  x\in L$$&#10;&#10;&#10;&#10; &#10;&#10;\end{document}" title="IguanaTex Bitmap Display">
            <a:extLst>
              <a:ext uri="{FF2B5EF4-FFF2-40B4-BE49-F238E27FC236}">
                <a16:creationId xmlns:a16="http://schemas.microsoft.com/office/drawing/2014/main" id="{41E22581-1179-47BD-90FA-1BA2A27806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6" y="3189440"/>
            <a:ext cx="10450286" cy="1437258"/>
          </a:xfrm>
          <a:prstGeom prst="rect">
            <a:avLst/>
          </a:prstGeom>
        </p:spPr>
      </p:pic>
      <p:pic>
        <p:nvPicPr>
          <p:cNvPr id="17" name="图片 16" descr="\documentclass{article}&#10;\usepackage{amsmath, amsfonts}&#10;\pagestyle{empty}&#10;\begin{document}&#10;&#10;  $M$ runs in $O(T(n))$ steps&#10;&#10;&#10; &#10;&#10;&#10;\end{document}" title="IguanaTex Bitmap Display">
            <a:extLst>
              <a:ext uri="{FF2B5EF4-FFF2-40B4-BE49-F238E27FC236}">
                <a16:creationId xmlns:a16="http://schemas.microsoft.com/office/drawing/2014/main" id="{7E5073A8-2197-46A4-9D2A-0934C6914E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06320"/>
            <a:ext cx="3315200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659B-1E0C-4774-9A01-36FE9725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 Machines That Takes Advice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Theorem: P/poly $= \bigcup_{c, d}$ DTIME$(n^c)/n^d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76651A2-E1D9-434A-8D95-5C3E318CEE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2753360"/>
            <a:ext cx="5763657" cy="3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2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1E856-8C3D-454B-B39F-0197B7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Non-Uniform Size Hierarchy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Intuition: a circuit family of larger size should be able to compute more functions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FC4A13BB-D3BA-4D5C-A97D-EE687422F5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1828800"/>
            <a:ext cx="9991314" cy="581486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, amssymb}&#10;\pagestyle{empty}&#10;\begin{document}&#10;&#10;\begin{itemize}&#10;&#10;\item   Theorem:  $\forall$ functions $T, T': N \rightarrow N$ with $n &lt; T(n) &lt; T'(n) &lt; 2^n/(100 n)$ and&#10;$T(n) \log^2 T(n) = o(T'(n))$, we have SIZE$(T(n)) \subsetneq $ SIZE$(T'(n))$.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3ADDDC16-4A7C-43AC-A284-1F084B8EFE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3002931"/>
            <a:ext cx="9971199" cy="669257"/>
          </a:xfrm>
          <a:prstGeom prst="rect">
            <a:avLst/>
          </a:prstGeom>
        </p:spPr>
      </p:pic>
      <p:pic>
        <p:nvPicPr>
          <p:cNvPr id="9" name="图片 8" descr="\documentclass{article}&#10;\usepackage{amsmath, amsfonts}&#10;\pagestyle{empty}&#10;\begin{document}&#10;&#10;\begin{itemize}&#10;&#10;\item   Proof: let $l = \log T(n) + \log\log T(n) + C$ for a large enough constant $C&gt;1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A5E239E-6832-401C-81B6-77961554EC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8" y="4264833"/>
            <a:ext cx="9985829" cy="605257"/>
          </a:xfrm>
          <a:prstGeom prst="rect">
            <a:avLst/>
          </a:prstGeom>
        </p:spPr>
      </p:pic>
      <p:pic>
        <p:nvPicPr>
          <p:cNvPr id="13" name="图片 12" descr="\documentclass{article}&#10;\usepackage{amsmath, amsfonts}&#10;\pagestyle{empty}&#10;\begin{document}&#10;&#10;\begin{itemize}&#10;&#10;\item   By counting, $\exists$ a function $f:\{0,1\}^l&#10;\rightarrow \{0,1\}$ that requires circuit size $\Omega(2^l&#10;/l) &gt; T(n)$, so&#10;$f \notin SIZE(T(n))$ .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B181983D-6602-4A8C-B732-1E9D5DFF1E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5462735"/>
            <a:ext cx="9991314" cy="6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A29E-5CB3-477B-8D78-8EFD5425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Non-Uniform Size Hierarchy Theorem</a:t>
            </a:r>
            <a:endParaRPr lang="zh-CN" altLang="en-US" dirty="0"/>
          </a:p>
        </p:txBody>
      </p:sp>
      <p:pic>
        <p:nvPicPr>
          <p:cNvPr id="5" name="图片 4" descr="\documentclass{article}&#10;\usepackage{amsmath, amsfonts}&#10;\pagestyle{empty}&#10;\begin{document}&#10;&#10;\begin{itemize}&#10;&#10;\item  $ l = \log T(n) + \log\log T(n) + C$ and $f:\{0,1\}^l \rightarrow \{0,1\}$.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8A13AD32-F8BB-4879-9006-9BD1474003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2228597"/>
            <a:ext cx="7606857" cy="334629"/>
          </a:xfrm>
          <a:prstGeom prst="rect">
            <a:avLst/>
          </a:prstGeom>
        </p:spPr>
      </p:pic>
      <p:pic>
        <p:nvPicPr>
          <p:cNvPr id="7" name="图片 6" descr="\documentclass{article}&#10;\usepackage{amsmath, amsfonts}&#10;\pagestyle{empty}&#10;\begin{document}&#10;&#10;\begin{itemize}&#10;&#10;\item   $f \notin SIZE(T(n))$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ED49515F-39F4-4355-8299-973DE50B1F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3036038"/>
            <a:ext cx="2516114" cy="305371"/>
          </a:xfrm>
          <a:prstGeom prst="rect">
            <a:avLst/>
          </a:prstGeom>
        </p:spPr>
      </p:pic>
      <p:pic>
        <p:nvPicPr>
          <p:cNvPr id="11" name="图片 10" descr="\documentclass{article}&#10;\usepackage{amsmath, amsfonts}&#10;\pagestyle{empty}&#10;\begin{document}&#10;&#10;\begin{itemize}&#10;&#10;\item   On the other hand, $f$ can be computed by a circuit of size &#10;$$l2^l  = O(T(n) \log^2 T(n))= o(T'(n)).$$&#10;&#10;&#10;&#10;&#10;\end{itemize}&#10;&#10;&#10;\end{document}" title="IguanaTex Bitmap Display">
            <a:extLst>
              <a:ext uri="{FF2B5EF4-FFF2-40B4-BE49-F238E27FC236}">
                <a16:creationId xmlns:a16="http://schemas.microsoft.com/office/drawing/2014/main" id="{CC3441C7-E12A-4FCD-B197-ABB7C56820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3936374"/>
            <a:ext cx="8034744" cy="9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098.988"/>
  <p:tag name="LATEXADDIN" val="\documentclass{article}&#10;\usepackage{amsmath, amsfonts}&#10;\pagestyle{empty}&#10;\begin{document}&#10;&#10;\begin{itemize}&#10;&#10;\item Def:  A circuit family $\{C_n\}$ is P-uniform if $\exists$ a poly-time TM $M$ that on $1^n$ outputs the description of $C_n$.&#10;&#10;&#10;\end{itemize}&#10;&#10;&#10;\end{document}"/>
  <p:tag name="IGUANATEXSIZE" val="24"/>
  <p:tag name="IGUANATEXCURSOR" val="23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502.437"/>
  <p:tag name="LATEXADDIN" val="\documentclass{article}&#10;\usepackage{amsmath, amsfonts}&#10;\pagestyle{empty}&#10;\begin{document}&#10;&#10;The TM generating the circuits is in logspace.&#10;&#10;&#10;\end{document}"/>
  <p:tag name="IGUANATEXSIZE" val="22"/>
  <p:tag name="IGUANATEXCURSOR" val="13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7.488"/>
  <p:tag name="LATEXADDIN" val="\documentclass{article}&#10;\usepackage{amsmath, amsfonts}&#10;\pagestyle{empty}&#10;\begin{document}&#10;&#10;\begin{itemize}&#10;&#10;\item Def:  The class of languages decidable by time-$T(n)$ TMs with $a(n)$ bits of advice, denoted DTIME$(T(n))/a(n)$, &#10;&#10;\end{itemize}&#10;&#10;&#10;\end{document}"/>
  <p:tag name="IGUANATEXSIZE" val="24"/>
  <p:tag name="IGUANATEXCURSOR" val="11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9.4263"/>
  <p:tag name="ORIGINALWIDTH" val="4285.714"/>
  <p:tag name="LATEXADDIN" val="\documentclass{article}&#10;\usepackage{amsmath, amsfonts}&#10;\pagestyle{empty}&#10;\begin{document}&#10;&#10;  contains every $L$ such that $\exists $ sequence $\{\alpha_n\}$ with $\alpha_n \in \{0, 1\}^{a(n)}$ and a TM  $M$ satisfying $\forall x \in \{0, 1\}^n$&#10;&#10;$$ M(x, \alpha_n) =1 \Leftrightarrow  x\in L$$&#10;&#10;&#10;&#10; &#10;&#10;\end{document}"/>
  <p:tag name="IGUANATEXSIZE" val="24"/>
  <p:tag name="IGUANATEXCURSOR" val="2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9.58"/>
  <p:tag name="LATEXADDIN" val="\documentclass{article}&#10;\usepackage{amsmath, amsfonts}&#10;\pagestyle{empty}&#10;\begin{document}&#10;&#10;  $M$ runs in $O(T(n))$ steps&#10;&#10;&#10; &#10;&#10;&#10;\end{document}"/>
  <p:tag name="IGUANATEXSIZE" val="24"/>
  <p:tag name="IGUANATEXCURSOR" val="12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2363.705"/>
  <p:tag name="LATEXADDIN" val="\documentclass{article}&#10;\usepackage{amsmath, amsfonts}&#10;\pagestyle{empty}&#10;\begin{document}&#10;&#10;\begin{itemize}&#10;&#10;\item Theorem: P/poly $= \bigcup_{c, d}$ DTIME$(n^c)/n^d$&#10;&#10;&#10;\end{itemize}&#10;&#10;&#10;\end{document}"/>
  <p:tag name="IGUANATEXSIZE" val="24"/>
  <p:tag name="IGUANATEXCURSOR" val="14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4702"/>
  <p:tag name="ORIGINALWIDTH" val="4097.488"/>
  <p:tag name="LATEXADDIN" val="\documentclass{article}&#10;\usepackage{amsmath, amsfonts}&#10;\pagestyle{empty}&#10;\begin{document}&#10;&#10;\begin{itemize}&#10;&#10;\item Intuition: a circuit family of larger size should be able to compute more functions.&#10;&#10;&#10;\end{itemize}&#10;&#10;&#10;\end{document}"/>
  <p:tag name="IGUANATEXSIZE" val="24"/>
  <p:tag name="IGUANATEXCURSOR" val="1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89.239"/>
  <p:tag name="LATEXADDIN" val="\documentclass{article}&#10;\usepackage{amsmath, amsfonts, amssymb}&#10;\pagestyle{empty}&#10;\begin{document}&#10;&#10;\begin{itemize}&#10;&#10;\item   Theorem:  $\forall$ functions $T, T': N \rightarrow N$ with $n &lt; T(n) &lt; T'(n) &lt; 2^n/(100 n)$ and&#10;$T(n) \log^2 T(n) = o(T'(n))$, we have SIZE$(T(n)) \subsetneq $ SIZE$(T'(n))$.&#10;&#10;&#10;&#10;&#10;\end{itemize}&#10;&#10;&#10;\end{document}"/>
  <p:tag name="IGUANATEXSIZE" val="24"/>
  <p:tag name="IGUANATEXCURSOR" val="22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.219"/>
  <p:tag name="ORIGINALWIDTH" val="4095.238"/>
  <p:tag name="LATEXADDIN" val="\documentclass{article}&#10;\usepackage{amsmath, amsfonts}&#10;\pagestyle{empty}&#10;\begin{document}&#10;&#10;\begin{itemize}&#10;&#10;\item   Proof: let $l = \log T(n) + \log\log T(n) + C$ for a large enough constant $C&gt;1$.&#10;&#10;&#10;&#10;\end{itemize}&#10;&#10;&#10;\end{document}"/>
  <p:tag name="IGUANATEXSIZE" val="24"/>
  <p:tag name="IGUANATEXCURSOR" val="15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6.4642"/>
  <p:tag name="ORIGINALWIDTH" val="4097.488"/>
  <p:tag name="LATEXADDIN" val="\documentclass{article}&#10;\usepackage{amsmath, amsfonts}&#10;\pagestyle{empty}&#10;\begin{document}&#10;&#10;\begin{itemize}&#10;&#10;\item   By counting, $\exists$ a function $f:\{0,1\}^l&#10;\rightarrow \{0,1\}$ that requires circuit size $\Omega(2^l&#10;/l) &gt; T(n)$, so&#10;$f \notin SIZE(T(n))$ .&#10;&#10;&#10;\end{itemize}&#10;&#10;&#10;\end{document}"/>
  <p:tag name="IGUANATEXSIZE" val="24"/>
  <p:tag name="IGUANATEXCURSOR" val="26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19.61"/>
  <p:tag name="LATEXADDIN" val="\documentclass{article}&#10;\usepackage{amsmath, amsfonts}&#10;\pagestyle{empty}&#10;\begin{document}&#10;&#10;\begin{itemize}&#10;&#10;\item  $ l = \log T(n) + \log\log T(n) + C$ and $f:\{0,1\}^l \rightarrow \{0,1\}$.&#10;&#10;&#10;&#10;\end{itemize}&#10;&#10;&#10;\end{document}"/>
  <p:tag name="IGUANATEXSIZE" val="24"/>
  <p:tag name="IGUANATEXCURSOR" val="1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3.7195"/>
  <p:tag name="ORIGINALWIDTH" val="4107.236"/>
  <p:tag name="LATEXADDIN" val="\documentclass{article}&#10;\usepackage{amsmath, amsfonts}&#10;\pagestyle{empty}&#10;\begin{document}&#10;&#10;\begin{itemize}&#10;&#10;\item Theorem: A language $L$ is computable by a P-uniform circuit family iff $L \in $ P.&#10;&#10;&#10;\end{itemize}&#10;&#10;&#10;\end{document}"/>
  <p:tag name="IGUANATEXSIZE" val="24"/>
  <p:tag name="IGUANATEXCURSOR" val="1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1.871"/>
  <p:tag name="LATEXADDIN" val="\documentclass{article}&#10;\usepackage{amsmath, amsfonts}&#10;\pagestyle{empty}&#10;\begin{document}&#10;&#10;\begin{itemize}&#10;&#10;\item   $f \notin SIZE(T(n))$&#10;&#10;&#10;\end{itemize}&#10;&#10;&#10;\end{document}"/>
  <p:tag name="IGUANATEXSIZE" val="24"/>
  <p:tag name="IGUANATEXCURSOR" val="13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295.088"/>
  <p:tag name="LATEXADDIN" val="\documentclass{article}&#10;\usepackage{amsmath, amsfonts}&#10;\pagestyle{empty}&#10;\begin{document}&#10;&#10;\begin{itemize}&#10;&#10;\item   On the other hand, $f$ can be computed by a circuit of size &#10;$$l2^l  = O(T(n) \log^2 T(n))= o(T'(n)).$$&#10;&#10;&#10;&#10;&#10;\end{itemize}&#10;&#10;&#10;\end{document}"/>
  <p:tag name="IGUANATEXSIZE" val="24"/>
  <p:tag name="IGUANATEXCURSOR" val="21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53.843"/>
  <p:tag name="LATEXADDIN" val="\documentclass{article}&#10;\usepackage{amsmath, amsfonts}&#10;\pagestyle{empty}&#10;\begin{document}&#10;&#10;\begin{itemize}&#10;&#10;\item SAT is NP-complete.&#10;&#10;&#10;&#10;\end{itemize}&#10;&#10;&#10;\end{document}"/>
  <p:tag name="IGUANATEXSIZE" val="24"/>
  <p:tag name="IGUANATEXCURSOR" val="13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85.714"/>
  <p:tag name="LATEXADDIN" val="\documentclass{article}&#10;\usepackage{amsmath, amsfonts}&#10;\pagestyle{empty}&#10;\begin{document}&#10;&#10;\begin{itemize}&#10;&#10;\item  Does SAT have poly-size circuit family?&#10;&#10;&#10;&#10;\end{itemize}&#10;&#10;&#10;\end{document}"/>
  <p:tag name="IGUANATEXSIZE" val="24"/>
  <p:tag name="IGUANATEXCURSOR" val="15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59.43"/>
  <p:tag name="LATEXADDIN" val="\documentclass{article}&#10;\usepackage{amsmath, amsfonts}&#10;\pagestyle{empty}&#10;\begin{document}&#10;&#10;\begin{itemize}&#10;&#10;\item  SAT $\in$ P/poly? Equivalently, NP $\subseteq$ P/poly?&#10;&#10;&#10;&#10;\end{itemize}&#10;&#10;&#10;\end{document}"/>
  <p:tag name="IGUANATEXSIZE" val="24"/>
  <p:tag name="IGUANATEXCURSOR" val="2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405.324"/>
  <p:tag name="LATEXADDIN" val="\documentclass{article}&#10;\usepackage{amsmath, amsfonts}&#10;\pagestyle{empty}&#10;\begin{document}&#10;&#10;\begin{itemize}&#10;&#10;\item   Theorem (Karp-Lipton' 80) If NP $\subseteq$ P/poly, then PH $=$ $\Sigma_2^p$.&#10;&#10;&#10;\end{itemize}&#10;&#10;&#10;\end{document}"/>
  <p:tag name="IGUANATEXSIZE" val="24"/>
  <p:tag name="IGUANATEXCURSOR" val="1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3405.324"/>
  <p:tag name="LATEXADDIN" val="\documentclass{article}&#10;\usepackage{amsmath, amsfonts}&#10;\pagestyle{empty}&#10;\begin{document}&#10;&#10;\begin{itemize}&#10;&#10;\item   Theorem (Karp-Lipton' 80) If NP $\subseteq$ P/poly, then PH $=$ $\Sigma_2^p$.&#10;&#10;&#10;\end{itemize}&#10;&#10;&#10;\end{document}"/>
  <p:tag name="IGUANATEXSIZE" val="24"/>
  <p:tag name="IGUANATEXCURSOR" val="1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3213.348"/>
  <p:tag name="LATEXADDIN" val="\documentclass{article}&#10;\usepackage{amsmath, amsfonts}&#10;\pagestyle{empty}&#10;\begin{document}&#10;&#10;\begin{itemize}&#10;&#10;\item Proof: Plan to show that &#10;&#10;NP $\subseteq $ P/poly $\Rightarrow$ $\Pi_2$ SAT $\in \Sigma_2^p$ $\Rightarrow$  $\Pi_2^p \subseteq \Sigma_2^p$ $ \Rightarrow$ PH = $\Sigma_2^p$.&#10;&#10;&#10;&#10;\end{itemize}&#10;&#10;&#10;\end{document}"/>
  <p:tag name="IGUANATEXSIZE" val="24"/>
  <p:tag name="IGUANATEXCURSOR" val="12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81.552"/>
  <p:tag name="LATEXADDIN" val="\documentclass{article}&#10;\usepackage{amsmath, amsfonts}&#10;\pagestyle{empty}&#10;\begin{document}&#10;&#10;\begin{itemize}&#10;&#10;\item $\Pi_2$ SAT $= \{$ all QBFs of the form $\forall u \; \exists v \; \phi(u, v)$ that are true $\}$.&#10;&#10;&#10;\end{itemize}&#10;&#10;&#10;\end{document}"/>
  <p:tag name="IGUANATEXSIZE" val="24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4100.488"/>
  <p:tag name="LATEXADDIN" val="\documentclass{article}&#10;\usepackage{amsmath, amsfonts}&#10;\pagestyle{empty}&#10;\begin{document}&#10;&#10;\begin{itemize}&#10;&#10;\item  &#10; To show $\Pi_2 $ SAT $\in \Sigma_2^p$ means, to show $\exists$ a polynomial time TM $M$ and a polynomial&#10;function $q$ s.t. $\forall$ QBF $\psi$, (where $\psi = \forall u \: \exists v \: \phi(u, v)$ )&#10;&#10;&#10;\end{itemize}&#10;&#10;&#10;\end{document}"/>
  <p:tag name="IGUANATEXSIZE" val="24"/>
  <p:tag name="IGUANATEXCURSOR" val="31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095.238"/>
  <p:tag name="LATEXADDIN" val="\documentclass{article}&#10;\usepackage{amsmath, amsfonts}&#10;\pagestyle{empty}&#10;\begin{document}&#10;&#10;\begin{itemize}&#10;&#10;\item Def:  A circuit family $\{C_n\}$ is logspace-uniform if $\exists$ a logspace   TM $M$ that on $1^n$ outputs the description of $C_n$.&#10;&#10;&#10;\end{itemize}&#10;&#10;&#10;\end{document}"/>
  <p:tag name="IGUANATEXSIZE" val="24"/>
  <p:tag name="IGUANATEXCURSOR" val="1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81.552"/>
  <p:tag name="LATEXADDIN" val="\documentclass{article}&#10;\usepackage{amsmath, amsfonts}&#10;\pagestyle{empty}&#10;\begin{document}&#10;&#10;\begin{itemize}&#10;&#10;\item $\Pi_2$ SAT $= \{$ all QBFs of the form $\forall u \; \exists v \; \phi(u, v)$ that are true $\}$.&#10;&#10;&#10;\end{itemize}&#10;&#10;&#10;\end{document}"/>
  <p:tag name="IGUANATEXSIZE" val="24"/>
  <p:tag name="IGUANATEXCURSOR" val="16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491.563"/>
  <p:tag name="LATEXADDIN" val="\documentclass{article}&#10;\usepackage{amsmath, amsfonts}&#10;\pagestyle{empty}&#10;\begin{document}&#10;&#10;  $\psi$ is true \hspace{0.2cm} iff \hspace{0.2cm}  $\exists u' \in \{0, 1\}^{q(|x|)} \forall v' \in \{0, 1\}^{q(|x|)} M(\psi, u', v')=1$&#10; &#10;&#10;&#10;\end{document}"/>
  <p:tag name="IGUANATEXSIZE" val="24"/>
  <p:tag name="IGUANATEXCURSOR" val="14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8.155"/>
  <p:tag name="LATEXADDIN" val="\documentclass{article}&#10;\usepackage{amsmath, amsfonts}&#10;\pagestyle{empty}&#10;\begin{document}&#10;&#10;\begin{itemize}&#10;&#10;\item The language $L = \{\langle \phi, u \rangle: \exists v \; \phi(u, v) = 1 \} \in$ NP&#10;&#10;&#10;\end{itemize}&#10;&#10;&#10;\end{document}"/>
  <p:tag name="IGUANATEXSIZE" val="24"/>
  <p:tag name="IGUANATEXCURSOR" val="17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092.239"/>
  <p:tag name="LATEXADDIN" val="\documentclass{article}&#10;\usepackage{amsmath, amsfonts}&#10;\pagestyle{empty}&#10;\begin{document}&#10;&#10;\begin{itemize}&#10;&#10;\item Since NP $\subseteq$ P/poly, there is a poly size circuit family $\{C_n\}$ deciding $L$, i.e., $\forall \langle \phi, u \rangle$ &#10;&#10;\end{itemize}&#10;&#10;&#10;\end{document}"/>
  <p:tag name="IGUANATEXSIZE" val="24"/>
  <p:tag name="IGUANATEXCURSOR" val="18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7.9415"/>
  <p:tag name="ORIGINALWIDTH" val="4098.988"/>
  <p:tag name="LATEXADDIN" val="\documentclass{article}&#10;\usepackage{amsmath, amsfonts}&#10;\pagestyle{empty}&#10;\begin{document}&#10;&#10;\begin{itemize}&#10;&#10;\item   Using search to decision reduction, there is another poly size circuit family $\{C'_n\}$ that&#10;outputs such a $v$. That is, $\forall \langle \phi, u\rangle$,&#10;&#10;&#10;$\exists v \; \phi(u, v)=1$ iff $C'_n(\phi, u) = v $ and $\phi(u, v)=1$&#10;&#10;&#10;&#10;\end{itemize}&#10;&#10;&#10;\end{document}"/>
  <p:tag name="IGUANATEXSIZE" val="24"/>
  <p:tag name="IGUANATEXCURSOR" val="27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15.298"/>
  <p:tag name="LATEXADDIN" val="\documentclass{article}&#10;\usepackage{amsmath, amsfonts}&#10;\pagestyle{empty}&#10;\begin{document}&#10; &#10;$\exists v \; \phi(u, v)=1 $  iff $C_n(\phi, u)=1$&#10;&#10;&#10; &#10;&#10;&#10;\end{document}"/>
  <p:tag name="IGUANATEXSIZE" val="24"/>
  <p:tag name="IGUANATEXCURSOR" val="14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8.155"/>
  <p:tag name="LATEXADDIN" val="\documentclass{article}&#10;\usepackage{amsmath, amsfonts}&#10;\pagestyle{empty}&#10;\begin{document}&#10;&#10;\begin{itemize}&#10;&#10;\item The language $L = \{\langle \phi, u \rangle: \exists v \; \phi(u, v) = 1 \} \in$ NP&#10;&#10;&#10;\end{itemize}&#10;&#10;&#10;\end{document}"/>
  <p:tag name="IGUANATEXSIZE" val="24"/>
  <p:tag name="IGUANATEXCURSOR" val="17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7.9415"/>
  <p:tag name="ORIGINALWIDTH" val="4098.988"/>
  <p:tag name="LATEXADDIN" val="\documentclass{article}&#10;\usepackage{amsmath, amsfonts}&#10;\pagestyle{empty}&#10;\begin{document}&#10;&#10;\begin{itemize}&#10;&#10;\item   Using search to decision reduction, there is another poly size circuit family $\{C'_n\}$ that&#10;outputs such a $v$. That is, $\forall \langle \phi, u\rangle$,&#10;&#10;&#10;$\exists v \; \phi(u, v)=1$ iff $C'_n(\phi, u) = v $ and $\phi(u, v)=1$&#10;&#10;&#10;&#10;\end{itemize}&#10;&#10;&#10;\end{document}"/>
  <p:tag name="IGUANATEXSIZE" val="24"/>
  <p:tag name="IGUANATEXCURSOR" val="27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091.489"/>
  <p:tag name="LATEXADDIN" val="\documentclass{article}&#10;\usepackage{amsmath, amsfonts}&#10;\pagestyle{empty}&#10;\begin{document}&#10;&#10;\begin{itemize}&#10;&#10;\item Note that $\{C'_n\}$ does not depend on $\phi, u, v$. We don't know what $\{C'_n\}$ is, but we know it&#10;exists.&#10;&#10;&#10;&#10;\end{itemize}&#10;&#10;&#10;\end{document}"/>
  <p:tag name="IGUANATEXSIZE" val="24"/>
  <p:tag name="IGUANATEXCURSOR" val="193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08.886"/>
  <p:tag name="LATEXADDIN" val="\documentclass{article}&#10;\usepackage{amsmath, amsfonts}&#10;\pagestyle{empty}&#10;\begin{document}&#10;&#10;\begin{itemize}&#10;&#10;\item  Let $w$ be the description of $C'_n$ which has poly size.&#10;&#10;&#10;\end{itemize}&#10;&#10;&#10;\end{document}"/>
  <p:tag name="IGUANATEXSIZE" val="24"/>
  <p:tag name="IGUANATEXCURSOR" val="15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107.236"/>
  <p:tag name="LATEXADDIN" val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/>
  <p:tag name="IGUANATEXSIZE" val="24"/>
  <p:tag name="IGUANATEXCURSOR" val="1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9595"/>
  <p:tag name="ORIGINALWIDTH" val="2889.389"/>
  <p:tag name="LATEXADDIN" val="\documentclass{article}&#10;\usepackage{amsmath, amsfonts}&#10;\pagestyle{empty}&#10;\begin{document}&#10;&#10;\begin{itemize}&#10;&#10;\item   So, $\psi := \forall u \; \exists v \; \phi(u, v)=1$ &#10;&#10;iff $\exists w$ that describes $C'_n$ and $\forall u \; \phi(u, C'_n(\phi, u))=1$.&#10;&#10;&#10;&#10;\end{itemize}&#10;&#10;&#10;\end{document}"/>
  <p:tag name="IGUANATEXSIZE" val="24"/>
  <p:tag name="IGUANATEXCURSOR" val="12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8.062"/>
  <p:tag name="LATEXADDIN" val="\documentclass{article}&#10;\usepackage{amsmath, amsfonts}&#10;\pagestyle{empty}&#10;\begin{document}&#10;&#10;\begin{itemize}&#10;&#10;\item $\forall u \; \exists v \; \phi(u, v)=1$ \hspace{0.1cm} iff \hspace{0.1cm} $\exists w $   describes $C'_n$, $\forall u \; \phi(u, C'_n(\phi, u))=1$&#10;&#10;&#10;\end{itemize}&#10;&#10;&#10;\end{document}"/>
  <p:tag name="IGUANATEXSIZE" val="24"/>
  <p:tag name="IGUANATEXCURSOR" val="11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80.315"/>
  <p:tag name="LATEXADDIN" val="\documentclass{article}&#10;\usepackage{amsmath, amsfonts}&#10;\pagestyle{empty}&#10;\begin{document}&#10;&#10;\begin{itemize}&#10;&#10;\item Therefore, $\Pi_2$ SAT $\in \Sigma_2^p$.&#10;&#10;&#10;\end{itemize}&#10;&#10;&#10;\end{document}"/>
  <p:tag name="IGUANATEXSIZE" val="24"/>
  <p:tag name="IGUANATEXCURSOR" val="15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69.854"/>
  <p:tag name="LATEXADDIN" val="\documentclass{article}&#10;\usepackage{amsmath, amsfonts}&#10;\pagestyle{empty}&#10;\begin{document}&#10;&#10;\begin{itemize}&#10;&#10;\item $\Rightarrow$, already showed.&#10;&#10;\end{itemize}&#10;&#10;&#10;\end{document}"/>
  <p:tag name="IGUANATEXSIZE" val="22"/>
  <p:tag name="IGUANATEXCURSOR" val="12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7.312"/>
  <p:tag name="LATEXADDIN" val="\documentclass{article}&#10;\usepackage{amsmath, amsfonts}&#10;\pagestyle{empty}&#10;\begin{document}&#10;&#10;\begin{itemize}&#10;&#10;\item $\Leftarrow$, $C'_n$ guarantees the existence of $v$, since $C'_n$ can compute it.&#10;&#10;&#10;\end{itemize}&#10;&#10;&#10;\end{document}"/>
  <p:tag name="IGUANATEXSIZE" val="22"/>
  <p:tag name="IGUANATEXCURSOR" val="16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332.583"/>
  <p:tag name="LATEXADDIN" val="\documentclass{article}&#10;\usepackage{amsmath, amsfonts}&#10;\pagestyle{empty}&#10;\begin{document}&#10;&#10;\begin{itemize}&#10;&#10;\item What does this mean?&#10;&#10;\end{itemize}&#10;&#10;&#10;\end{document}"/>
  <p:tag name="IGUANATEXSIZE" val="24"/>
  <p:tag name="IGUANATEXCURSOR" val="135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4097.488"/>
  <p:tag name="LATEXADDIN" val="\documentclass{article}&#10;\usepackage{amsmath, amsfonts}&#10;\pagestyle{empty}&#10;\begin{document}&#10;&#10;\begin{itemize}&#10;&#10;\item   If PH does not collapse to $\Sigma_2^p$, then NP (in particular, SAT) does not have poly size&#10;circuits.&#10;&#10;&#10;&#10;&#10;&#10;\end{itemize}&#10;&#10;&#10;\end{document}"/>
  <p:tag name="IGUANATEXSIZE" val="24"/>
  <p:tag name="IGUANATEXCURSOR" val="22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45.632"/>
  <p:tag name="LATEXADDIN" val="\documentclass{article}&#10;\usepackage{amsmath, amsfonts}&#10;\pagestyle{empty}&#10;\begin{document}&#10;&#10;\begin{itemize}&#10;&#10;\item  Is this an evidence for P $\neq$ NP (since P $\subseteq$ P/poly)?&#10;&#10;&#10;&#10;\end{itemize}&#10;&#10;&#10;\end{document}"/>
  <p:tag name="IGUANATEXSIZE" val="24"/>
  <p:tag name="IGUANATEXCURSOR" val="18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4691"/>
  <p:tag name="ORIGINALWIDTH" val="4094.488"/>
  <p:tag name="LATEXADDIN" val="\documentclass{article}&#10;\usepackage{amsmath, amsfonts}&#10;\pagestyle{empty}&#10;\begin{document}&#10;&#10;\begin{itemize}&#10;&#10;\item  NO! Because the assumption that PH $\neq$ $\Sigma_2^p$ is already stronger than P $\neq$ NP&#10;&#10;&#10;\end{itemize}&#10;&#10;&#10;\end{document}"/>
  <p:tag name="IGUANATEXSIZE" val="24"/>
  <p:tag name="IGUANATEXCURSOR" val="20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2.6959"/>
  <p:tag name="ORIGINALWIDTH" val="4098.237"/>
  <p:tag name="LATEXADDIN" val="\documentclass{article}&#10;\usepackage{amsmath, amsfonts}&#10;\pagestyle{empty}&#10;\begin{document}&#10;&#10;\begin{itemize}&#10;&#10;\item Definition: A language is in the class NC$^i$&#10; if $\exists$ a constant $ c&gt;0$ s.t. it can be decided by a log space uniform family of circuits of size $O(n^c)$ and depth $O(\log^i n)$.&#10;&#10;\end{itemize}&#10;&#10;&#10;\end{document}"/>
  <p:tag name="IGUANATEXSIZE" val="24"/>
  <p:tag name="IGUANATEXCURSOR" val="29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107.236"/>
  <p:tag name="LATEXADDIN" val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/>
  <p:tag name="IGUANATEXSIZE" val="24"/>
  <p:tag name="IGUANATEXCURSOR" val="1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2.6959"/>
  <p:tag name="ORIGINALWIDTH" val="4098.237"/>
  <p:tag name="LATEXADDIN" val="\documentclass{article}&#10;\usepackage{amsmath, amsfonts}&#10;\pagestyle{empty}&#10;\begin{document}&#10;&#10;\begin{itemize}&#10;&#10;\item Definition: A language is in the class AC$^i$&#10; if $\exists$ a constant $c&gt;0$ s.t. it can be decided by a log space uniform family of circuits of size $O(n^c)$ and depth $O(\log^i n)$, where the&#10;AND/OR gate can have unbounded fan-in.&#10;&#10;&#10;&#10;\end{itemize}&#10;&#10;&#10;\end{document}"/>
  <p:tag name="IGUANATEXSIZE" val="24"/>
  <p:tag name="IGUANATEXCURSOR" val="34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53.168"/>
  <p:tag name="LATEXADDIN" val="\documentclass{article}&#10;\usepackage{amsmath, amsfonts}&#10;\pagestyle{empty}&#10;\begin{document}&#10;&#10;\begin{itemize}&#10;&#10;\item   Definition: NC $=$ $\bigcup_{i=1}^{\infty} $ NC$^i$. AC $=$ $\bigcup_{i=1}^{\infty}$ AC$^i$.&#10;&#10;&#10;\end{itemize}&#10;&#10;&#10;\end{document}"/>
  <p:tag name="IGUANATEXSIZE" val="24"/>
  <p:tag name="IGUANATEXCURSOR" val="20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2164.229"/>
  <p:tag name="LATEXADDIN" val="\documentclass{article}&#10;\usepackage{amsmath, amsfonts}&#10;\pagestyle{empty}&#10;\begin{document}&#10;&#10;\begin{itemize}&#10;&#10;\item Relation between NC and AC classes.&#10;&#10;&#10;\end{itemize}&#10;&#10;&#10;\end{document}"/>
  <p:tag name="IGUANATEXSIZE" val="24"/>
  <p:tag name="IGUANATEXCURSOR" val="15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104.237"/>
  <p:tag name="LATEXADDIN" val="\documentclass{article}&#10;\usepackage{amsmath, amsfonts}&#10;\pagestyle{empty}&#10;\begin{document}&#10;&#10;\begin{itemize}&#10;&#10;\item  For any $i \geq 0$, NC$^i$ $\subseteq$ AC$^i$ $\subseteq$ NC$^{i+1}$.&#10;&#10;&#10;&#10;&#10;\end{itemize}&#10;&#10;&#10;\end{document}"/>
  <p:tag name="IGUANATEXSIZE" val="24"/>
  <p:tag name="IGUANATEXCURSOR" val="186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4097.488"/>
  <p:tag name="LATEXADDIN" val="\documentclass{article}&#10;\usepackage{amsmath, amsfonts, amssymb}&#10;\pagestyle{empty}&#10;\begin{document}&#10;&#10;\begin{itemize}&#10;&#10;\item We know NC$^0$ $\subsetneq$ AC$^0$ $\subsetneq$ NC$^1$ but do not know if the other relations are proper subsets.&#10;&#10;&#10;&#10;\end{itemize}&#10;&#10;&#10;\end{document}"/>
  <p:tag name="IGUANATEXSIZE" val="24"/>
  <p:tag name="IGUANATEXCURSOR" val="6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961.755"/>
  <p:tag name="LATEXADDIN" val="\documentclass{article}&#10;\usepackage{amsmath, amsfonts}&#10;\pagestyle{empty}&#10;\begin{document}&#10;&#10;\begin{itemize}&#10;&#10;\item Theorem: A language has an efficient parallel algorithm iff it is in NC.&#10;&#10;&#10;\end{itemize}&#10;&#10;&#10;\end{document}"/>
  <p:tag name="IGUANATEXSIZE" val="22"/>
  <p:tag name="IGUANATEXCURSOR" val="186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09.599"/>
  <p:tag name="LATEXADDIN" val="\documentclass{article}&#10;\usepackage{amsmath, amsfonts}&#10;\pagestyle{empty}&#10;\begin{document}&#10;&#10;$\Rightarrow$: Let $T$ be the time of the algorithm using $N$ processors. &#10; &#10;&#10;&#10;\end{document}"/>
  <p:tag name="IGUANATEXSIZE" val="22"/>
  <p:tag name="IGUANATEXCURSOR" val="112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289.464"/>
  <p:tag name="LATEXADDIN" val="\documentclass{article}&#10;\usepackage{amsmath, amsfonts}&#10;\pagestyle{empty}&#10;\begin{document}&#10;&#10;Construct a $T$ layer circuits. Each layer has $N$ nodes. The $i$-th node in layer $t$ performs the computation of processor $i$ at time $t$.&#10;&#10;&#10;\end{document}"/>
  <p:tag name="IGUANATEXSIZE" val="22"/>
  <p:tag name="IGUANATEXCURSOR" val="113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74.841"/>
  <p:tag name="LATEXADDIN" val="\documentclass{article}&#10;\usepackage{amsmath, amsfonts}&#10;\pagestyle{empty}&#10;\begin{document}&#10; $\Leftarrow$: Let $\{ C_n\}$ be in NC.&#10;&#10; &#10;&#10;&#10;\end{document}"/>
  <p:tag name="IGUANATEXSIZE" val="22"/>
  <p:tag name="IGUANATEXCURSOR" val="128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4284.214"/>
  <p:tag name="LATEXADDIN" val="\documentclass{article}&#10;\usepackage{amsmath, amsfonts}&#10;\pagestyle{empty}&#10;\begin{document}&#10;&#10;Compute a description of $C_n$. Allocate each circuit node to a distinct processor. each node send its result to every other node that needs it.&#10;&#10;&#10;\end{document}"/>
  <p:tag name="IGUANATEXSIZE" val="22"/>
  <p:tag name="IGUANATEXCURSOR" val="235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4290.964"/>
  <p:tag name="LATEXADDIN" val="\documentclass{article}&#10;\usepackage{amsmath, amsfonts}&#10;\pagestyle{empty}&#10;\begin{document}&#10;&#10;$\Rightarrow$ The logspace TM $M$ which generates the circuits can be replaced by a polynomial time TM $M'$ since L $\subseteq$ P. &#10;&#10;&#10;\end{document}"/>
  <p:tag name="IGUANATEXSIZE" val="22"/>
  <p:tag name="IGUANATEXCURSOR" val="221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112.486"/>
  <p:tag name="LATEXADDIN" val="\documentclass{article}&#10;\usepackage{amsmath, amsfonts}&#10;\pagestyle{empty}&#10;\begin{document}&#10;&#10;Run $M'(1^{|x|})$ to get $C$. Simulate $C(x)$.&#10;&#10;&#10;\end{document}"/>
  <p:tag name="IGUANATEXSIZE" val="22"/>
  <p:tag name="IGUANATEXCURSOR" val="137"/>
  <p:tag name="TRANSPARENCY" val="True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97"/>
  <p:tag name="ORIGINALWIDTH" val="4107.236"/>
  <p:tag name="LATEXADDIN" val="\documentclass{article}&#10;\usepackage{amsmath, amsfonts}&#10;\pagestyle{empty}&#10;\begin{document}&#10;&#10;\begin{itemize}&#10;&#10;\item Theorem: A language has logspace-uniform circuits of polynomial size iff it is in P.&#10;&#10;&#10;\end{itemize}&#10;&#10;&#10;\end{document}"/>
  <p:tag name="IGUANATEXSIZE" val="24"/>
  <p:tag name="IGUANATEXCURSOR" val="198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46.269"/>
  <p:tag name="LATEXADDIN" val="\documentclass{article}&#10;\usepackage{amsmath, amsfonts}&#10;\pagestyle{empty}&#10;\begin{document}&#10;&#10;$\Leftarrow$ Let $M$ be an arbitrary poly-time TM. Recall the proof P $\subseteq$ P/poly.&#10;&#10;&#10;&#10;&#10;\end{document}"/>
  <p:tag name="IGUANATEXSIZE" val="22"/>
  <p:tag name="IGUANATEXCURSOR" val="182"/>
  <p:tag name="TRANSPARENCY" val="True"/>
  <p:tag name="LATEXENGINEID" val="0"/>
  <p:tag name="TEMPFOLDER" val="D:\temp\"/>
  <p:tag name="LATEXFORMHEIGHT" val="302.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144</Words>
  <Application>Microsoft Office PowerPoint</Application>
  <PresentationFormat>宽屏</PresentationFormat>
  <Paragraphs>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Boolean Circuits 2</vt:lpstr>
      <vt:lpstr>Uniformly Generated Circuits</vt:lpstr>
      <vt:lpstr>Uniformly Generated Circuits</vt:lpstr>
      <vt:lpstr>Uniformly Generated Circuits</vt:lpstr>
      <vt:lpstr>Turing Machines That Takes Advice</vt:lpstr>
      <vt:lpstr>Turing Machines That Takes Advice</vt:lpstr>
      <vt:lpstr>PowerPoint 演示文稿</vt:lpstr>
      <vt:lpstr>Non-Uniform Size Hierarchy Theorem</vt:lpstr>
      <vt:lpstr>Non-Uniform Size Hierarchy Theorem</vt:lpstr>
      <vt:lpstr>Circuit Size of SAT</vt:lpstr>
      <vt:lpstr>Karp-Lipton Theorem</vt:lpstr>
      <vt:lpstr>Karp-Lipton Theorem</vt:lpstr>
      <vt:lpstr>Karp-Lipton Theorem</vt:lpstr>
      <vt:lpstr>Karp-Lipton Theorem </vt:lpstr>
      <vt:lpstr>Karp-Lipton Theorem </vt:lpstr>
      <vt:lpstr>Karp-Lipton Theorem </vt:lpstr>
      <vt:lpstr>Depth of Circuits </vt:lpstr>
      <vt:lpstr>Depth of Circuits </vt:lpstr>
      <vt:lpstr>Depth of Circuits </vt:lpstr>
      <vt:lpstr>NC and parallel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Circuits 2</dc:title>
  <dc:creator>Kuan Cheng</dc:creator>
  <cp:lastModifiedBy>Kuan Cheng</cp:lastModifiedBy>
  <cp:revision>15</cp:revision>
  <dcterms:created xsi:type="dcterms:W3CDTF">2021-05-27T06:30:48Z</dcterms:created>
  <dcterms:modified xsi:type="dcterms:W3CDTF">2022-04-21T08:35:58Z</dcterms:modified>
</cp:coreProperties>
</file>