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94" r:id="rId5"/>
    <p:sldId id="286" r:id="rId6"/>
    <p:sldId id="305" r:id="rId7"/>
    <p:sldId id="304" r:id="rId8"/>
    <p:sldId id="306" r:id="rId9"/>
    <p:sldId id="309" r:id="rId10"/>
    <p:sldId id="308" r:id="rId11"/>
    <p:sldId id="310" r:id="rId12"/>
    <p:sldId id="311" r:id="rId13"/>
    <p:sldId id="307" r:id="rId14"/>
    <p:sldId id="297" r:id="rId15"/>
    <p:sldId id="299" r:id="rId16"/>
    <p:sldId id="303" r:id="rId17"/>
    <p:sldId id="312" r:id="rId18"/>
    <p:sldId id="301" r:id="rId19"/>
    <p:sldId id="313" r:id="rId20"/>
    <p:sldId id="302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74A00-9F0B-48F3-A106-ECAB12E842DE}" v="1120" dt="2024-03-01T04:37:39.469"/>
    <p1510:client id="{DA166C15-E157-474A-A16E-59D2CD2EBAC0}" v="358" dt="2024-02-29T13:15:03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5f134d9dbb33a9b" providerId="LiveId" clId="{7C98873F-2C90-4CD7-860A-14356E9BD4E9}"/>
    <pc:docChg chg="undo redo custSel addSld delSld modSld sldOrd">
      <pc:chgData name="" userId="85f134d9dbb33a9b" providerId="LiveId" clId="{7C98873F-2C90-4CD7-860A-14356E9BD4E9}" dt="2024-02-23T05:10:46.139" v="3613"/>
      <pc:docMkLst>
        <pc:docMk/>
      </pc:docMkLst>
      <pc:sldChg chg="modSp">
        <pc:chgData name="" userId="85f134d9dbb33a9b" providerId="LiveId" clId="{7C98873F-2C90-4CD7-860A-14356E9BD4E9}" dt="2024-02-23T02:21:38.032" v="33" actId="20577"/>
        <pc:sldMkLst>
          <pc:docMk/>
          <pc:sldMk cId="2857381380" sldId="256"/>
        </pc:sldMkLst>
        <pc:spChg chg="mod">
          <ac:chgData name="" userId="85f134d9dbb33a9b" providerId="LiveId" clId="{7C98873F-2C90-4CD7-860A-14356E9BD4E9}" dt="2024-02-23T02:21:38.032" v="33" actId="20577"/>
          <ac:spMkLst>
            <pc:docMk/>
            <pc:sldMk cId="2857381380" sldId="256"/>
            <ac:spMk id="2" creationId="{D8E11403-6D6E-4C0E-88A5-ECE5C9A89372}"/>
          </ac:spMkLst>
        </pc:spChg>
      </pc:sldChg>
      <pc:sldChg chg="modSp add">
        <pc:chgData name="" userId="85f134d9dbb33a9b" providerId="LiveId" clId="{7C98873F-2C90-4CD7-860A-14356E9BD4E9}" dt="2024-02-23T02:31:22.528" v="254" actId="20577"/>
        <pc:sldMkLst>
          <pc:docMk/>
          <pc:sldMk cId="3939075975" sldId="282"/>
        </pc:sldMkLst>
        <pc:spChg chg="mod">
          <ac:chgData name="" userId="85f134d9dbb33a9b" providerId="LiveId" clId="{7C98873F-2C90-4CD7-860A-14356E9BD4E9}" dt="2024-02-23T02:31:22.528" v="254" actId="20577"/>
          <ac:spMkLst>
            <pc:docMk/>
            <pc:sldMk cId="3939075975" sldId="282"/>
            <ac:spMk id="4" creationId="{EC063B53-CDD9-4749-8BAF-9FB2F3BECADB}"/>
          </ac:spMkLst>
        </pc:spChg>
      </pc:sldChg>
      <pc:sldChg chg="addSp delSp modSp add ord modAnim">
        <pc:chgData name="" userId="85f134d9dbb33a9b" providerId="LiveId" clId="{7C98873F-2C90-4CD7-860A-14356E9BD4E9}" dt="2024-02-23T04:52:40.054" v="3223" actId="20577"/>
        <pc:sldMkLst>
          <pc:docMk/>
          <pc:sldMk cId="1791183380" sldId="283"/>
        </pc:sldMkLst>
        <pc:spChg chg="mod">
          <ac:chgData name="" userId="85f134d9dbb33a9b" providerId="LiveId" clId="{7C98873F-2C90-4CD7-860A-14356E9BD4E9}" dt="2024-02-23T04:52:40.054" v="3223" actId="20577"/>
          <ac:spMkLst>
            <pc:docMk/>
            <pc:sldMk cId="1791183380" sldId="283"/>
            <ac:spMk id="2" creationId="{8BBBF2B1-359F-4883-843E-0B76E8CDA2D5}"/>
          </ac:spMkLst>
        </pc:spChg>
        <pc:spChg chg="del">
          <ac:chgData name="" userId="85f134d9dbb33a9b" providerId="LiveId" clId="{7C98873F-2C90-4CD7-860A-14356E9BD4E9}" dt="2024-02-23T02:34:46.798" v="481" actId="478"/>
          <ac:spMkLst>
            <pc:docMk/>
            <pc:sldMk cId="1791183380" sldId="283"/>
            <ac:spMk id="3" creationId="{CA2A1CBB-761F-4289-ACF6-4F500EA907E0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4" creationId="{6D8227C9-18C4-4328-A7FC-4B26359324D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5" creationId="{1CEEFCCB-921A-4522-AB92-6BFB1BA5C093}"/>
          </ac:spMkLst>
        </pc:spChg>
        <pc:spChg chg="add del mod">
          <ac:chgData name="" userId="85f134d9dbb33a9b" providerId="LiveId" clId="{7C98873F-2C90-4CD7-860A-14356E9BD4E9}" dt="2024-02-23T02:59:47.901" v="505" actId="478"/>
          <ac:spMkLst>
            <pc:docMk/>
            <pc:sldMk cId="1791183380" sldId="283"/>
            <ac:spMk id="6" creationId="{B53E4CF9-EE89-49F5-9421-4390384EBD84}"/>
          </ac:spMkLst>
        </pc:spChg>
        <pc:spChg chg="add del mod">
          <ac:chgData name="" userId="85f134d9dbb33a9b" providerId="LiveId" clId="{7C98873F-2C90-4CD7-860A-14356E9BD4E9}" dt="2024-02-23T03:02:52.259" v="526" actId="478"/>
          <ac:spMkLst>
            <pc:docMk/>
            <pc:sldMk cId="1791183380" sldId="283"/>
            <ac:spMk id="9" creationId="{D5CDB677-D041-45D9-BE8A-5F130B0B2EBC}"/>
          </ac:spMkLst>
        </pc:spChg>
        <pc:spChg chg="add del mod">
          <ac:chgData name="" userId="85f134d9dbb33a9b" providerId="LiveId" clId="{7C98873F-2C90-4CD7-860A-14356E9BD4E9}" dt="2024-02-23T03:02:40.963" v="523" actId="478"/>
          <ac:spMkLst>
            <pc:docMk/>
            <pc:sldMk cId="1791183380" sldId="283"/>
            <ac:spMk id="10" creationId="{AD89D411-1152-4020-95AE-2AFA41D16BEA}"/>
          </ac:spMkLst>
        </pc:spChg>
        <pc:spChg chg="add del mod">
          <ac:chgData name="" userId="85f134d9dbb33a9b" providerId="LiveId" clId="{7C98873F-2C90-4CD7-860A-14356E9BD4E9}" dt="2024-02-23T03:02:28.187" v="520" actId="478"/>
          <ac:spMkLst>
            <pc:docMk/>
            <pc:sldMk cId="1791183380" sldId="283"/>
            <ac:spMk id="11" creationId="{DED423BB-878A-4921-8DDF-691E6FC79E28}"/>
          </ac:spMkLst>
        </pc:spChg>
        <pc:spChg chg="add del mod">
          <ac:chgData name="" userId="85f134d9dbb33a9b" providerId="LiveId" clId="{7C98873F-2C90-4CD7-860A-14356E9BD4E9}" dt="2024-02-23T03:01:05.452" v="511" actId="11529"/>
          <ac:spMkLst>
            <pc:docMk/>
            <pc:sldMk cId="1791183380" sldId="283"/>
            <ac:spMk id="12" creationId="{2C19317C-B0C0-4E0D-9DEC-0F602264FD37}"/>
          </ac:spMkLst>
        </pc:spChg>
        <pc:spChg chg="add del mod">
          <ac:chgData name="" userId="85f134d9dbb33a9b" providerId="LiveId" clId="{7C98873F-2C90-4CD7-860A-14356E9BD4E9}" dt="2024-02-23T03:01:50.076" v="514" actId="478"/>
          <ac:spMkLst>
            <pc:docMk/>
            <pc:sldMk cId="1791183380" sldId="283"/>
            <ac:spMk id="13" creationId="{D60BE243-0336-4704-905C-BD41BC5338E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4" creationId="{E27C2AD9-F291-4696-A52E-D5EF41957F40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5" creationId="{65389591-1CFF-4B4F-918F-14FC38599133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6" creationId="{33CE1EE1-3B8F-474D-B45C-D2AB3BC446BE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7" creationId="{7B121037-96AE-4B51-A962-4C8B7334F5A8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8" creationId="{1B5953F2-55BD-45FD-9AD2-0B48CA07217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9" creationId="{9BF4F149-5772-4F6E-B53F-D552598504CC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20" creationId="{70C79FFD-BE2E-4DD0-97FD-44F673275FC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21" creationId="{A35FD8DE-CE72-4D30-A0A5-5A6A2EBA3FFD}"/>
          </ac:spMkLst>
        </pc:spChg>
        <pc:spChg chg="add mod">
          <ac:chgData name="" userId="85f134d9dbb33a9b" providerId="LiveId" clId="{7C98873F-2C90-4CD7-860A-14356E9BD4E9}" dt="2024-02-23T03:13:59.610" v="862" actId="403"/>
          <ac:spMkLst>
            <pc:docMk/>
            <pc:sldMk cId="1791183380" sldId="283"/>
            <ac:spMk id="25" creationId="{7584D521-EA58-4234-B903-871D600B859F}"/>
          </ac:spMkLst>
        </pc:spChg>
        <pc:graphicFrameChg chg="add mod modGraphic">
          <ac:chgData name="" userId="85f134d9dbb33a9b" providerId="LiveId" clId="{7C98873F-2C90-4CD7-860A-14356E9BD4E9}" dt="2024-02-23T03:08:42.603" v="674" actId="1076"/>
          <ac:graphicFrameMkLst>
            <pc:docMk/>
            <pc:sldMk cId="1791183380" sldId="283"/>
            <ac:graphicFrameMk id="24" creationId="{7CC5EE66-A60C-45EE-9D5D-7A68347AD431}"/>
          </ac:graphicFrameMkLst>
        </pc:graphicFrameChg>
        <pc:picChg chg="add del mod">
          <ac:chgData name="" userId="85f134d9dbb33a9b" providerId="LiveId" clId="{7C98873F-2C90-4CD7-860A-14356E9BD4E9}" dt="2024-02-23T03:11:46.055" v="766" actId="478"/>
          <ac:picMkLst>
            <pc:docMk/>
            <pc:sldMk cId="1791183380" sldId="283"/>
            <ac:picMk id="26" creationId="{14F555A9-A369-45D3-81BA-DB5CB456059C}"/>
          </ac:picMkLst>
        </pc:picChg>
        <pc:picChg chg="add del mod">
          <ac:chgData name="" userId="85f134d9dbb33a9b" providerId="LiveId" clId="{7C98873F-2C90-4CD7-860A-14356E9BD4E9}" dt="2024-02-23T03:12:25.690" v="808" actId="478"/>
          <ac:picMkLst>
            <pc:docMk/>
            <pc:sldMk cId="1791183380" sldId="283"/>
            <ac:picMk id="27" creationId="{C8DA7073-D150-4FF8-AD74-88ABBDABC764}"/>
          </ac:picMkLst>
        </pc:picChg>
        <pc:picChg chg="add del mod">
          <ac:chgData name="" userId="85f134d9dbb33a9b" providerId="LiveId" clId="{7C98873F-2C90-4CD7-860A-14356E9BD4E9}" dt="2024-02-23T03:14:55.775" v="930" actId="478"/>
          <ac:picMkLst>
            <pc:docMk/>
            <pc:sldMk cId="1791183380" sldId="283"/>
            <ac:picMk id="28" creationId="{57FB402A-D56B-4691-8260-FBF293AF3192}"/>
          </ac:picMkLst>
        </pc:picChg>
        <pc:picChg chg="add del mod">
          <ac:chgData name="" userId="85f134d9dbb33a9b" providerId="LiveId" clId="{7C98873F-2C90-4CD7-860A-14356E9BD4E9}" dt="2024-02-23T03:15:31.453" v="958" actId="478"/>
          <ac:picMkLst>
            <pc:docMk/>
            <pc:sldMk cId="1791183380" sldId="283"/>
            <ac:picMk id="29" creationId="{6E32B288-74CB-49C5-9306-9E7BBB37F3C8}"/>
          </ac:picMkLst>
        </pc:picChg>
        <pc:picChg chg="del mod ord">
          <ac:chgData name="" userId="85f134d9dbb33a9b" providerId="LiveId" clId="{7C98873F-2C90-4CD7-860A-14356E9BD4E9}" dt="2024-02-23T03:11:54.230" v="780" actId="478"/>
          <ac:picMkLst>
            <pc:docMk/>
            <pc:sldMk cId="1791183380" sldId="283"/>
            <ac:picMk id="31" creationId="{8D8BE6FB-3505-4BAE-8472-B7A1CF7639DA}"/>
          </ac:picMkLst>
        </pc:picChg>
        <pc:picChg chg="del mod ord">
          <ac:chgData name="" userId="85f134d9dbb33a9b" providerId="LiveId" clId="{7C98873F-2C90-4CD7-860A-14356E9BD4E9}" dt="2024-02-23T03:12:05.254" v="795" actId="478"/>
          <ac:picMkLst>
            <pc:docMk/>
            <pc:sldMk cId="1791183380" sldId="283"/>
            <ac:picMk id="33" creationId="{FB783CFA-B10D-496B-846D-22DE85CBEC0B}"/>
          </ac:picMkLst>
        </pc:picChg>
        <pc:picChg chg="del mod ord">
          <ac:chgData name="" userId="85f134d9dbb33a9b" providerId="LiveId" clId="{7C98873F-2C90-4CD7-860A-14356E9BD4E9}" dt="2024-02-23T03:13:03.819" v="846" actId="478"/>
          <ac:picMkLst>
            <pc:docMk/>
            <pc:sldMk cId="1791183380" sldId="283"/>
            <ac:picMk id="35" creationId="{D49208B3-2346-4DEC-94A9-27E22EF2BE0D}"/>
          </ac:picMkLst>
        </pc:picChg>
        <pc:picChg chg="del mod ord">
          <ac:chgData name="" userId="85f134d9dbb33a9b" providerId="LiveId" clId="{7C98873F-2C90-4CD7-860A-14356E9BD4E9}" dt="2024-02-23T03:12:57.428" v="832" actId="478"/>
          <ac:picMkLst>
            <pc:docMk/>
            <pc:sldMk cId="1791183380" sldId="283"/>
            <ac:picMk id="37" creationId="{3279336A-27BB-4395-8949-67FF0CBB24EF}"/>
          </ac:picMkLst>
        </pc:picChg>
        <pc:picChg chg="del mod">
          <ac:chgData name="" userId="85f134d9dbb33a9b" providerId="LiveId" clId="{7C98873F-2C90-4CD7-860A-14356E9BD4E9}" dt="2024-02-23T03:14:14.629" v="899" actId="478"/>
          <ac:picMkLst>
            <pc:docMk/>
            <pc:sldMk cId="1791183380" sldId="283"/>
            <ac:picMk id="39" creationId="{57894E2B-C1AF-4761-854B-2944E119176B}"/>
          </ac:picMkLst>
        </pc:picChg>
        <pc:picChg chg="del mod ord">
          <ac:chgData name="" userId="85f134d9dbb33a9b" providerId="LiveId" clId="{7C98873F-2C90-4CD7-860A-14356E9BD4E9}" dt="2024-02-23T03:14:10.607" v="889" actId="478"/>
          <ac:picMkLst>
            <pc:docMk/>
            <pc:sldMk cId="1791183380" sldId="283"/>
            <ac:picMk id="41" creationId="{65939790-E4AE-43FB-9CFA-F9CD7F1A231B}"/>
          </ac:picMkLst>
        </pc:picChg>
        <pc:picChg chg="del mod ord">
          <ac:chgData name="" userId="85f134d9dbb33a9b" providerId="LiveId" clId="{7C98873F-2C90-4CD7-860A-14356E9BD4E9}" dt="2024-02-23T03:14:05.876" v="876" actId="478"/>
          <ac:picMkLst>
            <pc:docMk/>
            <pc:sldMk cId="1791183380" sldId="283"/>
            <ac:picMk id="43" creationId="{850F2B40-A006-4854-961E-F415D8302538}"/>
          </ac:picMkLst>
        </pc:picChg>
        <pc:picChg chg="del mod ord">
          <ac:chgData name="" userId="85f134d9dbb33a9b" providerId="LiveId" clId="{7C98873F-2C90-4CD7-860A-14356E9BD4E9}" dt="2024-02-23T03:14:24.956" v="915" actId="478"/>
          <ac:picMkLst>
            <pc:docMk/>
            <pc:sldMk cId="1791183380" sldId="283"/>
            <ac:picMk id="45" creationId="{9C29D91F-0C39-40A2-B1AE-D3EC2A7BE941}"/>
          </ac:picMkLst>
        </pc:picChg>
        <pc:picChg chg="mod ord">
          <ac:chgData name="" userId="85f134d9dbb33a9b" providerId="LiveId" clId="{7C98873F-2C90-4CD7-860A-14356E9BD4E9}" dt="2024-02-23T03:15:42.993" v="962" actId="1076"/>
          <ac:picMkLst>
            <pc:docMk/>
            <pc:sldMk cId="1791183380" sldId="283"/>
            <ac:picMk id="47" creationId="{288B5F43-9C08-46F0-995F-77D2359D30CC}"/>
          </ac:picMkLst>
        </pc:picChg>
        <pc:picChg chg="mod ord">
          <ac:chgData name="" userId="85f134d9dbb33a9b" providerId="LiveId" clId="{7C98873F-2C90-4CD7-860A-14356E9BD4E9}" dt="2024-02-23T03:14:14.625" v="898" actId="108"/>
          <ac:picMkLst>
            <pc:docMk/>
            <pc:sldMk cId="1791183380" sldId="283"/>
            <ac:picMk id="49" creationId="{205BDD4C-A852-49D7-9343-46B329392D69}"/>
          </ac:picMkLst>
        </pc:picChg>
        <pc:picChg chg="mod ord">
          <ac:chgData name="" userId="85f134d9dbb33a9b" providerId="LiveId" clId="{7C98873F-2C90-4CD7-860A-14356E9BD4E9}" dt="2024-02-23T03:16:17.105" v="973" actId="1076"/>
          <ac:picMkLst>
            <pc:docMk/>
            <pc:sldMk cId="1791183380" sldId="283"/>
            <ac:picMk id="51" creationId="{83AA0A07-B850-498F-B9BB-8C9E30AA2299}"/>
          </ac:picMkLst>
        </pc:picChg>
        <pc:picChg chg="del mod ord">
          <ac:chgData name="" userId="85f134d9dbb33a9b" providerId="LiveId" clId="{7C98873F-2C90-4CD7-860A-14356E9BD4E9}" dt="2024-02-23T03:15:07.959" v="944" actId="478"/>
          <ac:picMkLst>
            <pc:docMk/>
            <pc:sldMk cId="1791183380" sldId="283"/>
            <ac:picMk id="53" creationId="{E290C863-802B-47EE-8857-766D80CEA33B}"/>
          </ac:picMkLst>
        </pc:picChg>
        <pc:picChg chg="mod ord">
          <ac:chgData name="" userId="85f134d9dbb33a9b" providerId="LiveId" clId="{7C98873F-2C90-4CD7-860A-14356E9BD4E9}" dt="2024-02-23T03:15:47.337" v="963" actId="1076"/>
          <ac:picMkLst>
            <pc:docMk/>
            <pc:sldMk cId="1791183380" sldId="283"/>
            <ac:picMk id="55" creationId="{BD2FEE5C-9053-451E-BB24-034B4778E806}"/>
          </ac:picMkLst>
        </pc:picChg>
        <pc:picChg chg="mod ord">
          <ac:chgData name="" userId="85f134d9dbb33a9b" providerId="LiveId" clId="{7C98873F-2C90-4CD7-860A-14356E9BD4E9}" dt="2024-02-23T03:16:12.073" v="972" actId="1076"/>
          <ac:picMkLst>
            <pc:docMk/>
            <pc:sldMk cId="1791183380" sldId="283"/>
            <ac:picMk id="57" creationId="{4AA177D6-EA8B-4B87-BF78-93CBBD28F56E}"/>
          </ac:picMkLst>
        </pc:picChg>
        <pc:picChg chg="mod">
          <ac:chgData name="" userId="85f134d9dbb33a9b" providerId="LiveId" clId="{7C98873F-2C90-4CD7-860A-14356E9BD4E9}" dt="2024-02-23T03:16:08.657" v="971" actId="1076"/>
          <ac:picMkLst>
            <pc:docMk/>
            <pc:sldMk cId="1791183380" sldId="283"/>
            <ac:picMk id="59" creationId="{DDE79403-85CF-415F-8171-5213EC7BE149}"/>
          </ac:picMkLst>
        </pc:picChg>
        <pc:cxnChg chg="add del mod">
          <ac:chgData name="" userId="85f134d9dbb33a9b" providerId="LiveId" clId="{7C98873F-2C90-4CD7-860A-14356E9BD4E9}" dt="2024-02-23T02:59:29.700" v="503" actId="11529"/>
          <ac:cxnSpMkLst>
            <pc:docMk/>
            <pc:sldMk cId="1791183380" sldId="283"/>
            <ac:cxnSpMk id="8" creationId="{0CBD007E-2B96-4CA4-9C25-5B7DEC6D1E5A}"/>
          </ac:cxnSpMkLst>
        </pc:cxnChg>
      </pc:sldChg>
      <pc:sldChg chg="delSp modSp add modAnim">
        <pc:chgData name="" userId="85f134d9dbb33a9b" providerId="LiveId" clId="{7C98873F-2C90-4CD7-860A-14356E9BD4E9}" dt="2024-02-23T04:45:58.001" v="3027"/>
        <pc:sldMkLst>
          <pc:docMk/>
          <pc:sldMk cId="2535575784" sldId="286"/>
        </pc:sldMkLst>
        <pc:spChg chg="mod">
          <ac:chgData name="" userId="85f134d9dbb33a9b" providerId="LiveId" clId="{7C98873F-2C90-4CD7-860A-14356E9BD4E9}" dt="2024-02-23T03:25:11.640" v="1187" actId="20577"/>
          <ac:spMkLst>
            <pc:docMk/>
            <pc:sldMk cId="2535575784" sldId="286"/>
            <ac:spMk id="2" creationId="{0345220B-49A3-4022-9097-1F384F5B70E8}"/>
          </ac:spMkLst>
        </pc:spChg>
        <pc:spChg chg="del">
          <ac:chgData name="" userId="85f134d9dbb33a9b" providerId="LiveId" clId="{7C98873F-2C90-4CD7-860A-14356E9BD4E9}" dt="2024-02-23T03:25:19.119" v="1188" actId="478"/>
          <ac:spMkLst>
            <pc:docMk/>
            <pc:sldMk cId="2535575784" sldId="286"/>
            <ac:spMk id="3" creationId="{FFD721F9-219B-4B9B-BDAF-C54208CB6C0E}"/>
          </ac:spMkLst>
        </pc:spChg>
        <pc:picChg chg="mod">
          <ac:chgData name="" userId="85f134d9dbb33a9b" providerId="LiveId" clId="{7C98873F-2C90-4CD7-860A-14356E9BD4E9}" dt="2024-02-23T03:26:06.496" v="1195" actId="1076"/>
          <ac:picMkLst>
            <pc:docMk/>
            <pc:sldMk cId="2535575784" sldId="286"/>
            <ac:picMk id="5" creationId="{C1D0051D-A040-4A13-A856-515A8ED28AF3}"/>
          </ac:picMkLst>
        </pc:picChg>
        <pc:picChg chg="mod">
          <ac:chgData name="" userId="85f134d9dbb33a9b" providerId="LiveId" clId="{7C98873F-2C90-4CD7-860A-14356E9BD4E9}" dt="2024-02-23T03:28:49.655" v="1265" actId="1076"/>
          <ac:picMkLst>
            <pc:docMk/>
            <pc:sldMk cId="2535575784" sldId="286"/>
            <ac:picMk id="7" creationId="{DEC848B7-95C1-4D8A-8DF1-3001929AF249}"/>
          </ac:picMkLst>
        </pc:picChg>
        <pc:picChg chg="del mod">
          <ac:chgData name="" userId="85f134d9dbb33a9b" providerId="LiveId" clId="{7C98873F-2C90-4CD7-860A-14356E9BD4E9}" dt="2024-02-23T03:27:34.656" v="1221" actId="478"/>
          <ac:picMkLst>
            <pc:docMk/>
            <pc:sldMk cId="2535575784" sldId="286"/>
            <ac:picMk id="9" creationId="{BAB4394F-A5B0-4217-AB9E-C4E47E01EB47}"/>
          </ac:picMkLst>
        </pc:picChg>
        <pc:picChg chg="del mod ord">
          <ac:chgData name="" userId="85f134d9dbb33a9b" providerId="LiveId" clId="{7C98873F-2C90-4CD7-860A-14356E9BD4E9}" dt="2024-02-23T03:27:42.267" v="1233" actId="478"/>
          <ac:picMkLst>
            <pc:docMk/>
            <pc:sldMk cId="2535575784" sldId="286"/>
            <ac:picMk id="11" creationId="{4F305542-C3B5-4C5C-9065-353AF477A059}"/>
          </ac:picMkLst>
        </pc:picChg>
        <pc:picChg chg="del mod ord">
          <ac:chgData name="" userId="85f134d9dbb33a9b" providerId="LiveId" clId="{7C98873F-2C90-4CD7-860A-14356E9BD4E9}" dt="2024-02-23T03:27:49.086" v="1245" actId="478"/>
          <ac:picMkLst>
            <pc:docMk/>
            <pc:sldMk cId="2535575784" sldId="286"/>
            <ac:picMk id="13" creationId="{A8FBAD42-50E7-4279-A7B7-DEFC9AD8AC54}"/>
          </ac:picMkLst>
        </pc:picChg>
        <pc:picChg chg="del mod ord">
          <ac:chgData name="" userId="85f134d9dbb33a9b" providerId="LiveId" clId="{7C98873F-2C90-4CD7-860A-14356E9BD4E9}" dt="2024-02-23T03:28:10.184" v="1257" actId="478"/>
          <ac:picMkLst>
            <pc:docMk/>
            <pc:sldMk cId="2535575784" sldId="286"/>
            <ac:picMk id="15" creationId="{7E47D6B4-C160-4DEF-B871-161261B111A1}"/>
          </ac:picMkLst>
        </pc:picChg>
        <pc:picChg chg="mod ord">
          <ac:chgData name="" userId="85f134d9dbb33a9b" providerId="LiveId" clId="{7C98873F-2C90-4CD7-860A-14356E9BD4E9}" dt="2024-02-23T03:31:42.559" v="1294" actId="1076"/>
          <ac:picMkLst>
            <pc:docMk/>
            <pc:sldMk cId="2535575784" sldId="286"/>
            <ac:picMk id="17" creationId="{55510BF2-B79D-484A-B2BA-84055AE01483}"/>
          </ac:picMkLst>
        </pc:picChg>
        <pc:picChg chg="mod">
          <ac:chgData name="" userId="85f134d9dbb33a9b" providerId="LiveId" clId="{7C98873F-2C90-4CD7-860A-14356E9BD4E9}" dt="2024-02-23T03:31:45.327" v="1295" actId="1076"/>
          <ac:picMkLst>
            <pc:docMk/>
            <pc:sldMk cId="2535575784" sldId="286"/>
            <ac:picMk id="19" creationId="{89159BEA-7941-4387-AF3E-238E44A17266}"/>
          </ac:picMkLst>
        </pc:picChg>
      </pc:sldChg>
      <pc:sldChg chg="delSp modSp add modAnim">
        <pc:chgData name="" userId="85f134d9dbb33a9b" providerId="LiveId" clId="{7C98873F-2C90-4CD7-860A-14356E9BD4E9}" dt="2024-02-23T04:47:09.925" v="3042"/>
        <pc:sldMkLst>
          <pc:docMk/>
          <pc:sldMk cId="3338669343" sldId="294"/>
        </pc:sldMkLst>
        <pc:spChg chg="mod">
          <ac:chgData name="" userId="85f134d9dbb33a9b" providerId="LiveId" clId="{7C98873F-2C90-4CD7-860A-14356E9BD4E9}" dt="2024-02-23T03:54:33.703" v="1807" actId="20577"/>
          <ac:spMkLst>
            <pc:docMk/>
            <pc:sldMk cId="3338669343" sldId="294"/>
            <ac:spMk id="2" creationId="{0345220B-49A3-4022-9097-1F384F5B70E8}"/>
          </ac:spMkLst>
        </pc:sp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4" creationId="{595ADF3B-5EE2-467A-B9AA-01391A939EA5}"/>
          </ac:picMkLst>
        </pc:picChg>
        <pc:picChg chg="del mod">
          <ac:chgData name="" userId="85f134d9dbb33a9b" providerId="LiveId" clId="{7C98873F-2C90-4CD7-860A-14356E9BD4E9}" dt="2024-02-23T03:50:33.525" v="1710" actId="478"/>
          <ac:picMkLst>
            <pc:docMk/>
            <pc:sldMk cId="3338669343" sldId="294"/>
            <ac:picMk id="5" creationId="{C1D0051D-A040-4A13-A856-515A8ED28AF3}"/>
          </ac:picMkLst>
        </pc:picChg>
        <pc:picChg chg="del mod">
          <ac:chgData name="" userId="85f134d9dbb33a9b" providerId="LiveId" clId="{7C98873F-2C90-4CD7-860A-14356E9BD4E9}" dt="2024-02-23T03:51:39.391" v="1733" actId="478"/>
          <ac:picMkLst>
            <pc:docMk/>
            <pc:sldMk cId="3338669343" sldId="294"/>
            <ac:picMk id="7" creationId="{DEC848B7-95C1-4D8A-8DF1-3001929AF249}"/>
          </ac:picMkLst>
        </pc:picChg>
        <pc:picChg chg="mo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8" creationId="{C156B93F-35C7-499A-AAE6-519F9FAE7449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10" creationId="{8359273F-9287-49F4-AE5D-2D19C1314B74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12" creationId="{EB88D3DE-429D-4F7A-83B8-34B2FCE489BC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14" creationId="{75A58985-F2E0-4D98-A754-D119B025C20A}"/>
          </ac:picMkLst>
        </pc:picChg>
        <pc:picChg chg="del mod">
          <ac:chgData name="" userId="85f134d9dbb33a9b" providerId="LiveId" clId="{7C98873F-2C90-4CD7-860A-14356E9BD4E9}" dt="2024-02-23T03:54:00.331" v="1784" actId="478"/>
          <ac:picMkLst>
            <pc:docMk/>
            <pc:sldMk cId="3338669343" sldId="294"/>
            <ac:picMk id="16" creationId="{D6C5FB3D-9442-492E-8AAE-58593F2F7D72}"/>
          </ac:picMkLst>
        </pc:picChg>
        <pc:picChg chg="del mod">
          <ac:chgData name="" userId="85f134d9dbb33a9b" providerId="LiveId" clId="{7C98873F-2C90-4CD7-860A-14356E9BD4E9}" dt="2024-02-23T03:52:28.764" v="1750" actId="478"/>
          <ac:picMkLst>
            <pc:docMk/>
            <pc:sldMk cId="3338669343" sldId="294"/>
            <ac:picMk id="17" creationId="{55510BF2-B79D-484A-B2BA-84055AE01483}"/>
          </ac:picMkLst>
        </pc:picChg>
        <pc:picChg chg="del mod">
          <ac:chgData name="" userId="85f134d9dbb33a9b" providerId="LiveId" clId="{7C98873F-2C90-4CD7-860A-14356E9BD4E9}" dt="2024-02-23T03:52:44.251" v="1765" actId="478"/>
          <ac:picMkLst>
            <pc:docMk/>
            <pc:sldMk cId="3338669343" sldId="294"/>
            <ac:picMk id="19" creationId="{89159BEA-7941-4387-AF3E-238E44A17266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20" creationId="{1D4B30A6-3FEE-4B9C-9BA4-716D14832E94}"/>
          </ac:picMkLst>
        </pc:picChg>
      </pc:sldChg>
      <pc:sldChg chg="modSp add modAnim">
        <pc:chgData name="" userId="85f134d9dbb33a9b" providerId="LiveId" clId="{7C98873F-2C90-4CD7-860A-14356E9BD4E9}" dt="2024-02-23T04:48:03.827" v="3052"/>
        <pc:sldMkLst>
          <pc:docMk/>
          <pc:sldMk cId="1058802688" sldId="297"/>
        </pc:sldMkLst>
        <pc:spChg chg="mod">
          <ac:chgData name="" userId="85f134d9dbb33a9b" providerId="LiveId" clId="{7C98873F-2C90-4CD7-860A-14356E9BD4E9}" dt="2024-02-23T04:03:28.178" v="2118" actId="20577"/>
          <ac:spMkLst>
            <pc:docMk/>
            <pc:sldMk cId="1058802688" sldId="297"/>
            <ac:spMk id="2" creationId="{DCCD4CBE-D554-4A30-B57F-91B800ED9A22}"/>
          </ac:spMkLst>
        </pc:spChg>
        <pc:spChg chg="mod">
          <ac:chgData name="" userId="85f134d9dbb33a9b" providerId="LiveId" clId="{7C98873F-2C90-4CD7-860A-14356E9BD4E9}" dt="2024-02-23T04:07:41.810" v="2534" actId="20577"/>
          <ac:spMkLst>
            <pc:docMk/>
            <pc:sldMk cId="1058802688" sldId="297"/>
            <ac:spMk id="3" creationId="{EF12461A-4141-4999-937D-D9D43912AFD7}"/>
          </ac:spMkLst>
        </pc:spChg>
      </pc:sldChg>
      <pc:sldChg chg="addSp delSp modSp add modAnim">
        <pc:chgData name="" userId="85f134d9dbb33a9b" providerId="LiveId" clId="{7C98873F-2C90-4CD7-860A-14356E9BD4E9}" dt="2024-02-23T04:48:38.189" v="3062"/>
        <pc:sldMkLst>
          <pc:docMk/>
          <pc:sldMk cId="674306934" sldId="299"/>
        </pc:sldMkLst>
        <pc:spChg chg="mod">
          <ac:chgData name="" userId="85f134d9dbb33a9b" providerId="LiveId" clId="{7C98873F-2C90-4CD7-860A-14356E9BD4E9}" dt="2024-02-23T04:08:14.833" v="2580" actId="20577"/>
          <ac:spMkLst>
            <pc:docMk/>
            <pc:sldMk cId="674306934" sldId="299"/>
            <ac:spMk id="2" creationId="{6F337621-77EA-4376-B85A-1719FB98AE24}"/>
          </ac:spMkLst>
        </pc:spChg>
        <pc:spChg chg="mod">
          <ac:chgData name="" userId="85f134d9dbb33a9b" providerId="LiveId" clId="{7C98873F-2C90-4CD7-860A-14356E9BD4E9}" dt="2024-02-23T04:15:00.210" v="2808" actId="5793"/>
          <ac:spMkLst>
            <pc:docMk/>
            <pc:sldMk cId="674306934" sldId="299"/>
            <ac:spMk id="3" creationId="{BEC9B5AD-5C2A-45E3-BB39-5B51626CECA6}"/>
          </ac:spMkLst>
        </pc:spChg>
        <pc:picChg chg="del mod">
          <ac:chgData name="" userId="85f134d9dbb33a9b" providerId="LiveId" clId="{7C98873F-2C90-4CD7-860A-14356E9BD4E9}" dt="2024-02-23T04:10:23.471" v="2683" actId="478"/>
          <ac:picMkLst>
            <pc:docMk/>
            <pc:sldMk cId="674306934" sldId="299"/>
            <ac:picMk id="5" creationId="{6324AA8F-59FF-4711-BBCD-B7B42E85D21D}"/>
          </ac:picMkLst>
        </pc:picChg>
        <pc:picChg chg="del mod">
          <ac:chgData name="" userId="85f134d9dbb33a9b" providerId="LiveId" clId="{7C98873F-2C90-4CD7-860A-14356E9BD4E9}" dt="2024-02-23T04:09:35.615" v="2658" actId="478"/>
          <ac:picMkLst>
            <pc:docMk/>
            <pc:sldMk cId="674306934" sldId="299"/>
            <ac:picMk id="7" creationId="{524B3117-0DE3-4EA2-84F3-DAD7E29D4FB6}"/>
          </ac:picMkLst>
        </pc:picChg>
        <pc:picChg chg="del mod ord">
          <ac:chgData name="" userId="85f134d9dbb33a9b" providerId="LiveId" clId="{7C98873F-2C90-4CD7-860A-14356E9BD4E9}" dt="2024-02-23T04:10:46.561" v="2710" actId="478"/>
          <ac:picMkLst>
            <pc:docMk/>
            <pc:sldMk cId="674306934" sldId="299"/>
            <ac:picMk id="9" creationId="{F85180E5-3982-4861-996B-CBA655BCAD5B}"/>
          </ac:picMkLst>
        </pc:picChg>
        <pc:picChg chg="del mod">
          <ac:chgData name="" userId="85f134d9dbb33a9b" providerId="LiveId" clId="{7C98873F-2C90-4CD7-860A-14356E9BD4E9}" dt="2024-02-23T04:10:56.904" v="2723" actId="478"/>
          <ac:picMkLst>
            <pc:docMk/>
            <pc:sldMk cId="674306934" sldId="299"/>
            <ac:picMk id="11" creationId="{25E1CFC1-5541-40C4-9BFF-C265927E0FAC}"/>
          </ac:picMkLst>
        </pc:picChg>
        <pc:picChg chg="del mod ord">
          <ac:chgData name="" userId="85f134d9dbb33a9b" providerId="LiveId" clId="{7C98873F-2C90-4CD7-860A-14356E9BD4E9}" dt="2024-02-23T04:10:34.936" v="2697" actId="478"/>
          <ac:picMkLst>
            <pc:docMk/>
            <pc:sldMk cId="674306934" sldId="299"/>
            <ac:picMk id="13" creationId="{A91E2BFE-6F65-4C82-AAD3-4BCA4DEF3225}"/>
          </ac:picMkLst>
        </pc:picChg>
        <pc:picChg chg="mod ord">
          <ac:chgData name="" userId="85f134d9dbb33a9b" providerId="LiveId" clId="{7C98873F-2C90-4CD7-860A-14356E9BD4E9}" dt="2024-02-23T04:10:34.936" v="2696" actId="108"/>
          <ac:picMkLst>
            <pc:docMk/>
            <pc:sldMk cId="674306934" sldId="299"/>
            <ac:picMk id="15" creationId="{393A82D1-21B3-4DD8-BBD2-604DA38069AE}"/>
          </ac:picMkLst>
        </pc:picChg>
        <pc:picChg chg="mod ord">
          <ac:chgData name="" userId="85f134d9dbb33a9b" providerId="LiveId" clId="{7C98873F-2C90-4CD7-860A-14356E9BD4E9}" dt="2024-02-23T04:10:46.561" v="2709" actId="108"/>
          <ac:picMkLst>
            <pc:docMk/>
            <pc:sldMk cId="674306934" sldId="299"/>
            <ac:picMk id="17" creationId="{FA7E9D82-C8D6-4EA3-B1EE-B7CD08B4FD64}"/>
          </ac:picMkLst>
        </pc:picChg>
        <pc:picChg chg="del mod ord">
          <ac:chgData name="" userId="85f134d9dbb33a9b" providerId="LiveId" clId="{7C98873F-2C90-4CD7-860A-14356E9BD4E9}" dt="2024-02-23T04:11:05.768" v="2736" actId="478"/>
          <ac:picMkLst>
            <pc:docMk/>
            <pc:sldMk cId="674306934" sldId="299"/>
            <ac:picMk id="19" creationId="{D6F2746E-C182-4F1E-819F-780CB15656CC}"/>
          </ac:picMkLst>
        </pc:picChg>
        <pc:picChg chg="mod ord">
          <ac:chgData name="" userId="85f134d9dbb33a9b" providerId="LiveId" clId="{7C98873F-2C90-4CD7-860A-14356E9BD4E9}" dt="2024-02-23T04:11:09.938" v="2737" actId="1076"/>
          <ac:picMkLst>
            <pc:docMk/>
            <pc:sldMk cId="674306934" sldId="299"/>
            <ac:picMk id="21" creationId="{4226584D-8CA0-41E5-91F4-8652CE4984A2}"/>
          </ac:picMkLst>
        </pc:picChg>
        <pc:picChg chg="del mod">
          <ac:chgData name="" userId="85f134d9dbb33a9b" providerId="LiveId" clId="{7C98873F-2C90-4CD7-860A-14356E9BD4E9}" dt="2024-02-23T04:19:45.736" v="2931" actId="478"/>
          <ac:picMkLst>
            <pc:docMk/>
            <pc:sldMk cId="674306934" sldId="299"/>
            <ac:picMk id="23" creationId="{33F2C796-6562-4D58-B48F-4F4D6C0F0991}"/>
          </ac:picMkLst>
        </pc:picChg>
        <pc:picChg chg="del mod">
          <ac:chgData name="" userId="85f134d9dbb33a9b" providerId="LiveId" clId="{7C98873F-2C90-4CD7-860A-14356E9BD4E9}" dt="2024-02-23T04:19:45.736" v="2931" actId="478"/>
          <ac:picMkLst>
            <pc:docMk/>
            <pc:sldMk cId="674306934" sldId="299"/>
            <ac:picMk id="25" creationId="{FD5F7B72-CA16-4BA2-9C15-032A47607304}"/>
          </ac:picMkLst>
        </pc:picChg>
        <pc:picChg chg="del mod">
          <ac:chgData name="" userId="85f134d9dbb33a9b" providerId="LiveId" clId="{7C98873F-2C90-4CD7-860A-14356E9BD4E9}" dt="2024-02-23T04:19:45.736" v="2931" actId="478"/>
          <ac:picMkLst>
            <pc:docMk/>
            <pc:sldMk cId="674306934" sldId="299"/>
            <ac:picMk id="27" creationId="{EC6A19A2-5F30-413E-8846-E0048C650A97}"/>
          </ac:picMkLst>
        </pc:picChg>
        <pc:picChg chg="add del mod">
          <ac:chgData name="" userId="85f134d9dbb33a9b" providerId="LiveId" clId="{7C98873F-2C90-4CD7-860A-14356E9BD4E9}" dt="2024-02-23T04:16:10.733" v="2822" actId="478"/>
          <ac:picMkLst>
            <pc:docMk/>
            <pc:sldMk cId="674306934" sldId="299"/>
            <ac:picMk id="28" creationId="{F21F2218-1982-4B4C-BB87-F165B19C6CC7}"/>
          </ac:picMkLst>
        </pc:picChg>
        <pc:picChg chg="del mod ord">
          <ac:chgData name="" userId="85f134d9dbb33a9b" providerId="LiveId" clId="{7C98873F-2C90-4CD7-860A-14356E9BD4E9}" dt="2024-02-23T04:22:57.551" v="2980" actId="478"/>
          <ac:picMkLst>
            <pc:docMk/>
            <pc:sldMk cId="674306934" sldId="299"/>
            <ac:picMk id="30" creationId="{8AC870C8-0CA3-4192-8DF6-BEAB4701A0ED}"/>
          </ac:picMkLst>
        </pc:picChg>
        <pc:picChg chg="mod">
          <ac:chgData name="" userId="85f134d9dbb33a9b" providerId="LiveId" clId="{7C98873F-2C90-4CD7-860A-14356E9BD4E9}" dt="2024-02-23T04:22:43.960" v="2963" actId="1076"/>
          <ac:picMkLst>
            <pc:docMk/>
            <pc:sldMk cId="674306934" sldId="299"/>
            <ac:picMk id="32" creationId="{38C61F5F-0D2A-4CBB-8BEA-946FB6240452}"/>
          </ac:picMkLst>
        </pc:picChg>
        <pc:picChg chg="mod">
          <ac:chgData name="" userId="85f134d9dbb33a9b" providerId="LiveId" clId="{7C98873F-2C90-4CD7-860A-14356E9BD4E9}" dt="2024-02-23T04:22:39.056" v="2961" actId="1076"/>
          <ac:picMkLst>
            <pc:docMk/>
            <pc:sldMk cId="674306934" sldId="299"/>
            <ac:picMk id="34" creationId="{985FF72E-6241-4E1F-A030-CA223D05E056}"/>
          </ac:picMkLst>
        </pc:picChg>
        <pc:picChg chg="mod">
          <ac:chgData name="" userId="85f134d9dbb33a9b" providerId="LiveId" clId="{7C98873F-2C90-4CD7-860A-14356E9BD4E9}" dt="2024-02-23T04:22:07.664" v="2952" actId="1076"/>
          <ac:picMkLst>
            <pc:docMk/>
            <pc:sldMk cId="674306934" sldId="299"/>
            <ac:picMk id="36" creationId="{7679D472-04AF-4B9B-923F-4977091F4AFF}"/>
          </ac:picMkLst>
        </pc:picChg>
        <pc:picChg chg="mod">
          <ac:chgData name="" userId="85f134d9dbb33a9b" providerId="LiveId" clId="{7C98873F-2C90-4CD7-860A-14356E9BD4E9}" dt="2024-02-23T04:22:45.850" v="2964" actId="1076"/>
          <ac:picMkLst>
            <pc:docMk/>
            <pc:sldMk cId="674306934" sldId="299"/>
            <ac:picMk id="38" creationId="{BBC9A747-E7B8-42C4-AE5D-3484F36E6601}"/>
          </ac:picMkLst>
        </pc:picChg>
        <pc:picChg chg="mod ord">
          <ac:chgData name="" userId="85f134d9dbb33a9b" providerId="LiveId" clId="{7C98873F-2C90-4CD7-860A-14356E9BD4E9}" dt="2024-02-23T04:22:57.551" v="2979" actId="108"/>
          <ac:picMkLst>
            <pc:docMk/>
            <pc:sldMk cId="674306934" sldId="299"/>
            <ac:picMk id="40" creationId="{03836E5F-B143-4B18-9BBB-2189F60CFDFE}"/>
          </ac:picMkLst>
        </pc:picChg>
      </pc:sldChg>
      <pc:sldChg chg="addSp delSp modSp add modAnim">
        <pc:chgData name="" userId="85f134d9dbb33a9b" providerId="LiveId" clId="{7C98873F-2C90-4CD7-860A-14356E9BD4E9}" dt="2024-02-23T04:49:22.135" v="3074"/>
        <pc:sldMkLst>
          <pc:docMk/>
          <pc:sldMk cId="1156386687" sldId="301"/>
        </pc:sldMkLst>
        <pc:spChg chg="del">
          <ac:chgData name="" userId="85f134d9dbb33a9b" providerId="LiveId" clId="{7C98873F-2C90-4CD7-860A-14356E9BD4E9}" dt="2024-02-23T04:16:20.574" v="2823" actId="478"/>
          <ac:spMkLst>
            <pc:docMk/>
            <pc:sldMk cId="1156386687" sldId="301"/>
            <ac:spMk id="3" creationId="{BEC9B5AD-5C2A-45E3-BB39-5B51626CECA6}"/>
          </ac:spMkLst>
        </pc:spChg>
        <pc:spChg chg="add del mod">
          <ac:chgData name="" userId="85f134d9dbb33a9b" providerId="LiveId" clId="{7C98873F-2C90-4CD7-860A-14356E9BD4E9}" dt="2024-02-23T04:16:26.804" v="2824" actId="478"/>
          <ac:spMkLst>
            <pc:docMk/>
            <pc:sldMk cId="1156386687" sldId="301"/>
            <ac:spMk id="9" creationId="{F6E326A2-056D-4379-B5A5-22B86CAF2333}"/>
          </ac:spMkLst>
        </pc:spChg>
        <pc:picChg chg="mod ord">
          <ac:chgData name="" userId="85f134d9dbb33a9b" providerId="LiveId" clId="{7C98873F-2C90-4CD7-860A-14356E9BD4E9}" dt="2024-02-23T04:16:33.185" v="2827" actId="1076"/>
          <ac:picMkLst>
            <pc:docMk/>
            <pc:sldMk cId="1156386687" sldId="301"/>
            <ac:picMk id="5" creationId="{238035FD-2A41-48CF-91A4-E0B9FD4186D6}"/>
          </ac:picMkLst>
        </pc:picChg>
        <pc:picChg chg="mod ord">
          <ac:chgData name="" userId="85f134d9dbb33a9b" providerId="LiveId" clId="{7C98873F-2C90-4CD7-860A-14356E9BD4E9}" dt="2024-02-23T04:16:33.185" v="2827" actId="1076"/>
          <ac:picMkLst>
            <pc:docMk/>
            <pc:sldMk cId="1156386687" sldId="301"/>
            <ac:picMk id="7" creationId="{5E90425C-7FCA-42ED-9A41-A76FBCFC5C13}"/>
          </ac:picMkLst>
        </pc:picChg>
        <pc:picChg chg="mod ord">
          <ac:chgData name="" userId="85f134d9dbb33a9b" providerId="LiveId" clId="{7C98873F-2C90-4CD7-860A-14356E9BD4E9}" dt="2024-02-23T04:16:57.730" v="2848" actId="108"/>
          <ac:picMkLst>
            <pc:docMk/>
            <pc:sldMk cId="1156386687" sldId="301"/>
            <ac:picMk id="11" creationId="{D12BA1DD-F2FC-479B-9803-A494EDA57B52}"/>
          </ac:picMkLst>
        </pc:picChg>
        <pc:picChg chg="mod">
          <ac:chgData name="" userId="85f134d9dbb33a9b" providerId="LiveId" clId="{7C98873F-2C90-4CD7-860A-14356E9BD4E9}" dt="2024-02-23T04:17:13.905" v="2856" actId="1076"/>
          <ac:picMkLst>
            <pc:docMk/>
            <pc:sldMk cId="1156386687" sldId="301"/>
            <ac:picMk id="13" creationId="{2567B5D3-AE5D-4F0D-A795-83B8F451DC2E}"/>
          </ac:picMkLst>
        </pc:picChg>
        <pc:picChg chg="mod">
          <ac:chgData name="" userId="85f134d9dbb33a9b" providerId="LiveId" clId="{7C98873F-2C90-4CD7-860A-14356E9BD4E9}" dt="2024-02-23T04:16:35.513" v="2828" actId="1076"/>
          <ac:picMkLst>
            <pc:docMk/>
            <pc:sldMk cId="1156386687" sldId="301"/>
            <ac:picMk id="15" creationId="{393A82D1-21B3-4DD8-BBD2-604DA38069AE}"/>
          </ac:picMkLst>
        </pc:picChg>
        <pc:picChg chg="add del mod">
          <ac:chgData name="" userId="85f134d9dbb33a9b" providerId="LiveId" clId="{7C98873F-2C90-4CD7-860A-14356E9BD4E9}" dt="2024-02-23T04:16:47.277" v="2835" actId="478"/>
          <ac:picMkLst>
            <pc:docMk/>
            <pc:sldMk cId="1156386687" sldId="301"/>
            <ac:picMk id="16" creationId="{E8E303C2-DF07-4766-A114-F783436BDD8E}"/>
          </ac:picMkLst>
        </pc:picChg>
        <pc:picChg chg="mod">
          <ac:chgData name="" userId="85f134d9dbb33a9b" providerId="LiveId" clId="{7C98873F-2C90-4CD7-860A-14356E9BD4E9}" dt="2024-02-23T04:49:16.141" v="3071" actId="1076"/>
          <ac:picMkLst>
            <pc:docMk/>
            <pc:sldMk cId="1156386687" sldId="301"/>
            <ac:picMk id="17" creationId="{FA7E9D82-C8D6-4EA3-B1EE-B7CD08B4FD64}"/>
          </ac:picMkLst>
        </pc:picChg>
        <pc:picChg chg="add del mod">
          <ac:chgData name="" userId="85f134d9dbb33a9b" providerId="LiveId" clId="{7C98873F-2C90-4CD7-860A-14356E9BD4E9}" dt="2024-02-23T04:16:57.730" v="2849" actId="478"/>
          <ac:picMkLst>
            <pc:docMk/>
            <pc:sldMk cId="1156386687" sldId="301"/>
            <ac:picMk id="18" creationId="{EC9E1FEF-496F-4497-B763-34746E7109DA}"/>
          </ac:picMkLst>
        </pc:picChg>
        <pc:picChg chg="add del mod">
          <ac:chgData name="" userId="85f134d9dbb33a9b" providerId="LiveId" clId="{7C98873F-2C90-4CD7-860A-14356E9BD4E9}" dt="2024-02-23T04:17:44.096" v="2888" actId="478"/>
          <ac:picMkLst>
            <pc:docMk/>
            <pc:sldMk cId="1156386687" sldId="301"/>
            <ac:picMk id="19" creationId="{27360AD3-0F94-4AB2-BA60-931C4A4EF8B2}"/>
          </ac:picMkLst>
        </pc:picChg>
        <pc:picChg chg="mod ord">
          <ac:chgData name="" userId="85f134d9dbb33a9b" providerId="LiveId" clId="{7C98873F-2C90-4CD7-860A-14356E9BD4E9}" dt="2024-02-23T04:17:44.096" v="2887" actId="108"/>
          <ac:picMkLst>
            <pc:docMk/>
            <pc:sldMk cId="1156386687" sldId="301"/>
            <ac:picMk id="20" creationId="{8A00C662-32B4-402B-AF0A-21F7156A691C}"/>
          </ac:picMkLst>
        </pc:picChg>
        <pc:picChg chg="del mod">
          <ac:chgData name="" userId="85f134d9dbb33a9b" providerId="LiveId" clId="{7C98873F-2C90-4CD7-860A-14356E9BD4E9}" dt="2024-02-23T04:16:40.840" v="2832" actId="478"/>
          <ac:picMkLst>
            <pc:docMk/>
            <pc:sldMk cId="1156386687" sldId="301"/>
            <ac:picMk id="21" creationId="{4226584D-8CA0-41E5-91F4-8652CE4984A2}"/>
          </ac:picMkLst>
        </pc:picChg>
        <pc:picChg chg="del mod">
          <ac:chgData name="" userId="85f134d9dbb33a9b" providerId="LiveId" clId="{7C98873F-2C90-4CD7-860A-14356E9BD4E9}" dt="2024-02-23T04:13:46.036" v="2774" actId="478"/>
          <ac:picMkLst>
            <pc:docMk/>
            <pc:sldMk cId="1156386687" sldId="301"/>
            <ac:picMk id="23" creationId="{33F2C796-6562-4D58-B48F-4F4D6C0F0991}"/>
          </ac:picMkLst>
        </pc:picChg>
        <pc:picChg chg="del mod">
          <ac:chgData name="" userId="85f134d9dbb33a9b" providerId="LiveId" clId="{7C98873F-2C90-4CD7-860A-14356E9BD4E9}" dt="2024-02-23T04:14:05.738" v="2787" actId="478"/>
          <ac:picMkLst>
            <pc:docMk/>
            <pc:sldMk cId="1156386687" sldId="301"/>
            <ac:picMk id="25" creationId="{FD5F7B72-CA16-4BA2-9C15-032A47607304}"/>
          </ac:picMkLst>
        </pc:picChg>
        <pc:picChg chg="mod">
          <ac:chgData name="" userId="85f134d9dbb33a9b" providerId="LiveId" clId="{7C98873F-2C90-4CD7-860A-14356E9BD4E9}" dt="2024-02-23T04:16:33.185" v="2827" actId="1076"/>
          <ac:picMkLst>
            <pc:docMk/>
            <pc:sldMk cId="1156386687" sldId="301"/>
            <ac:picMk id="27" creationId="{EC6A19A2-5F30-413E-8846-E0048C650A97}"/>
          </ac:picMkLst>
        </pc:picChg>
      </pc:sldChg>
      <pc:sldChg chg="addSp delSp modSp add modAnim">
        <pc:chgData name="" userId="85f134d9dbb33a9b" providerId="LiveId" clId="{7C98873F-2C90-4CD7-860A-14356E9BD4E9}" dt="2024-02-23T04:50:14.467" v="3135" actId="478"/>
        <pc:sldMkLst>
          <pc:docMk/>
          <pc:sldMk cId="316717683" sldId="302"/>
        </pc:sldMkLst>
        <pc:picChg chg="del mod ord">
          <ac:chgData name="" userId="85f134d9dbb33a9b" providerId="LiveId" clId="{7C98873F-2C90-4CD7-860A-14356E9BD4E9}" dt="2024-02-23T04:49:55.535" v="3098" actId="478"/>
          <ac:picMkLst>
            <pc:docMk/>
            <pc:sldMk cId="316717683" sldId="302"/>
            <ac:picMk id="4" creationId="{CCB7BE4D-7EB4-43D8-9B83-B9685717741B}"/>
          </ac:picMkLst>
        </pc:picChg>
        <pc:picChg chg="del mod">
          <ac:chgData name="" userId="85f134d9dbb33a9b" providerId="LiveId" clId="{7C98873F-2C90-4CD7-860A-14356E9BD4E9}" dt="2024-02-23T04:17:29.499" v="2875" actId="478"/>
          <ac:picMkLst>
            <pc:docMk/>
            <pc:sldMk cId="316717683" sldId="302"/>
            <ac:picMk id="5" creationId="{238035FD-2A41-48CF-91A4-E0B9FD4186D6}"/>
          </ac:picMkLst>
        </pc:picChg>
        <pc:picChg chg="del mod">
          <ac:chgData name="" userId="85f134d9dbb33a9b" providerId="LiveId" clId="{7C98873F-2C90-4CD7-860A-14356E9BD4E9}" dt="2024-02-23T04:18:20.257" v="2923" actId="478"/>
          <ac:picMkLst>
            <pc:docMk/>
            <pc:sldMk cId="316717683" sldId="302"/>
            <ac:picMk id="7" creationId="{5E90425C-7FCA-42ED-9A41-A76FBCFC5C13}"/>
          </ac:picMkLst>
        </pc:picChg>
        <pc:picChg chg="del mod ord">
          <ac:chgData name="" userId="85f134d9dbb33a9b" providerId="LiveId" clId="{7C98873F-2C90-4CD7-860A-14356E9BD4E9}" dt="2024-02-23T04:50:05.567" v="3118" actId="478"/>
          <ac:picMkLst>
            <pc:docMk/>
            <pc:sldMk cId="316717683" sldId="302"/>
            <ac:picMk id="8" creationId="{2F200C94-89F5-40BB-9D96-2DC4525BE612}"/>
          </ac:picMkLst>
        </pc:picChg>
        <pc:picChg chg="del mod ord">
          <ac:chgData name="" userId="85f134d9dbb33a9b" providerId="LiveId" clId="{7C98873F-2C90-4CD7-860A-14356E9BD4E9}" dt="2024-02-23T04:50:14.467" v="3135" actId="478"/>
          <ac:picMkLst>
            <pc:docMk/>
            <pc:sldMk cId="316717683" sldId="302"/>
            <ac:picMk id="10" creationId="{FD752FEE-FE7C-488D-AA09-3A3037ECAC2C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1" creationId="{D12BA1DD-F2FC-479B-9803-A494EDA57B52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3" creationId="{2567B5D3-AE5D-4F0D-A795-83B8F451DC2E}"/>
          </ac:picMkLst>
        </pc:picChg>
        <pc:picChg chg="mod ord">
          <ac:chgData name="" userId="85f134d9dbb33a9b" providerId="LiveId" clId="{7C98873F-2C90-4CD7-860A-14356E9BD4E9}" dt="2024-02-23T04:49:55.535" v="3097" actId="108"/>
          <ac:picMkLst>
            <pc:docMk/>
            <pc:sldMk cId="316717683" sldId="302"/>
            <ac:picMk id="14" creationId="{C2D2FB11-E44B-4571-BAEA-750E5061888A}"/>
          </ac:picMkLst>
        </pc:picChg>
        <pc:picChg chg="del mod">
          <ac:chgData name="" userId="85f134d9dbb33a9b" providerId="LiveId" clId="{7C98873F-2C90-4CD7-860A-14356E9BD4E9}" dt="2024-02-23T04:18:06.135" v="2907" actId="478"/>
          <ac:picMkLst>
            <pc:docMk/>
            <pc:sldMk cId="316717683" sldId="302"/>
            <ac:picMk id="15" creationId="{393A82D1-21B3-4DD8-BBD2-604DA38069AE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7" creationId="{FA7E9D82-C8D6-4EA3-B1EE-B7CD08B4FD64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18" creationId="{4FD68A1A-8017-462D-8B6C-42C25D8299CC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9" creationId="{27360AD3-0F94-4AB2-BA60-931C4A4EF8B2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20" creationId="{5A864AE3-7C39-44AD-AB31-1EF41F0E8738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21" creationId="{608D5BBC-52EF-4371-A447-03ED50478337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22" creationId="{C6DCCD76-EA34-4186-923D-D38B41A41F9A}"/>
          </ac:picMkLst>
        </pc:picChg>
        <pc:picChg chg="mod ord">
          <ac:chgData name="" userId="85f134d9dbb33a9b" providerId="LiveId" clId="{7C98873F-2C90-4CD7-860A-14356E9BD4E9}" dt="2024-02-23T04:50:05.567" v="3117" actId="108"/>
          <ac:picMkLst>
            <pc:docMk/>
            <pc:sldMk cId="316717683" sldId="302"/>
            <ac:picMk id="23" creationId="{D70C568B-6D04-49FB-8338-CD765DDF7AF4}"/>
          </ac:picMkLst>
        </pc:picChg>
        <pc:picChg chg="mod ord">
          <ac:chgData name="" userId="85f134d9dbb33a9b" providerId="LiveId" clId="{7C98873F-2C90-4CD7-860A-14356E9BD4E9}" dt="2024-02-23T04:50:14.467" v="3134" actId="108"/>
          <ac:picMkLst>
            <pc:docMk/>
            <pc:sldMk cId="316717683" sldId="302"/>
            <ac:picMk id="25" creationId="{DF17F654-D1A2-45A8-AD7E-BBD95A67EBDF}"/>
          </ac:picMkLst>
        </pc:picChg>
      </pc:sldChg>
      <pc:sldChg chg="add modAnim">
        <pc:chgData name="" userId="85f134d9dbb33a9b" providerId="LiveId" clId="{7C98873F-2C90-4CD7-860A-14356E9BD4E9}" dt="2024-02-23T04:48:51.575" v="3065"/>
        <pc:sldMkLst>
          <pc:docMk/>
          <pc:sldMk cId="2446714381" sldId="303"/>
        </pc:sldMkLst>
      </pc:sldChg>
      <pc:sldChg chg="addSp delSp modSp add ord delAnim modAnim">
        <pc:chgData name="" userId="85f134d9dbb33a9b" providerId="LiveId" clId="{7C98873F-2C90-4CD7-860A-14356E9BD4E9}" dt="2024-02-23T05:10:43.640" v="3612" actId="478"/>
        <pc:sldMkLst>
          <pc:docMk/>
          <pc:sldMk cId="2067355204" sldId="304"/>
        </pc:sldMkLst>
        <pc:spChg chg="mod">
          <ac:chgData name="" userId="85f134d9dbb33a9b" providerId="LiveId" clId="{7C98873F-2C90-4CD7-860A-14356E9BD4E9}" dt="2024-02-23T05:07:55.464" v="3500" actId="20577"/>
          <ac:spMkLst>
            <pc:docMk/>
            <pc:sldMk cId="2067355204" sldId="304"/>
            <ac:spMk id="2" creationId="{0345220B-49A3-4022-9097-1F384F5B70E8}"/>
          </ac:spMkLst>
        </pc:spChg>
        <pc:spChg chg="add del mod">
          <ac:chgData name="" userId="85f134d9dbb33a9b" providerId="LiveId" clId="{7C98873F-2C90-4CD7-860A-14356E9BD4E9}" dt="2024-02-23T05:10:06.760" v="3609" actId="478"/>
          <ac:spMkLst>
            <pc:docMk/>
            <pc:sldMk cId="2067355204" sldId="304"/>
            <ac:spMk id="16" creationId="{057B85E6-CBD5-483B-86D4-3E59F0973AD0}"/>
          </ac:spMkLst>
        </pc:spChg>
        <pc:spChg chg="add del">
          <ac:chgData name="" userId="85f134d9dbb33a9b" providerId="LiveId" clId="{7C98873F-2C90-4CD7-860A-14356E9BD4E9}" dt="2024-02-23T05:10:43.640" v="3612" actId="478"/>
          <ac:spMkLst>
            <pc:docMk/>
            <pc:sldMk cId="2067355204" sldId="304"/>
            <ac:spMk id="17" creationId="{0EE93EF0-3556-4F95-99D3-C6C41C1E4685}"/>
          </ac:spMkLst>
        </pc:spChg>
        <pc:picChg chg="del mod">
          <ac:chgData name="" userId="85f134d9dbb33a9b" providerId="LiveId" clId="{7C98873F-2C90-4CD7-860A-14356E9BD4E9}" dt="2024-02-23T05:08:04.770" v="3517" actId="478"/>
          <ac:picMkLst>
            <pc:docMk/>
            <pc:sldMk cId="2067355204" sldId="304"/>
            <ac:picMk id="4" creationId="{595ADF3B-5EE2-467A-B9AA-01391A939EA5}"/>
          </ac:picMkLst>
        </pc:picChg>
        <pc:picChg chg="del mod ord">
          <ac:chgData name="" userId="85f134d9dbb33a9b" providerId="LiveId" clId="{7C98873F-2C90-4CD7-860A-14356E9BD4E9}" dt="2024-02-23T05:09:02.383" v="3562" actId="478"/>
          <ac:picMkLst>
            <pc:docMk/>
            <pc:sldMk cId="2067355204" sldId="304"/>
            <ac:picMk id="5" creationId="{3E411C0E-9BB4-4B99-AA4C-0D4062425B47}"/>
          </ac:picMkLst>
        </pc:picChg>
        <pc:picChg chg="mod ord">
          <ac:chgData name="" userId="85f134d9dbb33a9b" providerId="LiveId" clId="{7C98873F-2C90-4CD7-860A-14356E9BD4E9}" dt="2024-02-23T05:08:16.093" v="3529" actId="108"/>
          <ac:picMkLst>
            <pc:docMk/>
            <pc:sldMk cId="2067355204" sldId="304"/>
            <ac:picMk id="7" creationId="{06450ED1-EC71-4087-A137-FA4FA9B92840}"/>
          </ac:picMkLst>
        </pc:picChg>
        <pc:picChg chg="del mod">
          <ac:chgData name="" userId="85f134d9dbb33a9b" providerId="LiveId" clId="{7C98873F-2C90-4CD7-860A-14356E9BD4E9}" dt="2024-02-23T05:08:16.093" v="3530" actId="478"/>
          <ac:picMkLst>
            <pc:docMk/>
            <pc:sldMk cId="2067355204" sldId="304"/>
            <ac:picMk id="8" creationId="{C156B93F-35C7-499A-AAE6-519F9FAE7449}"/>
          </ac:picMkLst>
        </pc:picChg>
        <pc:picChg chg="mod ord">
          <ac:chgData name="" userId="85f134d9dbb33a9b" providerId="LiveId" clId="{7C98873F-2C90-4CD7-860A-14356E9BD4E9}" dt="2024-02-23T05:08:39.148" v="3544" actId="108"/>
          <ac:picMkLst>
            <pc:docMk/>
            <pc:sldMk cId="2067355204" sldId="304"/>
            <ac:picMk id="11" creationId="{A429B107-AB38-4986-B67A-D9D83D5423CA}"/>
          </ac:picMkLst>
        </pc:picChg>
        <pc:picChg chg="del mod">
          <ac:chgData name="" userId="85f134d9dbb33a9b" providerId="LiveId" clId="{7C98873F-2C90-4CD7-860A-14356E9BD4E9}" dt="2024-02-23T05:08:39.148" v="3545" actId="478"/>
          <ac:picMkLst>
            <pc:docMk/>
            <pc:sldMk cId="2067355204" sldId="304"/>
            <ac:picMk id="12" creationId="{EB88D3DE-429D-4F7A-83B8-34B2FCE489BC}"/>
          </ac:picMkLst>
        </pc:picChg>
        <pc:picChg chg="mod ord">
          <ac:chgData name="" userId="85f134d9dbb33a9b" providerId="LiveId" clId="{7C98873F-2C90-4CD7-860A-14356E9BD4E9}" dt="2024-02-23T05:09:02.383" v="3561" actId="108"/>
          <ac:picMkLst>
            <pc:docMk/>
            <pc:sldMk cId="2067355204" sldId="304"/>
            <ac:picMk id="15" creationId="{0422E9D7-6675-4191-9EF4-220212512BB5}"/>
          </ac:picMkLst>
        </pc:picChg>
        <pc:picChg chg="del">
          <ac:chgData name="" userId="85f134d9dbb33a9b" providerId="LiveId" clId="{7C98873F-2C90-4CD7-860A-14356E9BD4E9}" dt="2024-02-23T05:09:09.423" v="3563" actId="478"/>
          <ac:picMkLst>
            <pc:docMk/>
            <pc:sldMk cId="2067355204" sldId="304"/>
            <ac:picMk id="20" creationId="{1D4B30A6-3FEE-4B9C-9BA4-716D14832E94}"/>
          </ac:picMkLst>
        </pc:picChg>
      </pc:sldChg>
      <pc:sldChg chg="addSp delSp modSp add delAnim modAnim">
        <pc:chgData name="" userId="85f134d9dbb33a9b" providerId="LiveId" clId="{7C98873F-2C90-4CD7-860A-14356E9BD4E9}" dt="2024-02-23T05:07:25.842" v="3482"/>
        <pc:sldMkLst>
          <pc:docMk/>
          <pc:sldMk cId="3769260625" sldId="305"/>
        </pc:sldMkLst>
        <pc:spChg chg="mod">
          <ac:chgData name="" userId="85f134d9dbb33a9b" providerId="LiveId" clId="{7C98873F-2C90-4CD7-860A-14356E9BD4E9}" dt="2024-02-23T05:06:30.047" v="3471" actId="1076"/>
          <ac:spMkLst>
            <pc:docMk/>
            <pc:sldMk cId="3769260625" sldId="305"/>
            <ac:spMk id="2" creationId="{8BBBF2B1-359F-4883-843E-0B76E8CDA2D5}"/>
          </ac:spMkLst>
        </pc:spChg>
        <pc:spChg chg="mod">
          <ac:chgData name="" userId="85f134d9dbb33a9b" providerId="LiveId" clId="{7C98873F-2C90-4CD7-860A-14356E9BD4E9}" dt="2024-02-23T04:56:18.572" v="3294" actId="1076"/>
          <ac:spMkLst>
            <pc:docMk/>
            <pc:sldMk cId="3769260625" sldId="305"/>
            <ac:spMk id="4" creationId="{6D8227C9-18C4-4328-A7FC-4B26359324D9}"/>
          </ac:spMkLst>
        </pc:spChg>
        <pc:spChg chg="del mod">
          <ac:chgData name="" userId="85f134d9dbb33a9b" providerId="LiveId" clId="{7C98873F-2C90-4CD7-860A-14356E9BD4E9}" dt="2024-02-23T04:56:33.069" v="3303" actId="478"/>
          <ac:spMkLst>
            <pc:docMk/>
            <pc:sldMk cId="3769260625" sldId="305"/>
            <ac:spMk id="5" creationId="{1CEEFCCB-921A-4522-AB92-6BFB1BA5C093}"/>
          </ac:spMkLst>
        </pc:spChg>
        <pc:spChg chg="add del mod">
          <ac:chgData name="" userId="85f134d9dbb33a9b" providerId="LiveId" clId="{7C98873F-2C90-4CD7-860A-14356E9BD4E9}" dt="2024-02-23T04:57:34.456" v="3327" actId="11529"/>
          <ac:spMkLst>
            <pc:docMk/>
            <pc:sldMk cId="3769260625" sldId="305"/>
            <ac:spMk id="11" creationId="{C536353B-98D2-41EE-ABD3-8D2E483197EE}"/>
          </ac:spMkLst>
        </pc:spChg>
        <pc:spChg chg="add mod">
          <ac:chgData name="" userId="85f134d9dbb33a9b" providerId="LiveId" clId="{7C98873F-2C90-4CD7-860A-14356E9BD4E9}" dt="2024-02-23T04:58:12.993" v="3329" actId="692"/>
          <ac:spMkLst>
            <pc:docMk/>
            <pc:sldMk cId="3769260625" sldId="305"/>
            <ac:spMk id="12" creationId="{4B8DA384-BC49-40B1-A506-D96F45569FC9}"/>
          </ac:spMkLst>
        </pc:spChg>
        <pc:spChg chg="mod">
          <ac:chgData name="" userId="85f134d9dbb33a9b" providerId="LiveId" clId="{7C98873F-2C90-4CD7-860A-14356E9BD4E9}" dt="2024-02-23T04:57:08.460" v="3318" actId="1076"/>
          <ac:spMkLst>
            <pc:docMk/>
            <pc:sldMk cId="3769260625" sldId="305"/>
            <ac:spMk id="14" creationId="{E27C2AD9-F291-4696-A52E-D5EF41957F40}"/>
          </ac:spMkLst>
        </pc:spChg>
        <pc:spChg chg="del">
          <ac:chgData name="" userId="85f134d9dbb33a9b" providerId="LiveId" clId="{7C98873F-2C90-4CD7-860A-14356E9BD4E9}" dt="2024-02-23T04:58:17.652" v="3330" actId="478"/>
          <ac:spMkLst>
            <pc:docMk/>
            <pc:sldMk cId="3769260625" sldId="305"/>
            <ac:spMk id="15" creationId="{65389591-1CFF-4B4F-918F-14FC38599133}"/>
          </ac:spMkLst>
        </pc:spChg>
        <pc:spChg chg="del">
          <ac:chgData name="" userId="85f134d9dbb33a9b" providerId="LiveId" clId="{7C98873F-2C90-4CD7-860A-14356E9BD4E9}" dt="2024-02-23T04:58:19.167" v="3331" actId="478"/>
          <ac:spMkLst>
            <pc:docMk/>
            <pc:sldMk cId="3769260625" sldId="305"/>
            <ac:spMk id="16" creationId="{33CE1EE1-3B8F-474D-B45C-D2AB3BC446BE}"/>
          </ac:spMkLst>
        </pc:spChg>
        <pc:spChg chg="mod">
          <ac:chgData name="" userId="85f134d9dbb33a9b" providerId="LiveId" clId="{7C98873F-2C90-4CD7-860A-14356E9BD4E9}" dt="2024-02-23T04:59:17.235" v="3354" actId="1076"/>
          <ac:spMkLst>
            <pc:docMk/>
            <pc:sldMk cId="3769260625" sldId="305"/>
            <ac:spMk id="17" creationId="{7B121037-96AE-4B51-A962-4C8B7334F5A8}"/>
          </ac:spMkLst>
        </pc:spChg>
        <pc:spChg chg="del mod">
          <ac:chgData name="" userId="85f134d9dbb33a9b" providerId="LiveId" clId="{7C98873F-2C90-4CD7-860A-14356E9BD4E9}" dt="2024-02-23T05:06:43.515" v="3475" actId="478"/>
          <ac:spMkLst>
            <pc:docMk/>
            <pc:sldMk cId="3769260625" sldId="305"/>
            <ac:spMk id="18" creationId="{1B5953F2-55BD-45FD-9AD2-0B48CA072179}"/>
          </ac:spMkLst>
        </pc:spChg>
        <pc:spChg chg="mod">
          <ac:chgData name="" userId="85f134d9dbb33a9b" providerId="LiveId" clId="{7C98873F-2C90-4CD7-860A-14356E9BD4E9}" dt="2024-02-23T04:58:30.620" v="3335" actId="1076"/>
          <ac:spMkLst>
            <pc:docMk/>
            <pc:sldMk cId="3769260625" sldId="305"/>
            <ac:spMk id="19" creationId="{9BF4F149-5772-4F6E-B53F-D552598504CC}"/>
          </ac:spMkLst>
        </pc:spChg>
        <pc:spChg chg="mod">
          <ac:chgData name="" userId="85f134d9dbb33a9b" providerId="LiveId" clId="{7C98873F-2C90-4CD7-860A-14356E9BD4E9}" dt="2024-02-23T04:57:19.835" v="3325" actId="1076"/>
          <ac:spMkLst>
            <pc:docMk/>
            <pc:sldMk cId="3769260625" sldId="305"/>
            <ac:spMk id="20" creationId="{70C79FFD-BE2E-4DD0-97FD-44F673275FC9}"/>
          </ac:spMkLst>
        </pc:spChg>
        <pc:spChg chg="del">
          <ac:chgData name="" userId="85f134d9dbb33a9b" providerId="LiveId" clId="{7C98873F-2C90-4CD7-860A-14356E9BD4E9}" dt="2024-02-23T04:56:32.253" v="3302" actId="478"/>
          <ac:spMkLst>
            <pc:docMk/>
            <pc:sldMk cId="3769260625" sldId="305"/>
            <ac:spMk id="21" creationId="{A35FD8DE-CE72-4D30-A0A5-5A6A2EBA3FFD}"/>
          </ac:spMkLst>
        </pc:spChg>
        <pc:spChg chg="del mod">
          <ac:chgData name="" userId="85f134d9dbb33a9b" providerId="LiveId" clId="{7C98873F-2C90-4CD7-860A-14356E9BD4E9}" dt="2024-02-23T04:53:12.798" v="3231" actId="478"/>
          <ac:spMkLst>
            <pc:docMk/>
            <pc:sldMk cId="3769260625" sldId="305"/>
            <ac:spMk id="25" creationId="{7584D521-EA58-4234-B903-871D600B859F}"/>
          </ac:spMkLst>
        </pc:spChg>
        <pc:spChg chg="add mod">
          <ac:chgData name="" userId="85f134d9dbb33a9b" providerId="LiveId" clId="{7C98873F-2C90-4CD7-860A-14356E9BD4E9}" dt="2024-02-23T04:56:28.051" v="3300" actId="20577"/>
          <ac:spMkLst>
            <pc:docMk/>
            <pc:sldMk cId="3769260625" sldId="305"/>
            <ac:spMk id="27" creationId="{B695E794-A92B-4524-8122-58B15433AA80}"/>
          </ac:spMkLst>
        </pc:spChg>
        <pc:spChg chg="add mod">
          <ac:chgData name="" userId="85f134d9dbb33a9b" providerId="LiveId" clId="{7C98873F-2C90-4CD7-860A-14356E9BD4E9}" dt="2024-02-23T04:56:39.643" v="3307" actId="20577"/>
          <ac:spMkLst>
            <pc:docMk/>
            <pc:sldMk cId="3769260625" sldId="305"/>
            <ac:spMk id="28" creationId="{542D979E-4F09-4928-8A11-38B89C25AC10}"/>
          </ac:spMkLst>
        </pc:spChg>
        <pc:spChg chg="add mod">
          <ac:chgData name="" userId="85f134d9dbb33a9b" providerId="LiveId" clId="{7C98873F-2C90-4CD7-860A-14356E9BD4E9}" dt="2024-02-23T04:56:46.450" v="3310" actId="20577"/>
          <ac:spMkLst>
            <pc:docMk/>
            <pc:sldMk cId="3769260625" sldId="305"/>
            <ac:spMk id="29" creationId="{925828EE-1553-49F4-A061-98DA5EDD08F2}"/>
          </ac:spMkLst>
        </pc:spChg>
        <pc:spChg chg="add mod">
          <ac:chgData name="" userId="85f134d9dbb33a9b" providerId="LiveId" clId="{7C98873F-2C90-4CD7-860A-14356E9BD4E9}" dt="2024-02-23T04:56:57.684" v="3314" actId="1076"/>
          <ac:spMkLst>
            <pc:docMk/>
            <pc:sldMk cId="3769260625" sldId="305"/>
            <ac:spMk id="30" creationId="{636A59CD-D95C-4B21-B2B9-58C2244B5E61}"/>
          </ac:spMkLst>
        </pc:spChg>
        <pc:spChg chg="add del mod">
          <ac:chgData name="" userId="85f134d9dbb33a9b" providerId="LiveId" clId="{7C98873F-2C90-4CD7-860A-14356E9BD4E9}" dt="2024-02-23T04:58:49.886" v="3342" actId="478"/>
          <ac:spMkLst>
            <pc:docMk/>
            <pc:sldMk cId="3769260625" sldId="305"/>
            <ac:spMk id="33" creationId="{B66AD6EF-CC26-4F4B-B035-AEB3D82C0A85}"/>
          </ac:spMkLst>
        </pc:spChg>
        <pc:spChg chg="add mod">
          <ac:chgData name="" userId="85f134d9dbb33a9b" providerId="LiveId" clId="{7C98873F-2C90-4CD7-860A-14356E9BD4E9}" dt="2024-02-23T04:58:40.939" v="3337" actId="1076"/>
          <ac:spMkLst>
            <pc:docMk/>
            <pc:sldMk cId="3769260625" sldId="305"/>
            <ac:spMk id="34" creationId="{8FEA473B-AE37-4C0B-A342-8A3F51EFC46B}"/>
          </ac:spMkLst>
        </pc:spChg>
        <pc:spChg chg="add mod">
          <ac:chgData name="" userId="85f134d9dbb33a9b" providerId="LiveId" clId="{7C98873F-2C90-4CD7-860A-14356E9BD4E9}" dt="2024-02-23T04:59:45.155" v="3361" actId="1076"/>
          <ac:spMkLst>
            <pc:docMk/>
            <pc:sldMk cId="3769260625" sldId="305"/>
            <ac:spMk id="37" creationId="{788DB3D7-23AA-4F35-B9D6-185BA6CD2DBA}"/>
          </ac:spMkLst>
        </pc:spChg>
        <pc:spChg chg="add mod">
          <ac:chgData name="" userId="85f134d9dbb33a9b" providerId="LiveId" clId="{7C98873F-2C90-4CD7-860A-14356E9BD4E9}" dt="2024-02-23T04:59:47.299" v="3362" actId="1076"/>
          <ac:spMkLst>
            <pc:docMk/>
            <pc:sldMk cId="3769260625" sldId="305"/>
            <ac:spMk id="38" creationId="{9E8894D2-A85C-4670-9405-22810C86176B}"/>
          </ac:spMkLst>
        </pc:spChg>
        <pc:spChg chg="add mod">
          <ac:chgData name="" userId="85f134d9dbb33a9b" providerId="LiveId" clId="{7C98873F-2C90-4CD7-860A-14356E9BD4E9}" dt="2024-02-23T04:59:51.419" v="3364" actId="1076"/>
          <ac:spMkLst>
            <pc:docMk/>
            <pc:sldMk cId="3769260625" sldId="305"/>
            <ac:spMk id="39" creationId="{5EF402F9-2C96-42E1-A883-E245D38FC7C7}"/>
          </ac:spMkLst>
        </pc:spChg>
        <pc:spChg chg="add mod">
          <ac:chgData name="" userId="85f134d9dbb33a9b" providerId="LiveId" clId="{7C98873F-2C90-4CD7-860A-14356E9BD4E9}" dt="2024-02-23T05:00:03.132" v="3366" actId="1076"/>
          <ac:spMkLst>
            <pc:docMk/>
            <pc:sldMk cId="3769260625" sldId="305"/>
            <ac:spMk id="40" creationId="{62B60000-DA0A-4676-BE3D-D04265AD41E4}"/>
          </ac:spMkLst>
        </pc:spChg>
        <pc:graphicFrameChg chg="mod modGraphic">
          <ac:chgData name="" userId="85f134d9dbb33a9b" providerId="LiveId" clId="{7C98873F-2C90-4CD7-860A-14356E9BD4E9}" dt="2024-02-23T05:06:09.346" v="3469"/>
          <ac:graphicFrameMkLst>
            <pc:docMk/>
            <pc:sldMk cId="3769260625" sldId="305"/>
            <ac:graphicFrameMk id="24" creationId="{7CC5EE66-A60C-45EE-9D5D-7A68347AD431}"/>
          </ac:graphicFrameMkLst>
        </pc:graphicFrameChg>
        <pc:picChg chg="mod ord">
          <ac:chgData name="" userId="85f134d9dbb33a9b" providerId="LiveId" clId="{7C98873F-2C90-4CD7-860A-14356E9BD4E9}" dt="2024-02-23T05:06:38.004" v="3473" actId="1076"/>
          <ac:picMkLst>
            <pc:docMk/>
            <pc:sldMk cId="3769260625" sldId="305"/>
            <ac:picMk id="6" creationId="{6D6F51C1-A836-4290-81A2-309863BA9D30}"/>
          </ac:picMkLst>
        </pc:picChg>
        <pc:picChg chg="del mod ord">
          <ac:chgData name="" userId="85f134d9dbb33a9b" providerId="LiveId" clId="{7C98873F-2C90-4CD7-860A-14356E9BD4E9}" dt="2024-02-23T04:55:17.357" v="3285" actId="478"/>
          <ac:picMkLst>
            <pc:docMk/>
            <pc:sldMk cId="3769260625" sldId="305"/>
            <ac:picMk id="8" creationId="{8848F072-FC44-41A3-82C8-B92F4BC76764}"/>
          </ac:picMkLst>
        </pc:picChg>
        <pc:picChg chg="mod ord">
          <ac:chgData name="" userId="85f134d9dbb33a9b" providerId="LiveId" clId="{7C98873F-2C90-4CD7-860A-14356E9BD4E9}" dt="2024-02-23T04:55:17.357" v="3284" actId="108"/>
          <ac:picMkLst>
            <pc:docMk/>
            <pc:sldMk cId="3769260625" sldId="305"/>
            <ac:picMk id="10" creationId="{664CDB86-7125-4818-8E68-A629343ED860}"/>
          </ac:picMkLst>
        </pc:picChg>
        <pc:picChg chg="mod">
          <ac:chgData name="" userId="85f134d9dbb33a9b" providerId="LiveId" clId="{7C98873F-2C90-4CD7-860A-14356E9BD4E9}" dt="2024-02-23T04:59:04.477" v="3349" actId="1076"/>
          <ac:picMkLst>
            <pc:docMk/>
            <pc:sldMk cId="3769260625" sldId="305"/>
            <ac:picMk id="22" creationId="{92446B1D-C20F-4175-A644-084B2D848070}"/>
          </ac:picMkLst>
        </pc:picChg>
        <pc:picChg chg="mod">
          <ac:chgData name="" userId="85f134d9dbb33a9b" providerId="LiveId" clId="{7C98873F-2C90-4CD7-860A-14356E9BD4E9}" dt="2024-02-23T05:00:34.267" v="3373" actId="1076"/>
          <ac:picMkLst>
            <pc:docMk/>
            <pc:sldMk cId="3769260625" sldId="305"/>
            <ac:picMk id="26" creationId="{92035D83-7ADB-407C-9222-4193E91F0BF7}"/>
          </ac:picMkLst>
        </pc:picChg>
        <pc:picChg chg="mod">
          <ac:chgData name="" userId="85f134d9dbb33a9b" providerId="LiveId" clId="{7C98873F-2C90-4CD7-860A-14356E9BD4E9}" dt="2024-02-23T04:53:40.774" v="3250" actId="1076"/>
          <ac:picMkLst>
            <pc:docMk/>
            <pc:sldMk cId="3769260625" sldId="305"/>
            <ac:picMk id="47" creationId="{288B5F43-9C08-46F0-995F-77D2359D30CC}"/>
          </ac:picMkLst>
        </pc:picChg>
        <pc:picChg chg="mod">
          <ac:chgData name="" userId="85f134d9dbb33a9b" providerId="LiveId" clId="{7C98873F-2C90-4CD7-860A-14356E9BD4E9}" dt="2024-02-23T04:53:42.462" v="3251" actId="1076"/>
          <ac:picMkLst>
            <pc:docMk/>
            <pc:sldMk cId="3769260625" sldId="305"/>
            <ac:picMk id="49" creationId="{205BDD4C-A852-49D7-9343-46B329392D69}"/>
          </ac:picMkLst>
        </pc:picChg>
        <pc:picChg chg="del mod">
          <ac:chgData name="" userId="85f134d9dbb33a9b" providerId="LiveId" clId="{7C98873F-2C90-4CD7-860A-14356E9BD4E9}" dt="2024-02-23T04:53:34.166" v="3249" actId="478"/>
          <ac:picMkLst>
            <pc:docMk/>
            <pc:sldMk cId="3769260625" sldId="305"/>
            <ac:picMk id="51" creationId="{83AA0A07-B850-498F-B9BB-8C9E30AA2299}"/>
          </ac:picMkLst>
        </pc:picChg>
        <pc:picChg chg="del mod">
          <ac:chgData name="" userId="85f134d9dbb33a9b" providerId="LiveId" clId="{7C98873F-2C90-4CD7-860A-14356E9BD4E9}" dt="2024-02-23T04:54:42.831" v="3270" actId="478"/>
          <ac:picMkLst>
            <pc:docMk/>
            <pc:sldMk cId="3769260625" sldId="305"/>
            <ac:picMk id="55" creationId="{BD2FEE5C-9053-451E-BB24-034B4778E806}"/>
          </ac:picMkLst>
        </pc:picChg>
        <pc:picChg chg="mod">
          <ac:chgData name="" userId="85f134d9dbb33a9b" providerId="LiveId" clId="{7C98873F-2C90-4CD7-860A-14356E9BD4E9}" dt="2024-02-23T04:53:51.148" v="3255" actId="1076"/>
          <ac:picMkLst>
            <pc:docMk/>
            <pc:sldMk cId="3769260625" sldId="305"/>
            <ac:picMk id="57" creationId="{4AA177D6-EA8B-4B87-BF78-93CBBD28F56E}"/>
          </ac:picMkLst>
        </pc:picChg>
        <pc:picChg chg="mod">
          <ac:chgData name="" userId="85f134d9dbb33a9b" providerId="LiveId" clId="{7C98873F-2C90-4CD7-860A-14356E9BD4E9}" dt="2024-02-23T04:53:46.364" v="3253" actId="1076"/>
          <ac:picMkLst>
            <pc:docMk/>
            <pc:sldMk cId="3769260625" sldId="305"/>
            <ac:picMk id="59" creationId="{DDE79403-85CF-415F-8171-5213EC7BE149}"/>
          </ac:picMkLst>
        </pc:picChg>
      </pc:sldChg>
      <pc:sldChg chg="modSp add">
        <pc:chgData name="" userId="85f134d9dbb33a9b" providerId="LiveId" clId="{7C98873F-2C90-4CD7-860A-14356E9BD4E9}" dt="2024-02-23T05:10:46.139" v="3613"/>
        <pc:sldMkLst>
          <pc:docMk/>
          <pc:sldMk cId="4085679953" sldId="306"/>
        </pc:sldMkLst>
        <pc:spChg chg="mod">
          <ac:chgData name="" userId="85f134d9dbb33a9b" providerId="LiveId" clId="{7C98873F-2C90-4CD7-860A-14356E9BD4E9}" dt="2024-02-23T05:10:46.139" v="3613"/>
          <ac:spMkLst>
            <pc:docMk/>
            <pc:sldMk cId="4085679953" sldId="306"/>
            <ac:spMk id="4" creationId="{EC063B53-CDD9-4749-8BAF-9FB2F3BECADB}"/>
          </ac:spMkLst>
        </pc:spChg>
      </pc:sldChg>
    </pc:docChg>
  </pc:docChgLst>
  <pc:docChgLst>
    <pc:chgData name="Kuan Cheng" userId="85f134d9dbb33a9b" providerId="LiveId" clId="{00874A00-9F0B-48F3-A106-ECAB12E842DE}"/>
    <pc:docChg chg="undo redo custSel addSld delSld modSld sldOrd">
      <pc:chgData name="Kuan Cheng" userId="85f134d9dbb33a9b" providerId="LiveId" clId="{00874A00-9F0B-48F3-A106-ECAB12E842DE}" dt="2024-03-01T04:37:42.264" v="2651" actId="1076"/>
      <pc:docMkLst>
        <pc:docMk/>
      </pc:docMkLst>
      <pc:sldChg chg="modSp mod">
        <pc:chgData name="Kuan Cheng" userId="85f134d9dbb33a9b" providerId="LiveId" clId="{00874A00-9F0B-48F3-A106-ECAB12E842DE}" dt="2024-03-01T01:35:14.418" v="1152" actId="27636"/>
        <pc:sldMkLst>
          <pc:docMk/>
          <pc:sldMk cId="1058802688" sldId="297"/>
        </pc:sldMkLst>
        <pc:spChg chg="mod">
          <ac:chgData name="Kuan Cheng" userId="85f134d9dbb33a9b" providerId="LiveId" clId="{00874A00-9F0B-48F3-A106-ECAB12E842DE}" dt="2024-03-01T01:35:14.418" v="1152" actId="27636"/>
          <ac:spMkLst>
            <pc:docMk/>
            <pc:sldMk cId="1058802688" sldId="297"/>
            <ac:spMk id="3" creationId="{EF12461A-4141-4999-937D-D9D43912AFD7}"/>
          </ac:spMkLst>
        </pc:spChg>
      </pc:sldChg>
      <pc:sldChg chg="addSp delSp modSp mod">
        <pc:chgData name="Kuan Cheng" userId="85f134d9dbb33a9b" providerId="LiveId" clId="{00874A00-9F0B-48F3-A106-ECAB12E842DE}" dt="2024-03-01T01:37:41.893" v="1205" actId="478"/>
        <pc:sldMkLst>
          <pc:docMk/>
          <pc:sldMk cId="1156386687" sldId="301"/>
        </pc:sldMkLst>
        <pc:spChg chg="add del">
          <ac:chgData name="Kuan Cheng" userId="85f134d9dbb33a9b" providerId="LiveId" clId="{00874A00-9F0B-48F3-A106-ECAB12E842DE}" dt="2024-03-01T01:37:41.893" v="1205" actId="478"/>
          <ac:spMkLst>
            <pc:docMk/>
            <pc:sldMk cId="1156386687" sldId="301"/>
            <ac:spMk id="2" creationId="{6F337621-77EA-4376-B85A-1719FB98AE24}"/>
          </ac:spMkLst>
        </pc:spChg>
        <pc:spChg chg="add del mod">
          <ac:chgData name="Kuan Cheng" userId="85f134d9dbb33a9b" providerId="LiveId" clId="{00874A00-9F0B-48F3-A106-ECAB12E842DE}" dt="2024-03-01T01:37:41.893" v="1205" actId="478"/>
          <ac:spMkLst>
            <pc:docMk/>
            <pc:sldMk cId="1156386687" sldId="301"/>
            <ac:spMk id="4" creationId="{71ECD629-E935-4211-6324-81797B16E8CF}"/>
          </ac:spMkLst>
        </pc:spChg>
        <pc:picChg chg="mod">
          <ac:chgData name="Kuan Cheng" userId="85f134d9dbb33a9b" providerId="LiveId" clId="{00874A00-9F0B-48F3-A106-ECAB12E842DE}" dt="2024-03-01T01:37:40.809" v="1203" actId="1076"/>
          <ac:picMkLst>
            <pc:docMk/>
            <pc:sldMk cId="1156386687" sldId="301"/>
            <ac:picMk id="7" creationId="{5E90425C-7FCA-42ED-9A41-A76FBCFC5C13}"/>
          </ac:picMkLst>
        </pc:picChg>
      </pc:sldChg>
      <pc:sldChg chg="addSp delSp modSp mod delAnim modAnim">
        <pc:chgData name="Kuan Cheng" userId="85f134d9dbb33a9b" providerId="LiveId" clId="{00874A00-9F0B-48F3-A106-ECAB12E842DE}" dt="2024-03-01T01:23:00.392" v="795"/>
        <pc:sldMkLst>
          <pc:docMk/>
          <pc:sldMk cId="2488237925" sldId="308"/>
        </pc:sldMkLst>
        <pc:spChg chg="mod">
          <ac:chgData name="Kuan Cheng" userId="85f134d9dbb33a9b" providerId="LiveId" clId="{00874A00-9F0B-48F3-A106-ECAB12E842DE}" dt="2024-03-01T00:40:51.356" v="45" actId="20577"/>
          <ac:spMkLst>
            <pc:docMk/>
            <pc:sldMk cId="2488237925" sldId="308"/>
            <ac:spMk id="2" creationId="{1DC315BD-4784-4BE0-BD71-83D13A1D9F3E}"/>
          </ac:spMkLst>
        </pc:spChg>
        <pc:spChg chg="del">
          <ac:chgData name="Kuan Cheng" userId="85f134d9dbb33a9b" providerId="LiveId" clId="{00874A00-9F0B-48F3-A106-ECAB12E842DE}" dt="2024-03-01T00:40:54.216" v="46" actId="478"/>
          <ac:spMkLst>
            <pc:docMk/>
            <pc:sldMk cId="2488237925" sldId="308"/>
            <ac:spMk id="3" creationId="{303929A8-A6FF-41DF-A847-6108E2DFBB45}"/>
          </ac:spMkLst>
        </pc:spChg>
        <pc:spChg chg="add">
          <ac:chgData name="Kuan Cheng" userId="85f134d9dbb33a9b" providerId="LiveId" clId="{00874A00-9F0B-48F3-A106-ECAB12E842DE}" dt="2024-03-01T01:23:00.392" v="795"/>
          <ac:spMkLst>
            <pc:docMk/>
            <pc:sldMk cId="2488237925" sldId="308"/>
            <ac:spMk id="54" creationId="{1E51CECA-74A3-1B9D-84F9-5C7C778242EA}"/>
          </ac:spMkLst>
        </pc:spChg>
        <pc:picChg chg="add del mod">
          <ac:chgData name="Kuan Cheng" userId="85f134d9dbb33a9b" providerId="LiveId" clId="{00874A00-9F0B-48F3-A106-ECAB12E842DE}" dt="2024-03-01T00:41:47.831" v="76" actId="478"/>
          <ac:picMkLst>
            <pc:docMk/>
            <pc:sldMk cId="2488237925" sldId="308"/>
            <ac:picMk id="4" creationId="{D914F3F2-F918-BBE9-2A39-3C398C7D39A1}"/>
          </ac:picMkLst>
        </pc:picChg>
        <pc:picChg chg="del mod ord replST">
          <ac:chgData name="Kuan Cheng" userId="85f134d9dbb33a9b" providerId="LiveId" clId="{00874A00-9F0B-48F3-A106-ECAB12E842DE}" dt="2024-03-01T00:42:00.275" v="107" actId="478"/>
          <ac:picMkLst>
            <pc:docMk/>
            <pc:sldMk cId="2488237925" sldId="308"/>
            <ac:picMk id="6" creationId="{A7D97F21-D056-546E-1AC3-5243AB77A80D}"/>
          </ac:picMkLst>
        </pc:picChg>
        <pc:picChg chg="del mod ord replST">
          <ac:chgData name="Kuan Cheng" userId="85f134d9dbb33a9b" providerId="LiveId" clId="{00874A00-9F0B-48F3-A106-ECAB12E842DE}" dt="2024-03-01T00:47:15.806" v="162" actId="478"/>
          <ac:picMkLst>
            <pc:docMk/>
            <pc:sldMk cId="2488237925" sldId="308"/>
            <ac:picMk id="8" creationId="{04D32E74-B780-BF3A-FE16-A98B1ADF3F66}"/>
          </ac:picMkLst>
        </pc:picChg>
        <pc:picChg chg="del mod replST">
          <ac:chgData name="Kuan Cheng" userId="85f134d9dbb33a9b" providerId="LiveId" clId="{00874A00-9F0B-48F3-A106-ECAB12E842DE}" dt="2024-03-01T01:07:12.060" v="408" actId="478"/>
          <ac:picMkLst>
            <pc:docMk/>
            <pc:sldMk cId="2488237925" sldId="308"/>
            <ac:picMk id="10" creationId="{A47E9608-024C-4C38-94CB-BE0864E71A63}"/>
          </ac:picMkLst>
        </pc:picChg>
        <pc:picChg chg="del mod ord replST">
          <ac:chgData name="Kuan Cheng" userId="85f134d9dbb33a9b" providerId="LiveId" clId="{00874A00-9F0B-48F3-A106-ECAB12E842DE}" dt="2024-03-01T00:47:25.188" v="191" actId="478"/>
          <ac:picMkLst>
            <pc:docMk/>
            <pc:sldMk cId="2488237925" sldId="308"/>
            <ac:picMk id="12" creationId="{D53E1E6D-A6DE-4568-044B-D1C421E8FAA5}"/>
          </ac:picMkLst>
        </pc:picChg>
        <pc:picChg chg="del mod ord replST">
          <ac:chgData name="Kuan Cheng" userId="85f134d9dbb33a9b" providerId="LiveId" clId="{00874A00-9F0B-48F3-A106-ECAB12E842DE}" dt="2024-03-01T01:06:53.352" v="375" actId="478"/>
          <ac:picMkLst>
            <pc:docMk/>
            <pc:sldMk cId="2488237925" sldId="308"/>
            <ac:picMk id="14" creationId="{ACACBE00-8923-2852-0C5D-690CAEDBB181}"/>
          </ac:picMkLst>
        </pc:picChg>
        <pc:picChg chg="del mod replST">
          <ac:chgData name="Kuan Cheng" userId="85f134d9dbb33a9b" providerId="LiveId" clId="{00874A00-9F0B-48F3-A106-ECAB12E842DE}" dt="2024-03-01T01:08:04.616" v="477" actId="478"/>
          <ac:picMkLst>
            <pc:docMk/>
            <pc:sldMk cId="2488237925" sldId="308"/>
            <ac:picMk id="16" creationId="{F492DE6D-9919-BC85-308E-D36DC559BF21}"/>
          </ac:picMkLst>
        </pc:picChg>
        <pc:picChg chg="del mod replST">
          <ac:chgData name="Kuan Cheng" userId="85f134d9dbb33a9b" providerId="LiveId" clId="{00874A00-9F0B-48F3-A106-ECAB12E842DE}" dt="2024-03-01T01:05:06.684" v="270" actId="478"/>
          <ac:picMkLst>
            <pc:docMk/>
            <pc:sldMk cId="2488237925" sldId="308"/>
            <ac:picMk id="18" creationId="{7C105B02-09CC-F1AC-7EC9-E3BD1D17D56D}"/>
          </ac:picMkLst>
        </pc:picChg>
        <pc:picChg chg="del mod ord replST">
          <ac:chgData name="Kuan Cheng" userId="85f134d9dbb33a9b" providerId="LiveId" clId="{00874A00-9F0B-48F3-A106-ECAB12E842DE}" dt="2024-03-01T01:05:34.070" v="302" actId="478"/>
          <ac:picMkLst>
            <pc:docMk/>
            <pc:sldMk cId="2488237925" sldId="308"/>
            <ac:picMk id="20" creationId="{A01D9286-3B50-5399-DA8E-2BD5E485968A}"/>
          </ac:picMkLst>
        </pc:picChg>
        <pc:picChg chg="del mod ord replST">
          <ac:chgData name="Kuan Cheng" userId="85f134d9dbb33a9b" providerId="LiveId" clId="{00874A00-9F0B-48F3-A106-ECAB12E842DE}" dt="2024-03-01T01:07:24.006" v="442" actId="478"/>
          <ac:picMkLst>
            <pc:docMk/>
            <pc:sldMk cId="2488237925" sldId="308"/>
            <ac:picMk id="22" creationId="{4F55923C-8CA2-434F-5C0D-6F1296492895}"/>
          </ac:picMkLst>
        </pc:picChg>
        <pc:picChg chg="del mod replST">
          <ac:chgData name="Kuan Cheng" userId="85f134d9dbb33a9b" providerId="LiveId" clId="{00874A00-9F0B-48F3-A106-ECAB12E842DE}" dt="2024-03-01T01:16:08.464" v="568" actId="478"/>
          <ac:picMkLst>
            <pc:docMk/>
            <pc:sldMk cId="2488237925" sldId="308"/>
            <ac:picMk id="24" creationId="{E16AE8E0-F43A-1471-8121-E930124F0854}"/>
          </ac:picMkLst>
        </pc:picChg>
        <pc:picChg chg="add del mod">
          <ac:chgData name="Kuan Cheng" userId="85f134d9dbb33a9b" providerId="LiveId" clId="{00874A00-9F0B-48F3-A106-ECAB12E842DE}" dt="2024-03-01T01:08:24.061" v="515" actId="478"/>
          <ac:picMkLst>
            <pc:docMk/>
            <pc:sldMk cId="2488237925" sldId="308"/>
            <ac:picMk id="25" creationId="{DA262F7C-2149-66B2-97DE-0CB646C30C6A}"/>
          </ac:picMkLst>
        </pc:picChg>
        <pc:picChg chg="mod ord replST">
          <ac:chgData name="Kuan Cheng" userId="85f134d9dbb33a9b" providerId="LiveId" clId="{00874A00-9F0B-48F3-A106-ECAB12E842DE}" dt="2024-03-01T01:07:15.043" v="411" actId="1076"/>
          <ac:picMkLst>
            <pc:docMk/>
            <pc:sldMk cId="2488237925" sldId="308"/>
            <ac:picMk id="27" creationId="{52F5D51A-DD8D-FF2D-9208-0AF1ECFE0BA5}"/>
          </ac:picMkLst>
        </pc:picChg>
        <pc:picChg chg="mod ord replST">
          <ac:chgData name="Kuan Cheng" userId="85f134d9dbb33a9b" providerId="LiveId" clId="{00874A00-9F0B-48F3-A106-ECAB12E842DE}" dt="2024-03-01T01:07:25.641" v="445" actId="1076"/>
          <ac:picMkLst>
            <pc:docMk/>
            <pc:sldMk cId="2488237925" sldId="308"/>
            <ac:picMk id="29" creationId="{D1894B38-568C-9D55-3E72-AE7EB8447E74}"/>
          </ac:picMkLst>
        </pc:picChg>
        <pc:picChg chg="del mod ord replST">
          <ac:chgData name="Kuan Cheng" userId="85f134d9dbb33a9b" providerId="LiveId" clId="{00874A00-9F0B-48F3-A106-ECAB12E842DE}" dt="2024-03-01T01:08:15.608" v="511" actId="478"/>
          <ac:picMkLst>
            <pc:docMk/>
            <pc:sldMk cId="2488237925" sldId="308"/>
            <ac:picMk id="31" creationId="{6C0B96D2-999F-9817-04FD-58AB81774DDF}"/>
          </ac:picMkLst>
        </pc:picChg>
        <pc:picChg chg="mod ord replST">
          <ac:chgData name="Kuan Cheng" userId="85f134d9dbb33a9b" providerId="LiveId" clId="{00874A00-9F0B-48F3-A106-ECAB12E842DE}" dt="2024-03-01T01:08:19.895" v="514" actId="1076"/>
          <ac:picMkLst>
            <pc:docMk/>
            <pc:sldMk cId="2488237925" sldId="308"/>
            <ac:picMk id="33" creationId="{60565C66-851B-BE57-A5D4-E3C8A66FC875}"/>
          </ac:picMkLst>
        </pc:picChg>
        <pc:picChg chg="del mod replST">
          <ac:chgData name="Kuan Cheng" userId="85f134d9dbb33a9b" providerId="LiveId" clId="{00874A00-9F0B-48F3-A106-ECAB12E842DE}" dt="2024-03-01T01:16:15.012" v="596" actId="478"/>
          <ac:picMkLst>
            <pc:docMk/>
            <pc:sldMk cId="2488237925" sldId="308"/>
            <ac:picMk id="35" creationId="{68370BD4-FC9B-5B75-09AC-72839BAF8598}"/>
          </ac:picMkLst>
        </pc:picChg>
        <pc:picChg chg="mod or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37" creationId="{37B6B186-7C79-083B-5630-0B5A230AB464}"/>
          </ac:picMkLst>
        </pc:picChg>
        <pc:picChg chg="del mod ord replST">
          <ac:chgData name="Kuan Cheng" userId="85f134d9dbb33a9b" providerId="LiveId" clId="{00874A00-9F0B-48F3-A106-ECAB12E842DE}" dt="2024-03-01T01:20:03.546" v="626" actId="478"/>
          <ac:picMkLst>
            <pc:docMk/>
            <pc:sldMk cId="2488237925" sldId="308"/>
            <ac:picMk id="39" creationId="{E4C1286C-8460-2D9B-E82C-299F645592FF}"/>
          </ac:picMkLst>
        </pc:picChg>
        <pc:picChg chg="del mod ord replST">
          <ac:chgData name="Kuan Cheng" userId="85f134d9dbb33a9b" providerId="LiveId" clId="{00874A00-9F0B-48F3-A106-ECAB12E842DE}" dt="2024-03-01T01:20:16.171" v="656" actId="478"/>
          <ac:picMkLst>
            <pc:docMk/>
            <pc:sldMk cId="2488237925" sldId="308"/>
            <ac:picMk id="41" creationId="{BE7B73F5-75A2-DCB3-36C7-73EFB278783B}"/>
          </ac:picMkLst>
        </pc:picChg>
        <pc:picChg chg="del mod ord replST">
          <ac:chgData name="Kuan Cheng" userId="85f134d9dbb33a9b" providerId="LiveId" clId="{00874A00-9F0B-48F3-A106-ECAB12E842DE}" dt="2024-03-01T01:20:26.380" v="686" actId="478"/>
          <ac:picMkLst>
            <pc:docMk/>
            <pc:sldMk cId="2488237925" sldId="308"/>
            <ac:picMk id="43" creationId="{5CD400E9-47D6-5BD1-A531-E4B5DB6B2C77}"/>
          </ac:picMkLst>
        </pc:picChg>
        <pc:picChg chg="del mod ord replST">
          <ac:chgData name="Kuan Cheng" userId="85f134d9dbb33a9b" providerId="LiveId" clId="{00874A00-9F0B-48F3-A106-ECAB12E842DE}" dt="2024-03-01T01:20:35.265" v="716" actId="478"/>
          <ac:picMkLst>
            <pc:docMk/>
            <pc:sldMk cId="2488237925" sldId="308"/>
            <ac:picMk id="45" creationId="{1CA23B9E-18D2-BDF7-6C5F-F225F0B9AFD0}"/>
          </ac:picMkLst>
        </pc:picChg>
        <pc:picChg chg="mod or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47" creationId="{8AB0AD01-D721-8D7B-ACD7-C4E27764617B}"/>
          </ac:picMkLst>
        </pc:picChg>
        <pc:picChg chg="mo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49" creationId="{938DEB97-6755-6E24-0B45-5406B8D4FB08}"/>
          </ac:picMkLst>
        </pc:picChg>
        <pc:picChg chg="mo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51" creationId="{D19AAD7F-B58E-DF8B-0EF0-B3935701F0EC}"/>
          </ac:picMkLst>
        </pc:picChg>
        <pc:picChg chg="mo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53" creationId="{6E18B0E5-384E-BA8F-EDEF-FC9149B3EEF5}"/>
          </ac:picMkLst>
        </pc:picChg>
      </pc:sldChg>
      <pc:sldChg chg="delSp modSp add mod ord delAnim">
        <pc:chgData name="Kuan Cheng" userId="85f134d9dbb33a9b" providerId="LiveId" clId="{00874A00-9F0B-48F3-A106-ECAB12E842DE}" dt="2024-03-01T01:06:47.068" v="374"/>
        <pc:sldMkLst>
          <pc:docMk/>
          <pc:sldMk cId="3876461583" sldId="309"/>
        </pc:sldMkLst>
        <pc:picChg chg="mod ord replST">
          <ac:chgData name="Kuan Cheng" userId="85f134d9dbb33a9b" providerId="LiveId" clId="{00874A00-9F0B-48F3-A106-ECAB12E842DE}" dt="2024-03-01T01:06:40.755" v="371" actId="962"/>
          <ac:picMkLst>
            <pc:docMk/>
            <pc:sldMk cId="3876461583" sldId="309"/>
            <ac:picMk id="4" creationId="{086A58A1-8407-04C9-6AEC-5CC843E39B39}"/>
          </ac:picMkLst>
        </pc:picChg>
        <pc:picChg chg="mod">
          <ac:chgData name="Kuan Cheng" userId="85f134d9dbb33a9b" providerId="LiveId" clId="{00874A00-9F0B-48F3-A106-ECAB12E842DE}" dt="2024-03-01T01:06:23.655" v="336" actId="1076"/>
          <ac:picMkLst>
            <pc:docMk/>
            <pc:sldMk cId="3876461583" sldId="309"/>
            <ac:picMk id="10" creationId="{A47E9608-024C-4C38-94CB-BE0864E71A63}"/>
          </ac:picMkLst>
        </pc:picChg>
        <pc:picChg chg="mod">
          <ac:chgData name="Kuan Cheng" userId="85f134d9dbb33a9b" providerId="LiveId" clId="{00874A00-9F0B-48F3-A106-ECAB12E842DE}" dt="2024-03-01T01:06:24.788" v="337" actId="1076"/>
          <ac:picMkLst>
            <pc:docMk/>
            <pc:sldMk cId="3876461583" sldId="309"/>
            <ac:picMk id="16" creationId="{F492DE6D-9919-BC85-308E-D36DC559BF21}"/>
          </ac:picMkLst>
        </pc:picChg>
        <pc:picChg chg="del mod">
          <ac:chgData name="Kuan Cheng" userId="85f134d9dbb33a9b" providerId="LiveId" clId="{00874A00-9F0B-48F3-A106-ECAB12E842DE}" dt="2024-03-01T01:06:40.755" v="369" actId="478"/>
          <ac:picMkLst>
            <pc:docMk/>
            <pc:sldMk cId="3876461583" sldId="309"/>
            <ac:picMk id="22" creationId="{4F55923C-8CA2-434F-5C0D-6F1296492895}"/>
          </ac:picMkLst>
        </pc:picChg>
        <pc:picChg chg="del mod">
          <ac:chgData name="Kuan Cheng" userId="85f134d9dbb33a9b" providerId="LiveId" clId="{00874A00-9F0B-48F3-A106-ECAB12E842DE}" dt="2024-03-01T01:06:44.147" v="372" actId="478"/>
          <ac:picMkLst>
            <pc:docMk/>
            <pc:sldMk cId="3876461583" sldId="309"/>
            <ac:picMk id="24" creationId="{E16AE8E0-F43A-1471-8121-E930124F0854}"/>
          </ac:picMkLst>
        </pc:picChg>
        <pc:picChg chg="del">
          <ac:chgData name="Kuan Cheng" userId="85f134d9dbb33a9b" providerId="LiveId" clId="{00874A00-9F0B-48F3-A106-ECAB12E842DE}" dt="2024-03-01T01:06:18.161" v="333" actId="478"/>
          <ac:picMkLst>
            <pc:docMk/>
            <pc:sldMk cId="3876461583" sldId="309"/>
            <ac:picMk id="25" creationId="{DA262F7C-2149-66B2-97DE-0CB646C30C6A}"/>
          </ac:picMkLst>
        </pc:picChg>
      </pc:sldChg>
      <pc:sldChg chg="delSp modSp add mod">
        <pc:chgData name="Kuan Cheng" userId="85f134d9dbb33a9b" providerId="LiveId" clId="{00874A00-9F0B-48F3-A106-ECAB12E842DE}" dt="2024-03-01T01:31:49.352" v="1065" actId="20577"/>
        <pc:sldMkLst>
          <pc:docMk/>
          <pc:sldMk cId="3120466302" sldId="310"/>
        </pc:sldMkLst>
        <pc:spChg chg="mod">
          <ac:chgData name="Kuan Cheng" userId="85f134d9dbb33a9b" providerId="LiveId" clId="{00874A00-9F0B-48F3-A106-ECAB12E842DE}" dt="2024-03-01T01:31:49.352" v="1065" actId="20577"/>
          <ac:spMkLst>
            <pc:docMk/>
            <pc:sldMk cId="3120466302" sldId="310"/>
            <ac:spMk id="2" creationId="{1DC315BD-4784-4BE0-BD71-83D13A1D9F3E}"/>
          </ac:spMkLst>
        </pc:spChg>
        <pc:picChg chg="mod ord replST">
          <ac:chgData name="Kuan Cheng" userId="85f134d9dbb33a9b" providerId="LiveId" clId="{00874A00-9F0B-48F3-A106-ECAB12E842DE}" dt="2024-03-01T01:26:46.923" v="985" actId="1076"/>
          <ac:picMkLst>
            <pc:docMk/>
            <pc:sldMk cId="3120466302" sldId="310"/>
            <ac:picMk id="4" creationId="{F98925F7-1955-E668-AD59-6B478356EC46}"/>
          </ac:picMkLst>
        </pc:picChg>
        <pc:picChg chg="del mod ord replST">
          <ac:chgData name="Kuan Cheng" userId="85f134d9dbb33a9b" providerId="LiveId" clId="{00874A00-9F0B-48F3-A106-ECAB12E842DE}" dt="2024-03-01T01:27:03.006" v="1017" actId="478"/>
          <ac:picMkLst>
            <pc:docMk/>
            <pc:sldMk cId="3120466302" sldId="310"/>
            <ac:picMk id="6" creationId="{1DBE6BFF-9361-64AD-034D-AECD1DEC6CA0}"/>
          </ac:picMkLst>
        </pc:picChg>
        <pc:picChg chg="del mod ord replST">
          <ac:chgData name="Kuan Cheng" userId="85f134d9dbb33a9b" providerId="LiveId" clId="{00874A00-9F0B-48F3-A106-ECAB12E842DE}" dt="2024-03-01T01:27:13.277" v="1050" actId="478"/>
          <ac:picMkLst>
            <pc:docMk/>
            <pc:sldMk cId="3120466302" sldId="310"/>
            <ac:picMk id="8" creationId="{7804A323-8934-1972-C855-258DEA509776}"/>
          </ac:picMkLst>
        </pc:picChg>
        <pc:picChg chg="mod ord replST">
          <ac:chgData name="Kuan Cheng" userId="85f134d9dbb33a9b" providerId="LiveId" clId="{00874A00-9F0B-48F3-A106-ECAB12E842DE}" dt="2024-03-01T01:24:56.591" v="929" actId="962"/>
          <ac:picMkLst>
            <pc:docMk/>
            <pc:sldMk cId="3120466302" sldId="310"/>
            <ac:picMk id="10" creationId="{8745A335-A4D5-7D37-4F7E-D0AD562C85A7}"/>
          </ac:picMkLst>
        </pc:picChg>
        <pc:picChg chg="del mod replST">
          <ac:chgData name="Kuan Cheng" userId="85f134d9dbb33a9b" providerId="LiveId" clId="{00874A00-9F0B-48F3-A106-ECAB12E842DE}" dt="2024-03-01T01:26:31.517" v="979" actId="478"/>
          <ac:picMkLst>
            <pc:docMk/>
            <pc:sldMk cId="3120466302" sldId="310"/>
            <ac:picMk id="12" creationId="{BF0651EB-F88B-E2D0-62C1-2E86EBCEB55D}"/>
          </ac:picMkLst>
        </pc:picChg>
        <pc:picChg chg="mod ord replST">
          <ac:chgData name="Kuan Cheng" userId="85f134d9dbb33a9b" providerId="LiveId" clId="{00874A00-9F0B-48F3-A106-ECAB12E842DE}" dt="2024-03-01T01:26:44.646" v="984" actId="1076"/>
          <ac:picMkLst>
            <pc:docMk/>
            <pc:sldMk cId="3120466302" sldId="310"/>
            <ac:picMk id="14" creationId="{ABD84364-E53E-98AE-45AA-262722B4580C}"/>
          </ac:picMkLst>
        </pc:picChg>
        <pc:picChg chg="mod ord replST">
          <ac:chgData name="Kuan Cheng" userId="85f134d9dbb33a9b" providerId="LiveId" clId="{00874A00-9F0B-48F3-A106-ECAB12E842DE}" dt="2024-03-01T01:27:03.006" v="1019" actId="962"/>
          <ac:picMkLst>
            <pc:docMk/>
            <pc:sldMk cId="3120466302" sldId="310"/>
            <ac:picMk id="16" creationId="{4F28371F-6854-E3B2-7711-1C4B501AE3BB}"/>
          </ac:picMkLst>
        </pc:picChg>
        <pc:picChg chg="mod ord replST">
          <ac:chgData name="Kuan Cheng" userId="85f134d9dbb33a9b" providerId="LiveId" clId="{00874A00-9F0B-48F3-A106-ECAB12E842DE}" dt="2024-03-01T01:27:13.277" v="1052" actId="962"/>
          <ac:picMkLst>
            <pc:docMk/>
            <pc:sldMk cId="3120466302" sldId="310"/>
            <ac:picMk id="18" creationId="{9AE90453-74D5-23B0-CF61-473AD1821C85}"/>
          </ac:picMkLst>
        </pc:picChg>
        <pc:picChg chg="del mod">
          <ac:chgData name="Kuan Cheng" userId="85f134d9dbb33a9b" providerId="LiveId" clId="{00874A00-9F0B-48F3-A106-ECAB12E842DE}" dt="2024-03-01T01:23:17.215" v="829" actId="478"/>
          <ac:picMkLst>
            <pc:docMk/>
            <pc:sldMk cId="3120466302" sldId="310"/>
            <ac:picMk id="29" creationId="{D1894B38-568C-9D55-3E72-AE7EB8447E74}"/>
          </ac:picMkLst>
        </pc:picChg>
        <pc:picChg chg="del mod">
          <ac:chgData name="Kuan Cheng" userId="85f134d9dbb33a9b" providerId="LiveId" clId="{00874A00-9F0B-48F3-A106-ECAB12E842DE}" dt="2024-03-01T01:24:06.995" v="863" actId="478"/>
          <ac:picMkLst>
            <pc:docMk/>
            <pc:sldMk cId="3120466302" sldId="310"/>
            <ac:picMk id="47" creationId="{8AB0AD01-D721-8D7B-ACD7-C4E27764617B}"/>
          </ac:picMkLst>
        </pc:picChg>
        <pc:picChg chg="del mod">
          <ac:chgData name="Kuan Cheng" userId="85f134d9dbb33a9b" providerId="LiveId" clId="{00874A00-9F0B-48F3-A106-ECAB12E842DE}" dt="2024-03-01T01:24:26.255" v="895" actId="478"/>
          <ac:picMkLst>
            <pc:docMk/>
            <pc:sldMk cId="3120466302" sldId="310"/>
            <ac:picMk id="49" creationId="{938DEB97-6755-6E24-0B45-5406B8D4FB08}"/>
          </ac:picMkLst>
        </pc:picChg>
        <pc:picChg chg="del mod">
          <ac:chgData name="Kuan Cheng" userId="85f134d9dbb33a9b" providerId="LiveId" clId="{00874A00-9F0B-48F3-A106-ECAB12E842DE}" dt="2024-03-01T01:24:56.591" v="927" actId="478"/>
          <ac:picMkLst>
            <pc:docMk/>
            <pc:sldMk cId="3120466302" sldId="310"/>
            <ac:picMk id="51" creationId="{D19AAD7F-B58E-DF8B-0EF0-B3935701F0EC}"/>
          </ac:picMkLst>
        </pc:picChg>
      </pc:sldChg>
      <pc:sldChg chg="delSp modSp add mod">
        <pc:chgData name="Kuan Cheng" userId="85f134d9dbb33a9b" providerId="LiveId" clId="{00874A00-9F0B-48F3-A106-ECAB12E842DE}" dt="2024-03-01T01:34:43.212" v="1127" actId="1076"/>
        <pc:sldMkLst>
          <pc:docMk/>
          <pc:sldMk cId="1933742642" sldId="311"/>
        </pc:sldMkLst>
        <pc:picChg chg="del">
          <ac:chgData name="Kuan Cheng" userId="85f134d9dbb33a9b" providerId="LiveId" clId="{00874A00-9F0B-48F3-A106-ECAB12E842DE}" dt="2024-03-01T01:32:32.789" v="1071" actId="478"/>
          <ac:picMkLst>
            <pc:docMk/>
            <pc:sldMk cId="1933742642" sldId="311"/>
            <ac:picMk id="4" creationId="{F98925F7-1955-E668-AD59-6B478356EC46}"/>
          </ac:picMkLst>
        </pc:picChg>
        <pc:picChg chg="mod replST">
          <ac:chgData name="Kuan Cheng" userId="85f134d9dbb33a9b" providerId="LiveId" clId="{00874A00-9F0B-48F3-A106-ECAB12E842DE}" dt="2024-03-01T01:33:32.144" v="1102" actId="1076"/>
          <ac:picMkLst>
            <pc:docMk/>
            <pc:sldMk cId="1933742642" sldId="311"/>
            <ac:picMk id="5" creationId="{F5A65BBD-1DB6-9208-2624-F2331EC9A051}"/>
          </ac:picMkLst>
        </pc:picChg>
        <pc:picChg chg="mod replST">
          <ac:chgData name="Kuan Cheng" userId="85f134d9dbb33a9b" providerId="LiveId" clId="{00874A00-9F0B-48F3-A106-ECAB12E842DE}" dt="2024-03-01T01:34:43.212" v="1127" actId="1076"/>
          <ac:picMkLst>
            <pc:docMk/>
            <pc:sldMk cId="1933742642" sldId="311"/>
            <ac:picMk id="7" creationId="{35A42689-4636-EF38-D4DD-EF76489CBE0C}"/>
          </ac:picMkLst>
        </pc:picChg>
        <pc:picChg chg="mod">
          <ac:chgData name="Kuan Cheng" userId="85f134d9dbb33a9b" providerId="LiveId" clId="{00874A00-9F0B-48F3-A106-ECAB12E842DE}" dt="2024-03-01T01:32:43.735" v="1074" actId="1076"/>
          <ac:picMkLst>
            <pc:docMk/>
            <pc:sldMk cId="1933742642" sldId="311"/>
            <ac:picMk id="10" creationId="{8745A335-A4D5-7D37-4F7E-D0AD562C85A7}"/>
          </ac:picMkLst>
        </pc:picChg>
        <pc:picChg chg="mod">
          <ac:chgData name="Kuan Cheng" userId="85f134d9dbb33a9b" providerId="LiveId" clId="{00874A00-9F0B-48F3-A106-ECAB12E842DE}" dt="2024-03-01T01:32:37.957" v="1072" actId="1076"/>
          <ac:picMkLst>
            <pc:docMk/>
            <pc:sldMk cId="1933742642" sldId="311"/>
            <ac:picMk id="16" creationId="{4F28371F-6854-E3B2-7711-1C4B501AE3BB}"/>
          </ac:picMkLst>
        </pc:picChg>
        <pc:picChg chg="mod">
          <ac:chgData name="Kuan Cheng" userId="85f134d9dbb33a9b" providerId="LiveId" clId="{00874A00-9F0B-48F3-A106-ECAB12E842DE}" dt="2024-03-01T01:32:48.618" v="1076" actId="1076"/>
          <ac:picMkLst>
            <pc:docMk/>
            <pc:sldMk cId="1933742642" sldId="311"/>
            <ac:picMk id="18" creationId="{9AE90453-74D5-23B0-CF61-473AD1821C85}"/>
          </ac:picMkLst>
        </pc:picChg>
        <pc:picChg chg="mod">
          <ac:chgData name="Kuan Cheng" userId="85f134d9dbb33a9b" providerId="LiveId" clId="{00874A00-9F0B-48F3-A106-ECAB12E842DE}" dt="2024-03-01T01:32:30.439" v="1070" actId="1076"/>
          <ac:picMkLst>
            <pc:docMk/>
            <pc:sldMk cId="1933742642" sldId="311"/>
            <ac:picMk id="27" creationId="{52F5D51A-DD8D-FF2D-9208-0AF1ECFE0BA5}"/>
          </ac:picMkLst>
        </pc:picChg>
        <pc:picChg chg="mod">
          <ac:chgData name="Kuan Cheng" userId="85f134d9dbb33a9b" providerId="LiveId" clId="{00874A00-9F0B-48F3-A106-ECAB12E842DE}" dt="2024-03-01T01:32:51.903" v="1077" actId="1076"/>
          <ac:picMkLst>
            <pc:docMk/>
            <pc:sldMk cId="1933742642" sldId="311"/>
            <ac:picMk id="53" creationId="{6E18B0E5-384E-BA8F-EDEF-FC9149B3EEF5}"/>
          </ac:picMkLst>
        </pc:picChg>
      </pc:sldChg>
      <pc:sldChg chg="add del">
        <pc:chgData name="Kuan Cheng" userId="85f134d9dbb33a9b" providerId="LiveId" clId="{00874A00-9F0B-48F3-A106-ECAB12E842DE}" dt="2024-03-01T01:31:56.004" v="1067"/>
        <pc:sldMkLst>
          <pc:docMk/>
          <pc:sldMk cId="2073173173" sldId="311"/>
        </pc:sldMkLst>
      </pc:sldChg>
      <pc:sldChg chg="addSp delSp modSp new mod ord modAnim">
        <pc:chgData name="Kuan Cheng" userId="85f134d9dbb33a9b" providerId="LiveId" clId="{00874A00-9F0B-48F3-A106-ECAB12E842DE}" dt="2024-03-01T01:44:22.602" v="1376" actId="20577"/>
        <pc:sldMkLst>
          <pc:docMk/>
          <pc:sldMk cId="801382700" sldId="312"/>
        </pc:sldMkLst>
        <pc:spChg chg="del mod">
          <ac:chgData name="Kuan Cheng" userId="85f134d9dbb33a9b" providerId="LiveId" clId="{00874A00-9F0B-48F3-A106-ECAB12E842DE}" dt="2024-03-01T01:38:12.909" v="1218" actId="478"/>
          <ac:spMkLst>
            <pc:docMk/>
            <pc:sldMk cId="801382700" sldId="312"/>
            <ac:spMk id="2" creationId="{4B151DE4-B4DC-A24D-4E2E-2C8BACD77E5B}"/>
          </ac:spMkLst>
        </pc:spChg>
        <pc:spChg chg="mod">
          <ac:chgData name="Kuan Cheng" userId="85f134d9dbb33a9b" providerId="LiveId" clId="{00874A00-9F0B-48F3-A106-ECAB12E842DE}" dt="2024-03-01T01:44:22.602" v="1376" actId="20577"/>
          <ac:spMkLst>
            <pc:docMk/>
            <pc:sldMk cId="801382700" sldId="312"/>
            <ac:spMk id="3" creationId="{D213627C-0506-957C-15DD-E289851B9FFE}"/>
          </ac:spMkLst>
        </pc:spChg>
        <pc:spChg chg="add del mod">
          <ac:chgData name="Kuan Cheng" userId="85f134d9dbb33a9b" providerId="LiveId" clId="{00874A00-9F0B-48F3-A106-ECAB12E842DE}" dt="2024-03-01T01:38:16.473" v="1219" actId="478"/>
          <ac:spMkLst>
            <pc:docMk/>
            <pc:sldMk cId="801382700" sldId="312"/>
            <ac:spMk id="5" creationId="{8CBF5ADC-A119-76DE-E1E5-E76695B5391F}"/>
          </ac:spMkLst>
        </pc:spChg>
        <pc:picChg chg="add mod">
          <ac:chgData name="Kuan Cheng" userId="85f134d9dbb33a9b" providerId="LiveId" clId="{00874A00-9F0B-48F3-A106-ECAB12E842DE}" dt="2024-03-01T01:38:18.776" v="1221" actId="1076"/>
          <ac:picMkLst>
            <pc:docMk/>
            <pc:sldMk cId="801382700" sldId="312"/>
            <ac:picMk id="6" creationId="{53F5E833-42E2-6E8F-9935-11BA0163ECC4}"/>
          </ac:picMkLst>
        </pc:picChg>
      </pc:sldChg>
      <pc:sldChg chg="addSp delSp modSp add mod delAnim modAnim">
        <pc:chgData name="Kuan Cheng" userId="85f134d9dbb33a9b" providerId="LiveId" clId="{00874A00-9F0B-48F3-A106-ECAB12E842DE}" dt="2024-03-01T01:37:58.470" v="1217" actId="1076"/>
        <pc:sldMkLst>
          <pc:docMk/>
          <pc:sldMk cId="1951980765" sldId="313"/>
        </pc:sldMkLst>
        <pc:spChg chg="add del">
          <ac:chgData name="Kuan Cheng" userId="85f134d9dbb33a9b" providerId="LiveId" clId="{00874A00-9F0B-48F3-A106-ECAB12E842DE}" dt="2024-03-01T01:37:45.907" v="1207" actId="478"/>
          <ac:spMkLst>
            <pc:docMk/>
            <pc:sldMk cId="1951980765" sldId="313"/>
            <ac:spMk id="2" creationId="{4B151DE4-B4DC-A24D-4E2E-2C8BACD77E5B}"/>
          </ac:spMkLst>
        </pc:spChg>
        <pc:spChg chg="mod">
          <ac:chgData name="Kuan Cheng" userId="85f134d9dbb33a9b" providerId="LiveId" clId="{00874A00-9F0B-48F3-A106-ECAB12E842DE}" dt="2024-03-01T01:37:56.607" v="1216" actId="20577"/>
          <ac:spMkLst>
            <pc:docMk/>
            <pc:sldMk cId="1951980765" sldId="313"/>
            <ac:spMk id="3" creationId="{D213627C-0506-957C-15DD-E289851B9FFE}"/>
          </ac:spMkLst>
        </pc:spChg>
        <pc:spChg chg="add del mod">
          <ac:chgData name="Kuan Cheng" userId="85f134d9dbb33a9b" providerId="LiveId" clId="{00874A00-9F0B-48F3-A106-ECAB12E842DE}" dt="2024-03-01T01:37:49.248" v="1208" actId="478"/>
          <ac:spMkLst>
            <pc:docMk/>
            <pc:sldMk cId="1951980765" sldId="313"/>
            <ac:spMk id="7" creationId="{0F61E850-9E98-2EFC-67A7-CC0E4B5837C7}"/>
          </ac:spMkLst>
        </pc:spChg>
        <pc:picChg chg="add mod">
          <ac:chgData name="Kuan Cheng" userId="85f134d9dbb33a9b" providerId="LiveId" clId="{00874A00-9F0B-48F3-A106-ECAB12E842DE}" dt="2024-03-01T01:37:58.470" v="1217" actId="1076"/>
          <ac:picMkLst>
            <pc:docMk/>
            <pc:sldMk cId="1951980765" sldId="313"/>
            <ac:picMk id="4" creationId="{578591B4-2DB3-98EC-474D-1943DDA3D65E}"/>
          </ac:picMkLst>
        </pc:picChg>
        <pc:picChg chg="add del mod">
          <ac:chgData name="Kuan Cheng" userId="85f134d9dbb33a9b" providerId="LiveId" clId="{00874A00-9F0B-48F3-A106-ECAB12E842DE}" dt="2024-03-01T01:37:54.059" v="1210" actId="478"/>
          <ac:picMkLst>
            <pc:docMk/>
            <pc:sldMk cId="1951980765" sldId="313"/>
            <ac:picMk id="5" creationId="{58899463-C251-04F7-2F4F-977B021CBD0F}"/>
          </ac:picMkLst>
        </pc:picChg>
      </pc:sldChg>
      <pc:sldChg chg="addSp delSp modSp add mod ord modAnim">
        <pc:chgData name="Kuan Cheng" userId="85f134d9dbb33a9b" providerId="LiveId" clId="{00874A00-9F0B-48F3-A106-ECAB12E842DE}" dt="2024-03-01T01:37:17.942" v="1197" actId="1076"/>
        <pc:sldMkLst>
          <pc:docMk/>
          <pc:sldMk cId="1048782299" sldId="314"/>
        </pc:sldMkLst>
        <pc:spChg chg="del">
          <ac:chgData name="Kuan Cheng" userId="85f134d9dbb33a9b" providerId="LiveId" clId="{00874A00-9F0B-48F3-A106-ECAB12E842DE}" dt="2024-03-01T01:36:50.760" v="1183" actId="478"/>
          <ac:spMkLst>
            <pc:docMk/>
            <pc:sldMk cId="1048782299" sldId="314"/>
            <ac:spMk id="2" creationId="{4B151DE4-B4DC-A24D-4E2E-2C8BACD77E5B}"/>
          </ac:spMkLst>
        </pc:spChg>
        <pc:spChg chg="mod">
          <ac:chgData name="Kuan Cheng" userId="85f134d9dbb33a9b" providerId="LiveId" clId="{00874A00-9F0B-48F3-A106-ECAB12E842DE}" dt="2024-03-01T01:36:47.711" v="1182" actId="20577"/>
          <ac:spMkLst>
            <pc:docMk/>
            <pc:sldMk cId="1048782299" sldId="314"/>
            <ac:spMk id="3" creationId="{D213627C-0506-957C-15DD-E289851B9FFE}"/>
          </ac:spMkLst>
        </pc:spChg>
        <pc:spChg chg="add del mod">
          <ac:chgData name="Kuan Cheng" userId="85f134d9dbb33a9b" providerId="LiveId" clId="{00874A00-9F0B-48F3-A106-ECAB12E842DE}" dt="2024-03-01T01:36:54.726" v="1186" actId="478"/>
          <ac:spMkLst>
            <pc:docMk/>
            <pc:sldMk cId="1048782299" sldId="314"/>
            <ac:spMk id="5" creationId="{937FC348-FD05-23BB-38CD-8472CF11D553}"/>
          </ac:spMkLst>
        </pc:spChg>
        <pc:picChg chg="add mod">
          <ac:chgData name="Kuan Cheng" userId="85f134d9dbb33a9b" providerId="LiveId" clId="{00874A00-9F0B-48F3-A106-ECAB12E842DE}" dt="2024-03-01T01:37:17.942" v="1197" actId="1076"/>
          <ac:picMkLst>
            <pc:docMk/>
            <pc:sldMk cId="1048782299" sldId="314"/>
            <ac:picMk id="6" creationId="{FDA48B9F-8381-F056-79A1-247625C13062}"/>
          </ac:picMkLst>
        </pc:picChg>
        <pc:picChg chg="add mod">
          <ac:chgData name="Kuan Cheng" userId="85f134d9dbb33a9b" providerId="LiveId" clId="{00874A00-9F0B-48F3-A106-ECAB12E842DE}" dt="2024-03-01T01:37:08.459" v="1191" actId="1076"/>
          <ac:picMkLst>
            <pc:docMk/>
            <pc:sldMk cId="1048782299" sldId="314"/>
            <ac:picMk id="7" creationId="{B901A7C9-5FE8-2817-3981-44D1BA0C45AB}"/>
          </ac:picMkLst>
        </pc:picChg>
        <pc:picChg chg="add mod">
          <ac:chgData name="Kuan Cheng" userId="85f134d9dbb33a9b" providerId="LiveId" clId="{00874A00-9F0B-48F3-A106-ECAB12E842DE}" dt="2024-03-01T01:37:16.024" v="1196" actId="1076"/>
          <ac:picMkLst>
            <pc:docMk/>
            <pc:sldMk cId="1048782299" sldId="314"/>
            <ac:picMk id="8" creationId="{1485E831-B677-DA7B-DE02-813FD5F3E899}"/>
          </ac:picMkLst>
        </pc:picChg>
      </pc:sldChg>
      <pc:sldChg chg="modSp add mod">
        <pc:chgData name="Kuan Cheng" userId="85f134d9dbb33a9b" providerId="LiveId" clId="{00874A00-9F0B-48F3-A106-ECAB12E842DE}" dt="2024-03-01T01:45:20.184" v="1426" actId="20577"/>
        <pc:sldMkLst>
          <pc:docMk/>
          <pc:sldMk cId="3211048267" sldId="315"/>
        </pc:sldMkLst>
        <pc:spChg chg="mod">
          <ac:chgData name="Kuan Cheng" userId="85f134d9dbb33a9b" providerId="LiveId" clId="{00874A00-9F0B-48F3-A106-ECAB12E842DE}" dt="2024-03-01T01:45:20.184" v="1426" actId="20577"/>
          <ac:spMkLst>
            <pc:docMk/>
            <pc:sldMk cId="3211048267" sldId="315"/>
            <ac:spMk id="4" creationId="{EC063B53-CDD9-4749-8BAF-9FB2F3BECADB}"/>
          </ac:spMkLst>
        </pc:spChg>
      </pc:sldChg>
      <pc:sldChg chg="addSp delSp modSp new mod ord">
        <pc:chgData name="Kuan Cheng" userId="85f134d9dbb33a9b" providerId="LiveId" clId="{00874A00-9F0B-48F3-A106-ECAB12E842DE}" dt="2024-03-01T04:32:50.392" v="2426" actId="20578"/>
        <pc:sldMkLst>
          <pc:docMk/>
          <pc:sldMk cId="4123038738" sldId="316"/>
        </pc:sldMkLst>
        <pc:spChg chg="mod">
          <ac:chgData name="Kuan Cheng" userId="85f134d9dbb33a9b" providerId="LiveId" clId="{00874A00-9F0B-48F3-A106-ECAB12E842DE}" dt="2024-03-01T01:45:45.986" v="1446" actId="20577"/>
          <ac:spMkLst>
            <pc:docMk/>
            <pc:sldMk cId="4123038738" sldId="316"/>
            <ac:spMk id="2" creationId="{BD807777-7746-9FB8-FEA0-C35F84CA8A2F}"/>
          </ac:spMkLst>
        </pc:spChg>
        <pc:spChg chg="del">
          <ac:chgData name="Kuan Cheng" userId="85f134d9dbb33a9b" providerId="LiveId" clId="{00874A00-9F0B-48F3-A106-ECAB12E842DE}" dt="2024-03-01T01:45:51.119" v="1447" actId="478"/>
          <ac:spMkLst>
            <pc:docMk/>
            <pc:sldMk cId="4123038738" sldId="316"/>
            <ac:spMk id="3" creationId="{E785EE77-DEAD-1EAC-9EC2-888D53FE2024}"/>
          </ac:spMkLst>
        </pc:spChg>
        <pc:spChg chg="add del">
          <ac:chgData name="Kuan Cheng" userId="85f134d9dbb33a9b" providerId="LiveId" clId="{00874A00-9F0B-48F3-A106-ECAB12E842DE}" dt="2024-03-01T03:56:48.702" v="1936" actId="22"/>
          <ac:spMkLst>
            <pc:docMk/>
            <pc:sldMk cId="4123038738" sldId="316"/>
            <ac:spMk id="38" creationId="{015557D1-6DEB-3D80-DFAD-9B24EABC5805}"/>
          </ac:spMkLst>
        </pc:spChg>
        <pc:picChg chg="del mod replST">
          <ac:chgData name="Kuan Cheng" userId="85f134d9dbb33a9b" providerId="LiveId" clId="{00874A00-9F0B-48F3-A106-ECAB12E842DE}" dt="2024-03-01T03:50:10.738" v="1500" actId="478"/>
          <ac:picMkLst>
            <pc:docMk/>
            <pc:sldMk cId="4123038738" sldId="316"/>
            <ac:picMk id="4" creationId="{313F46FA-10C4-77C7-C0D9-C6EEA2F2780B}"/>
          </ac:picMkLst>
        </pc:picChg>
        <pc:picChg chg="mod ord replST">
          <ac:chgData name="Kuan Cheng" userId="85f134d9dbb33a9b" providerId="LiveId" clId="{00874A00-9F0B-48F3-A106-ECAB12E842DE}" dt="2024-03-01T03:50:10.738" v="1502" actId="962"/>
          <ac:picMkLst>
            <pc:docMk/>
            <pc:sldMk cId="4123038738" sldId="316"/>
            <ac:picMk id="6" creationId="{CA740760-7574-3CB1-8615-CDC82EBA6CC2}"/>
          </ac:picMkLst>
        </pc:picChg>
        <pc:picChg chg="del mod replST">
          <ac:chgData name="Kuan Cheng" userId="85f134d9dbb33a9b" providerId="LiveId" clId="{00874A00-9F0B-48F3-A106-ECAB12E842DE}" dt="2024-03-01T03:51:00.530" v="1579" actId="478"/>
          <ac:picMkLst>
            <pc:docMk/>
            <pc:sldMk cId="4123038738" sldId="316"/>
            <ac:picMk id="8" creationId="{D42C8755-EF09-7975-6701-09735F2A67E7}"/>
          </ac:picMkLst>
        </pc:picChg>
        <pc:picChg chg="del mod replST">
          <ac:chgData name="Kuan Cheng" userId="85f134d9dbb33a9b" providerId="LiveId" clId="{00874A00-9F0B-48F3-A106-ECAB12E842DE}" dt="2024-03-01T03:52:47.810" v="1782" actId="478"/>
          <ac:picMkLst>
            <pc:docMk/>
            <pc:sldMk cId="4123038738" sldId="316"/>
            <ac:picMk id="10" creationId="{8C9ABEC7-EEBC-9654-0334-CA84828E5229}"/>
          </ac:picMkLst>
        </pc:picChg>
        <pc:picChg chg="del mod ord replST">
          <ac:chgData name="Kuan Cheng" userId="85f134d9dbb33a9b" providerId="LiveId" clId="{00874A00-9F0B-48F3-A106-ECAB12E842DE}" dt="2024-03-01T03:52:38.992" v="1749" actId="478"/>
          <ac:picMkLst>
            <pc:docMk/>
            <pc:sldMk cId="4123038738" sldId="316"/>
            <ac:picMk id="12" creationId="{2D81AEA9-CF92-841D-BFDD-808B1F84DF03}"/>
          </ac:picMkLst>
        </pc:picChg>
        <pc:picChg chg="del mod replST">
          <ac:chgData name="Kuan Cheng" userId="85f134d9dbb33a9b" providerId="LiveId" clId="{00874A00-9F0B-48F3-A106-ECAB12E842DE}" dt="2024-03-01T03:52:53.487" v="1814" actId="478"/>
          <ac:picMkLst>
            <pc:docMk/>
            <pc:sldMk cId="4123038738" sldId="316"/>
            <ac:picMk id="14" creationId="{4FE34C9C-6183-6DFC-B67A-14F00CBA7C7F}"/>
          </ac:picMkLst>
        </pc:picChg>
        <pc:picChg chg="del mod replST">
          <ac:chgData name="Kuan Cheng" userId="85f134d9dbb33a9b" providerId="LiveId" clId="{00874A00-9F0B-48F3-A106-ECAB12E842DE}" dt="2024-03-01T03:52:28.464" v="1715" actId="478"/>
          <ac:picMkLst>
            <pc:docMk/>
            <pc:sldMk cId="4123038738" sldId="316"/>
            <ac:picMk id="16" creationId="{F5A1DFAC-6FFA-6359-C095-81D82ACCD537}"/>
          </ac:picMkLst>
        </pc:picChg>
        <pc:picChg chg="del mod replST">
          <ac:chgData name="Kuan Cheng" userId="85f134d9dbb33a9b" providerId="LiveId" clId="{00874A00-9F0B-48F3-A106-ECAB12E842DE}" dt="2024-03-01T03:52:18.677" v="1684" actId="478"/>
          <ac:picMkLst>
            <pc:docMk/>
            <pc:sldMk cId="4123038738" sldId="316"/>
            <ac:picMk id="18" creationId="{30DCD359-5C36-B4A6-EC84-3BF67C35768B}"/>
          </ac:picMkLst>
        </pc:picChg>
        <pc:picChg chg="mod ord replST">
          <ac:chgData name="Kuan Cheng" userId="85f134d9dbb33a9b" providerId="LiveId" clId="{00874A00-9F0B-48F3-A106-ECAB12E842DE}" dt="2024-03-01T03:56:22.091" v="1929" actId="1076"/>
          <ac:picMkLst>
            <pc:docMk/>
            <pc:sldMk cId="4123038738" sldId="316"/>
            <ac:picMk id="20" creationId="{0D1D63D9-11C7-401D-8744-EBA64E5D5585}"/>
          </ac:picMkLst>
        </pc:picChg>
        <pc:picChg chg="del mod ord replST">
          <ac:chgData name="Kuan Cheng" userId="85f134d9dbb33a9b" providerId="LiveId" clId="{00874A00-9F0B-48F3-A106-ECAB12E842DE}" dt="2024-03-01T03:53:30.302" v="1871" actId="478"/>
          <ac:picMkLst>
            <pc:docMk/>
            <pc:sldMk cId="4123038738" sldId="316"/>
            <ac:picMk id="22" creationId="{DC9179BF-307B-A634-9EC9-2782DABDB548}"/>
          </ac:picMkLst>
        </pc:picChg>
        <pc:picChg chg="mod ord replST">
          <ac:chgData name="Kuan Cheng" userId="85f134d9dbb33a9b" providerId="LiveId" clId="{00874A00-9F0B-48F3-A106-ECAB12E842DE}" dt="2024-03-01T03:52:38.992" v="1751" actId="962"/>
          <ac:picMkLst>
            <pc:docMk/>
            <pc:sldMk cId="4123038738" sldId="316"/>
            <ac:picMk id="24" creationId="{87F0C923-86A0-11F6-F6D0-F0AC6EBC15F7}"/>
          </ac:picMkLst>
        </pc:picChg>
        <pc:picChg chg="mod ord replST">
          <ac:chgData name="Kuan Cheng" userId="85f134d9dbb33a9b" providerId="LiveId" clId="{00874A00-9F0B-48F3-A106-ECAB12E842DE}" dt="2024-03-01T03:52:47.810" v="1784" actId="962"/>
          <ac:picMkLst>
            <pc:docMk/>
            <pc:sldMk cId="4123038738" sldId="316"/>
            <ac:picMk id="26" creationId="{6D1FB503-3450-6AC1-4203-2BED14B2513F}"/>
          </ac:picMkLst>
        </pc:picChg>
        <pc:picChg chg="mod ord replST">
          <ac:chgData name="Kuan Cheng" userId="85f134d9dbb33a9b" providerId="LiveId" clId="{00874A00-9F0B-48F3-A106-ECAB12E842DE}" dt="2024-03-01T03:52:53.487" v="1816" actId="962"/>
          <ac:picMkLst>
            <pc:docMk/>
            <pc:sldMk cId="4123038738" sldId="316"/>
            <ac:picMk id="28" creationId="{4E52C712-92DA-A97A-3058-19A24CB2DB53}"/>
          </ac:picMkLst>
        </pc:picChg>
        <pc:picChg chg="mod replST">
          <ac:chgData name="Kuan Cheng" userId="85f134d9dbb33a9b" providerId="LiveId" clId="{00874A00-9F0B-48F3-A106-ECAB12E842DE}" dt="2024-03-01T03:56:29.330" v="1933" actId="1076"/>
          <ac:picMkLst>
            <pc:docMk/>
            <pc:sldMk cId="4123038738" sldId="316"/>
            <ac:picMk id="30" creationId="{05B0BD18-802A-77F4-1130-4014C0805709}"/>
          </ac:picMkLst>
        </pc:picChg>
        <pc:picChg chg="mod ord replST">
          <ac:chgData name="Kuan Cheng" userId="85f134d9dbb33a9b" providerId="LiveId" clId="{00874A00-9F0B-48F3-A106-ECAB12E842DE}" dt="2024-03-01T03:56:23.056" v="1930" actId="1076"/>
          <ac:picMkLst>
            <pc:docMk/>
            <pc:sldMk cId="4123038738" sldId="316"/>
            <ac:picMk id="32" creationId="{2631610D-A4B5-41F9-1A69-72902CCA4296}"/>
          </ac:picMkLst>
        </pc:picChg>
        <pc:picChg chg="mod replST">
          <ac:chgData name="Kuan Cheng" userId="85f134d9dbb33a9b" providerId="LiveId" clId="{00874A00-9F0B-48F3-A106-ECAB12E842DE}" dt="2024-03-01T03:56:27.858" v="1932" actId="1076"/>
          <ac:picMkLst>
            <pc:docMk/>
            <pc:sldMk cId="4123038738" sldId="316"/>
            <ac:picMk id="34" creationId="{1D5A7BE2-B7D0-99BA-88C2-F37C31BA6C5A}"/>
          </ac:picMkLst>
        </pc:picChg>
        <pc:picChg chg="mod replST">
          <ac:chgData name="Kuan Cheng" userId="85f134d9dbb33a9b" providerId="LiveId" clId="{00874A00-9F0B-48F3-A106-ECAB12E842DE}" dt="2024-03-01T03:56:30.562" v="1934" actId="1076"/>
          <ac:picMkLst>
            <pc:docMk/>
            <pc:sldMk cId="4123038738" sldId="316"/>
            <ac:picMk id="36" creationId="{E9AD2ED0-610C-A76C-EF9E-236C2D35DE15}"/>
          </ac:picMkLst>
        </pc:picChg>
      </pc:sldChg>
      <pc:sldChg chg="addSp delSp modSp add mod modAnim">
        <pc:chgData name="Kuan Cheng" userId="85f134d9dbb33a9b" providerId="LiveId" clId="{00874A00-9F0B-48F3-A106-ECAB12E842DE}" dt="2024-03-01T04:07:57.599" v="2081"/>
        <pc:sldMkLst>
          <pc:docMk/>
          <pc:sldMk cId="1210738226" sldId="317"/>
        </pc:sldMkLst>
        <pc:spChg chg="mod">
          <ac:chgData name="Kuan Cheng" userId="85f134d9dbb33a9b" providerId="LiveId" clId="{00874A00-9F0B-48F3-A106-ECAB12E842DE}" dt="2024-03-01T03:56:58.939" v="1959" actId="20577"/>
          <ac:spMkLst>
            <pc:docMk/>
            <pc:sldMk cId="1210738226" sldId="317"/>
            <ac:spMk id="2" creationId="{BD807777-7746-9FB8-FEA0-C35F84CA8A2F}"/>
          </ac:spMkLst>
        </pc:spChg>
        <pc:picChg chg="add del mod">
          <ac:chgData name="Kuan Cheng" userId="85f134d9dbb33a9b" providerId="LiveId" clId="{00874A00-9F0B-48F3-A106-ECAB12E842DE}" dt="2024-03-01T03:57:46.770" v="1990" actId="478"/>
          <ac:picMkLst>
            <pc:docMk/>
            <pc:sldMk cId="1210738226" sldId="317"/>
            <ac:picMk id="3" creationId="{6C38E4A9-E45A-E86F-56CA-0AF36B6E32CF}"/>
          </ac:picMkLst>
        </pc:picChg>
        <pc:picChg chg="mod ord replST">
          <ac:chgData name="Kuan Cheng" userId="85f134d9dbb33a9b" providerId="LiveId" clId="{00874A00-9F0B-48F3-A106-ECAB12E842DE}" dt="2024-03-01T03:57:46.783" v="1992" actId="962"/>
          <ac:picMkLst>
            <pc:docMk/>
            <pc:sldMk cId="1210738226" sldId="317"/>
            <ac:picMk id="5" creationId="{DB47BA7C-B637-3FE0-CB6B-42311CA877BF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6" creationId="{CA740760-7574-3CB1-8615-CDC82EBA6CC2}"/>
          </ac:picMkLst>
        </pc:picChg>
        <pc:picChg chg="del mod replST">
          <ac:chgData name="Kuan Cheng" userId="85f134d9dbb33a9b" providerId="LiveId" clId="{00874A00-9F0B-48F3-A106-ECAB12E842DE}" dt="2024-03-01T04:07:52.530" v="2078" actId="478"/>
          <ac:picMkLst>
            <pc:docMk/>
            <pc:sldMk cId="1210738226" sldId="317"/>
            <ac:picMk id="8" creationId="{1F381C7D-B909-C04D-A710-B4B36E7CEABC}"/>
          </ac:picMkLst>
        </pc:picChg>
        <pc:picChg chg="add del mod">
          <ac:chgData name="Kuan Cheng" userId="85f134d9dbb33a9b" providerId="LiveId" clId="{00874A00-9F0B-48F3-A106-ECAB12E842DE}" dt="2024-03-01T04:07:45.058" v="2047" actId="478"/>
          <ac:picMkLst>
            <pc:docMk/>
            <pc:sldMk cId="1210738226" sldId="317"/>
            <ac:picMk id="9" creationId="{B880FD12-FA3A-8BDB-AFAB-08989C45F3E5}"/>
          </ac:picMkLst>
        </pc:picChg>
        <pc:picChg chg="mod ord replST">
          <ac:chgData name="Kuan Cheng" userId="85f134d9dbb33a9b" providerId="LiveId" clId="{00874A00-9F0B-48F3-A106-ECAB12E842DE}" dt="2024-03-01T04:07:45.058" v="2049" actId="962"/>
          <ac:picMkLst>
            <pc:docMk/>
            <pc:sldMk cId="1210738226" sldId="317"/>
            <ac:picMk id="11" creationId="{C5C4E1A9-3A55-196C-20DD-786F9D1BA3A2}"/>
          </ac:picMkLst>
        </pc:picChg>
        <pc:picChg chg="mod ord replST">
          <ac:chgData name="Kuan Cheng" userId="85f134d9dbb33a9b" providerId="LiveId" clId="{00874A00-9F0B-48F3-A106-ECAB12E842DE}" dt="2024-03-01T04:07:52.530" v="2080" actId="962"/>
          <ac:picMkLst>
            <pc:docMk/>
            <pc:sldMk cId="1210738226" sldId="317"/>
            <ac:picMk id="13" creationId="{5EC514F6-6126-D0BC-37A4-6A27FDFD1104}"/>
          </ac:picMkLst>
        </pc:picChg>
        <pc:picChg chg="add mod">
          <ac:chgData name="Kuan Cheng" userId="85f134d9dbb33a9b" providerId="LiveId" clId="{00874A00-9F0B-48F3-A106-ECAB12E842DE}" dt="2024-03-01T04:07:57.599" v="2081"/>
          <ac:picMkLst>
            <pc:docMk/>
            <pc:sldMk cId="1210738226" sldId="317"/>
            <ac:picMk id="14" creationId="{681BB20F-225A-A0F9-EB54-91E0B18285E4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20" creationId="{0D1D63D9-11C7-401D-8744-EBA64E5D5585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24" creationId="{87F0C923-86A0-11F6-F6D0-F0AC6EBC15F7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26" creationId="{6D1FB503-3450-6AC1-4203-2BED14B2513F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28" creationId="{4E52C712-92DA-A97A-3058-19A24CB2DB53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30" creationId="{05B0BD18-802A-77F4-1130-4014C0805709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32" creationId="{2631610D-A4B5-41F9-1A69-72902CCA4296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34" creationId="{1D5A7BE2-B7D0-99BA-88C2-F37C31BA6C5A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36" creationId="{E9AD2ED0-610C-A76C-EF9E-236C2D35DE15}"/>
          </ac:picMkLst>
        </pc:picChg>
      </pc:sldChg>
      <pc:sldChg chg="delSp modSp add mod delAnim">
        <pc:chgData name="Kuan Cheng" userId="85f134d9dbb33a9b" providerId="LiveId" clId="{00874A00-9F0B-48F3-A106-ECAB12E842DE}" dt="2024-03-01T04:08:28.571" v="2116" actId="1076"/>
        <pc:sldMkLst>
          <pc:docMk/>
          <pc:sldMk cId="278360442" sldId="318"/>
        </pc:sldMkLst>
        <pc:picChg chg="mod replST">
          <ac:chgData name="Kuan Cheng" userId="85f134d9dbb33a9b" providerId="LiveId" clId="{00874A00-9F0B-48F3-A106-ECAB12E842DE}" dt="2024-03-01T04:08:28.571" v="2116" actId="1076"/>
          <ac:picMkLst>
            <pc:docMk/>
            <pc:sldMk cId="278360442" sldId="318"/>
            <ac:picMk id="4" creationId="{25E72902-2446-7976-6998-1D904CCD4526}"/>
          </ac:picMkLst>
        </pc:picChg>
        <pc:picChg chg="del">
          <ac:chgData name="Kuan Cheng" userId="85f134d9dbb33a9b" providerId="LiveId" clId="{00874A00-9F0B-48F3-A106-ECAB12E842DE}" dt="2024-03-01T04:08:02.804" v="2083" actId="478"/>
          <ac:picMkLst>
            <pc:docMk/>
            <pc:sldMk cId="278360442" sldId="318"/>
            <ac:picMk id="5" creationId="{DB47BA7C-B637-3FE0-CB6B-42311CA877BF}"/>
          </ac:picMkLst>
        </pc:picChg>
        <pc:picChg chg="del">
          <ac:chgData name="Kuan Cheng" userId="85f134d9dbb33a9b" providerId="LiveId" clId="{00874A00-9F0B-48F3-A106-ECAB12E842DE}" dt="2024-03-01T04:08:06.047" v="2085" actId="478"/>
          <ac:picMkLst>
            <pc:docMk/>
            <pc:sldMk cId="278360442" sldId="318"/>
            <ac:picMk id="11" creationId="{C5C4E1A9-3A55-196C-20DD-786F9D1BA3A2}"/>
          </ac:picMkLst>
        </pc:picChg>
        <pc:picChg chg="mod">
          <ac:chgData name="Kuan Cheng" userId="85f134d9dbb33a9b" providerId="LiveId" clId="{00874A00-9F0B-48F3-A106-ECAB12E842DE}" dt="2024-03-01T04:08:04.610" v="2084" actId="1076"/>
          <ac:picMkLst>
            <pc:docMk/>
            <pc:sldMk cId="278360442" sldId="318"/>
            <ac:picMk id="13" creationId="{5EC514F6-6126-D0BC-37A4-6A27FDFD1104}"/>
          </ac:picMkLst>
        </pc:picChg>
      </pc:sldChg>
      <pc:sldChg chg="addSp delSp modSp add mod ord delAnim">
        <pc:chgData name="Kuan Cheng" userId="85f134d9dbb33a9b" providerId="LiveId" clId="{00874A00-9F0B-48F3-A106-ECAB12E842DE}" dt="2024-03-01T04:08:32.560" v="2120" actId="1076"/>
        <pc:sldMkLst>
          <pc:docMk/>
          <pc:sldMk cId="1361412456" sldId="319"/>
        </pc:sldMkLst>
        <pc:picChg chg="add mod">
          <ac:chgData name="Kuan Cheng" userId="85f134d9dbb33a9b" providerId="LiveId" clId="{00874A00-9F0B-48F3-A106-ECAB12E842DE}" dt="2024-03-01T04:08:32.560" v="2120" actId="1076"/>
          <ac:picMkLst>
            <pc:docMk/>
            <pc:sldMk cId="1361412456" sldId="319"/>
            <ac:picMk id="3" creationId="{FA17C39E-7520-6181-92B3-C6E442134332}"/>
          </ac:picMkLst>
        </pc:picChg>
        <pc:picChg chg="del">
          <ac:chgData name="Kuan Cheng" userId="85f134d9dbb33a9b" providerId="LiveId" clId="{00874A00-9F0B-48F3-A106-ECAB12E842DE}" dt="2024-03-01T04:08:13.432" v="2090" actId="478"/>
          <ac:picMkLst>
            <pc:docMk/>
            <pc:sldMk cId="1361412456" sldId="319"/>
            <ac:picMk id="5" creationId="{DB47BA7C-B637-3FE0-CB6B-42311CA877BF}"/>
          </ac:picMkLst>
        </pc:picChg>
        <pc:picChg chg="mod">
          <ac:chgData name="Kuan Cheng" userId="85f134d9dbb33a9b" providerId="LiveId" clId="{00874A00-9F0B-48F3-A106-ECAB12E842DE}" dt="2024-03-01T04:08:15.507" v="2091" actId="1076"/>
          <ac:picMkLst>
            <pc:docMk/>
            <pc:sldMk cId="1361412456" sldId="319"/>
            <ac:picMk id="11" creationId="{C5C4E1A9-3A55-196C-20DD-786F9D1BA3A2}"/>
          </ac:picMkLst>
        </pc:picChg>
        <pc:picChg chg="del">
          <ac:chgData name="Kuan Cheng" userId="85f134d9dbb33a9b" providerId="LiveId" clId="{00874A00-9F0B-48F3-A106-ECAB12E842DE}" dt="2024-03-01T04:08:12.894" v="2089" actId="478"/>
          <ac:picMkLst>
            <pc:docMk/>
            <pc:sldMk cId="1361412456" sldId="319"/>
            <ac:picMk id="13" creationId="{5EC514F6-6126-D0BC-37A4-6A27FDFD1104}"/>
          </ac:picMkLst>
        </pc:picChg>
      </pc:sldChg>
      <pc:sldChg chg="add">
        <pc:chgData name="Kuan Cheng" userId="85f134d9dbb33a9b" providerId="LiveId" clId="{00874A00-9F0B-48F3-A106-ECAB12E842DE}" dt="2024-03-01T04:26:36.052" v="2121"/>
        <pc:sldMkLst>
          <pc:docMk/>
          <pc:sldMk cId="2346782952" sldId="320"/>
        </pc:sldMkLst>
      </pc:sldChg>
      <pc:sldChg chg="delSp modSp new mod">
        <pc:chgData name="Kuan Cheng" userId="85f134d9dbb33a9b" providerId="LiveId" clId="{00874A00-9F0B-48F3-A106-ECAB12E842DE}" dt="2024-03-01T04:30:14.249" v="2326" actId="1076"/>
        <pc:sldMkLst>
          <pc:docMk/>
          <pc:sldMk cId="4263612289" sldId="321"/>
        </pc:sldMkLst>
        <pc:spChg chg="mod">
          <ac:chgData name="Kuan Cheng" userId="85f134d9dbb33a9b" providerId="LiveId" clId="{00874A00-9F0B-48F3-A106-ECAB12E842DE}" dt="2024-03-01T04:26:49.431" v="2148" actId="20577"/>
          <ac:spMkLst>
            <pc:docMk/>
            <pc:sldMk cId="4263612289" sldId="321"/>
            <ac:spMk id="2" creationId="{52D0EC22-E828-43BD-4C81-5E1B2BF14FF6}"/>
          </ac:spMkLst>
        </pc:spChg>
        <pc:spChg chg="mod">
          <ac:chgData name="Kuan Cheng" userId="85f134d9dbb33a9b" providerId="LiveId" clId="{00874A00-9F0B-48F3-A106-ECAB12E842DE}" dt="2024-03-01T04:30:08.559" v="2325" actId="20577"/>
          <ac:spMkLst>
            <pc:docMk/>
            <pc:sldMk cId="4263612289" sldId="321"/>
            <ac:spMk id="3" creationId="{0CCFE133-8C49-4BBC-EFFF-83D36390D095}"/>
          </ac:spMkLst>
        </pc:spChg>
        <pc:picChg chg="del mod replST">
          <ac:chgData name="Kuan Cheng" userId="85f134d9dbb33a9b" providerId="LiveId" clId="{00874A00-9F0B-48F3-A106-ECAB12E842DE}" dt="2024-03-01T04:28:14.911" v="2231" actId="478"/>
          <ac:picMkLst>
            <pc:docMk/>
            <pc:sldMk cId="4263612289" sldId="321"/>
            <ac:picMk id="5" creationId="{0A1384D8-F42A-5531-C2A2-B1A003C1EB24}"/>
          </ac:picMkLst>
        </pc:picChg>
        <pc:picChg chg="mod ord replST">
          <ac:chgData name="Kuan Cheng" userId="85f134d9dbb33a9b" providerId="LiveId" clId="{00874A00-9F0B-48F3-A106-ECAB12E842DE}" dt="2024-03-01T04:30:14.249" v="2326" actId="1076"/>
          <ac:picMkLst>
            <pc:docMk/>
            <pc:sldMk cId="4263612289" sldId="321"/>
            <ac:picMk id="7" creationId="{8682400C-F86A-96E3-144B-E54F6A0A0A32}"/>
          </ac:picMkLst>
        </pc:picChg>
        <pc:picChg chg="mod replST">
          <ac:chgData name="Kuan Cheng" userId="85f134d9dbb33a9b" providerId="LiveId" clId="{00874A00-9F0B-48F3-A106-ECAB12E842DE}" dt="2024-03-01T04:30:14.249" v="2326" actId="1076"/>
          <ac:picMkLst>
            <pc:docMk/>
            <pc:sldMk cId="4263612289" sldId="321"/>
            <ac:picMk id="9" creationId="{15955D2D-27D5-DA0A-08BB-A6C5DCD72443}"/>
          </ac:picMkLst>
        </pc:picChg>
        <pc:picChg chg="mod replST">
          <ac:chgData name="Kuan Cheng" userId="85f134d9dbb33a9b" providerId="LiveId" clId="{00874A00-9F0B-48F3-A106-ECAB12E842DE}" dt="2024-03-01T04:30:14.249" v="2326" actId="1076"/>
          <ac:picMkLst>
            <pc:docMk/>
            <pc:sldMk cId="4263612289" sldId="321"/>
            <ac:picMk id="11" creationId="{C007405C-8661-B3A7-170B-348D436D8FBA}"/>
          </ac:picMkLst>
        </pc:picChg>
      </pc:sldChg>
      <pc:sldChg chg="addSp delSp modSp new mod">
        <pc:chgData name="Kuan Cheng" userId="85f134d9dbb33a9b" providerId="LiveId" clId="{00874A00-9F0B-48F3-A106-ECAB12E842DE}" dt="2024-03-01T04:33:18.905" v="2453" actId="1076"/>
        <pc:sldMkLst>
          <pc:docMk/>
          <pc:sldMk cId="1869986161" sldId="322"/>
        </pc:sldMkLst>
        <pc:spChg chg="mod">
          <ac:chgData name="Kuan Cheng" userId="85f134d9dbb33a9b" providerId="LiveId" clId="{00874A00-9F0B-48F3-A106-ECAB12E842DE}" dt="2024-03-01T04:30:21.277" v="2339" actId="20577"/>
          <ac:spMkLst>
            <pc:docMk/>
            <pc:sldMk cId="1869986161" sldId="322"/>
            <ac:spMk id="2" creationId="{4548216C-7B1F-6264-A795-B223DAAD5E7E}"/>
          </ac:spMkLst>
        </pc:spChg>
        <pc:spChg chg="del">
          <ac:chgData name="Kuan Cheng" userId="85f134d9dbb33a9b" providerId="LiveId" clId="{00874A00-9F0B-48F3-A106-ECAB12E842DE}" dt="2024-03-01T04:30:24.208" v="2340" actId="478"/>
          <ac:spMkLst>
            <pc:docMk/>
            <pc:sldMk cId="1869986161" sldId="322"/>
            <ac:spMk id="3" creationId="{19134657-B171-31E3-089B-03E8E12AB9B5}"/>
          </ac:spMkLst>
        </pc:spChg>
        <pc:picChg chg="mod replST">
          <ac:chgData name="Kuan Cheng" userId="85f134d9dbb33a9b" providerId="LiveId" clId="{00874A00-9F0B-48F3-A106-ECAB12E842DE}" dt="2024-03-01T04:31:56.496" v="2365" actId="1076"/>
          <ac:picMkLst>
            <pc:docMk/>
            <pc:sldMk cId="1869986161" sldId="322"/>
            <ac:picMk id="5" creationId="{C1117A5A-6FCB-362E-DE3F-ECF1F14AAAF6}"/>
          </ac:picMkLst>
        </pc:picChg>
        <pc:picChg chg="mod replST">
          <ac:chgData name="Kuan Cheng" userId="85f134d9dbb33a9b" providerId="LiveId" clId="{00874A00-9F0B-48F3-A106-ECAB12E842DE}" dt="2024-03-01T04:32:25.544" v="2390" actId="1076"/>
          <ac:picMkLst>
            <pc:docMk/>
            <pc:sldMk cId="1869986161" sldId="322"/>
            <ac:picMk id="7" creationId="{8CC496DB-AF50-8579-9E42-952EF4D0A437}"/>
          </ac:picMkLst>
        </pc:picChg>
        <pc:picChg chg="add del mod">
          <ac:chgData name="Kuan Cheng" userId="85f134d9dbb33a9b" providerId="LiveId" clId="{00874A00-9F0B-48F3-A106-ECAB12E842DE}" dt="2024-03-01T04:32:45.724" v="2420" actId="478"/>
          <ac:picMkLst>
            <pc:docMk/>
            <pc:sldMk cId="1869986161" sldId="322"/>
            <ac:picMk id="8" creationId="{646EF404-D6F3-B08B-92B3-0CB413B6B040}"/>
          </ac:picMkLst>
        </pc:picChg>
        <pc:picChg chg="mod ord replST">
          <ac:chgData name="Kuan Cheng" userId="85f134d9dbb33a9b" providerId="LiveId" clId="{00874A00-9F0B-48F3-A106-ECAB12E842DE}" dt="2024-03-01T04:32:56.540" v="2428" actId="1076"/>
          <ac:picMkLst>
            <pc:docMk/>
            <pc:sldMk cId="1869986161" sldId="322"/>
            <ac:picMk id="10" creationId="{74EFCD03-B976-F558-D7DC-412E1828F024}"/>
          </ac:picMkLst>
        </pc:picChg>
        <pc:picChg chg="mod replST">
          <ac:chgData name="Kuan Cheng" userId="85f134d9dbb33a9b" providerId="LiveId" clId="{00874A00-9F0B-48F3-A106-ECAB12E842DE}" dt="2024-03-01T04:33:18.905" v="2453" actId="1076"/>
          <ac:picMkLst>
            <pc:docMk/>
            <pc:sldMk cId="1869986161" sldId="322"/>
            <ac:picMk id="12" creationId="{9AC5B1EA-0F0A-4766-D863-6D98F5BD7FEE}"/>
          </ac:picMkLst>
        </pc:picChg>
      </pc:sldChg>
      <pc:sldChg chg="modSp add mod">
        <pc:chgData name="Kuan Cheng" userId="85f134d9dbb33a9b" providerId="LiveId" clId="{00874A00-9F0B-48F3-A106-ECAB12E842DE}" dt="2024-03-01T04:34:23.632" v="2484" actId="1076"/>
        <pc:sldMkLst>
          <pc:docMk/>
          <pc:sldMk cId="3569337257" sldId="323"/>
        </pc:sldMkLst>
        <pc:picChg chg="mod replST">
          <ac:chgData name="Kuan Cheng" userId="85f134d9dbb33a9b" providerId="LiveId" clId="{00874A00-9F0B-48F3-A106-ECAB12E842DE}" dt="2024-03-01T04:34:23.632" v="2484" actId="1076"/>
          <ac:picMkLst>
            <pc:docMk/>
            <pc:sldMk cId="3569337257" sldId="323"/>
            <ac:picMk id="4" creationId="{F29D6700-0289-ACD5-C5FA-ADA62218473E}"/>
          </ac:picMkLst>
        </pc:picChg>
        <pc:picChg chg="mod">
          <ac:chgData name="Kuan Cheng" userId="85f134d9dbb33a9b" providerId="LiveId" clId="{00874A00-9F0B-48F3-A106-ECAB12E842DE}" dt="2024-03-01T04:33:47.217" v="2455" actId="1076"/>
          <ac:picMkLst>
            <pc:docMk/>
            <pc:sldMk cId="3569337257" sldId="323"/>
            <ac:picMk id="5" creationId="{C1117A5A-6FCB-362E-DE3F-ECF1F14AAAF6}"/>
          </ac:picMkLst>
        </pc:picChg>
        <pc:picChg chg="mod">
          <ac:chgData name="Kuan Cheng" userId="85f134d9dbb33a9b" providerId="LiveId" clId="{00874A00-9F0B-48F3-A106-ECAB12E842DE}" dt="2024-03-01T04:33:48.432" v="2456" actId="1076"/>
          <ac:picMkLst>
            <pc:docMk/>
            <pc:sldMk cId="3569337257" sldId="323"/>
            <ac:picMk id="7" creationId="{8CC496DB-AF50-8579-9E42-952EF4D0A437}"/>
          </ac:picMkLst>
        </pc:picChg>
        <pc:picChg chg="mod">
          <ac:chgData name="Kuan Cheng" userId="85f134d9dbb33a9b" providerId="LiveId" clId="{00874A00-9F0B-48F3-A106-ECAB12E842DE}" dt="2024-03-01T04:33:50.063" v="2457" actId="1076"/>
          <ac:picMkLst>
            <pc:docMk/>
            <pc:sldMk cId="3569337257" sldId="323"/>
            <ac:picMk id="10" creationId="{74EFCD03-B976-F558-D7DC-412E1828F024}"/>
          </ac:picMkLst>
        </pc:picChg>
        <pc:picChg chg="mod">
          <ac:chgData name="Kuan Cheng" userId="85f134d9dbb33a9b" providerId="LiveId" clId="{00874A00-9F0B-48F3-A106-ECAB12E842DE}" dt="2024-03-01T04:33:52.136" v="2458" actId="1076"/>
          <ac:picMkLst>
            <pc:docMk/>
            <pc:sldMk cId="3569337257" sldId="323"/>
            <ac:picMk id="12" creationId="{9AC5B1EA-0F0A-4766-D863-6D98F5BD7FEE}"/>
          </ac:picMkLst>
        </pc:picChg>
      </pc:sldChg>
      <pc:sldChg chg="delSp modSp new mod">
        <pc:chgData name="Kuan Cheng" userId="85f134d9dbb33a9b" providerId="LiveId" clId="{00874A00-9F0B-48F3-A106-ECAB12E842DE}" dt="2024-03-01T04:37:42.264" v="2651" actId="1076"/>
        <pc:sldMkLst>
          <pc:docMk/>
          <pc:sldMk cId="33966129" sldId="324"/>
        </pc:sldMkLst>
        <pc:spChg chg="mod">
          <ac:chgData name="Kuan Cheng" userId="85f134d9dbb33a9b" providerId="LiveId" clId="{00874A00-9F0B-48F3-A106-ECAB12E842DE}" dt="2024-03-01T04:34:58.989" v="2525" actId="20577"/>
          <ac:spMkLst>
            <pc:docMk/>
            <pc:sldMk cId="33966129" sldId="324"/>
            <ac:spMk id="2" creationId="{7C4983C9-C8AE-5652-0113-43B852228DA7}"/>
          </ac:spMkLst>
        </pc:spChg>
        <pc:spChg chg="del">
          <ac:chgData name="Kuan Cheng" userId="85f134d9dbb33a9b" providerId="LiveId" clId="{00874A00-9F0B-48F3-A106-ECAB12E842DE}" dt="2024-03-01T04:35:01.889" v="2526" actId="478"/>
          <ac:spMkLst>
            <pc:docMk/>
            <pc:sldMk cId="33966129" sldId="324"/>
            <ac:spMk id="3" creationId="{36622436-1D0D-B99E-CB62-BAB0BC7B7706}"/>
          </ac:spMkLst>
        </pc:spChg>
        <pc:picChg chg="mod replST">
          <ac:chgData name="Kuan Cheng" userId="85f134d9dbb33a9b" providerId="LiveId" clId="{00874A00-9F0B-48F3-A106-ECAB12E842DE}" dt="2024-03-01T04:35:26.448" v="2551" actId="1076"/>
          <ac:picMkLst>
            <pc:docMk/>
            <pc:sldMk cId="33966129" sldId="324"/>
            <ac:picMk id="5" creationId="{D24C18F7-A886-2E23-3D05-2F7D43E2A4A7}"/>
          </ac:picMkLst>
        </pc:picChg>
        <pc:picChg chg="mod replST">
          <ac:chgData name="Kuan Cheng" userId="85f134d9dbb33a9b" providerId="LiveId" clId="{00874A00-9F0B-48F3-A106-ECAB12E842DE}" dt="2024-03-01T04:36:11.232" v="2576" actId="1076"/>
          <ac:picMkLst>
            <pc:docMk/>
            <pc:sldMk cId="33966129" sldId="324"/>
            <ac:picMk id="7" creationId="{73E36981-3F64-D233-4287-6F6407E81229}"/>
          </ac:picMkLst>
        </pc:picChg>
        <pc:picChg chg="mod replST">
          <ac:chgData name="Kuan Cheng" userId="85f134d9dbb33a9b" providerId="LiveId" clId="{00874A00-9F0B-48F3-A106-ECAB12E842DE}" dt="2024-03-01T04:36:46.776" v="2601" actId="1076"/>
          <ac:picMkLst>
            <pc:docMk/>
            <pc:sldMk cId="33966129" sldId="324"/>
            <ac:picMk id="9" creationId="{1A8A5B76-5473-2B46-4D46-0D7A1DC82922}"/>
          </ac:picMkLst>
        </pc:picChg>
        <pc:picChg chg="mod replST">
          <ac:chgData name="Kuan Cheng" userId="85f134d9dbb33a9b" providerId="LiveId" clId="{00874A00-9F0B-48F3-A106-ECAB12E842DE}" dt="2024-03-01T04:37:10.554" v="2626" actId="1076"/>
          <ac:picMkLst>
            <pc:docMk/>
            <pc:sldMk cId="33966129" sldId="324"/>
            <ac:picMk id="11" creationId="{CD19A614-D796-58F5-CE8A-465039F09319}"/>
          </ac:picMkLst>
        </pc:picChg>
        <pc:picChg chg="mod replST">
          <ac:chgData name="Kuan Cheng" userId="85f134d9dbb33a9b" providerId="LiveId" clId="{00874A00-9F0B-48F3-A106-ECAB12E842DE}" dt="2024-03-01T04:37:42.264" v="2651" actId="1076"/>
          <ac:picMkLst>
            <pc:docMk/>
            <pc:sldMk cId="33966129" sldId="324"/>
            <ac:picMk id="13" creationId="{BC177F03-33A9-B033-1791-8F23EE58C1EE}"/>
          </ac:picMkLst>
        </pc:picChg>
      </pc:sldChg>
    </pc:docChg>
  </pc:docChgLst>
  <pc:docChgLst>
    <pc:chgData name="Kuan Cheng" userId="85f134d9dbb33a9b" providerId="LiveId" clId="{30A5F770-FEBB-43E7-9345-B52B5DF92976}"/>
    <pc:docChg chg="undo custSel modSld">
      <pc:chgData name="Kuan Cheng" userId="85f134d9dbb33a9b" providerId="LiveId" clId="{30A5F770-FEBB-43E7-9345-B52B5DF92976}" dt="2024-03-01T06:57:21.894" v="54"/>
      <pc:docMkLst>
        <pc:docMk/>
      </pc:docMkLst>
      <pc:sldChg chg="modAnim">
        <pc:chgData name="Kuan Cheng" userId="85f134d9dbb33a9b" providerId="LiveId" clId="{30A5F770-FEBB-43E7-9345-B52B5DF92976}" dt="2024-03-01T06:54:47.051" v="20"/>
        <pc:sldMkLst>
          <pc:docMk/>
          <pc:sldMk cId="2446714381" sldId="303"/>
        </pc:sldMkLst>
      </pc:sldChg>
      <pc:sldChg chg="modAnim">
        <pc:chgData name="Kuan Cheng" userId="85f134d9dbb33a9b" providerId="LiveId" clId="{30A5F770-FEBB-43E7-9345-B52B5DF92976}" dt="2024-03-01T06:53:35.504" v="6"/>
        <pc:sldMkLst>
          <pc:docMk/>
          <pc:sldMk cId="2488237925" sldId="308"/>
        </pc:sldMkLst>
      </pc:sldChg>
      <pc:sldChg chg="modAnim">
        <pc:chgData name="Kuan Cheng" userId="85f134d9dbb33a9b" providerId="LiveId" clId="{30A5F770-FEBB-43E7-9345-B52B5DF92976}" dt="2024-03-01T06:53:18.187" v="1"/>
        <pc:sldMkLst>
          <pc:docMk/>
          <pc:sldMk cId="3876461583" sldId="309"/>
        </pc:sldMkLst>
      </pc:sldChg>
      <pc:sldChg chg="modAnim">
        <pc:chgData name="Kuan Cheng" userId="85f134d9dbb33a9b" providerId="LiveId" clId="{30A5F770-FEBB-43E7-9345-B52B5DF92976}" dt="2024-03-01T06:53:55.497" v="11"/>
        <pc:sldMkLst>
          <pc:docMk/>
          <pc:sldMk cId="3120466302" sldId="310"/>
        </pc:sldMkLst>
      </pc:sldChg>
      <pc:sldChg chg="modAnim">
        <pc:chgData name="Kuan Cheng" userId="85f134d9dbb33a9b" providerId="LiveId" clId="{30A5F770-FEBB-43E7-9345-B52B5DF92976}" dt="2024-03-01T06:54:17.230" v="14"/>
        <pc:sldMkLst>
          <pc:docMk/>
          <pc:sldMk cId="1933742642" sldId="311"/>
        </pc:sldMkLst>
      </pc:sldChg>
      <pc:sldChg chg="modAnim">
        <pc:chgData name="Kuan Cheng" userId="85f134d9dbb33a9b" providerId="LiveId" clId="{30A5F770-FEBB-43E7-9345-B52B5DF92976}" dt="2024-03-01T06:54:54.423" v="21"/>
        <pc:sldMkLst>
          <pc:docMk/>
          <pc:sldMk cId="801382700" sldId="312"/>
        </pc:sldMkLst>
      </pc:sldChg>
      <pc:sldChg chg="modAnim">
        <pc:chgData name="Kuan Cheng" userId="85f134d9dbb33a9b" providerId="LiveId" clId="{30A5F770-FEBB-43E7-9345-B52B5DF92976}" dt="2024-03-01T06:55:35.149" v="23"/>
        <pc:sldMkLst>
          <pc:docMk/>
          <pc:sldMk cId="1048782299" sldId="314"/>
        </pc:sldMkLst>
      </pc:sldChg>
      <pc:sldChg chg="modAnim">
        <pc:chgData name="Kuan Cheng" userId="85f134d9dbb33a9b" providerId="LiveId" clId="{30A5F770-FEBB-43E7-9345-B52B5DF92976}" dt="2024-03-01T06:56:15.461" v="34"/>
        <pc:sldMkLst>
          <pc:docMk/>
          <pc:sldMk cId="4123038738" sldId="316"/>
        </pc:sldMkLst>
      </pc:sldChg>
      <pc:sldChg chg="modAnim">
        <pc:chgData name="Kuan Cheng" userId="85f134d9dbb33a9b" providerId="LiveId" clId="{30A5F770-FEBB-43E7-9345-B52B5DF92976}" dt="2024-03-01T06:56:20.768" v="36"/>
        <pc:sldMkLst>
          <pc:docMk/>
          <pc:sldMk cId="1210738226" sldId="317"/>
        </pc:sldMkLst>
      </pc:sldChg>
      <pc:sldChg chg="modAnim">
        <pc:chgData name="Kuan Cheng" userId="85f134d9dbb33a9b" providerId="LiveId" clId="{30A5F770-FEBB-43E7-9345-B52B5DF92976}" dt="2024-03-01T06:56:27.145" v="38"/>
        <pc:sldMkLst>
          <pc:docMk/>
          <pc:sldMk cId="278360442" sldId="318"/>
        </pc:sldMkLst>
      </pc:sldChg>
      <pc:sldChg chg="modAnim">
        <pc:chgData name="Kuan Cheng" userId="85f134d9dbb33a9b" providerId="LiveId" clId="{30A5F770-FEBB-43E7-9345-B52B5DF92976}" dt="2024-03-01T06:56:39.627" v="40"/>
        <pc:sldMkLst>
          <pc:docMk/>
          <pc:sldMk cId="1361412456" sldId="319"/>
        </pc:sldMkLst>
      </pc:sldChg>
      <pc:sldChg chg="modAnim">
        <pc:chgData name="Kuan Cheng" userId="85f134d9dbb33a9b" providerId="LiveId" clId="{30A5F770-FEBB-43E7-9345-B52B5DF92976}" dt="2024-03-01T06:56:56.973" v="44"/>
        <pc:sldMkLst>
          <pc:docMk/>
          <pc:sldMk cId="4263612289" sldId="321"/>
        </pc:sldMkLst>
      </pc:sldChg>
      <pc:sldChg chg="modAnim">
        <pc:chgData name="Kuan Cheng" userId="85f134d9dbb33a9b" providerId="LiveId" clId="{30A5F770-FEBB-43E7-9345-B52B5DF92976}" dt="2024-03-01T06:57:03.542" v="47"/>
        <pc:sldMkLst>
          <pc:docMk/>
          <pc:sldMk cId="1869986161" sldId="322"/>
        </pc:sldMkLst>
      </pc:sldChg>
      <pc:sldChg chg="modAnim">
        <pc:chgData name="Kuan Cheng" userId="85f134d9dbb33a9b" providerId="LiveId" clId="{30A5F770-FEBB-43E7-9345-B52B5DF92976}" dt="2024-03-01T06:57:12.464" v="50"/>
        <pc:sldMkLst>
          <pc:docMk/>
          <pc:sldMk cId="3569337257" sldId="323"/>
        </pc:sldMkLst>
      </pc:sldChg>
      <pc:sldChg chg="modSp mod modAnim">
        <pc:chgData name="Kuan Cheng" userId="85f134d9dbb33a9b" providerId="LiveId" clId="{30A5F770-FEBB-43E7-9345-B52B5DF92976}" dt="2024-03-01T06:57:21.894" v="54"/>
        <pc:sldMkLst>
          <pc:docMk/>
          <pc:sldMk cId="33966129" sldId="324"/>
        </pc:sldMkLst>
        <pc:spChg chg="mod">
          <ac:chgData name="Kuan Cheng" userId="85f134d9dbb33a9b" providerId="LiveId" clId="{30A5F770-FEBB-43E7-9345-B52B5DF92976}" dt="2024-03-01T06:57:17.871" v="52" actId="1076"/>
          <ac:spMkLst>
            <pc:docMk/>
            <pc:sldMk cId="33966129" sldId="324"/>
            <ac:spMk id="2" creationId="{7C4983C9-C8AE-5652-0113-43B852228DA7}"/>
          </ac:spMkLst>
        </pc:spChg>
      </pc:sldChg>
    </pc:docChg>
  </pc:docChgLst>
  <pc:docChgLst>
    <pc:chgData userId="85f134d9dbb33a9b" providerId="LiveId" clId="{DA166C15-E157-474A-A16E-59D2CD2EBAC0}"/>
    <pc:docChg chg="undo custSel addSld delSld modSld sldOrd">
      <pc:chgData name="" userId="85f134d9dbb33a9b" providerId="LiveId" clId="{DA166C15-E157-474A-A16E-59D2CD2EBAC0}" dt="2024-02-29T13:15:03.570" v="160"/>
      <pc:docMkLst>
        <pc:docMk/>
      </pc:docMkLst>
      <pc:sldChg chg="del">
        <pc:chgData name="" userId="85f134d9dbb33a9b" providerId="LiveId" clId="{DA166C15-E157-474A-A16E-59D2CD2EBAC0}" dt="2024-02-29T11:37:10.063" v="18" actId="2696"/>
        <pc:sldMkLst>
          <pc:docMk/>
          <pc:sldMk cId="1897393454" sldId="257"/>
        </pc:sldMkLst>
      </pc:sldChg>
      <pc:sldChg chg="modSp">
        <pc:chgData name="" userId="85f134d9dbb33a9b" providerId="LiveId" clId="{DA166C15-E157-474A-A16E-59D2CD2EBAC0}" dt="2024-02-29T11:37:02.752" v="17" actId="20577"/>
        <pc:sldMkLst>
          <pc:docMk/>
          <pc:sldMk cId="3939075975" sldId="282"/>
        </pc:sldMkLst>
        <pc:spChg chg="mod">
          <ac:chgData name="" userId="85f134d9dbb33a9b" providerId="LiveId" clId="{DA166C15-E157-474A-A16E-59D2CD2EBAC0}" dt="2024-02-29T11:37:02.752" v="17" actId="20577"/>
          <ac:spMkLst>
            <pc:docMk/>
            <pc:sldMk cId="3939075975" sldId="282"/>
            <ac:spMk id="4" creationId="{EC063B53-CDD9-4749-8BAF-9FB2F3BECADB}"/>
          </ac:spMkLst>
        </pc:spChg>
      </pc:sldChg>
      <pc:sldChg chg="del">
        <pc:chgData name="" userId="85f134d9dbb33a9b" providerId="LiveId" clId="{DA166C15-E157-474A-A16E-59D2CD2EBAC0}" dt="2024-02-29T11:37:31.900" v="20" actId="2696"/>
        <pc:sldMkLst>
          <pc:docMk/>
          <pc:sldMk cId="2666208734" sldId="284"/>
        </pc:sldMkLst>
      </pc:sldChg>
      <pc:sldChg chg="del">
        <pc:chgData name="" userId="85f134d9dbb33a9b" providerId="LiveId" clId="{DA166C15-E157-474A-A16E-59D2CD2EBAC0}" dt="2024-02-29T11:37:29.578" v="19" actId="2696"/>
        <pc:sldMkLst>
          <pc:docMk/>
          <pc:sldMk cId="257183873" sldId="285"/>
        </pc:sldMkLst>
      </pc:sldChg>
      <pc:sldChg chg="del">
        <pc:chgData name="" userId="85f134d9dbb33a9b" providerId="LiveId" clId="{DA166C15-E157-474A-A16E-59D2CD2EBAC0}" dt="2024-02-29T11:37:51.215" v="21" actId="2696"/>
        <pc:sldMkLst>
          <pc:docMk/>
          <pc:sldMk cId="4123297011" sldId="287"/>
        </pc:sldMkLst>
      </pc:sldChg>
      <pc:sldChg chg="del">
        <pc:chgData name="" userId="85f134d9dbb33a9b" providerId="LiveId" clId="{DA166C15-E157-474A-A16E-59D2CD2EBAC0}" dt="2024-02-29T11:37:52.552" v="22" actId="2696"/>
        <pc:sldMkLst>
          <pc:docMk/>
          <pc:sldMk cId="3446944222" sldId="288"/>
        </pc:sldMkLst>
      </pc:sldChg>
      <pc:sldChg chg="del">
        <pc:chgData name="" userId="85f134d9dbb33a9b" providerId="LiveId" clId="{DA166C15-E157-474A-A16E-59D2CD2EBAC0}" dt="2024-02-29T11:37:53.553" v="23" actId="2696"/>
        <pc:sldMkLst>
          <pc:docMk/>
          <pc:sldMk cId="3390866987" sldId="289"/>
        </pc:sldMkLst>
      </pc:sldChg>
      <pc:sldChg chg="del">
        <pc:chgData name="" userId="85f134d9dbb33a9b" providerId="LiveId" clId="{DA166C15-E157-474A-A16E-59D2CD2EBAC0}" dt="2024-02-29T11:37:54.448" v="24" actId="2696"/>
        <pc:sldMkLst>
          <pc:docMk/>
          <pc:sldMk cId="975051555" sldId="291"/>
        </pc:sldMkLst>
      </pc:sldChg>
      <pc:sldChg chg="del">
        <pc:chgData name="" userId="85f134d9dbb33a9b" providerId="LiveId" clId="{DA166C15-E157-474A-A16E-59D2CD2EBAC0}" dt="2024-02-29T11:37:55.186" v="25" actId="2696"/>
        <pc:sldMkLst>
          <pc:docMk/>
          <pc:sldMk cId="548221384" sldId="292"/>
        </pc:sldMkLst>
      </pc:sldChg>
      <pc:sldChg chg="del">
        <pc:chgData name="" userId="85f134d9dbb33a9b" providerId="LiveId" clId="{DA166C15-E157-474A-A16E-59D2CD2EBAC0}" dt="2024-02-29T11:37:56.988" v="26" actId="2696"/>
        <pc:sldMkLst>
          <pc:docMk/>
          <pc:sldMk cId="2380546531" sldId="293"/>
        </pc:sldMkLst>
      </pc:sldChg>
      <pc:sldChg chg="ord">
        <pc:chgData name="" userId="85f134d9dbb33a9b" providerId="LiveId" clId="{DA166C15-E157-474A-A16E-59D2CD2EBAC0}" dt="2024-02-29T11:38:00.064" v="27"/>
        <pc:sldMkLst>
          <pc:docMk/>
          <pc:sldMk cId="3338669343" sldId="294"/>
        </pc:sldMkLst>
      </pc:sldChg>
      <pc:sldChg chg="del">
        <pc:chgData name="" userId="85f134d9dbb33a9b" providerId="LiveId" clId="{DA166C15-E157-474A-A16E-59D2CD2EBAC0}" dt="2024-02-29T11:38:11.316" v="28" actId="2696"/>
        <pc:sldMkLst>
          <pc:docMk/>
          <pc:sldMk cId="332569065" sldId="295"/>
        </pc:sldMkLst>
      </pc:sldChg>
      <pc:sldChg chg="del">
        <pc:chgData name="" userId="85f134d9dbb33a9b" providerId="LiveId" clId="{DA166C15-E157-474A-A16E-59D2CD2EBAC0}" dt="2024-02-29T11:38:13.223" v="29" actId="2696"/>
        <pc:sldMkLst>
          <pc:docMk/>
          <pc:sldMk cId="3837030502" sldId="296"/>
        </pc:sldMkLst>
      </pc:sldChg>
      <pc:sldChg chg="add del ord">
        <pc:chgData name="" userId="85f134d9dbb33a9b" providerId="LiveId" clId="{DA166C15-E157-474A-A16E-59D2CD2EBAC0}" dt="2024-02-29T13:14:16.200" v="123"/>
        <pc:sldMkLst>
          <pc:docMk/>
          <pc:sldMk cId="1058802688" sldId="297"/>
        </pc:sldMkLst>
      </pc:sldChg>
      <pc:sldChg chg="del">
        <pc:chgData name="" userId="85f134d9dbb33a9b" providerId="LiveId" clId="{DA166C15-E157-474A-A16E-59D2CD2EBAC0}" dt="2024-02-29T11:38:14.651" v="30" actId="2696"/>
        <pc:sldMkLst>
          <pc:docMk/>
          <pc:sldMk cId="3573610996" sldId="298"/>
        </pc:sldMkLst>
      </pc:sldChg>
      <pc:sldChg chg="delSp modSp ord">
        <pc:chgData name="" userId="85f134d9dbb33a9b" providerId="LiveId" clId="{DA166C15-E157-474A-A16E-59D2CD2EBAC0}" dt="2024-02-29T13:12:56.249" v="121" actId="478"/>
        <pc:sldMkLst>
          <pc:docMk/>
          <pc:sldMk cId="2067355204" sldId="304"/>
        </pc:sldMkLst>
        <pc:picChg chg="del mod ord">
          <ac:chgData name="" userId="85f134d9dbb33a9b" providerId="LiveId" clId="{DA166C15-E157-474A-A16E-59D2CD2EBAC0}" dt="2024-02-29T13:11:47.509" v="80" actId="478"/>
          <ac:picMkLst>
            <pc:docMk/>
            <pc:sldMk cId="2067355204" sldId="304"/>
            <ac:picMk id="4" creationId="{C918A94D-1C79-434B-BBDC-5445F09B0A2E}"/>
          </ac:picMkLst>
        </pc:picChg>
        <pc:picChg chg="del mod ord">
          <ac:chgData name="" userId="85f134d9dbb33a9b" providerId="LiveId" clId="{DA166C15-E157-474A-A16E-59D2CD2EBAC0}" dt="2024-02-29T13:12:36.157" v="92" actId="478"/>
          <ac:picMkLst>
            <pc:docMk/>
            <pc:sldMk cId="2067355204" sldId="304"/>
            <ac:picMk id="6" creationId="{A3AE21D0-709A-40C6-B2B0-5FFB5F81CE7F}"/>
          </ac:picMkLst>
        </pc:picChg>
        <pc:picChg chg="del mod">
          <ac:chgData name="" userId="85f134d9dbb33a9b" providerId="LiveId" clId="{DA166C15-E157-474A-A16E-59D2CD2EBAC0}" dt="2024-02-29T13:11:28.056" v="64" actId="478"/>
          <ac:picMkLst>
            <pc:docMk/>
            <pc:sldMk cId="2067355204" sldId="304"/>
            <ac:picMk id="7" creationId="{06450ED1-EC71-4087-A137-FA4FA9B92840}"/>
          </ac:picMkLst>
        </pc:picChg>
        <pc:picChg chg="mod ord">
          <ac:chgData name="" userId="85f134d9dbb33a9b" providerId="LiveId" clId="{DA166C15-E157-474A-A16E-59D2CD2EBAC0}" dt="2024-02-29T13:11:47.509" v="79" actId="108"/>
          <ac:picMkLst>
            <pc:docMk/>
            <pc:sldMk cId="2067355204" sldId="304"/>
            <ac:picMk id="9" creationId="{3AA6CADE-5373-4A2F-A8EA-74F25AE8845B}"/>
          </ac:picMkLst>
        </pc:picChg>
        <pc:picChg chg="mod">
          <ac:chgData name="" userId="85f134d9dbb33a9b" providerId="LiveId" clId="{DA166C15-E157-474A-A16E-59D2CD2EBAC0}" dt="2024-02-29T13:12:40.856" v="93" actId="1076"/>
          <ac:picMkLst>
            <pc:docMk/>
            <pc:sldMk cId="2067355204" sldId="304"/>
            <ac:picMk id="10" creationId="{8359273F-9287-49F4-AE5D-2D19C1314B74}"/>
          </ac:picMkLst>
        </pc:picChg>
        <pc:picChg chg="del mod">
          <ac:chgData name="" userId="85f134d9dbb33a9b" providerId="LiveId" clId="{DA166C15-E157-474A-A16E-59D2CD2EBAC0}" dt="2024-02-29T13:12:48.669" v="108" actId="478"/>
          <ac:picMkLst>
            <pc:docMk/>
            <pc:sldMk cId="2067355204" sldId="304"/>
            <ac:picMk id="11" creationId="{A429B107-AB38-4986-B67A-D9D83D5423CA}"/>
          </ac:picMkLst>
        </pc:picChg>
        <pc:picChg chg="mod ord">
          <ac:chgData name="" userId="85f134d9dbb33a9b" providerId="LiveId" clId="{DA166C15-E157-474A-A16E-59D2CD2EBAC0}" dt="2024-02-29T13:12:36.157" v="91" actId="108"/>
          <ac:picMkLst>
            <pc:docMk/>
            <pc:sldMk cId="2067355204" sldId="304"/>
            <ac:picMk id="13" creationId="{A21A6C0A-1858-41BF-80A4-6E29EAA120F2}"/>
          </ac:picMkLst>
        </pc:picChg>
        <pc:picChg chg="del mod">
          <ac:chgData name="" userId="85f134d9dbb33a9b" providerId="LiveId" clId="{DA166C15-E157-474A-A16E-59D2CD2EBAC0}" dt="2024-02-29T13:12:56.249" v="121" actId="478"/>
          <ac:picMkLst>
            <pc:docMk/>
            <pc:sldMk cId="2067355204" sldId="304"/>
            <ac:picMk id="14" creationId="{75A58985-F2E0-4D98-A754-D119B025C20A}"/>
          </ac:picMkLst>
        </pc:picChg>
        <pc:picChg chg="del mod">
          <ac:chgData name="" userId="85f134d9dbb33a9b" providerId="LiveId" clId="{DA166C15-E157-474A-A16E-59D2CD2EBAC0}" dt="2024-02-29T13:00:19.494" v="52" actId="478"/>
          <ac:picMkLst>
            <pc:docMk/>
            <pc:sldMk cId="2067355204" sldId="304"/>
            <ac:picMk id="15" creationId="{0422E9D7-6675-4191-9EF4-220212512BB5}"/>
          </ac:picMkLst>
        </pc:picChg>
        <pc:picChg chg="mod ord">
          <ac:chgData name="" userId="85f134d9dbb33a9b" providerId="LiveId" clId="{DA166C15-E157-474A-A16E-59D2CD2EBAC0}" dt="2024-02-29T13:12:48.669" v="107" actId="108"/>
          <ac:picMkLst>
            <pc:docMk/>
            <pc:sldMk cId="2067355204" sldId="304"/>
            <ac:picMk id="17" creationId="{9C000364-A5A8-4538-AEC5-F0BB01968212}"/>
          </ac:picMkLst>
        </pc:picChg>
        <pc:picChg chg="mod ord">
          <ac:chgData name="" userId="85f134d9dbb33a9b" providerId="LiveId" clId="{DA166C15-E157-474A-A16E-59D2CD2EBAC0}" dt="2024-02-29T13:12:56.249" v="120" actId="108"/>
          <ac:picMkLst>
            <pc:docMk/>
            <pc:sldMk cId="2067355204" sldId="304"/>
            <ac:picMk id="19" creationId="{6ACDF08C-8ECF-47AF-BB0A-D7597751B2F1}"/>
          </ac:picMkLst>
        </pc:picChg>
      </pc:sldChg>
      <pc:sldChg chg="ord">
        <pc:chgData name="" userId="85f134d9dbb33a9b" providerId="LiveId" clId="{DA166C15-E157-474A-A16E-59D2CD2EBAC0}" dt="2024-02-29T12:59:35.218" v="35"/>
        <pc:sldMkLst>
          <pc:docMk/>
          <pc:sldMk cId="3769260625" sldId="305"/>
        </pc:sldMkLst>
      </pc:sldChg>
      <pc:sldChg chg="modSp ord">
        <pc:chgData name="" userId="85f134d9dbb33a9b" providerId="LiveId" clId="{DA166C15-E157-474A-A16E-59D2CD2EBAC0}" dt="2024-02-29T13:14:41.265" v="126" actId="122"/>
        <pc:sldMkLst>
          <pc:docMk/>
          <pc:sldMk cId="4085679953" sldId="306"/>
        </pc:sldMkLst>
        <pc:spChg chg="mod">
          <ac:chgData name="" userId="85f134d9dbb33a9b" providerId="LiveId" clId="{DA166C15-E157-474A-A16E-59D2CD2EBAC0}" dt="2024-02-29T13:14:41.265" v="126" actId="122"/>
          <ac:spMkLst>
            <pc:docMk/>
            <pc:sldMk cId="4085679953" sldId="306"/>
            <ac:spMk id="4" creationId="{EC063B53-CDD9-4749-8BAF-9FB2F3BECADB}"/>
          </ac:spMkLst>
        </pc:spChg>
      </pc:sldChg>
      <pc:sldChg chg="modSp add">
        <pc:chgData name="" userId="85f134d9dbb33a9b" providerId="LiveId" clId="{DA166C15-E157-474A-A16E-59D2CD2EBAC0}" dt="2024-02-29T13:14:59.044" v="159" actId="20577"/>
        <pc:sldMkLst>
          <pc:docMk/>
          <pc:sldMk cId="1290613629" sldId="307"/>
        </pc:sldMkLst>
        <pc:spChg chg="mod">
          <ac:chgData name="" userId="85f134d9dbb33a9b" providerId="LiveId" clId="{DA166C15-E157-474A-A16E-59D2CD2EBAC0}" dt="2024-02-29T13:14:59.044" v="159" actId="20577"/>
          <ac:spMkLst>
            <pc:docMk/>
            <pc:sldMk cId="1290613629" sldId="307"/>
            <ac:spMk id="4" creationId="{EC063B53-CDD9-4749-8BAF-9FB2F3BECADB}"/>
          </ac:spMkLst>
        </pc:spChg>
      </pc:sldChg>
      <pc:sldChg chg="add">
        <pc:chgData name="" userId="85f134d9dbb33a9b" providerId="LiveId" clId="{DA166C15-E157-474A-A16E-59D2CD2EBAC0}" dt="2024-02-29T13:15:03.570" v="160"/>
        <pc:sldMkLst>
          <pc:docMk/>
          <pc:sldMk cId="2488237925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8D41-6742-478F-985F-D54603F5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70F5B-67D3-4CE4-B1F3-52566CFF9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E75B9-853F-43C4-89A4-3B6594E7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C7D6-F9FB-44CE-901A-36A55C50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E1140-18F9-4DBA-AFD2-C849CA4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5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A440-36C6-40D2-8FEC-B8413DF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A7118-CF86-4BC0-B2B3-18A875BB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1D902-42FA-4F1F-9724-77CDB67B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832E5-E618-4104-A8A1-50CE2751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894B0-A925-4DA8-B67E-0EF23F24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8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8D58FF-8129-402C-BAF5-65A130C2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9713D-1D96-42AE-82A4-EA05265D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E5E3F-EEFA-45DC-B444-6269DBE5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9682-F41F-4614-94C7-9DD591E6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68854-7746-4812-98F9-B946655A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2F82-9420-4C7F-B4FC-8BF98B9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8B66-287C-4445-8017-D46A22ED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41D81-268D-409D-9A71-B214D3C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0DC06-B67D-42B6-99D0-BD14A233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B64A9-F1B0-4F31-B5F7-D974FFC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4412-5819-45B8-8FE1-BE87EE05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2E4A6-6D9E-4EE2-9140-A2FF3B8E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F2932-6732-4134-BCB8-ADA0BC6E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56196-2B66-4C7E-9ECD-4C2A6349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AA0B1-FABC-49F4-A26B-1C11295B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E3B4-84AC-494E-B3CA-D401AA02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10AF8-9059-4D5D-AB7E-69E97919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6A45D-5D57-49AD-8A79-A55E24AE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93BC-3DF2-4646-AF29-DE18DEA6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2B3FD-F37A-4147-8DF8-44B75903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52AA3-A6AB-4C62-A2DA-7A962E34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A8BF-FA05-4B5C-98D7-ACAC568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034F8-F5E4-4740-93A3-5446EEF1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A43DE-6438-4003-A2C4-23A091E5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4F6C5-3CE0-4606-8807-AC7B869AB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61BCC1-1ED4-47D0-AD36-C0EC5B45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537528-E1E8-4F23-8E21-8536CBD9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70C5F-0561-4409-A0FE-84994E5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53CB6-9719-4300-8D3E-8B9AE321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5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428F-2B15-44F1-95CF-6C7B7C0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1C90E6-9EDA-4DCE-B5E1-A11915A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B697A-89CA-4541-B8DA-0F565AC9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BDC007-6E83-4591-A7E9-F648F1DD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D64F6-2780-4226-BF01-C3396841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25C97-5D1A-4859-BBCF-CF1159F8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B6E0F-F799-4A35-909B-A9D0EE9A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5A51F-E626-4439-B7F0-A0BF5DE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EA7B-4483-4077-9191-6E3F12C6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1CC46-6A55-44DE-BF27-77B76B35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2729A-A630-4742-B2FF-30A679CD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CB2C1-90E5-4347-BB80-E9D17D8E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5380D-6313-4155-8912-6904EC22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0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704C1-AE31-47D5-BAD8-A1898EEA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F1F77-D757-4A57-9B25-0218895A0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CD1FE-FCB5-4346-BC08-99512D81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6DFCE-C937-410E-80D4-A396EA9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96A28-60EA-4D5B-80A1-E5759A40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A68EF-BD40-47A0-A08F-4AAF945A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0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ADD36-663B-4994-A59C-3CC80DA8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4CE3D-4CEE-4E31-A07B-33AE73B3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6143B-3536-448A-8418-1540D463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EA5E-E55D-444B-BC3A-7C0B828743A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953D3-82DF-46F0-9FA9-40ED2233D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F80A8-2D8A-49D9-AC6F-DBD1926B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2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33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tags" Target="../tags/tag35.xml"/><Relationship Id="rId16" Type="http://schemas.openxmlformats.org/officeDocument/2006/relationships/image" Target="../media/image36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31.png"/><Relationship Id="rId5" Type="http://schemas.openxmlformats.org/officeDocument/2006/relationships/tags" Target="../tags/tag38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38.png"/><Relationship Id="rId18" Type="http://schemas.openxmlformats.org/officeDocument/2006/relationships/image" Target="../media/image37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31.png"/><Relationship Id="rId17" Type="http://schemas.openxmlformats.org/officeDocument/2006/relationships/image" Target="../media/image41.png"/><Relationship Id="rId2" Type="http://schemas.openxmlformats.org/officeDocument/2006/relationships/tags" Target="../tags/tag43.xml"/><Relationship Id="rId16" Type="http://schemas.openxmlformats.org/officeDocument/2006/relationships/image" Target="../media/image4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30.png"/><Relationship Id="rId5" Type="http://schemas.openxmlformats.org/officeDocument/2006/relationships/tags" Target="../tags/tag46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2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31.png"/><Relationship Id="rId18" Type="http://schemas.openxmlformats.org/officeDocument/2006/relationships/image" Target="../media/image37.png"/><Relationship Id="rId3" Type="http://schemas.openxmlformats.org/officeDocument/2006/relationships/tags" Target="../tags/tag53.xml"/><Relationship Id="rId21" Type="http://schemas.openxmlformats.org/officeDocument/2006/relationships/image" Target="../media/image44.png"/><Relationship Id="rId7" Type="http://schemas.openxmlformats.org/officeDocument/2006/relationships/tags" Target="../tags/tag57.xml"/><Relationship Id="rId12" Type="http://schemas.openxmlformats.org/officeDocument/2006/relationships/image" Target="../media/image30.png"/><Relationship Id="rId17" Type="http://schemas.openxmlformats.org/officeDocument/2006/relationships/image" Target="../media/image41.png"/><Relationship Id="rId2" Type="http://schemas.openxmlformats.org/officeDocument/2006/relationships/tags" Target="../tags/tag52.xml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5" Type="http://schemas.openxmlformats.org/officeDocument/2006/relationships/image" Target="../media/image39.png"/><Relationship Id="rId10" Type="http://schemas.openxmlformats.org/officeDocument/2006/relationships/tags" Target="../tags/tag60.xml"/><Relationship Id="rId19" Type="http://schemas.openxmlformats.org/officeDocument/2006/relationships/image" Target="../media/image42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48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tags" Target="../tags/tag62.xml"/><Relationship Id="rId16" Type="http://schemas.openxmlformats.org/officeDocument/2006/relationships/image" Target="../media/image51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46.png"/><Relationship Id="rId5" Type="http://schemas.openxmlformats.org/officeDocument/2006/relationships/tags" Target="../tags/tag65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4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53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7.png"/><Relationship Id="rId5" Type="http://schemas.openxmlformats.org/officeDocument/2006/relationships/tags" Target="../tags/tag73.xml"/><Relationship Id="rId15" Type="http://schemas.openxmlformats.org/officeDocument/2006/relationships/image" Target="../media/image56.png"/><Relationship Id="rId10" Type="http://schemas.openxmlformats.org/officeDocument/2006/relationships/image" Target="../media/image46.png"/><Relationship Id="rId4" Type="http://schemas.openxmlformats.org/officeDocument/2006/relationships/tags" Target="../tags/tag72.xml"/><Relationship Id="rId9" Type="http://schemas.openxmlformats.org/officeDocument/2006/relationships/image" Target="../media/image45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58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tags" Target="../tags/tag78.xml"/><Relationship Id="rId16" Type="http://schemas.openxmlformats.org/officeDocument/2006/relationships/image" Target="../media/image61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46.png"/><Relationship Id="rId5" Type="http://schemas.openxmlformats.org/officeDocument/2006/relationships/tags" Target="../tags/tag81.xml"/><Relationship Id="rId15" Type="http://schemas.openxmlformats.org/officeDocument/2006/relationships/image" Target="../media/image60.png"/><Relationship Id="rId10" Type="http://schemas.openxmlformats.org/officeDocument/2006/relationships/image" Target="../media/image45.png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55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65.png"/><Relationship Id="rId2" Type="http://schemas.openxmlformats.org/officeDocument/2006/relationships/tags" Target="../tags/tag87.xml"/><Relationship Id="rId16" Type="http://schemas.openxmlformats.org/officeDocument/2006/relationships/image" Target="../media/image68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64.png"/><Relationship Id="rId5" Type="http://schemas.openxmlformats.org/officeDocument/2006/relationships/tags" Target="../tags/tag90.xml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4" Type="http://schemas.openxmlformats.org/officeDocument/2006/relationships/tags" Target="../tags/tag8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tags" Target="../tags/tag97.xml"/><Relationship Id="rId16" Type="http://schemas.openxmlformats.org/officeDocument/2006/relationships/image" Target="../media/image74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69.png"/><Relationship Id="rId5" Type="http://schemas.openxmlformats.org/officeDocument/2006/relationships/tags" Target="../tags/tag100.xml"/><Relationship Id="rId15" Type="http://schemas.openxmlformats.org/officeDocument/2006/relationships/image" Target="../media/image7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7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80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84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17.xml"/><Relationship Id="rId7" Type="http://schemas.openxmlformats.org/officeDocument/2006/relationships/image" Target="../media/image86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8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9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121.xml"/><Relationship Id="rId7" Type="http://schemas.openxmlformats.org/officeDocument/2006/relationships/image" Target="../media/image85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5" Type="http://schemas.openxmlformats.org/officeDocument/2006/relationships/tags" Target="../tags/tag123.xml"/><Relationship Id="rId10" Type="http://schemas.openxmlformats.org/officeDocument/2006/relationships/image" Target="../media/image88.png"/><Relationship Id="rId4" Type="http://schemas.openxmlformats.org/officeDocument/2006/relationships/tags" Target="../tags/tag122.xml"/><Relationship Id="rId9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126.xml"/><Relationship Id="rId7" Type="http://schemas.openxmlformats.org/officeDocument/2006/relationships/image" Target="../media/image90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4.png"/><Relationship Id="rId5" Type="http://schemas.openxmlformats.org/officeDocument/2006/relationships/tags" Target="../tags/tag128.xml"/><Relationship Id="rId10" Type="http://schemas.openxmlformats.org/officeDocument/2006/relationships/image" Target="../media/image93.png"/><Relationship Id="rId4" Type="http://schemas.openxmlformats.org/officeDocument/2006/relationships/tags" Target="../tags/tag127.xml"/><Relationship Id="rId9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1.png"/><Relationship Id="rId5" Type="http://schemas.openxmlformats.org/officeDocument/2006/relationships/tags" Target="../tags/tag11.xml"/><Relationship Id="rId10" Type="http://schemas.openxmlformats.org/officeDocument/2006/relationships/image" Target="../media/image10.png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3.png"/><Relationship Id="rId17" Type="http://schemas.openxmlformats.org/officeDocument/2006/relationships/image" Target="../media/image20.png"/><Relationship Id="rId2" Type="http://schemas.openxmlformats.org/officeDocument/2006/relationships/tags" Target="../tags/tag18.xml"/><Relationship Id="rId16" Type="http://schemas.openxmlformats.org/officeDocument/2006/relationships/image" Target="../media/image7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5" Type="http://schemas.openxmlformats.org/officeDocument/2006/relationships/image" Target="../media/image6.png"/><Relationship Id="rId10" Type="http://schemas.openxmlformats.org/officeDocument/2006/relationships/image" Target="../media/image59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7.xml"/><Relationship Id="rId7" Type="http://schemas.openxmlformats.org/officeDocument/2006/relationships/image" Target="../media/image2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29.xml"/><Relationship Id="rId10" Type="http://schemas.openxmlformats.org/officeDocument/2006/relationships/image" Target="../media/image24.png"/><Relationship Id="rId4" Type="http://schemas.openxmlformats.org/officeDocument/2006/relationships/tags" Target="../tags/tag28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2.xml"/><Relationship Id="rId7" Type="http://schemas.openxmlformats.org/officeDocument/2006/relationships/image" Target="../media/image2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Regular Languages and Automata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15BD-4784-4BE0-BD71-83D13A1D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No. They are equivalent.</a:t>
            </a:r>
            <a:endParaRPr lang="zh-CN" altLang="en-US" dirty="0"/>
          </a:p>
        </p:txBody>
      </p:sp>
      <p:pic>
        <p:nvPicPr>
          <p:cNvPr id="27" name="图片 2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NFA $N = (Q, \Sigma, \delta, q_0, F)$ 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52F5D51A-DD8D-FF2D-9208-0AF1ECFE0B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15" y="1937192"/>
            <a:ext cx="3146210" cy="279924"/>
          </a:xfrm>
          <a:prstGeom prst="rect">
            <a:avLst/>
          </a:prstGeom>
        </p:spPr>
      </p:pic>
      <p:pic>
        <p:nvPicPr>
          <p:cNvPr id="33" name="图片 3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Rightarrow$ DFA $M = (Q', \Sigma', \delta', q_0', F')$  &#10;&#10; &#10;&#10;&#10;\end{document}&#10;" title="IguanaTex Bitmap Display">
            <a:extLst>
              <a:ext uri="{FF2B5EF4-FFF2-40B4-BE49-F238E27FC236}">
                <a16:creationId xmlns:a16="http://schemas.microsoft.com/office/drawing/2014/main" id="{60565C66-851B-BE57-A5D4-E3C8A66FC8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20" y="1935516"/>
            <a:ext cx="3627277" cy="281600"/>
          </a:xfrm>
          <a:prstGeom prst="rect">
            <a:avLst/>
          </a:prstGeom>
        </p:spPr>
      </p:pic>
      <p:pic>
        <p:nvPicPr>
          <p:cNvPr id="29" name="图片 28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$N$ has no $\varepsilon$ edges&#10;&#10;&#10;\end{document}&#10;" title="IguanaTex Bitmap Display">
            <a:extLst>
              <a:ext uri="{FF2B5EF4-FFF2-40B4-BE49-F238E27FC236}">
                <a16:creationId xmlns:a16="http://schemas.microsoft.com/office/drawing/2014/main" id="{D1894B38-568C-9D55-3E72-AE7EB8447E7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95" y="2511115"/>
            <a:ext cx="1574400" cy="204343"/>
          </a:xfrm>
          <a:prstGeom prst="rect">
            <a:avLst/>
          </a:prstGeom>
        </p:spPr>
      </p:pic>
      <p:pic>
        <p:nvPicPr>
          <p:cNvPr id="37" name="图片 3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$Q' = \mathcal{P}(Q)$&#10;&#10;&#10;\end{document}&#10;" title="IguanaTex Bitmap Display">
            <a:extLst>
              <a:ext uri="{FF2B5EF4-FFF2-40B4-BE49-F238E27FC236}">
                <a16:creationId xmlns:a16="http://schemas.microsoft.com/office/drawing/2014/main" id="{37B6B186-7C79-083B-5630-0B5A230AB4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2" y="3082560"/>
            <a:ext cx="1417143" cy="254476"/>
          </a:xfrm>
          <a:prstGeom prst="rect">
            <a:avLst/>
          </a:prstGeom>
        </p:spPr>
      </p:pic>
      <p:pic>
        <p:nvPicPr>
          <p:cNvPr id="47" name="图片 4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2. $\forall S\in Q', a\in \Sigma$, &#10;$$ \delta'(S, a) = \left\{ q\in Q  \; | \; q\in \delta(s, a) \mbox{ for some } s\in S \right\} $$  &#10; &#10;&#10;&#10;\end{document}&#10;" title="IguanaTex Bitmap Display">
            <a:extLst>
              <a:ext uri="{FF2B5EF4-FFF2-40B4-BE49-F238E27FC236}">
                <a16:creationId xmlns:a16="http://schemas.microsoft.com/office/drawing/2014/main" id="{8AB0AD01-D721-8D7B-ACD7-C4E27764617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3" y="3678178"/>
            <a:ext cx="6436571" cy="810667"/>
          </a:xfrm>
          <a:prstGeom prst="rect">
            <a:avLst/>
          </a:prstGeom>
        </p:spPr>
      </p:pic>
      <p:pic>
        <p:nvPicPr>
          <p:cNvPr id="49" name="图片 48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or $\delta'(S, a) = \bigcup_{s\in S} \delta(s, a)$&#10;&#10;&#10;\end{document}&#10;" title="IguanaTex Bitmap Display">
            <a:extLst>
              <a:ext uri="{FF2B5EF4-FFF2-40B4-BE49-F238E27FC236}">
                <a16:creationId xmlns:a16="http://schemas.microsoft.com/office/drawing/2014/main" id="{938DEB97-6755-6E24-0B45-5406B8D4FB0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46" y="4829987"/>
            <a:ext cx="2686476" cy="281905"/>
          </a:xfrm>
          <a:prstGeom prst="rect">
            <a:avLst/>
          </a:prstGeom>
        </p:spPr>
      </p:pic>
      <p:pic>
        <p:nvPicPr>
          <p:cNvPr id="51" name="图片 50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$q_0' = \{q_0\}$&#10;&#10;&#10;\end{document}&#10;" title="IguanaTex Bitmap Display">
            <a:extLst>
              <a:ext uri="{FF2B5EF4-FFF2-40B4-BE49-F238E27FC236}">
                <a16:creationId xmlns:a16="http://schemas.microsoft.com/office/drawing/2014/main" id="{D19AAD7F-B58E-DF8B-0EF0-B3935701F0E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2" y="5264886"/>
            <a:ext cx="1411352" cy="281600"/>
          </a:xfrm>
          <a:prstGeom prst="rect">
            <a:avLst/>
          </a:prstGeom>
        </p:spPr>
      </p:pic>
      <p:pic>
        <p:nvPicPr>
          <p:cNvPr id="53" name="图片 5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4. $F' = \{S\in Q' \; | \; S \mbox{ contains an accept state of } N\}$&#10;&#10;&#10;\end{document}&#10;" title="IguanaTex Bitmap Display">
            <a:extLst>
              <a:ext uri="{FF2B5EF4-FFF2-40B4-BE49-F238E27FC236}">
                <a16:creationId xmlns:a16="http://schemas.microsoft.com/office/drawing/2014/main" id="{6E18B0E5-384E-BA8F-EDEF-FC9149B3EEF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35" y="5887933"/>
            <a:ext cx="5776152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15BD-4784-4BE0-BD71-83D13A1D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 and NFAs are equivalent.</a:t>
            </a:r>
            <a:endParaRPr lang="zh-CN" altLang="en-US" dirty="0"/>
          </a:p>
        </p:txBody>
      </p:sp>
      <p:pic>
        <p:nvPicPr>
          <p:cNvPr id="27" name="图片 2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NFA $N = (Q, \Sigma, \delta, q_0, F)$ 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52F5D51A-DD8D-FF2D-9208-0AF1ECFE0B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15" y="1937192"/>
            <a:ext cx="3146210" cy="279924"/>
          </a:xfrm>
          <a:prstGeom prst="rect">
            <a:avLst/>
          </a:prstGeom>
        </p:spPr>
      </p:pic>
      <p:pic>
        <p:nvPicPr>
          <p:cNvPr id="33" name="图片 3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Rightarrow$ DFA $M = (Q', \Sigma', \delta', q_0', F')$  &#10;&#10; &#10;&#10;&#10;\end{document}&#10;" title="IguanaTex Bitmap Display">
            <a:extLst>
              <a:ext uri="{FF2B5EF4-FFF2-40B4-BE49-F238E27FC236}">
                <a16:creationId xmlns:a16="http://schemas.microsoft.com/office/drawing/2014/main" id="{60565C66-851B-BE57-A5D4-E3C8A66FC8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20" y="1935516"/>
            <a:ext cx="3627277" cy="281600"/>
          </a:xfrm>
          <a:prstGeom prst="rect">
            <a:avLst/>
          </a:prstGeom>
        </p:spPr>
      </p:pic>
      <p:pic>
        <p:nvPicPr>
          <p:cNvPr id="4" name="图片 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color{red}  $N$ has   $\varepsilon$ edges&#10;&#10;&#10;\end{document}&#10;" title="IguanaTex Bitmap Display">
            <a:extLst>
              <a:ext uri="{FF2B5EF4-FFF2-40B4-BE49-F238E27FC236}">
                <a16:creationId xmlns:a16="http://schemas.microsoft.com/office/drawing/2014/main" id="{F98925F7-1955-E668-AD59-6B478356EC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35" y="2343323"/>
            <a:ext cx="1290515" cy="204343"/>
          </a:xfrm>
          <a:prstGeom prst="rect">
            <a:avLst/>
          </a:prstGeom>
        </p:spPr>
      </p:pic>
      <p:pic>
        <p:nvPicPr>
          <p:cNvPr id="37" name="图片 3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$Q' = \mathcal{P}(Q)$&#10;&#10;&#10;\end{document}&#10;" title="IguanaTex Bitmap Display">
            <a:extLst>
              <a:ext uri="{FF2B5EF4-FFF2-40B4-BE49-F238E27FC236}">
                <a16:creationId xmlns:a16="http://schemas.microsoft.com/office/drawing/2014/main" id="{37B6B186-7C79-083B-5630-0B5A230AB4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2" y="3082560"/>
            <a:ext cx="1417143" cy="254476"/>
          </a:xfrm>
          <a:prstGeom prst="rect">
            <a:avLst/>
          </a:prstGeom>
        </p:spPr>
      </p:pic>
      <p:pic>
        <p:nvPicPr>
          <p:cNvPr id="16" name="图片 1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2. $\forall S\in Q', a\in \Sigma$, \color{red}&#10;$$ \delta'(S, a) = \left\{ q\in Q  \; | \; q\in E\left( \delta(s, a) \right) \mbox{ for some } s\in S \right\} $$  &#10; &#10;&#10;&#10;\end{document}&#10;" title="IguanaTex Bitmap Display">
            <a:extLst>
              <a:ext uri="{FF2B5EF4-FFF2-40B4-BE49-F238E27FC236}">
                <a16:creationId xmlns:a16="http://schemas.microsoft.com/office/drawing/2014/main" id="{4F28371F-6854-E3B2-7711-1C4B501AE3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3" y="3678178"/>
            <a:ext cx="6678857" cy="810667"/>
          </a:xfrm>
          <a:prstGeom prst="rect">
            <a:avLst/>
          </a:prstGeom>
        </p:spPr>
      </p:pic>
      <p:pic>
        <p:nvPicPr>
          <p:cNvPr id="18" name="图片 17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or \color{red} $\delta'(S, a) = \bigcup_{s\in S} E\left( \delta(s, a) \right)$&#10;&#10;&#10;\end{document}&#10;" title="IguanaTex Bitmap Display">
            <a:extLst>
              <a:ext uri="{FF2B5EF4-FFF2-40B4-BE49-F238E27FC236}">
                <a16:creationId xmlns:a16="http://schemas.microsoft.com/office/drawing/2014/main" id="{9AE90453-74D5-23B0-CF61-473AD1821C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75" y="4704906"/>
            <a:ext cx="3126855" cy="281905"/>
          </a:xfrm>
          <a:prstGeom prst="rect">
            <a:avLst/>
          </a:prstGeom>
        </p:spPr>
      </p:pic>
      <p:pic>
        <p:nvPicPr>
          <p:cNvPr id="10" name="图片 9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$q_0' = E\left( \{q_0\} \right)$&#10;&#10;&#10;\end{document}&#10;" title="IguanaTex Bitmap Display">
            <a:extLst>
              <a:ext uri="{FF2B5EF4-FFF2-40B4-BE49-F238E27FC236}">
                <a16:creationId xmlns:a16="http://schemas.microsoft.com/office/drawing/2014/main" id="{8745A335-A4D5-7D37-4F7E-D0AD562C85A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2" y="5264886"/>
            <a:ext cx="1887390" cy="281600"/>
          </a:xfrm>
          <a:prstGeom prst="rect">
            <a:avLst/>
          </a:prstGeom>
        </p:spPr>
      </p:pic>
      <p:pic>
        <p:nvPicPr>
          <p:cNvPr id="53" name="图片 5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4. $F' = \{S\in Q' \; | \; S \mbox{ contains an accept state of } N\}$&#10;&#10;&#10;\end{document}&#10;" title="IguanaTex Bitmap Display">
            <a:extLst>
              <a:ext uri="{FF2B5EF4-FFF2-40B4-BE49-F238E27FC236}">
                <a16:creationId xmlns:a16="http://schemas.microsoft.com/office/drawing/2014/main" id="{6E18B0E5-384E-BA8F-EDEF-FC9149B3EEF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35" y="5887933"/>
            <a:ext cx="5776152" cy="279924"/>
          </a:xfrm>
          <a:prstGeom prst="rect">
            <a:avLst/>
          </a:prstGeom>
        </p:spPr>
      </p:pic>
      <p:pic>
        <p:nvPicPr>
          <p:cNvPr id="14" name="图片 1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color{red} let $E(S) = \left\{  q \: | \: q \mbox{ can be reached from } S \mbox{ by travelling along } 0 \mbox{ or more } \varepsilon \mbox{ edges }    \right\}$ &#10;&#10;&#10;\end{document}&#10;" title="IguanaTex Bitmap Display">
            <a:extLst>
              <a:ext uri="{FF2B5EF4-FFF2-40B4-BE49-F238E27FC236}">
                <a16:creationId xmlns:a16="http://schemas.microsoft.com/office/drawing/2014/main" id="{ABD84364-E53E-98AE-45AA-262722B4580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76" y="2612766"/>
            <a:ext cx="8128000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15BD-4784-4BE0-BD71-83D13A1D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 and NFAs are equivalent.</a:t>
            </a:r>
            <a:endParaRPr lang="zh-CN" altLang="en-US" dirty="0"/>
          </a:p>
        </p:txBody>
      </p:sp>
      <p:pic>
        <p:nvPicPr>
          <p:cNvPr id="27" name="图片 2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NFA $N = (Q, \Sigma, \delta, q_0, F)$ 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52F5D51A-DD8D-FF2D-9208-0AF1ECFE0B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15" y="1937192"/>
            <a:ext cx="3146210" cy="279924"/>
          </a:xfrm>
          <a:prstGeom prst="rect">
            <a:avLst/>
          </a:prstGeom>
        </p:spPr>
      </p:pic>
      <p:pic>
        <p:nvPicPr>
          <p:cNvPr id="33" name="图片 3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Rightarrow$ DFA $M = (Q', \Sigma', \delta', q_0', F')$  &#10;&#10; &#10;&#10;&#10;\end{document}&#10;" title="IguanaTex Bitmap Display">
            <a:extLst>
              <a:ext uri="{FF2B5EF4-FFF2-40B4-BE49-F238E27FC236}">
                <a16:creationId xmlns:a16="http://schemas.microsoft.com/office/drawing/2014/main" id="{60565C66-851B-BE57-A5D4-E3C8A66FC8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20" y="1935516"/>
            <a:ext cx="3627277" cy="281600"/>
          </a:xfrm>
          <a:prstGeom prst="rect">
            <a:avLst/>
          </a:prstGeom>
        </p:spPr>
      </p:pic>
      <p:pic>
        <p:nvPicPr>
          <p:cNvPr id="37" name="图片 3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$Q' = \mathcal{P}(Q)$&#10;&#10;&#10;\end{document}&#10;" title="IguanaTex Bitmap Display">
            <a:extLst>
              <a:ext uri="{FF2B5EF4-FFF2-40B4-BE49-F238E27FC236}">
                <a16:creationId xmlns:a16="http://schemas.microsoft.com/office/drawing/2014/main" id="{37B6B186-7C79-083B-5630-0B5A230AB4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52" y="3082560"/>
            <a:ext cx="1417143" cy="254476"/>
          </a:xfrm>
          <a:prstGeom prst="rect">
            <a:avLst/>
          </a:prstGeom>
        </p:spPr>
      </p:pic>
      <p:pic>
        <p:nvPicPr>
          <p:cNvPr id="16" name="图片 1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2. $\forall S\in Q', a\in \Sigma$, \color{red}&#10;$$ \delta'(S, a) = \left\{ q\in Q  \; | \; q\in E\left( \delta(s, a) \right) \mbox{ for some } s\in S \right\} $$  &#10; &#10;&#10;&#10;\end{document}&#10;" title="IguanaTex Bitmap Display">
            <a:extLst>
              <a:ext uri="{FF2B5EF4-FFF2-40B4-BE49-F238E27FC236}">
                <a16:creationId xmlns:a16="http://schemas.microsoft.com/office/drawing/2014/main" id="{4F28371F-6854-E3B2-7711-1C4B501AE3B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70" y="3100925"/>
            <a:ext cx="6678857" cy="810667"/>
          </a:xfrm>
          <a:prstGeom prst="rect">
            <a:avLst/>
          </a:prstGeom>
        </p:spPr>
      </p:pic>
      <p:pic>
        <p:nvPicPr>
          <p:cNvPr id="18" name="图片 17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or \color{red} $\delta'(S, a) = \bigcup_{s\in S} E\left( \delta(s, a) \right)$&#10;&#10;&#10;\end{document}&#10;" title="IguanaTex Bitmap Display">
            <a:extLst>
              <a:ext uri="{FF2B5EF4-FFF2-40B4-BE49-F238E27FC236}">
                <a16:creationId xmlns:a16="http://schemas.microsoft.com/office/drawing/2014/main" id="{9AE90453-74D5-23B0-CF61-473AD1821C8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197" y="4006094"/>
            <a:ext cx="3126855" cy="281905"/>
          </a:xfrm>
          <a:prstGeom prst="rect">
            <a:avLst/>
          </a:prstGeom>
        </p:spPr>
      </p:pic>
      <p:pic>
        <p:nvPicPr>
          <p:cNvPr id="10" name="图片 9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$q_0' = E\left( \{q_0\} \right)$&#10;&#10;&#10;\end{document}&#10;" title="IguanaTex Bitmap Display">
            <a:extLst>
              <a:ext uri="{FF2B5EF4-FFF2-40B4-BE49-F238E27FC236}">
                <a16:creationId xmlns:a16="http://schemas.microsoft.com/office/drawing/2014/main" id="{8745A335-A4D5-7D37-4F7E-D0AD562C85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35" y="3629992"/>
            <a:ext cx="1887390" cy="281600"/>
          </a:xfrm>
          <a:prstGeom prst="rect">
            <a:avLst/>
          </a:prstGeom>
        </p:spPr>
      </p:pic>
      <p:pic>
        <p:nvPicPr>
          <p:cNvPr id="53" name="图片 5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4. $F' = \{S\in Q' \; | \; S \mbox{ contains an accept state of } N\}$&#10;&#10;&#10;\end{document}&#10;" title="IguanaTex Bitmap Display">
            <a:extLst>
              <a:ext uri="{FF2B5EF4-FFF2-40B4-BE49-F238E27FC236}">
                <a16:creationId xmlns:a16="http://schemas.microsoft.com/office/drawing/2014/main" id="{6E18B0E5-384E-BA8F-EDEF-FC9149B3E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35" y="4236587"/>
            <a:ext cx="5776152" cy="279924"/>
          </a:xfrm>
          <a:prstGeom prst="rect">
            <a:avLst/>
          </a:prstGeom>
        </p:spPr>
      </p:pic>
      <p:pic>
        <p:nvPicPr>
          <p:cNvPr id="14" name="图片 1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color{red} let $E(S) = \left\{  q \: | \: q \mbox{ can be reached from } S \mbox{ by travelling along } 0 \mbox{ or more } \varepsilon \mbox{ edges }    \right\}$ &#10;&#10;&#10;\end{document}&#10;" title="IguanaTex Bitmap Display">
            <a:extLst>
              <a:ext uri="{FF2B5EF4-FFF2-40B4-BE49-F238E27FC236}">
                <a16:creationId xmlns:a16="http://schemas.microsoft.com/office/drawing/2014/main" id="{ABD84364-E53E-98AE-45AA-262722B4580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76" y="2612766"/>
            <a:ext cx="8128000" cy="254476"/>
          </a:xfrm>
          <a:prstGeom prst="rect">
            <a:avLst/>
          </a:prstGeom>
        </p:spPr>
      </p:pic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Key point: For each step of $M$, it enters a state corresponding to the subset of states that $N$ can be in.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F5A65BBD-1DB6-9208-2624-F2331EC9A05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9" y="5017775"/>
            <a:ext cx="9145295" cy="526324"/>
          </a:xfrm>
          <a:prstGeom prst="rect">
            <a:avLst/>
          </a:prstGeom>
        </p:spPr>
      </p:pic>
      <p:pic>
        <p:nvPicPr>
          <p:cNvPr id="7" name="图片 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rrollary: A language $A$ is regular iff some $NFA$ recognizes it.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35A42689-4636-EF38-D4DD-EF76489CBE0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9" y="5939197"/>
            <a:ext cx="7477486" cy="2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977547" y="2551837"/>
            <a:ext cx="102369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Computation Power of DFA/NFA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9061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D4CBE-D554-4A30-B57F-91B800ED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the boundary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2461A-4141-4999-937D-D9D43912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detect the boundary of computation power?</a:t>
            </a:r>
          </a:p>
          <a:p>
            <a:endParaRPr lang="en-US" altLang="zh-CN" dirty="0"/>
          </a:p>
          <a:p>
            <a:r>
              <a:rPr lang="en-US" altLang="zh-CN" dirty="0"/>
              <a:t>One way is to explore how fancy the recognized languages can be!</a:t>
            </a:r>
          </a:p>
          <a:p>
            <a:endParaRPr lang="en-US" altLang="zh-CN" dirty="0"/>
          </a:p>
          <a:p>
            <a:r>
              <a:rPr lang="en-US" altLang="zh-CN" dirty="0"/>
              <a:t>What does fancy mean in mathematics?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Maybe no equivalent definition but at least we can give some examples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E.g. in the sense of set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8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7621-77EA-4376-B85A-1719FB9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Languages under Set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9B5AD-5C2A-45E3-BB39-5B51626C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operations: union, intersection, complementation, concatenation…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93A82D1-21B3-4DD8-BBD2-604DA38069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65" y="2748831"/>
            <a:ext cx="917333" cy="26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7E9D82-C8D6-4EA3-B1EE-B7CD08B4F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5" y="2760494"/>
            <a:ext cx="917333" cy="262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26584D-8CA0-41E5-91F4-8652CE4984A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99" y="2753098"/>
            <a:ext cx="377600" cy="25386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3836E5F-B143-4B18-9BBB-2189F60CFDF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0" y="2783356"/>
            <a:ext cx="2472533" cy="25386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8C61F5F-0D2A-4CBB-8BEA-946FB62404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00" y="4344708"/>
            <a:ext cx="4440228" cy="27824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85FF72E-6241-4E1F-A030-CA223D05E05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97" y="5252786"/>
            <a:ext cx="5625295" cy="27824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679D472-04AF-4B9B-923F-4977091F4AF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00" y="6021909"/>
            <a:ext cx="6538819" cy="27824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BC9A747-E7B8-42C4-AE5D-3484F36E660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00" y="3549969"/>
            <a:ext cx="3759695" cy="2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7621-77EA-4376-B85A-1719FB9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Languages under Set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9B5AD-5C2A-45E3-BB39-5B51626C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operations: union, intersection, complementation, concatenation…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93A82D1-21B3-4DD8-BBD2-604DA38069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65" y="2748831"/>
            <a:ext cx="917333" cy="26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7E9D82-C8D6-4EA3-B1EE-B7CD08B4F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5" y="2760494"/>
            <a:ext cx="917333" cy="262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26584D-8CA0-41E5-91F4-8652CE4984A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99" y="2753098"/>
            <a:ext cx="377600" cy="2538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3F2C796-6562-4D58-B48F-4F4D6C0F09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59" y="4247271"/>
            <a:ext cx="6426514" cy="2514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D5F7B72-CA16-4BA2-9C15-032A4760730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47" y="5207926"/>
            <a:ext cx="5147581" cy="25980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6A19A2-5F30-413E-8846-E0048C650A9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99" y="5246197"/>
            <a:ext cx="729143" cy="19276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AC870C8-0CA3-4192-8DF6-BEAB4701A0E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0" y="2783356"/>
            <a:ext cx="2670933" cy="2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3627C-0506-957C-15DD-E289851B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Proof</a:t>
            </a:r>
          </a:p>
          <a:p>
            <a:endParaRPr lang="en-US" altLang="zh-CN" dirty="0"/>
          </a:p>
          <a:p>
            <a:r>
              <a:rPr lang="en-US" altLang="zh-CN" dirty="0"/>
              <a:t>Turn every accept state to </a:t>
            </a:r>
            <a:r>
              <a:rPr lang="en-US" altLang="zh-CN" dirty="0" err="1"/>
              <a:t>unaccept</a:t>
            </a:r>
            <a:r>
              <a:rPr lang="en-US" altLang="zh-CN" dirty="0"/>
              <a:t> state</a:t>
            </a:r>
          </a:p>
          <a:p>
            <a:endParaRPr lang="en-US" altLang="zh-CN" dirty="0"/>
          </a:p>
          <a:p>
            <a:r>
              <a:rPr lang="en-US" altLang="zh-CN" dirty="0"/>
              <a:t>Turn every </a:t>
            </a:r>
            <a:r>
              <a:rPr lang="en-US" altLang="zh-CN" dirty="0" err="1"/>
              <a:t>unaccept</a:t>
            </a:r>
            <a:r>
              <a:rPr lang="en-US" altLang="zh-CN" dirty="0"/>
              <a:t> state to accept state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F5E833-42E2-6E8F-9935-11BA0163EC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02" y="681037"/>
            <a:ext cx="5147581" cy="2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8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7621-77EA-4376-B85A-1719FB9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Languages under Set Operations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93A82D1-21B3-4DD8-BBD2-604DA38069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32" y="2060252"/>
            <a:ext cx="917333" cy="26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7E9D82-C8D6-4EA3-B1EE-B7CD08B4F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35" y="4490328"/>
            <a:ext cx="917333" cy="262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8035FD-2A41-48CF-91A4-E0B9FD4186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2060252"/>
            <a:ext cx="5065448" cy="251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90425C-7FCA-42ED-9A41-A76FBCFC5C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5" y="3020908"/>
            <a:ext cx="6488534" cy="25980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6A19A2-5F30-413E-8846-E0048C650A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01" y="2634972"/>
            <a:ext cx="729143" cy="192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2BA1DD-F2FC-479B-9803-A494EDA57B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10" y="4501300"/>
            <a:ext cx="5730895" cy="25142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00C662-32B4-402B-AF0A-21F7156A69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5461957"/>
            <a:ext cx="6488534" cy="2598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67B5D3-AE5D-4F0D-A795-83B8F451DC2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601" y="5238542"/>
            <a:ext cx="588343" cy="2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3627C-0506-957C-15DD-E289851B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Proof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8591B4-2DB3-98EC-474D-1943DDA3D6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39" y="936676"/>
            <a:ext cx="6488534" cy="2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3278594" y="2518761"/>
            <a:ext cx="54599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Review</a:t>
            </a:r>
          </a:p>
          <a:p>
            <a:pPr algn="ctr"/>
            <a:r>
              <a:rPr lang="en-US" altLang="zh-CN" sz="5400" dirty="0"/>
              <a:t>DFA and NFA</a:t>
            </a:r>
          </a:p>
        </p:txBody>
      </p:sp>
    </p:spTree>
    <p:extLst>
      <p:ext uri="{BB962C8B-B14F-4D97-AF65-F5344CB8AC3E}">
        <p14:creationId xmlns:p14="http://schemas.microsoft.com/office/powerpoint/2010/main" val="393907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7621-77EA-4376-B85A-1719FB9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Languages under Set Operations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0C568B-6D04-49FB-8338-CD765DDF7A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88" y="2047279"/>
            <a:ext cx="844800" cy="2538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D2FB11-E44B-4571-BAEA-750E506188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8" y="2060252"/>
            <a:ext cx="5977296" cy="2514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F17F654-D1A2-45A8-AD7E-BBD95A67E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6" y="3020909"/>
            <a:ext cx="5506287" cy="25980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6A19A2-5F30-413E-8846-E0048C650A9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01" y="2634972"/>
            <a:ext cx="729143" cy="1927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FD68A1A-8017-462D-8B6C-42C25D8299C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01" y="4359511"/>
            <a:ext cx="377600" cy="2538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864AE3-7C39-44AD-AB31-1EF41F0E873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67" y="4359511"/>
            <a:ext cx="4834133" cy="2514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08D5BBC-52EF-4371-A447-03ED5047833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54" y="5320168"/>
            <a:ext cx="5162667" cy="25980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6DCCD76-EA34-4186-923D-D38B41A41F9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70" y="4934231"/>
            <a:ext cx="729143" cy="1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3627C-0506-957C-15DD-E289851B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Proof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A48B9F-8381-F056-79A1-247625C130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96" y="1034792"/>
            <a:ext cx="5162667" cy="259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85E831-B677-DA7B-DE02-813FD5F3E89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4" y="1034793"/>
            <a:ext cx="5506287" cy="2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977547" y="2551837"/>
            <a:ext cx="10236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Regular Languages vs </a:t>
            </a:r>
          </a:p>
          <a:p>
            <a:pPr algn="ctr"/>
            <a:r>
              <a:rPr lang="en-US" altLang="zh-CN" sz="5400" dirty="0"/>
              <a:t>Regular Expressions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1104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07777-7746-9FB8-FEA0-C35F84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Expressions</a:t>
            </a:r>
            <a:endParaRPr lang="zh-CN" altLang="en-US" dirty="0"/>
          </a:p>
        </p:txBody>
      </p:sp>
      <p:pic>
        <p:nvPicPr>
          <p:cNvPr id="6" name="图片 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Definition: $R$ is a regular expression if $R$ is:&#10;&#10;&#10; &#10;&#10;&#10;\end{document}&#10;" title="IguanaTex Bitmap Display">
            <a:extLst>
              <a:ext uri="{FF2B5EF4-FFF2-40B4-BE49-F238E27FC236}">
                <a16:creationId xmlns:a16="http://schemas.microsoft.com/office/drawing/2014/main" id="{CA740760-7574-3CB1-8615-CDC82EBA6C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45" y="2087716"/>
            <a:ext cx="4891124" cy="251428"/>
          </a:xfrm>
          <a:prstGeom prst="rect">
            <a:avLst/>
          </a:prstGeom>
        </p:spPr>
      </p:pic>
      <p:pic>
        <p:nvPicPr>
          <p:cNvPr id="24" name="图片 2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\: $a$ for some $a\in R$&#10;&#10;&#10;\end{document}&#10;" title="IguanaTex Bitmap Display">
            <a:extLst>
              <a:ext uri="{FF2B5EF4-FFF2-40B4-BE49-F238E27FC236}">
                <a16:creationId xmlns:a16="http://schemas.microsoft.com/office/drawing/2014/main" id="{87F0C923-86A0-11F6-F6D0-F0AC6EBC15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23" y="2893961"/>
            <a:ext cx="2378514" cy="201143"/>
          </a:xfrm>
          <a:prstGeom prst="rect">
            <a:avLst/>
          </a:prstGeom>
        </p:spPr>
      </p:pic>
      <p:pic>
        <p:nvPicPr>
          <p:cNvPr id="26" name="图片 2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2. \: $\varepsilon$&#10;&#10;&#10;\end{document}&#10;" title="IguanaTex Bitmap Display">
            <a:extLst>
              <a:ext uri="{FF2B5EF4-FFF2-40B4-BE49-F238E27FC236}">
                <a16:creationId xmlns:a16="http://schemas.microsoft.com/office/drawing/2014/main" id="{6D1FB503-3450-6AC1-4203-2BED14B251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15" y="2882380"/>
            <a:ext cx="556495" cy="194438"/>
          </a:xfrm>
          <a:prstGeom prst="rect">
            <a:avLst/>
          </a:prstGeom>
        </p:spPr>
      </p:pic>
      <p:pic>
        <p:nvPicPr>
          <p:cNvPr id="28" name="图片 27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\: $\emptyset$&#10;&#10;&#10;\end{document}&#10;" title="IguanaTex Bitmap Display">
            <a:extLst>
              <a:ext uri="{FF2B5EF4-FFF2-40B4-BE49-F238E27FC236}">
                <a16:creationId xmlns:a16="http://schemas.microsoft.com/office/drawing/2014/main" id="{4E52C712-92DA-A97A-3058-19A24CB2DB5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1" y="2838799"/>
            <a:ext cx="471009" cy="238019"/>
          </a:xfrm>
          <a:prstGeom prst="rect">
            <a:avLst/>
          </a:prstGeom>
        </p:spPr>
      </p:pic>
      <p:pic>
        <p:nvPicPr>
          <p:cNvPr id="32" name="图片 31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4. \quad $R_1 \cup R_2$ &#10;&#10;&#10;\end{document}&#10;" title="IguanaTex Bitmap Display">
            <a:extLst>
              <a:ext uri="{FF2B5EF4-FFF2-40B4-BE49-F238E27FC236}">
                <a16:creationId xmlns:a16="http://schemas.microsoft.com/office/drawing/2014/main" id="{2631610D-A4B5-41F9-1A69-72902CCA429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23" y="4094979"/>
            <a:ext cx="1527009" cy="231314"/>
          </a:xfrm>
          <a:prstGeom prst="rect">
            <a:avLst/>
          </a:prstGeom>
        </p:spPr>
      </p:pic>
      <p:pic>
        <p:nvPicPr>
          <p:cNvPr id="20" name="图片 19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5. \quad $R_1 \circ R_2$&#10;&#10;&#10;\end{document}&#10;" title="IguanaTex Bitmap Display">
            <a:extLst>
              <a:ext uri="{FF2B5EF4-FFF2-40B4-BE49-F238E27FC236}">
                <a16:creationId xmlns:a16="http://schemas.microsoft.com/office/drawing/2014/main" id="{0D1D63D9-11C7-401D-8744-EBA64E5D55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07" y="4094979"/>
            <a:ext cx="1473371" cy="234667"/>
          </a:xfrm>
          <a:prstGeom prst="rect">
            <a:avLst/>
          </a:prstGeom>
        </p:spPr>
      </p:pic>
      <p:pic>
        <p:nvPicPr>
          <p:cNvPr id="30" name="图片 29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6. \quad $R_1^*$&#10;&#10;&#10;\end{document}&#10;" title="IguanaTex Bitmap Display">
            <a:extLst>
              <a:ext uri="{FF2B5EF4-FFF2-40B4-BE49-F238E27FC236}">
                <a16:creationId xmlns:a16="http://schemas.microsoft.com/office/drawing/2014/main" id="{05B0BD18-802A-77F4-1130-4014C080570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53" y="4097409"/>
            <a:ext cx="874971" cy="261486"/>
          </a:xfrm>
          <a:prstGeom prst="rect">
            <a:avLst/>
          </a:prstGeom>
        </p:spPr>
      </p:pic>
      <p:pic>
        <p:nvPicPr>
          <p:cNvPr id="34" name="图片 3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R_1, R_2$ are some regular expressions&#10;&#10;\end{document}&#10;" title="IguanaTex Bitmap Display">
            <a:extLst>
              <a:ext uri="{FF2B5EF4-FFF2-40B4-BE49-F238E27FC236}">
                <a16:creationId xmlns:a16="http://schemas.microsoft.com/office/drawing/2014/main" id="{1D5A7BE2-B7D0-99BA-88C2-F37C31BA6C5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16" y="3614357"/>
            <a:ext cx="4059733" cy="251428"/>
          </a:xfrm>
          <a:prstGeom prst="rect">
            <a:avLst/>
          </a:prstGeom>
        </p:spPr>
      </p:pic>
      <p:pic>
        <p:nvPicPr>
          <p:cNvPr id="36" name="图片 3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Regular expressions in Linux, commonly referred to as RegEx, are powerful tools used for pattern matching and text manipulation in Linux and other programming languages.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E9AD2ED0-610C-A76C-EF9E-236C2D35DE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45" y="5326168"/>
            <a:ext cx="9125181" cy="9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07777-7746-9FB8-FEA0-C35F84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Expressions vs Regular Languages?</a:t>
            </a:r>
            <a:endParaRPr lang="zh-CN" altLang="en-US" dirty="0"/>
          </a:p>
        </p:txBody>
      </p:sp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A language is regular iff some regular expression describes it.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DB47BA7C-B637-3FE0-CB6B-42311CA877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74" y="2026361"/>
            <a:ext cx="8250211" cy="251428"/>
          </a:xfrm>
          <a:prstGeom prst="rect">
            <a:avLst/>
          </a:prstGeom>
        </p:spPr>
      </p:pic>
      <p:pic>
        <p:nvPicPr>
          <p:cNvPr id="13" name="图片 1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a language can be described by a regular expression, then it is a regular language.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5EC514F6-6126-D0BC-37A4-6A27FDFD1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20" y="3267587"/>
            <a:ext cx="9130209" cy="584991"/>
          </a:xfrm>
          <a:prstGeom prst="rect">
            <a:avLst/>
          </a:prstGeom>
        </p:spPr>
      </p:pic>
      <p:pic>
        <p:nvPicPr>
          <p:cNvPr id="11" name="图片 10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a language is regular, then it can be described by a regular expression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C5C4E1A9-3A55-196C-20DD-786F9D1BA3A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20" y="4850757"/>
            <a:ext cx="9128533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07777-7746-9FB8-FEA0-C35F84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Expressions vs Regular Languages?</a:t>
            </a:r>
            <a:endParaRPr lang="zh-CN" altLang="en-US" dirty="0"/>
          </a:p>
        </p:txBody>
      </p:sp>
      <p:pic>
        <p:nvPicPr>
          <p:cNvPr id="13" name="图片 1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a language can be described by a regular expression, then it is a regular language.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5EC514F6-6126-D0BC-37A4-6A27FDFD11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39" y="2390778"/>
            <a:ext cx="9130209" cy="584991"/>
          </a:xfrm>
          <a:prstGeom prst="rect">
            <a:avLst/>
          </a:prstGeom>
        </p:spPr>
      </p:pic>
      <p:pic>
        <p:nvPicPr>
          <p:cNvPr id="4" name="图片 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.&#10;&#10;&#10;\end{document}&#10;" title="IguanaTex Bitmap Display">
            <a:extLst>
              <a:ext uri="{FF2B5EF4-FFF2-40B4-BE49-F238E27FC236}">
                <a16:creationId xmlns:a16="http://schemas.microsoft.com/office/drawing/2014/main" id="{25E72902-2446-7976-6998-1D904CCD45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81" y="3675859"/>
            <a:ext cx="665448" cy="1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07777-7746-9FB8-FEA0-C35F84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Expressions vs Regular Languages?</a:t>
            </a:r>
            <a:endParaRPr lang="zh-CN" altLang="en-US" dirty="0"/>
          </a:p>
        </p:txBody>
      </p:sp>
      <p:pic>
        <p:nvPicPr>
          <p:cNvPr id="11" name="图片 10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a language is regular, then it can be described by a regular expression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C5C4E1A9-3A55-196C-20DD-786F9D1BA3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40" y="2205880"/>
            <a:ext cx="9128533" cy="251429"/>
          </a:xfrm>
          <a:prstGeom prst="rect">
            <a:avLst/>
          </a:prstGeom>
        </p:spPr>
      </p:pic>
      <p:pic>
        <p:nvPicPr>
          <p:cNvPr id="3" name="图片 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.&#10;&#10;&#10;\end{document}&#10;" title="IguanaTex Bitmap Display">
            <a:extLst>
              <a:ext uri="{FF2B5EF4-FFF2-40B4-BE49-F238E27FC236}">
                <a16:creationId xmlns:a16="http://schemas.microsoft.com/office/drawing/2014/main" id="{FA17C39E-7520-6181-92B3-C6E4421343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49" y="3115420"/>
            <a:ext cx="665448" cy="1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977547" y="2551837"/>
            <a:ext cx="102369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Computation Power of DFA/NFA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4678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0EC22-E828-43BD-4C81-5E1B2BF1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Non-regular languages?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FE133-8C49-4BBC-EFFF-83D36390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you give some example?</a:t>
            </a:r>
          </a:p>
          <a:p>
            <a:endParaRPr lang="en-US" altLang="zh-CN" dirty="0"/>
          </a:p>
          <a:p>
            <a:r>
              <a:rPr lang="en-US" altLang="zh-CN" dirty="0"/>
              <a:t>Is the following language regular?</a:t>
            </a:r>
          </a:p>
        </p:txBody>
      </p:sp>
      <p:pic>
        <p:nvPicPr>
          <p:cNvPr id="7" name="图片 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$B = \{ 0^n 1^n \: | \: n\ge 0   \}$&#10;&#10;&#10;\end{document}&#10;" title="IguanaTex Bitmap Display">
            <a:extLst>
              <a:ext uri="{FF2B5EF4-FFF2-40B4-BE49-F238E27FC236}">
                <a16:creationId xmlns:a16="http://schemas.microsoft.com/office/drawing/2014/main" id="{8682400C-F86A-96E3-144B-E54F6A0A0A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88" y="3856307"/>
            <a:ext cx="2303086" cy="279924"/>
          </a:xfrm>
          <a:prstGeom prst="rect">
            <a:avLst/>
          </a:prstGeom>
        </p:spPr>
      </p:pic>
      <p:pic>
        <p:nvPicPr>
          <p:cNvPr id="9" name="图片 8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C = \{   w \: | \: w \mbox{ has an equal number of 0-symbols and 1-symbols    }  \}$&#10;&#10;&#10;\end{document}&#10;" title="IguanaTex Bitmap Display">
            <a:extLst>
              <a:ext uri="{FF2B5EF4-FFF2-40B4-BE49-F238E27FC236}">
                <a16:creationId xmlns:a16="http://schemas.microsoft.com/office/drawing/2014/main" id="{15955D2D-27D5-DA0A-08BB-A6C5DCD724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88" y="4934474"/>
            <a:ext cx="7113752" cy="279924"/>
          </a:xfrm>
          <a:prstGeom prst="rect">
            <a:avLst/>
          </a:prstGeom>
        </p:spPr>
      </p:pic>
      <p:pic>
        <p:nvPicPr>
          <p:cNvPr id="11" name="图片 10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 D = \{  w \: | \: w \mbox{ has an equal number of occurence of 01 and 10 as substrings  }        \} $&#10;&#10;&#10;\end{document}&#10;" title="IguanaTex Bitmap Display">
            <a:extLst>
              <a:ext uri="{FF2B5EF4-FFF2-40B4-BE49-F238E27FC236}">
                <a16:creationId xmlns:a16="http://schemas.microsoft.com/office/drawing/2014/main" id="{C007405C-8661-B3A7-170B-348D436D8F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88" y="6031976"/>
            <a:ext cx="8372571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216C-7B1F-6264-A795-B223DAAD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Pumping Lemma</a:t>
            </a:r>
            <a:endParaRPr lang="zh-CN" altLang="en-US" dirty="0"/>
          </a:p>
        </p:txBody>
      </p:sp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$A$ is a regular language, then $\exists$ a number $p$ where if $s$ is in $A$ with length $\ge p$, then $s$ can be cutted into 3 pieces $s  = xyz$ s.t.&#10;&#10;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C1117A5A-6FCB-362E-DE3F-ECF1F14AAA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43" y="2402349"/>
            <a:ext cx="9126857" cy="593372"/>
          </a:xfrm>
          <a:prstGeom prst="rect">
            <a:avLst/>
          </a:prstGeom>
        </p:spPr>
      </p:pic>
      <p:pic>
        <p:nvPicPr>
          <p:cNvPr id="7" name="图片 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1.\: for each $i\ge 0$, $x y^i z \in A$&#10; &#10;&#10;\end{document}&#10;" title="IguanaTex Bitmap Display">
            <a:extLst>
              <a:ext uri="{FF2B5EF4-FFF2-40B4-BE49-F238E27FC236}">
                <a16:creationId xmlns:a16="http://schemas.microsoft.com/office/drawing/2014/main" id="{8CC496DB-AF50-8579-9E42-952EF4D0A43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63" y="3862280"/>
            <a:ext cx="3126095" cy="286628"/>
          </a:xfrm>
          <a:prstGeom prst="rect">
            <a:avLst/>
          </a:prstGeom>
        </p:spPr>
      </p:pic>
      <p:pic>
        <p:nvPicPr>
          <p:cNvPr id="10" name="图片 9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2.\:  $|y| &gt; 0$&#10; &#10;&#10;\end{document}&#10;" title="IguanaTex Bitmap Display">
            <a:extLst>
              <a:ext uri="{FF2B5EF4-FFF2-40B4-BE49-F238E27FC236}">
                <a16:creationId xmlns:a16="http://schemas.microsoft.com/office/drawing/2014/main" id="{74EFCD03-B976-F558-D7DC-412E1828F02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63" y="4653778"/>
            <a:ext cx="1151543" cy="279923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3.\: $|xy| \le p$&#10;&#10;&#10;\end{document}&#10;" title="IguanaTex Bitmap Display">
            <a:extLst>
              <a:ext uri="{FF2B5EF4-FFF2-40B4-BE49-F238E27FC236}">
                <a16:creationId xmlns:a16="http://schemas.microsoft.com/office/drawing/2014/main" id="{9AC5B1EA-0F0A-4766-D863-6D98F5BD7F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63" y="5438571"/>
            <a:ext cx="1314133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 simple model: Deterministic Finite state Automata (DFA)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6476215" y="2642705"/>
            <a:ext cx="1084082" cy="9709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EEFCCB-921A-4522-AB92-6BFB1BA5C093}"/>
              </a:ext>
            </a:extLst>
          </p:cNvPr>
          <p:cNvSpPr/>
          <p:nvPr/>
        </p:nvSpPr>
        <p:spPr>
          <a:xfrm>
            <a:off x="9183279" y="2667753"/>
            <a:ext cx="1084082" cy="9459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close</a:t>
            </a:r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>
            <a:off x="10171522" y="2595571"/>
            <a:ext cx="923827" cy="810706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389591-1CFF-4B4F-918F-14FC38599133}"/>
              </a:ext>
            </a:extLst>
          </p:cNvPr>
          <p:cNvSpPr/>
          <p:nvPr/>
        </p:nvSpPr>
        <p:spPr>
          <a:xfrm>
            <a:off x="7588578" y="2831242"/>
            <a:ext cx="1564849" cy="188536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3CE1EE1-3B8F-474D-B45C-D2AB3BC446BE}"/>
              </a:ext>
            </a:extLst>
          </p:cNvPr>
          <p:cNvSpPr/>
          <p:nvPr/>
        </p:nvSpPr>
        <p:spPr>
          <a:xfrm>
            <a:off x="7532017" y="3434521"/>
            <a:ext cx="1734532" cy="160292"/>
          </a:xfrm>
          <a:custGeom>
            <a:avLst/>
            <a:gdLst>
              <a:gd name="connsiteX0" fmla="*/ 1734532 w 1734532"/>
              <a:gd name="connsiteY0" fmla="*/ 28316 h 160292"/>
              <a:gd name="connsiteX1" fmla="*/ 1677971 w 1734532"/>
              <a:gd name="connsiteY1" fmla="*/ 75450 h 160292"/>
              <a:gd name="connsiteX2" fmla="*/ 1630837 w 1734532"/>
              <a:gd name="connsiteY2" fmla="*/ 84877 h 160292"/>
              <a:gd name="connsiteX3" fmla="*/ 1564849 w 1734532"/>
              <a:gd name="connsiteY3" fmla="*/ 103731 h 160292"/>
              <a:gd name="connsiteX4" fmla="*/ 1527142 w 1734532"/>
              <a:gd name="connsiteY4" fmla="*/ 113158 h 160292"/>
              <a:gd name="connsiteX5" fmla="*/ 1498862 w 1734532"/>
              <a:gd name="connsiteY5" fmla="*/ 122585 h 160292"/>
              <a:gd name="connsiteX6" fmla="*/ 1461155 w 1734532"/>
              <a:gd name="connsiteY6" fmla="*/ 132011 h 160292"/>
              <a:gd name="connsiteX7" fmla="*/ 1414020 w 1734532"/>
              <a:gd name="connsiteY7" fmla="*/ 150865 h 160292"/>
              <a:gd name="connsiteX8" fmla="*/ 1338606 w 1734532"/>
              <a:gd name="connsiteY8" fmla="*/ 160292 h 160292"/>
              <a:gd name="connsiteX9" fmla="*/ 744717 w 1734532"/>
              <a:gd name="connsiteY9" fmla="*/ 150865 h 160292"/>
              <a:gd name="connsiteX10" fmla="*/ 707010 w 1734532"/>
              <a:gd name="connsiteY10" fmla="*/ 141438 h 160292"/>
              <a:gd name="connsiteX11" fmla="*/ 641023 w 1734532"/>
              <a:gd name="connsiteY11" fmla="*/ 122585 h 160292"/>
              <a:gd name="connsiteX12" fmla="*/ 527901 w 1734532"/>
              <a:gd name="connsiteY12" fmla="*/ 94304 h 160292"/>
              <a:gd name="connsiteX13" fmla="*/ 490194 w 1734532"/>
              <a:gd name="connsiteY13" fmla="*/ 84877 h 160292"/>
              <a:gd name="connsiteX14" fmla="*/ 424206 w 1734532"/>
              <a:gd name="connsiteY14" fmla="*/ 66024 h 160292"/>
              <a:gd name="connsiteX15" fmla="*/ 329938 w 1734532"/>
              <a:gd name="connsiteY15" fmla="*/ 56597 h 160292"/>
              <a:gd name="connsiteX16" fmla="*/ 169682 w 1734532"/>
              <a:gd name="connsiteY16" fmla="*/ 37743 h 160292"/>
              <a:gd name="connsiteX17" fmla="*/ 122548 w 1734532"/>
              <a:gd name="connsiteY17" fmla="*/ 28316 h 160292"/>
              <a:gd name="connsiteX18" fmla="*/ 37707 w 1734532"/>
              <a:gd name="connsiteY18" fmla="*/ 18890 h 160292"/>
              <a:gd name="connsiteX19" fmla="*/ 0 w 1734532"/>
              <a:gd name="connsiteY19" fmla="*/ 36 h 16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34532" h="160292">
                <a:moveTo>
                  <a:pt x="1734532" y="28316"/>
                </a:moveTo>
                <a:cubicBezTo>
                  <a:pt x="1715678" y="44027"/>
                  <a:pt x="1699516" y="63698"/>
                  <a:pt x="1677971" y="75450"/>
                </a:cubicBezTo>
                <a:cubicBezTo>
                  <a:pt x="1663905" y="83122"/>
                  <a:pt x="1646381" y="80991"/>
                  <a:pt x="1630837" y="84877"/>
                </a:cubicBezTo>
                <a:cubicBezTo>
                  <a:pt x="1608644" y="90425"/>
                  <a:pt x="1586919" y="97712"/>
                  <a:pt x="1564849" y="103731"/>
                </a:cubicBezTo>
                <a:cubicBezTo>
                  <a:pt x="1552350" y="107140"/>
                  <a:pt x="1539599" y="109599"/>
                  <a:pt x="1527142" y="113158"/>
                </a:cubicBezTo>
                <a:cubicBezTo>
                  <a:pt x="1517588" y="115888"/>
                  <a:pt x="1508416" y="119855"/>
                  <a:pt x="1498862" y="122585"/>
                </a:cubicBezTo>
                <a:cubicBezTo>
                  <a:pt x="1486405" y="126144"/>
                  <a:pt x="1473446" y="127914"/>
                  <a:pt x="1461155" y="132011"/>
                </a:cubicBezTo>
                <a:cubicBezTo>
                  <a:pt x="1445101" y="137362"/>
                  <a:pt x="1430509" y="147060"/>
                  <a:pt x="1414020" y="150865"/>
                </a:cubicBezTo>
                <a:cubicBezTo>
                  <a:pt x="1389335" y="156562"/>
                  <a:pt x="1363744" y="157150"/>
                  <a:pt x="1338606" y="160292"/>
                </a:cubicBezTo>
                <a:lnTo>
                  <a:pt x="744717" y="150865"/>
                </a:lnTo>
                <a:cubicBezTo>
                  <a:pt x="731767" y="150478"/>
                  <a:pt x="719509" y="144847"/>
                  <a:pt x="707010" y="141438"/>
                </a:cubicBezTo>
                <a:cubicBezTo>
                  <a:pt x="684940" y="135419"/>
                  <a:pt x="663126" y="128479"/>
                  <a:pt x="641023" y="122585"/>
                </a:cubicBezTo>
                <a:cubicBezTo>
                  <a:pt x="603467" y="112570"/>
                  <a:pt x="565608" y="103731"/>
                  <a:pt x="527901" y="94304"/>
                </a:cubicBezTo>
                <a:cubicBezTo>
                  <a:pt x="515332" y="91162"/>
                  <a:pt x="502485" y="88974"/>
                  <a:pt x="490194" y="84877"/>
                </a:cubicBezTo>
                <a:cubicBezTo>
                  <a:pt x="470046" y="78161"/>
                  <a:pt x="444925" y="68984"/>
                  <a:pt x="424206" y="66024"/>
                </a:cubicBezTo>
                <a:cubicBezTo>
                  <a:pt x="392944" y="61558"/>
                  <a:pt x="361361" y="59739"/>
                  <a:pt x="329938" y="56597"/>
                </a:cubicBezTo>
                <a:cubicBezTo>
                  <a:pt x="255075" y="31642"/>
                  <a:pt x="332618" y="54894"/>
                  <a:pt x="169682" y="37743"/>
                </a:cubicBezTo>
                <a:cubicBezTo>
                  <a:pt x="153748" y="36066"/>
                  <a:pt x="138409" y="30582"/>
                  <a:pt x="122548" y="28316"/>
                </a:cubicBezTo>
                <a:cubicBezTo>
                  <a:pt x="94380" y="24292"/>
                  <a:pt x="65987" y="22032"/>
                  <a:pt x="37707" y="18890"/>
                </a:cubicBezTo>
                <a:cubicBezTo>
                  <a:pt x="6812" y="-1707"/>
                  <a:pt x="20757" y="36"/>
                  <a:pt x="0" y="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>
            <a:off x="6495068" y="2133658"/>
            <a:ext cx="736250" cy="537328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953F2-55BD-45FD-9AD2-0B48CA072179}"/>
              </a:ext>
            </a:extLst>
          </p:cNvPr>
          <p:cNvSpPr txBox="1"/>
          <p:nvPr/>
        </p:nvSpPr>
        <p:spPr>
          <a:xfrm>
            <a:off x="6495067" y="1807010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Front, Rear, Both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F4F149-5772-4F6E-B53F-D552598504CC}"/>
              </a:ext>
            </a:extLst>
          </p:cNvPr>
          <p:cNvSpPr txBox="1"/>
          <p:nvPr/>
        </p:nvSpPr>
        <p:spPr>
          <a:xfrm>
            <a:off x="10729274" y="3429000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Neither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7632569" y="3703773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Front, Rear, Both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FD8DE-CE72-4D30-A0A5-5A6A2EBA3FFD}"/>
              </a:ext>
            </a:extLst>
          </p:cNvPr>
          <p:cNvSpPr txBox="1"/>
          <p:nvPr/>
        </p:nvSpPr>
        <p:spPr>
          <a:xfrm>
            <a:off x="7893378" y="2414160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Neither</a:t>
            </a:r>
            <a:endParaRPr lang="zh-CN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CC5EE66-A60C-45EE-9D5D-7A68347AD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53756"/>
              </p:ext>
            </p:extLst>
          </p:nvPr>
        </p:nvGraphicFramePr>
        <p:xfrm>
          <a:off x="6096000" y="4758090"/>
          <a:ext cx="5805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99">
                  <a:extLst>
                    <a:ext uri="{9D8B030D-6E8A-4147-A177-3AD203B41FA5}">
                      <a16:colId xmlns:a16="http://schemas.microsoft.com/office/drawing/2014/main" val="1233516096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2959777544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764787781"/>
                    </a:ext>
                  </a:extLst>
                </a:gridCol>
                <a:gridCol w="1046375">
                  <a:extLst>
                    <a:ext uri="{9D8B030D-6E8A-4147-A177-3AD203B41FA5}">
                      <a16:colId xmlns:a16="http://schemas.microsoft.com/office/drawing/2014/main" val="1866494466"/>
                    </a:ext>
                  </a:extLst>
                </a:gridCol>
                <a:gridCol w="1097624">
                  <a:extLst>
                    <a:ext uri="{9D8B030D-6E8A-4147-A177-3AD203B41FA5}">
                      <a16:colId xmlns:a16="http://schemas.microsoft.com/office/drawing/2014/main" val="1348074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States\Inputs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Neither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Front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8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Close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9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Open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440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7584D521-EA58-4234-B903-871D600B859F}"/>
              </a:ext>
            </a:extLst>
          </p:cNvPr>
          <p:cNvSpPr txBox="1"/>
          <p:nvPr/>
        </p:nvSpPr>
        <p:spPr>
          <a:xfrm>
            <a:off x="838200" y="1727488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A </a:t>
            </a:r>
            <a:r>
              <a:rPr lang="en-US" altLang="zh-CN" sz="2400" dirty="0"/>
              <a:t>formal</a:t>
            </a:r>
            <a:r>
              <a:rPr lang="en-US" altLang="zh-CN" sz="2200" dirty="0"/>
              <a:t> definition?</a:t>
            </a:r>
            <a:endParaRPr lang="zh-CN" altLang="en-US" sz="2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3AA0A07-B850-498F-B9BB-8C9E30AA22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9" y="2473556"/>
            <a:ext cx="5573487" cy="65462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88B5F43-9C08-46F0-995F-77D2359D30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5" y="3477437"/>
            <a:ext cx="2009600" cy="27245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D2FEE5C-9053-451E-BB24-034B4778E8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5" y="4440931"/>
            <a:ext cx="4611656" cy="27428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AA177D6-EA8B-4B87-BF78-93CBBD28F5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9" y="5351356"/>
            <a:ext cx="3578513" cy="27977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05BDD4C-A852-49D7-9343-46B329392D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5" y="3962214"/>
            <a:ext cx="2313143" cy="27428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DE79403-85CF-415F-8171-5213EC7BE1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9" y="4919648"/>
            <a:ext cx="1637638" cy="2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216C-7B1F-6264-A795-B223DAAD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Pumping Lemma</a:t>
            </a:r>
            <a:endParaRPr lang="zh-CN" altLang="en-US" dirty="0"/>
          </a:p>
        </p:txBody>
      </p:sp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$A$ is a regular language, then $\exists$ a number $p$ where if $s$ is in $A$ with length $\ge p$, then $s$ can be cutted into 3 pieces $s  = xyz$ s.t.&#10;&#10;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C1117A5A-6FCB-362E-DE3F-ECF1F14AAA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55" y="1742147"/>
            <a:ext cx="9126857" cy="593372"/>
          </a:xfrm>
          <a:prstGeom prst="rect">
            <a:avLst/>
          </a:prstGeom>
        </p:spPr>
      </p:pic>
      <p:pic>
        <p:nvPicPr>
          <p:cNvPr id="7" name="图片 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1.\: for each $i\ge 0$, $x y^i z \in A$&#10; &#10;&#10;\end{document}&#10;" title="IguanaTex Bitmap Display">
            <a:extLst>
              <a:ext uri="{FF2B5EF4-FFF2-40B4-BE49-F238E27FC236}">
                <a16:creationId xmlns:a16="http://schemas.microsoft.com/office/drawing/2014/main" id="{8CC496DB-AF50-8579-9E42-952EF4D0A43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6" y="2538702"/>
            <a:ext cx="3126095" cy="286628"/>
          </a:xfrm>
          <a:prstGeom prst="rect">
            <a:avLst/>
          </a:prstGeom>
        </p:spPr>
      </p:pic>
      <p:pic>
        <p:nvPicPr>
          <p:cNvPr id="10" name="图片 9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2.\:  $|y| &gt; 0$&#10; &#10;&#10;\end{document}&#10;" title="IguanaTex Bitmap Display">
            <a:extLst>
              <a:ext uri="{FF2B5EF4-FFF2-40B4-BE49-F238E27FC236}">
                <a16:creationId xmlns:a16="http://schemas.microsoft.com/office/drawing/2014/main" id="{74EFCD03-B976-F558-D7DC-412E1828F02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59" y="2538702"/>
            <a:ext cx="1151543" cy="279923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3.\: $|xy| \le p$&#10;&#10;&#10;\end{document}&#10;" title="IguanaTex Bitmap Display">
            <a:extLst>
              <a:ext uri="{FF2B5EF4-FFF2-40B4-BE49-F238E27FC236}">
                <a16:creationId xmlns:a16="http://schemas.microsoft.com/office/drawing/2014/main" id="{9AC5B1EA-0F0A-4766-D863-6D98F5BD7F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43" y="2522679"/>
            <a:ext cx="1314133" cy="279924"/>
          </a:xfrm>
          <a:prstGeom prst="rect">
            <a:avLst/>
          </a:prstGeom>
        </p:spPr>
      </p:pic>
      <p:pic>
        <p:nvPicPr>
          <p:cNvPr id="4" name="图片 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of: using the structure of NFA and pigeonhold principle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F29D6700-0289-ACD5-C5FA-ADA6221847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67" y="3803970"/>
            <a:ext cx="6817067" cy="2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983C9-C8AE-5652-0113-43B85222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Non-regular Languages</a:t>
            </a:r>
            <a:endParaRPr lang="zh-CN" altLang="en-US" dirty="0"/>
          </a:p>
        </p:txBody>
      </p:sp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B = \{ 0^n 1^n \: | \: n\ge 0 \}$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D24C18F7-A886-2E23-3D05-2F7D43E2A4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7" y="1979561"/>
            <a:ext cx="2539428" cy="279924"/>
          </a:xfrm>
          <a:prstGeom prst="rect">
            <a:avLst/>
          </a:prstGeom>
        </p:spPr>
      </p:pic>
      <p:pic>
        <p:nvPicPr>
          <p:cNvPr id="7" name="图片 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 C = \{ w \:|\: w \mbox{ has an equal number of 0-symbols and 1-symbols } \}$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73E36981-3F64-D233-4287-6F6407E812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7" y="2952954"/>
            <a:ext cx="7353448" cy="279924"/>
          </a:xfrm>
          <a:prstGeom prst="rect">
            <a:avLst/>
          </a:prstGeom>
        </p:spPr>
      </p:pic>
      <p:pic>
        <p:nvPicPr>
          <p:cNvPr id="9" name="图片 8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F = \{ ww \:|\: w\in \{0, 1\}^{*}  \}$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1A8A5B76-5473-2B46-4D46-0D7A1DC829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7" y="3926347"/>
            <a:ext cx="3042286" cy="279924"/>
          </a:xfrm>
          <a:prstGeom prst="rect">
            <a:avLst/>
          </a:prstGeom>
        </p:spPr>
      </p:pic>
      <p:pic>
        <p:nvPicPr>
          <p:cNvPr id="11" name="图片 10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D = \{1^{n^2} \mid n\ge 0\}$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CD19A614-D796-58F5-CE8A-465039F0931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7" y="4899740"/>
            <a:ext cx="2401981" cy="348648"/>
          </a:xfrm>
          <a:prstGeom prst="rect">
            <a:avLst/>
          </a:prstGeom>
        </p:spPr>
      </p:pic>
      <p:pic>
        <p:nvPicPr>
          <p:cNvPr id="13" name="图片 1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E = \{0^i 1^j \mid i&gt;j\}$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BC177F03-33A9-B033-1791-8F23EE58C1E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73" y="5941857"/>
            <a:ext cx="2395276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220B-49A3-4022-9097-1F384F5B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computation and regular language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5ADF3B-5EE2-467A-B9AA-01391A939E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5" y="1889551"/>
            <a:ext cx="8134554" cy="2765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59273F-9287-49F4-AE5D-2D19C1314B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51" y="3306225"/>
            <a:ext cx="1109638" cy="1793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88D3DE-429D-4F7A-83B8-34B2FCE489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51" y="3977711"/>
            <a:ext cx="5050364" cy="276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A58985-F2E0-4D98-A754-D119B025C2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47" y="4746417"/>
            <a:ext cx="1089524" cy="2329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56B93F-35C7-499A-AAE6-519F9FAE744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624968"/>
            <a:ext cx="8122819" cy="2564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D4B30A6-3FEE-4B9C-9BA4-716D14832E9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0" y="5350568"/>
            <a:ext cx="9163732" cy="5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6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220B-49A3-4022-9097-1F384F5B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of strings accepted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0051D-A040-4A13-A856-515A8ED28A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94" y="2313757"/>
            <a:ext cx="9589486" cy="536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C848B7-95C1-4D8A-8DF1-3001929AF2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30" y="3680597"/>
            <a:ext cx="4889448" cy="2598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510BF2-B79D-484A-B2BA-84055AE0148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79" y="4801019"/>
            <a:ext cx="8632385" cy="25142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9159BEA-7941-4387-AF3E-238E44A172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30" y="5774774"/>
            <a:ext cx="2603124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Non-deterministic Finite Automata (NFA)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5599493" y="2799308"/>
            <a:ext cx="737929" cy="6609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 rot="16351020">
            <a:off x="11271565" y="2253000"/>
            <a:ext cx="458470" cy="402331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>
            <a:off x="5734823" y="2364016"/>
            <a:ext cx="467268" cy="341020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F4F149-5772-4F6E-B53F-D552598504CC}"/>
              </a:ext>
            </a:extLst>
          </p:cNvPr>
          <p:cNvSpPr txBox="1"/>
          <p:nvPr/>
        </p:nvSpPr>
        <p:spPr>
          <a:xfrm>
            <a:off x="10265295" y="3174998"/>
            <a:ext cx="4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11320555" y="1796001"/>
            <a:ext cx="6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CC5EE66-A60C-45EE-9D5D-7A68347AD4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553407"/>
                  </p:ext>
                </p:extLst>
              </p:nvPr>
            </p:nvGraphicFramePr>
            <p:xfrm>
              <a:off x="6096000" y="4758090"/>
              <a:ext cx="47080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099">
                      <a:extLst>
                        <a:ext uri="{9D8B030D-6E8A-4147-A177-3AD203B41FA5}">
                          <a16:colId xmlns:a16="http://schemas.microsoft.com/office/drawing/2014/main" val="1233516096"/>
                        </a:ext>
                      </a:extLst>
                    </a:gridCol>
                    <a:gridCol w="1018095">
                      <a:extLst>
                        <a:ext uri="{9D8B030D-6E8A-4147-A177-3AD203B41FA5}">
                          <a16:colId xmlns:a16="http://schemas.microsoft.com/office/drawing/2014/main" val="2959777544"/>
                        </a:ext>
                      </a:extLst>
                    </a:gridCol>
                    <a:gridCol w="1027522">
                      <a:extLst>
                        <a:ext uri="{9D8B030D-6E8A-4147-A177-3AD203B41FA5}">
                          <a16:colId xmlns:a16="http://schemas.microsoft.com/office/drawing/2014/main" val="2764787781"/>
                        </a:ext>
                      </a:extLst>
                    </a:gridCol>
                    <a:gridCol w="1046375">
                      <a:extLst>
                        <a:ext uri="{9D8B030D-6E8A-4147-A177-3AD203B41FA5}">
                          <a16:colId xmlns:a16="http://schemas.microsoft.com/office/drawing/2014/main" val="186649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States\Inputs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83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q1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q1, q2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799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q3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q3 }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90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522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921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CC5EE66-A60C-45EE-9D5D-7A68347AD4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553407"/>
                  </p:ext>
                </p:extLst>
              </p:nvPr>
            </p:nvGraphicFramePr>
            <p:xfrm>
              <a:off x="6096000" y="4758090"/>
              <a:ext cx="47080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099">
                      <a:extLst>
                        <a:ext uri="{9D8B030D-6E8A-4147-A177-3AD203B41FA5}">
                          <a16:colId xmlns:a16="http://schemas.microsoft.com/office/drawing/2014/main" val="1233516096"/>
                        </a:ext>
                      </a:extLst>
                    </a:gridCol>
                    <a:gridCol w="1018095">
                      <a:extLst>
                        <a:ext uri="{9D8B030D-6E8A-4147-A177-3AD203B41FA5}">
                          <a16:colId xmlns:a16="http://schemas.microsoft.com/office/drawing/2014/main" val="2959777544"/>
                        </a:ext>
                      </a:extLst>
                    </a:gridCol>
                    <a:gridCol w="1027522">
                      <a:extLst>
                        <a:ext uri="{9D8B030D-6E8A-4147-A177-3AD203B41FA5}">
                          <a16:colId xmlns:a16="http://schemas.microsoft.com/office/drawing/2014/main" val="2764787781"/>
                        </a:ext>
                      </a:extLst>
                    </a:gridCol>
                    <a:gridCol w="1046375">
                      <a:extLst>
                        <a:ext uri="{9D8B030D-6E8A-4147-A177-3AD203B41FA5}">
                          <a16:colId xmlns:a16="http://schemas.microsoft.com/office/drawing/2014/main" val="186649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States\Inputs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50581" t="-8197" r="-232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383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q1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q1, q2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799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q3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q3 }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90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522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92104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D6F51C1-A836-4290-81A2-309863BA9D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0" y="1851906"/>
            <a:ext cx="7987203" cy="65462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88B5F43-9C08-46F0-995F-77D2359D30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7" y="2961917"/>
            <a:ext cx="2009600" cy="2724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4CDB86-7125-4818-8E68-A629343ED8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7" y="4136142"/>
            <a:ext cx="6325025" cy="301715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AA177D6-EA8B-4B87-BF78-93CBBD28F5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7" y="5378538"/>
            <a:ext cx="3578513" cy="27977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05BDD4C-A852-49D7-9343-46B329392D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7" y="3563366"/>
            <a:ext cx="2313143" cy="27428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DE79403-85CF-415F-8171-5213EC7BE1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7" y="4786369"/>
            <a:ext cx="1637638" cy="216228"/>
          </a:xfrm>
          <a:prstGeom prst="rect">
            <a:avLst/>
          </a:prstGeom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B695E794-A92B-4524-8122-58B15433AA80}"/>
              </a:ext>
            </a:extLst>
          </p:cNvPr>
          <p:cNvSpPr/>
          <p:nvPr/>
        </p:nvSpPr>
        <p:spPr>
          <a:xfrm>
            <a:off x="7022421" y="2796657"/>
            <a:ext cx="737929" cy="6609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42D979E-4F09-4928-8A11-38B89C25AC10}"/>
              </a:ext>
            </a:extLst>
          </p:cNvPr>
          <p:cNvSpPr/>
          <p:nvPr/>
        </p:nvSpPr>
        <p:spPr>
          <a:xfrm>
            <a:off x="9080654" y="2799308"/>
            <a:ext cx="737929" cy="6609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5828EE-1553-49F4-A061-98DA5EDD08F2}"/>
              </a:ext>
            </a:extLst>
          </p:cNvPr>
          <p:cNvSpPr/>
          <p:nvPr/>
        </p:nvSpPr>
        <p:spPr>
          <a:xfrm>
            <a:off x="11163786" y="2756711"/>
            <a:ext cx="737929" cy="6609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6A59CD-D95C-4B21-B2B9-58C2244B5E61}"/>
              </a:ext>
            </a:extLst>
          </p:cNvPr>
          <p:cNvSpPr/>
          <p:nvPr/>
        </p:nvSpPr>
        <p:spPr>
          <a:xfrm>
            <a:off x="11218450" y="2796657"/>
            <a:ext cx="628600" cy="563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B8DA384-BC49-40B1-A506-D96F45569FC9}"/>
              </a:ext>
            </a:extLst>
          </p:cNvPr>
          <p:cNvSpPr/>
          <p:nvPr/>
        </p:nvSpPr>
        <p:spPr>
          <a:xfrm>
            <a:off x="9902952" y="3108680"/>
            <a:ext cx="1170432" cy="9424"/>
          </a:xfrm>
          <a:custGeom>
            <a:avLst/>
            <a:gdLst>
              <a:gd name="connsiteX0" fmla="*/ 0 w 1170432"/>
              <a:gd name="connsiteY0" fmla="*/ 9424 h 9424"/>
              <a:gd name="connsiteX1" fmla="*/ 1170432 w 1170432"/>
              <a:gd name="connsiteY1" fmla="*/ 280 h 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32" h="9424">
                <a:moveTo>
                  <a:pt x="0" y="9424"/>
                </a:moveTo>
                <a:cubicBezTo>
                  <a:pt x="798555" y="-2495"/>
                  <a:pt x="408409" y="280"/>
                  <a:pt x="1170432" y="28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FEA473B-AE37-4C0B-A342-8A3F51EFC46B}"/>
              </a:ext>
            </a:extLst>
          </p:cNvPr>
          <p:cNvSpPr/>
          <p:nvPr/>
        </p:nvSpPr>
        <p:spPr>
          <a:xfrm>
            <a:off x="7877739" y="3102090"/>
            <a:ext cx="1170432" cy="9424"/>
          </a:xfrm>
          <a:custGeom>
            <a:avLst/>
            <a:gdLst>
              <a:gd name="connsiteX0" fmla="*/ 0 w 1170432"/>
              <a:gd name="connsiteY0" fmla="*/ 9424 h 9424"/>
              <a:gd name="connsiteX1" fmla="*/ 1170432 w 1170432"/>
              <a:gd name="connsiteY1" fmla="*/ 280 h 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32" h="9424">
                <a:moveTo>
                  <a:pt x="0" y="9424"/>
                </a:moveTo>
                <a:cubicBezTo>
                  <a:pt x="798555" y="-2495"/>
                  <a:pt x="408409" y="280"/>
                  <a:pt x="1170432" y="28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2446B1D-C20F-4175-A644-084B2D84807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41" y="3330674"/>
            <a:ext cx="373791" cy="23801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88DB3D7-23AA-4F35-B9D6-185BA6CD2DBA}"/>
              </a:ext>
            </a:extLst>
          </p:cNvPr>
          <p:cNvSpPr txBox="1"/>
          <p:nvPr/>
        </p:nvSpPr>
        <p:spPr>
          <a:xfrm>
            <a:off x="6612954" y="3330674"/>
            <a:ext cx="4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9E8894D2-A85C-4670-9405-22810C86176B}"/>
              </a:ext>
            </a:extLst>
          </p:cNvPr>
          <p:cNvSpPr/>
          <p:nvPr/>
        </p:nvSpPr>
        <p:spPr>
          <a:xfrm>
            <a:off x="6408495" y="3078160"/>
            <a:ext cx="555232" cy="45719"/>
          </a:xfrm>
          <a:custGeom>
            <a:avLst/>
            <a:gdLst>
              <a:gd name="connsiteX0" fmla="*/ 0 w 1170432"/>
              <a:gd name="connsiteY0" fmla="*/ 9424 h 9424"/>
              <a:gd name="connsiteX1" fmla="*/ 1170432 w 1170432"/>
              <a:gd name="connsiteY1" fmla="*/ 280 h 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32" h="9424">
                <a:moveTo>
                  <a:pt x="0" y="9424"/>
                </a:moveTo>
                <a:cubicBezTo>
                  <a:pt x="798555" y="-2495"/>
                  <a:pt x="408409" y="280"/>
                  <a:pt x="1170432" y="28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5EF402F9-2C96-42E1-A883-E245D38FC7C7}"/>
              </a:ext>
            </a:extLst>
          </p:cNvPr>
          <p:cNvSpPr/>
          <p:nvPr/>
        </p:nvSpPr>
        <p:spPr>
          <a:xfrm>
            <a:off x="4915495" y="3106802"/>
            <a:ext cx="555232" cy="45719"/>
          </a:xfrm>
          <a:custGeom>
            <a:avLst/>
            <a:gdLst>
              <a:gd name="connsiteX0" fmla="*/ 0 w 1170432"/>
              <a:gd name="connsiteY0" fmla="*/ 9424 h 9424"/>
              <a:gd name="connsiteX1" fmla="*/ 1170432 w 1170432"/>
              <a:gd name="connsiteY1" fmla="*/ 280 h 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32" h="9424">
                <a:moveTo>
                  <a:pt x="0" y="9424"/>
                </a:moveTo>
                <a:cubicBezTo>
                  <a:pt x="798555" y="-2495"/>
                  <a:pt x="408409" y="280"/>
                  <a:pt x="1170432" y="28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B60000-DA0A-4676-BE3D-D04265AD41E4}"/>
              </a:ext>
            </a:extLst>
          </p:cNvPr>
          <p:cNvSpPr txBox="1"/>
          <p:nvPr/>
        </p:nvSpPr>
        <p:spPr>
          <a:xfrm>
            <a:off x="6202091" y="2231475"/>
            <a:ext cx="6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0, 1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2035D83-7ADB-407C-9222-4193E91F0BF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09" y="3613664"/>
            <a:ext cx="1573943" cy="2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  <p:bldP spid="19" grpId="0"/>
      <p:bldP spid="20" grpId="0"/>
      <p:bldP spid="27" grpId="0" animBg="1"/>
      <p:bldP spid="28" grpId="0" animBg="1"/>
      <p:bldP spid="29" grpId="0" animBg="1"/>
      <p:bldP spid="30" grpId="0" animBg="1"/>
      <p:bldP spid="12" grpId="0" animBg="1"/>
      <p:bldP spid="34" grpId="0" animBg="1"/>
      <p:bldP spid="37" grpId="0"/>
      <p:bldP spid="38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220B-49A3-4022-9097-1F384F5B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NFA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A6CADE-5373-4A2F-A8EA-74F25AE884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6" y="1889551"/>
            <a:ext cx="5442590" cy="2765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59273F-9287-49F4-AE5D-2D19C1314B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90" y="3552292"/>
            <a:ext cx="1109638" cy="1793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C000364-A5A8-4538-AEC5-F0BB019682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47" y="4100745"/>
            <a:ext cx="5097296" cy="2765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ACDF08C-8ECF-47AF-BB0A-D7597751B2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47" y="4746418"/>
            <a:ext cx="1149867" cy="2329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1A6C0A-1858-41BF-80A4-6E29EAA120F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2" y="2624968"/>
            <a:ext cx="9601219" cy="5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977547" y="2551837"/>
            <a:ext cx="102369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Is NFA more powerful than DFA?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8567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15BD-4784-4BE0-BD71-83D13A1D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No. They are equivalent.</a:t>
            </a:r>
            <a:endParaRPr lang="zh-CN" altLang="en-US" dirty="0"/>
          </a:p>
        </p:txBody>
      </p:sp>
      <p:pic>
        <p:nvPicPr>
          <p:cNvPr id="14" name="图片 1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Every NFA has an equivalent DFA.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ACACBE00-8923-2852-0C5D-690CAEDBB1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59" y="1978166"/>
            <a:ext cx="5787429" cy="276114"/>
          </a:xfrm>
          <a:prstGeom prst="rect">
            <a:avLst/>
          </a:prstGeom>
        </p:spPr>
      </p:pic>
      <p:pic>
        <p:nvPicPr>
          <p:cNvPr id="10" name="图片 9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t NFA $N = (Q, \Sigma, \delta, q_0, F)$, recognizaing a language $A$.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A47E9608-024C-4C38-94CB-BE0864E71A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93" y="3102616"/>
            <a:ext cx="6786895" cy="279924"/>
          </a:xfrm>
          <a:prstGeom prst="rect">
            <a:avLst/>
          </a:prstGeom>
        </p:spPr>
      </p:pic>
      <p:pic>
        <p:nvPicPr>
          <p:cNvPr id="16" name="图片 1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Now construct a DFA $M = (Q', \Sigma', \delta', q_0', F')$ recognizaing $A$.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F492DE6D-9919-BC85-308E-D36DC559BF2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93" y="4090076"/>
            <a:ext cx="7271314" cy="281600"/>
          </a:xfrm>
          <a:prstGeom prst="rect">
            <a:avLst/>
          </a:prstGeom>
        </p:spPr>
      </p:pic>
      <p:pic>
        <p:nvPicPr>
          <p:cNvPr id="4" name="图片 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Consider a slightly easier case first: $N$ has no $\varepsilon$ edges&#10;&#10;&#10;\end{document}&#10;" title="IguanaTex Bitmap Display">
            <a:extLst>
              <a:ext uri="{FF2B5EF4-FFF2-40B4-BE49-F238E27FC236}">
                <a16:creationId xmlns:a16="http://schemas.microsoft.com/office/drawing/2014/main" id="{086A58A1-8407-04C9-6AEC-5CC843E39B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75" y="5347660"/>
            <a:ext cx="4879543" cy="2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2285.714"/>
  <p:tag name="LATEXADDIN" val="\documentclass{article}&#10;\usepackage{amsmath}&#10;\pagestyle{empty}&#10;\begin{document}&#10;&#10; A finite automaton is defined by a 5-tuple &#10;&#10;$(Q, \Sigma,  \delta, q_0, F)$,&#10; &#10;&#10;&#10;\end{document}"/>
  <p:tag name="IGUANATEXSIZE" val="24"/>
  <p:tag name="IGUANATEXCURSOR" val="14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7.439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n \in F$&#10;&#10;\end{itemize}&#10;&#10;&#10;\end{document}&#10;"/>
  <p:tag name="IGUANATEXSIZE" val="22"/>
  <p:tag name="IGUANATEXCURSOR" val="145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83.1646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4. \quad $R_1 \cup R_2$ &#10;&#10;&#10;\end{document}&#10;"/>
  <p:tag name="IGUANATEXSIZE" val="22"/>
  <p:tag name="IGUANATEXCURSOR" val="14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59.167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5. \quad $R_1 \circ R_2$&#10;&#10;&#10;\end{document}&#10;"/>
  <p:tag name="IGUANATEXSIZE" val="22"/>
  <p:tag name="IGUANATEXCURSOR" val="14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391.4511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6. \quad $R_1^*$&#10;&#10;&#10;\end{document}&#10;"/>
  <p:tag name="IGUANATEXSIZE" val="22"/>
  <p:tag name="IGUANATEXCURSOR" val="14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816.27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R_1, R_2$ are some regular expressions&#10;&#10;\end{document}&#10;"/>
  <p:tag name="IGUANATEXSIZE" val="22"/>
  <p:tag name="IGUANATEXCURSOR" val="144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9487"/>
  <p:tag name="ORIGINALWIDTH" val="4082.4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Regular expressions in Linux, commonly referred to as RegEx, are powerful tools used for pattern matching and text manipulation in Linux and other programming languages.&#10;&#10;&#10;\end{itemize}&#10;&#10;&#10;\end{document}&#10;"/>
  <p:tag name="IGUANATEXSIZE" val="22"/>
  <p:tag name="IGUANATEXCURSOR" val="16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691.03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A language is regular iff some regular expression describes it.&#10;&#10;\end{itemize}&#10;&#10;&#10;\end{document}&#10;"/>
  <p:tag name="IGUANATEXSIZE" val="22"/>
  <p:tag name="IGUANATEXCURSOR" val="15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084.7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a language can be described by a regular expression, then it is a regular language.&#10;&#10;&#10;\end{itemize}&#10;&#10;&#10;\end{document}&#10;"/>
  <p:tag name="IGUANATEXSIZE" val="22"/>
  <p:tag name="IGUANATEXCURSOR" val="146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83.98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a language is regular, then it can be described by a regular expression&#10;&#10;&#10;\end{itemize}&#10;&#10;&#10;\end{document}&#10;"/>
  <p:tag name="IGUANATEXSIZE" val="22"/>
  <p:tag name="IGUANATEXCURSOR" val="15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084.7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a language can be described by a regular expression, then it is a regular language.&#10;&#10;&#10;\end{itemize}&#10;&#10;&#10;\end{document}&#10;"/>
  <p:tag name="IGUANATEXSIZE" val="22"/>
  <p:tag name="IGUANATEXCURSOR" val="146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7.712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.&#10;&#10;&#10;\end{document}&#10;"/>
  <p:tag name="IGUANATEXSIZE" val="22"/>
  <p:tag name="IGUANATEXCURSOR" val="14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634.04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Then $M$ accepts $w$ if $\exists $ a sequence of states $r_0, r_1 ,\ldots, r_n$ in $Q$ such that:&#10;&#10;\end{document}&#10;"/>
  <p:tag name="IGUANATEXSIZE" val="22"/>
  <p:tag name="IGUANATEXCURSOR" val="152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83.98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a language is regular, then it can be described by a regular expression&#10;&#10;&#10;\end{itemize}&#10;&#10;&#10;\end{document}&#10;"/>
  <p:tag name="IGUANATEXSIZE" val="22"/>
  <p:tag name="IGUANATEXCURSOR" val="15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7.712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.&#10;&#10;&#10;\end{document}&#10;"/>
  <p:tag name="IGUANATEXSIZE" val="22"/>
  <p:tag name="IGUANATEXCURSOR" val="14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30.371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$B = \{ 0^n 1^n \: | \: n\ge 0   \}$&#10;&#10;&#10;\end{document}&#10;"/>
  <p:tag name="IGUANATEXSIZE" val="22"/>
  <p:tag name="IGUANATEXCURSOR" val="145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82.602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C = \{   w \: | \: w \mbox{ has an equal number of 0-symbols and 1-symbols    }  \}$&#10;&#10;&#10;\end{document}&#10;"/>
  <p:tag name="IGUANATEXSIZE" val="22"/>
  <p:tag name="IGUANATEXCURSOR" val="15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45.782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 D = \{  w \: | \: w \mbox{ has an equal number of occurence of 01 and 10 as substrings  }        \} $&#10;&#10;&#10;\end{document}&#10;"/>
  <p:tag name="IGUANATEXSIZE" val="22"/>
  <p:tag name="IGUANATEXCURSOR" val="15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083.2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$A$ is a regular language, then $\exists$ a number $p$ where if $s$ is in $A$ with length $\ge p$, then $s$ can be cutted into 3 pieces $s  = xyz$ s.t.&#10;&#10;&#10;&#10;&#10;\end{itemize}&#10;&#10;&#10;\end{document}&#10;"/>
  <p:tag name="IGUANATEXSIZE" val="22"/>
  <p:tag name="IGUANATEXCURSOR" val="16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1398.57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1.\: for each $i\ge 0$, $x y^i z \in A$&#10; &#10;&#10;\end{document}&#10;"/>
  <p:tag name="IGUANATEXSIZE" val="22"/>
  <p:tag name="IGUANATEXCURSOR" val="14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5.1856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2.\:  $|y| &gt; 0$&#10; &#10;&#10;\end{document}&#10;"/>
  <p:tag name="IGUANATEXSIZE" val="22"/>
  <p:tag name="IGUANATEXCURSOR" val="14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7.926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3.\: $|xy| \le p$&#10;&#10;&#10;\end{document}&#10;"/>
  <p:tag name="IGUANATEXSIZE" val="22"/>
  <p:tag name="IGUANATEXCURSOR" val="14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083.2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$A$ is a regular language, then $\exists$ a number $p$ where if $s$ is in $A$ with length $\ge p$, then $s$ can be cutted into 3 pieces $s  = xyz$ s.t.&#10;&#10;&#10;&#10;&#10;\end{itemize}&#10;&#10;&#10;\end{document}&#10;"/>
  <p:tag name="IGUANATEXSIZE" val="22"/>
  <p:tag name="IGUANATEXCURSOR" val="16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Regular language definition: a language is called a regular language if some finite automaton recognizes it.&#10;&#10;\end{itemize}&#10;&#10;&#10;\end{document}&#10;"/>
  <p:tag name="IGUANATEXSIZE" val="22"/>
  <p:tag name="IGUANATEXCURSOR" val="155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1398.57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1.\: for each $i\ge 0$, $x y^i z \in A$&#10; &#10;&#10;\end{document}&#10;"/>
  <p:tag name="IGUANATEXSIZE" val="22"/>
  <p:tag name="IGUANATEXCURSOR" val="14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5.1856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2.\:  $|y| &gt; 0$&#10; &#10;&#10;\end{document}&#10;"/>
  <p:tag name="IGUANATEXSIZE" val="22"/>
  <p:tag name="IGUANATEXCURSOR" val="14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7.926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3.\: $|xy| \le p$&#10;&#10;&#10;\end{document}&#10;"/>
  <p:tag name="IGUANATEXSIZE" val="22"/>
  <p:tag name="IGUANATEXCURSOR" val="14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049.86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of: using the structure of NFA and pigeonhold principle&#10;&#10;&#10;\end{itemize}&#10;&#10;&#10;\end{document}&#10;"/>
  <p:tag name="IGUANATEXSIZE" val="22"/>
  <p:tag name="IGUANATEXCURSOR" val="15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6.10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B = \{ 0^n 1^n \: | \: n\ge 0 \}$&#10;&#10;&#10;\end{itemize}&#10;&#10;&#10;\end{document}&#10;"/>
  <p:tag name="IGUANATEXSIZE" val="22"/>
  <p:tag name="IGUANATEXCURSOR" val="14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89.83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 C = \{ w \:|\: w \mbox{ has an equal number of 0-symbols and 1-symbols } \}$&#10;&#10;&#10;\end{itemize}&#10;&#10;&#10;\end{document}&#10;"/>
  <p:tag name="IGUANATEXSIZE" val="22"/>
  <p:tag name="IGUANATEXCURSOR" val="15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61.0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F = \{ ww \:|\: w\in \{0, 1\}^{*}  \}$&#10;&#10;&#10;\end{itemize}&#10;&#10;&#10;\end{document}&#10;"/>
  <p:tag name="IGUANATEXSIZE" val="22"/>
  <p:tag name="IGUANATEXCURSOR" val="148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074.616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D = \{1^{n^2} \mid n\ge 0\}$&#10;&#10;&#10;\end{itemize}&#10;&#10;&#10;\end{document}&#10;"/>
  <p:tag name="IGUANATEXSIZE" val="22"/>
  <p:tag name="IGUANATEXCURSOR" val="14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1.616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E = \{0^i 1^j \mid i&gt;j\}$&#10;&#10;&#10;\end{itemize}&#10;&#10;&#10;\end{document}&#10;"/>
  <p:tag name="IGUANATEXSIZE" val="22"/>
  <p:tag name="IGUANATEXCURSOR" val="14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97"/>
  <p:tag name="ORIGINALWIDTH" val="4290.21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Definition: If $A$ is the set of all strings that $M$ accepts, then $A$ is called the language of machine $M$.&#10;&#10; &#10;&#10;&#10;\end{document}&#10;"/>
  <p:tag name="IGUANATEXSIZE" val="22"/>
  <p:tag name="IGUANATEXCURSOR" val="153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187.47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lso say $M$ recognizes $A$ or $M$ accepts $A$&#10;&#10;\end{itemize}&#10;&#10;&#10;\end{document}&#10;"/>
  <p:tag name="IGUANATEXSIZE" val="22"/>
  <p:tag name="IGUANATEXCURSOR" val="145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862.01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Observation: One automaton always recognizes one and only one language&#10;&#10;\end{itemize}&#10;&#10;&#10;\end{document}&#10;"/>
  <p:tag name="IGUANATEXSIZE" val="22"/>
  <p:tag name="IGUANATEXCURSOR" val="147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4.6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notation $\mathrm{L}(M_1) = A$&#10;&#10;\end{itemize}&#10;&#10;&#10;\end{document}&#10;"/>
  <p:tag name="IGUANATEXSIZE" val="22"/>
  <p:tag name="IGUANATEXCURSOR" val="146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3275.591"/>
  <p:tag name="LATEXADDIN" val="\documentclass{article}&#10;\usepackage{amsmath}&#10;\pagestyle{empty}&#10;\begin{document}&#10;&#10; A non-deterministic finite automaton is defined by a 5-tuple &#10;&#10;$(Q, \Sigma,  \delta, q_0, F)$,&#10; &#10;&#10;&#10;\end{document}"/>
  <p:tag name="IGUANATEXSIZE" val="24"/>
  <p:tag name="IGUANATEXCURSOR" val="10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24.1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Q$ set of states&#10;\end{itemize}&#10;\end{document}&#10;"/>
  <p:tag name="IGUANATEXSIZE" val="24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93.92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\delta: Q\times \Sigma_{\varepsilon} \rightarrow \mathcal{P}(Q)$, where $\mathcal{P}(\cdot)$ is the power set&#10;&#10;\end{itemize}&#10;&#10;&#10;&#10;&#10;\end{document}&#10;"/>
  <p:tag name="IGUANATEXSIZE" val="24"/>
  <p:tag name="IGUANATEXCURSOR" val="153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24.1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Q$ set of states&#10;\end{itemize}&#10;\end{document}&#10;"/>
  <p:tag name="IGUANATEXSIZE" val="24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467.56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F\subseteq Q$, set of accept states&#10;\end{itemize}&#10;&#10;&#10;\end{document}&#10;"/>
  <p:tag name="IGUANATEXSIZE" val="24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48.63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\Sigma$ input alphabet&#10;&#10;\end{itemize}&#10;&#10;&#10;\end{document}&#10;"/>
  <p:tag name="IGUANATEXSIZE" val="24"/>
  <p:tag name="IGUANATEXCURSOR" val="147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732.658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q_0$ start state&#10;&#10;\end{itemize}&#10;&#10;&#10;\end{document}&#10;"/>
  <p:tag name="IGUANATEXSIZE" val="22"/>
  <p:tag name="IGUANATEXCURSOR" val="14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67.229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0, \varepsilon$&#10;&#10;\end{document}&#10;"/>
  <p:tag name="IGUANATEXSIZE" val="22"/>
  <p:tag name="IGUANATEXCURSOR" val="143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04.1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$\Sigma_\varepsilon = \Sigma \cup \{\varepsilon\}$&#10;&#10;&#10;\end{document}&#10;"/>
  <p:tag name="IGUANATEXSIZE" val="22"/>
  <p:tag name="IGUANATEXCURSOR" val="14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434.94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Let $N = (Q, \Sigma, \delta, q, F) $. Let $w \in \Sigma^n  $ be a string.&#10; &#10;&#10;&#10;\end{document}&#10;"/>
  <p:tag name="IGUANATEXSIZE" val="22"/>
  <p:tag name="IGUANATEXCURSOR" val="149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496.4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0 = q_0$&#10;\end{itemize}&#10;&#10;&#10;\end{document}&#10;"/>
  <p:tag name="IGUANATEXSIZE" val="22"/>
  <p:tag name="IGUANATEXCURSOR" val="145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80.46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{i+1} \in \delta(r_i, w_{i+1})   $ for $i=0, 1, \ldots, m-1.$ &#10;&#10;\end{itemize}&#10;&#10;&#10;\end{document}&#10;"/>
  <p:tag name="IGUANATEXSIZE" val="22"/>
  <p:tag name="IGUANATEXCURSOR" val="150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14.435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m \in F$&#10;&#10;\end{itemize}&#10;&#10;&#10;\end{document}&#10;"/>
  <p:tag name="IGUANATEXSIZE" val="22"/>
  <p:tag name="IGUANATEXCURSOR" val="145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4295.46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Then $N$ accepts $w$ if $w$ can be viewed as $w_1 \cdots w_m \in \Sigma_\varepsilon^m $, and $\exists $ a sequence of states $r_0, r_1 ,\ldots, r_m$ in $Q$ such that:&#10;&#10;\end{document}&#10;"/>
  <p:tag name="IGUANATEXSIZE" val="22"/>
  <p:tag name="IGUANATEXCURSOR" val="157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891.26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\delta: Q\times \Sigma \rightarrow Q$, transition function&#10;&#10;\end{itemize}&#10;&#10;&#10;&#10;&#10;\end{document}&#10;"/>
  <p:tag name="IGUANATEXSIZE" val="24"/>
  <p:tag name="IGUANATEXCURSOR" val="150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373.45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Every NFA has an equivalent DFA.&#10;&#10;\end{itemize}&#10;&#10;&#10;\end{document}&#10;"/>
  <p:tag name="IGUANATEXSIZE" val="24"/>
  <p:tag name="IGUANATEXCURSOR" val="14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36.37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t NFA $N = (Q, \Sigma, \delta, q_0, F)$, recognizaing a language $A$.&#10;&#10;&#10;\end{itemize}&#10;&#10;&#10;\end{document}&#10;"/>
  <p:tag name="IGUANATEXSIZE" val="22"/>
  <p:tag name="IGUANATEXCURSOR" val="15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253.09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Now construct a DFA $M = (Q', \Sigma', \delta', q_0', F')$ recognizaing $A$.&#10;&#10;&#10;\end{itemize}&#10;&#10;&#10;\end{document}&#10;"/>
  <p:tag name="IGUANATEXSIZE" val="22"/>
  <p:tag name="IGUANATEXCURSOR" val="15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668.166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Consider a slightly easier case first: $N$ has no $\varepsilon$ edges&#10;&#10;&#10;\end{document}&#10;"/>
  <p:tag name="IGUANATEXSIZE" val="18"/>
  <p:tag name="IGUANATEXCURSOR" val="14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7.57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NFA $N = (Q, \Sigma, \delta, q_0, F)$ &#10;&#10;&#10;\end{itemize}&#10;&#10;&#10;\end{document}&#10;"/>
  <p:tag name="IGUANATEXSIZE" val="22"/>
  <p:tag name="IGUANATEXCURSOR" val="14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622.797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Rightarrow$ DFA $M = (Q', \Sigma', \delta', q_0', F')$  &#10;&#10; &#10;&#10;&#10;\end{document}&#10;"/>
  <p:tag name="IGUANATEXSIZE" val="22"/>
  <p:tag name="IGUANATEXCURSOR" val="14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0.892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$N$ has no $\varepsilon$ edges&#10;&#10;&#10;\end{document}&#10;"/>
  <p:tag name="IGUANATEXSIZE" val="18"/>
  <p:tag name="IGUANATEXCURSOR" val="14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7.412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$Q' = \mathcal{P}(Q)$&#10;&#10;&#10;\end{document}&#10;"/>
  <p:tag name="IGUANATEXSIZE" val="20"/>
  <p:tag name="IGUANATEXCURSOR" val="14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8.9502"/>
  <p:tag name="ORIGINALWIDTH" val="3167.60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2. $\forall S\in Q', a\in \Sigma$, &#10;$$ \delta'(S, a) = \left\{ q\in Q  \; | \; q\in \delta(s, a) \mbox{ for some } s\in S \right\} $$  &#10; &#10;&#10;&#10;\end{document}&#10;"/>
  <p:tag name="IGUANATEXSIZE" val="20"/>
  <p:tag name="IGUANATEXCURSOR" val="15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322.08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or $\delta'(S, a) = \bigcup_{s\in S} \delta(s, a)$&#10;&#10;&#10;\end{document}&#10;"/>
  <p:tag name="IGUANATEXSIZE" val="20"/>
  <p:tag name="IGUANATEXCURSOR" val="14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467.56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F\subseteq Q$, set of accept states&#10;\end{itemize}&#10;&#10;&#10;\end{document}&#10;"/>
  <p:tag name="IGUANATEXSIZE" val="24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1.4211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$q_0' = \{q_0\}$&#10;&#10;&#10;\end{document}&#10;"/>
  <p:tag name="IGUANATEXSIZE" val="22"/>
  <p:tag name="IGUANATEXCURSOR" val="14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84.177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4. $F' = \{S\in Q' \; | \; S \mbox{ contains an accept state of } N\}$&#10;&#10;&#10;\end{document}&#10;"/>
  <p:tag name="IGUANATEXSIZE" val="22"/>
  <p:tag name="IGUANATEXCURSOR" val="14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7.57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NFA $N = (Q, \Sigma, \delta, q_0, F)$ &#10;&#10;&#10;\end{itemize}&#10;&#10;&#10;\end{document}&#10;"/>
  <p:tag name="IGUANATEXSIZE" val="22"/>
  <p:tag name="IGUANATEXCURSOR" val="14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622.797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Rightarrow$ DFA $M = (Q', \Sigma', \delta', q_0', F')$  &#10;&#10; &#10;&#10;&#10;\end{document}&#10;"/>
  <p:tag name="IGUANATEXSIZE" val="22"/>
  <p:tag name="IGUANATEXCURSOR" val="14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05.661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color{red}  $N$ has   $\varepsilon$ edges&#10;&#10;&#10;\end{document}&#10;"/>
  <p:tag name="IGUANATEXSIZE" val="18"/>
  <p:tag name="IGUANATEXCURSOR" val="14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7.412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$Q' = \mathcal{P}(Q)$&#10;&#10;&#10;\end{document}&#10;"/>
  <p:tag name="IGUANATEXSIZE" val="20"/>
  <p:tag name="IGUANATEXCURSOR" val="14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8.9502"/>
  <p:tag name="ORIGINALWIDTH" val="3286.83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2. $\forall S\in Q', a\in \Sigma$, \color{red}&#10;$$ \delta'(S, a) = \left\{ q\in Q  \; | \; q\in E\left( \delta(s, a) \right) \mbox{ for some } s\in S \right\} $$  &#10; &#10;&#10;&#10;\end{document}&#10;"/>
  <p:tag name="IGUANATEXSIZE" val="20"/>
  <p:tag name="IGUANATEXCURSOR" val="14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538.80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or \color{red} $\delta'(S, a) = \bigcup_{s\in S} E\left( \delta(s, a) \right)$&#10;&#10;&#10;\end{document}&#10;"/>
  <p:tag name="IGUANATEXSIZE" val="20"/>
  <p:tag name="IGUANATEXCURSOR" val="14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44.394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$q_0' = E\left( \{q_0\} \right)$&#10;&#10;&#10;\end{document}&#10;"/>
  <p:tag name="IGUANATEXSIZE" val="22"/>
  <p:tag name="IGUANATEXCURSOR" val="14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84.177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4. $F' = \{S\in Q' \; | \; S \mbox{ contains an accept state of } N\}$&#10;&#10;&#10;\end{document}&#10;"/>
  <p:tag name="IGUANATEXSIZE" val="22"/>
  <p:tag name="IGUANATEXCURSOR" val="14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48.63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\Sigma$ input alphabet&#10;&#10;\end{itemize}&#10;&#10;&#10;\end{document}&#10;"/>
  <p:tag name="IGUANATEXSIZE" val="24"/>
  <p:tag name="IGUANATEXCURSOR" val="147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0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color{red} let $E(S) = \left\{  q \: | \: q \mbox{ can be reached from } S \mbox{ by travelling along } 0 \mbox{ or more } \varepsilon \mbox{ edges }    \right\}$ &#10;&#10;&#10;\end{document}&#10;"/>
  <p:tag name="IGUANATEXSIZE" val="20"/>
  <p:tag name="IGUANATEXCURSOR" val="15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7.57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NFA $N = (Q, \Sigma, \delta, q_0, F)$ &#10;&#10;&#10;\end{itemize}&#10;&#10;&#10;\end{document}&#10;"/>
  <p:tag name="IGUANATEXSIZE" val="22"/>
  <p:tag name="IGUANATEXCURSOR" val="14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622.797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Rightarrow$ DFA $M = (Q', \Sigma', \delta', q_0', F')$  &#10;&#10; &#10;&#10;&#10;\end{document}&#10;"/>
  <p:tag name="IGUANATEXSIZE" val="22"/>
  <p:tag name="IGUANATEXCURSOR" val="14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7.412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$Q' = \mathcal{P}(Q)$&#10;&#10;&#10;\end{document}&#10;"/>
  <p:tag name="IGUANATEXSIZE" val="20"/>
  <p:tag name="IGUANATEXCURSOR" val="14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8.9502"/>
  <p:tag name="ORIGINALWIDTH" val="3286.83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2. $\forall S\in Q', a\in \Sigma$, \color{red}&#10;$$ \delta'(S, a) = \left\{ q\in Q  \; | \; q\in E\left( \delta(s, a) \right) \mbox{ for some } s\in S \right\} $$  &#10; &#10;&#10;&#10;\end{document}&#10;"/>
  <p:tag name="IGUANATEXSIZE" val="20"/>
  <p:tag name="IGUANATEXCURSOR" val="14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538.80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or \color{red} $\delta'(S, a) = \bigcup_{s\in S} E\left( \delta(s, a) \right)$&#10;&#10;&#10;\end{document}&#10;"/>
  <p:tag name="IGUANATEXSIZE" val="20"/>
  <p:tag name="IGUANATEXCURSOR" val="14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44.394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$q_0' = E\left( \{q_0\} \right)$&#10;&#10;&#10;\end{document}&#10;"/>
  <p:tag name="IGUANATEXSIZE" val="22"/>
  <p:tag name="IGUANATEXCURSOR" val="14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84.177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4. $F' = \{S\in Q' \; | \; S \mbox{ contains an accept state of } N\}$&#10;&#10;&#10;\end{document}&#10;"/>
  <p:tag name="IGUANATEXSIZE" val="22"/>
  <p:tag name="IGUANATEXCURSOR" val="14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0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color{red} let $E(S) = \left\{  q \: | \: q \mbox{ can be reached from } S \mbox{ by travelling along } 0 \mbox{ or more } \varepsilon \mbox{ edges }    \right\}$ &#10;&#10;&#10;\end{document}&#10;"/>
  <p:tag name="IGUANATEXSIZE" val="20"/>
  <p:tag name="IGUANATEXCURSOR" val="15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5.4706"/>
  <p:tag name="ORIGINALWIDTH" val="4091.48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Key point: For each step of $M$, it enters a state corresponding to the subset of states that $N$ can be in.&#10;&#10;&#10;\end{itemize}&#10;&#10;&#10;\end{document}&#10;"/>
  <p:tag name="IGUANATEXSIZE" val="22"/>
  <p:tag name="IGUANATEXCURSOR" val="15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732.658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q_0$ start state&#10;&#10;\end{itemize}&#10;&#10;&#10;\end{document}&#10;"/>
  <p:tag name="IGUANATEXSIZE" val="22"/>
  <p:tag name="IGUANATEXCURSOR" val="14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345.332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rrollary: A language $A$ is regular iff some $NFA$ recognizes it.&#10;&#10;&#10;\end{itemize}&#10;&#10;&#10;\end{document}&#10;"/>
  <p:tag name="IGUANATEXSIZE" val="22"/>
  <p:tag name="IGUANATEXCURSOR" val="15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 \cu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\ca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32.733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^c$&#10;&#10;\end{document}&#10;"/>
  <p:tag name="IGUANATEXSIZE" val="28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9.14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^* = A\circ A \circ \cdots$&#10;&#10;\end{document}&#10;"/>
  <p:tag name="IGUANATEXSIZE" val="28"/>
  <p:tag name="IGUANATEXCURSOR" val="144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86.50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Union $A\cup B = \{x | x\in A \mbox{ or } x\in B\}$&#10;&#10;\end{itemize}&#10;&#10;&#10;\end{document}&#10;"/>
  <p:tag name="IGUANATEXSIZE" val="22"/>
  <p:tag name="IGUANATEXCURSOR" val="149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516.68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ndatenation $A\circ B = \{xy | x\in A \mbox{ and } y\in B\}$&#10;&#10;\end{itemize}&#10;&#10;&#10;\end{document}&#10;"/>
  <p:tag name="IGUANATEXSIZE" val="22"/>
  <p:tag name="IGUANATEXCURSOR" val="150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25.38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tar $A^* = \{x_1 x_2 \dots x_k| k \ge 0 \mbox{ integer, and each } x_i\in A \}$&#10;&#10;\end{itemize}&#10;&#10;&#10;\end{document}&#10;"/>
  <p:tag name="IGUANATEXSIZE" val="22"/>
  <p:tag name="IGUANATEXCURSOR" val="15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82.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mplement $A^c = \{w| w\notin A\}$&#10;&#10;\end{itemize}&#10;&#10;&#10;\end{document}&#10;"/>
  <p:tag name="IGUANATEXSIZE" val="22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 \cu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639.29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Let $M = (Q, \Sigma, \delta, q, F) $. Let $w = w_1 w_2 \cdots w_n $ be a string, each $w_i\in \Sigma$.&#10; &#10;&#10;&#10;\end{document}&#10;"/>
  <p:tag name="IGUANATEXSIZE" val="22"/>
  <p:tag name="IGUANATEXCURSOR" val="152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\ca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32.733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^c$&#10;&#10;\end{document}&#10;"/>
  <p:tag name="IGUANATEXSIZE" val="28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875.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Complementation?&#10;&#10;\end{itemize}&#10;&#10;&#10;\end{document}&#10;"/>
  <p:tag name="IGUANATEXSIZE" val="22"/>
  <p:tag name="IGUANATEXCURSOR" val="148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302.9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is regular, then $A^c$ is regular.&#10;&#10;\end{itemize}&#10;&#10;&#10;\end{document}&#10;"/>
  <p:tag name="IGUANATEXSIZE" val="22"/>
  <p:tag name="IGUANATEXCURSOR" val="14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6.2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?&#10;&#10;\end{document}&#10;"/>
  <p:tag name="IGUANATEXSIZE" val="22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38.882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^* = A\times A \times \cdots$&#10;&#10;\end{document}&#10;"/>
  <p:tag name="IGUANATEXSIZE" val="28"/>
  <p:tag name="IGUANATEXCURSOR" val="145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302.9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is regular, then $A^c$ is regular.&#10;&#10;\end{itemize}&#10;&#10;&#10;\end{document}&#10;"/>
  <p:tag name="IGUANATEXSIZE" val="22"/>
  <p:tag name="IGUANATEXCURSOR" val="14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 \cu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\ca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266.21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union?&#10;&#10;\end{itemize}&#10;&#10;&#10;\end{document}&#10;"/>
  <p:tag name="IGUANATEXSIZE" val="22"/>
  <p:tag name="IGUANATEXCURSOR" val="148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496.4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0 = q_0$&#10;\end{itemize}&#10;&#10;&#10;\end{document}&#10;"/>
  <p:tag name="IGUANATEXSIZE" val="22"/>
  <p:tag name="IGUANATEXCURSOR" val="145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2.8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and $B$ are regular, then $A\cup B$ is regular.&#10;&#10;\end{itemize}&#10;&#10;&#10;\end{document}&#10;"/>
  <p:tag name="IGUANATEXSIZE" val="22"/>
  <p:tag name="IGUANATEXCURSOR" val="14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6.2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?&#10;&#10;\end{document}&#10;"/>
  <p:tag name="IGUANATEXSIZE" val="22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563.92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intersection?&#10;&#10;\end{itemize}&#10;&#10;&#10;\end{document}&#10;"/>
  <p:tag name="IGUANATEXSIZE" val="22"/>
  <p:tag name="IGUANATEXCURSOR" val="149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2.8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and $B$ are regular, then $A\cap B$ is regular.&#10;&#10;\end{itemize}&#10;&#10;&#10;\end{document}&#10;"/>
  <p:tag name="IGUANATEXSIZE" val="22"/>
  <p:tag name="IGUANATEXCURSOR" val="149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3.217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why?&#10;&#10;&#10;\end{document}&#10;"/>
  <p:tag name="IGUANATEXSIZE" val="22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2.8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and $B$ are regular, then $A\cup B$ is regular.&#10;&#10;\end{itemize}&#10;&#10;&#10;\end{document}&#10;"/>
  <p:tag name="IGUANATEXSIZE" val="22"/>
  <p:tag name="IGUANATEXCURSOR" val="14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96.962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\circ A$&#10;&#10;&#10;\end{document}&#10;"/>
  <p:tag name="IGUANATEXSIZE" val="28"/>
  <p:tag name="IGUANATEXCURSOR" val="143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674.16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concatenation?&#10;&#10;\end{itemize}&#10;&#10;&#10;\end{document}&#10;"/>
  <p:tag name="IGUANATEXSIZE" val="22"/>
  <p:tag name="IGUANATEXCURSOR" val="149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463.44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is regular, then $A\circ A$ is regular.&#10;&#10;\end{itemize}&#10;&#10;&#10;\end{document}&#10;"/>
  <p:tag name="IGUANATEXSIZE" val="22"/>
  <p:tag name="IGUANATEXCURSOR" val="14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6.2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?&#10;&#10;\end{document}&#10;"/>
  <p:tag name="IGUANATEXSIZE" val="22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59.4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delta(r_i, w_{i+1}) = r_{i+1}$ for $i=0, 1, \ldots, n-1.$ &#10;&#10;\end{itemize}&#10;&#10;&#10;\end{document}&#10;"/>
  <p:tag name="IGUANATEXSIZE" val="22"/>
  <p:tag name="IGUANATEXCURSOR" val="150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32.733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^*$&#10;&#10;&#10;\end{document}&#10;"/>
  <p:tag name="IGUANATEXSIZE" val="28"/>
  <p:tag name="IGUANATEXCURSOR" val="142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162.72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star?&#10;&#10;\end{itemize}&#10;&#10;&#10;\end{document}&#10;"/>
  <p:tag name="IGUANATEXSIZE" val="22"/>
  <p:tag name="IGUANATEXCURSOR" val="148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309.71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is regular, then $A^*$ is regular.&#10;&#10;\end{itemize}&#10;&#10;&#10;\end{document}&#10;"/>
  <p:tag name="IGUANATEXSIZE" val="22"/>
  <p:tag name="IGUANATEXCURSOR" val="14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6.2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?&#10;&#10;\end{document}&#10;"/>
  <p:tag name="IGUANATEXSIZE" val="22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309.71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is regular, then $A^*$ is regular.&#10;&#10;\end{itemize}&#10;&#10;&#10;\end{document}&#10;"/>
  <p:tag name="IGUANATEXSIZE" val="22"/>
  <p:tag name="IGUANATEXCURSOR" val="14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463.44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is regular, then $A\circ A$ is regular.&#10;&#10;\end{itemize}&#10;&#10;&#10;\end{document}&#10;"/>
  <p:tag name="IGUANATEXSIZE" val="22"/>
  <p:tag name="IGUANATEXCURSOR" val="14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188.227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Definition: $R$ is a regular expression if $R$ is:&#10;&#10;&#10; &#10;&#10;&#10;\end{document}&#10;"/>
  <p:tag name="IGUANATEXSIZE" val="22"/>
  <p:tag name="IGUANATEXCURSOR" val="14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4.117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\: $a$ for some $a\in R$&#10;&#10;&#10;\end{document}&#10;"/>
  <p:tag name="IGUANATEXSIZE" val="22"/>
  <p:tag name="IGUANATEXCURSOR" val="14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48.968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2. \: $\varepsilon$&#10;&#10;&#10;\end{document}&#10;"/>
  <p:tag name="IGUANATEXSIZE" val="22"/>
  <p:tag name="IGUANATEXCURSOR" val="14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10.7236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\: $\emptyset$&#10;&#10;&#10;\end{document}&#10;"/>
  <p:tag name="IGUANATEXSIZE" val="22"/>
  <p:tag name="IGUANATEXCURSOR" val="14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332</Words>
  <Application>Microsoft Office PowerPoint</Application>
  <PresentationFormat>宽屏</PresentationFormat>
  <Paragraphs>104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Office 主题​​</vt:lpstr>
      <vt:lpstr>Regular Languages and Automata</vt:lpstr>
      <vt:lpstr>PowerPoint 演示文稿</vt:lpstr>
      <vt:lpstr>A simple model: Deterministic Finite state Automata (DFA)</vt:lpstr>
      <vt:lpstr>Definition of computation and regular language</vt:lpstr>
      <vt:lpstr>Set of strings accepted</vt:lpstr>
      <vt:lpstr>Non-deterministic Finite Automata (NFA)</vt:lpstr>
      <vt:lpstr>Computation of NFA</vt:lpstr>
      <vt:lpstr>PowerPoint 演示文稿</vt:lpstr>
      <vt:lpstr>No. They are equivalent.</vt:lpstr>
      <vt:lpstr>No. They are equivalent.</vt:lpstr>
      <vt:lpstr>DFA and NFAs are equivalent.</vt:lpstr>
      <vt:lpstr>DFA and NFAs are equivalent.</vt:lpstr>
      <vt:lpstr>PowerPoint 演示文稿</vt:lpstr>
      <vt:lpstr>Detect the boundary</vt:lpstr>
      <vt:lpstr>Regular Languages under Set Operations</vt:lpstr>
      <vt:lpstr>Regular Languages under Set Operations</vt:lpstr>
      <vt:lpstr>PowerPoint 演示文稿</vt:lpstr>
      <vt:lpstr>Regular Languages under Set Operations</vt:lpstr>
      <vt:lpstr>PowerPoint 演示文稿</vt:lpstr>
      <vt:lpstr>Regular Languages under Set Operations</vt:lpstr>
      <vt:lpstr>PowerPoint 演示文稿</vt:lpstr>
      <vt:lpstr>PowerPoint 演示文稿</vt:lpstr>
      <vt:lpstr>Regular Expressions</vt:lpstr>
      <vt:lpstr>Regular Expressions vs Regular Languages?</vt:lpstr>
      <vt:lpstr>Regular Expressions vs Regular Languages?</vt:lpstr>
      <vt:lpstr>Regular Expressions vs Regular Languages?</vt:lpstr>
      <vt:lpstr>PowerPoint 演示文稿</vt:lpstr>
      <vt:lpstr>Non-regular languages?</vt:lpstr>
      <vt:lpstr>Pumping Lemma</vt:lpstr>
      <vt:lpstr>Pumping Lemma</vt:lpstr>
      <vt:lpstr>Non-regular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 and </dc:title>
  <dc:creator>Kuan Cheng</dc:creator>
  <cp:lastModifiedBy>webuser</cp:lastModifiedBy>
  <cp:revision>18</cp:revision>
  <dcterms:created xsi:type="dcterms:W3CDTF">2021-04-08T02:11:54Z</dcterms:created>
  <dcterms:modified xsi:type="dcterms:W3CDTF">2024-03-08T00:14:52Z</dcterms:modified>
</cp:coreProperties>
</file>