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25" r:id="rId4"/>
    <p:sldId id="326" r:id="rId5"/>
    <p:sldId id="338" r:id="rId6"/>
    <p:sldId id="327" r:id="rId7"/>
    <p:sldId id="330" r:id="rId8"/>
    <p:sldId id="331" r:id="rId9"/>
    <p:sldId id="329" r:id="rId10"/>
    <p:sldId id="328" r:id="rId11"/>
    <p:sldId id="332" r:id="rId12"/>
    <p:sldId id="333" r:id="rId13"/>
    <p:sldId id="335" r:id="rId14"/>
    <p:sldId id="334" r:id="rId15"/>
    <p:sldId id="336" r:id="rId16"/>
    <p:sldId id="337" r:id="rId17"/>
    <p:sldId id="32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8A75A-6B41-4E3D-8EB7-6C2DCE348CA2}" v="916" dt="2024-03-08T05:22:11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30A5F770-FEBB-43E7-9345-B52B5DF92976}"/>
    <pc:docChg chg="undo custSel modSld">
      <pc:chgData name="Kuan Cheng" userId="85f134d9dbb33a9b" providerId="LiveId" clId="{30A5F770-FEBB-43E7-9345-B52B5DF92976}" dt="2024-03-01T06:57:21.894" v="54"/>
      <pc:docMkLst>
        <pc:docMk/>
      </pc:docMkLst>
      <pc:sldChg chg="modAnim">
        <pc:chgData name="Kuan Cheng" userId="85f134d9dbb33a9b" providerId="LiveId" clId="{30A5F770-FEBB-43E7-9345-B52B5DF92976}" dt="2024-03-01T06:54:47.051" v="20"/>
        <pc:sldMkLst>
          <pc:docMk/>
          <pc:sldMk cId="2446714381" sldId="303"/>
        </pc:sldMkLst>
      </pc:sldChg>
      <pc:sldChg chg="modAnim">
        <pc:chgData name="Kuan Cheng" userId="85f134d9dbb33a9b" providerId="LiveId" clId="{30A5F770-FEBB-43E7-9345-B52B5DF92976}" dt="2024-03-01T06:53:35.504" v="6"/>
        <pc:sldMkLst>
          <pc:docMk/>
          <pc:sldMk cId="2488237925" sldId="308"/>
        </pc:sldMkLst>
      </pc:sldChg>
      <pc:sldChg chg="modAnim">
        <pc:chgData name="Kuan Cheng" userId="85f134d9dbb33a9b" providerId="LiveId" clId="{30A5F770-FEBB-43E7-9345-B52B5DF92976}" dt="2024-03-01T06:53:18.187" v="1"/>
        <pc:sldMkLst>
          <pc:docMk/>
          <pc:sldMk cId="3876461583" sldId="309"/>
        </pc:sldMkLst>
      </pc:sldChg>
      <pc:sldChg chg="modAnim">
        <pc:chgData name="Kuan Cheng" userId="85f134d9dbb33a9b" providerId="LiveId" clId="{30A5F770-FEBB-43E7-9345-B52B5DF92976}" dt="2024-03-01T06:53:55.497" v="11"/>
        <pc:sldMkLst>
          <pc:docMk/>
          <pc:sldMk cId="3120466302" sldId="310"/>
        </pc:sldMkLst>
      </pc:sldChg>
      <pc:sldChg chg="modAnim">
        <pc:chgData name="Kuan Cheng" userId="85f134d9dbb33a9b" providerId="LiveId" clId="{30A5F770-FEBB-43E7-9345-B52B5DF92976}" dt="2024-03-01T06:54:17.230" v="14"/>
        <pc:sldMkLst>
          <pc:docMk/>
          <pc:sldMk cId="1933742642" sldId="311"/>
        </pc:sldMkLst>
      </pc:sldChg>
      <pc:sldChg chg="modAnim">
        <pc:chgData name="Kuan Cheng" userId="85f134d9dbb33a9b" providerId="LiveId" clId="{30A5F770-FEBB-43E7-9345-B52B5DF92976}" dt="2024-03-01T06:54:54.423" v="21"/>
        <pc:sldMkLst>
          <pc:docMk/>
          <pc:sldMk cId="801382700" sldId="312"/>
        </pc:sldMkLst>
      </pc:sldChg>
      <pc:sldChg chg="modAnim">
        <pc:chgData name="Kuan Cheng" userId="85f134d9dbb33a9b" providerId="LiveId" clId="{30A5F770-FEBB-43E7-9345-B52B5DF92976}" dt="2024-03-01T06:55:35.149" v="23"/>
        <pc:sldMkLst>
          <pc:docMk/>
          <pc:sldMk cId="1048782299" sldId="314"/>
        </pc:sldMkLst>
      </pc:sldChg>
      <pc:sldChg chg="modAnim">
        <pc:chgData name="Kuan Cheng" userId="85f134d9dbb33a9b" providerId="LiveId" clId="{30A5F770-FEBB-43E7-9345-B52B5DF92976}" dt="2024-03-01T06:56:15.461" v="34"/>
        <pc:sldMkLst>
          <pc:docMk/>
          <pc:sldMk cId="4123038738" sldId="316"/>
        </pc:sldMkLst>
      </pc:sldChg>
      <pc:sldChg chg="modAnim">
        <pc:chgData name="Kuan Cheng" userId="85f134d9dbb33a9b" providerId="LiveId" clId="{30A5F770-FEBB-43E7-9345-B52B5DF92976}" dt="2024-03-01T06:56:20.768" v="36"/>
        <pc:sldMkLst>
          <pc:docMk/>
          <pc:sldMk cId="1210738226" sldId="317"/>
        </pc:sldMkLst>
      </pc:sldChg>
      <pc:sldChg chg="modAnim">
        <pc:chgData name="Kuan Cheng" userId="85f134d9dbb33a9b" providerId="LiveId" clId="{30A5F770-FEBB-43E7-9345-B52B5DF92976}" dt="2024-03-01T06:56:27.145" v="38"/>
        <pc:sldMkLst>
          <pc:docMk/>
          <pc:sldMk cId="278360442" sldId="318"/>
        </pc:sldMkLst>
      </pc:sldChg>
      <pc:sldChg chg="modAnim">
        <pc:chgData name="Kuan Cheng" userId="85f134d9dbb33a9b" providerId="LiveId" clId="{30A5F770-FEBB-43E7-9345-B52B5DF92976}" dt="2024-03-01T06:56:39.627" v="40"/>
        <pc:sldMkLst>
          <pc:docMk/>
          <pc:sldMk cId="1361412456" sldId="319"/>
        </pc:sldMkLst>
      </pc:sldChg>
      <pc:sldChg chg="modAnim">
        <pc:chgData name="Kuan Cheng" userId="85f134d9dbb33a9b" providerId="LiveId" clId="{30A5F770-FEBB-43E7-9345-B52B5DF92976}" dt="2024-03-01T06:56:56.973" v="44"/>
        <pc:sldMkLst>
          <pc:docMk/>
          <pc:sldMk cId="4263612289" sldId="321"/>
        </pc:sldMkLst>
      </pc:sldChg>
      <pc:sldChg chg="modAnim">
        <pc:chgData name="Kuan Cheng" userId="85f134d9dbb33a9b" providerId="LiveId" clId="{30A5F770-FEBB-43E7-9345-B52B5DF92976}" dt="2024-03-01T06:57:03.542" v="47"/>
        <pc:sldMkLst>
          <pc:docMk/>
          <pc:sldMk cId="1869986161" sldId="322"/>
        </pc:sldMkLst>
      </pc:sldChg>
      <pc:sldChg chg="modAnim">
        <pc:chgData name="Kuan Cheng" userId="85f134d9dbb33a9b" providerId="LiveId" clId="{30A5F770-FEBB-43E7-9345-B52B5DF92976}" dt="2024-03-01T06:57:12.464" v="50"/>
        <pc:sldMkLst>
          <pc:docMk/>
          <pc:sldMk cId="3569337257" sldId="323"/>
        </pc:sldMkLst>
      </pc:sldChg>
      <pc:sldChg chg="modSp mod modAnim">
        <pc:chgData name="Kuan Cheng" userId="85f134d9dbb33a9b" providerId="LiveId" clId="{30A5F770-FEBB-43E7-9345-B52B5DF92976}" dt="2024-03-01T06:57:21.894" v="54"/>
        <pc:sldMkLst>
          <pc:docMk/>
          <pc:sldMk cId="33966129" sldId="324"/>
        </pc:sldMkLst>
        <pc:spChg chg="mod">
          <ac:chgData name="Kuan Cheng" userId="85f134d9dbb33a9b" providerId="LiveId" clId="{30A5F770-FEBB-43E7-9345-B52B5DF92976}" dt="2024-03-01T06:57:17.871" v="52" actId="1076"/>
          <ac:spMkLst>
            <pc:docMk/>
            <pc:sldMk cId="33966129" sldId="324"/>
            <ac:spMk id="2" creationId="{7C4983C9-C8AE-5652-0113-43B852228DA7}"/>
          </ac:spMkLst>
        </pc:spChg>
      </pc:sldChg>
    </pc:docChg>
  </pc:docChgLst>
  <pc:docChgLst>
    <pc:chgData name="Kuan Cheng" userId="85f134d9dbb33a9b" providerId="LiveId" clId="{01B8A75A-6B41-4E3D-8EB7-6C2DCE348CA2}"/>
    <pc:docChg chg="undo custSel addSld delSld modSld">
      <pc:chgData name="Kuan Cheng" userId="85f134d9dbb33a9b" providerId="LiveId" clId="{01B8A75A-6B41-4E3D-8EB7-6C2DCE348CA2}" dt="2024-03-08T05:22:11.584" v="1842" actId="962"/>
      <pc:docMkLst>
        <pc:docMk/>
      </pc:docMkLst>
      <pc:sldChg chg="delSp modSp add mod delAnim">
        <pc:chgData name="Kuan Cheng" userId="85f134d9dbb33a9b" providerId="LiveId" clId="{01B8A75A-6B41-4E3D-8EB7-6C2DCE348CA2}" dt="2024-03-08T04:16:26.551" v="1699" actId="962"/>
        <pc:sldMkLst>
          <pc:docMk/>
          <pc:sldMk cId="3569337257" sldId="323"/>
        </pc:sldMkLst>
        <pc:spChg chg="mod">
          <ac:chgData name="Kuan Cheng" userId="85f134d9dbb33a9b" providerId="LiveId" clId="{01B8A75A-6B41-4E3D-8EB7-6C2DCE348CA2}" dt="2024-03-08T04:14:52.346" v="1565"/>
          <ac:spMkLst>
            <pc:docMk/>
            <pc:sldMk cId="3569337257" sldId="323"/>
            <ac:spMk id="2" creationId="{4548216C-7B1F-6264-A795-B223DAAD5E7E}"/>
          </ac:spMkLst>
        </pc:spChg>
        <pc:picChg chg="del">
          <ac:chgData name="Kuan Cheng" userId="85f134d9dbb33a9b" providerId="LiveId" clId="{01B8A75A-6B41-4E3D-8EB7-6C2DCE348CA2}" dt="2024-03-08T04:15:45.043" v="1601" actId="478"/>
          <ac:picMkLst>
            <pc:docMk/>
            <pc:sldMk cId="3569337257" sldId="323"/>
            <ac:picMk id="4" creationId="{F29D6700-0289-ACD5-C5FA-ADA62218473E}"/>
          </ac:picMkLst>
        </pc:picChg>
        <pc:picChg chg="del mod">
          <ac:chgData name="Kuan Cheng" userId="85f134d9dbb33a9b" providerId="LiveId" clId="{01B8A75A-6B41-4E3D-8EB7-6C2DCE348CA2}" dt="2024-03-08T04:15:38.279" v="1598" actId="478"/>
          <ac:picMkLst>
            <pc:docMk/>
            <pc:sldMk cId="3569337257" sldId="323"/>
            <ac:picMk id="5" creationId="{C1117A5A-6FCB-362E-DE3F-ECF1F14AAAF6}"/>
          </ac:picMkLst>
        </pc:picChg>
        <pc:picChg chg="mod ord replST">
          <ac:chgData name="Kuan Cheng" userId="85f134d9dbb33a9b" providerId="LiveId" clId="{01B8A75A-6B41-4E3D-8EB7-6C2DCE348CA2}" dt="2024-03-08T04:15:38.279" v="1600" actId="962"/>
          <ac:picMkLst>
            <pc:docMk/>
            <pc:sldMk cId="3569337257" sldId="323"/>
            <ac:picMk id="6" creationId="{3D221290-97DA-22DA-4AA6-E3872934CED7}"/>
          </ac:picMkLst>
        </pc:picChg>
        <pc:picChg chg="del mod">
          <ac:chgData name="Kuan Cheng" userId="85f134d9dbb33a9b" providerId="LiveId" clId="{01B8A75A-6B41-4E3D-8EB7-6C2DCE348CA2}" dt="2024-03-08T04:16:12.126" v="1636" actId="478"/>
          <ac:picMkLst>
            <pc:docMk/>
            <pc:sldMk cId="3569337257" sldId="323"/>
            <ac:picMk id="7" creationId="{8CC496DB-AF50-8579-9E42-952EF4D0A437}"/>
          </ac:picMkLst>
        </pc:picChg>
        <pc:picChg chg="mod ord replST">
          <ac:chgData name="Kuan Cheng" userId="85f134d9dbb33a9b" providerId="LiveId" clId="{01B8A75A-6B41-4E3D-8EB7-6C2DCE348CA2}" dt="2024-03-08T04:16:12.126" v="1638" actId="962"/>
          <ac:picMkLst>
            <pc:docMk/>
            <pc:sldMk cId="3569337257" sldId="323"/>
            <ac:picMk id="9" creationId="{06C4447A-8245-6364-AC45-8F0F9C71CFD9}"/>
          </ac:picMkLst>
        </pc:picChg>
        <pc:picChg chg="del mod">
          <ac:chgData name="Kuan Cheng" userId="85f134d9dbb33a9b" providerId="LiveId" clId="{01B8A75A-6B41-4E3D-8EB7-6C2DCE348CA2}" dt="2024-03-08T04:16:21.276" v="1667" actId="478"/>
          <ac:picMkLst>
            <pc:docMk/>
            <pc:sldMk cId="3569337257" sldId="323"/>
            <ac:picMk id="10" creationId="{74EFCD03-B976-F558-D7DC-412E1828F024}"/>
          </ac:picMkLst>
        </pc:picChg>
        <pc:picChg chg="del mod">
          <ac:chgData name="Kuan Cheng" userId="85f134d9dbb33a9b" providerId="LiveId" clId="{01B8A75A-6B41-4E3D-8EB7-6C2DCE348CA2}" dt="2024-03-08T04:16:26.551" v="1697" actId="478"/>
          <ac:picMkLst>
            <pc:docMk/>
            <pc:sldMk cId="3569337257" sldId="323"/>
            <ac:picMk id="12" creationId="{9AC5B1EA-0F0A-4766-D863-6D98F5BD7FEE}"/>
          </ac:picMkLst>
        </pc:picChg>
        <pc:picChg chg="mod ord replST">
          <ac:chgData name="Kuan Cheng" userId="85f134d9dbb33a9b" providerId="LiveId" clId="{01B8A75A-6B41-4E3D-8EB7-6C2DCE348CA2}" dt="2024-03-08T04:16:21.276" v="1669" actId="962"/>
          <ac:picMkLst>
            <pc:docMk/>
            <pc:sldMk cId="3569337257" sldId="323"/>
            <ac:picMk id="13" creationId="{F1A98ABF-50CB-D975-4E86-0679C003DF3D}"/>
          </ac:picMkLst>
        </pc:picChg>
        <pc:picChg chg="mod ord replST">
          <ac:chgData name="Kuan Cheng" userId="85f134d9dbb33a9b" providerId="LiveId" clId="{01B8A75A-6B41-4E3D-8EB7-6C2DCE348CA2}" dt="2024-03-08T04:16:26.551" v="1699" actId="962"/>
          <ac:picMkLst>
            <pc:docMk/>
            <pc:sldMk cId="3569337257" sldId="323"/>
            <ac:picMk id="15" creationId="{EFA7164A-2643-90B7-E3D2-148283011880}"/>
          </ac:picMkLst>
        </pc:picChg>
      </pc:sldChg>
      <pc:sldChg chg="delSp modSp mod modAnim">
        <pc:chgData name="Kuan Cheng" userId="85f134d9dbb33a9b" providerId="LiveId" clId="{01B8A75A-6B41-4E3D-8EB7-6C2DCE348CA2}" dt="2024-03-08T05:20:35.506" v="1762"/>
        <pc:sldMkLst>
          <pc:docMk/>
          <pc:sldMk cId="3828759803" sldId="325"/>
        </pc:sldMkLst>
        <pc:spChg chg="mod">
          <ac:chgData name="Kuan Cheng" userId="85f134d9dbb33a9b" providerId="LiveId" clId="{01B8A75A-6B41-4E3D-8EB7-6C2DCE348CA2}" dt="2024-03-08T04:13:50.995" v="1534" actId="20577"/>
          <ac:spMkLst>
            <pc:docMk/>
            <pc:sldMk cId="3828759803" sldId="325"/>
            <ac:spMk id="2" creationId="{5FC1A661-ADF9-4A50-9893-E2227EE84862}"/>
          </ac:spMkLst>
        </pc:spChg>
        <pc:picChg chg="mod">
          <ac:chgData name="Kuan Cheng" userId="85f134d9dbb33a9b" providerId="LiveId" clId="{01B8A75A-6B41-4E3D-8EB7-6C2DCE348CA2}" dt="2024-03-08T01:40:38.591" v="31" actId="1076"/>
          <ac:picMkLst>
            <pc:docMk/>
            <pc:sldMk cId="3828759803" sldId="325"/>
            <ac:picMk id="5" creationId="{9C582371-B2A1-4E53-AA45-56E51504B085}"/>
          </ac:picMkLst>
        </pc:picChg>
        <pc:picChg chg="del mod ord replST">
          <ac:chgData name="Kuan Cheng" userId="85f134d9dbb33a9b" providerId="LiveId" clId="{01B8A75A-6B41-4E3D-8EB7-6C2DCE348CA2}" dt="2024-03-08T01:41:54.693" v="72" actId="478"/>
          <ac:picMkLst>
            <pc:docMk/>
            <pc:sldMk cId="3828759803" sldId="325"/>
            <ac:picMk id="6" creationId="{D64D4709-E8D5-F5BF-A5BA-6A0DA6E145DD}"/>
          </ac:picMkLst>
        </pc:picChg>
        <pc:picChg chg="mod">
          <ac:chgData name="Kuan Cheng" userId="85f134d9dbb33a9b" providerId="LiveId" clId="{01B8A75A-6B41-4E3D-8EB7-6C2DCE348CA2}" dt="2024-03-08T01:41:14.062" v="40" actId="1076"/>
          <ac:picMkLst>
            <pc:docMk/>
            <pc:sldMk cId="3828759803" sldId="325"/>
            <ac:picMk id="7" creationId="{397B24C8-6EA5-4A70-817A-8CCF31B1C898}"/>
          </ac:picMkLst>
        </pc:picChg>
        <pc:picChg chg="mod">
          <ac:chgData name="Kuan Cheng" userId="85f134d9dbb33a9b" providerId="LiveId" clId="{01B8A75A-6B41-4E3D-8EB7-6C2DCE348CA2}" dt="2024-03-08T01:41:14.062" v="40" actId="1076"/>
          <ac:picMkLst>
            <pc:docMk/>
            <pc:sldMk cId="3828759803" sldId="325"/>
            <ac:picMk id="9" creationId="{86F6D849-A5C8-4048-8DCC-E65BF3B577E0}"/>
          </ac:picMkLst>
        </pc:picChg>
        <pc:picChg chg="mod ord replST">
          <ac:chgData name="Kuan Cheng" userId="85f134d9dbb33a9b" providerId="LiveId" clId="{01B8A75A-6B41-4E3D-8EB7-6C2DCE348CA2}" dt="2024-03-08T01:41:57.566" v="75" actId="1076"/>
          <ac:picMkLst>
            <pc:docMk/>
            <pc:sldMk cId="3828759803" sldId="325"/>
            <ac:picMk id="10" creationId="{2D7D0E13-90A1-FD4A-F33E-ACAE633DE8EE}"/>
          </ac:picMkLst>
        </pc:picChg>
        <pc:picChg chg="del mod">
          <ac:chgData name="Kuan Cheng" userId="85f134d9dbb33a9b" providerId="LiveId" clId="{01B8A75A-6B41-4E3D-8EB7-6C2DCE348CA2}" dt="2024-03-08T01:40:36.708" v="28" actId="478"/>
          <ac:picMkLst>
            <pc:docMk/>
            <pc:sldMk cId="3828759803" sldId="325"/>
            <ac:picMk id="11" creationId="{FBEF353D-75BC-4F95-AA62-88724845D8D4}"/>
          </ac:picMkLst>
        </pc:picChg>
        <pc:picChg chg="mod">
          <ac:chgData name="Kuan Cheng" userId="85f134d9dbb33a9b" providerId="LiveId" clId="{01B8A75A-6B41-4E3D-8EB7-6C2DCE348CA2}" dt="2024-03-08T01:41:23.747" v="42" actId="1076"/>
          <ac:picMkLst>
            <pc:docMk/>
            <pc:sldMk cId="3828759803" sldId="325"/>
            <ac:picMk id="13" creationId="{67F2219A-214D-4AD9-9E1B-C0BFB1B512AC}"/>
          </ac:picMkLst>
        </pc:picChg>
      </pc:sldChg>
      <pc:sldChg chg="modSp mod modAnim">
        <pc:chgData name="Kuan Cheng" userId="85f134d9dbb33a9b" providerId="LiveId" clId="{01B8A75A-6B41-4E3D-8EB7-6C2DCE348CA2}" dt="2024-03-08T05:20:55.222" v="1765"/>
        <pc:sldMkLst>
          <pc:docMk/>
          <pc:sldMk cId="2477979886" sldId="326"/>
        </pc:sldMkLst>
        <pc:spChg chg="mod">
          <ac:chgData name="Kuan Cheng" userId="85f134d9dbb33a9b" providerId="LiveId" clId="{01B8A75A-6B41-4E3D-8EB7-6C2DCE348CA2}" dt="2024-03-08T04:13:56.211" v="1538"/>
          <ac:spMkLst>
            <pc:docMk/>
            <pc:sldMk cId="2477979886" sldId="326"/>
            <ac:spMk id="2" creationId="{ADC607CD-57F3-4423-8573-E3A5A77AB27C}"/>
          </ac:spMkLst>
        </pc:spChg>
        <pc:picChg chg="mod">
          <ac:chgData name="Kuan Cheng" userId="85f134d9dbb33a9b" providerId="LiveId" clId="{01B8A75A-6B41-4E3D-8EB7-6C2DCE348CA2}" dt="2024-03-08T04:14:00.814" v="1539" actId="1076"/>
          <ac:picMkLst>
            <pc:docMk/>
            <pc:sldMk cId="2477979886" sldId="326"/>
            <ac:picMk id="28" creationId="{F7E3E980-47AA-47E6-8D64-331B5AE3D8F0}"/>
          </ac:picMkLst>
        </pc:picChg>
      </pc:sldChg>
      <pc:sldChg chg="delSp modSp mod modAnim">
        <pc:chgData name="Kuan Cheng" userId="85f134d9dbb33a9b" providerId="LiveId" clId="{01B8A75A-6B41-4E3D-8EB7-6C2DCE348CA2}" dt="2024-03-08T05:21:06.285" v="1768"/>
        <pc:sldMkLst>
          <pc:docMk/>
          <pc:sldMk cId="1078959281" sldId="327"/>
        </pc:sldMkLst>
        <pc:spChg chg="del">
          <ac:chgData name="Kuan Cheng" userId="85f134d9dbb33a9b" providerId="LiveId" clId="{01B8A75A-6B41-4E3D-8EB7-6C2DCE348CA2}" dt="2024-03-08T01:48:04.490" v="76" actId="478"/>
          <ac:spMkLst>
            <pc:docMk/>
            <pc:sldMk cId="1078959281" sldId="327"/>
            <ac:spMk id="3" creationId="{D0D57723-5DD4-4215-BB90-2F85A26AED97}"/>
          </ac:spMkLst>
        </pc:spChg>
        <pc:picChg chg="del mod replST">
          <ac:chgData name="Kuan Cheng" userId="85f134d9dbb33a9b" providerId="LiveId" clId="{01B8A75A-6B41-4E3D-8EB7-6C2DCE348CA2}" dt="2024-03-08T01:51:09.060" v="155" actId="478"/>
          <ac:picMkLst>
            <pc:docMk/>
            <pc:sldMk cId="1078959281" sldId="327"/>
            <ac:picMk id="5" creationId="{B973257A-71CB-913A-2B83-14420F79B136}"/>
          </ac:picMkLst>
        </pc:picChg>
        <pc:picChg chg="del mod replST">
          <ac:chgData name="Kuan Cheng" userId="85f134d9dbb33a9b" providerId="LiveId" clId="{01B8A75A-6B41-4E3D-8EB7-6C2DCE348CA2}" dt="2024-03-08T01:56:05.708" v="276" actId="478"/>
          <ac:picMkLst>
            <pc:docMk/>
            <pc:sldMk cId="1078959281" sldId="327"/>
            <ac:picMk id="7" creationId="{03788F63-6328-9791-75B3-39B320B8A507}"/>
          </ac:picMkLst>
        </pc:picChg>
        <pc:picChg chg="mod ord replST">
          <ac:chgData name="Kuan Cheng" userId="85f134d9dbb33a9b" providerId="LiveId" clId="{01B8A75A-6B41-4E3D-8EB7-6C2DCE348CA2}" dt="2024-03-08T01:51:09.060" v="157" actId="962"/>
          <ac:picMkLst>
            <pc:docMk/>
            <pc:sldMk cId="1078959281" sldId="327"/>
            <ac:picMk id="9" creationId="{F3DB1BE8-D9BD-E0EB-7D53-04E6170F9E21}"/>
          </ac:picMkLst>
        </pc:picChg>
        <pc:picChg chg="del mod replST">
          <ac:chgData name="Kuan Cheng" userId="85f134d9dbb33a9b" providerId="LiveId" clId="{01B8A75A-6B41-4E3D-8EB7-6C2DCE348CA2}" dt="2024-03-08T01:53:12.115" v="213" actId="478"/>
          <ac:picMkLst>
            <pc:docMk/>
            <pc:sldMk cId="1078959281" sldId="327"/>
            <ac:picMk id="11" creationId="{1C84A4F6-3A45-407E-4548-7DDD1CDE0B81}"/>
          </ac:picMkLst>
        </pc:picChg>
        <pc:picChg chg="del mod ord replST">
          <ac:chgData name="Kuan Cheng" userId="85f134d9dbb33a9b" providerId="LiveId" clId="{01B8A75A-6B41-4E3D-8EB7-6C2DCE348CA2}" dt="2024-03-08T01:53:17.877" v="243" actId="478"/>
          <ac:picMkLst>
            <pc:docMk/>
            <pc:sldMk cId="1078959281" sldId="327"/>
            <ac:picMk id="13" creationId="{BA56D51F-0B2E-693C-C6ED-DE907156CDEF}"/>
          </ac:picMkLst>
        </pc:picChg>
        <pc:picChg chg="mod ord replST">
          <ac:chgData name="Kuan Cheng" userId="85f134d9dbb33a9b" providerId="LiveId" clId="{01B8A75A-6B41-4E3D-8EB7-6C2DCE348CA2}" dt="2024-03-08T01:55:16.521" v="246" actId="1076"/>
          <ac:picMkLst>
            <pc:docMk/>
            <pc:sldMk cId="1078959281" sldId="327"/>
            <ac:picMk id="15" creationId="{4B5ED809-915E-D232-7183-09D7DE5D0C19}"/>
          </ac:picMkLst>
        </pc:picChg>
        <pc:picChg chg="del mod ord replST">
          <ac:chgData name="Kuan Cheng" userId="85f134d9dbb33a9b" providerId="LiveId" clId="{01B8A75A-6B41-4E3D-8EB7-6C2DCE348CA2}" dt="2024-03-08T01:57:19.436" v="307" actId="478"/>
          <ac:picMkLst>
            <pc:docMk/>
            <pc:sldMk cId="1078959281" sldId="327"/>
            <ac:picMk id="17" creationId="{DE8B2127-9466-77DC-6EFE-04B6FF586752}"/>
          </ac:picMkLst>
        </pc:picChg>
        <pc:picChg chg="del mod ord replST">
          <ac:chgData name="Kuan Cheng" userId="85f134d9dbb33a9b" providerId="LiveId" clId="{01B8A75A-6B41-4E3D-8EB7-6C2DCE348CA2}" dt="2024-03-08T01:57:26.012" v="338" actId="478"/>
          <ac:picMkLst>
            <pc:docMk/>
            <pc:sldMk cId="1078959281" sldId="327"/>
            <ac:picMk id="19" creationId="{0F53AAFF-EC8E-26FD-82E1-4930698FA5C0}"/>
          </ac:picMkLst>
        </pc:picChg>
        <pc:picChg chg="del mod ord replST">
          <ac:chgData name="Kuan Cheng" userId="85f134d9dbb33a9b" providerId="LiveId" clId="{01B8A75A-6B41-4E3D-8EB7-6C2DCE348CA2}" dt="2024-03-08T01:57:31.492" v="369" actId="478"/>
          <ac:picMkLst>
            <pc:docMk/>
            <pc:sldMk cId="1078959281" sldId="327"/>
            <ac:picMk id="21" creationId="{53EA8CBC-2880-4F15-C87C-012E023A8E3B}"/>
          </ac:picMkLst>
        </pc:picChg>
        <pc:picChg chg="mod ord replST">
          <ac:chgData name="Kuan Cheng" userId="85f134d9dbb33a9b" providerId="LiveId" clId="{01B8A75A-6B41-4E3D-8EB7-6C2DCE348CA2}" dt="2024-03-08T01:57:35.993" v="372" actId="1076"/>
          <ac:picMkLst>
            <pc:docMk/>
            <pc:sldMk cId="1078959281" sldId="327"/>
            <ac:picMk id="23" creationId="{82FAB35E-804B-DB3B-81FE-CC6E6AA38801}"/>
          </ac:picMkLst>
        </pc:picChg>
      </pc:sldChg>
      <pc:sldChg chg="modSp mod modAnim">
        <pc:chgData name="Kuan Cheng" userId="85f134d9dbb33a9b" providerId="LiveId" clId="{01B8A75A-6B41-4E3D-8EB7-6C2DCE348CA2}" dt="2024-03-08T05:21:22.472" v="1775"/>
        <pc:sldMkLst>
          <pc:docMk/>
          <pc:sldMk cId="3028706736" sldId="328"/>
        </pc:sldMkLst>
        <pc:spChg chg="mod">
          <ac:chgData name="Kuan Cheng" userId="85f134d9dbb33a9b" providerId="LiveId" clId="{01B8A75A-6B41-4E3D-8EB7-6C2DCE348CA2}" dt="2024-03-08T02:11:03.856" v="719" actId="20577"/>
          <ac:spMkLst>
            <pc:docMk/>
            <pc:sldMk cId="3028706736" sldId="328"/>
            <ac:spMk id="2" creationId="{65C723C2-B5DE-4C09-92A1-A9C0D0911B02}"/>
          </ac:spMkLst>
        </pc:spChg>
      </pc:sldChg>
      <pc:sldChg chg="addSp delSp modSp add mod modAnim">
        <pc:chgData name="Kuan Cheng" userId="85f134d9dbb33a9b" providerId="LiveId" clId="{01B8A75A-6B41-4E3D-8EB7-6C2DCE348CA2}" dt="2024-03-08T05:21:10.398" v="1770"/>
        <pc:sldMkLst>
          <pc:docMk/>
          <pc:sldMk cId="3411096452" sldId="330"/>
        </pc:sldMkLst>
        <pc:picChg chg="del mod ord replST">
          <ac:chgData name="Kuan Cheng" userId="85f134d9dbb33a9b" providerId="LiveId" clId="{01B8A75A-6B41-4E3D-8EB7-6C2DCE348CA2}" dt="2024-03-08T01:59:57.284" v="437" actId="478"/>
          <ac:picMkLst>
            <pc:docMk/>
            <pc:sldMk cId="3411096452" sldId="330"/>
            <ac:picMk id="4" creationId="{75EB59ED-55E8-4434-5458-8EED1C55AFC1}"/>
          </ac:picMkLst>
        </pc:picChg>
        <pc:picChg chg="del mod ord replST">
          <ac:chgData name="Kuan Cheng" userId="85f134d9dbb33a9b" providerId="LiveId" clId="{01B8A75A-6B41-4E3D-8EB7-6C2DCE348CA2}" dt="2024-03-08T02:00:09.130" v="467" actId="478"/>
          <ac:picMkLst>
            <pc:docMk/>
            <pc:sldMk cId="3411096452" sldId="330"/>
            <ac:picMk id="6" creationId="{D68B8863-8C8F-54C2-0B96-63AE82054B7A}"/>
          </ac:picMkLst>
        </pc:picChg>
        <pc:picChg chg="mod ord replST">
          <ac:chgData name="Kuan Cheng" userId="85f134d9dbb33a9b" providerId="LiveId" clId="{01B8A75A-6B41-4E3D-8EB7-6C2DCE348CA2}" dt="2024-03-08T02:00:09.146" v="469" actId="962"/>
          <ac:picMkLst>
            <pc:docMk/>
            <pc:sldMk cId="3411096452" sldId="330"/>
            <ac:picMk id="8" creationId="{32A8267A-E2D9-7F3F-2418-01B4B86E272E}"/>
          </ac:picMkLst>
        </pc:picChg>
        <pc:picChg chg="add del mod">
          <ac:chgData name="Kuan Cheng" userId="85f134d9dbb33a9b" providerId="LiveId" clId="{01B8A75A-6B41-4E3D-8EB7-6C2DCE348CA2}" dt="2024-03-08T01:59:18.916" v="407" actId="478"/>
          <ac:picMkLst>
            <pc:docMk/>
            <pc:sldMk cId="3411096452" sldId="330"/>
            <ac:picMk id="9" creationId="{F3DB1BE8-D9BD-E0EB-7D53-04E6170F9E21}"/>
          </ac:picMkLst>
        </pc:picChg>
        <pc:picChg chg="del mod replST">
          <ac:chgData name="Kuan Cheng" userId="85f134d9dbb33a9b" providerId="LiveId" clId="{01B8A75A-6B41-4E3D-8EB7-6C2DCE348CA2}" dt="2024-03-08T02:01:59.462" v="524" actId="478"/>
          <ac:picMkLst>
            <pc:docMk/>
            <pc:sldMk cId="3411096452" sldId="330"/>
            <ac:picMk id="11" creationId="{8C22E0CF-5467-3121-F6A0-490BDDCFF452}"/>
          </ac:picMkLst>
        </pc:picChg>
        <pc:picChg chg="add del mod">
          <ac:chgData name="Kuan Cheng" userId="85f134d9dbb33a9b" providerId="LiveId" clId="{01B8A75A-6B41-4E3D-8EB7-6C2DCE348CA2}" dt="2024-03-08T02:01:28.049" v="496" actId="478"/>
          <ac:picMkLst>
            <pc:docMk/>
            <pc:sldMk cId="3411096452" sldId="330"/>
            <ac:picMk id="12" creationId="{2212DA8C-4F0A-B359-473F-6D84093B8F4D}"/>
          </ac:picMkLst>
        </pc:picChg>
        <pc:picChg chg="del mod ord replST">
          <ac:chgData name="Kuan Cheng" userId="85f134d9dbb33a9b" providerId="LiveId" clId="{01B8A75A-6B41-4E3D-8EB7-6C2DCE348CA2}" dt="2024-03-08T02:02:53.426" v="554" actId="478"/>
          <ac:picMkLst>
            <pc:docMk/>
            <pc:sldMk cId="3411096452" sldId="330"/>
            <ac:picMk id="14" creationId="{6E85EF43-8F88-FADA-867F-226E27FD0EDC}"/>
          </ac:picMkLst>
        </pc:picChg>
        <pc:picChg chg="add del">
          <ac:chgData name="Kuan Cheng" userId="85f134d9dbb33a9b" providerId="LiveId" clId="{01B8A75A-6B41-4E3D-8EB7-6C2DCE348CA2}" dt="2024-03-08T01:57:51.834" v="379" actId="478"/>
          <ac:picMkLst>
            <pc:docMk/>
            <pc:sldMk cId="3411096452" sldId="330"/>
            <ac:picMk id="15" creationId="{4B5ED809-915E-D232-7183-09D7DE5D0C19}"/>
          </ac:picMkLst>
        </pc:picChg>
        <pc:picChg chg="mod ord replST">
          <ac:chgData name="Kuan Cheng" userId="85f134d9dbb33a9b" providerId="LiveId" clId="{01B8A75A-6B41-4E3D-8EB7-6C2DCE348CA2}" dt="2024-03-08T02:03:02.846" v="557" actId="1076"/>
          <ac:picMkLst>
            <pc:docMk/>
            <pc:sldMk cId="3411096452" sldId="330"/>
            <ac:picMk id="17" creationId="{5110841B-A326-C591-A177-D96EA67AD407}"/>
          </ac:picMkLst>
        </pc:picChg>
        <pc:picChg chg="add del">
          <ac:chgData name="Kuan Cheng" userId="85f134d9dbb33a9b" providerId="LiveId" clId="{01B8A75A-6B41-4E3D-8EB7-6C2DCE348CA2}" dt="2024-03-08T01:57:51.379" v="378" actId="478"/>
          <ac:picMkLst>
            <pc:docMk/>
            <pc:sldMk cId="3411096452" sldId="330"/>
            <ac:picMk id="23" creationId="{82FAB35E-804B-DB3B-81FE-CC6E6AA38801}"/>
          </ac:picMkLst>
        </pc:picChg>
      </pc:sldChg>
      <pc:sldChg chg="delSp modSp new mod modAnim">
        <pc:chgData name="Kuan Cheng" userId="85f134d9dbb33a9b" providerId="LiveId" clId="{01B8A75A-6B41-4E3D-8EB7-6C2DCE348CA2}" dt="2024-03-08T05:21:14.604" v="1772"/>
        <pc:sldMkLst>
          <pc:docMk/>
          <pc:sldMk cId="4249277033" sldId="331"/>
        </pc:sldMkLst>
        <pc:spChg chg="mod">
          <ac:chgData name="Kuan Cheng" userId="85f134d9dbb33a9b" providerId="LiveId" clId="{01B8A75A-6B41-4E3D-8EB7-6C2DCE348CA2}" dt="2024-03-08T02:03:51.764" v="569" actId="20577"/>
          <ac:spMkLst>
            <pc:docMk/>
            <pc:sldMk cId="4249277033" sldId="331"/>
            <ac:spMk id="2" creationId="{C7F6DEF2-3DB6-64DC-A4F2-CAF8ECCF9577}"/>
          </ac:spMkLst>
        </pc:spChg>
        <pc:spChg chg="del">
          <ac:chgData name="Kuan Cheng" userId="85f134d9dbb33a9b" providerId="LiveId" clId="{01B8A75A-6B41-4E3D-8EB7-6C2DCE348CA2}" dt="2024-03-08T02:03:53.614" v="570" actId="478"/>
          <ac:spMkLst>
            <pc:docMk/>
            <pc:sldMk cId="4249277033" sldId="331"/>
            <ac:spMk id="3" creationId="{CA5F6178-04EE-E64D-9B3D-8E26FA9E95D5}"/>
          </ac:spMkLst>
        </pc:spChg>
        <pc:picChg chg="del mod replST">
          <ac:chgData name="Kuan Cheng" userId="85f134d9dbb33a9b" providerId="LiveId" clId="{01B8A75A-6B41-4E3D-8EB7-6C2DCE348CA2}" dt="2024-03-08T02:05:04.111" v="623" actId="478"/>
          <ac:picMkLst>
            <pc:docMk/>
            <pc:sldMk cId="4249277033" sldId="331"/>
            <ac:picMk id="5" creationId="{FB2E69A1-C155-7C67-3F22-7BB7910F24A9}"/>
          </ac:picMkLst>
        </pc:picChg>
        <pc:picChg chg="mod ord replST">
          <ac:chgData name="Kuan Cheng" userId="85f134d9dbb33a9b" providerId="LiveId" clId="{01B8A75A-6B41-4E3D-8EB7-6C2DCE348CA2}" dt="2024-03-08T02:05:04.111" v="625" actId="962"/>
          <ac:picMkLst>
            <pc:docMk/>
            <pc:sldMk cId="4249277033" sldId="331"/>
            <ac:picMk id="7" creationId="{1B0D75EA-6A10-26EB-6885-7EF408D5ADF8}"/>
          </ac:picMkLst>
        </pc:picChg>
        <pc:picChg chg="del mod replST">
          <ac:chgData name="Kuan Cheng" userId="85f134d9dbb33a9b" providerId="LiveId" clId="{01B8A75A-6B41-4E3D-8EB7-6C2DCE348CA2}" dt="2024-03-08T02:05:26.777" v="678" actId="478"/>
          <ac:picMkLst>
            <pc:docMk/>
            <pc:sldMk cId="4249277033" sldId="331"/>
            <ac:picMk id="9" creationId="{1C2FA4EC-27E8-88AC-2646-AD8BDECF91D3}"/>
          </ac:picMkLst>
        </pc:picChg>
        <pc:picChg chg="mod ord replST">
          <ac:chgData name="Kuan Cheng" userId="85f134d9dbb33a9b" providerId="LiveId" clId="{01B8A75A-6B41-4E3D-8EB7-6C2DCE348CA2}" dt="2024-03-08T02:05:26.777" v="680" actId="962"/>
          <ac:picMkLst>
            <pc:docMk/>
            <pc:sldMk cId="4249277033" sldId="331"/>
            <ac:picMk id="11" creationId="{B0E7FAFD-8DD8-4984-1226-735BBC403A1A}"/>
          </ac:picMkLst>
        </pc:picChg>
      </pc:sldChg>
      <pc:sldChg chg="addSp delSp modSp new mod modAnim">
        <pc:chgData name="Kuan Cheng" userId="85f134d9dbb33a9b" providerId="LiveId" clId="{01B8A75A-6B41-4E3D-8EB7-6C2DCE348CA2}" dt="2024-03-08T05:21:33.197" v="1778"/>
        <pc:sldMkLst>
          <pc:docMk/>
          <pc:sldMk cId="749496707" sldId="332"/>
        </pc:sldMkLst>
        <pc:spChg chg="mod">
          <ac:chgData name="Kuan Cheng" userId="85f134d9dbb33a9b" providerId="LiveId" clId="{01B8A75A-6B41-4E3D-8EB7-6C2DCE348CA2}" dt="2024-03-08T02:10:58.171" v="713" actId="20577"/>
          <ac:spMkLst>
            <pc:docMk/>
            <pc:sldMk cId="749496707" sldId="332"/>
            <ac:spMk id="2" creationId="{CC0A9CE2-7840-B34D-DEA3-7B9568691F20}"/>
          </ac:spMkLst>
        </pc:spChg>
        <pc:spChg chg="del">
          <ac:chgData name="Kuan Cheng" userId="85f134d9dbb33a9b" providerId="LiveId" clId="{01B8A75A-6B41-4E3D-8EB7-6C2DCE348CA2}" dt="2024-03-08T02:19:47.430" v="720" actId="478"/>
          <ac:spMkLst>
            <pc:docMk/>
            <pc:sldMk cId="749496707" sldId="332"/>
            <ac:spMk id="3" creationId="{AF0FE6E7-311D-E5E6-351E-B35F17645B32}"/>
          </ac:spMkLst>
        </pc:spChg>
        <pc:picChg chg="add del mod">
          <ac:chgData name="Kuan Cheng" userId="85f134d9dbb33a9b" providerId="LiveId" clId="{01B8A75A-6B41-4E3D-8EB7-6C2DCE348CA2}" dt="2024-03-08T02:20:04.629" v="750" actId="478"/>
          <ac:picMkLst>
            <pc:docMk/>
            <pc:sldMk cId="749496707" sldId="332"/>
            <ac:picMk id="4" creationId="{DB57CA57-03D1-DB7D-63E8-B4057CFF93FD}"/>
          </ac:picMkLst>
        </pc:picChg>
        <pc:picChg chg="mod ord replST">
          <ac:chgData name="Kuan Cheng" userId="85f134d9dbb33a9b" providerId="LiveId" clId="{01B8A75A-6B41-4E3D-8EB7-6C2DCE348CA2}" dt="2024-03-08T02:20:04.629" v="752" actId="962"/>
          <ac:picMkLst>
            <pc:docMk/>
            <pc:sldMk cId="749496707" sldId="332"/>
            <ac:picMk id="6" creationId="{3670F2EC-3A2C-6DAF-3742-F71B1302EB84}"/>
          </ac:picMkLst>
        </pc:picChg>
        <pc:picChg chg="del mod replST">
          <ac:chgData name="Kuan Cheng" userId="85f134d9dbb33a9b" providerId="LiveId" clId="{01B8A75A-6B41-4E3D-8EB7-6C2DCE348CA2}" dt="2024-03-08T02:23:37.726" v="831" actId="478"/>
          <ac:picMkLst>
            <pc:docMk/>
            <pc:sldMk cId="749496707" sldId="332"/>
            <ac:picMk id="8" creationId="{7E7BA5A8-CC56-75AA-6191-DE729B162889}"/>
          </ac:picMkLst>
        </pc:picChg>
        <pc:picChg chg="del mod replST">
          <ac:chgData name="Kuan Cheng" userId="85f134d9dbb33a9b" providerId="LiveId" clId="{01B8A75A-6B41-4E3D-8EB7-6C2DCE348CA2}" dt="2024-03-08T02:23:41.707" v="861" actId="478"/>
          <ac:picMkLst>
            <pc:docMk/>
            <pc:sldMk cId="749496707" sldId="332"/>
            <ac:picMk id="10" creationId="{5532B2D6-7965-55F4-4383-F5924FEBDBAF}"/>
          </ac:picMkLst>
        </pc:picChg>
        <pc:picChg chg="mod ord replST">
          <ac:chgData name="Kuan Cheng" userId="85f134d9dbb33a9b" providerId="LiveId" clId="{01B8A75A-6B41-4E3D-8EB7-6C2DCE348CA2}" dt="2024-03-08T02:28:12.238" v="1166" actId="1076"/>
          <ac:picMkLst>
            <pc:docMk/>
            <pc:sldMk cId="749496707" sldId="332"/>
            <ac:picMk id="12" creationId="{828413B6-EA63-09AB-2F01-5E95B5307CCB}"/>
          </ac:picMkLst>
        </pc:picChg>
        <pc:picChg chg="del mod ord replST">
          <ac:chgData name="Kuan Cheng" userId="85f134d9dbb33a9b" providerId="LiveId" clId="{01B8A75A-6B41-4E3D-8EB7-6C2DCE348CA2}" dt="2024-03-08T02:23:56.508" v="891" actId="478"/>
          <ac:picMkLst>
            <pc:docMk/>
            <pc:sldMk cId="749496707" sldId="332"/>
            <ac:picMk id="14" creationId="{30B67697-F244-437C-1E77-21BF9D112321}"/>
          </ac:picMkLst>
        </pc:picChg>
        <pc:picChg chg="mod ord replST">
          <ac:chgData name="Kuan Cheng" userId="85f134d9dbb33a9b" providerId="LiveId" clId="{01B8A75A-6B41-4E3D-8EB7-6C2DCE348CA2}" dt="2024-03-08T02:28:12.238" v="1166" actId="1076"/>
          <ac:picMkLst>
            <pc:docMk/>
            <pc:sldMk cId="749496707" sldId="332"/>
            <ac:picMk id="16" creationId="{B85BA5FF-5C53-6A10-A801-D4F4ABD1A70F}"/>
          </ac:picMkLst>
        </pc:picChg>
        <pc:picChg chg="add del mod">
          <ac:chgData name="Kuan Cheng" userId="85f134d9dbb33a9b" providerId="LiveId" clId="{01B8A75A-6B41-4E3D-8EB7-6C2DCE348CA2}" dt="2024-03-08T02:26:20.040" v="923" actId="478"/>
          <ac:picMkLst>
            <pc:docMk/>
            <pc:sldMk cId="749496707" sldId="332"/>
            <ac:picMk id="17" creationId="{EFD3CAB1-BA3F-24CE-BA31-AF946C118654}"/>
          </ac:picMkLst>
        </pc:picChg>
        <pc:picChg chg="del mod ord replST">
          <ac:chgData name="Kuan Cheng" userId="85f134d9dbb33a9b" providerId="LiveId" clId="{01B8A75A-6B41-4E3D-8EB7-6C2DCE348CA2}" dt="2024-03-08T02:26:28.758" v="954" actId="478"/>
          <ac:picMkLst>
            <pc:docMk/>
            <pc:sldMk cId="749496707" sldId="332"/>
            <ac:picMk id="19" creationId="{A1CE2F4D-3E76-E463-797A-4D85D3F45DAA}"/>
          </ac:picMkLst>
        </pc:picChg>
        <pc:picChg chg="del mod ord replST">
          <ac:chgData name="Kuan Cheng" userId="85f134d9dbb33a9b" providerId="LiveId" clId="{01B8A75A-6B41-4E3D-8EB7-6C2DCE348CA2}" dt="2024-03-08T02:26:34.773" v="984" actId="478"/>
          <ac:picMkLst>
            <pc:docMk/>
            <pc:sldMk cId="749496707" sldId="332"/>
            <ac:picMk id="21" creationId="{8B467CF8-D260-8DC5-EB12-BF464ACB4CA8}"/>
          </ac:picMkLst>
        </pc:picChg>
        <pc:picChg chg="del mod ord replST">
          <ac:chgData name="Kuan Cheng" userId="85f134d9dbb33a9b" providerId="LiveId" clId="{01B8A75A-6B41-4E3D-8EB7-6C2DCE348CA2}" dt="2024-03-08T02:26:52.077" v="1015" actId="478"/>
          <ac:picMkLst>
            <pc:docMk/>
            <pc:sldMk cId="749496707" sldId="332"/>
            <ac:picMk id="23" creationId="{84C64578-E29D-D51C-295B-68AC5EC21E55}"/>
          </ac:picMkLst>
        </pc:picChg>
        <pc:picChg chg="del mod ord replST">
          <ac:chgData name="Kuan Cheng" userId="85f134d9dbb33a9b" providerId="LiveId" clId="{01B8A75A-6B41-4E3D-8EB7-6C2DCE348CA2}" dt="2024-03-08T02:26:59.024" v="1045" actId="478"/>
          <ac:picMkLst>
            <pc:docMk/>
            <pc:sldMk cId="749496707" sldId="332"/>
            <ac:picMk id="25" creationId="{E5213E6D-5D71-2BDC-D02E-26450C74D273}"/>
          </ac:picMkLst>
        </pc:picChg>
        <pc:picChg chg="del mod ord replST">
          <ac:chgData name="Kuan Cheng" userId="85f134d9dbb33a9b" providerId="LiveId" clId="{01B8A75A-6B41-4E3D-8EB7-6C2DCE348CA2}" dt="2024-03-08T02:27:11.389" v="1076" actId="478"/>
          <ac:picMkLst>
            <pc:docMk/>
            <pc:sldMk cId="749496707" sldId="332"/>
            <ac:picMk id="27" creationId="{DD94F7AB-D17F-8CCC-3E5C-65570FAE5D55}"/>
          </ac:picMkLst>
        </pc:picChg>
        <pc:picChg chg="del mod ord replST">
          <ac:chgData name="Kuan Cheng" userId="85f134d9dbb33a9b" providerId="LiveId" clId="{01B8A75A-6B41-4E3D-8EB7-6C2DCE348CA2}" dt="2024-03-08T02:27:44.405" v="1132" actId="478"/>
          <ac:picMkLst>
            <pc:docMk/>
            <pc:sldMk cId="749496707" sldId="332"/>
            <ac:picMk id="29" creationId="{BDF68650-EE9F-0A53-EDF3-4FACEF33C648}"/>
          </ac:picMkLst>
        </pc:picChg>
        <pc:picChg chg="mod replST">
          <ac:chgData name="Kuan Cheng" userId="85f134d9dbb33a9b" providerId="LiveId" clId="{01B8A75A-6B41-4E3D-8EB7-6C2DCE348CA2}" dt="2024-03-08T02:28:12.238" v="1166" actId="1076"/>
          <ac:picMkLst>
            <pc:docMk/>
            <pc:sldMk cId="749496707" sldId="332"/>
            <ac:picMk id="31" creationId="{0843A3FC-6FCC-3E54-483E-9C126A97187A}"/>
          </ac:picMkLst>
        </pc:picChg>
        <pc:picChg chg="del mod ord replST">
          <ac:chgData name="Kuan Cheng" userId="85f134d9dbb33a9b" providerId="LiveId" clId="{01B8A75A-6B41-4E3D-8EB7-6C2DCE348CA2}" dt="2024-03-08T02:28:00.772" v="1163" actId="478"/>
          <ac:picMkLst>
            <pc:docMk/>
            <pc:sldMk cId="749496707" sldId="332"/>
            <ac:picMk id="33" creationId="{5D70DF6B-C2D1-7F05-02DC-7980ABC244E5}"/>
          </ac:picMkLst>
        </pc:picChg>
        <pc:picChg chg="mod ord replST">
          <ac:chgData name="Kuan Cheng" userId="85f134d9dbb33a9b" providerId="LiveId" clId="{01B8A75A-6B41-4E3D-8EB7-6C2DCE348CA2}" dt="2024-03-08T02:28:12.238" v="1166" actId="1076"/>
          <ac:picMkLst>
            <pc:docMk/>
            <pc:sldMk cId="749496707" sldId="332"/>
            <ac:picMk id="35" creationId="{86F44892-003F-F5D2-13CA-3B481153AB4E}"/>
          </ac:picMkLst>
        </pc:picChg>
      </pc:sldChg>
      <pc:sldChg chg="addSp delSp modSp new mod modAnim">
        <pc:chgData name="Kuan Cheng" userId="85f134d9dbb33a9b" providerId="LiveId" clId="{01B8A75A-6B41-4E3D-8EB7-6C2DCE348CA2}" dt="2024-03-08T05:21:41.297" v="1780"/>
        <pc:sldMkLst>
          <pc:docMk/>
          <pc:sldMk cId="640546181" sldId="333"/>
        </pc:sldMkLst>
        <pc:spChg chg="mod">
          <ac:chgData name="Kuan Cheng" userId="85f134d9dbb33a9b" providerId="LiveId" clId="{01B8A75A-6B41-4E3D-8EB7-6C2DCE348CA2}" dt="2024-03-08T03:34:55.783" v="1367" actId="20577"/>
          <ac:spMkLst>
            <pc:docMk/>
            <pc:sldMk cId="640546181" sldId="333"/>
            <ac:spMk id="2" creationId="{FA2100E2-A5A6-6D62-2022-C64C9BAB6C1E}"/>
          </ac:spMkLst>
        </pc:spChg>
        <pc:spChg chg="del">
          <ac:chgData name="Kuan Cheng" userId="85f134d9dbb33a9b" providerId="LiveId" clId="{01B8A75A-6B41-4E3D-8EB7-6C2DCE348CA2}" dt="2024-03-08T02:28:28.433" v="1181" actId="478"/>
          <ac:spMkLst>
            <pc:docMk/>
            <pc:sldMk cId="640546181" sldId="333"/>
            <ac:spMk id="3" creationId="{A25A3C20-2CC3-5C97-91B9-5AAE00446D93}"/>
          </ac:spMkLst>
        </pc:spChg>
        <pc:spChg chg="add del">
          <ac:chgData name="Kuan Cheng" userId="85f134d9dbb33a9b" providerId="LiveId" clId="{01B8A75A-6B41-4E3D-8EB7-6C2DCE348CA2}" dt="2024-03-08T03:35:12.483" v="1399" actId="22"/>
          <ac:spMkLst>
            <pc:docMk/>
            <pc:sldMk cId="640546181" sldId="333"/>
            <ac:spMk id="9" creationId="{F82058C2-4E36-0FD6-C5F4-B3B607FCACAC}"/>
          </ac:spMkLst>
        </pc:spChg>
        <pc:picChg chg="del mod replST">
          <ac:chgData name="Kuan Cheng" userId="85f134d9dbb33a9b" providerId="LiveId" clId="{01B8A75A-6B41-4E3D-8EB7-6C2DCE348CA2}" dt="2024-03-08T03:35:10.083" v="1395" actId="478"/>
          <ac:picMkLst>
            <pc:docMk/>
            <pc:sldMk cId="640546181" sldId="333"/>
            <ac:picMk id="5" creationId="{C47A0AD8-136B-5E56-02E2-D7BA9ACC0C46}"/>
          </ac:picMkLst>
        </pc:picChg>
        <pc:picChg chg="mod ord replST">
          <ac:chgData name="Kuan Cheng" userId="85f134d9dbb33a9b" providerId="LiveId" clId="{01B8A75A-6B41-4E3D-8EB7-6C2DCE348CA2}" dt="2024-03-08T03:35:10.083" v="1397" actId="962"/>
          <ac:picMkLst>
            <pc:docMk/>
            <pc:sldMk cId="640546181" sldId="333"/>
            <ac:picMk id="7" creationId="{163A245F-B0DB-5233-26C6-C1B9C3A1FA04}"/>
          </ac:picMkLst>
        </pc:picChg>
        <pc:picChg chg="del mod replST">
          <ac:chgData name="Kuan Cheng" userId="85f134d9dbb33a9b" providerId="LiveId" clId="{01B8A75A-6B41-4E3D-8EB7-6C2DCE348CA2}" dt="2024-03-08T03:35:35.249" v="1452" actId="478"/>
          <ac:picMkLst>
            <pc:docMk/>
            <pc:sldMk cId="640546181" sldId="333"/>
            <ac:picMk id="11" creationId="{57304FFC-BAB2-1AD9-B695-6550CD3B59A5}"/>
          </ac:picMkLst>
        </pc:picChg>
        <pc:picChg chg="mod ord replST">
          <ac:chgData name="Kuan Cheng" userId="85f134d9dbb33a9b" providerId="LiveId" clId="{01B8A75A-6B41-4E3D-8EB7-6C2DCE348CA2}" dt="2024-03-08T03:35:35.249" v="1454" actId="962"/>
          <ac:picMkLst>
            <pc:docMk/>
            <pc:sldMk cId="640546181" sldId="333"/>
            <ac:picMk id="13" creationId="{A9948BDD-2C69-6C50-DD72-AEC7CF19A801}"/>
          </ac:picMkLst>
        </pc:picChg>
        <pc:picChg chg="del mod replST">
          <ac:chgData name="Kuan Cheng" userId="85f134d9dbb33a9b" providerId="LiveId" clId="{01B8A75A-6B41-4E3D-8EB7-6C2DCE348CA2}" dt="2024-03-08T03:36:36.548" v="1507" actId="478"/>
          <ac:picMkLst>
            <pc:docMk/>
            <pc:sldMk cId="640546181" sldId="333"/>
            <ac:picMk id="15" creationId="{BB769E5C-F144-2468-E12D-F9301E8F307C}"/>
          </ac:picMkLst>
        </pc:picChg>
        <pc:picChg chg="mod ord replST">
          <ac:chgData name="Kuan Cheng" userId="85f134d9dbb33a9b" providerId="LiveId" clId="{01B8A75A-6B41-4E3D-8EB7-6C2DCE348CA2}" dt="2024-03-08T03:36:36.548" v="1509" actId="962"/>
          <ac:picMkLst>
            <pc:docMk/>
            <pc:sldMk cId="640546181" sldId="333"/>
            <ac:picMk id="17" creationId="{84DDB19C-F068-F54F-C92E-ABAD05C301A8}"/>
          </ac:picMkLst>
        </pc:picChg>
      </pc:sldChg>
      <pc:sldChg chg="delSp modSp new mod modAnim">
        <pc:chgData name="Kuan Cheng" userId="85f134d9dbb33a9b" providerId="LiveId" clId="{01B8A75A-6B41-4E3D-8EB7-6C2DCE348CA2}" dt="2024-03-08T05:22:11.584" v="1842" actId="962"/>
        <pc:sldMkLst>
          <pc:docMk/>
          <pc:sldMk cId="4030511611" sldId="334"/>
        </pc:sldMkLst>
        <pc:spChg chg="mod">
          <ac:chgData name="Kuan Cheng" userId="85f134d9dbb33a9b" providerId="LiveId" clId="{01B8A75A-6B41-4E3D-8EB7-6C2DCE348CA2}" dt="2024-03-08T02:44:04.156" v="1294" actId="20577"/>
          <ac:spMkLst>
            <pc:docMk/>
            <pc:sldMk cId="4030511611" sldId="334"/>
            <ac:spMk id="2" creationId="{ABFE0F2A-6621-C0AE-1610-90DAA2A93971}"/>
          </ac:spMkLst>
        </pc:spChg>
        <pc:spChg chg="del">
          <ac:chgData name="Kuan Cheng" userId="85f134d9dbb33a9b" providerId="LiveId" clId="{01B8A75A-6B41-4E3D-8EB7-6C2DCE348CA2}" dt="2024-03-08T02:44:31.423" v="1295" actId="478"/>
          <ac:spMkLst>
            <pc:docMk/>
            <pc:sldMk cId="4030511611" sldId="334"/>
            <ac:spMk id="3" creationId="{64422E7B-4624-0388-E405-328107E78F52}"/>
          </ac:spMkLst>
        </pc:spChg>
        <pc:picChg chg="mod ord replST">
          <ac:chgData name="Kuan Cheng" userId="85f134d9dbb33a9b" providerId="LiveId" clId="{01B8A75A-6B41-4E3D-8EB7-6C2DCE348CA2}" dt="2024-03-08T05:22:11.584" v="1842" actId="962"/>
          <ac:picMkLst>
            <pc:docMk/>
            <pc:sldMk cId="4030511611" sldId="334"/>
            <ac:picMk id="4" creationId="{5771587A-7968-E3ED-F7ED-71695C330E49}"/>
          </ac:picMkLst>
        </pc:picChg>
        <pc:picChg chg="del mod replST">
          <ac:chgData name="Kuan Cheng" userId="85f134d9dbb33a9b" providerId="LiveId" clId="{01B8A75A-6B41-4E3D-8EB7-6C2DCE348CA2}" dt="2024-03-08T05:22:11.584" v="1840" actId="478"/>
          <ac:picMkLst>
            <pc:docMk/>
            <pc:sldMk cId="4030511611" sldId="334"/>
            <ac:picMk id="5" creationId="{12033856-F4B3-C319-3C8D-0769ECC31694}"/>
          </ac:picMkLst>
        </pc:picChg>
      </pc:sldChg>
      <pc:sldChg chg="modSp add mod">
        <pc:chgData name="Kuan Cheng" userId="85f134d9dbb33a9b" providerId="LiveId" clId="{01B8A75A-6B41-4E3D-8EB7-6C2DCE348CA2}" dt="2024-03-08T02:43:26.506" v="1274" actId="1076"/>
        <pc:sldMkLst>
          <pc:docMk/>
          <pc:sldMk cId="561781144" sldId="335"/>
        </pc:sldMkLst>
        <pc:spChg chg="mod">
          <ac:chgData name="Kuan Cheng" userId="85f134d9dbb33a9b" providerId="LiveId" clId="{01B8A75A-6B41-4E3D-8EB7-6C2DCE348CA2}" dt="2024-03-08T02:43:26.506" v="1274" actId="1076"/>
          <ac:spMkLst>
            <pc:docMk/>
            <pc:sldMk cId="561781144" sldId="335"/>
            <ac:spMk id="4" creationId="{EC063B53-CDD9-4749-8BAF-9FB2F3BECADB}"/>
          </ac:spMkLst>
        </pc:spChg>
      </pc:sldChg>
      <pc:sldChg chg="delSp modSp add mod modAnim">
        <pc:chgData name="Kuan Cheng" userId="85f134d9dbb33a9b" providerId="LiveId" clId="{01B8A75A-6B41-4E3D-8EB7-6C2DCE348CA2}" dt="2024-03-08T05:22:03.672" v="1812" actId="962"/>
        <pc:sldMkLst>
          <pc:docMk/>
          <pc:sldMk cId="4026906610" sldId="336"/>
        </pc:sldMkLst>
        <pc:spChg chg="mod">
          <ac:chgData name="Kuan Cheng" userId="85f134d9dbb33a9b" providerId="LiveId" clId="{01B8A75A-6B41-4E3D-8EB7-6C2DCE348CA2}" dt="2024-03-08T02:45:46.987" v="1334" actId="20577"/>
          <ac:spMkLst>
            <pc:docMk/>
            <pc:sldMk cId="4026906610" sldId="336"/>
            <ac:spMk id="2" creationId="{ABFE0F2A-6621-C0AE-1610-90DAA2A93971}"/>
          </ac:spMkLst>
        </pc:spChg>
        <pc:picChg chg="del mod ord replST">
          <ac:chgData name="Kuan Cheng" userId="85f134d9dbb33a9b" providerId="LiveId" clId="{01B8A75A-6B41-4E3D-8EB7-6C2DCE348CA2}" dt="2024-03-08T05:22:03.656" v="1810" actId="478"/>
          <ac:picMkLst>
            <pc:docMk/>
            <pc:sldMk cId="4026906610" sldId="336"/>
            <ac:picMk id="4" creationId="{26ECF01D-338E-83F6-4EB6-598C2ADF6EBB}"/>
          </ac:picMkLst>
        </pc:picChg>
        <pc:picChg chg="del mod">
          <ac:chgData name="Kuan Cheng" userId="85f134d9dbb33a9b" providerId="LiveId" clId="{01B8A75A-6B41-4E3D-8EB7-6C2DCE348CA2}" dt="2024-03-08T02:46:24.137" v="1362" actId="478"/>
          <ac:picMkLst>
            <pc:docMk/>
            <pc:sldMk cId="4026906610" sldId="336"/>
            <ac:picMk id="5" creationId="{12033856-F4B3-C319-3C8D-0769ECC31694}"/>
          </ac:picMkLst>
        </pc:picChg>
        <pc:picChg chg="mod ord replST">
          <ac:chgData name="Kuan Cheng" userId="85f134d9dbb33a9b" providerId="LiveId" clId="{01B8A75A-6B41-4E3D-8EB7-6C2DCE348CA2}" dt="2024-03-08T05:22:03.672" v="1812" actId="962"/>
          <ac:picMkLst>
            <pc:docMk/>
            <pc:sldMk cId="4026906610" sldId="336"/>
            <ac:picMk id="5" creationId="{412D9857-66E0-5DB4-D195-DF1FE8EE9653}"/>
          </ac:picMkLst>
        </pc:picChg>
      </pc:sldChg>
      <pc:sldChg chg="modSp add mod">
        <pc:chgData name="Kuan Cheng" userId="85f134d9dbb33a9b" providerId="LiveId" clId="{01B8A75A-6B41-4E3D-8EB7-6C2DCE348CA2}" dt="2024-03-08T04:13:34.098" v="1526" actId="20577"/>
        <pc:sldMkLst>
          <pc:docMk/>
          <pc:sldMk cId="1605131225" sldId="337"/>
        </pc:sldMkLst>
        <pc:spChg chg="mod">
          <ac:chgData name="Kuan Cheng" userId="85f134d9dbb33a9b" providerId="LiveId" clId="{01B8A75A-6B41-4E3D-8EB7-6C2DCE348CA2}" dt="2024-03-08T04:13:34.098" v="1526" actId="20577"/>
          <ac:spMkLst>
            <pc:docMk/>
            <pc:sldMk cId="1605131225" sldId="337"/>
            <ac:spMk id="4" creationId="{EC063B53-CDD9-4749-8BAF-9FB2F3BECADB}"/>
          </ac:spMkLst>
        </pc:spChg>
      </pc:sldChg>
      <pc:sldChg chg="addSp delSp modSp add mod modAnim">
        <pc:chgData name="Kuan Cheng" userId="85f134d9dbb33a9b" providerId="LiveId" clId="{01B8A75A-6B41-4E3D-8EB7-6C2DCE348CA2}" dt="2024-03-08T05:21:00.353" v="1766"/>
        <pc:sldMkLst>
          <pc:docMk/>
          <pc:sldMk cId="972006943" sldId="338"/>
        </pc:sldMkLst>
        <pc:spChg chg="del">
          <ac:chgData name="Kuan Cheng" userId="85f134d9dbb33a9b" providerId="LiveId" clId="{01B8A75A-6B41-4E3D-8EB7-6C2DCE348CA2}" dt="2024-03-08T05:19:27.145" v="1701" actId="478"/>
          <ac:spMkLst>
            <pc:docMk/>
            <pc:sldMk cId="972006943" sldId="338"/>
            <ac:spMk id="3" creationId="{0D26E68B-BFDD-4848-8B7E-158B6A936469}"/>
          </ac:spMkLst>
        </pc:spChg>
        <pc:spChg chg="add del mod">
          <ac:chgData name="Kuan Cheng" userId="85f134d9dbb33a9b" providerId="LiveId" clId="{01B8A75A-6B41-4E3D-8EB7-6C2DCE348CA2}" dt="2024-03-08T05:19:28.448" v="1702" actId="478"/>
          <ac:spMkLst>
            <pc:docMk/>
            <pc:sldMk cId="972006943" sldId="338"/>
            <ac:spMk id="6" creationId="{AC036331-475A-6157-159C-F61EC69E0EB1}"/>
          </ac:spMkLst>
        </pc:spChg>
        <pc:picChg chg="mod">
          <ac:chgData name="Kuan Cheng" userId="85f134d9dbb33a9b" providerId="LiveId" clId="{01B8A75A-6B41-4E3D-8EB7-6C2DCE348CA2}" dt="2024-03-08T05:19:31.383" v="1703" actId="1076"/>
          <ac:picMkLst>
            <pc:docMk/>
            <pc:sldMk cId="972006943" sldId="338"/>
            <ac:picMk id="5" creationId="{F94C91AF-7AE8-4C78-AC06-29A886C89361}"/>
          </ac:picMkLst>
        </pc:picChg>
        <pc:picChg chg="del mod replST">
          <ac:chgData name="Kuan Cheng" userId="85f134d9dbb33a9b" providerId="LiveId" clId="{01B8A75A-6B41-4E3D-8EB7-6C2DCE348CA2}" dt="2024-03-08T05:20:16.199" v="1756" actId="478"/>
          <ac:picMkLst>
            <pc:docMk/>
            <pc:sldMk cId="972006943" sldId="338"/>
            <ac:picMk id="8" creationId="{5026DD34-F275-2F08-7057-93ACF0D23476}"/>
          </ac:picMkLst>
        </pc:picChg>
        <pc:picChg chg="mod">
          <ac:chgData name="Kuan Cheng" userId="85f134d9dbb33a9b" providerId="LiveId" clId="{01B8A75A-6B41-4E3D-8EB7-6C2DCE348CA2}" dt="2024-03-08T05:19:31.383" v="1703" actId="1076"/>
          <ac:picMkLst>
            <pc:docMk/>
            <pc:sldMk cId="972006943" sldId="338"/>
            <ac:picMk id="9" creationId="{1B430A75-8649-4A89-81F6-9C33ECD76B92}"/>
          </ac:picMkLst>
        </pc:picChg>
        <pc:picChg chg="mod">
          <ac:chgData name="Kuan Cheng" userId="85f134d9dbb33a9b" providerId="LiveId" clId="{01B8A75A-6B41-4E3D-8EB7-6C2DCE348CA2}" dt="2024-03-08T05:19:31.383" v="1703" actId="1076"/>
          <ac:picMkLst>
            <pc:docMk/>
            <pc:sldMk cId="972006943" sldId="338"/>
            <ac:picMk id="11" creationId="{EE67A4FA-F6E3-47CC-88C8-1D91BE35F683}"/>
          </ac:picMkLst>
        </pc:picChg>
        <pc:picChg chg="mod ord replST">
          <ac:chgData name="Kuan Cheng" userId="85f134d9dbb33a9b" providerId="LiveId" clId="{01B8A75A-6B41-4E3D-8EB7-6C2DCE348CA2}" dt="2024-03-08T05:20:17.487" v="1759" actId="1076"/>
          <ac:picMkLst>
            <pc:docMk/>
            <pc:sldMk cId="972006943" sldId="338"/>
            <ac:picMk id="12" creationId="{E7ACA48B-4249-808D-6B0C-FA150D5B42D6}"/>
          </ac:picMkLst>
        </pc:picChg>
        <pc:picChg chg="mod">
          <ac:chgData name="Kuan Cheng" userId="85f134d9dbb33a9b" providerId="LiveId" clId="{01B8A75A-6B41-4E3D-8EB7-6C2DCE348CA2}" dt="2024-03-08T05:19:31.383" v="1703" actId="1076"/>
          <ac:picMkLst>
            <pc:docMk/>
            <pc:sldMk cId="972006943" sldId="338"/>
            <ac:picMk id="19" creationId="{42F94B61-B8BC-4D2F-8960-FEDD579E124F}"/>
          </ac:picMkLst>
        </pc:picChg>
        <pc:picChg chg="mod">
          <ac:chgData name="Kuan Cheng" userId="85f134d9dbb33a9b" providerId="LiveId" clId="{01B8A75A-6B41-4E3D-8EB7-6C2DCE348CA2}" dt="2024-03-08T05:19:31.383" v="1703" actId="1076"/>
          <ac:picMkLst>
            <pc:docMk/>
            <pc:sldMk cId="972006943" sldId="338"/>
            <ac:picMk id="21" creationId="{82928E7E-350F-4C4A-9B2D-B3D32AF1CA39}"/>
          </ac:picMkLst>
        </pc:picChg>
        <pc:picChg chg="mod">
          <ac:chgData name="Kuan Cheng" userId="85f134d9dbb33a9b" providerId="LiveId" clId="{01B8A75A-6B41-4E3D-8EB7-6C2DCE348CA2}" dt="2024-03-08T05:19:31.383" v="1703" actId="1076"/>
          <ac:picMkLst>
            <pc:docMk/>
            <pc:sldMk cId="972006943" sldId="338"/>
            <ac:picMk id="23" creationId="{3F1C9FE1-FF51-4EF4-BD56-F09B353DB848}"/>
          </ac:picMkLst>
        </pc:picChg>
      </pc:sldChg>
      <pc:sldChg chg="delSp modSp new del mod">
        <pc:chgData name="Kuan Cheng" userId="85f134d9dbb33a9b" providerId="LiveId" clId="{01B8A75A-6B41-4E3D-8EB7-6C2DCE348CA2}" dt="2024-03-08T04:14:54.095" v="1566" actId="47"/>
        <pc:sldMkLst>
          <pc:docMk/>
          <pc:sldMk cId="2504572384" sldId="338"/>
        </pc:sldMkLst>
        <pc:spChg chg="mod">
          <ac:chgData name="Kuan Cheng" userId="85f134d9dbb33a9b" providerId="LiveId" clId="{01B8A75A-6B41-4E3D-8EB7-6C2DCE348CA2}" dt="2024-03-08T04:14:19.231" v="1562" actId="20577"/>
          <ac:spMkLst>
            <pc:docMk/>
            <pc:sldMk cId="2504572384" sldId="338"/>
            <ac:spMk id="2" creationId="{1F5A9B50-8C3A-8362-8EBB-6B300962013D}"/>
          </ac:spMkLst>
        </pc:spChg>
        <pc:spChg chg="del">
          <ac:chgData name="Kuan Cheng" userId="85f134d9dbb33a9b" providerId="LiveId" clId="{01B8A75A-6B41-4E3D-8EB7-6C2DCE348CA2}" dt="2024-03-08T04:14:22.963" v="1563" actId="478"/>
          <ac:spMkLst>
            <pc:docMk/>
            <pc:sldMk cId="2504572384" sldId="338"/>
            <ac:spMk id="3" creationId="{50962C06-3FE3-E0CF-688D-227E9F62458B}"/>
          </ac:spMkLst>
        </pc:spChg>
      </pc:sldChg>
    </pc:docChg>
  </pc:docChgLst>
  <pc:docChgLst>
    <pc:chgData name="Kuan Cheng" userId="85f134d9dbb33a9b" providerId="LiveId" clId="{1104AB74-84CF-4E1A-A61D-20274E82F763}"/>
    <pc:docChg chg="custSel modSld">
      <pc:chgData name="Kuan Cheng" userId="85f134d9dbb33a9b" providerId="LiveId" clId="{1104AB74-84CF-4E1A-A61D-20274E82F763}" dt="2024-03-08T09:00:45.323" v="48" actId="962"/>
      <pc:docMkLst>
        <pc:docMk/>
      </pc:docMkLst>
      <pc:sldChg chg="modSp mod">
        <pc:chgData name="Kuan Cheng" userId="85f134d9dbb33a9b" providerId="LiveId" clId="{1104AB74-84CF-4E1A-A61D-20274E82F763}" dt="2024-03-08T07:01:22.451" v="20" actId="20577"/>
        <pc:sldMkLst>
          <pc:docMk/>
          <pc:sldMk cId="2857381380" sldId="256"/>
        </pc:sldMkLst>
        <pc:spChg chg="mod">
          <ac:chgData name="Kuan Cheng" userId="85f134d9dbb33a9b" providerId="LiveId" clId="{1104AB74-84CF-4E1A-A61D-20274E82F763}" dt="2024-03-08T07:01:22.451" v="20" actId="20577"/>
          <ac:spMkLst>
            <pc:docMk/>
            <pc:sldMk cId="2857381380" sldId="256"/>
            <ac:spMk id="2" creationId="{D8E11403-6D6E-4C0E-88A5-ECE5C9A89372}"/>
          </ac:spMkLst>
        </pc:spChg>
      </pc:sldChg>
      <pc:sldChg chg="delSp modSp mod">
        <pc:chgData name="Kuan Cheng" userId="85f134d9dbb33a9b" providerId="LiveId" clId="{1104AB74-84CF-4E1A-A61D-20274E82F763}" dt="2024-03-08T09:00:45.323" v="48" actId="962"/>
        <pc:sldMkLst>
          <pc:docMk/>
          <pc:sldMk cId="4030511611" sldId="334"/>
        </pc:sldMkLst>
        <pc:picChg chg="del mod">
          <ac:chgData name="Kuan Cheng" userId="85f134d9dbb33a9b" providerId="LiveId" clId="{1104AB74-84CF-4E1A-A61D-20274E82F763}" dt="2024-03-08T09:00:45.323" v="46" actId="478"/>
          <ac:picMkLst>
            <pc:docMk/>
            <pc:sldMk cId="4030511611" sldId="334"/>
            <ac:picMk id="4" creationId="{5771587A-7968-E3ED-F7ED-71695C330E49}"/>
          </ac:picMkLst>
        </pc:picChg>
        <pc:picChg chg="mod ord replST">
          <ac:chgData name="Kuan Cheng" userId="85f134d9dbb33a9b" providerId="LiveId" clId="{1104AB74-84CF-4E1A-A61D-20274E82F763}" dt="2024-03-08T09:00:45.323" v="48" actId="962"/>
          <ac:picMkLst>
            <pc:docMk/>
            <pc:sldMk cId="4030511611" sldId="334"/>
            <ac:picMk id="5" creationId="{9B681B28-21B7-CCE6-94E5-213AC6E7FC4E}"/>
          </ac:picMkLst>
        </pc:picChg>
      </pc:sldChg>
    </pc:docChg>
  </pc:docChgLst>
  <pc:docChgLst>
    <pc:chgData userId="85f134d9dbb33a9b" providerId="LiveId" clId="{7C98873F-2C90-4CD7-860A-14356E9BD4E9}"/>
    <pc:docChg chg="undo redo custSel addSld delSld modSld sldOrd">
      <pc:chgData name="" userId="85f134d9dbb33a9b" providerId="LiveId" clId="{7C98873F-2C90-4CD7-860A-14356E9BD4E9}" dt="2024-02-23T05:10:46.139" v="3613"/>
      <pc:docMkLst>
        <pc:docMk/>
      </pc:docMkLst>
      <pc:sldChg chg="modSp">
        <pc:chgData name="" userId="85f134d9dbb33a9b" providerId="LiveId" clId="{7C98873F-2C90-4CD7-860A-14356E9BD4E9}" dt="2024-02-23T02:21:38.032" v="33" actId="20577"/>
        <pc:sldMkLst>
          <pc:docMk/>
          <pc:sldMk cId="2857381380" sldId="256"/>
        </pc:sldMkLst>
        <pc:spChg chg="mod">
          <ac:chgData name="" userId="85f134d9dbb33a9b" providerId="LiveId" clId="{7C98873F-2C90-4CD7-860A-14356E9BD4E9}" dt="2024-02-23T02:21:38.032" v="33" actId="20577"/>
          <ac:spMkLst>
            <pc:docMk/>
            <pc:sldMk cId="2857381380" sldId="256"/>
            <ac:spMk id="2" creationId="{D8E11403-6D6E-4C0E-88A5-ECE5C9A89372}"/>
          </ac:spMkLst>
        </pc:spChg>
      </pc:sldChg>
      <pc:sldChg chg="modSp add">
        <pc:chgData name="" userId="85f134d9dbb33a9b" providerId="LiveId" clId="{7C98873F-2C90-4CD7-860A-14356E9BD4E9}" dt="2024-02-23T02:31:22.528" v="254" actId="20577"/>
        <pc:sldMkLst>
          <pc:docMk/>
          <pc:sldMk cId="3939075975" sldId="282"/>
        </pc:sldMkLst>
        <pc:spChg chg="mod">
          <ac:chgData name="" userId="85f134d9dbb33a9b" providerId="LiveId" clId="{7C98873F-2C90-4CD7-860A-14356E9BD4E9}" dt="2024-02-23T02:31:22.528" v="254" actId="20577"/>
          <ac:spMkLst>
            <pc:docMk/>
            <pc:sldMk cId="3939075975" sldId="282"/>
            <ac:spMk id="4" creationId="{EC063B53-CDD9-4749-8BAF-9FB2F3BECADB}"/>
          </ac:spMkLst>
        </pc:spChg>
      </pc:sldChg>
      <pc:sldChg chg="addSp delSp modSp add ord modAnim">
        <pc:chgData name="" userId="85f134d9dbb33a9b" providerId="LiveId" clId="{7C98873F-2C90-4CD7-860A-14356E9BD4E9}" dt="2024-02-23T04:52:40.054" v="3223" actId="20577"/>
        <pc:sldMkLst>
          <pc:docMk/>
          <pc:sldMk cId="1791183380" sldId="283"/>
        </pc:sldMkLst>
        <pc:spChg chg="mod">
          <ac:chgData name="" userId="85f134d9dbb33a9b" providerId="LiveId" clId="{7C98873F-2C90-4CD7-860A-14356E9BD4E9}" dt="2024-02-23T04:52:40.054" v="3223" actId="20577"/>
          <ac:spMkLst>
            <pc:docMk/>
            <pc:sldMk cId="1791183380" sldId="283"/>
            <ac:spMk id="2" creationId="{8BBBF2B1-359F-4883-843E-0B76E8CDA2D5}"/>
          </ac:spMkLst>
        </pc:spChg>
        <pc:spChg chg="del">
          <ac:chgData name="" userId="85f134d9dbb33a9b" providerId="LiveId" clId="{7C98873F-2C90-4CD7-860A-14356E9BD4E9}" dt="2024-02-23T02:34:46.798" v="481" actId="478"/>
          <ac:spMkLst>
            <pc:docMk/>
            <pc:sldMk cId="1791183380" sldId="283"/>
            <ac:spMk id="3" creationId="{CA2A1CBB-761F-4289-ACF6-4F500EA907E0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4" creationId="{6D8227C9-18C4-4328-A7FC-4B26359324D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5" creationId="{1CEEFCCB-921A-4522-AB92-6BFB1BA5C093}"/>
          </ac:spMkLst>
        </pc:spChg>
        <pc:spChg chg="add del mod">
          <ac:chgData name="" userId="85f134d9dbb33a9b" providerId="LiveId" clId="{7C98873F-2C90-4CD7-860A-14356E9BD4E9}" dt="2024-02-23T02:59:47.901" v="505" actId="478"/>
          <ac:spMkLst>
            <pc:docMk/>
            <pc:sldMk cId="1791183380" sldId="283"/>
            <ac:spMk id="6" creationId="{B53E4CF9-EE89-49F5-9421-4390384EBD84}"/>
          </ac:spMkLst>
        </pc:spChg>
        <pc:spChg chg="add del mod">
          <ac:chgData name="" userId="85f134d9dbb33a9b" providerId="LiveId" clId="{7C98873F-2C90-4CD7-860A-14356E9BD4E9}" dt="2024-02-23T03:02:52.259" v="526" actId="478"/>
          <ac:spMkLst>
            <pc:docMk/>
            <pc:sldMk cId="1791183380" sldId="283"/>
            <ac:spMk id="9" creationId="{D5CDB677-D041-45D9-BE8A-5F130B0B2EBC}"/>
          </ac:spMkLst>
        </pc:spChg>
        <pc:spChg chg="add del mod">
          <ac:chgData name="" userId="85f134d9dbb33a9b" providerId="LiveId" clId="{7C98873F-2C90-4CD7-860A-14356E9BD4E9}" dt="2024-02-23T03:02:40.963" v="523" actId="478"/>
          <ac:spMkLst>
            <pc:docMk/>
            <pc:sldMk cId="1791183380" sldId="283"/>
            <ac:spMk id="10" creationId="{AD89D411-1152-4020-95AE-2AFA41D16BEA}"/>
          </ac:spMkLst>
        </pc:spChg>
        <pc:spChg chg="add del mod">
          <ac:chgData name="" userId="85f134d9dbb33a9b" providerId="LiveId" clId="{7C98873F-2C90-4CD7-860A-14356E9BD4E9}" dt="2024-02-23T03:02:28.187" v="520" actId="478"/>
          <ac:spMkLst>
            <pc:docMk/>
            <pc:sldMk cId="1791183380" sldId="283"/>
            <ac:spMk id="11" creationId="{DED423BB-878A-4921-8DDF-691E6FC79E28}"/>
          </ac:spMkLst>
        </pc:spChg>
        <pc:spChg chg="add del mod">
          <ac:chgData name="" userId="85f134d9dbb33a9b" providerId="LiveId" clId="{7C98873F-2C90-4CD7-860A-14356E9BD4E9}" dt="2024-02-23T03:01:05.452" v="511" actId="11529"/>
          <ac:spMkLst>
            <pc:docMk/>
            <pc:sldMk cId="1791183380" sldId="283"/>
            <ac:spMk id="12" creationId="{2C19317C-B0C0-4E0D-9DEC-0F602264FD37}"/>
          </ac:spMkLst>
        </pc:spChg>
        <pc:spChg chg="add del mod">
          <ac:chgData name="" userId="85f134d9dbb33a9b" providerId="LiveId" clId="{7C98873F-2C90-4CD7-860A-14356E9BD4E9}" dt="2024-02-23T03:01:50.076" v="514" actId="478"/>
          <ac:spMkLst>
            <pc:docMk/>
            <pc:sldMk cId="1791183380" sldId="283"/>
            <ac:spMk id="13" creationId="{D60BE243-0336-4704-905C-BD41BC5338E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4" creationId="{E27C2AD9-F291-4696-A52E-D5EF41957F40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5" creationId="{65389591-1CFF-4B4F-918F-14FC38599133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6" creationId="{33CE1EE1-3B8F-474D-B45C-D2AB3BC446BE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7" creationId="{7B121037-96AE-4B51-A962-4C8B7334F5A8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8" creationId="{1B5953F2-55BD-45FD-9AD2-0B48CA07217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19" creationId="{9BF4F149-5772-4F6E-B53F-D552598504CC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20" creationId="{70C79FFD-BE2E-4DD0-97FD-44F673275FC9}"/>
          </ac:spMkLst>
        </pc:spChg>
        <pc:spChg chg="add mod">
          <ac:chgData name="" userId="85f134d9dbb33a9b" providerId="LiveId" clId="{7C98873F-2C90-4CD7-860A-14356E9BD4E9}" dt="2024-02-23T03:08:38.474" v="673" actId="1076"/>
          <ac:spMkLst>
            <pc:docMk/>
            <pc:sldMk cId="1791183380" sldId="283"/>
            <ac:spMk id="21" creationId="{A35FD8DE-CE72-4D30-A0A5-5A6A2EBA3FFD}"/>
          </ac:spMkLst>
        </pc:spChg>
        <pc:spChg chg="add mod">
          <ac:chgData name="" userId="85f134d9dbb33a9b" providerId="LiveId" clId="{7C98873F-2C90-4CD7-860A-14356E9BD4E9}" dt="2024-02-23T03:13:59.610" v="862" actId="403"/>
          <ac:spMkLst>
            <pc:docMk/>
            <pc:sldMk cId="1791183380" sldId="283"/>
            <ac:spMk id="25" creationId="{7584D521-EA58-4234-B903-871D600B859F}"/>
          </ac:spMkLst>
        </pc:spChg>
        <pc:graphicFrameChg chg="add mod modGraphic">
          <ac:chgData name="" userId="85f134d9dbb33a9b" providerId="LiveId" clId="{7C98873F-2C90-4CD7-860A-14356E9BD4E9}" dt="2024-02-23T03:08:42.603" v="674" actId="1076"/>
          <ac:graphicFrameMkLst>
            <pc:docMk/>
            <pc:sldMk cId="1791183380" sldId="283"/>
            <ac:graphicFrameMk id="24" creationId="{7CC5EE66-A60C-45EE-9D5D-7A68347AD431}"/>
          </ac:graphicFrameMkLst>
        </pc:graphicFrameChg>
        <pc:picChg chg="add del mod">
          <ac:chgData name="" userId="85f134d9dbb33a9b" providerId="LiveId" clId="{7C98873F-2C90-4CD7-860A-14356E9BD4E9}" dt="2024-02-23T03:11:46.055" v="766" actId="478"/>
          <ac:picMkLst>
            <pc:docMk/>
            <pc:sldMk cId="1791183380" sldId="283"/>
            <ac:picMk id="26" creationId="{14F555A9-A369-45D3-81BA-DB5CB456059C}"/>
          </ac:picMkLst>
        </pc:picChg>
        <pc:picChg chg="add del mod">
          <ac:chgData name="" userId="85f134d9dbb33a9b" providerId="LiveId" clId="{7C98873F-2C90-4CD7-860A-14356E9BD4E9}" dt="2024-02-23T03:12:25.690" v="808" actId="478"/>
          <ac:picMkLst>
            <pc:docMk/>
            <pc:sldMk cId="1791183380" sldId="283"/>
            <ac:picMk id="27" creationId="{C8DA7073-D150-4FF8-AD74-88ABBDABC764}"/>
          </ac:picMkLst>
        </pc:picChg>
        <pc:picChg chg="add del mod">
          <ac:chgData name="" userId="85f134d9dbb33a9b" providerId="LiveId" clId="{7C98873F-2C90-4CD7-860A-14356E9BD4E9}" dt="2024-02-23T03:14:55.775" v="930" actId="478"/>
          <ac:picMkLst>
            <pc:docMk/>
            <pc:sldMk cId="1791183380" sldId="283"/>
            <ac:picMk id="28" creationId="{57FB402A-D56B-4691-8260-FBF293AF3192}"/>
          </ac:picMkLst>
        </pc:picChg>
        <pc:picChg chg="add del mod">
          <ac:chgData name="" userId="85f134d9dbb33a9b" providerId="LiveId" clId="{7C98873F-2C90-4CD7-860A-14356E9BD4E9}" dt="2024-02-23T03:15:31.453" v="958" actId="478"/>
          <ac:picMkLst>
            <pc:docMk/>
            <pc:sldMk cId="1791183380" sldId="283"/>
            <ac:picMk id="29" creationId="{6E32B288-74CB-49C5-9306-9E7BBB37F3C8}"/>
          </ac:picMkLst>
        </pc:picChg>
        <pc:picChg chg="del mod ord">
          <ac:chgData name="" userId="85f134d9dbb33a9b" providerId="LiveId" clId="{7C98873F-2C90-4CD7-860A-14356E9BD4E9}" dt="2024-02-23T03:11:54.230" v="780" actId="478"/>
          <ac:picMkLst>
            <pc:docMk/>
            <pc:sldMk cId="1791183380" sldId="283"/>
            <ac:picMk id="31" creationId="{8D8BE6FB-3505-4BAE-8472-B7A1CF7639DA}"/>
          </ac:picMkLst>
        </pc:picChg>
        <pc:picChg chg="del mod ord">
          <ac:chgData name="" userId="85f134d9dbb33a9b" providerId="LiveId" clId="{7C98873F-2C90-4CD7-860A-14356E9BD4E9}" dt="2024-02-23T03:12:05.254" v="795" actId="478"/>
          <ac:picMkLst>
            <pc:docMk/>
            <pc:sldMk cId="1791183380" sldId="283"/>
            <ac:picMk id="33" creationId="{FB783CFA-B10D-496B-846D-22DE85CBEC0B}"/>
          </ac:picMkLst>
        </pc:picChg>
        <pc:picChg chg="del mod ord">
          <ac:chgData name="" userId="85f134d9dbb33a9b" providerId="LiveId" clId="{7C98873F-2C90-4CD7-860A-14356E9BD4E9}" dt="2024-02-23T03:13:03.819" v="846" actId="478"/>
          <ac:picMkLst>
            <pc:docMk/>
            <pc:sldMk cId="1791183380" sldId="283"/>
            <ac:picMk id="35" creationId="{D49208B3-2346-4DEC-94A9-27E22EF2BE0D}"/>
          </ac:picMkLst>
        </pc:picChg>
        <pc:picChg chg="del mod ord">
          <ac:chgData name="" userId="85f134d9dbb33a9b" providerId="LiveId" clId="{7C98873F-2C90-4CD7-860A-14356E9BD4E9}" dt="2024-02-23T03:12:57.428" v="832" actId="478"/>
          <ac:picMkLst>
            <pc:docMk/>
            <pc:sldMk cId="1791183380" sldId="283"/>
            <ac:picMk id="37" creationId="{3279336A-27BB-4395-8949-67FF0CBB24EF}"/>
          </ac:picMkLst>
        </pc:picChg>
        <pc:picChg chg="del mod">
          <ac:chgData name="" userId="85f134d9dbb33a9b" providerId="LiveId" clId="{7C98873F-2C90-4CD7-860A-14356E9BD4E9}" dt="2024-02-23T03:14:14.629" v="899" actId="478"/>
          <ac:picMkLst>
            <pc:docMk/>
            <pc:sldMk cId="1791183380" sldId="283"/>
            <ac:picMk id="39" creationId="{57894E2B-C1AF-4761-854B-2944E119176B}"/>
          </ac:picMkLst>
        </pc:picChg>
        <pc:picChg chg="del mod ord">
          <ac:chgData name="" userId="85f134d9dbb33a9b" providerId="LiveId" clId="{7C98873F-2C90-4CD7-860A-14356E9BD4E9}" dt="2024-02-23T03:14:10.607" v="889" actId="478"/>
          <ac:picMkLst>
            <pc:docMk/>
            <pc:sldMk cId="1791183380" sldId="283"/>
            <ac:picMk id="41" creationId="{65939790-E4AE-43FB-9CFA-F9CD7F1A231B}"/>
          </ac:picMkLst>
        </pc:picChg>
        <pc:picChg chg="del mod ord">
          <ac:chgData name="" userId="85f134d9dbb33a9b" providerId="LiveId" clId="{7C98873F-2C90-4CD7-860A-14356E9BD4E9}" dt="2024-02-23T03:14:05.876" v="876" actId="478"/>
          <ac:picMkLst>
            <pc:docMk/>
            <pc:sldMk cId="1791183380" sldId="283"/>
            <ac:picMk id="43" creationId="{850F2B40-A006-4854-961E-F415D8302538}"/>
          </ac:picMkLst>
        </pc:picChg>
        <pc:picChg chg="del mod ord">
          <ac:chgData name="" userId="85f134d9dbb33a9b" providerId="LiveId" clId="{7C98873F-2C90-4CD7-860A-14356E9BD4E9}" dt="2024-02-23T03:14:24.956" v="915" actId="478"/>
          <ac:picMkLst>
            <pc:docMk/>
            <pc:sldMk cId="1791183380" sldId="283"/>
            <ac:picMk id="45" creationId="{9C29D91F-0C39-40A2-B1AE-D3EC2A7BE941}"/>
          </ac:picMkLst>
        </pc:picChg>
        <pc:picChg chg="mod ord">
          <ac:chgData name="" userId="85f134d9dbb33a9b" providerId="LiveId" clId="{7C98873F-2C90-4CD7-860A-14356E9BD4E9}" dt="2024-02-23T03:15:42.993" v="962" actId="1076"/>
          <ac:picMkLst>
            <pc:docMk/>
            <pc:sldMk cId="1791183380" sldId="283"/>
            <ac:picMk id="47" creationId="{288B5F43-9C08-46F0-995F-77D2359D30CC}"/>
          </ac:picMkLst>
        </pc:picChg>
        <pc:picChg chg="mod ord">
          <ac:chgData name="" userId="85f134d9dbb33a9b" providerId="LiveId" clId="{7C98873F-2C90-4CD7-860A-14356E9BD4E9}" dt="2024-02-23T03:14:14.625" v="898" actId="108"/>
          <ac:picMkLst>
            <pc:docMk/>
            <pc:sldMk cId="1791183380" sldId="283"/>
            <ac:picMk id="49" creationId="{205BDD4C-A852-49D7-9343-46B329392D69}"/>
          </ac:picMkLst>
        </pc:picChg>
        <pc:picChg chg="mod ord">
          <ac:chgData name="" userId="85f134d9dbb33a9b" providerId="LiveId" clId="{7C98873F-2C90-4CD7-860A-14356E9BD4E9}" dt="2024-02-23T03:16:17.105" v="973" actId="1076"/>
          <ac:picMkLst>
            <pc:docMk/>
            <pc:sldMk cId="1791183380" sldId="283"/>
            <ac:picMk id="51" creationId="{83AA0A07-B850-498F-B9BB-8C9E30AA2299}"/>
          </ac:picMkLst>
        </pc:picChg>
        <pc:picChg chg="del mod ord">
          <ac:chgData name="" userId="85f134d9dbb33a9b" providerId="LiveId" clId="{7C98873F-2C90-4CD7-860A-14356E9BD4E9}" dt="2024-02-23T03:15:07.959" v="944" actId="478"/>
          <ac:picMkLst>
            <pc:docMk/>
            <pc:sldMk cId="1791183380" sldId="283"/>
            <ac:picMk id="53" creationId="{E290C863-802B-47EE-8857-766D80CEA33B}"/>
          </ac:picMkLst>
        </pc:picChg>
        <pc:picChg chg="mod ord">
          <ac:chgData name="" userId="85f134d9dbb33a9b" providerId="LiveId" clId="{7C98873F-2C90-4CD7-860A-14356E9BD4E9}" dt="2024-02-23T03:15:47.337" v="963" actId="1076"/>
          <ac:picMkLst>
            <pc:docMk/>
            <pc:sldMk cId="1791183380" sldId="283"/>
            <ac:picMk id="55" creationId="{BD2FEE5C-9053-451E-BB24-034B4778E806}"/>
          </ac:picMkLst>
        </pc:picChg>
        <pc:picChg chg="mod ord">
          <ac:chgData name="" userId="85f134d9dbb33a9b" providerId="LiveId" clId="{7C98873F-2C90-4CD7-860A-14356E9BD4E9}" dt="2024-02-23T03:16:12.073" v="972" actId="1076"/>
          <ac:picMkLst>
            <pc:docMk/>
            <pc:sldMk cId="1791183380" sldId="283"/>
            <ac:picMk id="57" creationId="{4AA177D6-EA8B-4B87-BF78-93CBBD28F56E}"/>
          </ac:picMkLst>
        </pc:picChg>
        <pc:picChg chg="mod">
          <ac:chgData name="" userId="85f134d9dbb33a9b" providerId="LiveId" clId="{7C98873F-2C90-4CD7-860A-14356E9BD4E9}" dt="2024-02-23T03:16:08.657" v="971" actId="1076"/>
          <ac:picMkLst>
            <pc:docMk/>
            <pc:sldMk cId="1791183380" sldId="283"/>
            <ac:picMk id="59" creationId="{DDE79403-85CF-415F-8171-5213EC7BE149}"/>
          </ac:picMkLst>
        </pc:picChg>
        <pc:cxnChg chg="add del mod">
          <ac:chgData name="" userId="85f134d9dbb33a9b" providerId="LiveId" clId="{7C98873F-2C90-4CD7-860A-14356E9BD4E9}" dt="2024-02-23T02:59:29.700" v="503" actId="11529"/>
          <ac:cxnSpMkLst>
            <pc:docMk/>
            <pc:sldMk cId="1791183380" sldId="283"/>
            <ac:cxnSpMk id="8" creationId="{0CBD007E-2B96-4CA4-9C25-5B7DEC6D1E5A}"/>
          </ac:cxnSpMkLst>
        </pc:cxnChg>
      </pc:sldChg>
      <pc:sldChg chg="delSp modSp add modAnim">
        <pc:chgData name="" userId="85f134d9dbb33a9b" providerId="LiveId" clId="{7C98873F-2C90-4CD7-860A-14356E9BD4E9}" dt="2024-02-23T04:45:58.001" v="3027"/>
        <pc:sldMkLst>
          <pc:docMk/>
          <pc:sldMk cId="2535575784" sldId="286"/>
        </pc:sldMkLst>
        <pc:spChg chg="mod">
          <ac:chgData name="" userId="85f134d9dbb33a9b" providerId="LiveId" clId="{7C98873F-2C90-4CD7-860A-14356E9BD4E9}" dt="2024-02-23T03:25:11.640" v="1187" actId="20577"/>
          <ac:spMkLst>
            <pc:docMk/>
            <pc:sldMk cId="2535575784" sldId="286"/>
            <ac:spMk id="2" creationId="{0345220B-49A3-4022-9097-1F384F5B70E8}"/>
          </ac:spMkLst>
        </pc:spChg>
        <pc:spChg chg="del">
          <ac:chgData name="" userId="85f134d9dbb33a9b" providerId="LiveId" clId="{7C98873F-2C90-4CD7-860A-14356E9BD4E9}" dt="2024-02-23T03:25:19.119" v="1188" actId="478"/>
          <ac:spMkLst>
            <pc:docMk/>
            <pc:sldMk cId="2535575784" sldId="286"/>
            <ac:spMk id="3" creationId="{FFD721F9-219B-4B9B-BDAF-C54208CB6C0E}"/>
          </ac:spMkLst>
        </pc:spChg>
        <pc:picChg chg="mod">
          <ac:chgData name="" userId="85f134d9dbb33a9b" providerId="LiveId" clId="{7C98873F-2C90-4CD7-860A-14356E9BD4E9}" dt="2024-02-23T03:26:06.496" v="1195" actId="1076"/>
          <ac:picMkLst>
            <pc:docMk/>
            <pc:sldMk cId="2535575784" sldId="286"/>
            <ac:picMk id="5" creationId="{C1D0051D-A040-4A13-A856-515A8ED28AF3}"/>
          </ac:picMkLst>
        </pc:picChg>
        <pc:picChg chg="mod">
          <ac:chgData name="" userId="85f134d9dbb33a9b" providerId="LiveId" clId="{7C98873F-2C90-4CD7-860A-14356E9BD4E9}" dt="2024-02-23T03:28:49.655" v="1265" actId="1076"/>
          <ac:picMkLst>
            <pc:docMk/>
            <pc:sldMk cId="2535575784" sldId="286"/>
            <ac:picMk id="7" creationId="{DEC848B7-95C1-4D8A-8DF1-3001929AF249}"/>
          </ac:picMkLst>
        </pc:picChg>
        <pc:picChg chg="del mod">
          <ac:chgData name="" userId="85f134d9dbb33a9b" providerId="LiveId" clId="{7C98873F-2C90-4CD7-860A-14356E9BD4E9}" dt="2024-02-23T03:27:34.656" v="1221" actId="478"/>
          <ac:picMkLst>
            <pc:docMk/>
            <pc:sldMk cId="2535575784" sldId="286"/>
            <ac:picMk id="9" creationId="{BAB4394F-A5B0-4217-AB9E-C4E47E01EB47}"/>
          </ac:picMkLst>
        </pc:picChg>
        <pc:picChg chg="del mod ord">
          <ac:chgData name="" userId="85f134d9dbb33a9b" providerId="LiveId" clId="{7C98873F-2C90-4CD7-860A-14356E9BD4E9}" dt="2024-02-23T03:27:42.267" v="1233" actId="478"/>
          <ac:picMkLst>
            <pc:docMk/>
            <pc:sldMk cId="2535575784" sldId="286"/>
            <ac:picMk id="11" creationId="{4F305542-C3B5-4C5C-9065-353AF477A059}"/>
          </ac:picMkLst>
        </pc:picChg>
        <pc:picChg chg="del mod ord">
          <ac:chgData name="" userId="85f134d9dbb33a9b" providerId="LiveId" clId="{7C98873F-2C90-4CD7-860A-14356E9BD4E9}" dt="2024-02-23T03:27:49.086" v="1245" actId="478"/>
          <ac:picMkLst>
            <pc:docMk/>
            <pc:sldMk cId="2535575784" sldId="286"/>
            <ac:picMk id="13" creationId="{A8FBAD42-50E7-4279-A7B7-DEFC9AD8AC54}"/>
          </ac:picMkLst>
        </pc:picChg>
        <pc:picChg chg="del mod ord">
          <ac:chgData name="" userId="85f134d9dbb33a9b" providerId="LiveId" clId="{7C98873F-2C90-4CD7-860A-14356E9BD4E9}" dt="2024-02-23T03:28:10.184" v="1257" actId="478"/>
          <ac:picMkLst>
            <pc:docMk/>
            <pc:sldMk cId="2535575784" sldId="286"/>
            <ac:picMk id="15" creationId="{7E47D6B4-C160-4DEF-B871-161261B111A1}"/>
          </ac:picMkLst>
        </pc:picChg>
        <pc:picChg chg="mod ord">
          <ac:chgData name="" userId="85f134d9dbb33a9b" providerId="LiveId" clId="{7C98873F-2C90-4CD7-860A-14356E9BD4E9}" dt="2024-02-23T03:31:42.559" v="1294" actId="1076"/>
          <ac:picMkLst>
            <pc:docMk/>
            <pc:sldMk cId="2535575784" sldId="286"/>
            <ac:picMk id="17" creationId="{55510BF2-B79D-484A-B2BA-84055AE01483}"/>
          </ac:picMkLst>
        </pc:picChg>
        <pc:picChg chg="mod">
          <ac:chgData name="" userId="85f134d9dbb33a9b" providerId="LiveId" clId="{7C98873F-2C90-4CD7-860A-14356E9BD4E9}" dt="2024-02-23T03:31:45.327" v="1295" actId="1076"/>
          <ac:picMkLst>
            <pc:docMk/>
            <pc:sldMk cId="2535575784" sldId="286"/>
            <ac:picMk id="19" creationId="{89159BEA-7941-4387-AF3E-238E44A17266}"/>
          </ac:picMkLst>
        </pc:picChg>
      </pc:sldChg>
      <pc:sldChg chg="delSp modSp add modAnim">
        <pc:chgData name="" userId="85f134d9dbb33a9b" providerId="LiveId" clId="{7C98873F-2C90-4CD7-860A-14356E9BD4E9}" dt="2024-02-23T04:47:09.925" v="3042"/>
        <pc:sldMkLst>
          <pc:docMk/>
          <pc:sldMk cId="3338669343" sldId="294"/>
        </pc:sldMkLst>
        <pc:spChg chg="mod">
          <ac:chgData name="" userId="85f134d9dbb33a9b" providerId="LiveId" clId="{7C98873F-2C90-4CD7-860A-14356E9BD4E9}" dt="2024-02-23T03:54:33.703" v="1807" actId="20577"/>
          <ac:spMkLst>
            <pc:docMk/>
            <pc:sldMk cId="3338669343" sldId="294"/>
            <ac:spMk id="2" creationId="{0345220B-49A3-4022-9097-1F384F5B70E8}"/>
          </ac:spMkLst>
        </pc:sp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4" creationId="{595ADF3B-5EE2-467A-B9AA-01391A939EA5}"/>
          </ac:picMkLst>
        </pc:picChg>
        <pc:picChg chg="del mod">
          <ac:chgData name="" userId="85f134d9dbb33a9b" providerId="LiveId" clId="{7C98873F-2C90-4CD7-860A-14356E9BD4E9}" dt="2024-02-23T03:50:33.525" v="1710" actId="478"/>
          <ac:picMkLst>
            <pc:docMk/>
            <pc:sldMk cId="3338669343" sldId="294"/>
            <ac:picMk id="5" creationId="{C1D0051D-A040-4A13-A856-515A8ED28AF3}"/>
          </ac:picMkLst>
        </pc:picChg>
        <pc:picChg chg="del mod">
          <ac:chgData name="" userId="85f134d9dbb33a9b" providerId="LiveId" clId="{7C98873F-2C90-4CD7-860A-14356E9BD4E9}" dt="2024-02-23T03:51:39.391" v="1733" actId="478"/>
          <ac:picMkLst>
            <pc:docMk/>
            <pc:sldMk cId="3338669343" sldId="294"/>
            <ac:picMk id="7" creationId="{DEC848B7-95C1-4D8A-8DF1-3001929AF249}"/>
          </ac:picMkLst>
        </pc:picChg>
        <pc:picChg chg="mo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8" creationId="{C156B93F-35C7-499A-AAE6-519F9FAE7449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10" creationId="{8359273F-9287-49F4-AE5D-2D19C1314B74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12" creationId="{EB88D3DE-429D-4F7A-83B8-34B2FCE489BC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14" creationId="{75A58985-F2E0-4D98-A754-D119B025C20A}"/>
          </ac:picMkLst>
        </pc:picChg>
        <pc:picChg chg="del mod">
          <ac:chgData name="" userId="85f134d9dbb33a9b" providerId="LiveId" clId="{7C98873F-2C90-4CD7-860A-14356E9BD4E9}" dt="2024-02-23T03:54:00.331" v="1784" actId="478"/>
          <ac:picMkLst>
            <pc:docMk/>
            <pc:sldMk cId="3338669343" sldId="294"/>
            <ac:picMk id="16" creationId="{D6C5FB3D-9442-492E-8AAE-58593F2F7D72}"/>
          </ac:picMkLst>
        </pc:picChg>
        <pc:picChg chg="del mod">
          <ac:chgData name="" userId="85f134d9dbb33a9b" providerId="LiveId" clId="{7C98873F-2C90-4CD7-860A-14356E9BD4E9}" dt="2024-02-23T03:52:28.764" v="1750" actId="478"/>
          <ac:picMkLst>
            <pc:docMk/>
            <pc:sldMk cId="3338669343" sldId="294"/>
            <ac:picMk id="17" creationId="{55510BF2-B79D-484A-B2BA-84055AE01483}"/>
          </ac:picMkLst>
        </pc:picChg>
        <pc:picChg chg="del mod">
          <ac:chgData name="" userId="85f134d9dbb33a9b" providerId="LiveId" clId="{7C98873F-2C90-4CD7-860A-14356E9BD4E9}" dt="2024-02-23T03:52:44.251" v="1765" actId="478"/>
          <ac:picMkLst>
            <pc:docMk/>
            <pc:sldMk cId="3338669343" sldId="294"/>
            <ac:picMk id="19" creationId="{89159BEA-7941-4387-AF3E-238E44A17266}"/>
          </ac:picMkLst>
        </pc:picChg>
        <pc:picChg chg="mod ord">
          <ac:chgData name="" userId="85f134d9dbb33a9b" providerId="LiveId" clId="{7C98873F-2C90-4CD7-860A-14356E9BD4E9}" dt="2024-02-23T03:54:15.508" v="1785" actId="1076"/>
          <ac:picMkLst>
            <pc:docMk/>
            <pc:sldMk cId="3338669343" sldId="294"/>
            <ac:picMk id="20" creationId="{1D4B30A6-3FEE-4B9C-9BA4-716D14832E94}"/>
          </ac:picMkLst>
        </pc:picChg>
      </pc:sldChg>
      <pc:sldChg chg="modSp add modAnim">
        <pc:chgData name="" userId="85f134d9dbb33a9b" providerId="LiveId" clId="{7C98873F-2C90-4CD7-860A-14356E9BD4E9}" dt="2024-02-23T04:48:03.827" v="3052"/>
        <pc:sldMkLst>
          <pc:docMk/>
          <pc:sldMk cId="1058802688" sldId="297"/>
        </pc:sldMkLst>
        <pc:spChg chg="mod">
          <ac:chgData name="" userId="85f134d9dbb33a9b" providerId="LiveId" clId="{7C98873F-2C90-4CD7-860A-14356E9BD4E9}" dt="2024-02-23T04:03:28.178" v="2118" actId="20577"/>
          <ac:spMkLst>
            <pc:docMk/>
            <pc:sldMk cId="1058802688" sldId="297"/>
            <ac:spMk id="2" creationId="{DCCD4CBE-D554-4A30-B57F-91B800ED9A22}"/>
          </ac:spMkLst>
        </pc:spChg>
        <pc:spChg chg="mod">
          <ac:chgData name="" userId="85f134d9dbb33a9b" providerId="LiveId" clId="{7C98873F-2C90-4CD7-860A-14356E9BD4E9}" dt="2024-02-23T04:07:41.810" v="2534" actId="20577"/>
          <ac:spMkLst>
            <pc:docMk/>
            <pc:sldMk cId="1058802688" sldId="297"/>
            <ac:spMk id="3" creationId="{EF12461A-4141-4999-937D-D9D43912AFD7}"/>
          </ac:spMkLst>
        </pc:spChg>
      </pc:sldChg>
      <pc:sldChg chg="addSp delSp modSp add modAnim">
        <pc:chgData name="" userId="85f134d9dbb33a9b" providerId="LiveId" clId="{7C98873F-2C90-4CD7-860A-14356E9BD4E9}" dt="2024-02-23T04:48:38.189" v="3062"/>
        <pc:sldMkLst>
          <pc:docMk/>
          <pc:sldMk cId="674306934" sldId="299"/>
        </pc:sldMkLst>
        <pc:spChg chg="mod">
          <ac:chgData name="" userId="85f134d9dbb33a9b" providerId="LiveId" clId="{7C98873F-2C90-4CD7-860A-14356E9BD4E9}" dt="2024-02-23T04:08:14.833" v="2580" actId="20577"/>
          <ac:spMkLst>
            <pc:docMk/>
            <pc:sldMk cId="674306934" sldId="299"/>
            <ac:spMk id="2" creationId="{6F337621-77EA-4376-B85A-1719FB98AE24}"/>
          </ac:spMkLst>
        </pc:spChg>
        <pc:spChg chg="mod">
          <ac:chgData name="" userId="85f134d9dbb33a9b" providerId="LiveId" clId="{7C98873F-2C90-4CD7-860A-14356E9BD4E9}" dt="2024-02-23T04:15:00.210" v="2808" actId="5793"/>
          <ac:spMkLst>
            <pc:docMk/>
            <pc:sldMk cId="674306934" sldId="299"/>
            <ac:spMk id="3" creationId="{BEC9B5AD-5C2A-45E3-BB39-5B51626CECA6}"/>
          </ac:spMkLst>
        </pc:spChg>
        <pc:picChg chg="del mod">
          <ac:chgData name="" userId="85f134d9dbb33a9b" providerId="LiveId" clId="{7C98873F-2C90-4CD7-860A-14356E9BD4E9}" dt="2024-02-23T04:10:23.471" v="2683" actId="478"/>
          <ac:picMkLst>
            <pc:docMk/>
            <pc:sldMk cId="674306934" sldId="299"/>
            <ac:picMk id="5" creationId="{6324AA8F-59FF-4711-BBCD-B7B42E85D21D}"/>
          </ac:picMkLst>
        </pc:picChg>
        <pc:picChg chg="del mod">
          <ac:chgData name="" userId="85f134d9dbb33a9b" providerId="LiveId" clId="{7C98873F-2C90-4CD7-860A-14356E9BD4E9}" dt="2024-02-23T04:09:35.615" v="2658" actId="478"/>
          <ac:picMkLst>
            <pc:docMk/>
            <pc:sldMk cId="674306934" sldId="299"/>
            <ac:picMk id="7" creationId="{524B3117-0DE3-4EA2-84F3-DAD7E29D4FB6}"/>
          </ac:picMkLst>
        </pc:picChg>
        <pc:picChg chg="del mod ord">
          <ac:chgData name="" userId="85f134d9dbb33a9b" providerId="LiveId" clId="{7C98873F-2C90-4CD7-860A-14356E9BD4E9}" dt="2024-02-23T04:10:46.561" v="2710" actId="478"/>
          <ac:picMkLst>
            <pc:docMk/>
            <pc:sldMk cId="674306934" sldId="299"/>
            <ac:picMk id="9" creationId="{F85180E5-3982-4861-996B-CBA655BCAD5B}"/>
          </ac:picMkLst>
        </pc:picChg>
        <pc:picChg chg="del mod">
          <ac:chgData name="" userId="85f134d9dbb33a9b" providerId="LiveId" clId="{7C98873F-2C90-4CD7-860A-14356E9BD4E9}" dt="2024-02-23T04:10:56.904" v="2723" actId="478"/>
          <ac:picMkLst>
            <pc:docMk/>
            <pc:sldMk cId="674306934" sldId="299"/>
            <ac:picMk id="11" creationId="{25E1CFC1-5541-40C4-9BFF-C265927E0FAC}"/>
          </ac:picMkLst>
        </pc:picChg>
        <pc:picChg chg="del mod ord">
          <ac:chgData name="" userId="85f134d9dbb33a9b" providerId="LiveId" clId="{7C98873F-2C90-4CD7-860A-14356E9BD4E9}" dt="2024-02-23T04:10:34.936" v="2697" actId="478"/>
          <ac:picMkLst>
            <pc:docMk/>
            <pc:sldMk cId="674306934" sldId="299"/>
            <ac:picMk id="13" creationId="{A91E2BFE-6F65-4C82-AAD3-4BCA4DEF3225}"/>
          </ac:picMkLst>
        </pc:picChg>
        <pc:picChg chg="mod ord">
          <ac:chgData name="" userId="85f134d9dbb33a9b" providerId="LiveId" clId="{7C98873F-2C90-4CD7-860A-14356E9BD4E9}" dt="2024-02-23T04:10:34.936" v="2696" actId="108"/>
          <ac:picMkLst>
            <pc:docMk/>
            <pc:sldMk cId="674306934" sldId="299"/>
            <ac:picMk id="15" creationId="{393A82D1-21B3-4DD8-BBD2-604DA38069AE}"/>
          </ac:picMkLst>
        </pc:picChg>
        <pc:picChg chg="mod ord">
          <ac:chgData name="" userId="85f134d9dbb33a9b" providerId="LiveId" clId="{7C98873F-2C90-4CD7-860A-14356E9BD4E9}" dt="2024-02-23T04:10:46.561" v="2709" actId="108"/>
          <ac:picMkLst>
            <pc:docMk/>
            <pc:sldMk cId="674306934" sldId="299"/>
            <ac:picMk id="17" creationId="{FA7E9D82-C8D6-4EA3-B1EE-B7CD08B4FD64}"/>
          </ac:picMkLst>
        </pc:picChg>
        <pc:picChg chg="del mod ord">
          <ac:chgData name="" userId="85f134d9dbb33a9b" providerId="LiveId" clId="{7C98873F-2C90-4CD7-860A-14356E9BD4E9}" dt="2024-02-23T04:11:05.768" v="2736" actId="478"/>
          <ac:picMkLst>
            <pc:docMk/>
            <pc:sldMk cId="674306934" sldId="299"/>
            <ac:picMk id="19" creationId="{D6F2746E-C182-4F1E-819F-780CB15656CC}"/>
          </ac:picMkLst>
        </pc:picChg>
        <pc:picChg chg="mod ord">
          <ac:chgData name="" userId="85f134d9dbb33a9b" providerId="LiveId" clId="{7C98873F-2C90-4CD7-860A-14356E9BD4E9}" dt="2024-02-23T04:11:09.938" v="2737" actId="1076"/>
          <ac:picMkLst>
            <pc:docMk/>
            <pc:sldMk cId="674306934" sldId="299"/>
            <ac:picMk id="21" creationId="{4226584D-8CA0-41E5-91F4-8652CE4984A2}"/>
          </ac:picMkLst>
        </pc:picChg>
        <pc:picChg chg="del mod">
          <ac:chgData name="" userId="85f134d9dbb33a9b" providerId="LiveId" clId="{7C98873F-2C90-4CD7-860A-14356E9BD4E9}" dt="2024-02-23T04:19:45.736" v="2931" actId="478"/>
          <ac:picMkLst>
            <pc:docMk/>
            <pc:sldMk cId="674306934" sldId="299"/>
            <ac:picMk id="23" creationId="{33F2C796-6562-4D58-B48F-4F4D6C0F0991}"/>
          </ac:picMkLst>
        </pc:picChg>
        <pc:picChg chg="del mod">
          <ac:chgData name="" userId="85f134d9dbb33a9b" providerId="LiveId" clId="{7C98873F-2C90-4CD7-860A-14356E9BD4E9}" dt="2024-02-23T04:19:45.736" v="2931" actId="478"/>
          <ac:picMkLst>
            <pc:docMk/>
            <pc:sldMk cId="674306934" sldId="299"/>
            <ac:picMk id="25" creationId="{FD5F7B72-CA16-4BA2-9C15-032A47607304}"/>
          </ac:picMkLst>
        </pc:picChg>
        <pc:picChg chg="del mod">
          <ac:chgData name="" userId="85f134d9dbb33a9b" providerId="LiveId" clId="{7C98873F-2C90-4CD7-860A-14356E9BD4E9}" dt="2024-02-23T04:19:45.736" v="2931" actId="478"/>
          <ac:picMkLst>
            <pc:docMk/>
            <pc:sldMk cId="674306934" sldId="299"/>
            <ac:picMk id="27" creationId="{EC6A19A2-5F30-413E-8846-E0048C650A97}"/>
          </ac:picMkLst>
        </pc:picChg>
        <pc:picChg chg="add del mod">
          <ac:chgData name="" userId="85f134d9dbb33a9b" providerId="LiveId" clId="{7C98873F-2C90-4CD7-860A-14356E9BD4E9}" dt="2024-02-23T04:16:10.733" v="2822" actId="478"/>
          <ac:picMkLst>
            <pc:docMk/>
            <pc:sldMk cId="674306934" sldId="299"/>
            <ac:picMk id="28" creationId="{F21F2218-1982-4B4C-BB87-F165B19C6CC7}"/>
          </ac:picMkLst>
        </pc:picChg>
        <pc:picChg chg="del mod ord">
          <ac:chgData name="" userId="85f134d9dbb33a9b" providerId="LiveId" clId="{7C98873F-2C90-4CD7-860A-14356E9BD4E9}" dt="2024-02-23T04:22:57.551" v="2980" actId="478"/>
          <ac:picMkLst>
            <pc:docMk/>
            <pc:sldMk cId="674306934" sldId="299"/>
            <ac:picMk id="30" creationId="{8AC870C8-0CA3-4192-8DF6-BEAB4701A0ED}"/>
          </ac:picMkLst>
        </pc:picChg>
        <pc:picChg chg="mod">
          <ac:chgData name="" userId="85f134d9dbb33a9b" providerId="LiveId" clId="{7C98873F-2C90-4CD7-860A-14356E9BD4E9}" dt="2024-02-23T04:22:43.960" v="2963" actId="1076"/>
          <ac:picMkLst>
            <pc:docMk/>
            <pc:sldMk cId="674306934" sldId="299"/>
            <ac:picMk id="32" creationId="{38C61F5F-0D2A-4CBB-8BEA-946FB6240452}"/>
          </ac:picMkLst>
        </pc:picChg>
        <pc:picChg chg="mod">
          <ac:chgData name="" userId="85f134d9dbb33a9b" providerId="LiveId" clId="{7C98873F-2C90-4CD7-860A-14356E9BD4E9}" dt="2024-02-23T04:22:39.056" v="2961" actId="1076"/>
          <ac:picMkLst>
            <pc:docMk/>
            <pc:sldMk cId="674306934" sldId="299"/>
            <ac:picMk id="34" creationId="{985FF72E-6241-4E1F-A030-CA223D05E056}"/>
          </ac:picMkLst>
        </pc:picChg>
        <pc:picChg chg="mod">
          <ac:chgData name="" userId="85f134d9dbb33a9b" providerId="LiveId" clId="{7C98873F-2C90-4CD7-860A-14356E9BD4E9}" dt="2024-02-23T04:22:07.664" v="2952" actId="1076"/>
          <ac:picMkLst>
            <pc:docMk/>
            <pc:sldMk cId="674306934" sldId="299"/>
            <ac:picMk id="36" creationId="{7679D472-04AF-4B9B-923F-4977091F4AFF}"/>
          </ac:picMkLst>
        </pc:picChg>
        <pc:picChg chg="mod">
          <ac:chgData name="" userId="85f134d9dbb33a9b" providerId="LiveId" clId="{7C98873F-2C90-4CD7-860A-14356E9BD4E9}" dt="2024-02-23T04:22:45.850" v="2964" actId="1076"/>
          <ac:picMkLst>
            <pc:docMk/>
            <pc:sldMk cId="674306934" sldId="299"/>
            <ac:picMk id="38" creationId="{BBC9A747-E7B8-42C4-AE5D-3484F36E6601}"/>
          </ac:picMkLst>
        </pc:picChg>
        <pc:picChg chg="mod ord">
          <ac:chgData name="" userId="85f134d9dbb33a9b" providerId="LiveId" clId="{7C98873F-2C90-4CD7-860A-14356E9BD4E9}" dt="2024-02-23T04:22:57.551" v="2979" actId="108"/>
          <ac:picMkLst>
            <pc:docMk/>
            <pc:sldMk cId="674306934" sldId="299"/>
            <ac:picMk id="40" creationId="{03836E5F-B143-4B18-9BBB-2189F60CFDFE}"/>
          </ac:picMkLst>
        </pc:picChg>
      </pc:sldChg>
      <pc:sldChg chg="addSp delSp modSp add modAnim">
        <pc:chgData name="" userId="85f134d9dbb33a9b" providerId="LiveId" clId="{7C98873F-2C90-4CD7-860A-14356E9BD4E9}" dt="2024-02-23T04:49:22.135" v="3074"/>
        <pc:sldMkLst>
          <pc:docMk/>
          <pc:sldMk cId="1156386687" sldId="301"/>
        </pc:sldMkLst>
        <pc:spChg chg="del">
          <ac:chgData name="" userId="85f134d9dbb33a9b" providerId="LiveId" clId="{7C98873F-2C90-4CD7-860A-14356E9BD4E9}" dt="2024-02-23T04:16:20.574" v="2823" actId="478"/>
          <ac:spMkLst>
            <pc:docMk/>
            <pc:sldMk cId="1156386687" sldId="301"/>
            <ac:spMk id="3" creationId="{BEC9B5AD-5C2A-45E3-BB39-5B51626CECA6}"/>
          </ac:spMkLst>
        </pc:spChg>
        <pc:spChg chg="add del mod">
          <ac:chgData name="" userId="85f134d9dbb33a9b" providerId="LiveId" clId="{7C98873F-2C90-4CD7-860A-14356E9BD4E9}" dt="2024-02-23T04:16:26.804" v="2824" actId="478"/>
          <ac:spMkLst>
            <pc:docMk/>
            <pc:sldMk cId="1156386687" sldId="301"/>
            <ac:spMk id="9" creationId="{F6E326A2-056D-4379-B5A5-22B86CAF2333}"/>
          </ac:spMkLst>
        </pc:spChg>
        <pc:picChg chg="mod ord">
          <ac:chgData name="" userId="85f134d9dbb33a9b" providerId="LiveId" clId="{7C98873F-2C90-4CD7-860A-14356E9BD4E9}" dt="2024-02-23T04:16:33.185" v="2827" actId="1076"/>
          <ac:picMkLst>
            <pc:docMk/>
            <pc:sldMk cId="1156386687" sldId="301"/>
            <ac:picMk id="5" creationId="{238035FD-2A41-48CF-91A4-E0B9FD4186D6}"/>
          </ac:picMkLst>
        </pc:picChg>
        <pc:picChg chg="mod ord">
          <ac:chgData name="" userId="85f134d9dbb33a9b" providerId="LiveId" clId="{7C98873F-2C90-4CD7-860A-14356E9BD4E9}" dt="2024-02-23T04:16:33.185" v="2827" actId="1076"/>
          <ac:picMkLst>
            <pc:docMk/>
            <pc:sldMk cId="1156386687" sldId="301"/>
            <ac:picMk id="7" creationId="{5E90425C-7FCA-42ED-9A41-A76FBCFC5C13}"/>
          </ac:picMkLst>
        </pc:picChg>
        <pc:picChg chg="mod ord">
          <ac:chgData name="" userId="85f134d9dbb33a9b" providerId="LiveId" clId="{7C98873F-2C90-4CD7-860A-14356E9BD4E9}" dt="2024-02-23T04:16:57.730" v="2848" actId="108"/>
          <ac:picMkLst>
            <pc:docMk/>
            <pc:sldMk cId="1156386687" sldId="301"/>
            <ac:picMk id="11" creationId="{D12BA1DD-F2FC-479B-9803-A494EDA57B52}"/>
          </ac:picMkLst>
        </pc:picChg>
        <pc:picChg chg="mod">
          <ac:chgData name="" userId="85f134d9dbb33a9b" providerId="LiveId" clId="{7C98873F-2C90-4CD7-860A-14356E9BD4E9}" dt="2024-02-23T04:17:13.905" v="2856" actId="1076"/>
          <ac:picMkLst>
            <pc:docMk/>
            <pc:sldMk cId="1156386687" sldId="301"/>
            <ac:picMk id="13" creationId="{2567B5D3-AE5D-4F0D-A795-83B8F451DC2E}"/>
          </ac:picMkLst>
        </pc:picChg>
        <pc:picChg chg="mod">
          <ac:chgData name="" userId="85f134d9dbb33a9b" providerId="LiveId" clId="{7C98873F-2C90-4CD7-860A-14356E9BD4E9}" dt="2024-02-23T04:16:35.513" v="2828" actId="1076"/>
          <ac:picMkLst>
            <pc:docMk/>
            <pc:sldMk cId="1156386687" sldId="301"/>
            <ac:picMk id="15" creationId="{393A82D1-21B3-4DD8-BBD2-604DA38069AE}"/>
          </ac:picMkLst>
        </pc:picChg>
        <pc:picChg chg="add del mod">
          <ac:chgData name="" userId="85f134d9dbb33a9b" providerId="LiveId" clId="{7C98873F-2C90-4CD7-860A-14356E9BD4E9}" dt="2024-02-23T04:16:47.277" v="2835" actId="478"/>
          <ac:picMkLst>
            <pc:docMk/>
            <pc:sldMk cId="1156386687" sldId="301"/>
            <ac:picMk id="16" creationId="{E8E303C2-DF07-4766-A114-F783436BDD8E}"/>
          </ac:picMkLst>
        </pc:picChg>
        <pc:picChg chg="mod">
          <ac:chgData name="" userId="85f134d9dbb33a9b" providerId="LiveId" clId="{7C98873F-2C90-4CD7-860A-14356E9BD4E9}" dt="2024-02-23T04:49:16.141" v="3071" actId="1076"/>
          <ac:picMkLst>
            <pc:docMk/>
            <pc:sldMk cId="1156386687" sldId="301"/>
            <ac:picMk id="17" creationId="{FA7E9D82-C8D6-4EA3-B1EE-B7CD08B4FD64}"/>
          </ac:picMkLst>
        </pc:picChg>
        <pc:picChg chg="add del mod">
          <ac:chgData name="" userId="85f134d9dbb33a9b" providerId="LiveId" clId="{7C98873F-2C90-4CD7-860A-14356E9BD4E9}" dt="2024-02-23T04:16:57.730" v="2849" actId="478"/>
          <ac:picMkLst>
            <pc:docMk/>
            <pc:sldMk cId="1156386687" sldId="301"/>
            <ac:picMk id="18" creationId="{EC9E1FEF-496F-4497-B763-34746E7109DA}"/>
          </ac:picMkLst>
        </pc:picChg>
        <pc:picChg chg="add del mod">
          <ac:chgData name="" userId="85f134d9dbb33a9b" providerId="LiveId" clId="{7C98873F-2C90-4CD7-860A-14356E9BD4E9}" dt="2024-02-23T04:17:44.096" v="2888" actId="478"/>
          <ac:picMkLst>
            <pc:docMk/>
            <pc:sldMk cId="1156386687" sldId="301"/>
            <ac:picMk id="19" creationId="{27360AD3-0F94-4AB2-BA60-931C4A4EF8B2}"/>
          </ac:picMkLst>
        </pc:picChg>
        <pc:picChg chg="mod ord">
          <ac:chgData name="" userId="85f134d9dbb33a9b" providerId="LiveId" clId="{7C98873F-2C90-4CD7-860A-14356E9BD4E9}" dt="2024-02-23T04:17:44.096" v="2887" actId="108"/>
          <ac:picMkLst>
            <pc:docMk/>
            <pc:sldMk cId="1156386687" sldId="301"/>
            <ac:picMk id="20" creationId="{8A00C662-32B4-402B-AF0A-21F7156A691C}"/>
          </ac:picMkLst>
        </pc:picChg>
        <pc:picChg chg="del mod">
          <ac:chgData name="" userId="85f134d9dbb33a9b" providerId="LiveId" clId="{7C98873F-2C90-4CD7-860A-14356E9BD4E9}" dt="2024-02-23T04:16:40.840" v="2832" actId="478"/>
          <ac:picMkLst>
            <pc:docMk/>
            <pc:sldMk cId="1156386687" sldId="301"/>
            <ac:picMk id="21" creationId="{4226584D-8CA0-41E5-91F4-8652CE4984A2}"/>
          </ac:picMkLst>
        </pc:picChg>
        <pc:picChg chg="del mod">
          <ac:chgData name="" userId="85f134d9dbb33a9b" providerId="LiveId" clId="{7C98873F-2C90-4CD7-860A-14356E9BD4E9}" dt="2024-02-23T04:13:46.036" v="2774" actId="478"/>
          <ac:picMkLst>
            <pc:docMk/>
            <pc:sldMk cId="1156386687" sldId="301"/>
            <ac:picMk id="23" creationId="{33F2C796-6562-4D58-B48F-4F4D6C0F0991}"/>
          </ac:picMkLst>
        </pc:picChg>
        <pc:picChg chg="del mod">
          <ac:chgData name="" userId="85f134d9dbb33a9b" providerId="LiveId" clId="{7C98873F-2C90-4CD7-860A-14356E9BD4E9}" dt="2024-02-23T04:14:05.738" v="2787" actId="478"/>
          <ac:picMkLst>
            <pc:docMk/>
            <pc:sldMk cId="1156386687" sldId="301"/>
            <ac:picMk id="25" creationId="{FD5F7B72-CA16-4BA2-9C15-032A47607304}"/>
          </ac:picMkLst>
        </pc:picChg>
        <pc:picChg chg="mod">
          <ac:chgData name="" userId="85f134d9dbb33a9b" providerId="LiveId" clId="{7C98873F-2C90-4CD7-860A-14356E9BD4E9}" dt="2024-02-23T04:16:33.185" v="2827" actId="1076"/>
          <ac:picMkLst>
            <pc:docMk/>
            <pc:sldMk cId="1156386687" sldId="301"/>
            <ac:picMk id="27" creationId="{EC6A19A2-5F30-413E-8846-E0048C650A97}"/>
          </ac:picMkLst>
        </pc:picChg>
      </pc:sldChg>
      <pc:sldChg chg="addSp delSp modSp add modAnim">
        <pc:chgData name="" userId="85f134d9dbb33a9b" providerId="LiveId" clId="{7C98873F-2C90-4CD7-860A-14356E9BD4E9}" dt="2024-02-23T04:50:14.467" v="3135" actId="478"/>
        <pc:sldMkLst>
          <pc:docMk/>
          <pc:sldMk cId="316717683" sldId="302"/>
        </pc:sldMkLst>
        <pc:picChg chg="del mod ord">
          <ac:chgData name="" userId="85f134d9dbb33a9b" providerId="LiveId" clId="{7C98873F-2C90-4CD7-860A-14356E9BD4E9}" dt="2024-02-23T04:49:55.535" v="3098" actId="478"/>
          <ac:picMkLst>
            <pc:docMk/>
            <pc:sldMk cId="316717683" sldId="302"/>
            <ac:picMk id="4" creationId="{CCB7BE4D-7EB4-43D8-9B83-B9685717741B}"/>
          </ac:picMkLst>
        </pc:picChg>
        <pc:picChg chg="del mod">
          <ac:chgData name="" userId="85f134d9dbb33a9b" providerId="LiveId" clId="{7C98873F-2C90-4CD7-860A-14356E9BD4E9}" dt="2024-02-23T04:17:29.499" v="2875" actId="478"/>
          <ac:picMkLst>
            <pc:docMk/>
            <pc:sldMk cId="316717683" sldId="302"/>
            <ac:picMk id="5" creationId="{238035FD-2A41-48CF-91A4-E0B9FD4186D6}"/>
          </ac:picMkLst>
        </pc:picChg>
        <pc:picChg chg="del mod">
          <ac:chgData name="" userId="85f134d9dbb33a9b" providerId="LiveId" clId="{7C98873F-2C90-4CD7-860A-14356E9BD4E9}" dt="2024-02-23T04:18:20.257" v="2923" actId="478"/>
          <ac:picMkLst>
            <pc:docMk/>
            <pc:sldMk cId="316717683" sldId="302"/>
            <ac:picMk id="7" creationId="{5E90425C-7FCA-42ED-9A41-A76FBCFC5C13}"/>
          </ac:picMkLst>
        </pc:picChg>
        <pc:picChg chg="del mod ord">
          <ac:chgData name="" userId="85f134d9dbb33a9b" providerId="LiveId" clId="{7C98873F-2C90-4CD7-860A-14356E9BD4E9}" dt="2024-02-23T04:50:05.567" v="3118" actId="478"/>
          <ac:picMkLst>
            <pc:docMk/>
            <pc:sldMk cId="316717683" sldId="302"/>
            <ac:picMk id="8" creationId="{2F200C94-89F5-40BB-9D96-2DC4525BE612}"/>
          </ac:picMkLst>
        </pc:picChg>
        <pc:picChg chg="del mod ord">
          <ac:chgData name="" userId="85f134d9dbb33a9b" providerId="LiveId" clId="{7C98873F-2C90-4CD7-860A-14356E9BD4E9}" dt="2024-02-23T04:50:14.467" v="3135" actId="478"/>
          <ac:picMkLst>
            <pc:docMk/>
            <pc:sldMk cId="316717683" sldId="302"/>
            <ac:picMk id="10" creationId="{FD752FEE-FE7C-488D-AA09-3A3037ECAC2C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1" creationId="{D12BA1DD-F2FC-479B-9803-A494EDA57B52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3" creationId="{2567B5D3-AE5D-4F0D-A795-83B8F451DC2E}"/>
          </ac:picMkLst>
        </pc:picChg>
        <pc:picChg chg="mod ord">
          <ac:chgData name="" userId="85f134d9dbb33a9b" providerId="LiveId" clId="{7C98873F-2C90-4CD7-860A-14356E9BD4E9}" dt="2024-02-23T04:49:55.535" v="3097" actId="108"/>
          <ac:picMkLst>
            <pc:docMk/>
            <pc:sldMk cId="316717683" sldId="302"/>
            <ac:picMk id="14" creationId="{C2D2FB11-E44B-4571-BAEA-750E5061888A}"/>
          </ac:picMkLst>
        </pc:picChg>
        <pc:picChg chg="del mod">
          <ac:chgData name="" userId="85f134d9dbb33a9b" providerId="LiveId" clId="{7C98873F-2C90-4CD7-860A-14356E9BD4E9}" dt="2024-02-23T04:18:06.135" v="2907" actId="478"/>
          <ac:picMkLst>
            <pc:docMk/>
            <pc:sldMk cId="316717683" sldId="302"/>
            <ac:picMk id="15" creationId="{393A82D1-21B3-4DD8-BBD2-604DA38069AE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7" creationId="{FA7E9D82-C8D6-4EA3-B1EE-B7CD08B4FD64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18" creationId="{4FD68A1A-8017-462D-8B6C-42C25D8299CC}"/>
          </ac:picMkLst>
        </pc:picChg>
        <pc:picChg chg="del">
          <ac:chgData name="" userId="85f134d9dbb33a9b" providerId="LiveId" clId="{7C98873F-2C90-4CD7-860A-14356E9BD4E9}" dt="2024-02-23T04:18:24.185" v="2924" actId="478"/>
          <ac:picMkLst>
            <pc:docMk/>
            <pc:sldMk cId="316717683" sldId="302"/>
            <ac:picMk id="19" creationId="{27360AD3-0F94-4AB2-BA60-931C4A4EF8B2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20" creationId="{5A864AE3-7C39-44AD-AB31-1EF41F0E8738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21" creationId="{608D5BBC-52EF-4371-A447-03ED50478337}"/>
          </ac:picMkLst>
        </pc:picChg>
        <pc:picChg chg="add mod">
          <ac:chgData name="" userId="85f134d9dbb33a9b" providerId="LiveId" clId="{7C98873F-2C90-4CD7-860A-14356E9BD4E9}" dt="2024-02-23T04:49:43.621" v="3080" actId="1076"/>
          <ac:picMkLst>
            <pc:docMk/>
            <pc:sldMk cId="316717683" sldId="302"/>
            <ac:picMk id="22" creationId="{C6DCCD76-EA34-4186-923D-D38B41A41F9A}"/>
          </ac:picMkLst>
        </pc:picChg>
        <pc:picChg chg="mod ord">
          <ac:chgData name="" userId="85f134d9dbb33a9b" providerId="LiveId" clId="{7C98873F-2C90-4CD7-860A-14356E9BD4E9}" dt="2024-02-23T04:50:05.567" v="3117" actId="108"/>
          <ac:picMkLst>
            <pc:docMk/>
            <pc:sldMk cId="316717683" sldId="302"/>
            <ac:picMk id="23" creationId="{D70C568B-6D04-49FB-8338-CD765DDF7AF4}"/>
          </ac:picMkLst>
        </pc:picChg>
        <pc:picChg chg="mod ord">
          <ac:chgData name="" userId="85f134d9dbb33a9b" providerId="LiveId" clId="{7C98873F-2C90-4CD7-860A-14356E9BD4E9}" dt="2024-02-23T04:50:14.467" v="3134" actId="108"/>
          <ac:picMkLst>
            <pc:docMk/>
            <pc:sldMk cId="316717683" sldId="302"/>
            <ac:picMk id="25" creationId="{DF17F654-D1A2-45A8-AD7E-BBD95A67EBDF}"/>
          </ac:picMkLst>
        </pc:picChg>
      </pc:sldChg>
      <pc:sldChg chg="add modAnim">
        <pc:chgData name="" userId="85f134d9dbb33a9b" providerId="LiveId" clId="{7C98873F-2C90-4CD7-860A-14356E9BD4E9}" dt="2024-02-23T04:48:51.575" v="3065"/>
        <pc:sldMkLst>
          <pc:docMk/>
          <pc:sldMk cId="2446714381" sldId="303"/>
        </pc:sldMkLst>
      </pc:sldChg>
      <pc:sldChg chg="addSp delSp modSp add ord delAnim modAnim">
        <pc:chgData name="" userId="85f134d9dbb33a9b" providerId="LiveId" clId="{7C98873F-2C90-4CD7-860A-14356E9BD4E9}" dt="2024-02-23T05:10:43.640" v="3612" actId="478"/>
        <pc:sldMkLst>
          <pc:docMk/>
          <pc:sldMk cId="2067355204" sldId="304"/>
        </pc:sldMkLst>
        <pc:spChg chg="mod">
          <ac:chgData name="" userId="85f134d9dbb33a9b" providerId="LiveId" clId="{7C98873F-2C90-4CD7-860A-14356E9BD4E9}" dt="2024-02-23T05:07:55.464" v="3500" actId="20577"/>
          <ac:spMkLst>
            <pc:docMk/>
            <pc:sldMk cId="2067355204" sldId="304"/>
            <ac:spMk id="2" creationId="{0345220B-49A3-4022-9097-1F384F5B70E8}"/>
          </ac:spMkLst>
        </pc:spChg>
        <pc:spChg chg="add del mod">
          <ac:chgData name="" userId="85f134d9dbb33a9b" providerId="LiveId" clId="{7C98873F-2C90-4CD7-860A-14356E9BD4E9}" dt="2024-02-23T05:10:06.760" v="3609" actId="478"/>
          <ac:spMkLst>
            <pc:docMk/>
            <pc:sldMk cId="2067355204" sldId="304"/>
            <ac:spMk id="16" creationId="{057B85E6-CBD5-483B-86D4-3E59F0973AD0}"/>
          </ac:spMkLst>
        </pc:spChg>
        <pc:spChg chg="add del">
          <ac:chgData name="" userId="85f134d9dbb33a9b" providerId="LiveId" clId="{7C98873F-2C90-4CD7-860A-14356E9BD4E9}" dt="2024-02-23T05:10:43.640" v="3612" actId="478"/>
          <ac:spMkLst>
            <pc:docMk/>
            <pc:sldMk cId="2067355204" sldId="304"/>
            <ac:spMk id="17" creationId="{0EE93EF0-3556-4F95-99D3-C6C41C1E4685}"/>
          </ac:spMkLst>
        </pc:spChg>
        <pc:picChg chg="del mod">
          <ac:chgData name="" userId="85f134d9dbb33a9b" providerId="LiveId" clId="{7C98873F-2C90-4CD7-860A-14356E9BD4E9}" dt="2024-02-23T05:08:04.770" v="3517" actId="478"/>
          <ac:picMkLst>
            <pc:docMk/>
            <pc:sldMk cId="2067355204" sldId="304"/>
            <ac:picMk id="4" creationId="{595ADF3B-5EE2-467A-B9AA-01391A939EA5}"/>
          </ac:picMkLst>
        </pc:picChg>
        <pc:picChg chg="del mod ord">
          <ac:chgData name="" userId="85f134d9dbb33a9b" providerId="LiveId" clId="{7C98873F-2C90-4CD7-860A-14356E9BD4E9}" dt="2024-02-23T05:09:02.383" v="3562" actId="478"/>
          <ac:picMkLst>
            <pc:docMk/>
            <pc:sldMk cId="2067355204" sldId="304"/>
            <ac:picMk id="5" creationId="{3E411C0E-9BB4-4B99-AA4C-0D4062425B47}"/>
          </ac:picMkLst>
        </pc:picChg>
        <pc:picChg chg="mod ord">
          <ac:chgData name="" userId="85f134d9dbb33a9b" providerId="LiveId" clId="{7C98873F-2C90-4CD7-860A-14356E9BD4E9}" dt="2024-02-23T05:08:16.093" v="3529" actId="108"/>
          <ac:picMkLst>
            <pc:docMk/>
            <pc:sldMk cId="2067355204" sldId="304"/>
            <ac:picMk id="7" creationId="{06450ED1-EC71-4087-A137-FA4FA9B92840}"/>
          </ac:picMkLst>
        </pc:picChg>
        <pc:picChg chg="del mod">
          <ac:chgData name="" userId="85f134d9dbb33a9b" providerId="LiveId" clId="{7C98873F-2C90-4CD7-860A-14356E9BD4E9}" dt="2024-02-23T05:08:16.093" v="3530" actId="478"/>
          <ac:picMkLst>
            <pc:docMk/>
            <pc:sldMk cId="2067355204" sldId="304"/>
            <ac:picMk id="8" creationId="{C156B93F-35C7-499A-AAE6-519F9FAE7449}"/>
          </ac:picMkLst>
        </pc:picChg>
        <pc:picChg chg="mod ord">
          <ac:chgData name="" userId="85f134d9dbb33a9b" providerId="LiveId" clId="{7C98873F-2C90-4CD7-860A-14356E9BD4E9}" dt="2024-02-23T05:08:39.148" v="3544" actId="108"/>
          <ac:picMkLst>
            <pc:docMk/>
            <pc:sldMk cId="2067355204" sldId="304"/>
            <ac:picMk id="11" creationId="{A429B107-AB38-4986-B67A-D9D83D5423CA}"/>
          </ac:picMkLst>
        </pc:picChg>
        <pc:picChg chg="del mod">
          <ac:chgData name="" userId="85f134d9dbb33a9b" providerId="LiveId" clId="{7C98873F-2C90-4CD7-860A-14356E9BD4E9}" dt="2024-02-23T05:08:39.148" v="3545" actId="478"/>
          <ac:picMkLst>
            <pc:docMk/>
            <pc:sldMk cId="2067355204" sldId="304"/>
            <ac:picMk id="12" creationId="{EB88D3DE-429D-4F7A-83B8-34B2FCE489BC}"/>
          </ac:picMkLst>
        </pc:picChg>
        <pc:picChg chg="mod ord">
          <ac:chgData name="" userId="85f134d9dbb33a9b" providerId="LiveId" clId="{7C98873F-2C90-4CD7-860A-14356E9BD4E9}" dt="2024-02-23T05:09:02.383" v="3561" actId="108"/>
          <ac:picMkLst>
            <pc:docMk/>
            <pc:sldMk cId="2067355204" sldId="304"/>
            <ac:picMk id="15" creationId="{0422E9D7-6675-4191-9EF4-220212512BB5}"/>
          </ac:picMkLst>
        </pc:picChg>
        <pc:picChg chg="del">
          <ac:chgData name="" userId="85f134d9dbb33a9b" providerId="LiveId" clId="{7C98873F-2C90-4CD7-860A-14356E9BD4E9}" dt="2024-02-23T05:09:09.423" v="3563" actId="478"/>
          <ac:picMkLst>
            <pc:docMk/>
            <pc:sldMk cId="2067355204" sldId="304"/>
            <ac:picMk id="20" creationId="{1D4B30A6-3FEE-4B9C-9BA4-716D14832E94}"/>
          </ac:picMkLst>
        </pc:picChg>
      </pc:sldChg>
      <pc:sldChg chg="addSp delSp modSp add delAnim modAnim">
        <pc:chgData name="" userId="85f134d9dbb33a9b" providerId="LiveId" clId="{7C98873F-2C90-4CD7-860A-14356E9BD4E9}" dt="2024-02-23T05:07:25.842" v="3482"/>
        <pc:sldMkLst>
          <pc:docMk/>
          <pc:sldMk cId="3769260625" sldId="305"/>
        </pc:sldMkLst>
        <pc:spChg chg="mod">
          <ac:chgData name="" userId="85f134d9dbb33a9b" providerId="LiveId" clId="{7C98873F-2C90-4CD7-860A-14356E9BD4E9}" dt="2024-02-23T05:06:30.047" v="3471" actId="1076"/>
          <ac:spMkLst>
            <pc:docMk/>
            <pc:sldMk cId="3769260625" sldId="305"/>
            <ac:spMk id="2" creationId="{8BBBF2B1-359F-4883-843E-0B76E8CDA2D5}"/>
          </ac:spMkLst>
        </pc:spChg>
        <pc:spChg chg="mod">
          <ac:chgData name="" userId="85f134d9dbb33a9b" providerId="LiveId" clId="{7C98873F-2C90-4CD7-860A-14356E9BD4E9}" dt="2024-02-23T04:56:18.572" v="3294" actId="1076"/>
          <ac:spMkLst>
            <pc:docMk/>
            <pc:sldMk cId="3769260625" sldId="305"/>
            <ac:spMk id="4" creationId="{6D8227C9-18C4-4328-A7FC-4B26359324D9}"/>
          </ac:spMkLst>
        </pc:spChg>
        <pc:spChg chg="del mod">
          <ac:chgData name="" userId="85f134d9dbb33a9b" providerId="LiveId" clId="{7C98873F-2C90-4CD7-860A-14356E9BD4E9}" dt="2024-02-23T04:56:33.069" v="3303" actId="478"/>
          <ac:spMkLst>
            <pc:docMk/>
            <pc:sldMk cId="3769260625" sldId="305"/>
            <ac:spMk id="5" creationId="{1CEEFCCB-921A-4522-AB92-6BFB1BA5C093}"/>
          </ac:spMkLst>
        </pc:spChg>
        <pc:spChg chg="add del mod">
          <ac:chgData name="" userId="85f134d9dbb33a9b" providerId="LiveId" clId="{7C98873F-2C90-4CD7-860A-14356E9BD4E9}" dt="2024-02-23T04:57:34.456" v="3327" actId="11529"/>
          <ac:spMkLst>
            <pc:docMk/>
            <pc:sldMk cId="3769260625" sldId="305"/>
            <ac:spMk id="11" creationId="{C536353B-98D2-41EE-ABD3-8D2E483197EE}"/>
          </ac:spMkLst>
        </pc:spChg>
        <pc:spChg chg="add mod">
          <ac:chgData name="" userId="85f134d9dbb33a9b" providerId="LiveId" clId="{7C98873F-2C90-4CD7-860A-14356E9BD4E9}" dt="2024-02-23T04:58:12.993" v="3329" actId="692"/>
          <ac:spMkLst>
            <pc:docMk/>
            <pc:sldMk cId="3769260625" sldId="305"/>
            <ac:spMk id="12" creationId="{4B8DA384-BC49-40B1-A506-D96F45569FC9}"/>
          </ac:spMkLst>
        </pc:spChg>
        <pc:spChg chg="mod">
          <ac:chgData name="" userId="85f134d9dbb33a9b" providerId="LiveId" clId="{7C98873F-2C90-4CD7-860A-14356E9BD4E9}" dt="2024-02-23T04:57:08.460" v="3318" actId="1076"/>
          <ac:spMkLst>
            <pc:docMk/>
            <pc:sldMk cId="3769260625" sldId="305"/>
            <ac:spMk id="14" creationId="{E27C2AD9-F291-4696-A52E-D5EF41957F40}"/>
          </ac:spMkLst>
        </pc:spChg>
        <pc:spChg chg="del">
          <ac:chgData name="" userId="85f134d9dbb33a9b" providerId="LiveId" clId="{7C98873F-2C90-4CD7-860A-14356E9BD4E9}" dt="2024-02-23T04:58:17.652" v="3330" actId="478"/>
          <ac:spMkLst>
            <pc:docMk/>
            <pc:sldMk cId="3769260625" sldId="305"/>
            <ac:spMk id="15" creationId="{65389591-1CFF-4B4F-918F-14FC38599133}"/>
          </ac:spMkLst>
        </pc:spChg>
        <pc:spChg chg="del">
          <ac:chgData name="" userId="85f134d9dbb33a9b" providerId="LiveId" clId="{7C98873F-2C90-4CD7-860A-14356E9BD4E9}" dt="2024-02-23T04:58:19.167" v="3331" actId="478"/>
          <ac:spMkLst>
            <pc:docMk/>
            <pc:sldMk cId="3769260625" sldId="305"/>
            <ac:spMk id="16" creationId="{33CE1EE1-3B8F-474D-B45C-D2AB3BC446BE}"/>
          </ac:spMkLst>
        </pc:spChg>
        <pc:spChg chg="mod">
          <ac:chgData name="" userId="85f134d9dbb33a9b" providerId="LiveId" clId="{7C98873F-2C90-4CD7-860A-14356E9BD4E9}" dt="2024-02-23T04:59:17.235" v="3354" actId="1076"/>
          <ac:spMkLst>
            <pc:docMk/>
            <pc:sldMk cId="3769260625" sldId="305"/>
            <ac:spMk id="17" creationId="{7B121037-96AE-4B51-A962-4C8B7334F5A8}"/>
          </ac:spMkLst>
        </pc:spChg>
        <pc:spChg chg="del mod">
          <ac:chgData name="" userId="85f134d9dbb33a9b" providerId="LiveId" clId="{7C98873F-2C90-4CD7-860A-14356E9BD4E9}" dt="2024-02-23T05:06:43.515" v="3475" actId="478"/>
          <ac:spMkLst>
            <pc:docMk/>
            <pc:sldMk cId="3769260625" sldId="305"/>
            <ac:spMk id="18" creationId="{1B5953F2-55BD-45FD-9AD2-0B48CA072179}"/>
          </ac:spMkLst>
        </pc:spChg>
        <pc:spChg chg="mod">
          <ac:chgData name="" userId="85f134d9dbb33a9b" providerId="LiveId" clId="{7C98873F-2C90-4CD7-860A-14356E9BD4E9}" dt="2024-02-23T04:58:30.620" v="3335" actId="1076"/>
          <ac:spMkLst>
            <pc:docMk/>
            <pc:sldMk cId="3769260625" sldId="305"/>
            <ac:spMk id="19" creationId="{9BF4F149-5772-4F6E-B53F-D552598504CC}"/>
          </ac:spMkLst>
        </pc:spChg>
        <pc:spChg chg="mod">
          <ac:chgData name="" userId="85f134d9dbb33a9b" providerId="LiveId" clId="{7C98873F-2C90-4CD7-860A-14356E9BD4E9}" dt="2024-02-23T04:57:19.835" v="3325" actId="1076"/>
          <ac:spMkLst>
            <pc:docMk/>
            <pc:sldMk cId="3769260625" sldId="305"/>
            <ac:spMk id="20" creationId="{70C79FFD-BE2E-4DD0-97FD-44F673275FC9}"/>
          </ac:spMkLst>
        </pc:spChg>
        <pc:spChg chg="del">
          <ac:chgData name="" userId="85f134d9dbb33a9b" providerId="LiveId" clId="{7C98873F-2C90-4CD7-860A-14356E9BD4E9}" dt="2024-02-23T04:56:32.253" v="3302" actId="478"/>
          <ac:spMkLst>
            <pc:docMk/>
            <pc:sldMk cId="3769260625" sldId="305"/>
            <ac:spMk id="21" creationId="{A35FD8DE-CE72-4D30-A0A5-5A6A2EBA3FFD}"/>
          </ac:spMkLst>
        </pc:spChg>
        <pc:spChg chg="del mod">
          <ac:chgData name="" userId="85f134d9dbb33a9b" providerId="LiveId" clId="{7C98873F-2C90-4CD7-860A-14356E9BD4E9}" dt="2024-02-23T04:53:12.798" v="3231" actId="478"/>
          <ac:spMkLst>
            <pc:docMk/>
            <pc:sldMk cId="3769260625" sldId="305"/>
            <ac:spMk id="25" creationId="{7584D521-EA58-4234-B903-871D600B859F}"/>
          </ac:spMkLst>
        </pc:spChg>
        <pc:spChg chg="add mod">
          <ac:chgData name="" userId="85f134d9dbb33a9b" providerId="LiveId" clId="{7C98873F-2C90-4CD7-860A-14356E9BD4E9}" dt="2024-02-23T04:56:28.051" v="3300" actId="20577"/>
          <ac:spMkLst>
            <pc:docMk/>
            <pc:sldMk cId="3769260625" sldId="305"/>
            <ac:spMk id="27" creationId="{B695E794-A92B-4524-8122-58B15433AA80}"/>
          </ac:spMkLst>
        </pc:spChg>
        <pc:spChg chg="add mod">
          <ac:chgData name="" userId="85f134d9dbb33a9b" providerId="LiveId" clId="{7C98873F-2C90-4CD7-860A-14356E9BD4E9}" dt="2024-02-23T04:56:39.643" v="3307" actId="20577"/>
          <ac:spMkLst>
            <pc:docMk/>
            <pc:sldMk cId="3769260625" sldId="305"/>
            <ac:spMk id="28" creationId="{542D979E-4F09-4928-8A11-38B89C25AC10}"/>
          </ac:spMkLst>
        </pc:spChg>
        <pc:spChg chg="add mod">
          <ac:chgData name="" userId="85f134d9dbb33a9b" providerId="LiveId" clId="{7C98873F-2C90-4CD7-860A-14356E9BD4E9}" dt="2024-02-23T04:56:46.450" v="3310" actId="20577"/>
          <ac:spMkLst>
            <pc:docMk/>
            <pc:sldMk cId="3769260625" sldId="305"/>
            <ac:spMk id="29" creationId="{925828EE-1553-49F4-A061-98DA5EDD08F2}"/>
          </ac:spMkLst>
        </pc:spChg>
        <pc:spChg chg="add mod">
          <ac:chgData name="" userId="85f134d9dbb33a9b" providerId="LiveId" clId="{7C98873F-2C90-4CD7-860A-14356E9BD4E9}" dt="2024-02-23T04:56:57.684" v="3314" actId="1076"/>
          <ac:spMkLst>
            <pc:docMk/>
            <pc:sldMk cId="3769260625" sldId="305"/>
            <ac:spMk id="30" creationId="{636A59CD-D95C-4B21-B2B9-58C2244B5E61}"/>
          </ac:spMkLst>
        </pc:spChg>
        <pc:spChg chg="add del mod">
          <ac:chgData name="" userId="85f134d9dbb33a9b" providerId="LiveId" clId="{7C98873F-2C90-4CD7-860A-14356E9BD4E9}" dt="2024-02-23T04:58:49.886" v="3342" actId="478"/>
          <ac:spMkLst>
            <pc:docMk/>
            <pc:sldMk cId="3769260625" sldId="305"/>
            <ac:spMk id="33" creationId="{B66AD6EF-CC26-4F4B-B035-AEB3D82C0A85}"/>
          </ac:spMkLst>
        </pc:spChg>
        <pc:spChg chg="add mod">
          <ac:chgData name="" userId="85f134d9dbb33a9b" providerId="LiveId" clId="{7C98873F-2C90-4CD7-860A-14356E9BD4E9}" dt="2024-02-23T04:58:40.939" v="3337" actId="1076"/>
          <ac:spMkLst>
            <pc:docMk/>
            <pc:sldMk cId="3769260625" sldId="305"/>
            <ac:spMk id="34" creationId="{8FEA473B-AE37-4C0B-A342-8A3F51EFC46B}"/>
          </ac:spMkLst>
        </pc:spChg>
        <pc:spChg chg="add mod">
          <ac:chgData name="" userId="85f134d9dbb33a9b" providerId="LiveId" clId="{7C98873F-2C90-4CD7-860A-14356E9BD4E9}" dt="2024-02-23T04:59:45.155" v="3361" actId="1076"/>
          <ac:spMkLst>
            <pc:docMk/>
            <pc:sldMk cId="3769260625" sldId="305"/>
            <ac:spMk id="37" creationId="{788DB3D7-23AA-4F35-B9D6-185BA6CD2DBA}"/>
          </ac:spMkLst>
        </pc:spChg>
        <pc:spChg chg="add mod">
          <ac:chgData name="" userId="85f134d9dbb33a9b" providerId="LiveId" clId="{7C98873F-2C90-4CD7-860A-14356E9BD4E9}" dt="2024-02-23T04:59:47.299" v="3362" actId="1076"/>
          <ac:spMkLst>
            <pc:docMk/>
            <pc:sldMk cId="3769260625" sldId="305"/>
            <ac:spMk id="38" creationId="{9E8894D2-A85C-4670-9405-22810C86176B}"/>
          </ac:spMkLst>
        </pc:spChg>
        <pc:spChg chg="add mod">
          <ac:chgData name="" userId="85f134d9dbb33a9b" providerId="LiveId" clId="{7C98873F-2C90-4CD7-860A-14356E9BD4E9}" dt="2024-02-23T04:59:51.419" v="3364" actId="1076"/>
          <ac:spMkLst>
            <pc:docMk/>
            <pc:sldMk cId="3769260625" sldId="305"/>
            <ac:spMk id="39" creationId="{5EF402F9-2C96-42E1-A883-E245D38FC7C7}"/>
          </ac:spMkLst>
        </pc:spChg>
        <pc:spChg chg="add mod">
          <ac:chgData name="" userId="85f134d9dbb33a9b" providerId="LiveId" clId="{7C98873F-2C90-4CD7-860A-14356E9BD4E9}" dt="2024-02-23T05:00:03.132" v="3366" actId="1076"/>
          <ac:spMkLst>
            <pc:docMk/>
            <pc:sldMk cId="3769260625" sldId="305"/>
            <ac:spMk id="40" creationId="{62B60000-DA0A-4676-BE3D-D04265AD41E4}"/>
          </ac:spMkLst>
        </pc:spChg>
        <pc:graphicFrameChg chg="mod modGraphic">
          <ac:chgData name="" userId="85f134d9dbb33a9b" providerId="LiveId" clId="{7C98873F-2C90-4CD7-860A-14356E9BD4E9}" dt="2024-02-23T05:06:09.346" v="3469"/>
          <ac:graphicFrameMkLst>
            <pc:docMk/>
            <pc:sldMk cId="3769260625" sldId="305"/>
            <ac:graphicFrameMk id="24" creationId="{7CC5EE66-A60C-45EE-9D5D-7A68347AD431}"/>
          </ac:graphicFrameMkLst>
        </pc:graphicFrameChg>
        <pc:picChg chg="mod ord">
          <ac:chgData name="" userId="85f134d9dbb33a9b" providerId="LiveId" clId="{7C98873F-2C90-4CD7-860A-14356E9BD4E9}" dt="2024-02-23T05:06:38.004" v="3473" actId="1076"/>
          <ac:picMkLst>
            <pc:docMk/>
            <pc:sldMk cId="3769260625" sldId="305"/>
            <ac:picMk id="6" creationId="{6D6F51C1-A836-4290-81A2-309863BA9D30}"/>
          </ac:picMkLst>
        </pc:picChg>
        <pc:picChg chg="del mod ord">
          <ac:chgData name="" userId="85f134d9dbb33a9b" providerId="LiveId" clId="{7C98873F-2C90-4CD7-860A-14356E9BD4E9}" dt="2024-02-23T04:55:17.357" v="3285" actId="478"/>
          <ac:picMkLst>
            <pc:docMk/>
            <pc:sldMk cId="3769260625" sldId="305"/>
            <ac:picMk id="8" creationId="{8848F072-FC44-41A3-82C8-B92F4BC76764}"/>
          </ac:picMkLst>
        </pc:picChg>
        <pc:picChg chg="mod ord">
          <ac:chgData name="" userId="85f134d9dbb33a9b" providerId="LiveId" clId="{7C98873F-2C90-4CD7-860A-14356E9BD4E9}" dt="2024-02-23T04:55:17.357" v="3284" actId="108"/>
          <ac:picMkLst>
            <pc:docMk/>
            <pc:sldMk cId="3769260625" sldId="305"/>
            <ac:picMk id="10" creationId="{664CDB86-7125-4818-8E68-A629343ED860}"/>
          </ac:picMkLst>
        </pc:picChg>
        <pc:picChg chg="mod">
          <ac:chgData name="" userId="85f134d9dbb33a9b" providerId="LiveId" clId="{7C98873F-2C90-4CD7-860A-14356E9BD4E9}" dt="2024-02-23T04:59:04.477" v="3349" actId="1076"/>
          <ac:picMkLst>
            <pc:docMk/>
            <pc:sldMk cId="3769260625" sldId="305"/>
            <ac:picMk id="22" creationId="{92446B1D-C20F-4175-A644-084B2D848070}"/>
          </ac:picMkLst>
        </pc:picChg>
        <pc:picChg chg="mod">
          <ac:chgData name="" userId="85f134d9dbb33a9b" providerId="LiveId" clId="{7C98873F-2C90-4CD7-860A-14356E9BD4E9}" dt="2024-02-23T05:00:34.267" v="3373" actId="1076"/>
          <ac:picMkLst>
            <pc:docMk/>
            <pc:sldMk cId="3769260625" sldId="305"/>
            <ac:picMk id="26" creationId="{92035D83-7ADB-407C-9222-4193E91F0BF7}"/>
          </ac:picMkLst>
        </pc:picChg>
        <pc:picChg chg="mod">
          <ac:chgData name="" userId="85f134d9dbb33a9b" providerId="LiveId" clId="{7C98873F-2C90-4CD7-860A-14356E9BD4E9}" dt="2024-02-23T04:53:40.774" v="3250" actId="1076"/>
          <ac:picMkLst>
            <pc:docMk/>
            <pc:sldMk cId="3769260625" sldId="305"/>
            <ac:picMk id="47" creationId="{288B5F43-9C08-46F0-995F-77D2359D30CC}"/>
          </ac:picMkLst>
        </pc:picChg>
        <pc:picChg chg="mod">
          <ac:chgData name="" userId="85f134d9dbb33a9b" providerId="LiveId" clId="{7C98873F-2C90-4CD7-860A-14356E9BD4E9}" dt="2024-02-23T04:53:42.462" v="3251" actId="1076"/>
          <ac:picMkLst>
            <pc:docMk/>
            <pc:sldMk cId="3769260625" sldId="305"/>
            <ac:picMk id="49" creationId="{205BDD4C-A852-49D7-9343-46B329392D69}"/>
          </ac:picMkLst>
        </pc:picChg>
        <pc:picChg chg="del mod">
          <ac:chgData name="" userId="85f134d9dbb33a9b" providerId="LiveId" clId="{7C98873F-2C90-4CD7-860A-14356E9BD4E9}" dt="2024-02-23T04:53:34.166" v="3249" actId="478"/>
          <ac:picMkLst>
            <pc:docMk/>
            <pc:sldMk cId="3769260625" sldId="305"/>
            <ac:picMk id="51" creationId="{83AA0A07-B850-498F-B9BB-8C9E30AA2299}"/>
          </ac:picMkLst>
        </pc:picChg>
        <pc:picChg chg="del mod">
          <ac:chgData name="" userId="85f134d9dbb33a9b" providerId="LiveId" clId="{7C98873F-2C90-4CD7-860A-14356E9BD4E9}" dt="2024-02-23T04:54:42.831" v="3270" actId="478"/>
          <ac:picMkLst>
            <pc:docMk/>
            <pc:sldMk cId="3769260625" sldId="305"/>
            <ac:picMk id="55" creationId="{BD2FEE5C-9053-451E-BB24-034B4778E806}"/>
          </ac:picMkLst>
        </pc:picChg>
        <pc:picChg chg="mod">
          <ac:chgData name="" userId="85f134d9dbb33a9b" providerId="LiveId" clId="{7C98873F-2C90-4CD7-860A-14356E9BD4E9}" dt="2024-02-23T04:53:51.148" v="3255" actId="1076"/>
          <ac:picMkLst>
            <pc:docMk/>
            <pc:sldMk cId="3769260625" sldId="305"/>
            <ac:picMk id="57" creationId="{4AA177D6-EA8B-4B87-BF78-93CBBD28F56E}"/>
          </ac:picMkLst>
        </pc:picChg>
        <pc:picChg chg="mod">
          <ac:chgData name="" userId="85f134d9dbb33a9b" providerId="LiveId" clId="{7C98873F-2C90-4CD7-860A-14356E9BD4E9}" dt="2024-02-23T04:53:46.364" v="3253" actId="1076"/>
          <ac:picMkLst>
            <pc:docMk/>
            <pc:sldMk cId="3769260625" sldId="305"/>
            <ac:picMk id="59" creationId="{DDE79403-85CF-415F-8171-5213EC7BE149}"/>
          </ac:picMkLst>
        </pc:picChg>
      </pc:sldChg>
      <pc:sldChg chg="modSp add">
        <pc:chgData name="" userId="85f134d9dbb33a9b" providerId="LiveId" clId="{7C98873F-2C90-4CD7-860A-14356E9BD4E9}" dt="2024-02-23T05:10:46.139" v="3613"/>
        <pc:sldMkLst>
          <pc:docMk/>
          <pc:sldMk cId="4085679953" sldId="306"/>
        </pc:sldMkLst>
        <pc:spChg chg="mod">
          <ac:chgData name="" userId="85f134d9dbb33a9b" providerId="LiveId" clId="{7C98873F-2C90-4CD7-860A-14356E9BD4E9}" dt="2024-02-23T05:10:46.139" v="3613"/>
          <ac:spMkLst>
            <pc:docMk/>
            <pc:sldMk cId="4085679953" sldId="306"/>
            <ac:spMk id="4" creationId="{EC063B53-CDD9-4749-8BAF-9FB2F3BECADB}"/>
          </ac:spMkLst>
        </pc:spChg>
      </pc:sldChg>
    </pc:docChg>
  </pc:docChgLst>
  <pc:docChgLst>
    <pc:chgData name="Kuan Cheng" userId="85f134d9dbb33a9b" providerId="LiveId" clId="{00874A00-9F0B-48F3-A106-ECAB12E842DE}"/>
    <pc:docChg chg="undo redo custSel addSld delSld modSld sldOrd">
      <pc:chgData name="Kuan Cheng" userId="85f134d9dbb33a9b" providerId="LiveId" clId="{00874A00-9F0B-48F3-A106-ECAB12E842DE}" dt="2024-03-01T04:37:42.264" v="2651" actId="1076"/>
      <pc:docMkLst>
        <pc:docMk/>
      </pc:docMkLst>
      <pc:sldChg chg="modSp mod">
        <pc:chgData name="Kuan Cheng" userId="85f134d9dbb33a9b" providerId="LiveId" clId="{00874A00-9F0B-48F3-A106-ECAB12E842DE}" dt="2024-03-01T01:35:14.418" v="1152" actId="27636"/>
        <pc:sldMkLst>
          <pc:docMk/>
          <pc:sldMk cId="1058802688" sldId="297"/>
        </pc:sldMkLst>
        <pc:spChg chg="mod">
          <ac:chgData name="Kuan Cheng" userId="85f134d9dbb33a9b" providerId="LiveId" clId="{00874A00-9F0B-48F3-A106-ECAB12E842DE}" dt="2024-03-01T01:35:14.418" v="1152" actId="27636"/>
          <ac:spMkLst>
            <pc:docMk/>
            <pc:sldMk cId="1058802688" sldId="297"/>
            <ac:spMk id="3" creationId="{EF12461A-4141-4999-937D-D9D43912AFD7}"/>
          </ac:spMkLst>
        </pc:spChg>
      </pc:sldChg>
      <pc:sldChg chg="addSp delSp modSp mod">
        <pc:chgData name="Kuan Cheng" userId="85f134d9dbb33a9b" providerId="LiveId" clId="{00874A00-9F0B-48F3-A106-ECAB12E842DE}" dt="2024-03-01T01:37:41.893" v="1205" actId="478"/>
        <pc:sldMkLst>
          <pc:docMk/>
          <pc:sldMk cId="1156386687" sldId="301"/>
        </pc:sldMkLst>
        <pc:spChg chg="add del">
          <ac:chgData name="Kuan Cheng" userId="85f134d9dbb33a9b" providerId="LiveId" clId="{00874A00-9F0B-48F3-A106-ECAB12E842DE}" dt="2024-03-01T01:37:41.893" v="1205" actId="478"/>
          <ac:spMkLst>
            <pc:docMk/>
            <pc:sldMk cId="1156386687" sldId="301"/>
            <ac:spMk id="2" creationId="{6F337621-77EA-4376-B85A-1719FB98AE24}"/>
          </ac:spMkLst>
        </pc:spChg>
        <pc:spChg chg="add del mod">
          <ac:chgData name="Kuan Cheng" userId="85f134d9dbb33a9b" providerId="LiveId" clId="{00874A00-9F0B-48F3-A106-ECAB12E842DE}" dt="2024-03-01T01:37:41.893" v="1205" actId="478"/>
          <ac:spMkLst>
            <pc:docMk/>
            <pc:sldMk cId="1156386687" sldId="301"/>
            <ac:spMk id="4" creationId="{71ECD629-E935-4211-6324-81797B16E8CF}"/>
          </ac:spMkLst>
        </pc:spChg>
        <pc:picChg chg="mod">
          <ac:chgData name="Kuan Cheng" userId="85f134d9dbb33a9b" providerId="LiveId" clId="{00874A00-9F0B-48F3-A106-ECAB12E842DE}" dt="2024-03-01T01:37:40.809" v="1203" actId="1076"/>
          <ac:picMkLst>
            <pc:docMk/>
            <pc:sldMk cId="1156386687" sldId="301"/>
            <ac:picMk id="7" creationId="{5E90425C-7FCA-42ED-9A41-A76FBCFC5C13}"/>
          </ac:picMkLst>
        </pc:picChg>
      </pc:sldChg>
      <pc:sldChg chg="addSp delSp modSp mod delAnim modAnim">
        <pc:chgData name="Kuan Cheng" userId="85f134d9dbb33a9b" providerId="LiveId" clId="{00874A00-9F0B-48F3-A106-ECAB12E842DE}" dt="2024-03-01T01:23:00.392" v="795"/>
        <pc:sldMkLst>
          <pc:docMk/>
          <pc:sldMk cId="2488237925" sldId="308"/>
        </pc:sldMkLst>
        <pc:spChg chg="mod">
          <ac:chgData name="Kuan Cheng" userId="85f134d9dbb33a9b" providerId="LiveId" clId="{00874A00-9F0B-48F3-A106-ECAB12E842DE}" dt="2024-03-01T00:40:51.356" v="45" actId="20577"/>
          <ac:spMkLst>
            <pc:docMk/>
            <pc:sldMk cId="2488237925" sldId="308"/>
            <ac:spMk id="2" creationId="{1DC315BD-4784-4BE0-BD71-83D13A1D9F3E}"/>
          </ac:spMkLst>
        </pc:spChg>
        <pc:spChg chg="del">
          <ac:chgData name="Kuan Cheng" userId="85f134d9dbb33a9b" providerId="LiveId" clId="{00874A00-9F0B-48F3-A106-ECAB12E842DE}" dt="2024-03-01T00:40:54.216" v="46" actId="478"/>
          <ac:spMkLst>
            <pc:docMk/>
            <pc:sldMk cId="2488237925" sldId="308"/>
            <ac:spMk id="3" creationId="{303929A8-A6FF-41DF-A847-6108E2DFBB45}"/>
          </ac:spMkLst>
        </pc:spChg>
        <pc:spChg chg="add">
          <ac:chgData name="Kuan Cheng" userId="85f134d9dbb33a9b" providerId="LiveId" clId="{00874A00-9F0B-48F3-A106-ECAB12E842DE}" dt="2024-03-01T01:23:00.392" v="795"/>
          <ac:spMkLst>
            <pc:docMk/>
            <pc:sldMk cId="2488237925" sldId="308"/>
            <ac:spMk id="54" creationId="{1E51CECA-74A3-1B9D-84F9-5C7C778242EA}"/>
          </ac:spMkLst>
        </pc:spChg>
        <pc:picChg chg="add del mod">
          <ac:chgData name="Kuan Cheng" userId="85f134d9dbb33a9b" providerId="LiveId" clId="{00874A00-9F0B-48F3-A106-ECAB12E842DE}" dt="2024-03-01T00:41:47.831" v="76" actId="478"/>
          <ac:picMkLst>
            <pc:docMk/>
            <pc:sldMk cId="2488237925" sldId="308"/>
            <ac:picMk id="4" creationId="{D914F3F2-F918-BBE9-2A39-3C398C7D39A1}"/>
          </ac:picMkLst>
        </pc:picChg>
        <pc:picChg chg="del mod ord replST">
          <ac:chgData name="Kuan Cheng" userId="85f134d9dbb33a9b" providerId="LiveId" clId="{00874A00-9F0B-48F3-A106-ECAB12E842DE}" dt="2024-03-01T00:42:00.275" v="107" actId="478"/>
          <ac:picMkLst>
            <pc:docMk/>
            <pc:sldMk cId="2488237925" sldId="308"/>
            <ac:picMk id="6" creationId="{A7D97F21-D056-546E-1AC3-5243AB77A80D}"/>
          </ac:picMkLst>
        </pc:picChg>
        <pc:picChg chg="del mod ord replST">
          <ac:chgData name="Kuan Cheng" userId="85f134d9dbb33a9b" providerId="LiveId" clId="{00874A00-9F0B-48F3-A106-ECAB12E842DE}" dt="2024-03-01T00:47:15.806" v="162" actId="478"/>
          <ac:picMkLst>
            <pc:docMk/>
            <pc:sldMk cId="2488237925" sldId="308"/>
            <ac:picMk id="8" creationId="{04D32E74-B780-BF3A-FE16-A98B1ADF3F66}"/>
          </ac:picMkLst>
        </pc:picChg>
        <pc:picChg chg="del mod replST">
          <ac:chgData name="Kuan Cheng" userId="85f134d9dbb33a9b" providerId="LiveId" clId="{00874A00-9F0B-48F3-A106-ECAB12E842DE}" dt="2024-03-01T01:07:12.060" v="408" actId="478"/>
          <ac:picMkLst>
            <pc:docMk/>
            <pc:sldMk cId="2488237925" sldId="308"/>
            <ac:picMk id="10" creationId="{A47E9608-024C-4C38-94CB-BE0864E71A63}"/>
          </ac:picMkLst>
        </pc:picChg>
        <pc:picChg chg="del mod ord replST">
          <ac:chgData name="Kuan Cheng" userId="85f134d9dbb33a9b" providerId="LiveId" clId="{00874A00-9F0B-48F3-A106-ECAB12E842DE}" dt="2024-03-01T00:47:25.188" v="191" actId="478"/>
          <ac:picMkLst>
            <pc:docMk/>
            <pc:sldMk cId="2488237925" sldId="308"/>
            <ac:picMk id="12" creationId="{D53E1E6D-A6DE-4568-044B-D1C421E8FAA5}"/>
          </ac:picMkLst>
        </pc:picChg>
        <pc:picChg chg="del mod ord replST">
          <ac:chgData name="Kuan Cheng" userId="85f134d9dbb33a9b" providerId="LiveId" clId="{00874A00-9F0B-48F3-A106-ECAB12E842DE}" dt="2024-03-01T01:06:53.352" v="375" actId="478"/>
          <ac:picMkLst>
            <pc:docMk/>
            <pc:sldMk cId="2488237925" sldId="308"/>
            <ac:picMk id="14" creationId="{ACACBE00-8923-2852-0C5D-690CAEDBB181}"/>
          </ac:picMkLst>
        </pc:picChg>
        <pc:picChg chg="del mod replST">
          <ac:chgData name="Kuan Cheng" userId="85f134d9dbb33a9b" providerId="LiveId" clId="{00874A00-9F0B-48F3-A106-ECAB12E842DE}" dt="2024-03-01T01:08:04.616" v="477" actId="478"/>
          <ac:picMkLst>
            <pc:docMk/>
            <pc:sldMk cId="2488237925" sldId="308"/>
            <ac:picMk id="16" creationId="{F492DE6D-9919-BC85-308E-D36DC559BF21}"/>
          </ac:picMkLst>
        </pc:picChg>
        <pc:picChg chg="del mod replST">
          <ac:chgData name="Kuan Cheng" userId="85f134d9dbb33a9b" providerId="LiveId" clId="{00874A00-9F0B-48F3-A106-ECAB12E842DE}" dt="2024-03-01T01:05:06.684" v="270" actId="478"/>
          <ac:picMkLst>
            <pc:docMk/>
            <pc:sldMk cId="2488237925" sldId="308"/>
            <ac:picMk id="18" creationId="{7C105B02-09CC-F1AC-7EC9-E3BD1D17D56D}"/>
          </ac:picMkLst>
        </pc:picChg>
        <pc:picChg chg="del mod ord replST">
          <ac:chgData name="Kuan Cheng" userId="85f134d9dbb33a9b" providerId="LiveId" clId="{00874A00-9F0B-48F3-A106-ECAB12E842DE}" dt="2024-03-01T01:05:34.070" v="302" actId="478"/>
          <ac:picMkLst>
            <pc:docMk/>
            <pc:sldMk cId="2488237925" sldId="308"/>
            <ac:picMk id="20" creationId="{A01D9286-3B50-5399-DA8E-2BD5E485968A}"/>
          </ac:picMkLst>
        </pc:picChg>
        <pc:picChg chg="del mod ord replST">
          <ac:chgData name="Kuan Cheng" userId="85f134d9dbb33a9b" providerId="LiveId" clId="{00874A00-9F0B-48F3-A106-ECAB12E842DE}" dt="2024-03-01T01:07:24.006" v="442" actId="478"/>
          <ac:picMkLst>
            <pc:docMk/>
            <pc:sldMk cId="2488237925" sldId="308"/>
            <ac:picMk id="22" creationId="{4F55923C-8CA2-434F-5C0D-6F1296492895}"/>
          </ac:picMkLst>
        </pc:picChg>
        <pc:picChg chg="del mod replST">
          <ac:chgData name="Kuan Cheng" userId="85f134d9dbb33a9b" providerId="LiveId" clId="{00874A00-9F0B-48F3-A106-ECAB12E842DE}" dt="2024-03-01T01:16:08.464" v="568" actId="478"/>
          <ac:picMkLst>
            <pc:docMk/>
            <pc:sldMk cId="2488237925" sldId="308"/>
            <ac:picMk id="24" creationId="{E16AE8E0-F43A-1471-8121-E930124F0854}"/>
          </ac:picMkLst>
        </pc:picChg>
        <pc:picChg chg="add del mod">
          <ac:chgData name="Kuan Cheng" userId="85f134d9dbb33a9b" providerId="LiveId" clId="{00874A00-9F0B-48F3-A106-ECAB12E842DE}" dt="2024-03-01T01:08:24.061" v="515" actId="478"/>
          <ac:picMkLst>
            <pc:docMk/>
            <pc:sldMk cId="2488237925" sldId="308"/>
            <ac:picMk id="25" creationId="{DA262F7C-2149-66B2-97DE-0CB646C30C6A}"/>
          </ac:picMkLst>
        </pc:picChg>
        <pc:picChg chg="mod ord replST">
          <ac:chgData name="Kuan Cheng" userId="85f134d9dbb33a9b" providerId="LiveId" clId="{00874A00-9F0B-48F3-A106-ECAB12E842DE}" dt="2024-03-01T01:07:15.043" v="411" actId="1076"/>
          <ac:picMkLst>
            <pc:docMk/>
            <pc:sldMk cId="2488237925" sldId="308"/>
            <ac:picMk id="27" creationId="{52F5D51A-DD8D-FF2D-9208-0AF1ECFE0BA5}"/>
          </ac:picMkLst>
        </pc:picChg>
        <pc:picChg chg="mod ord replST">
          <ac:chgData name="Kuan Cheng" userId="85f134d9dbb33a9b" providerId="LiveId" clId="{00874A00-9F0B-48F3-A106-ECAB12E842DE}" dt="2024-03-01T01:07:25.641" v="445" actId="1076"/>
          <ac:picMkLst>
            <pc:docMk/>
            <pc:sldMk cId="2488237925" sldId="308"/>
            <ac:picMk id="29" creationId="{D1894B38-568C-9D55-3E72-AE7EB8447E74}"/>
          </ac:picMkLst>
        </pc:picChg>
        <pc:picChg chg="del mod ord replST">
          <ac:chgData name="Kuan Cheng" userId="85f134d9dbb33a9b" providerId="LiveId" clId="{00874A00-9F0B-48F3-A106-ECAB12E842DE}" dt="2024-03-01T01:08:15.608" v="511" actId="478"/>
          <ac:picMkLst>
            <pc:docMk/>
            <pc:sldMk cId="2488237925" sldId="308"/>
            <ac:picMk id="31" creationId="{6C0B96D2-999F-9817-04FD-58AB81774DDF}"/>
          </ac:picMkLst>
        </pc:picChg>
        <pc:picChg chg="mod ord replST">
          <ac:chgData name="Kuan Cheng" userId="85f134d9dbb33a9b" providerId="LiveId" clId="{00874A00-9F0B-48F3-A106-ECAB12E842DE}" dt="2024-03-01T01:08:19.895" v="514" actId="1076"/>
          <ac:picMkLst>
            <pc:docMk/>
            <pc:sldMk cId="2488237925" sldId="308"/>
            <ac:picMk id="33" creationId="{60565C66-851B-BE57-A5D4-E3C8A66FC875}"/>
          </ac:picMkLst>
        </pc:picChg>
        <pc:picChg chg="del mod replST">
          <ac:chgData name="Kuan Cheng" userId="85f134d9dbb33a9b" providerId="LiveId" clId="{00874A00-9F0B-48F3-A106-ECAB12E842DE}" dt="2024-03-01T01:16:15.012" v="596" actId="478"/>
          <ac:picMkLst>
            <pc:docMk/>
            <pc:sldMk cId="2488237925" sldId="308"/>
            <ac:picMk id="35" creationId="{68370BD4-FC9B-5B75-09AC-72839BAF8598}"/>
          </ac:picMkLst>
        </pc:picChg>
        <pc:picChg chg="mod ord replST">
          <ac:chgData name="Kuan Cheng" userId="85f134d9dbb33a9b" providerId="LiveId" clId="{00874A00-9F0B-48F3-A106-ECAB12E842DE}" dt="2024-03-01T01:22:58.540" v="794" actId="1076"/>
          <ac:picMkLst>
            <pc:docMk/>
            <pc:sldMk cId="2488237925" sldId="308"/>
            <ac:picMk id="37" creationId="{37B6B186-7C79-083B-5630-0B5A230AB464}"/>
          </ac:picMkLst>
        </pc:picChg>
        <pc:picChg chg="del mod ord replST">
          <ac:chgData name="Kuan Cheng" userId="85f134d9dbb33a9b" providerId="LiveId" clId="{00874A00-9F0B-48F3-A106-ECAB12E842DE}" dt="2024-03-01T01:20:03.546" v="626" actId="478"/>
          <ac:picMkLst>
            <pc:docMk/>
            <pc:sldMk cId="2488237925" sldId="308"/>
            <ac:picMk id="39" creationId="{E4C1286C-8460-2D9B-E82C-299F645592FF}"/>
          </ac:picMkLst>
        </pc:picChg>
        <pc:picChg chg="del mod ord replST">
          <ac:chgData name="Kuan Cheng" userId="85f134d9dbb33a9b" providerId="LiveId" clId="{00874A00-9F0B-48F3-A106-ECAB12E842DE}" dt="2024-03-01T01:20:16.171" v="656" actId="478"/>
          <ac:picMkLst>
            <pc:docMk/>
            <pc:sldMk cId="2488237925" sldId="308"/>
            <ac:picMk id="41" creationId="{BE7B73F5-75A2-DCB3-36C7-73EFB278783B}"/>
          </ac:picMkLst>
        </pc:picChg>
        <pc:picChg chg="del mod ord replST">
          <ac:chgData name="Kuan Cheng" userId="85f134d9dbb33a9b" providerId="LiveId" clId="{00874A00-9F0B-48F3-A106-ECAB12E842DE}" dt="2024-03-01T01:20:26.380" v="686" actId="478"/>
          <ac:picMkLst>
            <pc:docMk/>
            <pc:sldMk cId="2488237925" sldId="308"/>
            <ac:picMk id="43" creationId="{5CD400E9-47D6-5BD1-A531-E4B5DB6B2C77}"/>
          </ac:picMkLst>
        </pc:picChg>
        <pc:picChg chg="del mod ord replST">
          <ac:chgData name="Kuan Cheng" userId="85f134d9dbb33a9b" providerId="LiveId" clId="{00874A00-9F0B-48F3-A106-ECAB12E842DE}" dt="2024-03-01T01:20:35.265" v="716" actId="478"/>
          <ac:picMkLst>
            <pc:docMk/>
            <pc:sldMk cId="2488237925" sldId="308"/>
            <ac:picMk id="45" creationId="{1CA23B9E-18D2-BDF7-6C5F-F225F0B9AFD0}"/>
          </ac:picMkLst>
        </pc:picChg>
        <pc:picChg chg="mod ord replST">
          <ac:chgData name="Kuan Cheng" userId="85f134d9dbb33a9b" providerId="LiveId" clId="{00874A00-9F0B-48F3-A106-ECAB12E842DE}" dt="2024-03-01T01:22:58.540" v="794" actId="1076"/>
          <ac:picMkLst>
            <pc:docMk/>
            <pc:sldMk cId="2488237925" sldId="308"/>
            <ac:picMk id="47" creationId="{8AB0AD01-D721-8D7B-ACD7-C4E27764617B}"/>
          </ac:picMkLst>
        </pc:picChg>
        <pc:picChg chg="mod replST">
          <ac:chgData name="Kuan Cheng" userId="85f134d9dbb33a9b" providerId="LiveId" clId="{00874A00-9F0B-48F3-A106-ECAB12E842DE}" dt="2024-03-01T01:22:58.540" v="794" actId="1076"/>
          <ac:picMkLst>
            <pc:docMk/>
            <pc:sldMk cId="2488237925" sldId="308"/>
            <ac:picMk id="49" creationId="{938DEB97-6755-6E24-0B45-5406B8D4FB08}"/>
          </ac:picMkLst>
        </pc:picChg>
        <pc:picChg chg="mod replST">
          <ac:chgData name="Kuan Cheng" userId="85f134d9dbb33a9b" providerId="LiveId" clId="{00874A00-9F0B-48F3-A106-ECAB12E842DE}" dt="2024-03-01T01:22:58.540" v="794" actId="1076"/>
          <ac:picMkLst>
            <pc:docMk/>
            <pc:sldMk cId="2488237925" sldId="308"/>
            <ac:picMk id="51" creationId="{D19AAD7F-B58E-DF8B-0EF0-B3935701F0EC}"/>
          </ac:picMkLst>
        </pc:picChg>
        <pc:picChg chg="mod replST">
          <ac:chgData name="Kuan Cheng" userId="85f134d9dbb33a9b" providerId="LiveId" clId="{00874A00-9F0B-48F3-A106-ECAB12E842DE}" dt="2024-03-01T01:22:58.540" v="794" actId="1076"/>
          <ac:picMkLst>
            <pc:docMk/>
            <pc:sldMk cId="2488237925" sldId="308"/>
            <ac:picMk id="53" creationId="{6E18B0E5-384E-BA8F-EDEF-FC9149B3EEF5}"/>
          </ac:picMkLst>
        </pc:picChg>
      </pc:sldChg>
      <pc:sldChg chg="delSp modSp add mod ord delAnim">
        <pc:chgData name="Kuan Cheng" userId="85f134d9dbb33a9b" providerId="LiveId" clId="{00874A00-9F0B-48F3-A106-ECAB12E842DE}" dt="2024-03-01T01:06:47.068" v="374"/>
        <pc:sldMkLst>
          <pc:docMk/>
          <pc:sldMk cId="3876461583" sldId="309"/>
        </pc:sldMkLst>
        <pc:picChg chg="mod ord replST">
          <ac:chgData name="Kuan Cheng" userId="85f134d9dbb33a9b" providerId="LiveId" clId="{00874A00-9F0B-48F3-A106-ECAB12E842DE}" dt="2024-03-01T01:06:40.755" v="371" actId="962"/>
          <ac:picMkLst>
            <pc:docMk/>
            <pc:sldMk cId="3876461583" sldId="309"/>
            <ac:picMk id="4" creationId="{086A58A1-8407-04C9-6AEC-5CC843E39B39}"/>
          </ac:picMkLst>
        </pc:picChg>
        <pc:picChg chg="mod">
          <ac:chgData name="Kuan Cheng" userId="85f134d9dbb33a9b" providerId="LiveId" clId="{00874A00-9F0B-48F3-A106-ECAB12E842DE}" dt="2024-03-01T01:06:23.655" v="336" actId="1076"/>
          <ac:picMkLst>
            <pc:docMk/>
            <pc:sldMk cId="3876461583" sldId="309"/>
            <ac:picMk id="10" creationId="{A47E9608-024C-4C38-94CB-BE0864E71A63}"/>
          </ac:picMkLst>
        </pc:picChg>
        <pc:picChg chg="mod">
          <ac:chgData name="Kuan Cheng" userId="85f134d9dbb33a9b" providerId="LiveId" clId="{00874A00-9F0B-48F3-A106-ECAB12E842DE}" dt="2024-03-01T01:06:24.788" v="337" actId="1076"/>
          <ac:picMkLst>
            <pc:docMk/>
            <pc:sldMk cId="3876461583" sldId="309"/>
            <ac:picMk id="16" creationId="{F492DE6D-9919-BC85-308E-D36DC559BF21}"/>
          </ac:picMkLst>
        </pc:picChg>
        <pc:picChg chg="del mod">
          <ac:chgData name="Kuan Cheng" userId="85f134d9dbb33a9b" providerId="LiveId" clId="{00874A00-9F0B-48F3-A106-ECAB12E842DE}" dt="2024-03-01T01:06:40.755" v="369" actId="478"/>
          <ac:picMkLst>
            <pc:docMk/>
            <pc:sldMk cId="3876461583" sldId="309"/>
            <ac:picMk id="22" creationId="{4F55923C-8CA2-434F-5C0D-6F1296492895}"/>
          </ac:picMkLst>
        </pc:picChg>
        <pc:picChg chg="del mod">
          <ac:chgData name="Kuan Cheng" userId="85f134d9dbb33a9b" providerId="LiveId" clId="{00874A00-9F0B-48F3-A106-ECAB12E842DE}" dt="2024-03-01T01:06:44.147" v="372" actId="478"/>
          <ac:picMkLst>
            <pc:docMk/>
            <pc:sldMk cId="3876461583" sldId="309"/>
            <ac:picMk id="24" creationId="{E16AE8E0-F43A-1471-8121-E930124F0854}"/>
          </ac:picMkLst>
        </pc:picChg>
        <pc:picChg chg="del">
          <ac:chgData name="Kuan Cheng" userId="85f134d9dbb33a9b" providerId="LiveId" clId="{00874A00-9F0B-48F3-A106-ECAB12E842DE}" dt="2024-03-01T01:06:18.161" v="333" actId="478"/>
          <ac:picMkLst>
            <pc:docMk/>
            <pc:sldMk cId="3876461583" sldId="309"/>
            <ac:picMk id="25" creationId="{DA262F7C-2149-66B2-97DE-0CB646C30C6A}"/>
          </ac:picMkLst>
        </pc:picChg>
      </pc:sldChg>
      <pc:sldChg chg="delSp modSp add mod">
        <pc:chgData name="Kuan Cheng" userId="85f134d9dbb33a9b" providerId="LiveId" clId="{00874A00-9F0B-48F3-A106-ECAB12E842DE}" dt="2024-03-01T01:31:49.352" v="1065" actId="20577"/>
        <pc:sldMkLst>
          <pc:docMk/>
          <pc:sldMk cId="3120466302" sldId="310"/>
        </pc:sldMkLst>
        <pc:spChg chg="mod">
          <ac:chgData name="Kuan Cheng" userId="85f134d9dbb33a9b" providerId="LiveId" clId="{00874A00-9F0B-48F3-A106-ECAB12E842DE}" dt="2024-03-01T01:31:49.352" v="1065" actId="20577"/>
          <ac:spMkLst>
            <pc:docMk/>
            <pc:sldMk cId="3120466302" sldId="310"/>
            <ac:spMk id="2" creationId="{1DC315BD-4784-4BE0-BD71-83D13A1D9F3E}"/>
          </ac:spMkLst>
        </pc:spChg>
        <pc:picChg chg="mod ord replST">
          <ac:chgData name="Kuan Cheng" userId="85f134d9dbb33a9b" providerId="LiveId" clId="{00874A00-9F0B-48F3-A106-ECAB12E842DE}" dt="2024-03-01T01:26:46.923" v="985" actId="1076"/>
          <ac:picMkLst>
            <pc:docMk/>
            <pc:sldMk cId="3120466302" sldId="310"/>
            <ac:picMk id="4" creationId="{F98925F7-1955-E668-AD59-6B478356EC46}"/>
          </ac:picMkLst>
        </pc:picChg>
        <pc:picChg chg="del mod ord replST">
          <ac:chgData name="Kuan Cheng" userId="85f134d9dbb33a9b" providerId="LiveId" clId="{00874A00-9F0B-48F3-A106-ECAB12E842DE}" dt="2024-03-01T01:27:03.006" v="1017" actId="478"/>
          <ac:picMkLst>
            <pc:docMk/>
            <pc:sldMk cId="3120466302" sldId="310"/>
            <ac:picMk id="6" creationId="{1DBE6BFF-9361-64AD-034D-AECD1DEC6CA0}"/>
          </ac:picMkLst>
        </pc:picChg>
        <pc:picChg chg="del mod ord replST">
          <ac:chgData name="Kuan Cheng" userId="85f134d9dbb33a9b" providerId="LiveId" clId="{00874A00-9F0B-48F3-A106-ECAB12E842DE}" dt="2024-03-01T01:27:13.277" v="1050" actId="478"/>
          <ac:picMkLst>
            <pc:docMk/>
            <pc:sldMk cId="3120466302" sldId="310"/>
            <ac:picMk id="8" creationId="{7804A323-8934-1972-C855-258DEA509776}"/>
          </ac:picMkLst>
        </pc:picChg>
        <pc:picChg chg="mod ord replST">
          <ac:chgData name="Kuan Cheng" userId="85f134d9dbb33a9b" providerId="LiveId" clId="{00874A00-9F0B-48F3-A106-ECAB12E842DE}" dt="2024-03-01T01:24:56.591" v="929" actId="962"/>
          <ac:picMkLst>
            <pc:docMk/>
            <pc:sldMk cId="3120466302" sldId="310"/>
            <ac:picMk id="10" creationId="{8745A335-A4D5-7D37-4F7E-D0AD562C85A7}"/>
          </ac:picMkLst>
        </pc:picChg>
        <pc:picChg chg="del mod replST">
          <ac:chgData name="Kuan Cheng" userId="85f134d9dbb33a9b" providerId="LiveId" clId="{00874A00-9F0B-48F3-A106-ECAB12E842DE}" dt="2024-03-01T01:26:31.517" v="979" actId="478"/>
          <ac:picMkLst>
            <pc:docMk/>
            <pc:sldMk cId="3120466302" sldId="310"/>
            <ac:picMk id="12" creationId="{BF0651EB-F88B-E2D0-62C1-2E86EBCEB55D}"/>
          </ac:picMkLst>
        </pc:picChg>
        <pc:picChg chg="mod ord replST">
          <ac:chgData name="Kuan Cheng" userId="85f134d9dbb33a9b" providerId="LiveId" clId="{00874A00-9F0B-48F3-A106-ECAB12E842DE}" dt="2024-03-01T01:26:44.646" v="984" actId="1076"/>
          <ac:picMkLst>
            <pc:docMk/>
            <pc:sldMk cId="3120466302" sldId="310"/>
            <ac:picMk id="14" creationId="{ABD84364-E53E-98AE-45AA-262722B4580C}"/>
          </ac:picMkLst>
        </pc:picChg>
        <pc:picChg chg="mod ord replST">
          <ac:chgData name="Kuan Cheng" userId="85f134d9dbb33a9b" providerId="LiveId" clId="{00874A00-9F0B-48F3-A106-ECAB12E842DE}" dt="2024-03-01T01:27:03.006" v="1019" actId="962"/>
          <ac:picMkLst>
            <pc:docMk/>
            <pc:sldMk cId="3120466302" sldId="310"/>
            <ac:picMk id="16" creationId="{4F28371F-6854-E3B2-7711-1C4B501AE3BB}"/>
          </ac:picMkLst>
        </pc:picChg>
        <pc:picChg chg="mod ord replST">
          <ac:chgData name="Kuan Cheng" userId="85f134d9dbb33a9b" providerId="LiveId" clId="{00874A00-9F0B-48F3-A106-ECAB12E842DE}" dt="2024-03-01T01:27:13.277" v="1052" actId="962"/>
          <ac:picMkLst>
            <pc:docMk/>
            <pc:sldMk cId="3120466302" sldId="310"/>
            <ac:picMk id="18" creationId="{9AE90453-74D5-23B0-CF61-473AD1821C85}"/>
          </ac:picMkLst>
        </pc:picChg>
        <pc:picChg chg="del mod">
          <ac:chgData name="Kuan Cheng" userId="85f134d9dbb33a9b" providerId="LiveId" clId="{00874A00-9F0B-48F3-A106-ECAB12E842DE}" dt="2024-03-01T01:23:17.215" v="829" actId="478"/>
          <ac:picMkLst>
            <pc:docMk/>
            <pc:sldMk cId="3120466302" sldId="310"/>
            <ac:picMk id="29" creationId="{D1894B38-568C-9D55-3E72-AE7EB8447E74}"/>
          </ac:picMkLst>
        </pc:picChg>
        <pc:picChg chg="del mod">
          <ac:chgData name="Kuan Cheng" userId="85f134d9dbb33a9b" providerId="LiveId" clId="{00874A00-9F0B-48F3-A106-ECAB12E842DE}" dt="2024-03-01T01:24:06.995" v="863" actId="478"/>
          <ac:picMkLst>
            <pc:docMk/>
            <pc:sldMk cId="3120466302" sldId="310"/>
            <ac:picMk id="47" creationId="{8AB0AD01-D721-8D7B-ACD7-C4E27764617B}"/>
          </ac:picMkLst>
        </pc:picChg>
        <pc:picChg chg="del mod">
          <ac:chgData name="Kuan Cheng" userId="85f134d9dbb33a9b" providerId="LiveId" clId="{00874A00-9F0B-48F3-A106-ECAB12E842DE}" dt="2024-03-01T01:24:26.255" v="895" actId="478"/>
          <ac:picMkLst>
            <pc:docMk/>
            <pc:sldMk cId="3120466302" sldId="310"/>
            <ac:picMk id="49" creationId="{938DEB97-6755-6E24-0B45-5406B8D4FB08}"/>
          </ac:picMkLst>
        </pc:picChg>
        <pc:picChg chg="del mod">
          <ac:chgData name="Kuan Cheng" userId="85f134d9dbb33a9b" providerId="LiveId" clId="{00874A00-9F0B-48F3-A106-ECAB12E842DE}" dt="2024-03-01T01:24:56.591" v="927" actId="478"/>
          <ac:picMkLst>
            <pc:docMk/>
            <pc:sldMk cId="3120466302" sldId="310"/>
            <ac:picMk id="51" creationId="{D19AAD7F-B58E-DF8B-0EF0-B3935701F0EC}"/>
          </ac:picMkLst>
        </pc:picChg>
      </pc:sldChg>
      <pc:sldChg chg="delSp modSp add mod">
        <pc:chgData name="Kuan Cheng" userId="85f134d9dbb33a9b" providerId="LiveId" clId="{00874A00-9F0B-48F3-A106-ECAB12E842DE}" dt="2024-03-01T01:34:43.212" v="1127" actId="1076"/>
        <pc:sldMkLst>
          <pc:docMk/>
          <pc:sldMk cId="1933742642" sldId="311"/>
        </pc:sldMkLst>
        <pc:picChg chg="del">
          <ac:chgData name="Kuan Cheng" userId="85f134d9dbb33a9b" providerId="LiveId" clId="{00874A00-9F0B-48F3-A106-ECAB12E842DE}" dt="2024-03-01T01:32:32.789" v="1071" actId="478"/>
          <ac:picMkLst>
            <pc:docMk/>
            <pc:sldMk cId="1933742642" sldId="311"/>
            <ac:picMk id="4" creationId="{F98925F7-1955-E668-AD59-6B478356EC46}"/>
          </ac:picMkLst>
        </pc:picChg>
        <pc:picChg chg="mod replST">
          <ac:chgData name="Kuan Cheng" userId="85f134d9dbb33a9b" providerId="LiveId" clId="{00874A00-9F0B-48F3-A106-ECAB12E842DE}" dt="2024-03-01T01:33:32.144" v="1102" actId="1076"/>
          <ac:picMkLst>
            <pc:docMk/>
            <pc:sldMk cId="1933742642" sldId="311"/>
            <ac:picMk id="5" creationId="{F5A65BBD-1DB6-9208-2624-F2331EC9A051}"/>
          </ac:picMkLst>
        </pc:picChg>
        <pc:picChg chg="mod replST">
          <ac:chgData name="Kuan Cheng" userId="85f134d9dbb33a9b" providerId="LiveId" clId="{00874A00-9F0B-48F3-A106-ECAB12E842DE}" dt="2024-03-01T01:34:43.212" v="1127" actId="1076"/>
          <ac:picMkLst>
            <pc:docMk/>
            <pc:sldMk cId="1933742642" sldId="311"/>
            <ac:picMk id="7" creationId="{35A42689-4636-EF38-D4DD-EF76489CBE0C}"/>
          </ac:picMkLst>
        </pc:picChg>
        <pc:picChg chg="mod">
          <ac:chgData name="Kuan Cheng" userId="85f134d9dbb33a9b" providerId="LiveId" clId="{00874A00-9F0B-48F3-A106-ECAB12E842DE}" dt="2024-03-01T01:32:43.735" v="1074" actId="1076"/>
          <ac:picMkLst>
            <pc:docMk/>
            <pc:sldMk cId="1933742642" sldId="311"/>
            <ac:picMk id="10" creationId="{8745A335-A4D5-7D37-4F7E-D0AD562C85A7}"/>
          </ac:picMkLst>
        </pc:picChg>
        <pc:picChg chg="mod">
          <ac:chgData name="Kuan Cheng" userId="85f134d9dbb33a9b" providerId="LiveId" clId="{00874A00-9F0B-48F3-A106-ECAB12E842DE}" dt="2024-03-01T01:32:37.957" v="1072" actId="1076"/>
          <ac:picMkLst>
            <pc:docMk/>
            <pc:sldMk cId="1933742642" sldId="311"/>
            <ac:picMk id="16" creationId="{4F28371F-6854-E3B2-7711-1C4B501AE3BB}"/>
          </ac:picMkLst>
        </pc:picChg>
        <pc:picChg chg="mod">
          <ac:chgData name="Kuan Cheng" userId="85f134d9dbb33a9b" providerId="LiveId" clId="{00874A00-9F0B-48F3-A106-ECAB12E842DE}" dt="2024-03-01T01:32:48.618" v="1076" actId="1076"/>
          <ac:picMkLst>
            <pc:docMk/>
            <pc:sldMk cId="1933742642" sldId="311"/>
            <ac:picMk id="18" creationId="{9AE90453-74D5-23B0-CF61-473AD1821C85}"/>
          </ac:picMkLst>
        </pc:picChg>
        <pc:picChg chg="mod">
          <ac:chgData name="Kuan Cheng" userId="85f134d9dbb33a9b" providerId="LiveId" clId="{00874A00-9F0B-48F3-A106-ECAB12E842DE}" dt="2024-03-01T01:32:30.439" v="1070" actId="1076"/>
          <ac:picMkLst>
            <pc:docMk/>
            <pc:sldMk cId="1933742642" sldId="311"/>
            <ac:picMk id="27" creationId="{52F5D51A-DD8D-FF2D-9208-0AF1ECFE0BA5}"/>
          </ac:picMkLst>
        </pc:picChg>
        <pc:picChg chg="mod">
          <ac:chgData name="Kuan Cheng" userId="85f134d9dbb33a9b" providerId="LiveId" clId="{00874A00-9F0B-48F3-A106-ECAB12E842DE}" dt="2024-03-01T01:32:51.903" v="1077" actId="1076"/>
          <ac:picMkLst>
            <pc:docMk/>
            <pc:sldMk cId="1933742642" sldId="311"/>
            <ac:picMk id="53" creationId="{6E18B0E5-384E-BA8F-EDEF-FC9149B3EEF5}"/>
          </ac:picMkLst>
        </pc:picChg>
      </pc:sldChg>
      <pc:sldChg chg="add del">
        <pc:chgData name="Kuan Cheng" userId="85f134d9dbb33a9b" providerId="LiveId" clId="{00874A00-9F0B-48F3-A106-ECAB12E842DE}" dt="2024-03-01T01:31:56.004" v="1067"/>
        <pc:sldMkLst>
          <pc:docMk/>
          <pc:sldMk cId="2073173173" sldId="311"/>
        </pc:sldMkLst>
      </pc:sldChg>
      <pc:sldChg chg="addSp delSp modSp new mod ord modAnim">
        <pc:chgData name="Kuan Cheng" userId="85f134d9dbb33a9b" providerId="LiveId" clId="{00874A00-9F0B-48F3-A106-ECAB12E842DE}" dt="2024-03-01T01:44:22.602" v="1376" actId="20577"/>
        <pc:sldMkLst>
          <pc:docMk/>
          <pc:sldMk cId="801382700" sldId="312"/>
        </pc:sldMkLst>
        <pc:spChg chg="del mod">
          <ac:chgData name="Kuan Cheng" userId="85f134d9dbb33a9b" providerId="LiveId" clId="{00874A00-9F0B-48F3-A106-ECAB12E842DE}" dt="2024-03-01T01:38:12.909" v="1218" actId="478"/>
          <ac:spMkLst>
            <pc:docMk/>
            <pc:sldMk cId="801382700" sldId="312"/>
            <ac:spMk id="2" creationId="{4B151DE4-B4DC-A24D-4E2E-2C8BACD77E5B}"/>
          </ac:spMkLst>
        </pc:spChg>
        <pc:spChg chg="mod">
          <ac:chgData name="Kuan Cheng" userId="85f134d9dbb33a9b" providerId="LiveId" clId="{00874A00-9F0B-48F3-A106-ECAB12E842DE}" dt="2024-03-01T01:44:22.602" v="1376" actId="20577"/>
          <ac:spMkLst>
            <pc:docMk/>
            <pc:sldMk cId="801382700" sldId="312"/>
            <ac:spMk id="3" creationId="{D213627C-0506-957C-15DD-E289851B9FFE}"/>
          </ac:spMkLst>
        </pc:spChg>
        <pc:spChg chg="add del mod">
          <ac:chgData name="Kuan Cheng" userId="85f134d9dbb33a9b" providerId="LiveId" clId="{00874A00-9F0B-48F3-A106-ECAB12E842DE}" dt="2024-03-01T01:38:16.473" v="1219" actId="478"/>
          <ac:spMkLst>
            <pc:docMk/>
            <pc:sldMk cId="801382700" sldId="312"/>
            <ac:spMk id="5" creationId="{8CBF5ADC-A119-76DE-E1E5-E76695B5391F}"/>
          </ac:spMkLst>
        </pc:spChg>
        <pc:picChg chg="add mod">
          <ac:chgData name="Kuan Cheng" userId="85f134d9dbb33a9b" providerId="LiveId" clId="{00874A00-9F0B-48F3-A106-ECAB12E842DE}" dt="2024-03-01T01:38:18.776" v="1221" actId="1076"/>
          <ac:picMkLst>
            <pc:docMk/>
            <pc:sldMk cId="801382700" sldId="312"/>
            <ac:picMk id="6" creationId="{53F5E833-42E2-6E8F-9935-11BA0163ECC4}"/>
          </ac:picMkLst>
        </pc:picChg>
      </pc:sldChg>
      <pc:sldChg chg="addSp delSp modSp add mod delAnim modAnim">
        <pc:chgData name="Kuan Cheng" userId="85f134d9dbb33a9b" providerId="LiveId" clId="{00874A00-9F0B-48F3-A106-ECAB12E842DE}" dt="2024-03-01T01:37:58.470" v="1217" actId="1076"/>
        <pc:sldMkLst>
          <pc:docMk/>
          <pc:sldMk cId="1951980765" sldId="313"/>
        </pc:sldMkLst>
        <pc:spChg chg="add del">
          <ac:chgData name="Kuan Cheng" userId="85f134d9dbb33a9b" providerId="LiveId" clId="{00874A00-9F0B-48F3-A106-ECAB12E842DE}" dt="2024-03-01T01:37:45.907" v="1207" actId="478"/>
          <ac:spMkLst>
            <pc:docMk/>
            <pc:sldMk cId="1951980765" sldId="313"/>
            <ac:spMk id="2" creationId="{4B151DE4-B4DC-A24D-4E2E-2C8BACD77E5B}"/>
          </ac:spMkLst>
        </pc:spChg>
        <pc:spChg chg="mod">
          <ac:chgData name="Kuan Cheng" userId="85f134d9dbb33a9b" providerId="LiveId" clId="{00874A00-9F0B-48F3-A106-ECAB12E842DE}" dt="2024-03-01T01:37:56.607" v="1216" actId="20577"/>
          <ac:spMkLst>
            <pc:docMk/>
            <pc:sldMk cId="1951980765" sldId="313"/>
            <ac:spMk id="3" creationId="{D213627C-0506-957C-15DD-E289851B9FFE}"/>
          </ac:spMkLst>
        </pc:spChg>
        <pc:spChg chg="add del mod">
          <ac:chgData name="Kuan Cheng" userId="85f134d9dbb33a9b" providerId="LiveId" clId="{00874A00-9F0B-48F3-A106-ECAB12E842DE}" dt="2024-03-01T01:37:49.248" v="1208" actId="478"/>
          <ac:spMkLst>
            <pc:docMk/>
            <pc:sldMk cId="1951980765" sldId="313"/>
            <ac:spMk id="7" creationId="{0F61E850-9E98-2EFC-67A7-CC0E4B5837C7}"/>
          </ac:spMkLst>
        </pc:spChg>
        <pc:picChg chg="add mod">
          <ac:chgData name="Kuan Cheng" userId="85f134d9dbb33a9b" providerId="LiveId" clId="{00874A00-9F0B-48F3-A106-ECAB12E842DE}" dt="2024-03-01T01:37:58.470" v="1217" actId="1076"/>
          <ac:picMkLst>
            <pc:docMk/>
            <pc:sldMk cId="1951980765" sldId="313"/>
            <ac:picMk id="4" creationId="{578591B4-2DB3-98EC-474D-1943DDA3D65E}"/>
          </ac:picMkLst>
        </pc:picChg>
        <pc:picChg chg="add del mod">
          <ac:chgData name="Kuan Cheng" userId="85f134d9dbb33a9b" providerId="LiveId" clId="{00874A00-9F0B-48F3-A106-ECAB12E842DE}" dt="2024-03-01T01:37:54.059" v="1210" actId="478"/>
          <ac:picMkLst>
            <pc:docMk/>
            <pc:sldMk cId="1951980765" sldId="313"/>
            <ac:picMk id="5" creationId="{58899463-C251-04F7-2F4F-977B021CBD0F}"/>
          </ac:picMkLst>
        </pc:picChg>
      </pc:sldChg>
      <pc:sldChg chg="addSp delSp modSp add mod ord modAnim">
        <pc:chgData name="Kuan Cheng" userId="85f134d9dbb33a9b" providerId="LiveId" clId="{00874A00-9F0B-48F3-A106-ECAB12E842DE}" dt="2024-03-01T01:37:17.942" v="1197" actId="1076"/>
        <pc:sldMkLst>
          <pc:docMk/>
          <pc:sldMk cId="1048782299" sldId="314"/>
        </pc:sldMkLst>
        <pc:spChg chg="del">
          <ac:chgData name="Kuan Cheng" userId="85f134d9dbb33a9b" providerId="LiveId" clId="{00874A00-9F0B-48F3-A106-ECAB12E842DE}" dt="2024-03-01T01:36:50.760" v="1183" actId="478"/>
          <ac:spMkLst>
            <pc:docMk/>
            <pc:sldMk cId="1048782299" sldId="314"/>
            <ac:spMk id="2" creationId="{4B151DE4-B4DC-A24D-4E2E-2C8BACD77E5B}"/>
          </ac:spMkLst>
        </pc:spChg>
        <pc:spChg chg="mod">
          <ac:chgData name="Kuan Cheng" userId="85f134d9dbb33a9b" providerId="LiveId" clId="{00874A00-9F0B-48F3-A106-ECAB12E842DE}" dt="2024-03-01T01:36:47.711" v="1182" actId="20577"/>
          <ac:spMkLst>
            <pc:docMk/>
            <pc:sldMk cId="1048782299" sldId="314"/>
            <ac:spMk id="3" creationId="{D213627C-0506-957C-15DD-E289851B9FFE}"/>
          </ac:spMkLst>
        </pc:spChg>
        <pc:spChg chg="add del mod">
          <ac:chgData name="Kuan Cheng" userId="85f134d9dbb33a9b" providerId="LiveId" clId="{00874A00-9F0B-48F3-A106-ECAB12E842DE}" dt="2024-03-01T01:36:54.726" v="1186" actId="478"/>
          <ac:spMkLst>
            <pc:docMk/>
            <pc:sldMk cId="1048782299" sldId="314"/>
            <ac:spMk id="5" creationId="{937FC348-FD05-23BB-38CD-8472CF11D553}"/>
          </ac:spMkLst>
        </pc:spChg>
        <pc:picChg chg="add mod">
          <ac:chgData name="Kuan Cheng" userId="85f134d9dbb33a9b" providerId="LiveId" clId="{00874A00-9F0B-48F3-A106-ECAB12E842DE}" dt="2024-03-01T01:37:17.942" v="1197" actId="1076"/>
          <ac:picMkLst>
            <pc:docMk/>
            <pc:sldMk cId="1048782299" sldId="314"/>
            <ac:picMk id="6" creationId="{FDA48B9F-8381-F056-79A1-247625C13062}"/>
          </ac:picMkLst>
        </pc:picChg>
        <pc:picChg chg="add mod">
          <ac:chgData name="Kuan Cheng" userId="85f134d9dbb33a9b" providerId="LiveId" clId="{00874A00-9F0B-48F3-A106-ECAB12E842DE}" dt="2024-03-01T01:37:08.459" v="1191" actId="1076"/>
          <ac:picMkLst>
            <pc:docMk/>
            <pc:sldMk cId="1048782299" sldId="314"/>
            <ac:picMk id="7" creationId="{B901A7C9-5FE8-2817-3981-44D1BA0C45AB}"/>
          </ac:picMkLst>
        </pc:picChg>
        <pc:picChg chg="add mod">
          <ac:chgData name="Kuan Cheng" userId="85f134d9dbb33a9b" providerId="LiveId" clId="{00874A00-9F0B-48F3-A106-ECAB12E842DE}" dt="2024-03-01T01:37:16.024" v="1196" actId="1076"/>
          <ac:picMkLst>
            <pc:docMk/>
            <pc:sldMk cId="1048782299" sldId="314"/>
            <ac:picMk id="8" creationId="{1485E831-B677-DA7B-DE02-813FD5F3E899}"/>
          </ac:picMkLst>
        </pc:picChg>
      </pc:sldChg>
      <pc:sldChg chg="modSp add mod">
        <pc:chgData name="Kuan Cheng" userId="85f134d9dbb33a9b" providerId="LiveId" clId="{00874A00-9F0B-48F3-A106-ECAB12E842DE}" dt="2024-03-01T01:45:20.184" v="1426" actId="20577"/>
        <pc:sldMkLst>
          <pc:docMk/>
          <pc:sldMk cId="3211048267" sldId="315"/>
        </pc:sldMkLst>
        <pc:spChg chg="mod">
          <ac:chgData name="Kuan Cheng" userId="85f134d9dbb33a9b" providerId="LiveId" clId="{00874A00-9F0B-48F3-A106-ECAB12E842DE}" dt="2024-03-01T01:45:20.184" v="1426" actId="20577"/>
          <ac:spMkLst>
            <pc:docMk/>
            <pc:sldMk cId="3211048267" sldId="315"/>
            <ac:spMk id="4" creationId="{EC063B53-CDD9-4749-8BAF-9FB2F3BECADB}"/>
          </ac:spMkLst>
        </pc:spChg>
      </pc:sldChg>
      <pc:sldChg chg="addSp delSp modSp new mod ord">
        <pc:chgData name="Kuan Cheng" userId="85f134d9dbb33a9b" providerId="LiveId" clId="{00874A00-9F0B-48F3-A106-ECAB12E842DE}" dt="2024-03-01T04:32:50.392" v="2426" actId="20578"/>
        <pc:sldMkLst>
          <pc:docMk/>
          <pc:sldMk cId="4123038738" sldId="316"/>
        </pc:sldMkLst>
        <pc:spChg chg="mod">
          <ac:chgData name="Kuan Cheng" userId="85f134d9dbb33a9b" providerId="LiveId" clId="{00874A00-9F0B-48F3-A106-ECAB12E842DE}" dt="2024-03-01T01:45:45.986" v="1446" actId="20577"/>
          <ac:spMkLst>
            <pc:docMk/>
            <pc:sldMk cId="4123038738" sldId="316"/>
            <ac:spMk id="2" creationId="{BD807777-7746-9FB8-FEA0-C35F84CA8A2F}"/>
          </ac:spMkLst>
        </pc:spChg>
        <pc:spChg chg="del">
          <ac:chgData name="Kuan Cheng" userId="85f134d9dbb33a9b" providerId="LiveId" clId="{00874A00-9F0B-48F3-A106-ECAB12E842DE}" dt="2024-03-01T01:45:51.119" v="1447" actId="478"/>
          <ac:spMkLst>
            <pc:docMk/>
            <pc:sldMk cId="4123038738" sldId="316"/>
            <ac:spMk id="3" creationId="{E785EE77-DEAD-1EAC-9EC2-888D53FE2024}"/>
          </ac:spMkLst>
        </pc:spChg>
        <pc:spChg chg="add del">
          <ac:chgData name="Kuan Cheng" userId="85f134d9dbb33a9b" providerId="LiveId" clId="{00874A00-9F0B-48F3-A106-ECAB12E842DE}" dt="2024-03-01T03:56:48.702" v="1936" actId="22"/>
          <ac:spMkLst>
            <pc:docMk/>
            <pc:sldMk cId="4123038738" sldId="316"/>
            <ac:spMk id="38" creationId="{015557D1-6DEB-3D80-DFAD-9B24EABC5805}"/>
          </ac:spMkLst>
        </pc:spChg>
        <pc:picChg chg="del mod replST">
          <ac:chgData name="Kuan Cheng" userId="85f134d9dbb33a9b" providerId="LiveId" clId="{00874A00-9F0B-48F3-A106-ECAB12E842DE}" dt="2024-03-01T03:50:10.738" v="1500" actId="478"/>
          <ac:picMkLst>
            <pc:docMk/>
            <pc:sldMk cId="4123038738" sldId="316"/>
            <ac:picMk id="4" creationId="{313F46FA-10C4-77C7-C0D9-C6EEA2F2780B}"/>
          </ac:picMkLst>
        </pc:picChg>
        <pc:picChg chg="mod ord replST">
          <ac:chgData name="Kuan Cheng" userId="85f134d9dbb33a9b" providerId="LiveId" clId="{00874A00-9F0B-48F3-A106-ECAB12E842DE}" dt="2024-03-01T03:50:10.738" v="1502" actId="962"/>
          <ac:picMkLst>
            <pc:docMk/>
            <pc:sldMk cId="4123038738" sldId="316"/>
            <ac:picMk id="6" creationId="{CA740760-7574-3CB1-8615-CDC82EBA6CC2}"/>
          </ac:picMkLst>
        </pc:picChg>
        <pc:picChg chg="del mod replST">
          <ac:chgData name="Kuan Cheng" userId="85f134d9dbb33a9b" providerId="LiveId" clId="{00874A00-9F0B-48F3-A106-ECAB12E842DE}" dt="2024-03-01T03:51:00.530" v="1579" actId="478"/>
          <ac:picMkLst>
            <pc:docMk/>
            <pc:sldMk cId="4123038738" sldId="316"/>
            <ac:picMk id="8" creationId="{D42C8755-EF09-7975-6701-09735F2A67E7}"/>
          </ac:picMkLst>
        </pc:picChg>
        <pc:picChg chg="del mod replST">
          <ac:chgData name="Kuan Cheng" userId="85f134d9dbb33a9b" providerId="LiveId" clId="{00874A00-9F0B-48F3-A106-ECAB12E842DE}" dt="2024-03-01T03:52:47.810" v="1782" actId="478"/>
          <ac:picMkLst>
            <pc:docMk/>
            <pc:sldMk cId="4123038738" sldId="316"/>
            <ac:picMk id="10" creationId="{8C9ABEC7-EEBC-9654-0334-CA84828E5229}"/>
          </ac:picMkLst>
        </pc:picChg>
        <pc:picChg chg="del mod ord replST">
          <ac:chgData name="Kuan Cheng" userId="85f134d9dbb33a9b" providerId="LiveId" clId="{00874A00-9F0B-48F3-A106-ECAB12E842DE}" dt="2024-03-01T03:52:38.992" v="1749" actId="478"/>
          <ac:picMkLst>
            <pc:docMk/>
            <pc:sldMk cId="4123038738" sldId="316"/>
            <ac:picMk id="12" creationId="{2D81AEA9-CF92-841D-BFDD-808B1F84DF03}"/>
          </ac:picMkLst>
        </pc:picChg>
        <pc:picChg chg="del mod replST">
          <ac:chgData name="Kuan Cheng" userId="85f134d9dbb33a9b" providerId="LiveId" clId="{00874A00-9F0B-48F3-A106-ECAB12E842DE}" dt="2024-03-01T03:52:53.487" v="1814" actId="478"/>
          <ac:picMkLst>
            <pc:docMk/>
            <pc:sldMk cId="4123038738" sldId="316"/>
            <ac:picMk id="14" creationId="{4FE34C9C-6183-6DFC-B67A-14F00CBA7C7F}"/>
          </ac:picMkLst>
        </pc:picChg>
        <pc:picChg chg="del mod replST">
          <ac:chgData name="Kuan Cheng" userId="85f134d9dbb33a9b" providerId="LiveId" clId="{00874A00-9F0B-48F3-A106-ECAB12E842DE}" dt="2024-03-01T03:52:28.464" v="1715" actId="478"/>
          <ac:picMkLst>
            <pc:docMk/>
            <pc:sldMk cId="4123038738" sldId="316"/>
            <ac:picMk id="16" creationId="{F5A1DFAC-6FFA-6359-C095-81D82ACCD537}"/>
          </ac:picMkLst>
        </pc:picChg>
        <pc:picChg chg="del mod replST">
          <ac:chgData name="Kuan Cheng" userId="85f134d9dbb33a9b" providerId="LiveId" clId="{00874A00-9F0B-48F3-A106-ECAB12E842DE}" dt="2024-03-01T03:52:18.677" v="1684" actId="478"/>
          <ac:picMkLst>
            <pc:docMk/>
            <pc:sldMk cId="4123038738" sldId="316"/>
            <ac:picMk id="18" creationId="{30DCD359-5C36-B4A6-EC84-3BF67C35768B}"/>
          </ac:picMkLst>
        </pc:picChg>
        <pc:picChg chg="mod ord replST">
          <ac:chgData name="Kuan Cheng" userId="85f134d9dbb33a9b" providerId="LiveId" clId="{00874A00-9F0B-48F3-A106-ECAB12E842DE}" dt="2024-03-01T03:56:22.091" v="1929" actId="1076"/>
          <ac:picMkLst>
            <pc:docMk/>
            <pc:sldMk cId="4123038738" sldId="316"/>
            <ac:picMk id="20" creationId="{0D1D63D9-11C7-401D-8744-EBA64E5D5585}"/>
          </ac:picMkLst>
        </pc:picChg>
        <pc:picChg chg="del mod ord replST">
          <ac:chgData name="Kuan Cheng" userId="85f134d9dbb33a9b" providerId="LiveId" clId="{00874A00-9F0B-48F3-A106-ECAB12E842DE}" dt="2024-03-01T03:53:30.302" v="1871" actId="478"/>
          <ac:picMkLst>
            <pc:docMk/>
            <pc:sldMk cId="4123038738" sldId="316"/>
            <ac:picMk id="22" creationId="{DC9179BF-307B-A634-9EC9-2782DABDB548}"/>
          </ac:picMkLst>
        </pc:picChg>
        <pc:picChg chg="mod ord replST">
          <ac:chgData name="Kuan Cheng" userId="85f134d9dbb33a9b" providerId="LiveId" clId="{00874A00-9F0B-48F3-A106-ECAB12E842DE}" dt="2024-03-01T03:52:38.992" v="1751" actId="962"/>
          <ac:picMkLst>
            <pc:docMk/>
            <pc:sldMk cId="4123038738" sldId="316"/>
            <ac:picMk id="24" creationId="{87F0C923-86A0-11F6-F6D0-F0AC6EBC15F7}"/>
          </ac:picMkLst>
        </pc:picChg>
        <pc:picChg chg="mod ord replST">
          <ac:chgData name="Kuan Cheng" userId="85f134d9dbb33a9b" providerId="LiveId" clId="{00874A00-9F0B-48F3-A106-ECAB12E842DE}" dt="2024-03-01T03:52:47.810" v="1784" actId="962"/>
          <ac:picMkLst>
            <pc:docMk/>
            <pc:sldMk cId="4123038738" sldId="316"/>
            <ac:picMk id="26" creationId="{6D1FB503-3450-6AC1-4203-2BED14B2513F}"/>
          </ac:picMkLst>
        </pc:picChg>
        <pc:picChg chg="mod ord replST">
          <ac:chgData name="Kuan Cheng" userId="85f134d9dbb33a9b" providerId="LiveId" clId="{00874A00-9F0B-48F3-A106-ECAB12E842DE}" dt="2024-03-01T03:52:53.487" v="1816" actId="962"/>
          <ac:picMkLst>
            <pc:docMk/>
            <pc:sldMk cId="4123038738" sldId="316"/>
            <ac:picMk id="28" creationId="{4E52C712-92DA-A97A-3058-19A24CB2DB53}"/>
          </ac:picMkLst>
        </pc:picChg>
        <pc:picChg chg="mod replST">
          <ac:chgData name="Kuan Cheng" userId="85f134d9dbb33a9b" providerId="LiveId" clId="{00874A00-9F0B-48F3-A106-ECAB12E842DE}" dt="2024-03-01T03:56:29.330" v="1933" actId="1076"/>
          <ac:picMkLst>
            <pc:docMk/>
            <pc:sldMk cId="4123038738" sldId="316"/>
            <ac:picMk id="30" creationId="{05B0BD18-802A-77F4-1130-4014C0805709}"/>
          </ac:picMkLst>
        </pc:picChg>
        <pc:picChg chg="mod ord replST">
          <ac:chgData name="Kuan Cheng" userId="85f134d9dbb33a9b" providerId="LiveId" clId="{00874A00-9F0B-48F3-A106-ECAB12E842DE}" dt="2024-03-01T03:56:23.056" v="1930" actId="1076"/>
          <ac:picMkLst>
            <pc:docMk/>
            <pc:sldMk cId="4123038738" sldId="316"/>
            <ac:picMk id="32" creationId="{2631610D-A4B5-41F9-1A69-72902CCA4296}"/>
          </ac:picMkLst>
        </pc:picChg>
        <pc:picChg chg="mod replST">
          <ac:chgData name="Kuan Cheng" userId="85f134d9dbb33a9b" providerId="LiveId" clId="{00874A00-9F0B-48F3-A106-ECAB12E842DE}" dt="2024-03-01T03:56:27.858" v="1932" actId="1076"/>
          <ac:picMkLst>
            <pc:docMk/>
            <pc:sldMk cId="4123038738" sldId="316"/>
            <ac:picMk id="34" creationId="{1D5A7BE2-B7D0-99BA-88C2-F37C31BA6C5A}"/>
          </ac:picMkLst>
        </pc:picChg>
        <pc:picChg chg="mod replST">
          <ac:chgData name="Kuan Cheng" userId="85f134d9dbb33a9b" providerId="LiveId" clId="{00874A00-9F0B-48F3-A106-ECAB12E842DE}" dt="2024-03-01T03:56:30.562" v="1934" actId="1076"/>
          <ac:picMkLst>
            <pc:docMk/>
            <pc:sldMk cId="4123038738" sldId="316"/>
            <ac:picMk id="36" creationId="{E9AD2ED0-610C-A76C-EF9E-236C2D35DE15}"/>
          </ac:picMkLst>
        </pc:picChg>
      </pc:sldChg>
      <pc:sldChg chg="addSp delSp modSp add mod modAnim">
        <pc:chgData name="Kuan Cheng" userId="85f134d9dbb33a9b" providerId="LiveId" clId="{00874A00-9F0B-48F3-A106-ECAB12E842DE}" dt="2024-03-01T04:07:57.599" v="2081"/>
        <pc:sldMkLst>
          <pc:docMk/>
          <pc:sldMk cId="1210738226" sldId="317"/>
        </pc:sldMkLst>
        <pc:spChg chg="mod">
          <ac:chgData name="Kuan Cheng" userId="85f134d9dbb33a9b" providerId="LiveId" clId="{00874A00-9F0B-48F3-A106-ECAB12E842DE}" dt="2024-03-01T03:56:58.939" v="1959" actId="20577"/>
          <ac:spMkLst>
            <pc:docMk/>
            <pc:sldMk cId="1210738226" sldId="317"/>
            <ac:spMk id="2" creationId="{BD807777-7746-9FB8-FEA0-C35F84CA8A2F}"/>
          </ac:spMkLst>
        </pc:spChg>
        <pc:picChg chg="add del mod">
          <ac:chgData name="Kuan Cheng" userId="85f134d9dbb33a9b" providerId="LiveId" clId="{00874A00-9F0B-48F3-A106-ECAB12E842DE}" dt="2024-03-01T03:57:46.770" v="1990" actId="478"/>
          <ac:picMkLst>
            <pc:docMk/>
            <pc:sldMk cId="1210738226" sldId="317"/>
            <ac:picMk id="3" creationId="{6C38E4A9-E45A-E86F-56CA-0AF36B6E32CF}"/>
          </ac:picMkLst>
        </pc:picChg>
        <pc:picChg chg="mod ord replST">
          <ac:chgData name="Kuan Cheng" userId="85f134d9dbb33a9b" providerId="LiveId" clId="{00874A00-9F0B-48F3-A106-ECAB12E842DE}" dt="2024-03-01T03:57:46.783" v="1992" actId="962"/>
          <ac:picMkLst>
            <pc:docMk/>
            <pc:sldMk cId="1210738226" sldId="317"/>
            <ac:picMk id="5" creationId="{DB47BA7C-B637-3FE0-CB6B-42311CA877BF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6" creationId="{CA740760-7574-3CB1-8615-CDC82EBA6CC2}"/>
          </ac:picMkLst>
        </pc:picChg>
        <pc:picChg chg="del mod replST">
          <ac:chgData name="Kuan Cheng" userId="85f134d9dbb33a9b" providerId="LiveId" clId="{00874A00-9F0B-48F3-A106-ECAB12E842DE}" dt="2024-03-01T04:07:52.530" v="2078" actId="478"/>
          <ac:picMkLst>
            <pc:docMk/>
            <pc:sldMk cId="1210738226" sldId="317"/>
            <ac:picMk id="8" creationId="{1F381C7D-B909-C04D-A710-B4B36E7CEABC}"/>
          </ac:picMkLst>
        </pc:picChg>
        <pc:picChg chg="add del mod">
          <ac:chgData name="Kuan Cheng" userId="85f134d9dbb33a9b" providerId="LiveId" clId="{00874A00-9F0B-48F3-A106-ECAB12E842DE}" dt="2024-03-01T04:07:45.058" v="2047" actId="478"/>
          <ac:picMkLst>
            <pc:docMk/>
            <pc:sldMk cId="1210738226" sldId="317"/>
            <ac:picMk id="9" creationId="{B880FD12-FA3A-8BDB-AFAB-08989C45F3E5}"/>
          </ac:picMkLst>
        </pc:picChg>
        <pc:picChg chg="mod ord replST">
          <ac:chgData name="Kuan Cheng" userId="85f134d9dbb33a9b" providerId="LiveId" clId="{00874A00-9F0B-48F3-A106-ECAB12E842DE}" dt="2024-03-01T04:07:45.058" v="2049" actId="962"/>
          <ac:picMkLst>
            <pc:docMk/>
            <pc:sldMk cId="1210738226" sldId="317"/>
            <ac:picMk id="11" creationId="{C5C4E1A9-3A55-196C-20DD-786F9D1BA3A2}"/>
          </ac:picMkLst>
        </pc:picChg>
        <pc:picChg chg="mod ord replST">
          <ac:chgData name="Kuan Cheng" userId="85f134d9dbb33a9b" providerId="LiveId" clId="{00874A00-9F0B-48F3-A106-ECAB12E842DE}" dt="2024-03-01T04:07:52.530" v="2080" actId="962"/>
          <ac:picMkLst>
            <pc:docMk/>
            <pc:sldMk cId="1210738226" sldId="317"/>
            <ac:picMk id="13" creationId="{5EC514F6-6126-D0BC-37A4-6A27FDFD1104}"/>
          </ac:picMkLst>
        </pc:picChg>
        <pc:picChg chg="add mod">
          <ac:chgData name="Kuan Cheng" userId="85f134d9dbb33a9b" providerId="LiveId" clId="{00874A00-9F0B-48F3-A106-ECAB12E842DE}" dt="2024-03-01T04:07:57.599" v="2081"/>
          <ac:picMkLst>
            <pc:docMk/>
            <pc:sldMk cId="1210738226" sldId="317"/>
            <ac:picMk id="14" creationId="{681BB20F-225A-A0F9-EB54-91E0B18285E4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20" creationId="{0D1D63D9-11C7-401D-8744-EBA64E5D5585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24" creationId="{87F0C923-86A0-11F6-F6D0-F0AC6EBC15F7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26" creationId="{6D1FB503-3450-6AC1-4203-2BED14B2513F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28" creationId="{4E52C712-92DA-A97A-3058-19A24CB2DB53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30" creationId="{05B0BD18-802A-77F4-1130-4014C0805709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32" creationId="{2631610D-A4B5-41F9-1A69-72902CCA4296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34" creationId="{1D5A7BE2-B7D0-99BA-88C2-F37C31BA6C5A}"/>
          </ac:picMkLst>
        </pc:picChg>
        <pc:picChg chg="del">
          <ac:chgData name="Kuan Cheng" userId="85f134d9dbb33a9b" providerId="LiveId" clId="{00874A00-9F0B-48F3-A106-ECAB12E842DE}" dt="2024-03-01T03:57:03.448" v="1960" actId="478"/>
          <ac:picMkLst>
            <pc:docMk/>
            <pc:sldMk cId="1210738226" sldId="317"/>
            <ac:picMk id="36" creationId="{E9AD2ED0-610C-A76C-EF9E-236C2D35DE15}"/>
          </ac:picMkLst>
        </pc:picChg>
      </pc:sldChg>
      <pc:sldChg chg="delSp modSp add mod delAnim">
        <pc:chgData name="Kuan Cheng" userId="85f134d9dbb33a9b" providerId="LiveId" clId="{00874A00-9F0B-48F3-A106-ECAB12E842DE}" dt="2024-03-01T04:08:28.571" v="2116" actId="1076"/>
        <pc:sldMkLst>
          <pc:docMk/>
          <pc:sldMk cId="278360442" sldId="318"/>
        </pc:sldMkLst>
        <pc:picChg chg="mod replST">
          <ac:chgData name="Kuan Cheng" userId="85f134d9dbb33a9b" providerId="LiveId" clId="{00874A00-9F0B-48F3-A106-ECAB12E842DE}" dt="2024-03-01T04:08:28.571" v="2116" actId="1076"/>
          <ac:picMkLst>
            <pc:docMk/>
            <pc:sldMk cId="278360442" sldId="318"/>
            <ac:picMk id="4" creationId="{25E72902-2446-7976-6998-1D904CCD4526}"/>
          </ac:picMkLst>
        </pc:picChg>
        <pc:picChg chg="del">
          <ac:chgData name="Kuan Cheng" userId="85f134d9dbb33a9b" providerId="LiveId" clId="{00874A00-9F0B-48F3-A106-ECAB12E842DE}" dt="2024-03-01T04:08:02.804" v="2083" actId="478"/>
          <ac:picMkLst>
            <pc:docMk/>
            <pc:sldMk cId="278360442" sldId="318"/>
            <ac:picMk id="5" creationId="{DB47BA7C-B637-3FE0-CB6B-42311CA877BF}"/>
          </ac:picMkLst>
        </pc:picChg>
        <pc:picChg chg="del">
          <ac:chgData name="Kuan Cheng" userId="85f134d9dbb33a9b" providerId="LiveId" clId="{00874A00-9F0B-48F3-A106-ECAB12E842DE}" dt="2024-03-01T04:08:06.047" v="2085" actId="478"/>
          <ac:picMkLst>
            <pc:docMk/>
            <pc:sldMk cId="278360442" sldId="318"/>
            <ac:picMk id="11" creationId="{C5C4E1A9-3A55-196C-20DD-786F9D1BA3A2}"/>
          </ac:picMkLst>
        </pc:picChg>
        <pc:picChg chg="mod">
          <ac:chgData name="Kuan Cheng" userId="85f134d9dbb33a9b" providerId="LiveId" clId="{00874A00-9F0B-48F3-A106-ECAB12E842DE}" dt="2024-03-01T04:08:04.610" v="2084" actId="1076"/>
          <ac:picMkLst>
            <pc:docMk/>
            <pc:sldMk cId="278360442" sldId="318"/>
            <ac:picMk id="13" creationId="{5EC514F6-6126-D0BC-37A4-6A27FDFD1104}"/>
          </ac:picMkLst>
        </pc:picChg>
      </pc:sldChg>
      <pc:sldChg chg="addSp delSp modSp add mod ord delAnim">
        <pc:chgData name="Kuan Cheng" userId="85f134d9dbb33a9b" providerId="LiveId" clId="{00874A00-9F0B-48F3-A106-ECAB12E842DE}" dt="2024-03-01T04:08:32.560" v="2120" actId="1076"/>
        <pc:sldMkLst>
          <pc:docMk/>
          <pc:sldMk cId="1361412456" sldId="319"/>
        </pc:sldMkLst>
        <pc:picChg chg="add mod">
          <ac:chgData name="Kuan Cheng" userId="85f134d9dbb33a9b" providerId="LiveId" clId="{00874A00-9F0B-48F3-A106-ECAB12E842DE}" dt="2024-03-01T04:08:32.560" v="2120" actId="1076"/>
          <ac:picMkLst>
            <pc:docMk/>
            <pc:sldMk cId="1361412456" sldId="319"/>
            <ac:picMk id="3" creationId="{FA17C39E-7520-6181-92B3-C6E442134332}"/>
          </ac:picMkLst>
        </pc:picChg>
        <pc:picChg chg="del">
          <ac:chgData name="Kuan Cheng" userId="85f134d9dbb33a9b" providerId="LiveId" clId="{00874A00-9F0B-48F3-A106-ECAB12E842DE}" dt="2024-03-01T04:08:13.432" v="2090" actId="478"/>
          <ac:picMkLst>
            <pc:docMk/>
            <pc:sldMk cId="1361412456" sldId="319"/>
            <ac:picMk id="5" creationId="{DB47BA7C-B637-3FE0-CB6B-42311CA877BF}"/>
          </ac:picMkLst>
        </pc:picChg>
        <pc:picChg chg="mod">
          <ac:chgData name="Kuan Cheng" userId="85f134d9dbb33a9b" providerId="LiveId" clId="{00874A00-9F0B-48F3-A106-ECAB12E842DE}" dt="2024-03-01T04:08:15.507" v="2091" actId="1076"/>
          <ac:picMkLst>
            <pc:docMk/>
            <pc:sldMk cId="1361412456" sldId="319"/>
            <ac:picMk id="11" creationId="{C5C4E1A9-3A55-196C-20DD-786F9D1BA3A2}"/>
          </ac:picMkLst>
        </pc:picChg>
        <pc:picChg chg="del">
          <ac:chgData name="Kuan Cheng" userId="85f134d9dbb33a9b" providerId="LiveId" clId="{00874A00-9F0B-48F3-A106-ECAB12E842DE}" dt="2024-03-01T04:08:12.894" v="2089" actId="478"/>
          <ac:picMkLst>
            <pc:docMk/>
            <pc:sldMk cId="1361412456" sldId="319"/>
            <ac:picMk id="13" creationId="{5EC514F6-6126-D0BC-37A4-6A27FDFD1104}"/>
          </ac:picMkLst>
        </pc:picChg>
      </pc:sldChg>
      <pc:sldChg chg="add">
        <pc:chgData name="Kuan Cheng" userId="85f134d9dbb33a9b" providerId="LiveId" clId="{00874A00-9F0B-48F3-A106-ECAB12E842DE}" dt="2024-03-01T04:26:36.052" v="2121"/>
        <pc:sldMkLst>
          <pc:docMk/>
          <pc:sldMk cId="2346782952" sldId="320"/>
        </pc:sldMkLst>
      </pc:sldChg>
      <pc:sldChg chg="delSp modSp new mod">
        <pc:chgData name="Kuan Cheng" userId="85f134d9dbb33a9b" providerId="LiveId" clId="{00874A00-9F0B-48F3-A106-ECAB12E842DE}" dt="2024-03-01T04:30:14.249" v="2326" actId="1076"/>
        <pc:sldMkLst>
          <pc:docMk/>
          <pc:sldMk cId="4263612289" sldId="321"/>
        </pc:sldMkLst>
        <pc:spChg chg="mod">
          <ac:chgData name="Kuan Cheng" userId="85f134d9dbb33a9b" providerId="LiveId" clId="{00874A00-9F0B-48F3-A106-ECAB12E842DE}" dt="2024-03-01T04:26:49.431" v="2148" actId="20577"/>
          <ac:spMkLst>
            <pc:docMk/>
            <pc:sldMk cId="4263612289" sldId="321"/>
            <ac:spMk id="2" creationId="{52D0EC22-E828-43BD-4C81-5E1B2BF14FF6}"/>
          </ac:spMkLst>
        </pc:spChg>
        <pc:spChg chg="mod">
          <ac:chgData name="Kuan Cheng" userId="85f134d9dbb33a9b" providerId="LiveId" clId="{00874A00-9F0B-48F3-A106-ECAB12E842DE}" dt="2024-03-01T04:30:08.559" v="2325" actId="20577"/>
          <ac:spMkLst>
            <pc:docMk/>
            <pc:sldMk cId="4263612289" sldId="321"/>
            <ac:spMk id="3" creationId="{0CCFE133-8C49-4BBC-EFFF-83D36390D095}"/>
          </ac:spMkLst>
        </pc:spChg>
        <pc:picChg chg="del mod replST">
          <ac:chgData name="Kuan Cheng" userId="85f134d9dbb33a9b" providerId="LiveId" clId="{00874A00-9F0B-48F3-A106-ECAB12E842DE}" dt="2024-03-01T04:28:14.911" v="2231" actId="478"/>
          <ac:picMkLst>
            <pc:docMk/>
            <pc:sldMk cId="4263612289" sldId="321"/>
            <ac:picMk id="5" creationId="{0A1384D8-F42A-5531-C2A2-B1A003C1EB24}"/>
          </ac:picMkLst>
        </pc:picChg>
        <pc:picChg chg="mod ord replST">
          <ac:chgData name="Kuan Cheng" userId="85f134d9dbb33a9b" providerId="LiveId" clId="{00874A00-9F0B-48F3-A106-ECAB12E842DE}" dt="2024-03-01T04:30:14.249" v="2326" actId="1076"/>
          <ac:picMkLst>
            <pc:docMk/>
            <pc:sldMk cId="4263612289" sldId="321"/>
            <ac:picMk id="7" creationId="{8682400C-F86A-96E3-144B-E54F6A0A0A32}"/>
          </ac:picMkLst>
        </pc:picChg>
        <pc:picChg chg="mod replST">
          <ac:chgData name="Kuan Cheng" userId="85f134d9dbb33a9b" providerId="LiveId" clId="{00874A00-9F0B-48F3-A106-ECAB12E842DE}" dt="2024-03-01T04:30:14.249" v="2326" actId="1076"/>
          <ac:picMkLst>
            <pc:docMk/>
            <pc:sldMk cId="4263612289" sldId="321"/>
            <ac:picMk id="9" creationId="{15955D2D-27D5-DA0A-08BB-A6C5DCD72443}"/>
          </ac:picMkLst>
        </pc:picChg>
        <pc:picChg chg="mod replST">
          <ac:chgData name="Kuan Cheng" userId="85f134d9dbb33a9b" providerId="LiveId" clId="{00874A00-9F0B-48F3-A106-ECAB12E842DE}" dt="2024-03-01T04:30:14.249" v="2326" actId="1076"/>
          <ac:picMkLst>
            <pc:docMk/>
            <pc:sldMk cId="4263612289" sldId="321"/>
            <ac:picMk id="11" creationId="{C007405C-8661-B3A7-170B-348D436D8FBA}"/>
          </ac:picMkLst>
        </pc:picChg>
      </pc:sldChg>
      <pc:sldChg chg="addSp delSp modSp new mod">
        <pc:chgData name="Kuan Cheng" userId="85f134d9dbb33a9b" providerId="LiveId" clId="{00874A00-9F0B-48F3-A106-ECAB12E842DE}" dt="2024-03-01T04:33:18.905" v="2453" actId="1076"/>
        <pc:sldMkLst>
          <pc:docMk/>
          <pc:sldMk cId="1869986161" sldId="322"/>
        </pc:sldMkLst>
        <pc:spChg chg="mod">
          <ac:chgData name="Kuan Cheng" userId="85f134d9dbb33a9b" providerId="LiveId" clId="{00874A00-9F0B-48F3-A106-ECAB12E842DE}" dt="2024-03-01T04:30:21.277" v="2339" actId="20577"/>
          <ac:spMkLst>
            <pc:docMk/>
            <pc:sldMk cId="1869986161" sldId="322"/>
            <ac:spMk id="2" creationId="{4548216C-7B1F-6264-A795-B223DAAD5E7E}"/>
          </ac:spMkLst>
        </pc:spChg>
        <pc:spChg chg="del">
          <ac:chgData name="Kuan Cheng" userId="85f134d9dbb33a9b" providerId="LiveId" clId="{00874A00-9F0B-48F3-A106-ECAB12E842DE}" dt="2024-03-01T04:30:24.208" v="2340" actId="478"/>
          <ac:spMkLst>
            <pc:docMk/>
            <pc:sldMk cId="1869986161" sldId="322"/>
            <ac:spMk id="3" creationId="{19134657-B171-31E3-089B-03E8E12AB9B5}"/>
          </ac:spMkLst>
        </pc:spChg>
        <pc:picChg chg="mod replST">
          <ac:chgData name="Kuan Cheng" userId="85f134d9dbb33a9b" providerId="LiveId" clId="{00874A00-9F0B-48F3-A106-ECAB12E842DE}" dt="2024-03-01T04:31:56.496" v="2365" actId="1076"/>
          <ac:picMkLst>
            <pc:docMk/>
            <pc:sldMk cId="1869986161" sldId="322"/>
            <ac:picMk id="5" creationId="{C1117A5A-6FCB-362E-DE3F-ECF1F14AAAF6}"/>
          </ac:picMkLst>
        </pc:picChg>
        <pc:picChg chg="mod replST">
          <ac:chgData name="Kuan Cheng" userId="85f134d9dbb33a9b" providerId="LiveId" clId="{00874A00-9F0B-48F3-A106-ECAB12E842DE}" dt="2024-03-01T04:32:25.544" v="2390" actId="1076"/>
          <ac:picMkLst>
            <pc:docMk/>
            <pc:sldMk cId="1869986161" sldId="322"/>
            <ac:picMk id="7" creationId="{8CC496DB-AF50-8579-9E42-952EF4D0A437}"/>
          </ac:picMkLst>
        </pc:picChg>
        <pc:picChg chg="add del mod">
          <ac:chgData name="Kuan Cheng" userId="85f134d9dbb33a9b" providerId="LiveId" clId="{00874A00-9F0B-48F3-A106-ECAB12E842DE}" dt="2024-03-01T04:32:45.724" v="2420" actId="478"/>
          <ac:picMkLst>
            <pc:docMk/>
            <pc:sldMk cId="1869986161" sldId="322"/>
            <ac:picMk id="8" creationId="{646EF404-D6F3-B08B-92B3-0CB413B6B040}"/>
          </ac:picMkLst>
        </pc:picChg>
        <pc:picChg chg="mod ord replST">
          <ac:chgData name="Kuan Cheng" userId="85f134d9dbb33a9b" providerId="LiveId" clId="{00874A00-9F0B-48F3-A106-ECAB12E842DE}" dt="2024-03-01T04:32:56.540" v="2428" actId="1076"/>
          <ac:picMkLst>
            <pc:docMk/>
            <pc:sldMk cId="1869986161" sldId="322"/>
            <ac:picMk id="10" creationId="{74EFCD03-B976-F558-D7DC-412E1828F024}"/>
          </ac:picMkLst>
        </pc:picChg>
        <pc:picChg chg="mod replST">
          <ac:chgData name="Kuan Cheng" userId="85f134d9dbb33a9b" providerId="LiveId" clId="{00874A00-9F0B-48F3-A106-ECAB12E842DE}" dt="2024-03-01T04:33:18.905" v="2453" actId="1076"/>
          <ac:picMkLst>
            <pc:docMk/>
            <pc:sldMk cId="1869986161" sldId="322"/>
            <ac:picMk id="12" creationId="{9AC5B1EA-0F0A-4766-D863-6D98F5BD7FEE}"/>
          </ac:picMkLst>
        </pc:picChg>
      </pc:sldChg>
      <pc:sldChg chg="modSp add mod">
        <pc:chgData name="Kuan Cheng" userId="85f134d9dbb33a9b" providerId="LiveId" clId="{00874A00-9F0B-48F3-A106-ECAB12E842DE}" dt="2024-03-01T04:34:23.632" v="2484" actId="1076"/>
        <pc:sldMkLst>
          <pc:docMk/>
          <pc:sldMk cId="3569337257" sldId="323"/>
        </pc:sldMkLst>
        <pc:picChg chg="mod replST">
          <ac:chgData name="Kuan Cheng" userId="85f134d9dbb33a9b" providerId="LiveId" clId="{00874A00-9F0B-48F3-A106-ECAB12E842DE}" dt="2024-03-01T04:34:23.632" v="2484" actId="1076"/>
          <ac:picMkLst>
            <pc:docMk/>
            <pc:sldMk cId="3569337257" sldId="323"/>
            <ac:picMk id="4" creationId="{F29D6700-0289-ACD5-C5FA-ADA62218473E}"/>
          </ac:picMkLst>
        </pc:picChg>
        <pc:picChg chg="mod">
          <ac:chgData name="Kuan Cheng" userId="85f134d9dbb33a9b" providerId="LiveId" clId="{00874A00-9F0B-48F3-A106-ECAB12E842DE}" dt="2024-03-01T04:33:47.217" v="2455" actId="1076"/>
          <ac:picMkLst>
            <pc:docMk/>
            <pc:sldMk cId="3569337257" sldId="323"/>
            <ac:picMk id="5" creationId="{C1117A5A-6FCB-362E-DE3F-ECF1F14AAAF6}"/>
          </ac:picMkLst>
        </pc:picChg>
        <pc:picChg chg="mod">
          <ac:chgData name="Kuan Cheng" userId="85f134d9dbb33a9b" providerId="LiveId" clId="{00874A00-9F0B-48F3-A106-ECAB12E842DE}" dt="2024-03-01T04:33:48.432" v="2456" actId="1076"/>
          <ac:picMkLst>
            <pc:docMk/>
            <pc:sldMk cId="3569337257" sldId="323"/>
            <ac:picMk id="7" creationId="{8CC496DB-AF50-8579-9E42-952EF4D0A437}"/>
          </ac:picMkLst>
        </pc:picChg>
        <pc:picChg chg="mod">
          <ac:chgData name="Kuan Cheng" userId="85f134d9dbb33a9b" providerId="LiveId" clId="{00874A00-9F0B-48F3-A106-ECAB12E842DE}" dt="2024-03-01T04:33:50.063" v="2457" actId="1076"/>
          <ac:picMkLst>
            <pc:docMk/>
            <pc:sldMk cId="3569337257" sldId="323"/>
            <ac:picMk id="10" creationId="{74EFCD03-B976-F558-D7DC-412E1828F024}"/>
          </ac:picMkLst>
        </pc:picChg>
        <pc:picChg chg="mod">
          <ac:chgData name="Kuan Cheng" userId="85f134d9dbb33a9b" providerId="LiveId" clId="{00874A00-9F0B-48F3-A106-ECAB12E842DE}" dt="2024-03-01T04:33:52.136" v="2458" actId="1076"/>
          <ac:picMkLst>
            <pc:docMk/>
            <pc:sldMk cId="3569337257" sldId="323"/>
            <ac:picMk id="12" creationId="{9AC5B1EA-0F0A-4766-D863-6D98F5BD7FEE}"/>
          </ac:picMkLst>
        </pc:picChg>
      </pc:sldChg>
      <pc:sldChg chg="delSp modSp new mod">
        <pc:chgData name="Kuan Cheng" userId="85f134d9dbb33a9b" providerId="LiveId" clId="{00874A00-9F0B-48F3-A106-ECAB12E842DE}" dt="2024-03-01T04:37:42.264" v="2651" actId="1076"/>
        <pc:sldMkLst>
          <pc:docMk/>
          <pc:sldMk cId="33966129" sldId="324"/>
        </pc:sldMkLst>
        <pc:spChg chg="mod">
          <ac:chgData name="Kuan Cheng" userId="85f134d9dbb33a9b" providerId="LiveId" clId="{00874A00-9F0B-48F3-A106-ECAB12E842DE}" dt="2024-03-01T04:34:58.989" v="2525" actId="20577"/>
          <ac:spMkLst>
            <pc:docMk/>
            <pc:sldMk cId="33966129" sldId="324"/>
            <ac:spMk id="2" creationId="{7C4983C9-C8AE-5652-0113-43B852228DA7}"/>
          </ac:spMkLst>
        </pc:spChg>
        <pc:spChg chg="del">
          <ac:chgData name="Kuan Cheng" userId="85f134d9dbb33a9b" providerId="LiveId" clId="{00874A00-9F0B-48F3-A106-ECAB12E842DE}" dt="2024-03-01T04:35:01.889" v="2526" actId="478"/>
          <ac:spMkLst>
            <pc:docMk/>
            <pc:sldMk cId="33966129" sldId="324"/>
            <ac:spMk id="3" creationId="{36622436-1D0D-B99E-CB62-BAB0BC7B7706}"/>
          </ac:spMkLst>
        </pc:spChg>
        <pc:picChg chg="mod replST">
          <ac:chgData name="Kuan Cheng" userId="85f134d9dbb33a9b" providerId="LiveId" clId="{00874A00-9F0B-48F3-A106-ECAB12E842DE}" dt="2024-03-01T04:35:26.448" v="2551" actId="1076"/>
          <ac:picMkLst>
            <pc:docMk/>
            <pc:sldMk cId="33966129" sldId="324"/>
            <ac:picMk id="5" creationId="{D24C18F7-A886-2E23-3D05-2F7D43E2A4A7}"/>
          </ac:picMkLst>
        </pc:picChg>
        <pc:picChg chg="mod replST">
          <ac:chgData name="Kuan Cheng" userId="85f134d9dbb33a9b" providerId="LiveId" clId="{00874A00-9F0B-48F3-A106-ECAB12E842DE}" dt="2024-03-01T04:36:11.232" v="2576" actId="1076"/>
          <ac:picMkLst>
            <pc:docMk/>
            <pc:sldMk cId="33966129" sldId="324"/>
            <ac:picMk id="7" creationId="{73E36981-3F64-D233-4287-6F6407E81229}"/>
          </ac:picMkLst>
        </pc:picChg>
        <pc:picChg chg="mod replST">
          <ac:chgData name="Kuan Cheng" userId="85f134d9dbb33a9b" providerId="LiveId" clId="{00874A00-9F0B-48F3-A106-ECAB12E842DE}" dt="2024-03-01T04:36:46.776" v="2601" actId="1076"/>
          <ac:picMkLst>
            <pc:docMk/>
            <pc:sldMk cId="33966129" sldId="324"/>
            <ac:picMk id="9" creationId="{1A8A5B76-5473-2B46-4D46-0D7A1DC82922}"/>
          </ac:picMkLst>
        </pc:picChg>
        <pc:picChg chg="mod replST">
          <ac:chgData name="Kuan Cheng" userId="85f134d9dbb33a9b" providerId="LiveId" clId="{00874A00-9F0B-48F3-A106-ECAB12E842DE}" dt="2024-03-01T04:37:10.554" v="2626" actId="1076"/>
          <ac:picMkLst>
            <pc:docMk/>
            <pc:sldMk cId="33966129" sldId="324"/>
            <ac:picMk id="11" creationId="{CD19A614-D796-58F5-CE8A-465039F09319}"/>
          </ac:picMkLst>
        </pc:picChg>
        <pc:picChg chg="mod replST">
          <ac:chgData name="Kuan Cheng" userId="85f134d9dbb33a9b" providerId="LiveId" clId="{00874A00-9F0B-48F3-A106-ECAB12E842DE}" dt="2024-03-01T04:37:42.264" v="2651" actId="1076"/>
          <ac:picMkLst>
            <pc:docMk/>
            <pc:sldMk cId="33966129" sldId="324"/>
            <ac:picMk id="13" creationId="{BC177F03-33A9-B033-1791-8F23EE58C1EE}"/>
          </ac:picMkLst>
        </pc:picChg>
      </pc:sldChg>
    </pc:docChg>
  </pc:docChgLst>
  <pc:docChgLst>
    <pc:chgData userId="85f134d9dbb33a9b" providerId="LiveId" clId="{DA166C15-E157-474A-A16E-59D2CD2EBAC0}"/>
    <pc:docChg chg="undo custSel addSld delSld modSld sldOrd">
      <pc:chgData name="" userId="85f134d9dbb33a9b" providerId="LiveId" clId="{DA166C15-E157-474A-A16E-59D2CD2EBAC0}" dt="2024-02-29T13:15:03.570" v="160"/>
      <pc:docMkLst>
        <pc:docMk/>
      </pc:docMkLst>
      <pc:sldChg chg="del">
        <pc:chgData name="" userId="85f134d9dbb33a9b" providerId="LiveId" clId="{DA166C15-E157-474A-A16E-59D2CD2EBAC0}" dt="2024-02-29T11:37:10.063" v="18" actId="2696"/>
        <pc:sldMkLst>
          <pc:docMk/>
          <pc:sldMk cId="1897393454" sldId="257"/>
        </pc:sldMkLst>
      </pc:sldChg>
      <pc:sldChg chg="modSp">
        <pc:chgData name="" userId="85f134d9dbb33a9b" providerId="LiveId" clId="{DA166C15-E157-474A-A16E-59D2CD2EBAC0}" dt="2024-02-29T11:37:02.752" v="17" actId="20577"/>
        <pc:sldMkLst>
          <pc:docMk/>
          <pc:sldMk cId="3939075975" sldId="282"/>
        </pc:sldMkLst>
        <pc:spChg chg="mod">
          <ac:chgData name="" userId="85f134d9dbb33a9b" providerId="LiveId" clId="{DA166C15-E157-474A-A16E-59D2CD2EBAC0}" dt="2024-02-29T11:37:02.752" v="17" actId="20577"/>
          <ac:spMkLst>
            <pc:docMk/>
            <pc:sldMk cId="3939075975" sldId="282"/>
            <ac:spMk id="4" creationId="{EC063B53-CDD9-4749-8BAF-9FB2F3BECADB}"/>
          </ac:spMkLst>
        </pc:spChg>
      </pc:sldChg>
      <pc:sldChg chg="del">
        <pc:chgData name="" userId="85f134d9dbb33a9b" providerId="LiveId" clId="{DA166C15-E157-474A-A16E-59D2CD2EBAC0}" dt="2024-02-29T11:37:31.900" v="20" actId="2696"/>
        <pc:sldMkLst>
          <pc:docMk/>
          <pc:sldMk cId="2666208734" sldId="284"/>
        </pc:sldMkLst>
      </pc:sldChg>
      <pc:sldChg chg="del">
        <pc:chgData name="" userId="85f134d9dbb33a9b" providerId="LiveId" clId="{DA166C15-E157-474A-A16E-59D2CD2EBAC0}" dt="2024-02-29T11:37:29.578" v="19" actId="2696"/>
        <pc:sldMkLst>
          <pc:docMk/>
          <pc:sldMk cId="257183873" sldId="285"/>
        </pc:sldMkLst>
      </pc:sldChg>
      <pc:sldChg chg="del">
        <pc:chgData name="" userId="85f134d9dbb33a9b" providerId="LiveId" clId="{DA166C15-E157-474A-A16E-59D2CD2EBAC0}" dt="2024-02-29T11:37:51.215" v="21" actId="2696"/>
        <pc:sldMkLst>
          <pc:docMk/>
          <pc:sldMk cId="4123297011" sldId="287"/>
        </pc:sldMkLst>
      </pc:sldChg>
      <pc:sldChg chg="del">
        <pc:chgData name="" userId="85f134d9dbb33a9b" providerId="LiveId" clId="{DA166C15-E157-474A-A16E-59D2CD2EBAC0}" dt="2024-02-29T11:37:52.552" v="22" actId="2696"/>
        <pc:sldMkLst>
          <pc:docMk/>
          <pc:sldMk cId="3446944222" sldId="288"/>
        </pc:sldMkLst>
      </pc:sldChg>
      <pc:sldChg chg="del">
        <pc:chgData name="" userId="85f134d9dbb33a9b" providerId="LiveId" clId="{DA166C15-E157-474A-A16E-59D2CD2EBAC0}" dt="2024-02-29T11:37:53.553" v="23" actId="2696"/>
        <pc:sldMkLst>
          <pc:docMk/>
          <pc:sldMk cId="3390866987" sldId="289"/>
        </pc:sldMkLst>
      </pc:sldChg>
      <pc:sldChg chg="del">
        <pc:chgData name="" userId="85f134d9dbb33a9b" providerId="LiveId" clId="{DA166C15-E157-474A-A16E-59D2CD2EBAC0}" dt="2024-02-29T11:37:54.448" v="24" actId="2696"/>
        <pc:sldMkLst>
          <pc:docMk/>
          <pc:sldMk cId="975051555" sldId="291"/>
        </pc:sldMkLst>
      </pc:sldChg>
      <pc:sldChg chg="del">
        <pc:chgData name="" userId="85f134d9dbb33a9b" providerId="LiveId" clId="{DA166C15-E157-474A-A16E-59D2CD2EBAC0}" dt="2024-02-29T11:37:55.186" v="25" actId="2696"/>
        <pc:sldMkLst>
          <pc:docMk/>
          <pc:sldMk cId="548221384" sldId="292"/>
        </pc:sldMkLst>
      </pc:sldChg>
      <pc:sldChg chg="del">
        <pc:chgData name="" userId="85f134d9dbb33a9b" providerId="LiveId" clId="{DA166C15-E157-474A-A16E-59D2CD2EBAC0}" dt="2024-02-29T11:37:56.988" v="26" actId="2696"/>
        <pc:sldMkLst>
          <pc:docMk/>
          <pc:sldMk cId="2380546531" sldId="293"/>
        </pc:sldMkLst>
      </pc:sldChg>
      <pc:sldChg chg="ord">
        <pc:chgData name="" userId="85f134d9dbb33a9b" providerId="LiveId" clId="{DA166C15-E157-474A-A16E-59D2CD2EBAC0}" dt="2024-02-29T11:38:00.064" v="27"/>
        <pc:sldMkLst>
          <pc:docMk/>
          <pc:sldMk cId="3338669343" sldId="294"/>
        </pc:sldMkLst>
      </pc:sldChg>
      <pc:sldChg chg="del">
        <pc:chgData name="" userId="85f134d9dbb33a9b" providerId="LiveId" clId="{DA166C15-E157-474A-A16E-59D2CD2EBAC0}" dt="2024-02-29T11:38:11.316" v="28" actId="2696"/>
        <pc:sldMkLst>
          <pc:docMk/>
          <pc:sldMk cId="332569065" sldId="295"/>
        </pc:sldMkLst>
      </pc:sldChg>
      <pc:sldChg chg="del">
        <pc:chgData name="" userId="85f134d9dbb33a9b" providerId="LiveId" clId="{DA166C15-E157-474A-A16E-59D2CD2EBAC0}" dt="2024-02-29T11:38:13.223" v="29" actId="2696"/>
        <pc:sldMkLst>
          <pc:docMk/>
          <pc:sldMk cId="3837030502" sldId="296"/>
        </pc:sldMkLst>
      </pc:sldChg>
      <pc:sldChg chg="add del ord">
        <pc:chgData name="" userId="85f134d9dbb33a9b" providerId="LiveId" clId="{DA166C15-E157-474A-A16E-59D2CD2EBAC0}" dt="2024-02-29T13:14:16.200" v="123"/>
        <pc:sldMkLst>
          <pc:docMk/>
          <pc:sldMk cId="1058802688" sldId="297"/>
        </pc:sldMkLst>
      </pc:sldChg>
      <pc:sldChg chg="del">
        <pc:chgData name="" userId="85f134d9dbb33a9b" providerId="LiveId" clId="{DA166C15-E157-474A-A16E-59D2CD2EBAC0}" dt="2024-02-29T11:38:14.651" v="30" actId="2696"/>
        <pc:sldMkLst>
          <pc:docMk/>
          <pc:sldMk cId="3573610996" sldId="298"/>
        </pc:sldMkLst>
      </pc:sldChg>
      <pc:sldChg chg="delSp modSp ord">
        <pc:chgData name="" userId="85f134d9dbb33a9b" providerId="LiveId" clId="{DA166C15-E157-474A-A16E-59D2CD2EBAC0}" dt="2024-02-29T13:12:56.249" v="121" actId="478"/>
        <pc:sldMkLst>
          <pc:docMk/>
          <pc:sldMk cId="2067355204" sldId="304"/>
        </pc:sldMkLst>
        <pc:picChg chg="del mod ord">
          <ac:chgData name="" userId="85f134d9dbb33a9b" providerId="LiveId" clId="{DA166C15-E157-474A-A16E-59D2CD2EBAC0}" dt="2024-02-29T13:11:47.509" v="80" actId="478"/>
          <ac:picMkLst>
            <pc:docMk/>
            <pc:sldMk cId="2067355204" sldId="304"/>
            <ac:picMk id="4" creationId="{C918A94D-1C79-434B-BBDC-5445F09B0A2E}"/>
          </ac:picMkLst>
        </pc:picChg>
        <pc:picChg chg="del mod ord">
          <ac:chgData name="" userId="85f134d9dbb33a9b" providerId="LiveId" clId="{DA166C15-E157-474A-A16E-59D2CD2EBAC0}" dt="2024-02-29T13:12:36.157" v="92" actId="478"/>
          <ac:picMkLst>
            <pc:docMk/>
            <pc:sldMk cId="2067355204" sldId="304"/>
            <ac:picMk id="6" creationId="{A3AE21D0-709A-40C6-B2B0-5FFB5F81CE7F}"/>
          </ac:picMkLst>
        </pc:picChg>
        <pc:picChg chg="del mod">
          <ac:chgData name="" userId="85f134d9dbb33a9b" providerId="LiveId" clId="{DA166C15-E157-474A-A16E-59D2CD2EBAC0}" dt="2024-02-29T13:11:28.056" v="64" actId="478"/>
          <ac:picMkLst>
            <pc:docMk/>
            <pc:sldMk cId="2067355204" sldId="304"/>
            <ac:picMk id="7" creationId="{06450ED1-EC71-4087-A137-FA4FA9B92840}"/>
          </ac:picMkLst>
        </pc:picChg>
        <pc:picChg chg="mod ord">
          <ac:chgData name="" userId="85f134d9dbb33a9b" providerId="LiveId" clId="{DA166C15-E157-474A-A16E-59D2CD2EBAC0}" dt="2024-02-29T13:11:47.509" v="79" actId="108"/>
          <ac:picMkLst>
            <pc:docMk/>
            <pc:sldMk cId="2067355204" sldId="304"/>
            <ac:picMk id="9" creationId="{3AA6CADE-5373-4A2F-A8EA-74F25AE8845B}"/>
          </ac:picMkLst>
        </pc:picChg>
        <pc:picChg chg="mod">
          <ac:chgData name="" userId="85f134d9dbb33a9b" providerId="LiveId" clId="{DA166C15-E157-474A-A16E-59D2CD2EBAC0}" dt="2024-02-29T13:12:40.856" v="93" actId="1076"/>
          <ac:picMkLst>
            <pc:docMk/>
            <pc:sldMk cId="2067355204" sldId="304"/>
            <ac:picMk id="10" creationId="{8359273F-9287-49F4-AE5D-2D19C1314B74}"/>
          </ac:picMkLst>
        </pc:picChg>
        <pc:picChg chg="del mod">
          <ac:chgData name="" userId="85f134d9dbb33a9b" providerId="LiveId" clId="{DA166C15-E157-474A-A16E-59D2CD2EBAC0}" dt="2024-02-29T13:12:48.669" v="108" actId="478"/>
          <ac:picMkLst>
            <pc:docMk/>
            <pc:sldMk cId="2067355204" sldId="304"/>
            <ac:picMk id="11" creationId="{A429B107-AB38-4986-B67A-D9D83D5423CA}"/>
          </ac:picMkLst>
        </pc:picChg>
        <pc:picChg chg="mod ord">
          <ac:chgData name="" userId="85f134d9dbb33a9b" providerId="LiveId" clId="{DA166C15-E157-474A-A16E-59D2CD2EBAC0}" dt="2024-02-29T13:12:36.157" v="91" actId="108"/>
          <ac:picMkLst>
            <pc:docMk/>
            <pc:sldMk cId="2067355204" sldId="304"/>
            <ac:picMk id="13" creationId="{A21A6C0A-1858-41BF-80A4-6E29EAA120F2}"/>
          </ac:picMkLst>
        </pc:picChg>
        <pc:picChg chg="del mod">
          <ac:chgData name="" userId="85f134d9dbb33a9b" providerId="LiveId" clId="{DA166C15-E157-474A-A16E-59D2CD2EBAC0}" dt="2024-02-29T13:12:56.249" v="121" actId="478"/>
          <ac:picMkLst>
            <pc:docMk/>
            <pc:sldMk cId="2067355204" sldId="304"/>
            <ac:picMk id="14" creationId="{75A58985-F2E0-4D98-A754-D119B025C20A}"/>
          </ac:picMkLst>
        </pc:picChg>
        <pc:picChg chg="del mod">
          <ac:chgData name="" userId="85f134d9dbb33a9b" providerId="LiveId" clId="{DA166C15-E157-474A-A16E-59D2CD2EBAC0}" dt="2024-02-29T13:00:19.494" v="52" actId="478"/>
          <ac:picMkLst>
            <pc:docMk/>
            <pc:sldMk cId="2067355204" sldId="304"/>
            <ac:picMk id="15" creationId="{0422E9D7-6675-4191-9EF4-220212512BB5}"/>
          </ac:picMkLst>
        </pc:picChg>
        <pc:picChg chg="mod ord">
          <ac:chgData name="" userId="85f134d9dbb33a9b" providerId="LiveId" clId="{DA166C15-E157-474A-A16E-59D2CD2EBAC0}" dt="2024-02-29T13:12:48.669" v="107" actId="108"/>
          <ac:picMkLst>
            <pc:docMk/>
            <pc:sldMk cId="2067355204" sldId="304"/>
            <ac:picMk id="17" creationId="{9C000364-A5A8-4538-AEC5-F0BB01968212}"/>
          </ac:picMkLst>
        </pc:picChg>
        <pc:picChg chg="mod ord">
          <ac:chgData name="" userId="85f134d9dbb33a9b" providerId="LiveId" clId="{DA166C15-E157-474A-A16E-59D2CD2EBAC0}" dt="2024-02-29T13:12:56.249" v="120" actId="108"/>
          <ac:picMkLst>
            <pc:docMk/>
            <pc:sldMk cId="2067355204" sldId="304"/>
            <ac:picMk id="19" creationId="{6ACDF08C-8ECF-47AF-BB0A-D7597751B2F1}"/>
          </ac:picMkLst>
        </pc:picChg>
      </pc:sldChg>
      <pc:sldChg chg="ord">
        <pc:chgData name="" userId="85f134d9dbb33a9b" providerId="LiveId" clId="{DA166C15-E157-474A-A16E-59D2CD2EBAC0}" dt="2024-02-29T12:59:35.218" v="35"/>
        <pc:sldMkLst>
          <pc:docMk/>
          <pc:sldMk cId="3769260625" sldId="305"/>
        </pc:sldMkLst>
      </pc:sldChg>
      <pc:sldChg chg="modSp ord">
        <pc:chgData name="" userId="85f134d9dbb33a9b" providerId="LiveId" clId="{DA166C15-E157-474A-A16E-59D2CD2EBAC0}" dt="2024-02-29T13:14:41.265" v="126" actId="122"/>
        <pc:sldMkLst>
          <pc:docMk/>
          <pc:sldMk cId="4085679953" sldId="306"/>
        </pc:sldMkLst>
        <pc:spChg chg="mod">
          <ac:chgData name="" userId="85f134d9dbb33a9b" providerId="LiveId" clId="{DA166C15-E157-474A-A16E-59D2CD2EBAC0}" dt="2024-02-29T13:14:41.265" v="126" actId="122"/>
          <ac:spMkLst>
            <pc:docMk/>
            <pc:sldMk cId="4085679953" sldId="306"/>
            <ac:spMk id="4" creationId="{EC063B53-CDD9-4749-8BAF-9FB2F3BECADB}"/>
          </ac:spMkLst>
        </pc:spChg>
      </pc:sldChg>
      <pc:sldChg chg="modSp add">
        <pc:chgData name="" userId="85f134d9dbb33a9b" providerId="LiveId" clId="{DA166C15-E157-474A-A16E-59D2CD2EBAC0}" dt="2024-02-29T13:14:59.044" v="159" actId="20577"/>
        <pc:sldMkLst>
          <pc:docMk/>
          <pc:sldMk cId="1290613629" sldId="307"/>
        </pc:sldMkLst>
        <pc:spChg chg="mod">
          <ac:chgData name="" userId="85f134d9dbb33a9b" providerId="LiveId" clId="{DA166C15-E157-474A-A16E-59D2CD2EBAC0}" dt="2024-02-29T13:14:59.044" v="159" actId="20577"/>
          <ac:spMkLst>
            <pc:docMk/>
            <pc:sldMk cId="1290613629" sldId="307"/>
            <ac:spMk id="4" creationId="{EC063B53-CDD9-4749-8BAF-9FB2F3BECADB}"/>
          </ac:spMkLst>
        </pc:spChg>
      </pc:sldChg>
      <pc:sldChg chg="add">
        <pc:chgData name="" userId="85f134d9dbb33a9b" providerId="LiveId" clId="{DA166C15-E157-474A-A16E-59D2CD2EBAC0}" dt="2024-02-29T13:15:03.570" v="160"/>
        <pc:sldMkLst>
          <pc:docMk/>
          <pc:sldMk cId="2488237925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8D41-6742-478F-985F-D54603F5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70F5B-67D3-4CE4-B1F3-52566CFF9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E75B9-853F-43C4-89A4-3B6594E7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C7D6-F9FB-44CE-901A-36A55C50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E1140-18F9-4DBA-AFD2-C849CA4A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5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A440-36C6-40D2-8FEC-B8413DF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A7118-CF86-4BC0-B2B3-18A875BB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1D902-42FA-4F1F-9724-77CDB67B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832E5-E618-4104-A8A1-50CE2751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894B0-A925-4DA8-B67E-0EF23F24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8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8D58FF-8129-402C-BAF5-65A130C24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9713D-1D96-42AE-82A4-EA05265D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E5E3F-EEFA-45DC-B444-6269DBE5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9682-F41F-4614-94C7-9DD591E6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68854-7746-4812-98F9-B946655A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92F82-9420-4C7F-B4FC-8BF98B90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A8B66-287C-4445-8017-D46A22ED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41D81-268D-409D-9A71-B214D3CF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0DC06-B67D-42B6-99D0-BD14A233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B64A9-F1B0-4F31-B5F7-D974FFC6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4412-5819-45B8-8FE1-BE87EE05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2E4A6-6D9E-4EE2-9140-A2FF3B8E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F2932-6732-4134-BCB8-ADA0BC6E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56196-2B66-4C7E-9ECD-4C2A6349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AA0B1-FABC-49F4-A26B-1C11295B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E3B4-84AC-494E-B3CA-D401AA02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10AF8-9059-4D5D-AB7E-69E97919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6A45D-5D57-49AD-8A79-A55E24AE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F93BC-3DF2-4646-AF29-DE18DEA6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2B3FD-F37A-4147-8DF8-44B75903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52AA3-A6AB-4C62-A2DA-7A962E34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7A8BF-FA05-4B5C-98D7-ACAC568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034F8-F5E4-4740-93A3-5446EEF15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A43DE-6438-4003-A2C4-23A091E5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4F6C5-3CE0-4606-8807-AC7B869AB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61BCC1-1ED4-47D0-AD36-C0EC5B45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537528-E1E8-4F23-8E21-8536CBD9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70C5F-0561-4409-A0FE-84994E5E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53CB6-9719-4300-8D3E-8B9AE321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5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428F-2B15-44F1-95CF-6C7B7C0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1C90E6-9EDA-4DCE-B5E1-A11915A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B697A-89CA-4541-B8DA-0F565AC9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BDC007-6E83-4591-A7E9-F648F1DD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6D64F6-2780-4226-BF01-C3396841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25C97-5D1A-4859-BBCF-CF1159F8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B6E0F-F799-4A35-909B-A9D0EE9A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5A51F-E626-4439-B7F0-A0BF5DE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EA7B-4483-4077-9191-6E3F12C6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1CC46-6A55-44DE-BF27-77B76B35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2729A-A630-4742-B2FF-30A679CD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CB2C1-90E5-4347-BB80-E9D17D8E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5380D-6313-4155-8912-6904EC22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0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704C1-AE31-47D5-BAD8-A1898EEA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F1F77-D757-4A57-9B25-0218895A0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CD1FE-FCB5-4346-BC08-99512D81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6DFCE-C937-410E-80D4-A396EA97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96A28-60EA-4D5B-80A1-E5759A40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A68EF-BD40-47A0-A08F-4AAF945A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0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3ADD36-663B-4994-A59C-3CC80DA8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4CE3D-4CEE-4E31-A07B-33AE73B3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6143B-3536-448A-8418-1540D463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EA5E-E55D-444B-BC3A-7C0B828743A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953D3-82DF-46F0-9FA9-40ED2233D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F80A8-2D8A-49D9-AC6F-DBD1926B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F1CF-7A6F-42E2-AF6E-65110365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2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6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4.png"/><Relationship Id="rId5" Type="http://schemas.openxmlformats.org/officeDocument/2006/relationships/tags" Target="../tags/tag32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tags" Target="../tags/tag31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7.xml"/><Relationship Id="rId7" Type="http://schemas.openxmlformats.org/officeDocument/2006/relationships/image" Target="../media/image2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5" Type="http://schemas.openxmlformats.org/officeDocument/2006/relationships/tags" Target="../tags/tag39.xml"/><Relationship Id="rId10" Type="http://schemas.openxmlformats.org/officeDocument/2006/relationships/image" Target="../media/image32.png"/><Relationship Id="rId4" Type="http://schemas.openxmlformats.org/officeDocument/2006/relationships/tags" Target="../tags/tag38.xml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3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7.xml"/><Relationship Id="rId7" Type="http://schemas.openxmlformats.org/officeDocument/2006/relationships/image" Target="../media/image4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9.png"/><Relationship Id="rId5" Type="http://schemas.openxmlformats.org/officeDocument/2006/relationships/tags" Target="../tags/tag10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tags" Target="../tags/tag9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0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14.xml"/><Relationship Id="rId16" Type="http://schemas.openxmlformats.org/officeDocument/2006/relationships/image" Target="../media/image13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8.png"/><Relationship Id="rId5" Type="http://schemas.openxmlformats.org/officeDocument/2006/relationships/tags" Target="../tags/tag17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Context Free Languages and Pushdown Automata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723C2-B5DE-4C09-92A1-A9C0D091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Pushdown Automata (PDA)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E4EC0-19AC-45ED-8041-0EE70D86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generalization of NFA by introducing an extra storage equipment: a stack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AF804D-B0E4-441F-8563-E104A439C2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61" y="3280664"/>
            <a:ext cx="9162057" cy="54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2E768A-AEF6-4CC6-B3A0-ACF7ABEFE0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4323080"/>
            <a:ext cx="2507581" cy="2497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1E110D-D027-4119-9A4C-12B27D06B7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616" y="4323080"/>
            <a:ext cx="2810972" cy="2514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73C6943-979C-4303-A51C-E8A9031E5AB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520" y="4321404"/>
            <a:ext cx="2779124" cy="2514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947FBA-65DB-4B34-9156-C4AC96408D8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5003893"/>
            <a:ext cx="6632686" cy="2765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8E62ED6-1ECF-4FC3-803A-C45FD00F5CD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5603000"/>
            <a:ext cx="2884724" cy="2514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DC80E67-62B3-41D6-B319-E0D48ABE56F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6210002"/>
            <a:ext cx="3898819" cy="2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9CE2-7840-B34D-DEA3-7B956869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of a PDA</a:t>
            </a:r>
            <a:endParaRPr lang="zh-CN" altLang="en-US" dirty="0"/>
          </a:p>
        </p:txBody>
      </p:sp>
      <p:pic>
        <p:nvPicPr>
          <p:cNvPr id="6" name="图片 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pushdown automata $M = (Q, \Sigma, \Gamma, \delta, q_0, F)$ computes as follows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3670F2EC-3A2C-6DAF-3742-F71B1302EB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5" y="1589515"/>
            <a:ext cx="7802666" cy="279924"/>
          </a:xfrm>
          <a:prstGeom prst="rect">
            <a:avLst/>
          </a:prstGeom>
        </p:spPr>
      </p:pic>
      <p:pic>
        <p:nvPicPr>
          <p:cNvPr id="12" name="图片 11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It accepts a string $w$ if $w$ can be written as $w_1 w_2 \dots w_m$ where $ w_i\in \Sigma_\eps$, and there exists sequences of states $s_1, s_2, \dots, s_m$ and strings $t_1, t_2, \dots, t_m$ s.t.&#10;&#10;&#10;\end{document}&#10;" title="IguanaTex Bitmap Display">
            <a:extLst>
              <a:ext uri="{FF2B5EF4-FFF2-40B4-BE49-F238E27FC236}">
                <a16:creationId xmlns:a16="http://schemas.microsoft.com/office/drawing/2014/main" id="{828413B6-EA63-09AB-2F01-5E95B5307C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7876"/>
            <a:ext cx="9587809" cy="584990"/>
          </a:xfrm>
          <a:prstGeom prst="rect">
            <a:avLst/>
          </a:prstGeom>
        </p:spPr>
      </p:pic>
      <p:pic>
        <p:nvPicPr>
          <p:cNvPr id="16" name="图片 1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\quad $s_0 = q_0$ and $t_0 = \eps$&#10;&#10;&#10;\end{document}&#10;" title="IguanaTex Bitmap Display">
            <a:extLst>
              <a:ext uri="{FF2B5EF4-FFF2-40B4-BE49-F238E27FC236}">
                <a16:creationId xmlns:a16="http://schemas.microsoft.com/office/drawing/2014/main" id="{B85BA5FF-5C53-6A10-A801-D4F4ABD1A7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00" y="3450263"/>
            <a:ext cx="2661790" cy="243048"/>
          </a:xfrm>
          <a:prstGeom prst="rect">
            <a:avLst/>
          </a:prstGeom>
        </p:spPr>
      </p:pic>
      <p:pic>
        <p:nvPicPr>
          <p:cNvPr id="35" name="图片 3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2. \quad For $i = 0, 1, \dots, m-1$, we have &#10;$$(s_{i+1}, b) \in \delta(s_i, w_{i+1}, a),$$&#10;&#10;\quad where $t_i = a r$ and $t_{i+1} = br$ for some $a, b \in \Gamma_{\eps}$ and $r\in \Gamma^*$&#10;&#10;&#10;\end{document}&#10;" title="IguanaTex Bitmap Display">
            <a:extLst>
              <a:ext uri="{FF2B5EF4-FFF2-40B4-BE49-F238E27FC236}">
                <a16:creationId xmlns:a16="http://schemas.microsoft.com/office/drawing/2014/main" id="{86F44892-003F-F5D2-13CA-3B481153AB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02" y="4140705"/>
            <a:ext cx="6922669" cy="1478402"/>
          </a:xfrm>
          <a:prstGeom prst="rect">
            <a:avLst/>
          </a:prstGeom>
        </p:spPr>
      </p:pic>
      <p:pic>
        <p:nvPicPr>
          <p:cNvPr id="31" name="图片 30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\quad $s_m \in F$.&#10;&#10;&#10;\end{document}&#10;" title="IguanaTex Bitmap Display">
            <a:extLst>
              <a:ext uri="{FF2B5EF4-FFF2-40B4-BE49-F238E27FC236}">
                <a16:creationId xmlns:a16="http://schemas.microsoft.com/office/drawing/2014/main" id="{0843A3FC-6FCC-3E54-483E-9C126A97187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00" y="5992921"/>
            <a:ext cx="1513600" cy="2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100E2-A5A6-6D62-2022-C64C9BAB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pic>
        <p:nvPicPr>
          <p:cNvPr id="7" name="图片 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sign a PDA for the following languages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163A245F-B0DB-5233-26C6-C1B9C3A1FA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91" y="2048387"/>
            <a:ext cx="4943086" cy="251428"/>
          </a:xfrm>
          <a:prstGeom prst="rect">
            <a:avLst/>
          </a:prstGeom>
        </p:spPr>
      </p:pic>
      <p:pic>
        <p:nvPicPr>
          <p:cNvPr id="13" name="图片 1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\quad $\{0^n 1^n \mid n\in \mathbb{N}^+\}$&#10;&#10;&#10;\end{document}&#10;" title="IguanaTex Bitmap Display">
            <a:extLst>
              <a:ext uri="{FF2B5EF4-FFF2-40B4-BE49-F238E27FC236}">
                <a16:creationId xmlns:a16="http://schemas.microsoft.com/office/drawing/2014/main" id="{A9948BDD-2C69-6C50-DD72-AEC7CF19A8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10" y="3002116"/>
            <a:ext cx="2420419" cy="291657"/>
          </a:xfrm>
          <a:prstGeom prst="rect">
            <a:avLst/>
          </a:prstGeom>
        </p:spPr>
      </p:pic>
      <p:pic>
        <p:nvPicPr>
          <p:cNvPr id="17" name="图片 1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2.\quad $\{ww^{\mathcal{R}} \mid w \in \{0, 1\}^*\}$&#10;&#10;&#10;\end{document}&#10;" title="IguanaTex Bitmap Display">
            <a:extLst>
              <a:ext uri="{FF2B5EF4-FFF2-40B4-BE49-F238E27FC236}">
                <a16:creationId xmlns:a16="http://schemas.microsoft.com/office/drawing/2014/main" id="{84DDB19C-F068-F54F-C92E-ABAD05C301A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10" y="3844378"/>
            <a:ext cx="2943391" cy="3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3366018" y="2505670"/>
            <a:ext cx="5459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Grammar vs PDA?</a:t>
            </a:r>
          </a:p>
        </p:txBody>
      </p:sp>
    </p:spTree>
    <p:extLst>
      <p:ext uri="{BB962C8B-B14F-4D97-AF65-F5344CB8AC3E}">
        <p14:creationId xmlns:p14="http://schemas.microsoft.com/office/powerpoint/2010/main" val="56178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E0F2A-6621-C0AE-1610-90DAA2A9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Grammar to PDA?</a:t>
            </a:r>
            <a:endParaRPr lang="zh-CN" altLang="en-US" dirty="0"/>
          </a:p>
        </p:txBody>
      </p:sp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a language is context-free, then some PDA can recognize it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9B681B28-21B7-CCE6-94E5-213AC6E7FC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47" y="2117213"/>
            <a:ext cx="8233447" cy="2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E0F2A-6621-C0AE-1610-90DAA2A9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PDA to Grammar?</a:t>
            </a:r>
            <a:endParaRPr lang="zh-CN" altLang="en-US" dirty="0"/>
          </a:p>
        </p:txBody>
      </p:sp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a language is recognized by a PDA, then it is context-free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412D9857-66E0-5DB4-D195-DF1FE8EE96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46" y="2117213"/>
            <a:ext cx="8049067" cy="2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0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3366018" y="2505670"/>
            <a:ext cx="5459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Boundary of CFL?</a:t>
            </a:r>
          </a:p>
        </p:txBody>
      </p:sp>
    </p:spTree>
    <p:extLst>
      <p:ext uri="{BB962C8B-B14F-4D97-AF65-F5344CB8AC3E}">
        <p14:creationId xmlns:p14="http://schemas.microsoft.com/office/powerpoint/2010/main" val="160513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216C-7B1F-6264-A795-B223DAAD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Pumping Lemma for CFLs</a:t>
            </a:r>
            <a:endParaRPr lang="zh-CN" altLang="en-US" dirty="0"/>
          </a:p>
        </p:txBody>
      </p:sp>
      <p:pic>
        <p:nvPicPr>
          <p:cNvPr id="6" name="图片 5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$A$ is a CFL, then $\exists$ a number $p$ where if $s$ is in $A$ with length $\ge p$, then $s$ can be cutted into 5 pieces $s  = uvxyz$ s.t.&#10;&#10;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3D221290-97DA-22DA-4AA6-E3872934CE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55" y="1742147"/>
            <a:ext cx="9116799" cy="593372"/>
          </a:xfrm>
          <a:prstGeom prst="rect">
            <a:avLst/>
          </a:prstGeom>
        </p:spPr>
      </p:pic>
      <p:pic>
        <p:nvPicPr>
          <p:cNvPr id="9" name="图片 8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1.\: for each $i\ge 0$, $uv^i x y^i z \in A$&#10; &#10;&#10;\end{document}&#10;" title="IguanaTex Bitmap Display">
            <a:extLst>
              <a:ext uri="{FF2B5EF4-FFF2-40B4-BE49-F238E27FC236}">
                <a16:creationId xmlns:a16="http://schemas.microsoft.com/office/drawing/2014/main" id="{06C4447A-8245-6364-AC45-8F0F9C71CF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56" y="2961250"/>
            <a:ext cx="3523353" cy="286628"/>
          </a:xfrm>
          <a:prstGeom prst="rect">
            <a:avLst/>
          </a:prstGeom>
        </p:spPr>
      </p:pic>
      <p:pic>
        <p:nvPicPr>
          <p:cNvPr id="13" name="图片 1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2.\:  $|vy| &gt; 0$&#10; &#10;&#10;\end{document}&#10;" title="IguanaTex Bitmap Display">
            <a:extLst>
              <a:ext uri="{FF2B5EF4-FFF2-40B4-BE49-F238E27FC236}">
                <a16:creationId xmlns:a16="http://schemas.microsoft.com/office/drawing/2014/main" id="{F1A98ABF-50CB-D975-4E86-0679C003DF3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56" y="3733648"/>
            <a:ext cx="1295695" cy="279923"/>
          </a:xfrm>
          <a:prstGeom prst="rect">
            <a:avLst/>
          </a:prstGeom>
        </p:spPr>
      </p:pic>
      <p:pic>
        <p:nvPicPr>
          <p:cNvPr id="15" name="图片 1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3.\: $|vxy| \le p$&#10;&#10;&#10;\end{document}&#10;" title="IguanaTex Bitmap Display">
            <a:extLst>
              <a:ext uri="{FF2B5EF4-FFF2-40B4-BE49-F238E27FC236}">
                <a16:creationId xmlns:a16="http://schemas.microsoft.com/office/drawing/2014/main" id="{EFA7164A-2643-90B7-E3D2-14828301188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57" y="4499339"/>
            <a:ext cx="1458285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3366018" y="2136338"/>
            <a:ext cx="54599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More Powerful Languages?</a:t>
            </a:r>
          </a:p>
        </p:txBody>
      </p:sp>
    </p:spTree>
    <p:extLst>
      <p:ext uri="{BB962C8B-B14F-4D97-AF65-F5344CB8AC3E}">
        <p14:creationId xmlns:p14="http://schemas.microsoft.com/office/powerpoint/2010/main" val="393907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1A661-ADF9-4A50-9893-E2227EE8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generalization: Context-free languages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C2B6C-5498-4443-9F4A-43139FB6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them by context-free grammars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82371-B2A1-4E53-AA45-56E51504B0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18" y="2726747"/>
            <a:ext cx="6434895" cy="2765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7B24C8-6EA5-4A70-817A-8CCF31B1C8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72" y="3479360"/>
            <a:ext cx="4158628" cy="1961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F6D849-A5C8-4048-8DCC-E65BF3B577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72" y="4165133"/>
            <a:ext cx="6143238" cy="251428"/>
          </a:xfrm>
          <a:prstGeom prst="rect">
            <a:avLst/>
          </a:prstGeom>
        </p:spPr>
      </p:pic>
      <p:pic>
        <p:nvPicPr>
          <p:cNvPr id="10" name="图片 9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$R$ is a finite set of rules.&#10;&#10; Each rule maps a variable to a string of variables and terminals&#10;&#10;\end{document}&#10;" title="IguanaTex Bitmap Display">
            <a:extLst>
              <a:ext uri="{FF2B5EF4-FFF2-40B4-BE49-F238E27FC236}">
                <a16:creationId xmlns:a16="http://schemas.microsoft.com/office/drawing/2014/main" id="{2D7D0E13-90A1-FD4A-F33E-ACAE633DE8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72" y="4798182"/>
            <a:ext cx="6981333" cy="5849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F2219A-214D-4AD9-9E1B-C0BFB1B512A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72" y="5743135"/>
            <a:ext cx="3211581" cy="2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5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607CD-57F3-4423-8573-E3A5A77A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Context-free languages (CFL)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6E68B-BFDD-4848-8B7E-158B6A93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does this grammar define a language?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4C91AF-7AE8-4C78-AC06-29A886C893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57" y="2862199"/>
            <a:ext cx="5274971" cy="251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430A75-8649-4A89-81F6-9C33ECD76B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57" y="3401425"/>
            <a:ext cx="4101639" cy="2598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67A4FA-F6E3-47CC-88C8-1D91BE35F68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96" y="4150201"/>
            <a:ext cx="5318552" cy="2598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F94B61-B8BC-4D2F-8960-FEDD579E124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97" y="4882560"/>
            <a:ext cx="9019582" cy="3084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2928E7E-350F-4C4A-9B2D-B3D32AF1CA3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68" y="5438203"/>
            <a:ext cx="4899505" cy="2363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F1C9FE1-FF51-4EF4-BD56-F09B353DB84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66" y="5912529"/>
            <a:ext cx="5402362" cy="316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7E3E980-47AA-47E6-8D64-331B5AE3D8F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61" y="404465"/>
            <a:ext cx="4089905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607CD-57F3-4423-8573-E3A5A77A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Context-free languages (CFL)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4C91AF-7AE8-4C78-AC06-29A886C893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63" y="1730028"/>
            <a:ext cx="5274971" cy="251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430A75-8649-4A89-81F6-9C33ECD76B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63" y="2269254"/>
            <a:ext cx="4101639" cy="2598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67A4FA-F6E3-47CC-88C8-1D91BE35F68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02" y="3018030"/>
            <a:ext cx="5318552" cy="2598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F94B61-B8BC-4D2F-8960-FEDD579E124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03" y="3750389"/>
            <a:ext cx="9019582" cy="3084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2928E7E-350F-4C4A-9B2D-B3D32AF1CA3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74" y="4306032"/>
            <a:ext cx="4899505" cy="2363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F1C9FE1-FF51-4EF4-BD56-F09B353DB84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2" y="4780358"/>
            <a:ext cx="5402362" cy="316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7E3E980-47AA-47E6-8D64-331B5AE3D8F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61" y="404465"/>
            <a:ext cx="4089905" cy="276572"/>
          </a:xfrm>
          <a:prstGeom prst="rect">
            <a:avLst/>
          </a:prstGeom>
        </p:spPr>
      </p:pic>
      <p:pic>
        <p:nvPicPr>
          <p:cNvPr id="12" name="图片 11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ny language that can be generated by a context-free grammer is called a context-free language (CFL)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E7ACA48B-4249-808D-6B0C-FA150D5B42D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18" y="5618733"/>
            <a:ext cx="9155351" cy="5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56C41-A356-4ADF-973B-59990173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Examples</a:t>
            </a:r>
            <a:endParaRPr lang="zh-CN" altLang="en-US" dirty="0"/>
          </a:p>
        </p:txBody>
      </p:sp>
      <p:pic>
        <p:nvPicPr>
          <p:cNvPr id="9" name="图片 8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G_1 =  \left(\{A, B\}, \{a, b\}, R, A \right)$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F3DB1BE8-D9BD-E0EB-7D53-04E6170F9E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98" y="2038553"/>
            <a:ext cx="3426133" cy="279924"/>
          </a:xfrm>
          <a:prstGeom prst="rect">
            <a:avLst/>
          </a:prstGeom>
        </p:spPr>
      </p:pic>
      <p:pic>
        <p:nvPicPr>
          <p:cNvPr id="23" name="图片 22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R:$ \quad \quad  $ A \rightarrow 0A1$ \quad \quad $ A \rightarrow B $  \quad \quad  &#10;$B \rightarrow \# $&#10;&#10;&#10;\end{document}&#10;" title="IguanaTex Bitmap Display">
            <a:extLst>
              <a:ext uri="{FF2B5EF4-FFF2-40B4-BE49-F238E27FC236}">
                <a16:creationId xmlns:a16="http://schemas.microsoft.com/office/drawing/2014/main" id="{82FAB35E-804B-DB3B-81FE-CC6E6AA388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88" y="2701623"/>
            <a:ext cx="5105674" cy="253104"/>
          </a:xfrm>
          <a:prstGeom prst="rect">
            <a:avLst/>
          </a:prstGeom>
        </p:spPr>
      </p:pic>
      <p:pic>
        <p:nvPicPr>
          <p:cNvPr id="15" name="图片 1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G_3 = \left(\{S\}, \{a, b\}, R, S \right)$&#10;&#10;$R: \quad S \rightarrow aSb\mid SS \mid \eps$ 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4B5ED809-915E-D232-7183-09D7DE5D0C1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98" y="4177467"/>
            <a:ext cx="3033906" cy="7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56C41-A356-4ADF-973B-59990173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Examples</a:t>
            </a:r>
            <a:endParaRPr lang="zh-CN" altLang="en-US" dirty="0"/>
          </a:p>
        </p:txBody>
      </p:sp>
      <p:pic>
        <p:nvPicPr>
          <p:cNvPr id="8" name="图片 7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G_4 =  \left( V , \Sigma, R, \langle \textsc{expr} \rangle \right)$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32A8267A-E2D9-7F3F-2418-01B4B86E27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99" y="2038551"/>
            <a:ext cx="2933334" cy="279924"/>
          </a:xfrm>
          <a:prstGeom prst="rect">
            <a:avLst/>
          </a:prstGeom>
        </p:spPr>
      </p:pic>
      <p:pic>
        <p:nvPicPr>
          <p:cNvPr id="17" name="图片 1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$R:$ &#10;&#10;$\langle \textsc{expr} \rangle \rightarrow \langle \textsc{expr} \rangle  + \langle \textsc{term} \rangle \mid \langle \textsc{term} \rangle $&#10;&#10;$\langle \textsc{term} \rangle \rightarrow \langle \textsc{term} \rangle  \times \langle \textsc{factor} \rangle \mid \langle \textsc{factor} \rangle $&#10;&#10;&#10;$\langle \textsc{factor} \rangle \rightarrow \left( \langle \textsc{expr} \rangle \right)  \mid a$&#10;&#10;&#10;\end{document}&#10;" title="IguanaTex Bitmap Display">
            <a:extLst>
              <a:ext uri="{FF2B5EF4-FFF2-40B4-BE49-F238E27FC236}">
                <a16:creationId xmlns:a16="http://schemas.microsoft.com/office/drawing/2014/main" id="{5110841B-A326-C591-A177-D96EA67AD4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07" y="2798752"/>
            <a:ext cx="5040306" cy="12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6DEF2-3DB6-64DC-A4F2-CAF8ECCF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Grammars</a:t>
            </a:r>
            <a:endParaRPr lang="zh-CN" altLang="en-US" dirty="0"/>
          </a:p>
        </p:txBody>
      </p:sp>
      <p:pic>
        <p:nvPicPr>
          <p:cNvPr id="7" name="图片 6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{ 0^n 1^n \mid n \in \mathbb{N}^+\} \cup \{  1^n 0^n \mid n \in \mathbb{N}^+\}$&#10;&#10;&#10;\end{document}&#10;" title="IguanaTex Bitmap Display">
            <a:extLst>
              <a:ext uri="{FF2B5EF4-FFF2-40B4-BE49-F238E27FC236}">
                <a16:creationId xmlns:a16="http://schemas.microsoft.com/office/drawing/2014/main" id="{1B0D75EA-6A10-26EB-6885-7EF408D5AD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59" y="2018890"/>
            <a:ext cx="4239085" cy="291657"/>
          </a:xfrm>
          <a:prstGeom prst="rect">
            <a:avLst/>
          </a:prstGeom>
        </p:spPr>
      </p:pic>
      <p:pic>
        <p:nvPicPr>
          <p:cNvPr id="11" name="图片 10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Grammar?&#10;&#10;&#10;\end{document}&#10;" title="IguanaTex Bitmap Display">
            <a:extLst>
              <a:ext uri="{FF2B5EF4-FFF2-40B4-BE49-F238E27FC236}">
                <a16:creationId xmlns:a16="http://schemas.microsoft.com/office/drawing/2014/main" id="{B0E7FAFD-8DD8-4984-1226-735BBC403A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04" y="2638749"/>
            <a:ext cx="1173333" cy="1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7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063B53-CDD9-4749-8BAF-9FB2F3BECADB}"/>
              </a:ext>
            </a:extLst>
          </p:cNvPr>
          <p:cNvSpPr/>
          <p:nvPr/>
        </p:nvSpPr>
        <p:spPr>
          <a:xfrm>
            <a:off x="3366018" y="2136338"/>
            <a:ext cx="545996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A Corresponding Computation Model?</a:t>
            </a:r>
          </a:p>
        </p:txBody>
      </p:sp>
    </p:spTree>
    <p:extLst>
      <p:ext uri="{BB962C8B-B14F-4D97-AF65-F5344CB8AC3E}">
        <p14:creationId xmlns:p14="http://schemas.microsoft.com/office/powerpoint/2010/main" val="4023270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878.8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context-free grammar is a $4$-tuple $(V, \Sigma, R, S)$ where&#10;&#10;\end{itemize}&#10;&#10;&#10;\end{document}&#10;"/>
  <p:tag name="IGUANATEXSIZE" val="22"/>
  <p:tag name="IGUANATEXCURSOR" val="151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191.97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$k\ge 0$ and $u\Rightarrow u_1 \Rightarrow u_2 \Rightarrow \dots \Rightarrow u_k \Rightarrow v$.&#10;&#10;&#10;\end{document}&#10;"/>
  <p:tag name="IGUANATEXSIZE" val="22"/>
  <p:tag name="IGUANATEXCURSOR" val="151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416.948"/>
  <p:tag name="LATEXADDIN" val="\documentclass{article}&#10;\usepackage{amsmath}&#10;\usepackage{xcolor}&#10;\usepackage{amssymb}&#10;\usepackage{times}&#10;&#10;\usepackage{amsmath,amsfonts,amsthm}&#10;\usepackage{mathtools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language of the grammar is $\{w \mid S\xRightarrow[]{*} w \}$&#10;&#10;\end{itemize}&#10;&#10;&#10;\end{document}&#10;"/>
  <p:tag name="IGUANATEXSIZE" val="22"/>
  <p:tag name="IGUANATEXCURSOR" val="1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29.77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A context-free grammar   $(V, \Sigma, R, S)$ &#10; &#10;&#10;\end{document}&#10;"/>
  <p:tag name="IGUANATEXSIZE" val="22"/>
  <p:tag name="IGUANATEXCURSOR" val="144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359.95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Let $u, v, w$ be strings of variables and terminals&#10;\end{document}&#10;"/>
  <p:tag name="IGUANATEXSIZE" val="22"/>
  <p:tag name="IGUANATEXCURSOR" val="147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835.02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Let $A \rightarrow w$ be a rule of the grammar&#10;&#10;\end{document}&#10;"/>
  <p:tag name="IGUANATEXSIZE" val="22"/>
  <p:tag name="IGUANATEXCURSOR" val="14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379.45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ay $uAv$ yields $uwv$, written as $uAv \Rightarrow uwv$&#10;&#10;\end{itemize}&#10;&#10;&#10;\end{document}&#10;"/>
  <p:tag name="IGUANATEXSIZE" val="22"/>
  <p:tag name="IGUANATEXCURSOR" val="150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4035.245"/>
  <p:tag name="LATEXADDIN" val="\documentclass{article}&#10;\usepackage{amsmath}&#10;\usepackage{xcolor}&#10;\usepackage{amssymb}&#10;\usepackage{times}&#10;&#10;\usepackage{amsmath,amsfonts,amsthm}&#10;\usepackage{mathtools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ay that $u$ derives $v$, written as $u \xRightarrow[]{*} v$, if $u = v$ or $\exists$ a sequence $u_1, u_2, \dots, u_k$&#10;&#10;\end{itemize}&#10;&#10;&#10;\end{document}&#10;"/>
  <p:tag name="IGUANATEXSIZE" val="22"/>
  <p:tag name="IGUANATEXCURSOR" val="15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191.97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$k\ge 0$ and $u\Rightarrow u_1 \Rightarrow u_2 \Rightarrow \dots \Rightarrow u_k \Rightarrow v$.&#10;&#10;&#10;\end{document}&#10;"/>
  <p:tag name="IGUANATEXSIZE" val="22"/>
  <p:tag name="IGUANATEXCURSOR" val="151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416.948"/>
  <p:tag name="LATEXADDIN" val="\documentclass{article}&#10;\usepackage{amsmath}&#10;\usepackage{xcolor}&#10;\usepackage{amssymb}&#10;\usepackage{times}&#10;&#10;\usepackage{amsmath,amsfonts,amsthm}&#10;\usepackage{mathtools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language of the grammar is $\{w \mid S\xRightarrow[]{*} w \}$&#10;&#10;\end{itemize}&#10;&#10;&#10;\end{document}&#10;"/>
  <p:tag name="IGUANATEXSIZE" val="22"/>
  <p:tag name="IGUANATEXCURSOR" val="1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29.77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A context-free grammar   $(V, \Sigma, R, S)$ &#10; &#10;&#10;\end{document}&#10;"/>
  <p:tag name="IGUANATEXSIZE" val="22"/>
  <p:tag name="IGUANATEXCURSOR" val="144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860.51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$V$ is a finite set called the variables&#10;\end{document}&#10;"/>
  <p:tag name="IGUANATEXSIZE" val="22"/>
  <p:tag name="IGUANATEXCURSOR" val="146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095.98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ny language that can be generated by a context-free grammer is called a context-free language (CFL)&#10;&#10;&#10;\end{itemize}&#10;&#10;&#10;\end{document}&#10;"/>
  <p:tag name="IGUANATEXSIZE" val="22"/>
  <p:tag name="IGUANATEXCURSOR" val="15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32.80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G_1 =  \left(\{A, B\}, \{a, b\}, R, A \right)$&#10;&#10;&#10;\end{itemize}&#10;&#10;&#10;\end{document}&#10;"/>
  <p:tag name="IGUANATEXSIZE" val="22"/>
  <p:tag name="IGUANATEXCURSOR" val="14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284.215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R:$ \quad \quad  $ A \rightarrow 0A1$ \quad \quad $ A \rightarrow B $  \quad \quad  &#10;$B \rightarrow \# $&#10;&#10;&#10;\end{document}&#10;"/>
  <p:tag name="IGUANATEXSIZE" val="22"/>
  <p:tag name="IGUANATEXCURSOR" val="15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3.9595"/>
  <p:tag name="ORIGINALWIDTH" val="1357.33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G_3 = \left(\{S\}, \{a, b\}, R, S \right)$&#10;&#10;$R: \quad S \rightarrow aSb\mid SS \mid \eps$ &#10;&#10;&#10;\end{itemize}&#10;&#10;&#10;\end{document}&#10;"/>
  <p:tag name="IGUANATEXSIZE" val="22"/>
  <p:tag name="IGUANATEXCURSOR" val="15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12.336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G_4 =  \left( V , \Sigma, R, \langle \textsc{expr} \rangle \right)$&#10;&#10;&#10;\end{itemize}&#10;&#10;&#10;\end{document}&#10;"/>
  <p:tag name="IGUANATEXSIZE" val="22"/>
  <p:tag name="IGUANATEXCURSOR" val="14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3.9295"/>
  <p:tag name="ORIGINALWIDTH" val="2254.968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$R:$ &#10;&#10;$\langle \textsc{expr} \rangle \rightarrow \langle \textsc{expr} \rangle  + \langle \textsc{term} \rangle \mid \langle \textsc{term} \rangle $&#10;&#10;$\langle \textsc{term} \rangle \rightarrow \langle \textsc{term} \rangle  \times \langle \textsc{factor} \rangle \mid \langle \textsc{factor} \rangle $&#10;&#10;&#10;$\langle \textsc{factor} \rangle \rightarrow \left( \langle \textsc{expr} \rangle \right)  \mid a$&#10;&#10;&#10;\end{document}&#10;"/>
  <p:tag name="IGUANATEXSIZE" val="22"/>
  <p:tag name="IGUANATEXCURSOR" val="18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896.513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\{ 0^n 1^n \mid n \in \mathbb{N}^+\} \cup \{  1^n 0^n \mid n \in \mathbb{N}^+\}$&#10;&#10;&#10;\end{document}&#10;"/>
  <p:tag name="IGUANATEXSIZE" val="22"/>
  <p:tag name="IGUANATEXCURSOR" val="14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4.934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Grammar?&#10;&#10;&#10;\end{document}&#10;"/>
  <p:tag name="IGUANATEXSIZE" val="22"/>
  <p:tag name="IGUANATEXCURSOR" val="14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195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pushdown automata is a $6$-tuple $(Q, \Sigma, \Gamma, \delta, q_0, F)$, where $Q, \Sigma, \Gamma, F$ are all finite sets and &#10;&#10;\end{itemize}&#10;&#10;&#10;\end{document}&#10;"/>
  <p:tag name="IGUANATEXSIZE" val="22"/>
  <p:tag name="IGUANATEXCURSOR" val="157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21.8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$Q$ is the set of states&#10;&#10;\end{document}&#10;"/>
  <p:tag name="IGUANATEXSIZE" val="22"/>
  <p:tag name="IGUANATEXCURSOR" val="145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748.40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2. $\Sigma$ is a finite set, disjoint from $V$, called the terminals&#10;&#10;\end{document}&#10;"/>
  <p:tag name="IGUANATEXSIZE" val="22"/>
  <p:tag name="IGUANATEXCURSOR" val="149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257.59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2. $\Sigma$ is the input alphabet&#10;&#10;\end{document}&#10;"/>
  <p:tag name="IGUANATEXSIZE" val="22"/>
  <p:tag name="IGUANATEXCURSOR" val="145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243.34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$\Gamma$ is the stack alphabet&#10;&#10;\end{document}&#10;"/>
  <p:tag name="IGUANATEXSIZE" val="22"/>
  <p:tag name="IGUANATEXCURSOR" val="144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967.37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4. $\delta: Q \times \Sigma_\eps \times \Gamma_\eps \rightarrow \mathcal{P}(Q \times \Gamma_\eps)$ is the transition function&#10;&#10;\end{document}&#10;"/>
  <p:tag name="IGUANATEXSIZE" val="22"/>
  <p:tag name="IGUANATEXCURSOR" val="154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290.58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5. $q_0\in Q$ is the start state &#10;\end{document}&#10;"/>
  <p:tag name="IGUANATEXSIZE" val="22"/>
  <p:tag name="IGUANATEXCURSOR" val="145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744.28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6. $F\subseteq Q$ is the set of accept states&#10;\end{document}&#10;"/>
  <p:tag name="IGUANATEXSIZE" val="22"/>
  <p:tag name="IGUANATEXCURSOR" val="146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90.813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pushdown automata $M = (Q, \Sigma, \Gamma, \delta, q_0, F)$ computes as follows&#10;&#10;\end{itemize}&#10;&#10;&#10;\end{document}&#10;"/>
  <p:tag name="IGUANATEXSIZE" val="22"/>
  <p:tag name="IGUANATEXCURSOR" val="15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289.46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It accepts a string $w$ if $w$ can be written as $w_1 w_2 \dots w_m$ where $ w_i\in \Sigma_\eps$, and there exists sequences of states $s_1, s_2, \dots, s_m$ and strings $t_1, t_2, \dots, t_m$ s.t.&#10;&#10;&#10;\end{document}&#10;"/>
  <p:tag name="IGUANATEXSIZE" val="22"/>
  <p:tag name="IGUANATEXCURSOR" val="16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190.851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 \quad $s_0 = q_0$ and $t_0 = \eps$&#10;&#10;&#10;\end{document}&#10;"/>
  <p:tag name="IGUANATEXSIZE" val="22"/>
  <p:tag name="IGUANATEXCURSOR" val="14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1.4173"/>
  <p:tag name="ORIGINALWIDTH" val="3097.113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2. \quad For $i = 0, 1, \dots, m-1$, we have &#10;$$(s_{i+1}, b) \in \delta(s_i, w_{i+1}, a),$$&#10;&#10;\quad where $t_i = a r$ and $t_{i+1} = br$ for some $a, b \in \Gamma_{\eps}$ and $r\in \Gamma^*$&#10;&#10;&#10;\end{document}&#10;"/>
  <p:tag name="IGUANATEXSIZE" val="22"/>
  <p:tag name="IGUANATEXCURSOR" val="15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677.1653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\quad $s_m \in F$.&#10;&#10;&#10;\end{document}&#10;"/>
  <p:tag name="IGUANATEXSIZE" val="22"/>
  <p:tag name="IGUANATEXCURSOR" val="144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3123.359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3. $R$ is a finite set of rules.&#10;&#10; Each rule maps a variable to a string of variables and terminals&#10;&#10;\end{document}&#10;"/>
  <p:tag name="IGUANATEXSIZE" val="22"/>
  <p:tag name="IGUANATEXCURSOR" val="14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211.47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sign a PDA for the following languages&#10;&#10;&#10;\end{itemize}&#10;&#10;&#10;\end{document}&#10;"/>
  <p:tag name="IGUANATEXSIZE" val="22"/>
  <p:tag name="IGUANATEXCURSOR" val="14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082.865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1.\quad $\{0^n 1^n \mid n\in \mathbb{N}^+\}$&#10;&#10;&#10;\end{document}&#10;"/>
  <p:tag name="IGUANATEXSIZE" val="22"/>
  <p:tag name="IGUANATEXCURSOR" val="14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316.835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2.\quad $\{ww^{\mathcal{R}} \mid w \in \{0, 1\}^*\}$&#10;&#10;&#10;\end{document}&#10;"/>
  <p:tag name="IGUANATEXSIZE" val="22"/>
  <p:tag name="IGUANATEXCURSOR" val="14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683.5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a language is context-free, then some PDA can recognize it&#10;&#10;&#10;\end{itemize}&#10;&#10;&#10;\end{document}&#10;"/>
  <p:tag name="IGUANATEXSIZE" val="22"/>
  <p:tag name="IGUANATEXCURSOR" val="1500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601.05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If a language is recognized by a PDA, then it is context-free&#10;&#10;&#10;\end{itemize}&#10;&#10;&#10;\end{document}&#10;"/>
  <p:tag name="IGUANATEXSIZE" val="22"/>
  <p:tag name="IGUANATEXCURSOR" val="14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4078.7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mma: If $A$ is a CFL, then $\exists$ a number $p$ where if $s$ is in $A$ with length $\ge p$, then $s$ can be cutted into 5 pieces $s  = uvxyz$ s.t.&#10;&#10;&#10;&#10;&#10;\end{itemize}&#10;&#10;&#10;\end{document}&#10;"/>
  <p:tag name="IGUANATEXSIZE" val="22"/>
  <p:tag name="IGUANATEXCURSOR" val="15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1576.303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1.\: for each $i\ge 0$, $uv^i x y^i z \in A$&#10; &#10;&#10;\end{document}&#10;"/>
  <p:tag name="IGUANATEXSIZE" val="22"/>
  <p:tag name="IGUANATEXCURSOR" val="146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9.6776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2.\:  $|vy| &gt; 0$&#10; &#10;&#10;\end{document}&#10;"/>
  <p:tag name="IGUANATEXSIZE" val="22"/>
  <p:tag name="IGUANATEXCURSOR" val="14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2.4184"/>
  <p:tag name="OUTPUTTYPE" val="PNG"/>
  <p:tag name="IGUANATEXVERSION" val="160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3.\: $|vxy| \le p$&#10;&#10;&#10;\end{document}&#10;"/>
  <p:tag name="IGUANATEXSIZE" val="22"/>
  <p:tag name="IGUANATEXCURSOR" val="14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436.8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4. $S \in V$ is the start variable&#10;&#10;\end{document}&#10;"/>
  <p:tag name="IGUANATEXSIZE" val="22"/>
  <p:tag name="IGUANATEXCURSOR" val="145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359.95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Let $u, v, w$ be strings of variables and terminals&#10;\end{document}&#10;"/>
  <p:tag name="IGUANATEXSIZE" val="22"/>
  <p:tag name="IGUANATEXCURSOR" val="147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835.02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Let $A \rightarrow w$ be a rule of the grammar&#10;&#10;\end{document}&#10;"/>
  <p:tag name="IGUANATEXSIZE" val="22"/>
  <p:tag name="IGUANATEXCURSOR" val="14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379.45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ay $uAv$ yields $uwv$, written as $uAv \Rightarrow uwv$&#10;&#10;\end{itemize}&#10;&#10;&#10;\end{document}&#10;"/>
  <p:tag name="IGUANATEXSIZE" val="22"/>
  <p:tag name="IGUANATEXCURSOR" val="150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4035.245"/>
  <p:tag name="LATEXADDIN" val="\documentclass{article}&#10;\usepackage{amsmath}&#10;\usepackage{xcolor}&#10;\usepackage{amssymb}&#10;\usepackage{times}&#10;&#10;\usepackage{amsmath,amsfonts,amsthm}&#10;\usepackage{mathtools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ay that $u$ derives $v$, written as $u \xRightarrow[]{*} v$, if $u = v$ or $\exists$ a sequence $u_1, u_2, \dots, u_k$&#10;&#10;\end{itemize}&#10;&#10;&#10;\end{document}&#10;"/>
  <p:tag name="IGUANATEXSIZE" val="22"/>
  <p:tag name="IGUANATEXCURSOR" val="15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98</Words>
  <Application>Microsoft Office PowerPoint</Application>
  <PresentationFormat>宽屏</PresentationFormat>
  <Paragraphs>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Context Free Languages and Pushdown Automata</vt:lpstr>
      <vt:lpstr>PowerPoint 演示文稿</vt:lpstr>
      <vt:lpstr>A generalization: Context-free languages</vt:lpstr>
      <vt:lpstr>Context-free languages (CFL)</vt:lpstr>
      <vt:lpstr>Context-free languages (CFL)</vt:lpstr>
      <vt:lpstr>Some Examples</vt:lpstr>
      <vt:lpstr>Some Examples</vt:lpstr>
      <vt:lpstr>Design Grammars</vt:lpstr>
      <vt:lpstr>PowerPoint 演示文稿</vt:lpstr>
      <vt:lpstr>Pushdown Automata (PDA)</vt:lpstr>
      <vt:lpstr>Computation of a PDA</vt:lpstr>
      <vt:lpstr>Examples</vt:lpstr>
      <vt:lpstr>PowerPoint 演示文稿</vt:lpstr>
      <vt:lpstr>From Grammar to PDA?</vt:lpstr>
      <vt:lpstr>From PDA to Grammar?</vt:lpstr>
      <vt:lpstr>PowerPoint 演示文稿</vt:lpstr>
      <vt:lpstr>Pumping Lemma for CFLs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 and </dc:title>
  <dc:creator>Kuan Cheng</dc:creator>
  <cp:lastModifiedBy>Kuan Cheng</cp:lastModifiedBy>
  <cp:revision>22</cp:revision>
  <dcterms:created xsi:type="dcterms:W3CDTF">2021-04-08T02:11:54Z</dcterms:created>
  <dcterms:modified xsi:type="dcterms:W3CDTF">2024-03-08T10:01:41Z</dcterms:modified>
</cp:coreProperties>
</file>