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2943CF-8ED0-4ACA-9C93-BD80FDDA5478}" v="69" dt="2022-03-24T14:36:40.0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85f134d9dbb33a9b" providerId="LiveId" clId="{5D2943CF-8ED0-4ACA-9C93-BD80FDDA5478}"/>
    <pc:docChg chg="custSel modSld">
      <pc:chgData name="" userId="85f134d9dbb33a9b" providerId="LiveId" clId="{5D2943CF-8ED0-4ACA-9C93-BD80FDDA5478}" dt="2022-03-24T14:36:40.021" v="37" actId="478"/>
      <pc:docMkLst>
        <pc:docMk/>
      </pc:docMkLst>
      <pc:sldChg chg="modSp">
        <pc:chgData name="" userId="85f134d9dbb33a9b" providerId="LiveId" clId="{5D2943CF-8ED0-4ACA-9C93-BD80FDDA5478}" dt="2022-03-24T14:35:11.569" v="25" actId="20577"/>
        <pc:sldMkLst>
          <pc:docMk/>
          <pc:sldMk cId="2420620617" sldId="259"/>
        </pc:sldMkLst>
        <pc:spChg chg="mod">
          <ac:chgData name="" userId="85f134d9dbb33a9b" providerId="LiveId" clId="{5D2943CF-8ED0-4ACA-9C93-BD80FDDA5478}" dt="2022-03-24T14:35:11.569" v="25" actId="20577"/>
          <ac:spMkLst>
            <pc:docMk/>
            <pc:sldMk cId="2420620617" sldId="259"/>
            <ac:spMk id="3" creationId="{3CF9D76A-7E0B-4278-8B05-CB8C989EFBA8}"/>
          </ac:spMkLst>
        </pc:spChg>
      </pc:sldChg>
      <pc:sldChg chg="delSp modSp">
        <pc:chgData name="" userId="85f134d9dbb33a9b" providerId="LiveId" clId="{5D2943CF-8ED0-4ACA-9C93-BD80FDDA5478}" dt="2022-03-24T14:36:40.021" v="37" actId="478"/>
        <pc:sldMkLst>
          <pc:docMk/>
          <pc:sldMk cId="3222303393" sldId="260"/>
        </pc:sldMkLst>
        <pc:picChg chg="mod ord">
          <ac:chgData name="" userId="85f134d9dbb33a9b" providerId="LiveId" clId="{5D2943CF-8ED0-4ACA-9C93-BD80FDDA5478}" dt="2022-03-24T14:36:40.021" v="36" actId="108"/>
          <ac:picMkLst>
            <pc:docMk/>
            <pc:sldMk cId="3222303393" sldId="260"/>
            <ac:picMk id="4" creationId="{87EDF95A-B78F-4F23-AB0A-77AB581EAC68}"/>
          </ac:picMkLst>
        </pc:picChg>
        <pc:picChg chg="del mod">
          <ac:chgData name="" userId="85f134d9dbb33a9b" providerId="LiveId" clId="{5D2943CF-8ED0-4ACA-9C93-BD80FDDA5478}" dt="2022-03-24T14:36:40.021" v="37" actId="478"/>
          <ac:picMkLst>
            <pc:docMk/>
            <pc:sldMk cId="3222303393" sldId="260"/>
            <ac:picMk id="9" creationId="{F126EB71-AAC8-4B57-9D1C-882745D7A07C}"/>
          </ac:picMkLst>
        </pc:picChg>
      </pc:sldChg>
    </pc:docChg>
  </pc:docChgLst>
  <pc:docChgLst>
    <pc:chgData name="Kuan Cheng" userId="85f134d9dbb33a9b" providerId="LiveId" clId="{EA651E02-64FE-4F6B-846F-AE2013AA792C}"/>
    <pc:docChg chg="modSld">
      <pc:chgData name="Kuan Cheng" userId="85f134d9dbb33a9b" providerId="LiveId" clId="{EA651E02-64FE-4F6B-846F-AE2013AA792C}" dt="2022-03-25T07:06:00.464" v="1" actId="20577"/>
      <pc:docMkLst>
        <pc:docMk/>
      </pc:docMkLst>
      <pc:sldChg chg="modSp">
        <pc:chgData name="Kuan Cheng" userId="85f134d9dbb33a9b" providerId="LiveId" clId="{EA651E02-64FE-4F6B-846F-AE2013AA792C}" dt="2022-03-25T07:06:00.464" v="1" actId="20577"/>
        <pc:sldMkLst>
          <pc:docMk/>
          <pc:sldMk cId="2420620617" sldId="259"/>
        </pc:sldMkLst>
        <pc:spChg chg="mod">
          <ac:chgData name="Kuan Cheng" userId="85f134d9dbb33a9b" providerId="LiveId" clId="{EA651E02-64FE-4F6B-846F-AE2013AA792C}" dt="2022-03-25T07:06:00.464" v="1" actId="20577"/>
          <ac:spMkLst>
            <pc:docMk/>
            <pc:sldMk cId="2420620617" sldId="259"/>
            <ac:spMk id="3" creationId="{3CF9D76A-7E0B-4278-8B05-CB8C989EFBA8}"/>
          </ac:spMkLst>
        </pc:spChg>
      </pc:sldChg>
    </pc:docChg>
  </pc:docChgLst>
  <pc:docChgLst>
    <pc:chgData name="Kuan Cheng" userId="85f134d9dbb33a9b" providerId="LiveId" clId="{C4F06A5C-0E8F-4BA1-B5EC-5B7CA039D844}"/>
    <pc:docChg chg="undo custSel addSld delSld modSld">
      <pc:chgData name="Kuan Cheng" userId="85f134d9dbb33a9b" providerId="LiveId" clId="{C4F06A5C-0E8F-4BA1-B5EC-5B7CA039D844}" dt="2021-05-07T02:05:53.203" v="745" actId="20577"/>
      <pc:docMkLst>
        <pc:docMk/>
      </pc:docMkLst>
      <pc:sldChg chg="modSp add mod">
        <pc:chgData name="Kuan Cheng" userId="85f134d9dbb33a9b" providerId="LiveId" clId="{C4F06A5C-0E8F-4BA1-B5EC-5B7CA039D844}" dt="2021-04-15T11:11:33.835" v="47" actId="20577"/>
        <pc:sldMkLst>
          <pc:docMk/>
          <pc:sldMk cId="2857381380" sldId="256"/>
        </pc:sldMkLst>
        <pc:spChg chg="mod">
          <ac:chgData name="Kuan Cheng" userId="85f134d9dbb33a9b" providerId="LiveId" clId="{C4F06A5C-0E8F-4BA1-B5EC-5B7CA039D844}" dt="2021-04-15T11:11:33.835" v="47" actId="20577"/>
          <ac:spMkLst>
            <pc:docMk/>
            <pc:sldMk cId="2857381380" sldId="256"/>
            <ac:spMk id="2" creationId="{D8E11403-6D6E-4C0E-88A5-ECE5C9A89372}"/>
          </ac:spMkLst>
        </pc:spChg>
      </pc:sldChg>
      <pc:sldChg chg="modSp new del mod">
        <pc:chgData name="Kuan Cheng" userId="85f134d9dbb33a9b" providerId="LiveId" clId="{C4F06A5C-0E8F-4BA1-B5EC-5B7CA039D844}" dt="2021-04-15T11:11:23.707" v="21" actId="47"/>
        <pc:sldMkLst>
          <pc:docMk/>
          <pc:sldMk cId="4153349330" sldId="256"/>
        </pc:sldMkLst>
        <pc:spChg chg="mod">
          <ac:chgData name="Kuan Cheng" userId="85f134d9dbb33a9b" providerId="LiveId" clId="{C4F06A5C-0E8F-4BA1-B5EC-5B7CA039D844}" dt="2021-04-15T11:11:13.661" v="20" actId="20577"/>
          <ac:spMkLst>
            <pc:docMk/>
            <pc:sldMk cId="4153349330" sldId="256"/>
            <ac:spMk id="2" creationId="{6176BD64-E86F-465B-95EE-937762495A95}"/>
          </ac:spMkLst>
        </pc:spChg>
      </pc:sldChg>
      <pc:sldChg chg="modSp new mod modAnim">
        <pc:chgData name="Kuan Cheng" userId="85f134d9dbb33a9b" providerId="LiveId" clId="{C4F06A5C-0E8F-4BA1-B5EC-5B7CA039D844}" dt="2021-04-16T04:08:10.348" v="594"/>
        <pc:sldMkLst>
          <pc:docMk/>
          <pc:sldMk cId="306542906" sldId="257"/>
        </pc:sldMkLst>
        <pc:spChg chg="mod">
          <ac:chgData name="Kuan Cheng" userId="85f134d9dbb33a9b" providerId="LiveId" clId="{C4F06A5C-0E8F-4BA1-B5EC-5B7CA039D844}" dt="2021-04-15T11:11:47.129" v="49"/>
          <ac:spMkLst>
            <pc:docMk/>
            <pc:sldMk cId="306542906" sldId="257"/>
            <ac:spMk id="2" creationId="{A2AA8E30-C7DD-4D5A-AD52-B087143293E8}"/>
          </ac:spMkLst>
        </pc:spChg>
        <pc:spChg chg="mod">
          <ac:chgData name="Kuan Cheng" userId="85f134d9dbb33a9b" providerId="LiveId" clId="{C4F06A5C-0E8F-4BA1-B5EC-5B7CA039D844}" dt="2021-04-15T11:50:34.617" v="56"/>
          <ac:spMkLst>
            <pc:docMk/>
            <pc:sldMk cId="306542906" sldId="257"/>
            <ac:spMk id="3" creationId="{FBD90A1B-B377-4002-B36F-705D860B2788}"/>
          </ac:spMkLst>
        </pc:spChg>
      </pc:sldChg>
      <pc:sldChg chg="addSp delSp modSp new mod modAnim">
        <pc:chgData name="Kuan Cheng" userId="85f134d9dbb33a9b" providerId="LiveId" clId="{C4F06A5C-0E8F-4BA1-B5EC-5B7CA039D844}" dt="2021-04-16T04:08:21.352" v="598"/>
        <pc:sldMkLst>
          <pc:docMk/>
          <pc:sldMk cId="322618625" sldId="258"/>
        </pc:sldMkLst>
        <pc:spChg chg="mod">
          <ac:chgData name="Kuan Cheng" userId="85f134d9dbb33a9b" providerId="LiveId" clId="{C4F06A5C-0E8F-4BA1-B5EC-5B7CA039D844}" dt="2021-04-15T11:50:54.441" v="60" actId="20577"/>
          <ac:spMkLst>
            <pc:docMk/>
            <pc:sldMk cId="322618625" sldId="258"/>
            <ac:spMk id="2" creationId="{FE8F7CDB-6F12-420E-8DBF-D62C0F33548B}"/>
          </ac:spMkLst>
        </pc:spChg>
        <pc:spChg chg="del mod">
          <ac:chgData name="Kuan Cheng" userId="85f134d9dbb33a9b" providerId="LiveId" clId="{C4F06A5C-0E8F-4BA1-B5EC-5B7CA039D844}" dt="2021-04-15T11:52:51.364" v="87" actId="478"/>
          <ac:spMkLst>
            <pc:docMk/>
            <pc:sldMk cId="322618625" sldId="258"/>
            <ac:spMk id="3" creationId="{DD2033CD-6460-445C-AA17-568D465910DF}"/>
          </ac:spMkLst>
        </pc:spChg>
        <pc:spChg chg="add del mod">
          <ac:chgData name="Kuan Cheng" userId="85f134d9dbb33a9b" providerId="LiveId" clId="{C4F06A5C-0E8F-4BA1-B5EC-5B7CA039D844}" dt="2021-04-15T11:52:55.555" v="88" actId="478"/>
          <ac:spMkLst>
            <pc:docMk/>
            <pc:sldMk cId="322618625" sldId="258"/>
            <ac:spMk id="9" creationId="{7EEAF81A-1D45-4BAD-B73F-4B7AA8FA02CC}"/>
          </ac:spMkLst>
        </pc:spChg>
        <pc:picChg chg="del mod">
          <ac:chgData name="Kuan Cheng" userId="85f134d9dbb33a9b" providerId="LiveId" clId="{C4F06A5C-0E8F-4BA1-B5EC-5B7CA039D844}" dt="2021-04-15T11:52:43.475" v="83" actId="478"/>
          <ac:picMkLst>
            <pc:docMk/>
            <pc:sldMk cId="322618625" sldId="258"/>
            <ac:picMk id="5" creationId="{0C3F99F7-2DA3-445F-B84E-2AEAF99492C1}"/>
          </ac:picMkLst>
        </pc:picChg>
        <pc:picChg chg="mod ord">
          <ac:chgData name="Kuan Cheng" userId="85f134d9dbb33a9b" providerId="LiveId" clId="{C4F06A5C-0E8F-4BA1-B5EC-5B7CA039D844}" dt="2021-04-15T11:52:47.026" v="85" actId="1076"/>
          <ac:picMkLst>
            <pc:docMk/>
            <pc:sldMk cId="322618625" sldId="258"/>
            <ac:picMk id="7" creationId="{9FE5F227-9DD0-42E9-81F2-0DD108D6CC71}"/>
          </ac:picMkLst>
        </pc:picChg>
        <pc:picChg chg="mod">
          <ac:chgData name="Kuan Cheng" userId="85f134d9dbb33a9b" providerId="LiveId" clId="{C4F06A5C-0E8F-4BA1-B5EC-5B7CA039D844}" dt="2021-04-15T11:53:22.195" v="95" actId="1076"/>
          <ac:picMkLst>
            <pc:docMk/>
            <pc:sldMk cId="322618625" sldId="258"/>
            <ac:picMk id="11" creationId="{D13CD611-7417-499E-B496-E623EFCD56FF}"/>
          </ac:picMkLst>
        </pc:picChg>
        <pc:picChg chg="del mod">
          <ac:chgData name="Kuan Cheng" userId="85f134d9dbb33a9b" providerId="LiveId" clId="{C4F06A5C-0E8F-4BA1-B5EC-5B7CA039D844}" dt="2021-04-15T11:54:20.373" v="122" actId="478"/>
          <ac:picMkLst>
            <pc:docMk/>
            <pc:sldMk cId="322618625" sldId="258"/>
            <ac:picMk id="13" creationId="{4D30ED06-A367-4D2B-A2BD-D30FA0CCA64A}"/>
          </ac:picMkLst>
        </pc:picChg>
        <pc:picChg chg="del mod">
          <ac:chgData name="Kuan Cheng" userId="85f134d9dbb33a9b" providerId="LiveId" clId="{C4F06A5C-0E8F-4BA1-B5EC-5B7CA039D844}" dt="2021-04-15T11:54:28.558" v="134" actId="478"/>
          <ac:picMkLst>
            <pc:docMk/>
            <pc:sldMk cId="322618625" sldId="258"/>
            <ac:picMk id="15" creationId="{D8192C42-5A75-470D-914C-26890F266686}"/>
          </ac:picMkLst>
        </pc:picChg>
        <pc:picChg chg="mod ord">
          <ac:chgData name="Kuan Cheng" userId="85f134d9dbb33a9b" providerId="LiveId" clId="{C4F06A5C-0E8F-4BA1-B5EC-5B7CA039D844}" dt="2021-04-15T11:54:20.372" v="121" actId="108"/>
          <ac:picMkLst>
            <pc:docMk/>
            <pc:sldMk cId="322618625" sldId="258"/>
            <ac:picMk id="17" creationId="{3FB5BC22-CDB4-4A8E-8C5E-217A295794F3}"/>
          </ac:picMkLst>
        </pc:picChg>
        <pc:picChg chg="mod ord">
          <ac:chgData name="Kuan Cheng" userId="85f134d9dbb33a9b" providerId="LiveId" clId="{C4F06A5C-0E8F-4BA1-B5EC-5B7CA039D844}" dt="2021-04-15T11:54:28.557" v="133" actId="108"/>
          <ac:picMkLst>
            <pc:docMk/>
            <pc:sldMk cId="322618625" sldId="258"/>
            <ac:picMk id="19" creationId="{C552B16C-7034-4C55-8771-441EFF61F752}"/>
          </ac:picMkLst>
        </pc:picChg>
      </pc:sldChg>
      <pc:sldChg chg="modSp new mod modAnim">
        <pc:chgData name="Kuan Cheng" userId="85f134d9dbb33a9b" providerId="LiveId" clId="{C4F06A5C-0E8F-4BA1-B5EC-5B7CA039D844}" dt="2021-04-16T04:08:24.751" v="599"/>
        <pc:sldMkLst>
          <pc:docMk/>
          <pc:sldMk cId="2420620617" sldId="259"/>
        </pc:sldMkLst>
        <pc:spChg chg="mod">
          <ac:chgData name="Kuan Cheng" userId="85f134d9dbb33a9b" providerId="LiveId" clId="{C4F06A5C-0E8F-4BA1-B5EC-5B7CA039D844}" dt="2021-04-15T11:54:40.333" v="136"/>
          <ac:spMkLst>
            <pc:docMk/>
            <pc:sldMk cId="2420620617" sldId="259"/>
            <ac:spMk id="2" creationId="{2E4534C6-18D4-45F0-8165-5FED430B0D8D}"/>
          </ac:spMkLst>
        </pc:spChg>
        <pc:spChg chg="mod">
          <ac:chgData name="Kuan Cheng" userId="85f134d9dbb33a9b" providerId="LiveId" clId="{C4F06A5C-0E8F-4BA1-B5EC-5B7CA039D844}" dt="2021-04-15T11:55:13.294" v="148"/>
          <ac:spMkLst>
            <pc:docMk/>
            <pc:sldMk cId="2420620617" sldId="259"/>
            <ac:spMk id="3" creationId="{3CF9D76A-7E0B-4278-8B05-CB8C989EFBA8}"/>
          </ac:spMkLst>
        </pc:spChg>
      </pc:sldChg>
      <pc:sldChg chg="delSp modSp new mod modAnim">
        <pc:chgData name="Kuan Cheng" userId="85f134d9dbb33a9b" providerId="LiveId" clId="{C4F06A5C-0E8F-4BA1-B5EC-5B7CA039D844}" dt="2021-04-16T04:08:35.392" v="602"/>
        <pc:sldMkLst>
          <pc:docMk/>
          <pc:sldMk cId="3222303393" sldId="260"/>
        </pc:sldMkLst>
        <pc:spChg chg="mod">
          <ac:chgData name="Kuan Cheng" userId="85f134d9dbb33a9b" providerId="LiveId" clId="{C4F06A5C-0E8F-4BA1-B5EC-5B7CA039D844}" dt="2021-04-15T11:55:24.767" v="150"/>
          <ac:spMkLst>
            <pc:docMk/>
            <pc:sldMk cId="3222303393" sldId="260"/>
            <ac:spMk id="2" creationId="{106D3FEF-AEB8-40D9-AC19-A574B2C00223}"/>
          </ac:spMkLst>
        </pc:spChg>
        <pc:spChg chg="del">
          <ac:chgData name="Kuan Cheng" userId="85f134d9dbb33a9b" providerId="LiveId" clId="{C4F06A5C-0E8F-4BA1-B5EC-5B7CA039D844}" dt="2021-04-15T11:55:39.067" v="151" actId="478"/>
          <ac:spMkLst>
            <pc:docMk/>
            <pc:sldMk cId="3222303393" sldId="260"/>
            <ac:spMk id="3" creationId="{CE7794FE-FF97-485C-86FF-55DFA387D8B7}"/>
          </ac:spMkLst>
        </pc:spChg>
        <pc:picChg chg="del mod">
          <ac:chgData name="Kuan Cheng" userId="85f134d9dbb33a9b" providerId="LiveId" clId="{C4F06A5C-0E8F-4BA1-B5EC-5B7CA039D844}" dt="2021-04-15T12:03:42.447" v="246" actId="478"/>
          <ac:picMkLst>
            <pc:docMk/>
            <pc:sldMk cId="3222303393" sldId="260"/>
            <ac:picMk id="5" creationId="{7962282E-5321-498E-8900-65B0B2F32C73}"/>
          </ac:picMkLst>
        </pc:picChg>
        <pc:picChg chg="mod">
          <ac:chgData name="Kuan Cheng" userId="85f134d9dbb33a9b" providerId="LiveId" clId="{C4F06A5C-0E8F-4BA1-B5EC-5B7CA039D844}" dt="2021-04-15T11:57:16.056" v="165" actId="1076"/>
          <ac:picMkLst>
            <pc:docMk/>
            <pc:sldMk cId="3222303393" sldId="260"/>
            <ac:picMk id="7" creationId="{F2FD5889-DFA6-44F1-B2B7-241815DCD418}"/>
          </ac:picMkLst>
        </pc:picChg>
        <pc:picChg chg="mod">
          <ac:chgData name="Kuan Cheng" userId="85f134d9dbb33a9b" providerId="LiveId" clId="{C4F06A5C-0E8F-4BA1-B5EC-5B7CA039D844}" dt="2021-04-15T11:58:06.095" v="172" actId="1076"/>
          <ac:picMkLst>
            <pc:docMk/>
            <pc:sldMk cId="3222303393" sldId="260"/>
            <ac:picMk id="9" creationId="{F126EB71-AAC8-4B57-9D1C-882745D7A07C}"/>
          </ac:picMkLst>
        </pc:picChg>
        <pc:picChg chg="mod ord">
          <ac:chgData name="Kuan Cheng" userId="85f134d9dbb33a9b" providerId="LiveId" clId="{C4F06A5C-0E8F-4BA1-B5EC-5B7CA039D844}" dt="2021-04-15T12:03:42.446" v="245" actId="108"/>
          <ac:picMkLst>
            <pc:docMk/>
            <pc:sldMk cId="3222303393" sldId="260"/>
            <ac:picMk id="11" creationId="{8EF0DDCE-37A4-4586-81B4-2830DD7CE62D}"/>
          </ac:picMkLst>
        </pc:picChg>
      </pc:sldChg>
      <pc:sldChg chg="addSp delSp modSp new mod delAnim modAnim">
        <pc:chgData name="Kuan Cheng" userId="85f134d9dbb33a9b" providerId="LiveId" clId="{C4F06A5C-0E8F-4BA1-B5EC-5B7CA039D844}" dt="2021-05-07T02:05:53.203" v="745" actId="20577"/>
        <pc:sldMkLst>
          <pc:docMk/>
          <pc:sldMk cId="4097770931" sldId="261"/>
        </pc:sldMkLst>
        <pc:spChg chg="mod">
          <ac:chgData name="Kuan Cheng" userId="85f134d9dbb33a9b" providerId="LiveId" clId="{C4F06A5C-0E8F-4BA1-B5EC-5B7CA039D844}" dt="2021-04-15T11:58:33.965" v="174"/>
          <ac:spMkLst>
            <pc:docMk/>
            <pc:sldMk cId="4097770931" sldId="261"/>
            <ac:spMk id="2" creationId="{7D321F8B-0300-4E51-80BA-A0098F513119}"/>
          </ac:spMkLst>
        </pc:spChg>
        <pc:spChg chg="add del mod">
          <ac:chgData name="Kuan Cheng" userId="85f134d9dbb33a9b" providerId="LiveId" clId="{C4F06A5C-0E8F-4BA1-B5EC-5B7CA039D844}" dt="2021-05-07T02:03:49.425" v="688" actId="478"/>
          <ac:spMkLst>
            <pc:docMk/>
            <pc:sldMk cId="4097770931" sldId="261"/>
            <ac:spMk id="3" creationId="{7E4BB5F2-77D2-4FDE-99CB-915B74852E19}"/>
          </ac:spMkLst>
        </pc:spChg>
        <pc:spChg chg="del mod">
          <ac:chgData name="Kuan Cheng" userId="85f134d9dbb33a9b" providerId="LiveId" clId="{C4F06A5C-0E8F-4BA1-B5EC-5B7CA039D844}" dt="2021-04-15T11:58:48.328" v="176" actId="478"/>
          <ac:spMkLst>
            <pc:docMk/>
            <pc:sldMk cId="4097770931" sldId="261"/>
            <ac:spMk id="3" creationId="{7EF7B2CF-898A-449F-B091-D0108937D9C6}"/>
          </ac:spMkLst>
        </pc:spChg>
        <pc:spChg chg="add mod">
          <ac:chgData name="Kuan Cheng" userId="85f134d9dbb33a9b" providerId="LiveId" clId="{C4F06A5C-0E8F-4BA1-B5EC-5B7CA039D844}" dt="2021-05-07T02:05:53.203" v="745" actId="20577"/>
          <ac:spMkLst>
            <pc:docMk/>
            <pc:sldMk cId="4097770931" sldId="261"/>
            <ac:spMk id="4" creationId="{09E0479D-8F48-4A33-ACE6-254E0CD4F70D}"/>
          </ac:spMkLst>
        </pc:spChg>
        <pc:spChg chg="add del mod">
          <ac:chgData name="Kuan Cheng" userId="85f134d9dbb33a9b" providerId="LiveId" clId="{C4F06A5C-0E8F-4BA1-B5EC-5B7CA039D844}" dt="2021-04-15T11:59:07.218" v="187" actId="478"/>
          <ac:spMkLst>
            <pc:docMk/>
            <pc:sldMk cId="4097770931" sldId="261"/>
            <ac:spMk id="5" creationId="{62BD0A3C-ED10-4C2A-8CDF-DAD3750271BD}"/>
          </ac:spMkLst>
        </pc:spChg>
        <pc:picChg chg="del mod">
          <ac:chgData name="Kuan Cheng" userId="85f134d9dbb33a9b" providerId="LiveId" clId="{C4F06A5C-0E8F-4BA1-B5EC-5B7CA039D844}" dt="2021-04-17T13:25:41.133" v="654" actId="478"/>
          <ac:picMkLst>
            <pc:docMk/>
            <pc:sldMk cId="4097770931" sldId="261"/>
            <ac:picMk id="7" creationId="{B1E6EFE3-D886-443D-8EB8-F793B6CAF7E1}"/>
          </ac:picMkLst>
        </pc:picChg>
        <pc:picChg chg="del mod">
          <ac:chgData name="Kuan Cheng" userId="85f134d9dbb33a9b" providerId="LiveId" clId="{C4F06A5C-0E8F-4BA1-B5EC-5B7CA039D844}" dt="2021-04-15T11:59:35.358" v="206" actId="478"/>
          <ac:picMkLst>
            <pc:docMk/>
            <pc:sldMk cId="4097770931" sldId="261"/>
            <ac:picMk id="9" creationId="{926B502D-1A62-41A7-A14E-A8AE246EDBA0}"/>
          </ac:picMkLst>
        </pc:picChg>
        <pc:picChg chg="del mod ord">
          <ac:chgData name="Kuan Cheng" userId="85f134d9dbb33a9b" providerId="LiveId" clId="{C4F06A5C-0E8F-4BA1-B5EC-5B7CA039D844}" dt="2021-04-17T13:25:41.133" v="654" actId="478"/>
          <ac:picMkLst>
            <pc:docMk/>
            <pc:sldMk cId="4097770931" sldId="261"/>
            <ac:picMk id="11" creationId="{F1AC8D22-2F6D-45AC-A177-0864BDD94F29}"/>
          </ac:picMkLst>
        </pc:picChg>
        <pc:picChg chg="del mod">
          <ac:chgData name="Kuan Cheng" userId="85f134d9dbb33a9b" providerId="LiveId" clId="{C4F06A5C-0E8F-4BA1-B5EC-5B7CA039D844}" dt="2021-04-15T12:03:55.761" v="247" actId="21"/>
          <ac:picMkLst>
            <pc:docMk/>
            <pc:sldMk cId="4097770931" sldId="261"/>
            <ac:picMk id="13" creationId="{F59C5E49-40A6-4D2B-8F56-2E8CAE62A63B}"/>
          </ac:picMkLst>
        </pc:picChg>
        <pc:picChg chg="del mod">
          <ac:chgData name="Kuan Cheng" userId="85f134d9dbb33a9b" providerId="LiveId" clId="{C4F06A5C-0E8F-4BA1-B5EC-5B7CA039D844}" dt="2021-04-15T12:03:55.761" v="247" actId="21"/>
          <ac:picMkLst>
            <pc:docMk/>
            <pc:sldMk cId="4097770931" sldId="261"/>
            <ac:picMk id="15" creationId="{F71BF097-025B-4518-9C63-7195677CE0FF}"/>
          </ac:picMkLst>
        </pc:picChg>
        <pc:picChg chg="del mod">
          <ac:chgData name="Kuan Cheng" userId="85f134d9dbb33a9b" providerId="LiveId" clId="{C4F06A5C-0E8F-4BA1-B5EC-5B7CA039D844}" dt="2021-04-15T12:03:55.761" v="247" actId="21"/>
          <ac:picMkLst>
            <pc:docMk/>
            <pc:sldMk cId="4097770931" sldId="261"/>
            <ac:picMk id="17" creationId="{408909ED-F2EE-42FC-B05F-755CF504C666}"/>
          </ac:picMkLst>
        </pc:picChg>
      </pc:sldChg>
      <pc:sldChg chg="modSp new del mod">
        <pc:chgData name="Kuan Cheng" userId="85f134d9dbb33a9b" providerId="LiveId" clId="{C4F06A5C-0E8F-4BA1-B5EC-5B7CA039D844}" dt="2021-04-17T13:25:48.329" v="655" actId="47"/>
        <pc:sldMkLst>
          <pc:docMk/>
          <pc:sldMk cId="1038902420" sldId="262"/>
        </pc:sldMkLst>
        <pc:spChg chg="mod">
          <ac:chgData name="Kuan Cheng" userId="85f134d9dbb33a9b" providerId="LiveId" clId="{C4F06A5C-0E8F-4BA1-B5EC-5B7CA039D844}" dt="2021-04-15T15:20:59.682" v="558" actId="20577"/>
          <ac:spMkLst>
            <pc:docMk/>
            <pc:sldMk cId="1038902420" sldId="262"/>
            <ac:spMk id="2" creationId="{B74403E4-F3EC-4BE2-9DC6-586D6924669A}"/>
          </ac:spMkLst>
        </pc:spChg>
      </pc:sldChg>
      <pc:sldChg chg="addSp delSp modSp new del mod">
        <pc:chgData name="Kuan Cheng" userId="85f134d9dbb33a9b" providerId="LiveId" clId="{C4F06A5C-0E8F-4BA1-B5EC-5B7CA039D844}" dt="2021-04-15T15:21:05.647" v="559" actId="47"/>
        <pc:sldMkLst>
          <pc:docMk/>
          <pc:sldMk cId="4231614149" sldId="263"/>
        </pc:sldMkLst>
        <pc:spChg chg="mod">
          <ac:chgData name="Kuan Cheng" userId="85f134d9dbb33a9b" providerId="LiveId" clId="{C4F06A5C-0E8F-4BA1-B5EC-5B7CA039D844}" dt="2021-04-15T12:04:30.529" v="272" actId="20577"/>
          <ac:spMkLst>
            <pc:docMk/>
            <pc:sldMk cId="4231614149" sldId="263"/>
            <ac:spMk id="2" creationId="{88FB3070-809D-431A-B506-F707788C3526}"/>
          </ac:spMkLst>
        </pc:spChg>
        <pc:spChg chg="del">
          <ac:chgData name="Kuan Cheng" userId="85f134d9dbb33a9b" providerId="LiveId" clId="{C4F06A5C-0E8F-4BA1-B5EC-5B7CA039D844}" dt="2021-04-15T12:04:15.600" v="262" actId="478"/>
          <ac:spMkLst>
            <pc:docMk/>
            <pc:sldMk cId="4231614149" sldId="263"/>
            <ac:spMk id="3" creationId="{28009165-0E84-4E91-812B-B83A88FE1A9D}"/>
          </ac:spMkLst>
        </pc:spChg>
        <pc:picChg chg="add mod">
          <ac:chgData name="Kuan Cheng" userId="85f134d9dbb33a9b" providerId="LiveId" clId="{C4F06A5C-0E8F-4BA1-B5EC-5B7CA039D844}" dt="2021-04-15T12:04:19.085" v="264" actId="1076"/>
          <ac:picMkLst>
            <pc:docMk/>
            <pc:sldMk cId="4231614149" sldId="263"/>
            <ac:picMk id="4" creationId="{EDC8319F-25A4-4A42-A190-CA6C8A9087A9}"/>
          </ac:picMkLst>
        </pc:picChg>
        <pc:picChg chg="add mod">
          <ac:chgData name="Kuan Cheng" userId="85f134d9dbb33a9b" providerId="LiveId" clId="{C4F06A5C-0E8F-4BA1-B5EC-5B7CA039D844}" dt="2021-04-15T12:04:19.085" v="264" actId="1076"/>
          <ac:picMkLst>
            <pc:docMk/>
            <pc:sldMk cId="4231614149" sldId="263"/>
            <ac:picMk id="5" creationId="{A9749F58-9269-4984-B802-B2D1D5784988}"/>
          </ac:picMkLst>
        </pc:picChg>
        <pc:picChg chg="add mod">
          <ac:chgData name="Kuan Cheng" userId="85f134d9dbb33a9b" providerId="LiveId" clId="{C4F06A5C-0E8F-4BA1-B5EC-5B7CA039D844}" dt="2021-04-15T12:04:19.085" v="264" actId="1076"/>
          <ac:picMkLst>
            <pc:docMk/>
            <pc:sldMk cId="4231614149" sldId="263"/>
            <ac:picMk id="6" creationId="{037DD16E-135B-4DC2-9288-1B7BD9DCD9AB}"/>
          </ac:picMkLst>
        </pc:picChg>
      </pc:sldChg>
      <pc:sldChg chg="modSp new mod modAnim">
        <pc:chgData name="Kuan Cheng" userId="85f134d9dbb33a9b" providerId="LiveId" clId="{C4F06A5C-0E8F-4BA1-B5EC-5B7CA039D844}" dt="2021-04-16T04:14:44.255" v="605"/>
        <pc:sldMkLst>
          <pc:docMk/>
          <pc:sldMk cId="925632095" sldId="264"/>
        </pc:sldMkLst>
        <pc:spChg chg="mod">
          <ac:chgData name="Kuan Cheng" userId="85f134d9dbb33a9b" providerId="LiveId" clId="{C4F06A5C-0E8F-4BA1-B5EC-5B7CA039D844}" dt="2021-04-15T12:04:47.830" v="274"/>
          <ac:spMkLst>
            <pc:docMk/>
            <pc:sldMk cId="925632095" sldId="264"/>
            <ac:spMk id="2" creationId="{2FF21550-73E9-47F3-A363-513C44A3F2CE}"/>
          </ac:spMkLst>
        </pc:spChg>
        <pc:spChg chg="mod">
          <ac:chgData name="Kuan Cheng" userId="85f134d9dbb33a9b" providerId="LiveId" clId="{C4F06A5C-0E8F-4BA1-B5EC-5B7CA039D844}" dt="2021-04-15T12:05:11.158" v="284"/>
          <ac:spMkLst>
            <pc:docMk/>
            <pc:sldMk cId="925632095" sldId="264"/>
            <ac:spMk id="3" creationId="{17C196BF-0BCA-4358-BB5E-B320DC77B670}"/>
          </ac:spMkLst>
        </pc:spChg>
      </pc:sldChg>
      <pc:sldChg chg="delSp modSp new mod modAnim">
        <pc:chgData name="Kuan Cheng" userId="85f134d9dbb33a9b" providerId="LiveId" clId="{C4F06A5C-0E8F-4BA1-B5EC-5B7CA039D844}" dt="2021-04-16T04:15:11.996" v="609"/>
        <pc:sldMkLst>
          <pc:docMk/>
          <pc:sldMk cId="2494927964" sldId="265"/>
        </pc:sldMkLst>
        <pc:spChg chg="mod">
          <ac:chgData name="Kuan Cheng" userId="85f134d9dbb33a9b" providerId="LiveId" clId="{C4F06A5C-0E8F-4BA1-B5EC-5B7CA039D844}" dt="2021-04-15T12:05:20.320" v="286"/>
          <ac:spMkLst>
            <pc:docMk/>
            <pc:sldMk cId="2494927964" sldId="265"/>
            <ac:spMk id="2" creationId="{C00B0DA5-7AFE-46D9-ACA0-CF397C9A7244}"/>
          </ac:spMkLst>
        </pc:spChg>
        <pc:spChg chg="del">
          <ac:chgData name="Kuan Cheng" userId="85f134d9dbb33a9b" providerId="LiveId" clId="{C4F06A5C-0E8F-4BA1-B5EC-5B7CA039D844}" dt="2021-04-15T14:51:21.755" v="288" actId="478"/>
          <ac:spMkLst>
            <pc:docMk/>
            <pc:sldMk cId="2494927964" sldId="265"/>
            <ac:spMk id="3" creationId="{8995A50A-EA9C-4488-AD45-21D121F3039B}"/>
          </ac:spMkLst>
        </pc:spChg>
        <pc:picChg chg="mod">
          <ac:chgData name="Kuan Cheng" userId="85f134d9dbb33a9b" providerId="LiveId" clId="{C4F06A5C-0E8F-4BA1-B5EC-5B7CA039D844}" dt="2021-04-15T14:51:39.597" v="295" actId="1076"/>
          <ac:picMkLst>
            <pc:docMk/>
            <pc:sldMk cId="2494927964" sldId="265"/>
            <ac:picMk id="5" creationId="{00EFEA49-84D9-4CDB-A08E-67DF47BFB137}"/>
          </ac:picMkLst>
        </pc:picChg>
        <pc:picChg chg="del mod">
          <ac:chgData name="Kuan Cheng" userId="85f134d9dbb33a9b" providerId="LiveId" clId="{C4F06A5C-0E8F-4BA1-B5EC-5B7CA039D844}" dt="2021-04-15T14:53:17.671" v="312" actId="478"/>
          <ac:picMkLst>
            <pc:docMk/>
            <pc:sldMk cId="2494927964" sldId="265"/>
            <ac:picMk id="7" creationId="{AF461A8B-F7BE-4D7B-99D7-4F7DAAE3B696}"/>
          </ac:picMkLst>
        </pc:picChg>
        <pc:picChg chg="del mod ord">
          <ac:chgData name="Kuan Cheng" userId="85f134d9dbb33a9b" providerId="LiveId" clId="{C4F06A5C-0E8F-4BA1-B5EC-5B7CA039D844}" dt="2021-04-15T14:54:27.459" v="323" actId="478"/>
          <ac:picMkLst>
            <pc:docMk/>
            <pc:sldMk cId="2494927964" sldId="265"/>
            <ac:picMk id="9" creationId="{4BEB05E6-AD25-4E0B-80BE-22736F5ECEF3}"/>
          </ac:picMkLst>
        </pc:picChg>
        <pc:picChg chg="mod ord">
          <ac:chgData name="Kuan Cheng" userId="85f134d9dbb33a9b" providerId="LiveId" clId="{C4F06A5C-0E8F-4BA1-B5EC-5B7CA039D844}" dt="2021-04-15T14:54:31.100" v="324" actId="1076"/>
          <ac:picMkLst>
            <pc:docMk/>
            <pc:sldMk cId="2494927964" sldId="265"/>
            <ac:picMk id="11" creationId="{7D1DEBD5-5F8F-41DA-9E58-A11C5F8CE78A}"/>
          </ac:picMkLst>
        </pc:picChg>
        <pc:picChg chg="mod">
          <ac:chgData name="Kuan Cheng" userId="85f134d9dbb33a9b" providerId="LiveId" clId="{C4F06A5C-0E8F-4BA1-B5EC-5B7CA039D844}" dt="2021-04-15T14:54:42.828" v="331" actId="1076"/>
          <ac:picMkLst>
            <pc:docMk/>
            <pc:sldMk cId="2494927964" sldId="265"/>
            <ac:picMk id="13" creationId="{9A0B498C-C0C1-40F2-B89C-7D75693D5770}"/>
          </ac:picMkLst>
        </pc:picChg>
        <pc:picChg chg="del mod">
          <ac:chgData name="Kuan Cheng" userId="85f134d9dbb33a9b" providerId="LiveId" clId="{C4F06A5C-0E8F-4BA1-B5EC-5B7CA039D844}" dt="2021-04-15T14:55:18.632" v="350" actId="478"/>
          <ac:picMkLst>
            <pc:docMk/>
            <pc:sldMk cId="2494927964" sldId="265"/>
            <ac:picMk id="15" creationId="{3D6B3DD9-34E1-4AAF-BC3D-931F461A65F9}"/>
          </ac:picMkLst>
        </pc:picChg>
        <pc:picChg chg="mod ord">
          <ac:chgData name="Kuan Cheng" userId="85f134d9dbb33a9b" providerId="LiveId" clId="{C4F06A5C-0E8F-4BA1-B5EC-5B7CA039D844}" dt="2021-04-15T14:55:18.631" v="349" actId="108"/>
          <ac:picMkLst>
            <pc:docMk/>
            <pc:sldMk cId="2494927964" sldId="265"/>
            <ac:picMk id="17" creationId="{DE7F5772-2386-4407-AA80-313C50A12093}"/>
          </ac:picMkLst>
        </pc:picChg>
      </pc:sldChg>
      <pc:sldChg chg="addSp delSp modSp new mod modAnim">
        <pc:chgData name="Kuan Cheng" userId="85f134d9dbb33a9b" providerId="LiveId" clId="{C4F06A5C-0E8F-4BA1-B5EC-5B7CA039D844}" dt="2021-04-16T04:15:24.373" v="613"/>
        <pc:sldMkLst>
          <pc:docMk/>
          <pc:sldMk cId="2519676041" sldId="266"/>
        </pc:sldMkLst>
        <pc:spChg chg="mod">
          <ac:chgData name="Kuan Cheng" userId="85f134d9dbb33a9b" providerId="LiveId" clId="{C4F06A5C-0E8F-4BA1-B5EC-5B7CA039D844}" dt="2021-04-15T14:55:42.055" v="351"/>
          <ac:spMkLst>
            <pc:docMk/>
            <pc:sldMk cId="2519676041" sldId="266"/>
            <ac:spMk id="2" creationId="{E9228AD2-6845-496E-8FE9-C569FEC634D0}"/>
          </ac:spMkLst>
        </pc:spChg>
        <pc:spChg chg="del">
          <ac:chgData name="Kuan Cheng" userId="85f134d9dbb33a9b" providerId="LiveId" clId="{C4F06A5C-0E8F-4BA1-B5EC-5B7CA039D844}" dt="2021-04-15T14:55:49.978" v="352" actId="478"/>
          <ac:spMkLst>
            <pc:docMk/>
            <pc:sldMk cId="2519676041" sldId="266"/>
            <ac:spMk id="3" creationId="{1F2EEAC8-C514-4F6D-A634-9A39B14C1E72}"/>
          </ac:spMkLst>
        </pc:spChg>
        <pc:picChg chg="del mod">
          <ac:chgData name="Kuan Cheng" userId="85f134d9dbb33a9b" providerId="LiveId" clId="{C4F06A5C-0E8F-4BA1-B5EC-5B7CA039D844}" dt="2021-04-15T14:56:29.025" v="367" actId="478"/>
          <ac:picMkLst>
            <pc:docMk/>
            <pc:sldMk cId="2519676041" sldId="266"/>
            <ac:picMk id="5" creationId="{B180D5D1-03C6-44B8-93EE-286B0C6C4E71}"/>
          </ac:picMkLst>
        </pc:picChg>
        <pc:picChg chg="mod">
          <ac:chgData name="Kuan Cheng" userId="85f134d9dbb33a9b" providerId="LiveId" clId="{C4F06A5C-0E8F-4BA1-B5EC-5B7CA039D844}" dt="2021-04-15T14:57:06.067" v="382" actId="1076"/>
          <ac:picMkLst>
            <pc:docMk/>
            <pc:sldMk cId="2519676041" sldId="266"/>
            <ac:picMk id="7" creationId="{CB4B1F99-0BEF-472D-80A3-98EF72320945}"/>
          </ac:picMkLst>
        </pc:picChg>
        <pc:picChg chg="add mod">
          <ac:chgData name="Kuan Cheng" userId="85f134d9dbb33a9b" providerId="LiveId" clId="{C4F06A5C-0E8F-4BA1-B5EC-5B7CA039D844}" dt="2021-04-15T14:56:39.177" v="370" actId="1076"/>
          <ac:picMkLst>
            <pc:docMk/>
            <pc:sldMk cId="2519676041" sldId="266"/>
            <ac:picMk id="8" creationId="{BF920EE2-CC9B-41FC-9D3A-679D14982569}"/>
          </ac:picMkLst>
        </pc:picChg>
        <pc:picChg chg="add mod">
          <ac:chgData name="Kuan Cheng" userId="85f134d9dbb33a9b" providerId="LiveId" clId="{C4F06A5C-0E8F-4BA1-B5EC-5B7CA039D844}" dt="2021-04-15T14:57:03.601" v="381" actId="1076"/>
          <ac:picMkLst>
            <pc:docMk/>
            <pc:sldMk cId="2519676041" sldId="266"/>
            <ac:picMk id="9" creationId="{9BDBE825-8227-47EF-923F-464E5562EDDB}"/>
          </ac:picMkLst>
        </pc:picChg>
        <pc:picChg chg="mod">
          <ac:chgData name="Kuan Cheng" userId="85f134d9dbb33a9b" providerId="LiveId" clId="{C4F06A5C-0E8F-4BA1-B5EC-5B7CA039D844}" dt="2021-04-15T14:57:27.248" v="389" actId="1076"/>
          <ac:picMkLst>
            <pc:docMk/>
            <pc:sldMk cId="2519676041" sldId="266"/>
            <ac:picMk id="11" creationId="{06E3347D-1C45-47F3-BE68-5221D00F5D50}"/>
          </ac:picMkLst>
        </pc:picChg>
      </pc:sldChg>
      <pc:sldChg chg="addSp delSp modSp new mod modAnim">
        <pc:chgData name="Kuan Cheng" userId="85f134d9dbb33a9b" providerId="LiveId" clId="{C4F06A5C-0E8F-4BA1-B5EC-5B7CA039D844}" dt="2021-04-16T04:16:03.245" v="616"/>
        <pc:sldMkLst>
          <pc:docMk/>
          <pc:sldMk cId="1636957376" sldId="267"/>
        </pc:sldMkLst>
        <pc:spChg chg="mod">
          <ac:chgData name="Kuan Cheng" userId="85f134d9dbb33a9b" providerId="LiveId" clId="{C4F06A5C-0E8F-4BA1-B5EC-5B7CA039D844}" dt="2021-04-15T14:57:41.944" v="398" actId="20577"/>
          <ac:spMkLst>
            <pc:docMk/>
            <pc:sldMk cId="1636957376" sldId="267"/>
            <ac:spMk id="2" creationId="{745BE180-7D17-43CC-AB0B-56481AFE603A}"/>
          </ac:spMkLst>
        </pc:spChg>
        <pc:spChg chg="del">
          <ac:chgData name="Kuan Cheng" userId="85f134d9dbb33a9b" providerId="LiveId" clId="{C4F06A5C-0E8F-4BA1-B5EC-5B7CA039D844}" dt="2021-04-15T14:57:44.772" v="399" actId="478"/>
          <ac:spMkLst>
            <pc:docMk/>
            <pc:sldMk cId="1636957376" sldId="267"/>
            <ac:spMk id="3" creationId="{939A84E0-4736-4004-96BE-4527FC52678F}"/>
          </ac:spMkLst>
        </pc:spChg>
        <pc:spChg chg="add del mod">
          <ac:chgData name="Kuan Cheng" userId="85f134d9dbb33a9b" providerId="LiveId" clId="{C4F06A5C-0E8F-4BA1-B5EC-5B7CA039D844}" dt="2021-04-15T14:58:43.047" v="415"/>
          <ac:spMkLst>
            <pc:docMk/>
            <pc:sldMk cId="1636957376" sldId="267"/>
            <ac:spMk id="8" creationId="{4DF0400F-A775-42BD-B3AD-6E689E2057AD}"/>
          </ac:spMkLst>
        </pc:spChg>
        <pc:picChg chg="mod">
          <ac:chgData name="Kuan Cheng" userId="85f134d9dbb33a9b" providerId="LiveId" clId="{C4F06A5C-0E8F-4BA1-B5EC-5B7CA039D844}" dt="2021-04-15T14:57:58.891" v="406" actId="1076"/>
          <ac:picMkLst>
            <pc:docMk/>
            <pc:sldMk cId="1636957376" sldId="267"/>
            <ac:picMk id="5" creationId="{3F462DD6-AF9D-40C1-897D-740A46536290}"/>
          </ac:picMkLst>
        </pc:picChg>
        <pc:picChg chg="mod">
          <ac:chgData name="Kuan Cheng" userId="85f134d9dbb33a9b" providerId="LiveId" clId="{C4F06A5C-0E8F-4BA1-B5EC-5B7CA039D844}" dt="2021-04-15T14:58:37.514" v="413" actId="1076"/>
          <ac:picMkLst>
            <pc:docMk/>
            <pc:sldMk cId="1636957376" sldId="267"/>
            <ac:picMk id="7" creationId="{3EAB05B1-D252-4BCB-B76C-088D3586AD2C}"/>
          </ac:picMkLst>
        </pc:picChg>
        <pc:picChg chg="mod">
          <ac:chgData name="Kuan Cheng" userId="85f134d9dbb33a9b" providerId="LiveId" clId="{C4F06A5C-0E8F-4BA1-B5EC-5B7CA039D844}" dt="2021-04-15T14:59:21.562" v="422" actId="1076"/>
          <ac:picMkLst>
            <pc:docMk/>
            <pc:sldMk cId="1636957376" sldId="267"/>
            <ac:picMk id="10" creationId="{D3BAF3B9-D680-476C-BA63-A6ED5E477D92}"/>
          </ac:picMkLst>
        </pc:picChg>
      </pc:sldChg>
      <pc:sldChg chg="delSp modSp new mod modAnim">
        <pc:chgData name="Kuan Cheng" userId="85f134d9dbb33a9b" providerId="LiveId" clId="{C4F06A5C-0E8F-4BA1-B5EC-5B7CA039D844}" dt="2021-04-16T04:18:18.292" v="646" actId="478"/>
        <pc:sldMkLst>
          <pc:docMk/>
          <pc:sldMk cId="1565428565" sldId="268"/>
        </pc:sldMkLst>
        <pc:spChg chg="mod">
          <ac:chgData name="Kuan Cheng" userId="85f134d9dbb33a9b" providerId="LiveId" clId="{C4F06A5C-0E8F-4BA1-B5EC-5B7CA039D844}" dt="2021-04-15T14:59:32.230" v="424"/>
          <ac:spMkLst>
            <pc:docMk/>
            <pc:sldMk cId="1565428565" sldId="268"/>
            <ac:spMk id="2" creationId="{8E996FF5-B3B6-4361-93ED-22433396019E}"/>
          </ac:spMkLst>
        </pc:spChg>
        <pc:spChg chg="del">
          <ac:chgData name="Kuan Cheng" userId="85f134d9dbb33a9b" providerId="LiveId" clId="{C4F06A5C-0E8F-4BA1-B5EC-5B7CA039D844}" dt="2021-04-15T14:59:44.601" v="425" actId="478"/>
          <ac:spMkLst>
            <pc:docMk/>
            <pc:sldMk cId="1565428565" sldId="268"/>
            <ac:spMk id="3" creationId="{BA3E5214-9553-4BE3-B81E-CCCCC7212890}"/>
          </ac:spMkLst>
        </pc:spChg>
        <pc:picChg chg="mod ord">
          <ac:chgData name="Kuan Cheng" userId="85f134d9dbb33a9b" providerId="LiveId" clId="{C4F06A5C-0E8F-4BA1-B5EC-5B7CA039D844}" dt="2021-04-16T04:17:59.063" v="633" actId="108"/>
          <ac:picMkLst>
            <pc:docMk/>
            <pc:sldMk cId="1565428565" sldId="268"/>
            <ac:picMk id="4" creationId="{F20BDAE4-1BF7-4138-94B0-74EACBC316C5}"/>
          </ac:picMkLst>
        </pc:picChg>
        <pc:picChg chg="mod">
          <ac:chgData name="Kuan Cheng" userId="85f134d9dbb33a9b" providerId="LiveId" clId="{C4F06A5C-0E8F-4BA1-B5EC-5B7CA039D844}" dt="2021-04-15T15:00:06.471" v="432" actId="1076"/>
          <ac:picMkLst>
            <pc:docMk/>
            <pc:sldMk cId="1565428565" sldId="268"/>
            <ac:picMk id="5" creationId="{B642EA3C-E331-4EF7-8D7B-A43498114E44}"/>
          </ac:picMkLst>
        </pc:picChg>
        <pc:picChg chg="del mod">
          <ac:chgData name="Kuan Cheng" userId="85f134d9dbb33a9b" providerId="LiveId" clId="{C4F06A5C-0E8F-4BA1-B5EC-5B7CA039D844}" dt="2021-04-16T04:17:59.064" v="634" actId="478"/>
          <ac:picMkLst>
            <pc:docMk/>
            <pc:sldMk cId="1565428565" sldId="268"/>
            <ac:picMk id="7" creationId="{32673716-4C59-40B2-ACD4-39CCEAA847D7}"/>
          </ac:picMkLst>
        </pc:picChg>
        <pc:picChg chg="mod ord">
          <ac:chgData name="Kuan Cheng" userId="85f134d9dbb33a9b" providerId="LiveId" clId="{C4F06A5C-0E8F-4BA1-B5EC-5B7CA039D844}" dt="2021-04-16T04:18:18.291" v="645" actId="108"/>
          <ac:picMkLst>
            <pc:docMk/>
            <pc:sldMk cId="1565428565" sldId="268"/>
            <ac:picMk id="8" creationId="{34B31194-9B4C-42BB-BD00-B3F1D2AFA850}"/>
          </ac:picMkLst>
        </pc:picChg>
        <pc:picChg chg="mod">
          <ac:chgData name="Kuan Cheng" userId="85f134d9dbb33a9b" providerId="LiveId" clId="{C4F06A5C-0E8F-4BA1-B5EC-5B7CA039D844}" dt="2021-04-15T15:02:09.981" v="446" actId="1076"/>
          <ac:picMkLst>
            <pc:docMk/>
            <pc:sldMk cId="1565428565" sldId="268"/>
            <ac:picMk id="9" creationId="{DF2862DB-90A4-4A23-8B77-68351D6DC3CB}"/>
          </ac:picMkLst>
        </pc:picChg>
        <pc:picChg chg="del mod">
          <ac:chgData name="Kuan Cheng" userId="85f134d9dbb33a9b" providerId="LiveId" clId="{C4F06A5C-0E8F-4BA1-B5EC-5B7CA039D844}" dt="2021-04-15T15:03:14.891" v="465" actId="478"/>
          <ac:picMkLst>
            <pc:docMk/>
            <pc:sldMk cId="1565428565" sldId="268"/>
            <ac:picMk id="11" creationId="{D154400B-BEFE-4012-8E01-3EE834A43390}"/>
          </ac:picMkLst>
        </pc:picChg>
        <pc:picChg chg="del mod ord">
          <ac:chgData name="Kuan Cheng" userId="85f134d9dbb33a9b" providerId="LiveId" clId="{C4F06A5C-0E8F-4BA1-B5EC-5B7CA039D844}" dt="2021-04-16T04:18:18.292" v="646" actId="478"/>
          <ac:picMkLst>
            <pc:docMk/>
            <pc:sldMk cId="1565428565" sldId="268"/>
            <ac:picMk id="13" creationId="{410875E3-4BDA-41EE-A150-0CF78C9F5D17}"/>
          </ac:picMkLst>
        </pc:picChg>
      </pc:sldChg>
      <pc:sldChg chg="modSp new mod modAnim">
        <pc:chgData name="Kuan Cheng" userId="85f134d9dbb33a9b" providerId="LiveId" clId="{C4F06A5C-0E8F-4BA1-B5EC-5B7CA039D844}" dt="2021-04-16T04:18:39.261" v="650" actId="20577"/>
        <pc:sldMkLst>
          <pc:docMk/>
          <pc:sldMk cId="2555539598" sldId="269"/>
        </pc:sldMkLst>
        <pc:spChg chg="mod">
          <ac:chgData name="Kuan Cheng" userId="85f134d9dbb33a9b" providerId="LiveId" clId="{C4F06A5C-0E8F-4BA1-B5EC-5B7CA039D844}" dt="2021-04-15T15:03:25.062" v="467"/>
          <ac:spMkLst>
            <pc:docMk/>
            <pc:sldMk cId="2555539598" sldId="269"/>
            <ac:spMk id="2" creationId="{0850806F-E6D6-4214-AF2B-58A2ECB7BD0B}"/>
          </ac:spMkLst>
        </pc:spChg>
        <pc:spChg chg="mod">
          <ac:chgData name="Kuan Cheng" userId="85f134d9dbb33a9b" providerId="LiveId" clId="{C4F06A5C-0E8F-4BA1-B5EC-5B7CA039D844}" dt="2021-04-16T04:18:39.261" v="650" actId="20577"/>
          <ac:spMkLst>
            <pc:docMk/>
            <pc:sldMk cId="2555539598" sldId="269"/>
            <ac:spMk id="3" creationId="{8FC62842-AD36-4492-96A9-EBB2BDC5A820}"/>
          </ac:spMkLst>
        </pc:spChg>
      </pc:sldChg>
      <pc:sldChg chg="modSp new mod modAnim">
        <pc:chgData name="Kuan Cheng" userId="85f134d9dbb33a9b" providerId="LiveId" clId="{C4F06A5C-0E8F-4BA1-B5EC-5B7CA039D844}" dt="2021-04-23T03:09:34.278" v="672" actId="20577"/>
        <pc:sldMkLst>
          <pc:docMk/>
          <pc:sldMk cId="131853669" sldId="270"/>
        </pc:sldMkLst>
        <pc:spChg chg="mod">
          <ac:chgData name="Kuan Cheng" userId="85f134d9dbb33a9b" providerId="LiveId" clId="{C4F06A5C-0E8F-4BA1-B5EC-5B7CA039D844}" dt="2021-04-15T15:04:48.260" v="507"/>
          <ac:spMkLst>
            <pc:docMk/>
            <pc:sldMk cId="131853669" sldId="270"/>
            <ac:spMk id="2" creationId="{1E7A88A2-45C9-40A8-89ED-C87CF1FCC3DD}"/>
          </ac:spMkLst>
        </pc:spChg>
        <pc:spChg chg="mod">
          <ac:chgData name="Kuan Cheng" userId="85f134d9dbb33a9b" providerId="LiveId" clId="{C4F06A5C-0E8F-4BA1-B5EC-5B7CA039D844}" dt="2021-04-23T03:09:34.278" v="672" actId="20577"/>
          <ac:spMkLst>
            <pc:docMk/>
            <pc:sldMk cId="131853669" sldId="270"/>
            <ac:spMk id="3" creationId="{34DA541E-869E-4D9B-A646-2B3D432F6E3C}"/>
          </ac:spMkLst>
        </pc:spChg>
      </pc:sldChg>
      <pc:sldChg chg="modSp new mod modAnim">
        <pc:chgData name="Kuan Cheng" userId="85f134d9dbb33a9b" providerId="LiveId" clId="{C4F06A5C-0E8F-4BA1-B5EC-5B7CA039D844}" dt="2021-04-23T03:19:51.430" v="680" actId="20577"/>
        <pc:sldMkLst>
          <pc:docMk/>
          <pc:sldMk cId="3590850726" sldId="271"/>
        </pc:sldMkLst>
        <pc:spChg chg="mod">
          <ac:chgData name="Kuan Cheng" userId="85f134d9dbb33a9b" providerId="LiveId" clId="{C4F06A5C-0E8F-4BA1-B5EC-5B7CA039D844}" dt="2021-04-15T15:05:48.277" v="531"/>
          <ac:spMkLst>
            <pc:docMk/>
            <pc:sldMk cId="3590850726" sldId="271"/>
            <ac:spMk id="2" creationId="{9B63F0AA-B57E-46BA-AAC4-C67E43D0E12C}"/>
          </ac:spMkLst>
        </pc:spChg>
        <pc:spChg chg="mod">
          <ac:chgData name="Kuan Cheng" userId="85f134d9dbb33a9b" providerId="LiveId" clId="{C4F06A5C-0E8F-4BA1-B5EC-5B7CA039D844}" dt="2021-04-23T03:19:51.430" v="680" actId="20577"/>
          <ac:spMkLst>
            <pc:docMk/>
            <pc:sldMk cId="3590850726" sldId="271"/>
            <ac:spMk id="3" creationId="{0CB90C35-62E3-4325-9309-DF625E4A2356}"/>
          </ac:spMkLst>
        </pc:spChg>
      </pc:sldChg>
      <pc:sldChg chg="delSp modSp new mod modAnim">
        <pc:chgData name="Kuan Cheng" userId="85f134d9dbb33a9b" providerId="LiveId" clId="{C4F06A5C-0E8F-4BA1-B5EC-5B7CA039D844}" dt="2021-04-16T04:19:32.300" v="653"/>
        <pc:sldMkLst>
          <pc:docMk/>
          <pc:sldMk cId="1179702038" sldId="272"/>
        </pc:sldMkLst>
        <pc:spChg chg="mod">
          <ac:chgData name="Kuan Cheng" userId="85f134d9dbb33a9b" providerId="LiveId" clId="{C4F06A5C-0E8F-4BA1-B5EC-5B7CA039D844}" dt="2021-04-15T15:06:27.908" v="543"/>
          <ac:spMkLst>
            <pc:docMk/>
            <pc:sldMk cId="1179702038" sldId="272"/>
            <ac:spMk id="2" creationId="{D40D5798-8163-4641-9EA2-EDF5DDCECC2E}"/>
          </ac:spMkLst>
        </pc:spChg>
        <pc:spChg chg="del mod">
          <ac:chgData name="Kuan Cheng" userId="85f134d9dbb33a9b" providerId="LiveId" clId="{C4F06A5C-0E8F-4BA1-B5EC-5B7CA039D844}" dt="2021-04-15T15:24:47.687" v="592" actId="478"/>
          <ac:spMkLst>
            <pc:docMk/>
            <pc:sldMk cId="1179702038" sldId="272"/>
            <ac:spMk id="3" creationId="{14E94A0F-AFEC-4024-AAFA-A4B4DE38785A}"/>
          </ac:spMkLst>
        </pc:spChg>
        <pc:picChg chg="mod">
          <ac:chgData name="Kuan Cheng" userId="85f134d9dbb33a9b" providerId="LiveId" clId="{C4F06A5C-0E8F-4BA1-B5EC-5B7CA039D844}" dt="2021-04-15T15:24:00.639" v="567" actId="1076"/>
          <ac:picMkLst>
            <pc:docMk/>
            <pc:sldMk cId="1179702038" sldId="272"/>
            <ac:picMk id="5" creationId="{96FDA84D-2EBA-4479-B81F-9A3020AF9732}"/>
          </ac:picMkLst>
        </pc:picChg>
        <pc:picChg chg="del mod">
          <ac:chgData name="Kuan Cheng" userId="85f134d9dbb33a9b" providerId="LiveId" clId="{C4F06A5C-0E8F-4BA1-B5EC-5B7CA039D844}" dt="2021-04-15T15:24:45.596" v="591" actId="478"/>
          <ac:picMkLst>
            <pc:docMk/>
            <pc:sldMk cId="1179702038" sldId="272"/>
            <ac:picMk id="7" creationId="{687C766B-9955-4B1B-8DB6-B5ED1FB5990E}"/>
          </ac:picMkLst>
        </pc:picChg>
        <pc:picChg chg="mod ord">
          <ac:chgData name="Kuan Cheng" userId="85f134d9dbb33a9b" providerId="LiveId" clId="{C4F06A5C-0E8F-4BA1-B5EC-5B7CA039D844}" dt="2021-04-15T15:24:53.789" v="593" actId="1076"/>
          <ac:picMkLst>
            <pc:docMk/>
            <pc:sldMk cId="1179702038" sldId="272"/>
            <ac:picMk id="9" creationId="{EBEAFEC6-3FCE-4C51-B8AA-5E923DF5E0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BE968-FDA0-45AC-93B4-0EB3E3B2B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47CBE9-9F7C-48D5-8484-87B65B9D0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94C56-D172-43B6-B3EE-1A145C2B3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73D4-E81D-4F69-A1F9-907FC43CBF22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CCE2AC-4614-4F2D-A8B2-FCC38D01A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174734-58FE-4ED9-A3B4-9A754FCB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E91F-66E9-4DC5-9790-FFB062890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64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A44E3-E77D-4E6B-B88F-101F2413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B0105D-975F-4AF0-9081-C5D4EB02D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76DBB7-1435-44B4-A86A-FE0D4567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73D4-E81D-4F69-A1F9-907FC43CBF22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C8CAC0-B5E2-4B40-90D7-C11304C2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4256E3-5ED1-480C-AEBC-7E0B5D3C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E91F-66E9-4DC5-9790-FFB062890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68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D09328-8C19-4321-93AD-AB141F75C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726EF5-2357-40D4-9295-560FEF932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4368E7-9DC2-4580-9EF3-AE90B450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73D4-E81D-4F69-A1F9-907FC43CBF22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D8D5EF-E570-46D7-9A9C-BA883B8F2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E19A7-D0B9-468C-A7B4-D36AB8ACA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E91F-66E9-4DC5-9790-FFB062890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1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1C73C-4FBE-4B6B-BA09-49B1830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C68E9-C918-4984-851D-B76E3FBC5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143598-7B19-475F-BBC5-ED617AC2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73D4-E81D-4F69-A1F9-907FC43CBF22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B32202-3D8C-4A2E-899D-B33124162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E07209-723D-4EF8-8889-1CF9CE36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E91F-66E9-4DC5-9790-FFB062890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99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28555-B307-43AD-9823-3E9DE5A1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FFEEE9-9B0E-40E2-88F9-4603F042F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4A7A62-4FEC-4941-BBAB-BE24BAC49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73D4-E81D-4F69-A1F9-907FC43CBF22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5E055D-02EB-4D05-88ED-D912F2658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4F299B-1A92-4D58-A426-5DE18D30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E91F-66E9-4DC5-9790-FFB062890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7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49078-0930-48B6-8E72-841432EE6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CE0335-CDC1-4F71-A775-0754E4353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EEE5B0-0BE0-47FC-A3F0-B6DC92A2B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D059C0-489D-421A-947D-23C515D8E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73D4-E81D-4F69-A1F9-907FC43CBF22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307F32-B706-4A7A-A33C-BE0777FF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56EAF0-25C2-47D5-BA41-1456E71D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E91F-66E9-4DC5-9790-FFB062890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86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7A3EB-D4DF-477B-8675-3ABC0DF06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10247F-2F1F-493C-9C54-242D80C1E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0CED69-CE70-4E72-9392-A891E17C6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D048C3-EA7D-44CF-8AAE-A56DD22EC8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57BD31-BE80-4C21-B5F2-89F107C5E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B95279-9AE9-4EC9-80D4-BDB8CEBF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73D4-E81D-4F69-A1F9-907FC43CBF22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B39A66-4369-44E8-B5A4-5047A273B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013BF4-8641-4C71-ADE5-578859FE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E91F-66E9-4DC5-9790-FFB062890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087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6427D-17BE-4329-86D6-0DE1564D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5B6FE7-0020-4A6A-B81C-B9A98131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73D4-E81D-4F69-A1F9-907FC43CBF22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CD434D-957A-4F07-85B1-60912E32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B118E4-B8BF-4836-92F3-869BB2A9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E91F-66E9-4DC5-9790-FFB062890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42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E32AE1-A83E-4733-8812-BC284BD6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73D4-E81D-4F69-A1F9-907FC43CBF22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6BA044-D242-4255-B814-33BF8A06D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2CB69D-B024-4616-8568-6B7EA3276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E91F-66E9-4DC5-9790-FFB062890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74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1FC8D-119C-42EC-89B7-B03D7ACC1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2CA4F5-5946-4548-AF58-49AB96FB1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1E527D-9F05-4EA9-90B2-955CB3639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E7DB77-D91D-4E29-90FF-E2F6FEBB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73D4-E81D-4F69-A1F9-907FC43CBF22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277D20-BB30-4B63-BBFA-B211C11C8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BD2F43-73A6-4161-9FDF-3B30213B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E91F-66E9-4DC5-9790-FFB062890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46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BD617-02F0-44EA-BDEF-8E9DB6B7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6126F8-14EA-47E5-B3C1-8E22698F8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03181-2AEC-4498-8C55-0CA27C05F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7BAD90-6630-4EA7-8FCC-A218FB89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73D4-E81D-4F69-A1F9-907FC43CBF22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2CDE1E-F271-497D-AB1C-E45A701CA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30B11E-9CF8-4B17-9D9A-5AD24AFB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E91F-66E9-4DC5-9790-FFB062890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75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618496-D02E-428A-A824-F8A011F7D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77E8ED-A28E-4BF3-A788-F14F0B3B2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C4D1B-9870-4A08-9057-C130494BD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B73D4-E81D-4F69-A1F9-907FC43CBF22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2AEAF9-89A5-4C43-ABC5-5338B30A8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68F1DB-565E-4596-9000-B8350C960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5E91F-66E9-4DC5-9790-FFB062890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87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17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21.xml"/><Relationship Id="rId7" Type="http://schemas.openxmlformats.org/officeDocument/2006/relationships/image" Target="../media/image19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8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0.xml"/><Relationship Id="rId7" Type="http://schemas.openxmlformats.org/officeDocument/2006/relationships/image" Target="../media/image10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4.xml"/><Relationship Id="rId7" Type="http://schemas.openxmlformats.org/officeDocument/2006/relationships/image" Target="../media/image9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11403-6D6E-4C0E-88A5-ECE5C9A893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Complexity Theory</a:t>
            </a: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4F0E17-1E23-4E70-9887-4AD7FE0B2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Instructor: Kuan Cheng</a:t>
            </a:r>
            <a:endParaRPr lang="zh-CN" altLang="en-US" dirty="0"/>
          </a:p>
        </p:txBody>
      </p:sp>
      <p:pic>
        <p:nvPicPr>
          <p:cNvPr id="4" name="Picture 2" descr="Postgraduates Program of Chinese Government Scholarship 2020">
            <a:extLst>
              <a:ext uri="{FF2B5EF4-FFF2-40B4-BE49-F238E27FC236}">
                <a16:creationId xmlns:a16="http://schemas.microsoft.com/office/drawing/2014/main" id="{54DB8DC2-899F-4BA2-8263-B7138E54B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963" y="4574505"/>
            <a:ext cx="3545477" cy="186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381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BE180-7D17-43CC-AB0B-56481AFE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462DD6-AF9D-40C1-897D-740A4653629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71" y="2142837"/>
            <a:ext cx="9987657" cy="5814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AB05B1-D252-4BCB-B76C-088D3586AD2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71" y="3325091"/>
            <a:ext cx="10000457" cy="100388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3BAF3B9-D680-476C-BA63-A6ED5E477D9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71" y="4929745"/>
            <a:ext cx="10016914" cy="64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5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96FF5-B3B6-4361-93ED-22433396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Relations between DTIME and NP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42EA3C-E331-4EF7-8D7B-A43498114E4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91" y="2207491"/>
            <a:ext cx="1280000" cy="25417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20BDAE4-1BF7-4138-94B0-74EACBC316C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91" y="3066942"/>
            <a:ext cx="7359999" cy="4022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F2862DB-90A4-4A23-8B77-68351D6DC3C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91" y="4034280"/>
            <a:ext cx="7762286" cy="2779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4B31194-9B4C-42BB-BD00-B3F1D2AFA85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91" y="4917503"/>
            <a:ext cx="9985832" cy="6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2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0806F-E6D6-4214-AF2B-58A2ECB7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Non-deterministic TM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62842-AD36-4492-96A9-EBB2BDC5A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original definition of NP comes from non-deterministic Turing machines (NDTM). </a:t>
            </a:r>
          </a:p>
          <a:p>
            <a:r>
              <a:rPr lang="en-US" altLang="zh-CN" dirty="0"/>
              <a:t>Previously, all TMs are deterministic: at each configuration, the transition function gives a unique next configuration. </a:t>
            </a:r>
          </a:p>
          <a:p>
            <a:r>
              <a:rPr lang="en-US" altLang="zh-CN" dirty="0"/>
              <a:t>An NDTM is different in the following way: at each configuration, the transition function can have 1 or more (WLOG 2) possible outputs. </a:t>
            </a:r>
          </a:p>
          <a:p>
            <a:r>
              <a:rPr lang="en-US" altLang="zh-CN" dirty="0"/>
              <a:t>Mimics the situation of multiple choices (guess/freewill/creativity) in real life. Parallel universe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53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A88A2-45C9-40A8-89ED-C87CF1FC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 of a non-deterministic TM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DA541E-869E-4D9B-A646-2B3D432F6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Whenever the transition function has 2 possible outcomes 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The TM splits into 2 branches, with each copy taking one outcome. 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The TM accepts an input if ∃ a branch that accepts the input.</a:t>
            </a:r>
          </a:p>
          <a:p>
            <a:endParaRPr lang="en-US" altLang="zh-CN" dirty="0"/>
          </a:p>
          <a:p>
            <a:r>
              <a:rPr lang="en-US" altLang="zh-CN" dirty="0"/>
              <a:t>The TM rejects an input if </a:t>
            </a:r>
            <a:r>
              <a:rPr lang="en-US" altLang="zh-CN" b="1" dirty="0"/>
              <a:t>all </a:t>
            </a:r>
            <a:r>
              <a:rPr lang="en-US" altLang="zh-CN" dirty="0"/>
              <a:t>branches reject the input</a:t>
            </a:r>
          </a:p>
        </p:txBody>
      </p:sp>
    </p:spTree>
    <p:extLst>
      <p:ext uri="{BB962C8B-B14F-4D97-AF65-F5344CB8AC3E}">
        <p14:creationId xmlns:p14="http://schemas.microsoft.com/office/powerpoint/2010/main" val="13185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3F0AA-B57E-46BA-AAC4-C67E43D0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Running time of a non-deterministic TM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B90C35-62E3-4325-9309-DF625E4A2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Similarly, an NDTM may not halt on an input for some branch of computation</a:t>
            </a:r>
          </a:p>
          <a:p>
            <a:endParaRPr lang="en-US" altLang="zh-CN" dirty="0"/>
          </a:p>
          <a:p>
            <a:r>
              <a:rPr lang="en-US" altLang="zh-CN"/>
              <a:t>We consider </a:t>
            </a:r>
            <a:r>
              <a:rPr lang="en-US" altLang="zh-CN" dirty="0"/>
              <a:t>NDTMs that halt on all branches of computation (decider). </a:t>
            </a:r>
          </a:p>
          <a:p>
            <a:endParaRPr lang="en-US" altLang="zh-CN" dirty="0"/>
          </a:p>
          <a:p>
            <a:r>
              <a:rPr lang="en-US" altLang="zh-CN" dirty="0"/>
              <a:t>For a function T: N →N, say an NDTM N runs in time T(n) if for any input of length n, all branches of N halt within T(n) steps.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85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D5798-8163-4641-9EA2-EDF5DDCEC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NTIME and alternative definition of NP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FDA84D-2EBA-4479-B81F-9A3020AF973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4128655"/>
            <a:ext cx="9996800" cy="6601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BEAFEC6-3FCE-4C51-B8AA-5E923DF5E0E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576871"/>
            <a:ext cx="9989486" cy="6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0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A8E30-C7DD-4D5A-AD52-B0871432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Complexity Theory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D90A1B-B377-4002-B36F-705D860B2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computable problems, study the resources required</a:t>
            </a:r>
          </a:p>
          <a:p>
            <a:endParaRPr lang="en-US" altLang="zh-CN" dirty="0"/>
          </a:p>
          <a:p>
            <a:r>
              <a:rPr lang="en-US" altLang="zh-CN" dirty="0"/>
              <a:t>Complexity class: a set of problems/languages that can be solved given a certain amount of resources.</a:t>
            </a:r>
          </a:p>
          <a:p>
            <a:endParaRPr lang="en-US" altLang="zh-CN" dirty="0"/>
          </a:p>
          <a:p>
            <a:r>
              <a:rPr lang="en-US" altLang="zh-CN" dirty="0"/>
              <a:t>Main goal: relations between different complexity classes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4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F7CDB-6F12-420E-8DBF-D62C0F33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Complexity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FE5F227-9DD0-42E9-81F2-0DD108D6CC7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48" y="1948872"/>
            <a:ext cx="2459429" cy="2121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13CD611-7417-499E-B496-E623EFCD56F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48" y="2881745"/>
            <a:ext cx="9994971" cy="6656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FB5BC22-CDB4-4A8E-8C5E-217A295794F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48" y="4268105"/>
            <a:ext cx="1651200" cy="21577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552B16C-7034-4C55-8771-441EFF61F75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49" y="5200977"/>
            <a:ext cx="9994971" cy="66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534C6-18D4-45F0-8165-5FED430B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Properties of the class 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F9D76A-7E0B-4278-8B05-CB8C989E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rough collection of decision problems that are efficiently solvable</a:t>
            </a:r>
          </a:p>
          <a:p>
            <a:endParaRPr lang="en-US" altLang="zh-CN" dirty="0"/>
          </a:p>
          <a:p>
            <a:r>
              <a:rPr lang="en-US" altLang="zh-CN" dirty="0"/>
              <a:t>P is close under a polynomial # of callings of sub programs</a:t>
            </a:r>
          </a:p>
          <a:p>
            <a:endParaRPr lang="en-US" altLang="zh-CN" dirty="0"/>
          </a:p>
          <a:p>
            <a:r>
              <a:rPr lang="en-US" altLang="zh-CN" dirty="0"/>
              <a:t>Example: graph connectivity: given a graph G and two vertices s, t, decide if s is connected to t. </a:t>
            </a:r>
          </a:p>
          <a:p>
            <a:endParaRPr lang="en-US" altLang="zh-CN" dirty="0"/>
          </a:p>
          <a:p>
            <a:r>
              <a:rPr lang="en-US" altLang="zh-CN" dirty="0"/>
              <a:t>Can be solved in time O(|V|+|E|) using DFS/BFS.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062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D3FEF-AEB8-40D9-AC19-A574B2C0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Hierarchy Theorem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EF0DDCE-37A4-4586-81B4-2830DD7CE62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38" y="2207491"/>
            <a:ext cx="9996801" cy="9691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2FD5889-DFA6-44F1-B2B7-241815DCD41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37" y="3693437"/>
            <a:ext cx="7182628" cy="27428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7EDF95A-B78F-4F23-AB0A-77AB581EAC6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38" y="4941454"/>
            <a:ext cx="9996801" cy="6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0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21F8B-0300-4E51-80BA-A0098F51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Proof: Diagonalization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9E0479D-8F48-4A33-ACE6-254E0CD4F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A formal proof in Arora </a:t>
            </a:r>
            <a:r>
              <a:rPr lang="en-US" altLang="zh-CN"/>
              <a:t>Textbook section </a:t>
            </a:r>
            <a:r>
              <a:rPr lang="en-US" altLang="zh-CN" dirty="0"/>
              <a:t>3.1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777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21550-73E9-47F3-A363-513C44A3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class NP and Non-deterministic TMs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C196BF-0BCA-4358-BB5E-B320DC77B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Recall P roughly stands for the set of efficiently solvable problems</a:t>
            </a:r>
          </a:p>
          <a:p>
            <a:endParaRPr lang="en-US" altLang="zh-CN" dirty="0"/>
          </a:p>
          <a:p>
            <a:r>
              <a:rPr lang="en-US" altLang="zh-CN" dirty="0"/>
              <a:t>The class NP roughly stands for the set of efficiently verifiable problems.</a:t>
            </a:r>
          </a:p>
          <a:p>
            <a:endParaRPr lang="en-US" altLang="zh-CN" dirty="0"/>
          </a:p>
          <a:p>
            <a:r>
              <a:rPr lang="en-US" altLang="zh-CN" dirty="0"/>
              <a:t>Examples: math problems are hard to solve (needs creativity), but relatively easy to verify (no creativity required).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3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B0DA5-7AFE-46D9-ACA0-CF397C9A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class NP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EFEA49-84D9-4CDB-A08E-67DF47BFB13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36" y="2244436"/>
            <a:ext cx="4425143" cy="2779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D1DEBD5-5F8F-41DA-9E58-A11C5F8CE78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86" y="3076127"/>
            <a:ext cx="10426514" cy="137874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A0B498C-C0C1-40F2-B89C-7D75693D577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36" y="5014032"/>
            <a:ext cx="3777829" cy="21211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E7F5772-2386-4407-AA80-313C50A1209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37" y="5785308"/>
            <a:ext cx="5760001" cy="26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2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28AD2-6845-496E-8FE9-C569FEC63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Intuition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B4B1F99-0BEF-472D-80A3-98EF7232094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550" y="4574512"/>
            <a:ext cx="7939657" cy="2121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F920EE2-CC9B-41FC-9D3A-679D1498256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550" y="1828800"/>
            <a:ext cx="4425143" cy="2779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BDBE825-8227-47EF-923F-464E5562EDD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43" y="2651256"/>
            <a:ext cx="10426514" cy="13787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6E3347D-1C45-47F3-BE68-5221D00F5D5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550" y="5331139"/>
            <a:ext cx="5211429" cy="27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7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1008.62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The class DTIME &#10;&#10;&#10;\end{itemize}&#10;&#10;&#10;\end{document}&#10;"/>
  <p:tag name="IGUANATEXSIZE" val="24"/>
  <p:tag name="IGUANATEXCURSOR" val="1448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1549.306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M is called the verifier for L. &#10;&#10;\end{itemize}&#10;&#10;&#10;\end{document}&#10;"/>
  <p:tag name="IGUANATEXSIZE" val="24"/>
  <p:tag name="IGUANATEXCURSOR" val="147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362.205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u$ is called a certificate for x (w.r.t. $L$ and $M$)&#10;&#10;\end{itemize}&#10;&#10;&#10;\end{document}&#10;"/>
  <p:tag name="IGUANATEXSIZE" val="24"/>
  <p:tag name="IGUANATEXCURSOR" val="144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3256.093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Think of $L$ as the set of all mathematical theorems that are true&#10;&#10;\end{itemize}&#10;&#10;&#10;\end{document}&#10;"/>
  <p:tag name="IGUANATEXSIZE" val="24"/>
  <p:tag name="IGUANATEXCURSOR" val="145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9857"/>
  <p:tag name="ORIGINALWIDTH" val="1814.773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A language $L$ is in the class $\mathsf{NP}$ if &#10;&#10;\end{itemize}&#10;&#10;&#10;\end{document}&#10;"/>
  <p:tag name="IGUANATEXSIZE" val="24"/>
  <p:tag name="IGUANATEXCURSOR" val="149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5.4293"/>
  <p:tag name="ORIGINALWIDTH" val="4275.965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  $\exists$ a polynomial function $P: \mathsf{N} \rightarrow \mathsf{N} $ and a polynomial time TM $M$ s.t. $\forall x \in \{0, 1\}^*$&#10;&#10;$$ x \in L \mbox{ iff } \exists u \in \{0, 1\}^{P(|x|)} \mbox{ s.t. } M(x, u)=1 \mbox{ (accept) }$$&#10; &#10;&#10;&#10;\end{document}&#10;"/>
  <p:tag name="IGUANATEXSIZE" val="24"/>
  <p:tag name="IGUANATEXCURSOR" val="165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137.233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x$: a theorem, u: a proof, $M$: the verifier.&#10;&#10;\end{itemize}&#10;&#10;&#10;\end{document}&#10;"/>
  <p:tag name="IGUANATEXSIZE" val="24"/>
  <p:tag name="IGUANATEXCURSOR" val="149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8.4702"/>
  <p:tag name="ORIGINALWIDTH" val="4095.98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Independent set: Given a graph $G$ and an integer $k$, decide if $G$ has an&#10;independent set of size $k$. &#10;&#10;\end{itemize}&#10;&#10;&#10;\end{document}&#10;"/>
  <p:tag name="IGUANATEXSIZE" val="24"/>
  <p:tag name="IGUANATEXCURSOR" val="155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1.6985"/>
  <p:tag name="ORIGINALWIDTH" val="4101.23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Traveling salesman: Given a set of $n$ nodes, and a number $d_{i j}$ denoting the&#10;distance between node $i$ and $j$ for every pair $\langle i, j\rangle $, decide if there is a closed&#10;loop that visits every node exactly once with length length at most $k$.&#10;&#10;\end{itemize}&#10;&#10;&#10;\end{document}&#10;"/>
  <p:tag name="IGUANATEXSIZE" val="24"/>
  <p:tag name="IGUANATEXCURSOR" val="170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5.4669"/>
  <p:tag name="ORIGINALWIDTH" val="4107.986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Subset sum: Given a set of $n$ numbers $A_1, \ldots, A_n$ and a number $T$, decide if&#10;there is a subset of the numbers that sums up to $T$&#10;&#10;\end{itemize}&#10;&#10;&#10;\end{document}&#10;"/>
  <p:tag name="IGUANATEXSIZE" val="24"/>
  <p:tag name="IGUANATEXCURSOR" val="1585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524.934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\mathsf{P} \subseteq \mathsf{NP}$&#10;&#10;\end{itemize}&#10;&#10;&#10;\end{document}&#10;"/>
  <p:tag name="IGUANATEXSIZE" val="24"/>
  <p:tag name="IGUANATEXCURSOR" val="147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2.9659"/>
  <p:tag name="ORIGINALWIDTH" val="4098.98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Let $T: N  \rightarrow N$ be some function. Let $DTIME(T(n))$ be the set of all languages that can be decided by some TM in time $O(T(n))$. &#10;&#10;&#10;\end{itemize}&#10;&#10;&#10;\end{document}&#10;"/>
  <p:tag name="IGUANATEXSIZE" val="24"/>
  <p:tag name="IGUANATEXCURSOR" val="1585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.9794"/>
  <p:tag name="ORIGINALWIDTH" val="3018.373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Define $ \mathsf{EXP} = \bigcup_{c\geq 0} \mathsf{DTIME}(2^{  n^c})$. Then $\mathsf{P} \subseteq  \mathsf{NP} \subseteq \mathsf{EXP}$&#10;&#10;\end{itemize}&#10;&#10;&#10;\end{document}&#10;"/>
  <p:tag name="IGUANATEXSIZE" val="24"/>
  <p:tag name="IGUANATEXCURSOR" val="151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9857"/>
  <p:tag name="ORIGINALWIDTH" val="3183.35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Proof $L \in \mathsf{NP} \Rightarrow L \in \mathsf{EXP}$: try all the possible certificates $u$.&#10;&#10;\end{itemize}&#10;&#10;&#10;\end{document}&#10;"/>
  <p:tag name="IGUANATEXSIZE" val="24"/>
  <p:tag name="IGUANATEXCURSOR" val="154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.2171"/>
  <p:tag name="ORIGINALWIDTH" val="4095.23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Don't know if any subset is proper, but by Time Hierarchy we know $\mathsf{P} \subsetneq \mathsf{EXP} $, so&#10;at least one is proper.&#10;&#10;\end{itemize}&#10;&#10;&#10;\end{document}&#10;"/>
  <p:tag name="IGUANATEXSIZE" val="24"/>
  <p:tag name="IGUANATEXCURSOR" val="155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0.7162"/>
  <p:tag name="ORIGINALWIDTH" val="4099.73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Let $\mathsf{NP}= \bigcup_{c\geq 0} \mathsf{NTIME}(n^c)$, i.e., all languages decidable by some NDTM in polynomial time of the input length.&#10;&#10;&#10;\end{itemize}&#10;&#10;&#10;\end{document}&#10;"/>
  <p:tag name="IGUANATEXSIZE" val="24"/>
  <p:tag name="IGUANATEXCURSOR" val="151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2.9659"/>
  <p:tag name="ORIGINALWIDTH" val="4096.73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Let $T: \mathsf{N} \rightarrow \mathsf{N}$ be some function. Let $\mathsf{NTIME}(T(n))$ be the set of all languages that can be decided by some NDTM in time $O(T(n))$&#10;&#10;&#10;\end{itemize}&#10;&#10;&#10;\end{document}&#10;"/>
  <p:tag name="IGUANATEXSIZE" val="24"/>
  <p:tag name="IGUANATEXCURSOR" val="1613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677.1653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the class $\mathsf{P}$. &#10;&#10;\end{itemize}&#10;&#10;&#10;\end{document}&#10;"/>
  <p:tag name="IGUANATEXSIZE" val="24"/>
  <p:tag name="IGUANATEXCURSOR" val="146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0.7162"/>
  <p:tag name="ORIGINALWIDTH" val="4098.98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\mathsf{P}= \bigcup_{c\geq 0} DTIME(n^c)$, i.e., all languages decidable in polynomial time of the input&#10;length.&#10;&#10;\end{itemize}&#10;&#10;&#10;\end{document}&#10;"/>
  <p:tag name="IGUANATEXSIZE" val="24"/>
  <p:tag name="IGUANATEXCURSOR" val="1458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7.4503"/>
  <p:tag name="ORIGINALWIDTH" val="4099.73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If f, g are time constructible functions satisfying $f(n)\log f(n)=o(g(n))$. Then&#10;$$ \mathsf{DTIME}(f(n)) \subsetneq \mathsf{DTIME}(g(n))  $$&#10;&#10; &#10;&#10;\end{itemize}&#10;&#10;&#10;\end{document}&#10;"/>
  <p:tag name="IGUANATEXSIZE" val="24"/>
  <p:tag name="IGUANATEXCURSOR" val="1563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2945.63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Allowing more time increases the power of computation. &#10;&#10;\end{itemize}&#10;&#10;&#10;\end{document}&#10;"/>
  <p:tag name="IGUANATEXSIZE" val="24"/>
  <p:tag name="IGUANATEXCURSOR" val="150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2.9659"/>
  <p:tag name="ORIGINALWIDTH" val="4099.73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Easy to see $\mathsf{DTIME}(f(n)) \subseteq \mathsf{DTIME}(g(n))$, just need to show a language in&#10;$\mathsf{DTIME}(g(n))$ that is not in $\mathsf{DTIME}(f(n))$.&#10;&#10;\end{itemize}&#10;&#10;&#10;\end{document}&#10;"/>
  <p:tag name="IGUANATEXSIZE" val="24"/>
  <p:tag name="IGUANATEXCURSOR" val="148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9857"/>
  <p:tag name="ORIGINALWIDTH" val="1814.773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A language $L$ is in the class $\mathsf{NP}$ if &#10;&#10;\end{itemize}&#10;&#10;&#10;\end{document}&#10;"/>
  <p:tag name="IGUANATEXSIZE" val="24"/>
  <p:tag name="IGUANATEXCURSOR" val="149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5.4293"/>
  <p:tag name="ORIGINALWIDTH" val="4275.965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  $\exists$ a polynomial function $P: \mathsf{N} \rightarrow \mathsf{N} $ and a polynomial time TM $M$ s.t. $\forall x \in \{0, 1\}^*$&#10;&#10;$$ x \in L \mbox{ iff } \exists u \in \{0, 1\}^{P(|x|)} \mbox{ s.t. } M(x, u)=1 \mbox{ (accept) }$$&#10; &#10;&#10;&#10;\end{document}&#10;"/>
  <p:tag name="IGUANATEXSIZE" val="24"/>
  <p:tag name="IGUANATEXCURSOR" val="165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404</Words>
  <Application>Microsoft Office PowerPoint</Application>
  <PresentationFormat>宽屏</PresentationFormat>
  <Paragraphs>51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Complexity Theory</vt:lpstr>
      <vt:lpstr>Complexity Theory</vt:lpstr>
      <vt:lpstr>Time Complexity</vt:lpstr>
      <vt:lpstr>Some Properties of the class P</vt:lpstr>
      <vt:lpstr>Time Hierarchy Theorem</vt:lpstr>
      <vt:lpstr>Proof: Diagonalization</vt:lpstr>
      <vt:lpstr>The class NP and Non-deterministic TMs</vt:lpstr>
      <vt:lpstr>The class NP</vt:lpstr>
      <vt:lpstr>Intuition</vt:lpstr>
      <vt:lpstr>Examples</vt:lpstr>
      <vt:lpstr>Relations between DTIME and NP</vt:lpstr>
      <vt:lpstr>Non-deterministic TM</vt:lpstr>
      <vt:lpstr>Computation of a non-deterministic TM</vt:lpstr>
      <vt:lpstr>Running time of a non-deterministic TM</vt:lpstr>
      <vt:lpstr>NTIME and alternative definition of NP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Complexity Theory</dc:title>
  <dc:creator>Kuan Cheng</dc:creator>
  <cp:lastModifiedBy>ckk</cp:lastModifiedBy>
  <cp:revision>1</cp:revision>
  <dcterms:created xsi:type="dcterms:W3CDTF">2021-04-15T11:10:53Z</dcterms:created>
  <dcterms:modified xsi:type="dcterms:W3CDTF">2022-03-25T07:06:15Z</dcterms:modified>
</cp:coreProperties>
</file>