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67199-7C88-4D41-82E3-F71466A91BE7}" v="11" dt="2023-04-07T06:21:46.787"/>
    <p1510:client id="{B38F5F27-12DD-448A-BDEA-F4014834C6D5}" v="1921" dt="2023-04-06T14:51:1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f134d9dbb33a9b" providerId="LiveId" clId="{B38F5F27-12DD-448A-BDEA-F4014834C6D5}"/>
    <pc:docChg chg="undo custSel addSld delSld modSld">
      <pc:chgData name="" userId="85f134d9dbb33a9b" providerId="LiveId" clId="{B38F5F27-12DD-448A-BDEA-F4014834C6D5}" dt="2023-04-06T14:51:11.030" v="709" actId="478"/>
      <pc:docMkLst>
        <pc:docMk/>
      </pc:docMkLst>
      <pc:sldChg chg="modSp">
        <pc:chgData name="" userId="85f134d9dbb33a9b" providerId="LiveId" clId="{B38F5F27-12DD-448A-BDEA-F4014834C6D5}" dt="2023-03-30T13:02:05.614" v="37" actId="20577"/>
        <pc:sldMkLst>
          <pc:docMk/>
          <pc:sldMk cId="3160073546" sldId="267"/>
        </pc:sldMkLst>
        <pc:spChg chg="mod">
          <ac:chgData name="" userId="85f134d9dbb33a9b" providerId="LiveId" clId="{B38F5F27-12DD-448A-BDEA-F4014834C6D5}" dt="2023-03-30T13:02:05.614" v="37" actId="20577"/>
          <ac:spMkLst>
            <pc:docMk/>
            <pc:sldMk cId="3160073546" sldId="267"/>
            <ac:spMk id="3" creationId="{70CBAA7A-9500-4020-B63F-78E6F6E5DD4F}"/>
          </ac:spMkLst>
        </pc:spChg>
      </pc:sldChg>
      <pc:sldChg chg="addSp delSp modSp modAnim">
        <pc:chgData name="" userId="85f134d9dbb33a9b" providerId="LiveId" clId="{B38F5F27-12DD-448A-BDEA-F4014834C6D5}" dt="2023-04-06T14:31:26.570" v="408"/>
        <pc:sldMkLst>
          <pc:docMk/>
          <pc:sldMk cId="1688476839" sldId="278"/>
        </pc:sldMkLst>
        <pc:spChg chg="mod">
          <ac:chgData name="" userId="85f134d9dbb33a9b" providerId="LiveId" clId="{B38F5F27-12DD-448A-BDEA-F4014834C6D5}" dt="2023-04-06T14:21:12.768" v="142" actId="20577"/>
          <ac:spMkLst>
            <pc:docMk/>
            <pc:sldMk cId="1688476839" sldId="278"/>
            <ac:spMk id="3" creationId="{EA41D82C-9A33-40F0-9CE7-5F25C6679A99}"/>
          </ac:spMkLst>
        </pc:spChg>
        <pc:picChg chg="del mod">
          <ac:chgData name="" userId="85f134d9dbb33a9b" providerId="LiveId" clId="{B38F5F27-12DD-448A-BDEA-F4014834C6D5}" dt="2023-04-06T14:25:38.443" v="195" actId="478"/>
          <ac:picMkLst>
            <pc:docMk/>
            <pc:sldMk cId="1688476839" sldId="278"/>
            <ac:picMk id="4" creationId="{3BAD5B3B-E080-4B9B-83C7-F40A6DFCE6F1}"/>
          </ac:picMkLst>
        </pc:picChg>
        <pc:picChg chg="del mod ord">
          <ac:chgData name="" userId="85f134d9dbb33a9b" providerId="LiveId" clId="{B38F5F27-12DD-448A-BDEA-F4014834C6D5}" dt="2023-04-06T14:19:23" v="65" actId="478"/>
          <ac:picMkLst>
            <pc:docMk/>
            <pc:sldMk cId="1688476839" sldId="278"/>
            <ac:picMk id="6" creationId="{13E5C1F8-6B9F-47A3-BBF4-8022CE2DB90A}"/>
          </ac:picMkLst>
        </pc:picChg>
        <pc:picChg chg="del mod ord">
          <ac:chgData name="" userId="85f134d9dbb33a9b" providerId="LiveId" clId="{B38F5F27-12DD-448A-BDEA-F4014834C6D5}" dt="2023-04-06T14:19:30.444" v="79" actId="478"/>
          <ac:picMkLst>
            <pc:docMk/>
            <pc:sldMk cId="1688476839" sldId="278"/>
            <ac:picMk id="8" creationId="{A65A02DC-9365-494E-9C09-9CD322B01A90}"/>
          </ac:picMkLst>
        </pc:picChg>
        <pc:picChg chg="del mod ord">
          <ac:chgData name="" userId="85f134d9dbb33a9b" providerId="LiveId" clId="{B38F5F27-12DD-448A-BDEA-F4014834C6D5}" dt="2023-04-06T14:19:38.551" v="93" actId="478"/>
          <ac:picMkLst>
            <pc:docMk/>
            <pc:sldMk cId="1688476839" sldId="278"/>
            <ac:picMk id="10" creationId="{4B11B6DD-C3C3-4943-B5F6-16437E0D2AAB}"/>
          </ac:picMkLst>
        </pc:picChg>
        <pc:picChg chg="del mod ord">
          <ac:chgData name="" userId="85f134d9dbb33a9b" providerId="LiveId" clId="{B38F5F27-12DD-448A-BDEA-F4014834C6D5}" dt="2023-04-06T14:19:53.558" v="107" actId="478"/>
          <ac:picMkLst>
            <pc:docMk/>
            <pc:sldMk cId="1688476839" sldId="278"/>
            <ac:picMk id="12" creationId="{D66A89C1-91A4-4299-871E-1D63B9D16AE9}"/>
          </ac:picMkLst>
        </pc:picChg>
        <pc:picChg chg="del mod ord">
          <ac:chgData name="" userId="85f134d9dbb33a9b" providerId="LiveId" clId="{B38F5F27-12DD-448A-BDEA-F4014834C6D5}" dt="2023-04-06T14:27:37.230" v="304" actId="478"/>
          <ac:picMkLst>
            <pc:docMk/>
            <pc:sldMk cId="1688476839" sldId="278"/>
            <ac:picMk id="14" creationId="{9CC763D9-3E13-4179-97CB-44FBA3C223B7}"/>
          </ac:picMkLst>
        </pc:picChg>
        <pc:picChg chg="del mod">
          <ac:chgData name="" userId="85f134d9dbb33a9b" providerId="LiveId" clId="{B38F5F27-12DD-448A-BDEA-F4014834C6D5}" dt="2023-04-06T14:18:16.865" v="51" actId="478"/>
          <ac:picMkLst>
            <pc:docMk/>
            <pc:sldMk cId="1688476839" sldId="278"/>
            <ac:picMk id="15" creationId="{F148DD62-2A4B-4CF2-8990-35ECE5721A02}"/>
          </ac:picMkLst>
        </pc:picChg>
        <pc:picChg chg="del mod ord">
          <ac:chgData name="" userId="85f134d9dbb33a9b" providerId="LiveId" clId="{B38F5F27-12DD-448A-BDEA-F4014834C6D5}" dt="2023-04-06T14:21:06.840" v="140" actId="478"/>
          <ac:picMkLst>
            <pc:docMk/>
            <pc:sldMk cId="1688476839" sldId="278"/>
            <ac:picMk id="17" creationId="{3C8E53E0-54CE-4532-86D5-EB222574D4D7}"/>
          </ac:picMkLst>
        </pc:picChg>
        <pc:picChg chg="del mod ord">
          <ac:chgData name="" userId="85f134d9dbb33a9b" providerId="LiveId" clId="{B38F5F27-12DD-448A-BDEA-F4014834C6D5}" dt="2023-04-06T14:26:21.553" v="225" actId="478"/>
          <ac:picMkLst>
            <pc:docMk/>
            <pc:sldMk cId="1688476839" sldId="278"/>
            <ac:picMk id="19" creationId="{30CC8769-777C-4D39-9A05-3E7CF75534DF}"/>
          </ac:picMkLst>
        </pc:picChg>
        <pc:picChg chg="del mod">
          <ac:chgData name="" userId="85f134d9dbb33a9b" providerId="LiveId" clId="{B38F5F27-12DD-448A-BDEA-F4014834C6D5}" dt="2023-04-06T14:20:34.529" v="123" actId="478"/>
          <ac:picMkLst>
            <pc:docMk/>
            <pc:sldMk cId="1688476839" sldId="278"/>
            <ac:picMk id="20" creationId="{1B6E1390-E5EB-4CF6-A6B5-8EB67E7BC1C7}"/>
          </ac:picMkLst>
        </pc:picChg>
        <pc:picChg chg="del mod">
          <ac:chgData name="" userId="85f134d9dbb33a9b" providerId="LiveId" clId="{B38F5F27-12DD-448A-BDEA-F4014834C6D5}" dt="2023-04-06T14:21:32.202" v="159" actId="478"/>
          <ac:picMkLst>
            <pc:docMk/>
            <pc:sldMk cId="1688476839" sldId="278"/>
            <ac:picMk id="22" creationId="{219FA472-FA5F-4562-BE2C-E75EC5DC0197}"/>
          </ac:picMkLst>
        </pc:picChg>
        <pc:picChg chg="mod">
          <ac:chgData name="" userId="85f134d9dbb33a9b" providerId="LiveId" clId="{B38F5F27-12DD-448A-BDEA-F4014834C6D5}" dt="2023-04-06T14:20:47.228" v="127" actId="1076"/>
          <ac:picMkLst>
            <pc:docMk/>
            <pc:sldMk cId="1688476839" sldId="278"/>
            <ac:picMk id="24" creationId="{0C0A593C-C21C-4E09-A796-C6F2275F88A1}"/>
          </ac:picMkLst>
        </pc:picChg>
        <pc:picChg chg="add del mod ord">
          <ac:chgData name="" userId="85f134d9dbb33a9b" providerId="LiveId" clId="{B38F5F27-12DD-448A-BDEA-F4014834C6D5}" dt="2023-04-06T14:31:25.783" v="393"/>
          <ac:picMkLst>
            <pc:docMk/>
            <pc:sldMk cId="1688476839" sldId="278"/>
            <ac:picMk id="25" creationId="{F9074594-854C-4A12-961A-716F5D851054}"/>
          </ac:picMkLst>
        </pc:picChg>
        <pc:picChg chg="del mod ord">
          <ac:chgData name="" userId="85f134d9dbb33a9b" providerId="LiveId" clId="{B38F5F27-12DD-448A-BDEA-F4014834C6D5}" dt="2023-04-06T14:25:54.047" v="211" actId="478"/>
          <ac:picMkLst>
            <pc:docMk/>
            <pc:sldMk cId="1688476839" sldId="278"/>
            <ac:picMk id="27" creationId="{2212382E-3A23-4278-B2A8-47195B7E29F6}"/>
          </ac:picMkLst>
        </pc:picChg>
        <pc:picChg chg="del mod ord">
          <ac:chgData name="" userId="85f134d9dbb33a9b" providerId="LiveId" clId="{B38F5F27-12DD-448A-BDEA-F4014834C6D5}" dt="2023-04-06T14:26:35.903" v="241" actId="478"/>
          <ac:picMkLst>
            <pc:docMk/>
            <pc:sldMk cId="1688476839" sldId="278"/>
            <ac:picMk id="29" creationId="{3196FC36-7DB3-4355-A3BB-80173E2ED6F2}"/>
          </ac:picMkLst>
        </pc:picChg>
        <pc:picChg chg="add del mod ord">
          <ac:chgData name="" userId="85f134d9dbb33a9b" providerId="LiveId" clId="{B38F5F27-12DD-448A-BDEA-F4014834C6D5}" dt="2023-04-06T14:31:26.570" v="408"/>
          <ac:picMkLst>
            <pc:docMk/>
            <pc:sldMk cId="1688476839" sldId="278"/>
            <ac:picMk id="31" creationId="{2F38E311-EE08-4A49-8F78-FA74D2A8C7F0}"/>
          </ac:picMkLst>
        </pc:picChg>
        <pc:picChg chg="del mod ord">
          <ac:chgData name="" userId="85f134d9dbb33a9b" providerId="LiveId" clId="{B38F5F27-12DD-448A-BDEA-F4014834C6D5}" dt="2023-04-06T14:26:44.104" v="257" actId="478"/>
          <ac:picMkLst>
            <pc:docMk/>
            <pc:sldMk cId="1688476839" sldId="278"/>
            <ac:picMk id="33" creationId="{73F0623B-69DD-4AFD-935F-5AB9136962C5}"/>
          </ac:picMkLst>
        </pc:picChg>
        <pc:picChg chg="del mod ord">
          <ac:chgData name="" userId="85f134d9dbb33a9b" providerId="LiveId" clId="{B38F5F27-12DD-448A-BDEA-F4014834C6D5}" dt="2023-04-06T14:27:00.185" v="273" actId="478"/>
          <ac:picMkLst>
            <pc:docMk/>
            <pc:sldMk cId="1688476839" sldId="278"/>
            <ac:picMk id="35" creationId="{7380D511-EF3B-4E43-9BE6-F77871B7D49A}"/>
          </ac:picMkLst>
        </pc:picChg>
        <pc:picChg chg="del mod ord">
          <ac:chgData name="" userId="85f134d9dbb33a9b" providerId="LiveId" clId="{B38F5F27-12DD-448A-BDEA-F4014834C6D5}" dt="2023-04-06T14:27:18.705" v="289" actId="478"/>
          <ac:picMkLst>
            <pc:docMk/>
            <pc:sldMk cId="1688476839" sldId="278"/>
            <ac:picMk id="37" creationId="{17301B1D-E065-4317-A7F7-A060D5DD3A1F}"/>
          </ac:picMkLst>
        </pc:picChg>
        <pc:picChg chg="mod ord">
          <ac:chgData name="" userId="85f134d9dbb33a9b" providerId="LiveId" clId="{B38F5F27-12DD-448A-BDEA-F4014834C6D5}" dt="2023-04-06T14:27:18.705" v="288" actId="108"/>
          <ac:picMkLst>
            <pc:docMk/>
            <pc:sldMk cId="1688476839" sldId="278"/>
            <ac:picMk id="39" creationId="{8D126D94-8B48-450C-B9B0-81F3861DA4E2}"/>
          </ac:picMkLst>
        </pc:picChg>
        <pc:picChg chg="mod ord">
          <ac:chgData name="" userId="85f134d9dbb33a9b" providerId="LiveId" clId="{B38F5F27-12DD-448A-BDEA-F4014834C6D5}" dt="2023-04-06T14:27:37.230" v="303" actId="108"/>
          <ac:picMkLst>
            <pc:docMk/>
            <pc:sldMk cId="1688476839" sldId="278"/>
            <ac:picMk id="41" creationId="{F8224EE6-FA65-4934-AD2C-10960D1F7830}"/>
          </ac:picMkLst>
        </pc:picChg>
        <pc:picChg chg="del mod ord">
          <ac:chgData name="" userId="85f134d9dbb33a9b" providerId="LiveId" clId="{B38F5F27-12DD-448A-BDEA-F4014834C6D5}" dt="2023-04-06T14:31:26.570" v="408"/>
          <ac:picMkLst>
            <pc:docMk/>
            <pc:sldMk cId="1688476839" sldId="278"/>
            <ac:picMk id="43" creationId="{9A56C3BB-4850-4CFE-B4AC-3C303EBCC1B1}"/>
          </ac:picMkLst>
        </pc:picChg>
        <pc:picChg chg="add del mod ord">
          <ac:chgData name="" userId="85f134d9dbb33a9b" providerId="LiveId" clId="{B38F5F27-12DD-448A-BDEA-F4014834C6D5}" dt="2023-04-06T14:31:25.783" v="393"/>
          <ac:picMkLst>
            <pc:docMk/>
            <pc:sldMk cId="1688476839" sldId="278"/>
            <ac:picMk id="45" creationId="{03AA7CCD-9BB3-4660-808A-9EBE4B0D09A4}"/>
          </ac:picMkLst>
        </pc:picChg>
        <pc:picChg chg="del mod ord">
          <ac:chgData name="" userId="85f134d9dbb33a9b" providerId="LiveId" clId="{B38F5F27-12DD-448A-BDEA-F4014834C6D5}" dt="2023-04-06T14:31:23.544" v="380"/>
          <ac:picMkLst>
            <pc:docMk/>
            <pc:sldMk cId="1688476839" sldId="278"/>
            <ac:picMk id="47" creationId="{7E51843E-647E-4404-A33E-934630F921BF}"/>
          </ac:picMkLst>
        </pc:picChg>
        <pc:picChg chg="del mod">
          <ac:chgData name="" userId="85f134d9dbb33a9b" providerId="LiveId" clId="{B38F5F27-12DD-448A-BDEA-F4014834C6D5}" dt="2023-04-06T14:31:21.962" v="367"/>
          <ac:picMkLst>
            <pc:docMk/>
            <pc:sldMk cId="1688476839" sldId="278"/>
            <ac:picMk id="49" creationId="{5957490E-C8A6-4708-AB9F-9BC1C735E3D5}"/>
          </ac:picMkLst>
        </pc:picChg>
      </pc:sldChg>
      <pc:sldChg chg="addSp delSp modSp delAnim modAnim">
        <pc:chgData name="" userId="85f134d9dbb33a9b" providerId="LiveId" clId="{B38F5F27-12DD-448A-BDEA-F4014834C6D5}" dt="2023-04-06T14:23:09.946" v="177"/>
        <pc:sldMkLst>
          <pc:docMk/>
          <pc:sldMk cId="2593295361" sldId="279"/>
        </pc:sldMkLst>
        <pc:picChg chg="del">
          <ac:chgData name="" userId="85f134d9dbb33a9b" providerId="LiveId" clId="{B38F5F27-12DD-448A-BDEA-F4014834C6D5}" dt="2023-04-06T14:23:05.898" v="173" actId="478"/>
          <ac:picMkLst>
            <pc:docMk/>
            <pc:sldMk cId="2593295361" sldId="279"/>
            <ac:picMk id="4" creationId="{B7D97350-7D30-47D5-951B-146E96BCFC65}"/>
          </ac:picMkLst>
        </pc:picChg>
        <pc:picChg chg="add mod">
          <ac:chgData name="" userId="85f134d9dbb33a9b" providerId="LiveId" clId="{B38F5F27-12DD-448A-BDEA-F4014834C6D5}" dt="2023-04-06T14:23:08.305" v="175" actId="1076"/>
          <ac:picMkLst>
            <pc:docMk/>
            <pc:sldMk cId="2593295361" sldId="279"/>
            <ac:picMk id="5" creationId="{3CEF1DC6-BE50-4F17-8172-9DB5E0192E39}"/>
          </ac:picMkLst>
        </pc:picChg>
      </pc:sldChg>
      <pc:sldChg chg="delSp modSp">
        <pc:chgData name="" userId="85f134d9dbb33a9b" providerId="LiveId" clId="{B38F5F27-12DD-448A-BDEA-F4014834C6D5}" dt="2023-04-06T14:23:26.701" v="179" actId="478"/>
        <pc:sldMkLst>
          <pc:docMk/>
          <pc:sldMk cId="3432627791" sldId="285"/>
        </pc:sldMkLst>
        <pc:spChg chg="del mod">
          <ac:chgData name="" userId="85f134d9dbb33a9b" providerId="LiveId" clId="{B38F5F27-12DD-448A-BDEA-F4014834C6D5}" dt="2023-04-06T14:23:26.701" v="179" actId="478"/>
          <ac:spMkLst>
            <pc:docMk/>
            <pc:sldMk cId="3432627791" sldId="285"/>
            <ac:spMk id="3" creationId="{EB1B1679-62E6-4CAA-85AA-275C9F0D2909}"/>
          </ac:spMkLst>
        </pc:spChg>
      </pc:sldChg>
      <pc:sldChg chg="add del">
        <pc:chgData name="" userId="85f134d9dbb33a9b" providerId="LiveId" clId="{B38F5F27-12DD-448A-BDEA-F4014834C6D5}" dt="2023-04-06T14:34:34.175" v="410" actId="2696"/>
        <pc:sldMkLst>
          <pc:docMk/>
          <pc:sldMk cId="1397308250" sldId="286"/>
        </pc:sldMkLst>
      </pc:sldChg>
      <pc:sldChg chg="addSp delSp modSp add delAnim modAnim">
        <pc:chgData name="" userId="85f134d9dbb33a9b" providerId="LiveId" clId="{B38F5F27-12DD-448A-BDEA-F4014834C6D5}" dt="2023-04-06T14:51:11.030" v="709" actId="478"/>
        <pc:sldMkLst>
          <pc:docMk/>
          <pc:sldMk cId="3494665536" sldId="286"/>
        </pc:sldMkLst>
        <pc:spChg chg="mod">
          <ac:chgData name="" userId="85f134d9dbb33a9b" providerId="LiveId" clId="{B38F5F27-12DD-448A-BDEA-F4014834C6D5}" dt="2023-04-06T14:43:42.486" v="591" actId="20577"/>
          <ac:spMkLst>
            <pc:docMk/>
            <pc:sldMk cId="3494665536" sldId="286"/>
            <ac:spMk id="2" creationId="{405F273C-373C-483E-A183-FF90A9A0A096}"/>
          </ac:spMkLst>
        </pc:spChg>
        <pc:spChg chg="del mod">
          <ac:chgData name="" userId="85f134d9dbb33a9b" providerId="LiveId" clId="{B38F5F27-12DD-448A-BDEA-F4014834C6D5}" dt="2023-04-06T14:36:09.055" v="470" actId="478"/>
          <ac:spMkLst>
            <pc:docMk/>
            <pc:sldMk cId="3494665536" sldId="286"/>
            <ac:spMk id="3" creationId="{E3F19A78-6149-4D6C-A3BD-D30101578DDA}"/>
          </ac:spMkLst>
        </pc:spChg>
        <pc:spChg chg="add del mod">
          <ac:chgData name="" userId="85f134d9dbb33a9b" providerId="LiveId" clId="{B38F5F27-12DD-448A-BDEA-F4014834C6D5}" dt="2023-04-06T14:36:33.280" v="480" actId="478"/>
          <ac:spMkLst>
            <pc:docMk/>
            <pc:sldMk cId="3494665536" sldId="286"/>
            <ac:spMk id="5" creationId="{DD8E5DD7-E876-4E96-90CF-5A26AE5D8C71}"/>
          </ac:spMkLst>
        </pc:spChg>
        <pc:picChg chg="del mod">
          <ac:chgData name="" userId="85f134d9dbb33a9b" providerId="LiveId" clId="{B38F5F27-12DD-448A-BDEA-F4014834C6D5}" dt="2023-04-06T14:41:36.498" v="554" actId="478"/>
          <ac:picMkLst>
            <pc:docMk/>
            <pc:sldMk cId="3494665536" sldId="286"/>
            <ac:picMk id="7" creationId="{4A37AAF7-0EB8-4B5D-908C-77B48FA3C109}"/>
          </ac:picMkLst>
        </pc:picChg>
        <pc:picChg chg="mod">
          <ac:chgData name="" userId="85f134d9dbb33a9b" providerId="LiveId" clId="{B38F5F27-12DD-448A-BDEA-F4014834C6D5}" dt="2023-04-06T14:37:59.494" v="489" actId="1076"/>
          <ac:picMkLst>
            <pc:docMk/>
            <pc:sldMk cId="3494665536" sldId="286"/>
            <ac:picMk id="9" creationId="{1C992231-A303-48CA-BA2F-FBC9F21FD605}"/>
          </ac:picMkLst>
        </pc:picChg>
        <pc:picChg chg="del mod">
          <ac:chgData name="" userId="85f134d9dbb33a9b" providerId="LiveId" clId="{B38F5F27-12DD-448A-BDEA-F4014834C6D5}" dt="2023-04-06T14:41:54.611" v="567" actId="478"/>
          <ac:picMkLst>
            <pc:docMk/>
            <pc:sldMk cId="3494665536" sldId="286"/>
            <ac:picMk id="11" creationId="{90736289-E70E-403D-8334-D97184F5676D}"/>
          </ac:picMkLst>
        </pc:picChg>
        <pc:picChg chg="del mod">
          <ac:chgData name="" userId="85f134d9dbb33a9b" providerId="LiveId" clId="{B38F5F27-12DD-448A-BDEA-F4014834C6D5}" dt="2023-04-06T14:40:27.533" v="515" actId="478"/>
          <ac:picMkLst>
            <pc:docMk/>
            <pc:sldMk cId="3494665536" sldId="286"/>
            <ac:picMk id="13" creationId="{0EF884FC-1180-4625-8FB7-EE07A408A81C}"/>
          </ac:picMkLst>
        </pc:picChg>
        <pc:picChg chg="del mod ord">
          <ac:chgData name="" userId="85f134d9dbb33a9b" providerId="LiveId" clId="{B38F5F27-12DD-448A-BDEA-F4014834C6D5}" dt="2023-04-06T14:41:16.366" v="527" actId="478"/>
          <ac:picMkLst>
            <pc:docMk/>
            <pc:sldMk cId="3494665536" sldId="286"/>
            <ac:picMk id="15" creationId="{CC3EE80A-66E0-48E9-8962-0429131B0B7D}"/>
          </ac:picMkLst>
        </pc:picChg>
        <pc:picChg chg="del mod ord">
          <ac:chgData name="" userId="85f134d9dbb33a9b" providerId="LiveId" clId="{B38F5F27-12DD-448A-BDEA-F4014834C6D5}" dt="2023-04-06T14:41:32.417" v="539" actId="478"/>
          <ac:picMkLst>
            <pc:docMk/>
            <pc:sldMk cId="3494665536" sldId="286"/>
            <ac:picMk id="17" creationId="{9F8230A2-B41A-449A-8B91-D46A3AF6784B}"/>
          </ac:picMkLst>
        </pc:picChg>
        <pc:picChg chg="mod ord">
          <ac:chgData name="" userId="85f134d9dbb33a9b" providerId="LiveId" clId="{B38F5F27-12DD-448A-BDEA-F4014834C6D5}" dt="2023-04-06T14:42:34.261" v="575" actId="1076"/>
          <ac:picMkLst>
            <pc:docMk/>
            <pc:sldMk cId="3494665536" sldId="286"/>
            <ac:picMk id="19" creationId="{43606269-D687-49CC-B517-958C9099A5DB}"/>
          </ac:picMkLst>
        </pc:picChg>
        <pc:picChg chg="mod ord">
          <ac:chgData name="" userId="85f134d9dbb33a9b" providerId="LiveId" clId="{B38F5F27-12DD-448A-BDEA-F4014834C6D5}" dt="2023-04-06T14:41:36.498" v="553" actId="108"/>
          <ac:picMkLst>
            <pc:docMk/>
            <pc:sldMk cId="3494665536" sldId="286"/>
            <ac:picMk id="21" creationId="{57AA83B8-F4CA-4842-AEEC-BE2D0E989819}"/>
          </ac:picMkLst>
        </pc:picChg>
        <pc:picChg chg="mod ord">
          <ac:chgData name="" userId="85f134d9dbb33a9b" providerId="LiveId" clId="{B38F5F27-12DD-448A-BDEA-F4014834C6D5}" dt="2023-04-06T14:41:54.611" v="566" actId="108"/>
          <ac:picMkLst>
            <pc:docMk/>
            <pc:sldMk cId="3494665536" sldId="286"/>
            <ac:picMk id="23" creationId="{922DE551-FEE4-44AF-B127-8474670E7E02}"/>
          </ac:picMkLst>
        </pc:picChg>
        <pc:picChg chg="mod">
          <ac:chgData name="" userId="85f134d9dbb33a9b" providerId="LiveId" clId="{B38F5F27-12DD-448A-BDEA-F4014834C6D5}" dt="2023-04-06T14:42:24.589" v="574" actId="1076"/>
          <ac:picMkLst>
            <pc:docMk/>
            <pc:sldMk cId="3494665536" sldId="286"/>
            <ac:picMk id="25" creationId="{96922BD2-9EE1-4A55-8631-52E0B1D817EF}"/>
          </ac:picMkLst>
        </pc:picChg>
        <pc:picChg chg="mod">
          <ac:chgData name="" userId="85f134d9dbb33a9b" providerId="LiveId" clId="{B38F5F27-12DD-448A-BDEA-F4014834C6D5}" dt="2023-04-06T14:49:14.747" v="672" actId="1076"/>
          <ac:picMkLst>
            <pc:docMk/>
            <pc:sldMk cId="3494665536" sldId="286"/>
            <ac:picMk id="27" creationId="{33070636-9B58-4972-95F1-FDD3BA0FD1EB}"/>
          </ac:picMkLst>
        </pc:picChg>
        <pc:picChg chg="mod">
          <ac:chgData name="" userId="85f134d9dbb33a9b" providerId="LiveId" clId="{B38F5F27-12DD-448A-BDEA-F4014834C6D5}" dt="2023-04-06T14:49:21.003" v="676" actId="1076"/>
          <ac:picMkLst>
            <pc:docMk/>
            <pc:sldMk cId="3494665536" sldId="286"/>
            <ac:picMk id="29" creationId="{AD31178E-E33F-4E11-943A-18B7ABE4B1B0}"/>
          </ac:picMkLst>
        </pc:picChg>
        <pc:picChg chg="del mod">
          <ac:chgData name="" userId="85f134d9dbb33a9b" providerId="LiveId" clId="{B38F5F27-12DD-448A-BDEA-F4014834C6D5}" dt="2023-04-06T14:45:12.535" v="617" actId="478"/>
          <ac:picMkLst>
            <pc:docMk/>
            <pc:sldMk cId="3494665536" sldId="286"/>
            <ac:picMk id="31" creationId="{E7AF7817-A1AB-439D-8D1E-535C712C8E5D}"/>
          </ac:picMkLst>
        </pc:picChg>
        <pc:picChg chg="del mod ord">
          <ac:chgData name="" userId="85f134d9dbb33a9b" providerId="LiveId" clId="{B38F5F27-12DD-448A-BDEA-F4014834C6D5}" dt="2023-04-06T14:51:11.030" v="709" actId="478"/>
          <ac:picMkLst>
            <pc:docMk/>
            <pc:sldMk cId="3494665536" sldId="286"/>
            <ac:picMk id="33" creationId="{6279198A-E5CC-4C0F-8026-8D61664F6560}"/>
          </ac:picMkLst>
        </pc:picChg>
        <pc:picChg chg="del mod">
          <ac:chgData name="" userId="85f134d9dbb33a9b" providerId="LiveId" clId="{B38F5F27-12DD-448A-BDEA-F4014834C6D5}" dt="2023-04-06T14:47:52.698" v="644" actId="478"/>
          <ac:picMkLst>
            <pc:docMk/>
            <pc:sldMk cId="3494665536" sldId="286"/>
            <ac:picMk id="35" creationId="{13EA0494-CF62-43CD-8CD9-8842E378FCF8}"/>
          </ac:picMkLst>
        </pc:picChg>
        <pc:picChg chg="del mod ord">
          <ac:chgData name="" userId="85f134d9dbb33a9b" providerId="LiveId" clId="{B38F5F27-12DD-448A-BDEA-F4014834C6D5}" dt="2023-04-06T14:50:10.911" v="695" actId="478"/>
          <ac:picMkLst>
            <pc:docMk/>
            <pc:sldMk cId="3494665536" sldId="286"/>
            <ac:picMk id="40" creationId="{77B1C1FF-13B8-4D3C-BA0A-7DAFD12327FB}"/>
          </ac:picMkLst>
        </pc:picChg>
        <pc:picChg chg="del mod">
          <ac:chgData name="" userId="85f134d9dbb33a9b" providerId="LiveId" clId="{B38F5F27-12DD-448A-BDEA-F4014834C6D5}" dt="2023-04-06T14:48:54.777" v="666" actId="478"/>
          <ac:picMkLst>
            <pc:docMk/>
            <pc:sldMk cId="3494665536" sldId="286"/>
            <ac:picMk id="42" creationId="{3CFFBA40-001C-4ED7-A5AD-58F9FF7A2DBB}"/>
          </ac:picMkLst>
        </pc:picChg>
        <pc:picChg chg="mod ord">
          <ac:chgData name="" userId="85f134d9dbb33a9b" providerId="LiveId" clId="{B38F5F27-12DD-448A-BDEA-F4014834C6D5}" dt="2023-04-06T14:49:30.979" v="681" actId="1076"/>
          <ac:picMkLst>
            <pc:docMk/>
            <pc:sldMk cId="3494665536" sldId="286"/>
            <ac:picMk id="44" creationId="{F9885C20-C9DD-465F-B0BB-FF9B01CC0C6D}"/>
          </ac:picMkLst>
        </pc:picChg>
        <pc:picChg chg="mod ord">
          <ac:chgData name="" userId="85f134d9dbb33a9b" providerId="LiveId" clId="{B38F5F27-12DD-448A-BDEA-F4014834C6D5}" dt="2023-04-06T14:50:10.911" v="694" actId="108"/>
          <ac:picMkLst>
            <pc:docMk/>
            <pc:sldMk cId="3494665536" sldId="286"/>
            <ac:picMk id="46" creationId="{FF7851AC-4DCA-4F23-8C35-2B59267DDB5B}"/>
          </ac:picMkLst>
        </pc:picChg>
        <pc:picChg chg="mod ord">
          <ac:chgData name="" userId="85f134d9dbb33a9b" providerId="LiveId" clId="{B38F5F27-12DD-448A-BDEA-F4014834C6D5}" dt="2023-04-06T14:51:11.030" v="708" actId="108"/>
          <ac:picMkLst>
            <pc:docMk/>
            <pc:sldMk cId="3494665536" sldId="286"/>
            <ac:picMk id="48" creationId="{27BA30AC-9FEE-4CDB-B211-13816A6E7B7A}"/>
          </ac:picMkLst>
        </pc:picChg>
        <pc:cxnChg chg="add del mod">
          <ac:chgData name="" userId="85f134d9dbb33a9b" providerId="LiveId" clId="{B38F5F27-12DD-448A-BDEA-F4014834C6D5}" dt="2023-04-06T14:47:13.531" v="632" actId="478"/>
          <ac:cxnSpMkLst>
            <pc:docMk/>
            <pc:sldMk cId="3494665536" sldId="286"/>
            <ac:cxnSpMk id="37" creationId="{08D5E034-1302-4CF3-A8DF-26D4C8833EDD}"/>
          </ac:cxnSpMkLst>
        </pc:cxnChg>
      </pc:sldChg>
    </pc:docChg>
  </pc:docChgLst>
  <pc:docChgLst>
    <pc:chgData name="Kuan Cheng" userId="85f134d9dbb33a9b" providerId="LiveId" clId="{2DF67199-7C88-4D41-82E3-F71466A91BE7}"/>
    <pc:docChg chg="custSel modSld">
      <pc:chgData name="Kuan Cheng" userId="85f134d9dbb33a9b" providerId="LiveId" clId="{2DF67199-7C88-4D41-82E3-F71466A91BE7}" dt="2023-04-07T06:21:55.516" v="25" actId="21"/>
      <pc:docMkLst>
        <pc:docMk/>
      </pc:docMkLst>
      <pc:sldChg chg="delSp modSp mod">
        <pc:chgData name="Kuan Cheng" userId="85f134d9dbb33a9b" providerId="LiveId" clId="{2DF67199-7C88-4D41-82E3-F71466A91BE7}" dt="2023-04-07T06:21:55.516" v="25" actId="21"/>
        <pc:sldMkLst>
          <pc:docMk/>
          <pc:sldMk cId="2293193468" sldId="284"/>
        </pc:sldMkLst>
        <pc:picChg chg="del mod replST">
          <ac:chgData name="Kuan Cheng" userId="85f134d9dbb33a9b" providerId="LiveId" clId="{2DF67199-7C88-4D41-82E3-F71466A91BE7}" dt="2023-04-07T06:21:55.516" v="25" actId="21"/>
          <ac:picMkLst>
            <pc:docMk/>
            <pc:sldMk cId="2293193468" sldId="284"/>
            <ac:picMk id="5" creationId="{3A45C776-AEE8-B408-E52F-BFA1BC6053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4F552-2A42-4133-9FD3-309E67CBC72E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0C5AB-5002-4D9C-A487-FF1581D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calling picture of P43 Arora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0C5AB-5002-4D9C-A487-FF1581DF0A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2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Arora P43 Theorem 2.9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0C5AB-5002-4D9C-A487-FF1581DF0A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8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of Boolean formulas, CNF, SAT: Arora P44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0C5AB-5002-4D9C-A487-FF1581DF0A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9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0C5AB-5002-4D9C-A487-FF1581DF0A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37584-4C8B-497E-B28E-17116F136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40ADF-5DE0-42C1-8142-19435E626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843B1-017C-44D7-B634-F2EB6F5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C7E6F-4B62-40B0-B5B2-0590D4CD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CA4A-8B25-43AE-AC50-44649671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9B7B-FDE4-44B9-A0F9-467666C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AC67D-ECD1-4A87-81F8-5EB04CF8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193B4-FDC4-4F01-B883-D64EAD65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3864-B1F2-4A94-9F83-21A0BD28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0390-BC34-4C91-B9D2-3B24480B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701A8-FD22-453A-8F77-75BF7656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49E70-D084-46A1-9AD3-46EEE449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B40A0-2112-433E-9B37-80DCA369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7FBD1-786A-444A-B47B-6150B724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2B7A0-1752-4E5F-815A-825AB1FD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9EDD-857D-4B0F-A705-A9C086CC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4AC1-E42E-4FE2-A2B6-29E5DF5E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A200D-C998-4818-9E74-27201610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D6897-D191-4ECF-9BC4-C40EB0B8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9AC77-A288-4A3C-AC90-92F5A78E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0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A737-D8DA-440A-AB2E-76E5B523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A2040-304D-42F0-A5C0-446CB53F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E3DA5-FB5B-4934-ADBD-8347467A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3EAAD-2692-4AA2-9F63-0227F95B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6416D-DDE1-47AB-819C-B2FE70C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7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6B56-2006-4161-9C18-BD60AAB8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E3BDD-330A-4BB0-A960-1BCE969D5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A48C-6CB9-45B2-9843-54313142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A33DD-F1CC-4D5B-978E-C913A8F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EB80F-3FF4-4682-8C42-382C8CA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4FD3A-213D-4096-A57C-2464CCAD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3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7AC7-1644-427C-BBCB-2AEB2C22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A7170-B119-4180-B04A-021291BA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B6E05-03FA-41DD-A88C-9C7C81E8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C6A056-0704-4711-99CC-A2A50EBF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15C3B-99A9-4D53-9888-A40D527A7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282A66-882A-49FD-9930-912E3B67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908CB-A260-4D06-9967-051B1377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367A9-61CF-470A-AC77-8627FE1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C6FC-4CDB-4C5B-B123-B72F7FAE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22916-8183-43C4-893E-0F41757E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A96FA-8739-4B1E-9E51-103D3D18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E7B620-0716-44A4-9211-C91867F7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5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27962-24EE-4D33-AD37-B56CF70E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004B8-8EAA-440F-BCF3-9A790F8E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99CBC-777F-46CE-BDC9-C75A2B3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98BD-D7E5-4D78-83D9-42CBF002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04844-6BC7-4806-BD64-23A64FF3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CFFAA-3003-4B4F-9604-251D8CEE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61F9B-5350-4342-82ED-6E879C6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DB7A-6CC8-4435-B10F-E7D3F1BC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29F0C-8EFD-491A-BD08-B38F2BA7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2CB3-9CBC-4B21-AA6D-61CF95FE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C31B77-4B19-4BF1-BD7F-925AFCE0F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0C7561-E531-4A09-963A-0D9721C3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027BA-A469-42B4-9E9C-3EF2E482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208B3-4600-4B7F-B1A1-DC5EE427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08FE4-5F61-4E2F-B020-DF19F3FF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72701-A489-432C-A8A8-17C050AC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70999-CB10-4452-B5EF-05D2433E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72931-EF03-4120-8C04-E2B9761A8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D330-D270-43E7-BDD9-19510CF0D710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88D74-B675-484E-9DC8-F18296B3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80572-DF05-4EB6-99A8-AED2F8AC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8A67-F09C-472E-A4B1-E3D343BCD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19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7.png"/><Relationship Id="rId5" Type="http://schemas.openxmlformats.org/officeDocument/2006/relationships/tags" Target="../tags/tag24.xml"/><Relationship Id="rId10" Type="http://schemas.openxmlformats.org/officeDocument/2006/relationships/image" Target="../media/image22.png"/><Relationship Id="rId4" Type="http://schemas.openxmlformats.org/officeDocument/2006/relationships/tags" Target="../tags/tag23.xml"/><Relationship Id="rId9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31.xml"/><Relationship Id="rId21" Type="http://schemas.openxmlformats.org/officeDocument/2006/relationships/image" Target="../media/image35.png"/><Relationship Id="rId7" Type="http://schemas.openxmlformats.org/officeDocument/2006/relationships/tags" Target="../tags/tag35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30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15" Type="http://schemas.openxmlformats.org/officeDocument/2006/relationships/image" Target="../media/image29.png"/><Relationship Id="rId10" Type="http://schemas.openxmlformats.org/officeDocument/2006/relationships/tags" Target="../tags/tag38.xml"/><Relationship Id="rId19" Type="http://schemas.openxmlformats.org/officeDocument/2006/relationships/image" Target="../media/image33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1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3.xml"/><Relationship Id="rId10" Type="http://schemas.openxmlformats.org/officeDocument/2006/relationships/image" Target="../media/image39.png"/><Relationship Id="rId4" Type="http://schemas.openxmlformats.org/officeDocument/2006/relationships/tags" Target="../tags/tag42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image" Target="../media/image4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49.png"/><Relationship Id="rId5" Type="http://schemas.openxmlformats.org/officeDocument/2006/relationships/tags" Target="../tags/tag53.xml"/><Relationship Id="rId10" Type="http://schemas.openxmlformats.org/officeDocument/2006/relationships/image" Target="../media/image48.png"/><Relationship Id="rId4" Type="http://schemas.openxmlformats.org/officeDocument/2006/relationships/tags" Target="../tags/tag52.xml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7.xml"/><Relationship Id="rId7" Type="http://schemas.openxmlformats.org/officeDocument/2006/relationships/image" Target="../media/image5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59.xml"/><Relationship Id="rId10" Type="http://schemas.openxmlformats.org/officeDocument/2006/relationships/image" Target="../media/image55.png"/><Relationship Id="rId4" Type="http://schemas.openxmlformats.org/officeDocument/2006/relationships/tags" Target="../tags/tag58.xm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2.xml"/><Relationship Id="rId7" Type="http://schemas.openxmlformats.org/officeDocument/2006/relationships/image" Target="../media/image4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4.xml"/><Relationship Id="rId10" Type="http://schemas.openxmlformats.org/officeDocument/2006/relationships/image" Target="../media/image58.png"/><Relationship Id="rId4" Type="http://schemas.openxmlformats.org/officeDocument/2006/relationships/tags" Target="../tags/tag63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 and NP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9E1AD-6568-497D-A21F-A3EDB388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 vs. 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8C811-37B7-4218-AA08-9891D386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prove P=NP: show all languages in NP can be decided in polynomial time</a:t>
            </a:r>
          </a:p>
          <a:p>
            <a:endParaRPr lang="en-US" altLang="zh-CN" dirty="0"/>
          </a:p>
          <a:p>
            <a:r>
              <a:rPr lang="en-US" altLang="zh-CN" dirty="0"/>
              <a:t> To prove P≠NP: show one language in NP that cannot be decided in polynomial time</a:t>
            </a:r>
          </a:p>
          <a:p>
            <a:endParaRPr lang="en-US" altLang="zh-CN" dirty="0"/>
          </a:p>
          <a:p>
            <a:r>
              <a:rPr lang="en-US" altLang="zh-CN" dirty="0"/>
              <a:t>Unify: for both cases only need to study one specific language, i.e., the hardest language in NP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36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ACB2D-E4AA-43A5-9AA7-FA16305B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Hardest language in 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BAA7A-9500-4020-B63F-78E6F6E5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define hardest?</a:t>
            </a:r>
          </a:p>
          <a:p>
            <a:endParaRPr lang="en-US" altLang="zh-CN" dirty="0"/>
          </a:p>
          <a:p>
            <a:r>
              <a:rPr lang="en-US" altLang="zh-CN" dirty="0"/>
              <a:t>Use reduction: if A ≤m B then B is </a:t>
            </a:r>
            <a:r>
              <a:rPr lang="zh-CN" altLang="en-US" dirty="0"/>
              <a:t>“</a:t>
            </a:r>
            <a:r>
              <a:rPr lang="en-US" altLang="zh-CN"/>
              <a:t>harder</a:t>
            </a:r>
            <a:r>
              <a:rPr lang="zh-CN" altLang="en-US"/>
              <a:t>”</a:t>
            </a:r>
            <a:r>
              <a:rPr lang="en-US" altLang="zh-CN" dirty="0"/>
              <a:t> than A. </a:t>
            </a:r>
          </a:p>
          <a:p>
            <a:endParaRPr lang="en-US" altLang="zh-CN" dirty="0"/>
          </a:p>
          <a:p>
            <a:r>
              <a:rPr lang="en-US" altLang="zh-CN" dirty="0"/>
              <a:t>A language is hardest if all other languages in this class can be reduced to it.</a:t>
            </a:r>
          </a:p>
          <a:p>
            <a:endParaRPr lang="en-US" altLang="zh-CN" dirty="0"/>
          </a:p>
          <a:p>
            <a:r>
              <a:rPr lang="en-US" altLang="zh-CN" dirty="0"/>
              <a:t>Need to use a modified reduction related to the classes.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0707-971F-4B5C-A576-BBC4875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AADC0-F204-45F2-BC67-F82D33EE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studying two complexity classes, the reduction should not be more powerful than the weaker class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studying one complexity class, the reduction should be weaker than the algorithms in the class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 vs. NP: polynomial time reduction.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1DD5-E375-477C-9E48-724B030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Mapping Reduction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88EF4-5AB2-42E5-B519-07D6B78E42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2" y="2208155"/>
            <a:ext cx="9614629" cy="28342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6749FDA-1C17-402F-954E-964C4D5AF1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23" y="2954223"/>
            <a:ext cx="7171200" cy="264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3F00EC9-0A27-457D-8708-B98BC7344151}"/>
              </a:ext>
            </a:extLst>
          </p:cNvPr>
          <p:cNvSpPr/>
          <p:nvPr/>
        </p:nvSpPr>
        <p:spPr>
          <a:xfrm>
            <a:off x="3185652" y="3588774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A95C29A-90EA-44BE-9514-8B939A0957C7}"/>
              </a:ext>
            </a:extLst>
          </p:cNvPr>
          <p:cNvSpPr/>
          <p:nvPr/>
        </p:nvSpPr>
        <p:spPr>
          <a:xfrm>
            <a:off x="7182467" y="3588774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1DE159-3681-4B8D-A056-0621178C45C4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3185652" y="4921045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C2C2CB-A404-44FE-9E96-7AF39E04D822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7182467" y="4921045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D9DC48D-32A4-4A7B-AF10-4343BDFF5D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3" y="4250813"/>
            <a:ext cx="210286" cy="217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8726EB-4E90-4030-9489-ABBF42B77E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2" y="5329351"/>
            <a:ext cx="228571" cy="2578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F5C43-3DF3-4412-AFA7-1EDE7E1365F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45" y="4207385"/>
            <a:ext cx="219429" cy="2066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20A4A-3EB6-4D15-8655-AC28315B20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44" y="5354951"/>
            <a:ext cx="246858" cy="25782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BCDCB9-0959-47F9-863A-006E2CB7D52A}"/>
              </a:ext>
            </a:extLst>
          </p:cNvPr>
          <p:cNvCxnSpPr>
            <a:cxnSpLocks/>
          </p:cNvCxnSpPr>
          <p:nvPr/>
        </p:nvCxnSpPr>
        <p:spPr>
          <a:xfrm>
            <a:off x="4136018" y="3894876"/>
            <a:ext cx="3757726" cy="1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E34300-B288-400D-83E3-C9BB08A5CEE3}"/>
              </a:ext>
            </a:extLst>
          </p:cNvPr>
          <p:cNvCxnSpPr>
            <a:cxnSpLocks/>
          </p:cNvCxnSpPr>
          <p:nvPr/>
        </p:nvCxnSpPr>
        <p:spPr>
          <a:xfrm flipV="1">
            <a:off x="4155673" y="4010297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BF0694-393D-4190-B171-3E3E61C2E875}"/>
              </a:ext>
            </a:extLst>
          </p:cNvPr>
          <p:cNvCxnSpPr>
            <a:cxnSpLocks/>
          </p:cNvCxnSpPr>
          <p:nvPr/>
        </p:nvCxnSpPr>
        <p:spPr>
          <a:xfrm>
            <a:off x="4385187" y="4630174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4506E0-B4B4-4B12-AF5C-6C10D7E94CCC}"/>
              </a:ext>
            </a:extLst>
          </p:cNvPr>
          <p:cNvCxnSpPr>
            <a:cxnSpLocks/>
          </p:cNvCxnSpPr>
          <p:nvPr/>
        </p:nvCxnSpPr>
        <p:spPr>
          <a:xfrm>
            <a:off x="4265388" y="5082806"/>
            <a:ext cx="3738071" cy="14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F587BD-2009-41B9-AF35-7F7B7E0B080E}"/>
              </a:ext>
            </a:extLst>
          </p:cNvPr>
          <p:cNvCxnSpPr>
            <a:cxnSpLocks/>
          </p:cNvCxnSpPr>
          <p:nvPr/>
        </p:nvCxnSpPr>
        <p:spPr>
          <a:xfrm flipV="1">
            <a:off x="4265388" y="5222199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8E0DAA-AAA2-4198-8A18-3AEEEC98F599}"/>
              </a:ext>
            </a:extLst>
          </p:cNvPr>
          <p:cNvCxnSpPr>
            <a:cxnSpLocks/>
          </p:cNvCxnSpPr>
          <p:nvPr/>
        </p:nvCxnSpPr>
        <p:spPr>
          <a:xfrm>
            <a:off x="4298257" y="5830529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71DD5-E375-477C-9E48-724B030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Time Reduction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03D9E07-6472-4D08-85C2-29777A1481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2" y="2208154"/>
            <a:ext cx="9996800" cy="6692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83DC4A-CFCD-4E1E-8B3B-AB335FCDA0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09" y="2687751"/>
            <a:ext cx="6206400" cy="8352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3F00EC9-0A27-457D-8708-B98BC7344151}"/>
              </a:ext>
            </a:extLst>
          </p:cNvPr>
          <p:cNvSpPr/>
          <p:nvPr/>
        </p:nvSpPr>
        <p:spPr>
          <a:xfrm>
            <a:off x="2022774" y="3828333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A95C29A-90EA-44BE-9514-8B939A0957C7}"/>
              </a:ext>
            </a:extLst>
          </p:cNvPr>
          <p:cNvSpPr/>
          <p:nvPr/>
        </p:nvSpPr>
        <p:spPr>
          <a:xfrm>
            <a:off x="6019589" y="3828333"/>
            <a:ext cx="1641987" cy="26645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1DE159-3681-4B8D-A056-0621178C45C4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2022774" y="5160604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C2C2CB-A404-44FE-9E96-7AF39E04D822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19589" y="5160604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D9DC48D-32A4-4A7B-AF10-4343BDFF5D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5" y="4490372"/>
            <a:ext cx="210286" cy="217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8726EB-4E90-4030-9489-ABBF42B77E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4" y="5568910"/>
            <a:ext cx="228571" cy="2578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F5C43-3DF3-4412-AFA7-1EDE7E1365F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67" y="4446944"/>
            <a:ext cx="219429" cy="2066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20A4A-3EB6-4D15-8655-AC28315B20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66" y="5594510"/>
            <a:ext cx="246858" cy="25782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BCDCB9-0959-47F9-863A-006E2CB7D52A}"/>
              </a:ext>
            </a:extLst>
          </p:cNvPr>
          <p:cNvCxnSpPr>
            <a:cxnSpLocks/>
          </p:cNvCxnSpPr>
          <p:nvPr/>
        </p:nvCxnSpPr>
        <p:spPr>
          <a:xfrm>
            <a:off x="2973140" y="4134435"/>
            <a:ext cx="3757726" cy="1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E34300-B288-400D-83E3-C9BB08A5CEE3}"/>
              </a:ext>
            </a:extLst>
          </p:cNvPr>
          <p:cNvCxnSpPr>
            <a:cxnSpLocks/>
          </p:cNvCxnSpPr>
          <p:nvPr/>
        </p:nvCxnSpPr>
        <p:spPr>
          <a:xfrm flipV="1">
            <a:off x="2992795" y="4249856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BF0694-393D-4190-B171-3E3E61C2E875}"/>
              </a:ext>
            </a:extLst>
          </p:cNvPr>
          <p:cNvCxnSpPr>
            <a:cxnSpLocks/>
          </p:cNvCxnSpPr>
          <p:nvPr/>
        </p:nvCxnSpPr>
        <p:spPr>
          <a:xfrm>
            <a:off x="3222309" y="4869733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4506E0-B4B4-4B12-AF5C-6C10D7E94CCC}"/>
              </a:ext>
            </a:extLst>
          </p:cNvPr>
          <p:cNvCxnSpPr>
            <a:cxnSpLocks/>
          </p:cNvCxnSpPr>
          <p:nvPr/>
        </p:nvCxnSpPr>
        <p:spPr>
          <a:xfrm>
            <a:off x="3102510" y="5322365"/>
            <a:ext cx="3738071" cy="14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F587BD-2009-41B9-AF35-7F7B7E0B080E}"/>
              </a:ext>
            </a:extLst>
          </p:cNvPr>
          <p:cNvCxnSpPr>
            <a:cxnSpLocks/>
          </p:cNvCxnSpPr>
          <p:nvPr/>
        </p:nvCxnSpPr>
        <p:spPr>
          <a:xfrm flipV="1">
            <a:off x="3102510" y="5461758"/>
            <a:ext cx="3738071" cy="18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8E0DAA-AAA2-4198-8A18-3AEEEC98F599}"/>
              </a:ext>
            </a:extLst>
          </p:cNvPr>
          <p:cNvCxnSpPr>
            <a:cxnSpLocks/>
          </p:cNvCxnSpPr>
          <p:nvPr/>
        </p:nvCxnSpPr>
        <p:spPr>
          <a:xfrm>
            <a:off x="3135379" y="6070088"/>
            <a:ext cx="3382297" cy="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546D-CA5A-4185-AAB7-A6D0436F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poly-time reduction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FD25-E8B3-425D-9DA3-C0C6461B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65196D-2DC1-46DD-B28A-A3092540F7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42" y="2247561"/>
            <a:ext cx="2179657" cy="30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FE159F-B66C-4CBE-B074-3C0F527F64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69" y="3309990"/>
            <a:ext cx="2660114" cy="238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8AE3CE-A842-48C3-9648-3147B01B1CD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69" y="4305067"/>
            <a:ext cx="45441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7A6F-A897-4E72-AEE0-B13434C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NP-hard and NP-complete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6615-0753-4C8D-A3DB-2EFF1DCD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language L is NP-hard if ∀ A ∈ NP, A ≤p L (L is harder than all languages in NP). </a:t>
            </a:r>
          </a:p>
          <a:p>
            <a:endParaRPr lang="en-US" altLang="zh-CN" dirty="0"/>
          </a:p>
          <a:p>
            <a:r>
              <a:rPr lang="en-US" altLang="zh-CN" dirty="0"/>
              <a:t> A language L is NP-complete if L is NP-hard and L ∈ NP (L is the hardest language in NP). </a:t>
            </a:r>
          </a:p>
          <a:p>
            <a:endParaRPr lang="en-US" altLang="zh-CN" dirty="0"/>
          </a:p>
          <a:p>
            <a:r>
              <a:rPr lang="en-US" altLang="zh-CN" dirty="0"/>
              <a:t>If L is NP-hard and L ∈ P, then P=NP.</a:t>
            </a:r>
          </a:p>
          <a:p>
            <a:endParaRPr lang="en-US" altLang="zh-CN" dirty="0"/>
          </a:p>
          <a:p>
            <a:r>
              <a:rPr lang="en-US" altLang="zh-CN" dirty="0"/>
              <a:t>If L is NP-complete, then L ∈ P </a:t>
            </a:r>
            <a:r>
              <a:rPr lang="en-US" altLang="zh-CN" dirty="0" err="1"/>
              <a:t>iff</a:t>
            </a:r>
            <a:r>
              <a:rPr lang="en-US" altLang="zh-CN" dirty="0"/>
              <a:t> P=NP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7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9139-5CC7-4F76-BB58-9085E301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63779-48FB-443D-B7BC-4868B8CB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If L is NP-complete, then L ∈ P </a:t>
            </a:r>
            <a:r>
              <a:rPr lang="en-US" altLang="zh-CN" dirty="0" err="1"/>
              <a:t>iff</a:t>
            </a:r>
            <a:r>
              <a:rPr lang="en-US" altLang="zh-CN" dirty="0"/>
              <a:t> P=NP.</a:t>
            </a:r>
          </a:p>
          <a:p>
            <a:endParaRPr lang="en-US" altLang="zh-CN" dirty="0"/>
          </a:p>
          <a:p>
            <a:r>
              <a:rPr lang="en-US" altLang="zh-CN" dirty="0"/>
              <a:t>The P vs. NP question boils down to study one language (an NP-complete language). </a:t>
            </a:r>
          </a:p>
          <a:p>
            <a:endParaRPr lang="en-US" altLang="zh-CN" dirty="0"/>
          </a:p>
          <a:p>
            <a:r>
              <a:rPr lang="en-US" altLang="zh-CN" dirty="0"/>
              <a:t>But, does such a language exist?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0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273C-373C-483E-A183-FF90A9A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Cook-Levin Theorem (1971)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19A78-6149-4D6C-A3BD-D3010157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NP-complete language. </a:t>
            </a:r>
          </a:p>
          <a:p>
            <a:endParaRPr lang="en-US" altLang="zh-CN" dirty="0"/>
          </a:p>
          <a:p>
            <a:r>
              <a:rPr lang="en-US" altLang="zh-CN" dirty="0"/>
              <a:t> Soon after, Karp showed many other NP-complete languages.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Boolean formulas and SAT.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2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273C-373C-483E-A183-FF90A9A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formulas circuits CNF SAT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7AA83B8-F4CA-4842-AEEC-BE2D0E9898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2009647"/>
            <a:ext cx="5953829" cy="25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992231-A303-48CA-BA2F-FBC9F21FD6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1" y="2573330"/>
            <a:ext cx="5977295" cy="25142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22DE551-FEE4-44AF-B127-8474670E7E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9" y="3137013"/>
            <a:ext cx="4539125" cy="2765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606269-D687-49CC-B517-958C9099A5D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3707400"/>
            <a:ext cx="5585068" cy="2782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6922BD2-9EE1-4A55-8631-52E0B1D817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80" y="2824758"/>
            <a:ext cx="2321524" cy="19443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3070636-9B58-4972-95F1-FDD3BA0FD1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4508089"/>
            <a:ext cx="5990705" cy="2514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D31178E-E33F-4E11-943A-18B7ABE4B1B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24" y="5149775"/>
            <a:ext cx="4679924" cy="2514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7BA30AC-9FEE-4CDB-B211-13816A6E7B7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2" y="5059107"/>
            <a:ext cx="1498515" cy="100236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F7851AC-4DCA-4F23-8C35-2B59267DDB5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82" y="5791461"/>
            <a:ext cx="2125409" cy="50118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9885C20-C9DD-465F-B0BB-FF9B01CC0C6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4" y="5945811"/>
            <a:ext cx="3727848" cy="2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0FB8-7C93-4BA4-979A-FDB25D62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AECE3-6D8D-4D03-A1F8-D3004B39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Equivalence of two definitions of NP</a:t>
            </a:r>
          </a:p>
          <a:p>
            <a:endParaRPr lang="en-US" altLang="zh-CN" dirty="0"/>
          </a:p>
          <a:p>
            <a:r>
              <a:rPr lang="en-US" altLang="zh-CN" dirty="0"/>
              <a:t>A new kind of reduction</a:t>
            </a:r>
          </a:p>
          <a:p>
            <a:endParaRPr lang="en-US" altLang="zh-CN" dirty="0"/>
          </a:p>
          <a:p>
            <a:r>
              <a:rPr lang="en-US" altLang="zh-CN" dirty="0"/>
              <a:t>NP-completeness and Cook-Levin Theorem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4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6B15-FDD3-499B-95C8-2222ABA1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Cook-Levin Theorem (1971)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3D4EF-51E8-4F2E-95BC-9ABD0C24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SAT={all satisfiable CNF formulas}.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3SAT={all satisfiable 3CNF formulas}.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Cook-Levin Theorem: SAT is NP-complete, 3SAT is NP-complete.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E7858-4B72-4297-B344-15286BD6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Cook-Levin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E4E50-E8FE-4B71-8A88-DB668FAE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SAT is NP-complete </a:t>
            </a:r>
          </a:p>
          <a:p>
            <a:endParaRPr lang="en-US" altLang="zh-CN" dirty="0"/>
          </a:p>
          <a:p>
            <a:r>
              <a:rPr lang="en-US" altLang="zh-CN" dirty="0"/>
              <a:t>Need to show: </a:t>
            </a:r>
          </a:p>
          <a:p>
            <a:pPr marL="914400" lvl="1" indent="-457200">
              <a:buAutoNum type="arabicParenBoth"/>
            </a:pPr>
            <a:endParaRPr lang="en-US" altLang="zh-CN" dirty="0"/>
          </a:p>
          <a:p>
            <a:pPr marL="914400" lvl="1" indent="-457200">
              <a:buAutoNum type="arabicParenBoth"/>
            </a:pPr>
            <a:r>
              <a:rPr lang="en-US" altLang="zh-CN" dirty="0"/>
              <a:t>SAT ∈ NP</a:t>
            </a:r>
          </a:p>
          <a:p>
            <a:pPr marL="914400" lvl="1" indent="-457200">
              <a:buAutoNum type="arabicParenBoth"/>
            </a:pPr>
            <a:endParaRPr lang="en-US" altLang="zh-CN" dirty="0"/>
          </a:p>
          <a:p>
            <a:pPr marL="914400" lvl="1" indent="-457200">
              <a:buAutoNum type="arabicParenBoth"/>
            </a:pPr>
            <a:r>
              <a:rPr lang="en-US" altLang="zh-CN" dirty="0"/>
              <a:t>∀ L ∈ NP, L ≤p SAT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6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79E6-1A0E-4052-B314-E7604BD7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is NP-complete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B7122-88F3-4EB3-AA86-F09AAEAE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SAT ∈ NP: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Certificate: a specific satisfying assignment.</a:t>
            </a:r>
          </a:p>
          <a:p>
            <a:endParaRPr lang="en-US" altLang="zh-CN" dirty="0"/>
          </a:p>
          <a:p>
            <a:r>
              <a:rPr lang="en-US" altLang="zh-CN" dirty="0"/>
              <a:t>∀ L ∈ NP, L ≤p SAT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Can only use the definition of NP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3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E8F-D7AB-473B-A3BB-C1FD38E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is NP-complete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D82C-9A33-40F0-9CE7-5F25C667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language L is in the class NP if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∀ L ∈ NP, L ≤p SAT if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D126D94-8B48-450C-B9B0-81F3861DA4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7" y="2416271"/>
            <a:ext cx="8688762" cy="114895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8224EE6-FA65-4934-AD2C-10960D1F78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94" y="4528782"/>
            <a:ext cx="7572806" cy="849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F38E311-EE08-4A49-8F78-FA74D2A8C7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96" y="5922785"/>
            <a:ext cx="8051202" cy="345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C0A593C-C21C-4E09-A796-C6F2275F88A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96" y="6399160"/>
            <a:ext cx="4167619" cy="18742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9074594-854C-4A12-961A-716F5D85105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6" y="5511612"/>
            <a:ext cx="3110400" cy="2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D1AE-0463-4448-878D-44FC454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is NP-complete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D281-97CD-44AC-9B85-0450384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 f </a:t>
            </a:r>
            <a:r>
              <a:rPr lang="en-US" altLang="zh-CN" dirty="0" err="1"/>
              <a:t>s.t.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Idea: express the computation of M as a CNF formula ψ with polynomial size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Important idea: computation is local. 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F1DC6-BE50-4F17-8172-9DB5E0192E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16" y="1825625"/>
            <a:ext cx="797623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F824-39D8-4F84-84C1-C7BB4BC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is NP-complete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62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5735C-F984-419E-8CA7-4080EB6B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3SAT is NP-complete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85F9A-87C3-4930-9A1A-1E2A02B0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3SAT ∈ NP </a:t>
            </a:r>
          </a:p>
          <a:p>
            <a:endParaRPr lang="en-US" altLang="zh-CN" dirty="0"/>
          </a:p>
          <a:p>
            <a:r>
              <a:rPr lang="en-US" altLang="zh-CN" dirty="0"/>
              <a:t>Show SAT ≤p 3SAT</a:t>
            </a:r>
          </a:p>
          <a:p>
            <a:endParaRPr lang="en-US" altLang="zh-CN" dirty="0"/>
          </a:p>
          <a:p>
            <a:r>
              <a:rPr lang="en-US" altLang="zh-CN" dirty="0"/>
              <a:t>Given any CNF formula ψ, construct in poly time another 3CNF ψ’ </a:t>
            </a:r>
            <a:r>
              <a:rPr lang="en-US" altLang="zh-CN" dirty="0" err="1"/>
              <a:t>s.t.</a:t>
            </a:r>
            <a:r>
              <a:rPr lang="en-US" altLang="zh-CN" dirty="0"/>
              <a:t> ψ ∈ SAT </a:t>
            </a:r>
            <a:r>
              <a:rPr lang="en-US" altLang="zh-CN" dirty="0" err="1"/>
              <a:t>iff</a:t>
            </a:r>
            <a:r>
              <a:rPr lang="en-US" altLang="zh-CN" dirty="0"/>
              <a:t> ψ’ ∈ 3SAT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7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54CC9-0003-448B-BDD5-31D9788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from SAT to 3SAT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BEEC5D-03EB-46E5-9E7F-5E197B4041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1" y="2156542"/>
            <a:ext cx="6749257" cy="2797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04505E-1CC8-4EAA-9992-20D02F342C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1" y="3257755"/>
            <a:ext cx="9989486" cy="585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EC84C3-5DE4-491B-AEFD-C2D28A491B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1" y="4532683"/>
            <a:ext cx="9724344" cy="263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A6C395-3B02-4395-BA90-1DBDDC251E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1" y="5613601"/>
            <a:ext cx="4721371" cy="2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4AFB1-C3F2-4865-B052-89A97E4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from SAT to 3SAT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73382A-044E-467A-8872-A17E482BEB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8993"/>
            <a:ext cx="5145903" cy="2531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929F68-8CBE-4C7C-A120-77606FC50E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" y="2097548"/>
            <a:ext cx="5335771" cy="290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743ECF-3D16-4268-B68B-11786A8B00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" y="3108440"/>
            <a:ext cx="4377600" cy="2907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3917FA-6D0B-4F3F-930B-080E12AADE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" y="4005903"/>
            <a:ext cx="7839086" cy="283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8FA84D-5CBF-499E-BD8E-B53D25FD29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" y="5766085"/>
            <a:ext cx="9722514" cy="2834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A8B746-FB2A-4E2E-B816-B7512D06D7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" y="4896051"/>
            <a:ext cx="3589486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363FA-6B67-46DB-9F6D-120FB68E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from SAT to 3SAT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30849D-1BD7-4269-A228-76BF548985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7" y="1914962"/>
            <a:ext cx="4377599" cy="2907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2DE6C2-E590-44B2-982D-330962C189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6" y="3034200"/>
            <a:ext cx="7725715" cy="29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6626D4-C98A-41C9-B7DB-F07CF9089A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7" y="4164409"/>
            <a:ext cx="4575085" cy="2633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A983CB-608E-4D61-A4F6-C802AADC1D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6" y="5294618"/>
            <a:ext cx="3722972" cy="2633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EE94243-4E55-42BF-9B56-7A5F8B6864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52" y="3619952"/>
            <a:ext cx="5145903" cy="2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7944-BC49-4098-8DFF-3C6B8D93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a non-deterministic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5F24A-04B0-4FDF-83E7-FD5B87C4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Whenever the transition function has 2 possible outcomes</a:t>
            </a:r>
          </a:p>
          <a:p>
            <a:pPr marL="457200" lvl="1" indent="0">
              <a:buNone/>
            </a:pPr>
            <a:r>
              <a:rPr lang="en-US" altLang="zh-CN" dirty="0"/>
              <a:t>The TM splits into 2 copies/branches, with each copy taking one outcome.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The TM accepts an input if ∃ a branch that accepts the input.</a:t>
            </a:r>
          </a:p>
          <a:p>
            <a:endParaRPr lang="en-US" altLang="zh-CN" dirty="0"/>
          </a:p>
          <a:p>
            <a:r>
              <a:rPr lang="en-US" altLang="zh-CN" dirty="0"/>
              <a:t>The TM rejects an input if all branches reject the input.</a:t>
            </a:r>
          </a:p>
        </p:txBody>
      </p:sp>
    </p:spTree>
    <p:extLst>
      <p:ext uri="{BB962C8B-B14F-4D97-AF65-F5344CB8AC3E}">
        <p14:creationId xmlns:p14="http://schemas.microsoft.com/office/powerpoint/2010/main" val="22148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7DE3C-0C27-452E-A861-69D8BAB9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from SAT to 3SAT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243A27-A8FA-4CD0-B4CB-D72B57B240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1988097"/>
            <a:ext cx="5613714" cy="2761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D0885A-1C4D-4AFD-954A-3AFFCB56FF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2775974"/>
            <a:ext cx="6127543" cy="2596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3176A2-4CDD-4871-981D-5E3BB2740C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3981031"/>
            <a:ext cx="9409828" cy="2797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2E63FE-1793-4DDF-B79D-1C73827811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5206202"/>
            <a:ext cx="7901257" cy="27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8272F1-9920-4602-B471-595F2D24CD6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58" y="3256651"/>
            <a:ext cx="3947885" cy="2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CCF-9819-493A-9598-8C538AC5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time of a non-deterministic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B0388-3EC7-47DA-B112-CD3E148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TM, an NDTM may not halt on an input for some branch of computation.</a:t>
            </a:r>
          </a:p>
          <a:p>
            <a:endParaRPr lang="en-US" altLang="zh-CN" dirty="0"/>
          </a:p>
          <a:p>
            <a:r>
              <a:rPr lang="en-US" altLang="zh-CN" dirty="0"/>
              <a:t>We prefer NDTMs that halt on all branches of computation (decider). </a:t>
            </a:r>
          </a:p>
          <a:p>
            <a:endParaRPr lang="en-US" altLang="zh-CN" dirty="0"/>
          </a:p>
          <a:p>
            <a:r>
              <a:rPr lang="en-US" altLang="zh-CN" dirty="0"/>
              <a:t>For a function T: N →N, say an NDTM N runs in time T(n) if for any input of length n, all branches of N halt within T(n) steps.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EAEC-5E63-4DAD-A69F-B62AB0F1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NTIME and alternative definition of 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C30D6-14E6-489E-B63C-DD05043C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T: N →N be some function. Let NTIME(T(n)) be the set of all languages that can be decided by some NDTM in time O(T(n)).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i.e., all languages decidable by some NDTM in polynomial time of the input length.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D9CE94-6B61-43EF-BCF1-9FBABA93F7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63" y="3820265"/>
            <a:ext cx="3494400" cy="3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DEF18-C009-45D1-8904-1C2715BB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of two definitions of NP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3C86D-3408-4612-88A8-9F7229D6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Recall: </a:t>
            </a:r>
          </a:p>
          <a:p>
            <a:endParaRPr lang="en-US" altLang="zh-CN" dirty="0"/>
          </a:p>
          <a:p>
            <a:r>
              <a:rPr lang="en-US" altLang="zh-CN" dirty="0"/>
              <a:t>Def1: A language is in NP1 if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Def2: </a:t>
            </a:r>
          </a:p>
          <a:p>
            <a:endParaRPr lang="en-US" altLang="zh-CN" dirty="0"/>
          </a:p>
          <a:p>
            <a:r>
              <a:rPr lang="en-US" altLang="zh-CN" dirty="0"/>
              <a:t>Show that NP1 = NP2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341999-2DD4-4DA2-BC9C-C367C6EE3F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51" y="3320845"/>
            <a:ext cx="8688762" cy="1148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417FA0-899B-49A7-BD35-3CC574F326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92" y="4736128"/>
            <a:ext cx="3141485" cy="3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D4E82-B4B3-48C0-874C-CECCBA86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part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96A148-E7F9-441F-A0FB-6BA9E119AF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5" y="2215536"/>
            <a:ext cx="7050971" cy="2779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F9F28D-3976-40E3-B06C-D31E70A763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5" y="4152408"/>
            <a:ext cx="8501029" cy="212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42285-FCA9-4C19-9434-FD30406E52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5" y="5697336"/>
            <a:ext cx="9901715" cy="30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55BC0A-65FB-4EF0-9C9B-89799E8F8C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45" y="2835030"/>
            <a:ext cx="10426514" cy="6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E86EB-ABB3-43B7-A083-4CCC138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part 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F08ACC-FD8A-4881-96B1-C457B696CB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2038555"/>
            <a:ext cx="7050972" cy="277943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Goal: If $L$ can be decided by an NDTM in time $\poly(n)$, show that $\exists M$,&#10;$$x \in L \Leftrightarrow \exists u \mbox{ s.t. } M(x, u)=1.$$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6D59EA5C-1E9C-4CE3-98F5-391C2447CB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3513393"/>
            <a:ext cx="8994744" cy="972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E4E9A7-1B33-49AC-9E92-828DBA6D92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25" y="4981831"/>
            <a:ext cx="9996800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2C0B60C-7F43-409D-AE81-6842045328A3}"/>
              </a:ext>
            </a:extLst>
          </p:cNvPr>
          <p:cNvSpPr/>
          <p:nvPr/>
        </p:nvSpPr>
        <p:spPr>
          <a:xfrm>
            <a:off x="7639665" y="833503"/>
            <a:ext cx="3714135" cy="44199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D1F00F-5BD1-4F06-BBA0-773AC54C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Previous Lecture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4688-B4FA-4BA6-9688-2F247436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337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 ⊆ NP ⊆ EXP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At least one is proper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 vs. NP is one of the unsolved millennium problems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5580C4F-34D1-499F-933B-73D0FE6A3921}"/>
              </a:ext>
            </a:extLst>
          </p:cNvPr>
          <p:cNvSpPr/>
          <p:nvPr/>
        </p:nvSpPr>
        <p:spPr>
          <a:xfrm>
            <a:off x="8367251" y="1278192"/>
            <a:ext cx="2664542" cy="3146323"/>
          </a:xfrm>
          <a:prstGeom prst="ellipse">
            <a:avLst/>
          </a:prstGeom>
          <a:ln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538D98-6175-4240-BA79-5040DF2AEBA1}"/>
              </a:ext>
            </a:extLst>
          </p:cNvPr>
          <p:cNvSpPr/>
          <p:nvPr/>
        </p:nvSpPr>
        <p:spPr>
          <a:xfrm>
            <a:off x="9137253" y="1526458"/>
            <a:ext cx="1585034" cy="19025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3102BB-41E8-442E-B509-C50A1F9191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71" y="2317273"/>
            <a:ext cx="149943" cy="2139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A95CFB-61F5-4405-BDFD-44A0559082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51" y="3712814"/>
            <a:ext cx="365714" cy="2139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A558F3-2453-4EE2-B185-D52ADB52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78" y="4601359"/>
            <a:ext cx="533942" cy="2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433.0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Let $\mathsf{NP}=\bigcup_{c\geq 0} \mathsf{NTIME}(n^c)$  &#10;&#10; &#10;&#10;&#10;\end{document}&#10;"/>
  <p:tag name="IGUANATEXSIZE" val="24"/>
  <p:tag name="IGUANATEXCURSOR" val="14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dea: The certificate $u$ is the non-deterministic choices of the transition function&#10;that lead to acceptance (the length is $\poly(n)$).&#10;&#10;\end{itemize}&#10;&#10;&#10;\end{document}&#10;"/>
  <p:tag name="IGUANATEXSIZE" val="24"/>
  <p:tag name="IGUANATEXCURSOR" val="15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mathsf{P}$&#10;&#10;\end{document}&#10;"/>
  <p:tag name="IGUANATEXSIZE" val="24"/>
  <p:tag name="IGUANATEXCURSOR" val="143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49.981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mathsf{NP}$&#10;&#10;\end{document}&#10;"/>
  <p:tag name="IGUANATEXSIZE" val="24"/>
  <p:tag name="IGUANATEXCURSOR" val="14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18.97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mathsf{EXP}$&#10;&#10;\end{document}&#10;"/>
  <p:tag name="IGUANATEXSIZE" val="24"/>
  <p:tag name="IGUANATEXCURSOR" val="143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43.00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a language $A$ is mapping reducible to a language $B$, written $A \leq_m B$, if&#10;&#10;\end{itemize}&#10;&#10;&#10;\end{document}&#10;"/>
  <p:tag name="IGUANATEXSIZE" val="24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361.0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computable function $f: \Sigma^* \rightarrow \Sigma^*$ s.t. $\forall w, w \in A$ iff $f(w) \in B$&#10;&#10; &#10;&#10;\end{document}&#10;"/>
  <p:tag name="IGUANATEXSIZE" val="21"/>
  <p:tag name="IGUANATEXCURSOR" val="149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3.738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A}$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B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1.23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B}$&#10;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4275.9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polynomial function $P: \mathsf{N} \rightarrow \mathsf{N} $ and a polynomial time TM $M$ s.t. $\forall x \in \{0, 1\}^*$&#10;&#10;$$ x \in L \mbox{ iff } \exists u \in \{0, 1\}^{P(|x|)} \mbox{ s.t. } M(x, u)=1 \mbox{ (accept) }$$&#10; &#10;&#10;&#10;\end{document}&#10;"/>
  <p:tag name="IGUANATEXSIZE" val="20"/>
  <p:tag name="IGUANATEXCURSOR" val="16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a language $A$ is polynomial time (Karp) reducible to a language $B$, written  $A \leq_p B$, if&#10;&#10;\end{itemize}&#10;&#10;&#10;\end{document}&#10;"/>
  <p:tag name="IGUANATEXSIZE" val="24"/>
  <p:tag name="IGUANATEXCURSOR" val="15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1.4511"/>
  <p:tag name="ORIGINALWIDTH" val="2908.8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 \emph{polynomial time}  computable function $f: \Sigma^* \rightarrow \Sigma^*$ s.t. $$\forall w, w \in A  \Leftrightarrow  f(w) \in B$$&#10;&#10; &#10;&#10;\end{document}&#10;"/>
  <p:tag name="IGUANATEXSIZE" val="21"/>
  <p:tag name="IGUANATEXCURSOR" val="156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A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3.738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A}$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B$&#10;&#10;&#10;\end{document}&#10;"/>
  <p:tag name="IGUANATEXSIZE" val="24"/>
  <p:tag name="IGUANATEXCURSOR" val="14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1.23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overline{B}$&#10;&#10;&#10;\end{document}&#10;"/>
  <p:tag name="IGUANATEXSIZE" val="24"/>
  <p:tag name="IGUANATEXCURSOR" val="14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3.888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A \leq_p B$ then&#10;&#10;&#10;\end{itemize}&#10;&#10;&#10;\end{document}&#10;"/>
  <p:tag name="IGUANATEXSIZE" val="24"/>
  <p:tag name="IGUANATEXCURSOR" val="14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90.10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B \in \mathsf{P}$, then $A \in \mathsf{P}$&#10;&#10;&#10;\end{itemize}&#10;&#10;&#10;\end{document}&#10;"/>
  <p:tag name="IGUANATEXSIZE" val="22"/>
  <p:tag name="IGUANATEXCURSOR" val="14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32.99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A \leq_p B$ and $B \leq_p C$, then $A \leq_p C$&#10;&#10;&#10;\end{itemize}&#10;&#10;&#10;\end{document}&#10;"/>
  <p:tag name="IGUANATEXSIZE" val="22"/>
  <p:tag name="IGUANATEXCURSOR" val="149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63.6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Boolean formula  $\varphi$  over variables $u_1, u_2, \ldots, u_n$&#10;&#10;\end{itemize}&#10;&#10;&#10;\end{document}&#10;"/>
  <p:tag name="IGUANATEXSIZE" val="22"/>
  <p:tag name="IGUANATEXCURSOR" val="14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288.3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\mathsf{NP2}=\bigcup_{c\geq 0} \mathsf{NTIME}(n^c)$  &#10;&#10; &#10;&#10;&#10;\end{document}&#10;"/>
  <p:tag name="IGUANATEXSIZE" val="24"/>
  <p:tag name="IGUANATEXCURSOR" val="14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74.1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Consists of the variables and logical operators $\wedge, \vee, \neg$&#10;&#10;&#10;\end{document}&#10;"/>
  <p:tag name="IGUANATEXSIZE" val="22"/>
  <p:tag name="IGUANATEXCURSOR" val="149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30.74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e.g. $(u_1 \wedge u_2)\vee (\neg u_2 \wedge u_3) \vee (u_3\wedge u_1)$&#10;&#10;&#10;\end{document}&#10;"/>
  <p:tag name="IGUANATEXSIZE" val="22"/>
  <p:tag name="IGUANATEXCURSOR" val="14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498.6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$\varphi$ can be viewed as a function $\{0, 1\}^n \rightarrow \{0, 1\}$&#10;&#10;\end{itemize}&#10;&#10;&#10;\end{document}&#10;"/>
  <p:tag name="IGUANATEXSIZE" val="22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38.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neg u$ also denoted as $\bar{u}$&#10;&#10;\end{document}&#10;"/>
  <p:tag name="IGUANATEXSIZE" val="22"/>
  <p:tag name="IGUANATEXCURSOR" val="14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80.1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varphi$ is in CNF form if it is an AND of OR's of literals&#10;&#10;\end{itemize}&#10;&#10;&#10;\end{document}&#10;"/>
  <p:tag name="IGUANATEXSIZE" val="22"/>
  <p:tag name="IGUANATEXCURSOR" val="15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093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A literal is either a variable or its negation&#10;&#10;\end{document}&#10;"/>
  <p:tag name="IGUANATEXSIZE" val="22"/>
  <p:tag name="IGUANATEXCURSOR" val="14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670.41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\[   \bigwedge_i \color{cyan}\left( \bigvee_j v_{i,j} \right)    \]&#10;&#10;&#10;\end{document}&#10;"/>
  <p:tag name="IGUANATEXSIZE" val="22"/>
  <p:tag name="IGUANATEXCURSOR" val="14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50.881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{\color{cyan} $\left( \bigvee_j v_{i,j} \right) $}: a clause&#10;&#10;\end{document}&#10;"/>
  <p:tag name="IGUANATEXSIZE" val="22"/>
  <p:tag name="IGUANATEXCURSOR" val="147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67.79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k$CNF: $\le k$ literals in each clause&#10;&#10;&#10;\end{document}&#10;"/>
  <p:tag name="IGUANATEXSIZE" val="22"/>
  <p:tag name="IGUANATEXCURSOR" val="14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4275.9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polynomial function $P: \mathsf{N} \rightarrow \mathsf{N} $ and a polynomial time TM $M$ s.t. $\forall x \in \{0, 1\}^*$&#10;&#10;$$ {\color{blue}  x \in L} \hspace{0.5cm} \mbox{ iff }  \hspace{0.5cm}  \color{red} \exists u \in \{0, 1\}^{P(|x|)} \mbox{ s.t. } M(x, u)=1 \mbox{ (accept) }$$&#10; &#10;&#10;&#10;\end{document}&#10;"/>
  <p:tag name="IGUANATEXSIZE" val="20"/>
  <p:tag name="IGUANATEXCURSOR" val="15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891.6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mathsf{NP1} \subseteq \mathsf{NP2}$, i.e., $\forall \mbox{ language } L, L \in \mathsf{NP1} \Rightarrow L \in \mathsf{NP2}$.&#10;&#10;\end{itemize}&#10;&#10;&#10;\end{document}&#10;"/>
  <p:tag name="IGUANATEXSIZE" val="24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2002"/>
  <p:tag name="ORIGINALWIDTH" val="3549.3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 \emph{polynomial time}  computable function $f: \{0, 1\}^* \rightarrow \{0, 1\}^*$ s.t. $\forall x$, $${\color{blue}x \in L } \hspace{1cm}  \mbox{ iff } \hspace{1cm}  f(x) \in \mathrm{SAT}$$&#10;&#10; &#10;&#10;\end{document}&#10;"/>
  <p:tag name="IGUANATEXSIZE" val="21"/>
  <p:tag name="IGUANATEXCURSOR" val="154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301.8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f(x) = \psi_x \in \mathrm{SAT}$ \hspace{0.5cm} iff   \hspace{0.5cm} \color{red} $\exists u \in \{0, 1\}^{P(|x|)}$ s.t. $M(x, u)=1$.&#10; &#10;&#10;\end{document}&#10;"/>
  <p:tag name="IGUANATEXSIZE" val="24"/>
  <p:tag name="IGUANATEXCURSOR" val="150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2050.99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M$: the verifier $M$ used in def of $L\in \mathsf{NP}$&#10;&#10;&#10;\end{document}&#10;"/>
  <p:tag name="IGUANATEXSIZE" val="20"/>
  <p:tag name="IGUANATEXCURSOR" val="14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275.5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Only need to give $f$ s.t.&#10;&#10;\end{itemize}&#10;&#10;&#10;\end{document}&#10;"/>
  <p:tag name="IGUANATEXSIZE" val="24"/>
  <p:tag name="IGUANATEXCURSOR" val="147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271.09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f(x) = \psi_x \in \mathrm{SAT}$ \hspace{0.5cm} iff   \hspace{0.5cm}$\exists u \in \{0, 1\}^{P(|x|)}$ s.t. $M(x, u)=1$.&#10; &#10;&#10;\end{document}&#10;"/>
  <p:tag name="IGUANATEXSIZE" val="24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767.90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$\psi = C_1 \land C_2 \land \ldots \land C_m$ is already a 3CNF, done. &#10;&#10;\end{itemize}&#10;&#10;&#10;\end{document}&#10;"/>
  <p:tag name="IGUANATEXSIZE" val="24"/>
  <p:tag name="IGUANATEXCURSOR" val="14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096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Otherwise WLOG assume $C_1 = A_1 \lor B_1$ has more than  3 literals, where $B_1$ has&#10;2 literals. &#10;&#10;\end{itemize}&#10;&#10;&#10;\end{document}&#10;"/>
  <p:tag name="IGUANATEXSIZE" val="24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988.00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ntroduce a new variable $u$ and two clauses $D_1= A_1 \lor u$ and $D_2 = B_1 \lor \neg u$ &#10;&#10;\end{itemize}&#10;&#10;&#10;\end{document}&#10;"/>
  <p:tag name="IGUANATEXSIZE" val="24"/>
  <p:tag name="IGUANATEXCURSOR" val="150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936.25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\psi' = D_1 \land D_2 \land C_2 \land \ldots \land C_m$&#10;&#10;\end{itemize}&#10;&#10;&#10;\end{document}&#10;"/>
  <p:tag name="IGUANATEXSIZE" val="24"/>
  <p:tag name="IGUANATEXCURSOR" val="150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02.21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C_1 = A_1 \lor B_1 , D_1= A_1 \lor u , D_2= B_1 \lor \neg u$&#10; &#10;&#10;&#10;\end{document}&#10;"/>
  <p:tag name="IGUANATEXSIZE" val="22"/>
  <p:tag name="IGUANATEXCURSOR" val="14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486.31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Goal: build an NDTM $N$ to decide $L$ based on the above definition.&#10;&#10;&#10;&#10;\end{itemize}&#10;&#10;&#10;\end{document}&#10;"/>
  <p:tag name="IGUANATEXSIZE" val="24"/>
  <p:tag name="IGUANATEXCURSOR" val="14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2188.22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$\psi$ is satisfiable iff $\psi'$ is satisfiable.&#10;&#10;\end{itemize}&#10;&#10;&#10;\end{document}&#10;"/>
  <p:tag name="IGUANATEXSIZE" val="24"/>
  <p:tag name="IGUANATEXCURSOR" val="148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795.2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psi$ is satisfiable $\Rightarrow$ $\psi'$ is satisfiable &#10;&#10;\end{itemize}&#10;&#10;&#10;\end{document}&#10;"/>
  <p:tag name="IGUANATEXSIZE" val="24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214.84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n assignment $ z$ satisfies $\psi$, then $C_1 = A_1 \lor B_1 = 1 $ under $z$. &#10;&#10;\end{itemize}&#10;&#10;&#10;\end{document}&#10;"/>
  <p:tag name="IGUANATEXSIZE" val="24"/>
  <p:tag name="IGUANATEXCURSOR" val="15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87.2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an assign a value to $u$ based on $A_1$, $B_1$ so that both $D_1$ and $D_2$ are satisfied.&#10;&#10;\end{itemize}&#10;&#10;&#10;\end{document}&#10;"/>
  <p:tag name="IGUANATEXSIZE" val="24"/>
  <p:tag name="IGUANATEXCURSOR" val="15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472.0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Either $A_1$ or $B_1$ is satisfied&#10;&#10;\end{itemize}&#10;&#10;&#10;\end{document}&#10;"/>
  <p:tag name="IGUANATEXSIZE" val="24"/>
  <p:tag name="IGUANATEXCURSOR" val="148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795.2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psi'$ is satisfiable $\Rightarrow$ $\psi$ is satisfiable &#10;&#10;\end{itemize}&#10;&#10;&#10;\end{document}&#10;"/>
  <p:tag name="IGUANATEXSIZE" val="24"/>
  <p:tag name="IGUANATEXCURSOR" val="14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168.35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n assignment $ z$ satisfies $\psi'$, then $D_1 \land D_2 $ satisfied under $z$. &#10;&#10;\end{itemize}&#10;&#10;&#10;\end{document}&#10;"/>
  <p:tag name="IGUANATEXSIZE" val="24"/>
  <p:tag name="IGUANATEXCURSOR" val="151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876.2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Either $A_1$ or $B_1$ is satisfied under $z$&#10;&#10;\end{itemize}&#10;&#10;&#10;\end{document}&#10;"/>
  <p:tag name="IGUANATEXSIZE" val="24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526.8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C_1 = A_1 \lor B_1 =1 $ under $z$.&#10;&#10;\end{itemize}&#10;&#10;&#10;\end{document}&#10;"/>
  <p:tag name="IGUANATEXSIZE" val="24"/>
  <p:tag name="IGUANATEXCURSOR" val="14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02.21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C_1 = A_1 \lor B_1 , D_1= A_1 \lor u , D_2= B_1 \lor \neg u$&#10; &#10;&#10;&#10;\end{document}&#10;"/>
  <p:tag name="IGUANATEXSIZE" val="22"/>
  <p:tag name="IGUANATEXCURSOR" val="14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60.74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Idea: $N$ can non deterministically guess the certificate $u$ and then run $M(x,u)$.&#10;&#10;\end{itemize}&#10;&#10;&#10;\end{document}&#10;"/>
  <p:tag name="IGUANATEXSIZE" val="24"/>
  <p:tag name="IGUANATEXCURSOR" val="153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02.21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C_1 = A_1 \lor B_1 , D_1= A_1 \lor u , D_2= B_1 \lor \neg u$&#10; &#10;&#10;&#10;\end{document}&#10;"/>
  <p:tag name="IGUANATEXSIZE" val="24"/>
  <p:tag name="IGUANATEXCURSOR" val="14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512.93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D_2$ has 3 literals, $D_1$ has one less literal than $C_1$&#10;&#10;\end{itemize}&#10;&#10;&#10;\end{document}&#10;"/>
  <p:tag name="IGUANATEXSIZE" val="24"/>
  <p:tag name="IGUANATEXCURSOR" val="15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859.01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an keep doing this until $C_1$ turns into a sequence of clauses with 3 literals &#10;&#10;\end{itemize}&#10;&#10;&#10;\end{document}&#10;"/>
  <p:tag name="IGUANATEXSIZE" val="24"/>
  <p:tag name="IGUANATEXCURSOR" val="14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240.34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 the same for any other clause, the reduction is in poly time.&#10;&#10;\end{itemize}&#10;&#10;&#10;\end{document}&#10;"/>
  <p:tag name="IGUANATEXSIZE" val="24"/>
  <p:tag name="IGUANATEXCURSOR" val="14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619.04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\psi' = D_1 \land D_2 \land C_2 \land \ldots \land C_m$&#10;&#10; &#10;&#10;&#10;\end{document}&#10;"/>
  <p:tag name="IGUANATEXSIZE" val="24"/>
  <p:tag name="IGUANATEXCURSOR" val="14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275.9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exists$ a polynomial function $P: \mathsf{N} \rightarrow \mathsf{N} $ and a polynomial time TM $M$ s.t. $\forall x \in \{0, 1\}^*$, &#10;$x \in L$ iff $\exists u \in \{0, 1\}^{P(|x|)}$ s.t. $M(x, u)=1$ (accept)&#10;\end{document}&#10;"/>
  <p:tag name="IGUANATEXSIZE" val="24"/>
  <p:tag name="IGUANATEXCURSOR" val="16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891.6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mathsf{NP2} \subseteq \mathsf{NP1}$, i.e., $\forall \mbox{ language } L, L \in \mathsf{NP2} \Rightarrow L \in \mathsf{NP1}$.&#10;&#10;\end{itemize}&#10;&#10;&#10;\end{document}&#10;"/>
  <p:tag name="IGUANATEXSIZE" val="24"/>
  <p:tag name="IGUANATEXCURSOR" val="15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688.78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Goal: If $L$ can be decided by an NDTM in time $\poly(n)$, show that $\exists M$,&#10;$$x \in L \Leftrightarrow \exists u \mbox{ s.t. } M(x, u)=1.$$&#10;&#10;\end{itemize}&#10;&#10;&#10;\end{document}&#10;"/>
  <p:tag name="IGUANATEXSIZE" val="24"/>
  <p:tag name="IGUANATEXCURSOR" val="156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817</Words>
  <Application>Microsoft Office PowerPoint</Application>
  <PresentationFormat>宽屏</PresentationFormat>
  <Paragraphs>152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 and NP</vt:lpstr>
      <vt:lpstr>Topics</vt:lpstr>
      <vt:lpstr>Computation of a non-deterministic TM</vt:lpstr>
      <vt:lpstr>Running time of a non-deterministic TM</vt:lpstr>
      <vt:lpstr>NTIME and alternative definition of NP</vt:lpstr>
      <vt:lpstr>Equivalence of two definitions of NP</vt:lpstr>
      <vt:lpstr>Proof part 1</vt:lpstr>
      <vt:lpstr>Proof part 2</vt:lpstr>
      <vt:lpstr>From Previous Lecture</vt:lpstr>
      <vt:lpstr>P vs. NP</vt:lpstr>
      <vt:lpstr>The Hardest language in NP</vt:lpstr>
      <vt:lpstr>The Reduction</vt:lpstr>
      <vt:lpstr>Recall Mapping Reduction</vt:lpstr>
      <vt:lpstr>Polynomial Time Reduction</vt:lpstr>
      <vt:lpstr>Properties of poly-time reduction </vt:lpstr>
      <vt:lpstr>NP-hard and NP-complete </vt:lpstr>
      <vt:lpstr>Implications</vt:lpstr>
      <vt:lpstr>Cook-Levin Theorem (1971)</vt:lpstr>
      <vt:lpstr>Boolean formulas circuits CNF SAT</vt:lpstr>
      <vt:lpstr>Cook-Levin Theorem (1971)</vt:lpstr>
      <vt:lpstr>Proof of Cook-Levin Theorem</vt:lpstr>
      <vt:lpstr>SAT is NP-complete</vt:lpstr>
      <vt:lpstr>SAT is NP-complete</vt:lpstr>
      <vt:lpstr>SAT is NP-complete</vt:lpstr>
      <vt:lpstr>SAT is NP-complete</vt:lpstr>
      <vt:lpstr>3SAT is NP-complete</vt:lpstr>
      <vt:lpstr>Reduction from SAT to 3SAT</vt:lpstr>
      <vt:lpstr>Reduction from SAT to 3SAT</vt:lpstr>
      <vt:lpstr>Reduction from SAT to 3SAT</vt:lpstr>
      <vt:lpstr>Reduction from SAT to 3SAT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and NP</dc:title>
  <dc:creator>Kuan Cheng</dc:creator>
  <cp:lastModifiedBy>Kuan Cheng</cp:lastModifiedBy>
  <cp:revision>8</cp:revision>
  <dcterms:created xsi:type="dcterms:W3CDTF">2021-04-22T03:33:18Z</dcterms:created>
  <dcterms:modified xsi:type="dcterms:W3CDTF">2023-04-07T06:21:55Z</dcterms:modified>
</cp:coreProperties>
</file>