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A45BDB66-223D-41F3-A0BE-61CEBE0226F0}"/>
    <pc:docChg chg="modSld">
      <pc:chgData name="Kuan Cheng" userId="85f134d9dbb33a9b" providerId="LiveId" clId="{A45BDB66-223D-41F3-A0BE-61CEBE0226F0}" dt="2022-04-08T08:07:26.583" v="191" actId="1076"/>
      <pc:docMkLst>
        <pc:docMk/>
      </pc:docMkLst>
      <pc:sldChg chg="modSp">
        <pc:chgData name="Kuan Cheng" userId="85f134d9dbb33a9b" providerId="LiveId" clId="{A45BDB66-223D-41F3-A0BE-61CEBE0226F0}" dt="2022-04-01T06:11:37.867" v="3" actId="20577"/>
        <pc:sldMkLst>
          <pc:docMk/>
          <pc:sldMk cId="971617482" sldId="259"/>
        </pc:sldMkLst>
        <pc:spChg chg="mod">
          <ac:chgData name="Kuan Cheng" userId="85f134d9dbb33a9b" providerId="LiveId" clId="{A45BDB66-223D-41F3-A0BE-61CEBE0226F0}" dt="2022-04-01T06:11:37.867" v="3" actId="20577"/>
          <ac:spMkLst>
            <pc:docMk/>
            <pc:sldMk cId="971617482" sldId="259"/>
            <ac:spMk id="3" creationId="{BD0B1DC8-4C2F-4E2C-80BA-A1D7986BE3C0}"/>
          </ac:spMkLst>
        </pc:spChg>
      </pc:sldChg>
      <pc:sldChg chg="modSp">
        <pc:chgData name="Kuan Cheng" userId="85f134d9dbb33a9b" providerId="LiveId" clId="{A45BDB66-223D-41F3-A0BE-61CEBE0226F0}" dt="2022-04-01T06:12:30.305" v="20" actId="20577"/>
        <pc:sldMkLst>
          <pc:docMk/>
          <pc:sldMk cId="3568359468" sldId="261"/>
        </pc:sldMkLst>
        <pc:spChg chg="mod">
          <ac:chgData name="Kuan Cheng" userId="85f134d9dbb33a9b" providerId="LiveId" clId="{A45BDB66-223D-41F3-A0BE-61CEBE0226F0}" dt="2022-04-01T06:12:30.305" v="20" actId="20577"/>
          <ac:spMkLst>
            <pc:docMk/>
            <pc:sldMk cId="3568359468" sldId="261"/>
            <ac:spMk id="3" creationId="{4C58C55E-5B08-4449-B3F2-8CA7DC324596}"/>
          </ac:spMkLst>
        </pc:spChg>
      </pc:sldChg>
      <pc:sldChg chg="modSp">
        <pc:chgData name="Kuan Cheng" userId="85f134d9dbb33a9b" providerId="LiveId" clId="{A45BDB66-223D-41F3-A0BE-61CEBE0226F0}" dt="2022-04-01T06:15:07.896" v="190" actId="20577"/>
        <pc:sldMkLst>
          <pc:docMk/>
          <pc:sldMk cId="1332400668" sldId="262"/>
        </pc:sldMkLst>
        <pc:spChg chg="mod">
          <ac:chgData name="Kuan Cheng" userId="85f134d9dbb33a9b" providerId="LiveId" clId="{A45BDB66-223D-41F3-A0BE-61CEBE0226F0}" dt="2022-04-01T06:15:07.896" v="190" actId="20577"/>
          <ac:spMkLst>
            <pc:docMk/>
            <pc:sldMk cId="1332400668" sldId="262"/>
            <ac:spMk id="3" creationId="{27672C5D-2189-42D5-8CC4-F1BA82E06846}"/>
          </ac:spMkLst>
        </pc:spChg>
      </pc:sldChg>
      <pc:sldChg chg="modSp mod">
        <pc:chgData name="Kuan Cheng" userId="85f134d9dbb33a9b" providerId="LiveId" clId="{A45BDB66-223D-41F3-A0BE-61CEBE0226F0}" dt="2022-04-08T08:07:26.583" v="191" actId="1076"/>
        <pc:sldMkLst>
          <pc:docMk/>
          <pc:sldMk cId="1480433483" sldId="266"/>
        </pc:sldMkLst>
        <pc:picChg chg="mod">
          <ac:chgData name="Kuan Cheng" userId="85f134d9dbb33a9b" providerId="LiveId" clId="{A45BDB66-223D-41F3-A0BE-61CEBE0226F0}" dt="2022-04-08T08:07:26.583" v="191" actId="1076"/>
          <ac:picMkLst>
            <pc:docMk/>
            <pc:sldMk cId="1480433483" sldId="266"/>
            <ac:picMk id="7" creationId="{DCB23D94-FC08-4CDD-8333-030189F5E6FE}"/>
          </ac:picMkLst>
        </pc:picChg>
      </pc:sldChg>
    </pc:docChg>
  </pc:docChgLst>
  <pc:docChgLst>
    <pc:chgData name="Kuan Cheng" userId="85f134d9dbb33a9b" providerId="LiveId" clId="{D6F9B58F-FD03-4A60-91C7-5E684EF35819}"/>
    <pc:docChg chg="custSel modSld">
      <pc:chgData name="Kuan Cheng" userId="85f134d9dbb33a9b" providerId="LiveId" clId="{D6F9B58F-FD03-4A60-91C7-5E684EF35819}" dt="2021-05-14T09:03:27.295" v="28" actId="962"/>
      <pc:docMkLst>
        <pc:docMk/>
      </pc:docMkLst>
      <pc:sldChg chg="delSp modSp mod">
        <pc:chgData name="Kuan Cheng" userId="85f134d9dbb33a9b" providerId="LiveId" clId="{D6F9B58F-FD03-4A60-91C7-5E684EF35819}" dt="2021-05-14T09:01:15.679" v="13" actId="962"/>
        <pc:sldMkLst>
          <pc:docMk/>
          <pc:sldMk cId="64785156" sldId="268"/>
        </pc:sldMkLst>
        <pc:picChg chg="mod ord">
          <ac:chgData name="Kuan Cheng" userId="85f134d9dbb33a9b" providerId="LiveId" clId="{D6F9B58F-FD03-4A60-91C7-5E684EF35819}" dt="2021-05-14T09:01:15.679" v="13" actId="962"/>
          <ac:picMkLst>
            <pc:docMk/>
            <pc:sldMk cId="64785156" sldId="268"/>
            <ac:picMk id="5" creationId="{2AC01640-1059-40F5-B8E5-9EDBB0C8F0F8}"/>
          </ac:picMkLst>
        </pc:picChg>
        <pc:picChg chg="del mod">
          <ac:chgData name="Kuan Cheng" userId="85f134d9dbb33a9b" providerId="LiveId" clId="{D6F9B58F-FD03-4A60-91C7-5E684EF35819}" dt="2021-05-14T09:01:15.679" v="11" actId="478"/>
          <ac:picMkLst>
            <pc:docMk/>
            <pc:sldMk cId="64785156" sldId="268"/>
            <ac:picMk id="9" creationId="{E3ABCCCE-C3FC-4DE2-BE94-451336E54538}"/>
          </ac:picMkLst>
        </pc:picChg>
      </pc:sldChg>
      <pc:sldChg chg="delSp modSp mod">
        <pc:chgData name="Kuan Cheng" userId="85f134d9dbb33a9b" providerId="LiveId" clId="{D6F9B58F-FD03-4A60-91C7-5E684EF35819}" dt="2021-05-14T09:03:27.295" v="28" actId="962"/>
        <pc:sldMkLst>
          <pc:docMk/>
          <pc:sldMk cId="2730043009" sldId="270"/>
        </pc:sldMkLst>
        <pc:picChg chg="mod ord">
          <ac:chgData name="Kuan Cheng" userId="85f134d9dbb33a9b" providerId="LiveId" clId="{D6F9B58F-FD03-4A60-91C7-5E684EF35819}" dt="2021-05-14T09:03:27.295" v="28" actId="962"/>
          <ac:picMkLst>
            <pc:docMk/>
            <pc:sldMk cId="2730043009" sldId="270"/>
            <ac:picMk id="4" creationId="{5E59FAAA-EDB2-469E-845E-7CA5B7C91A15}"/>
          </ac:picMkLst>
        </pc:picChg>
        <pc:picChg chg="del mod">
          <ac:chgData name="Kuan Cheng" userId="85f134d9dbb33a9b" providerId="LiveId" clId="{D6F9B58F-FD03-4A60-91C7-5E684EF35819}" dt="2021-05-14T09:03:27.295" v="26" actId="478"/>
          <ac:picMkLst>
            <pc:docMk/>
            <pc:sldMk cId="2730043009" sldId="270"/>
            <ac:picMk id="9" creationId="{536953DE-1579-4940-8450-75E7BF0445E3}"/>
          </ac:picMkLst>
        </pc:picChg>
      </pc:sldChg>
    </pc:docChg>
  </pc:docChgLst>
  <pc:docChgLst>
    <pc:chgData name="Kuan Cheng" userId="85f134d9dbb33a9b" providerId="LiveId" clId="{94943510-FE62-4044-B47B-13304426B0D6}"/>
    <pc:docChg chg="undo custSel addSld delSld modSld">
      <pc:chgData name="Kuan Cheng" userId="85f134d9dbb33a9b" providerId="LiveId" clId="{94943510-FE62-4044-B47B-13304426B0D6}" dt="2021-05-14T05:25:01.775" v="808"/>
      <pc:docMkLst>
        <pc:docMk/>
      </pc:docMkLst>
      <pc:sldChg chg="new del">
        <pc:chgData name="Kuan Cheng" userId="85f134d9dbb33a9b" providerId="LiveId" clId="{94943510-FE62-4044-B47B-13304426B0D6}" dt="2021-05-13T06:24:54.465" v="2" actId="47"/>
        <pc:sldMkLst>
          <pc:docMk/>
          <pc:sldMk cId="33270735" sldId="256"/>
        </pc:sldMkLst>
      </pc:sldChg>
      <pc:sldChg chg="modSp add mod">
        <pc:chgData name="Kuan Cheng" userId="85f134d9dbb33a9b" providerId="LiveId" clId="{94943510-FE62-4044-B47B-13304426B0D6}" dt="2021-05-13T06:25:03.839" v="5" actId="20577"/>
        <pc:sldMkLst>
          <pc:docMk/>
          <pc:sldMk cId="2857381380" sldId="257"/>
        </pc:sldMkLst>
        <pc:spChg chg="mod">
          <ac:chgData name="Kuan Cheng" userId="85f134d9dbb33a9b" providerId="LiveId" clId="{94943510-FE62-4044-B47B-13304426B0D6}" dt="2021-05-13T06:25:03.839" v="5" actId="20577"/>
          <ac:spMkLst>
            <pc:docMk/>
            <pc:sldMk cId="2857381380" sldId="257"/>
            <ac:spMk id="2" creationId="{D8E11403-6D6E-4C0E-88A5-ECE5C9A89372}"/>
          </ac:spMkLst>
        </pc:spChg>
      </pc:sldChg>
      <pc:sldChg chg="modSp new mod modAnim">
        <pc:chgData name="Kuan Cheng" userId="85f134d9dbb33a9b" providerId="LiveId" clId="{94943510-FE62-4044-B47B-13304426B0D6}" dt="2021-05-14T05:23:35.328" v="774"/>
        <pc:sldMkLst>
          <pc:docMk/>
          <pc:sldMk cId="2533040961" sldId="258"/>
        </pc:sldMkLst>
        <pc:spChg chg="mod">
          <ac:chgData name="Kuan Cheng" userId="85f134d9dbb33a9b" providerId="LiveId" clId="{94943510-FE62-4044-B47B-13304426B0D6}" dt="2021-05-13T06:25:25.261" v="7"/>
          <ac:spMkLst>
            <pc:docMk/>
            <pc:sldMk cId="2533040961" sldId="258"/>
            <ac:spMk id="2" creationId="{94EF1998-E336-4B17-886C-1E56DD3707D8}"/>
          </ac:spMkLst>
        </pc:spChg>
        <pc:spChg chg="mod">
          <ac:chgData name="Kuan Cheng" userId="85f134d9dbb33a9b" providerId="LiveId" clId="{94943510-FE62-4044-B47B-13304426B0D6}" dt="2021-05-14T04:03:58.760" v="531" actId="20577"/>
          <ac:spMkLst>
            <pc:docMk/>
            <pc:sldMk cId="2533040961" sldId="258"/>
            <ac:spMk id="3" creationId="{0BCC3B2C-0C50-402E-8C14-2EC1087B1E52}"/>
          </ac:spMkLst>
        </pc:spChg>
      </pc:sldChg>
      <pc:sldChg chg="modSp new mod modAnim">
        <pc:chgData name="Kuan Cheng" userId="85f134d9dbb33a9b" providerId="LiveId" clId="{94943510-FE62-4044-B47B-13304426B0D6}" dt="2021-05-14T05:23:39.220" v="775"/>
        <pc:sldMkLst>
          <pc:docMk/>
          <pc:sldMk cId="971617482" sldId="259"/>
        </pc:sldMkLst>
        <pc:spChg chg="mod">
          <ac:chgData name="Kuan Cheng" userId="85f134d9dbb33a9b" providerId="LiveId" clId="{94943510-FE62-4044-B47B-13304426B0D6}" dt="2021-05-13T06:26:26.077" v="25"/>
          <ac:spMkLst>
            <pc:docMk/>
            <pc:sldMk cId="971617482" sldId="259"/>
            <ac:spMk id="2" creationId="{EB9924F7-56E0-4EAF-B0B9-747C43BA3B68}"/>
          </ac:spMkLst>
        </pc:spChg>
        <pc:spChg chg="mod">
          <ac:chgData name="Kuan Cheng" userId="85f134d9dbb33a9b" providerId="LiveId" clId="{94943510-FE62-4044-B47B-13304426B0D6}" dt="2021-05-13T06:27:40.778" v="53" actId="255"/>
          <ac:spMkLst>
            <pc:docMk/>
            <pc:sldMk cId="971617482" sldId="259"/>
            <ac:spMk id="3" creationId="{BD0B1DC8-4C2F-4E2C-80BA-A1D7986BE3C0}"/>
          </ac:spMkLst>
        </pc:spChg>
      </pc:sldChg>
      <pc:sldChg chg="modSp new mod modAnim">
        <pc:chgData name="Kuan Cheng" userId="85f134d9dbb33a9b" providerId="LiveId" clId="{94943510-FE62-4044-B47B-13304426B0D6}" dt="2021-05-14T05:23:41.560" v="776"/>
        <pc:sldMkLst>
          <pc:docMk/>
          <pc:sldMk cId="3834625260" sldId="260"/>
        </pc:sldMkLst>
        <pc:spChg chg="mod">
          <ac:chgData name="Kuan Cheng" userId="85f134d9dbb33a9b" providerId="LiveId" clId="{94943510-FE62-4044-B47B-13304426B0D6}" dt="2021-05-13T06:28:20.852" v="70"/>
          <ac:spMkLst>
            <pc:docMk/>
            <pc:sldMk cId="3834625260" sldId="260"/>
            <ac:spMk id="2" creationId="{4D0D7941-D8DF-4AE3-870B-1221826AAB53}"/>
          </ac:spMkLst>
        </pc:spChg>
        <pc:spChg chg="mod">
          <ac:chgData name="Kuan Cheng" userId="85f134d9dbb33a9b" providerId="LiveId" clId="{94943510-FE62-4044-B47B-13304426B0D6}" dt="2021-05-13T06:28:09.302" v="69" actId="404"/>
          <ac:spMkLst>
            <pc:docMk/>
            <pc:sldMk cId="3834625260" sldId="260"/>
            <ac:spMk id="3" creationId="{DE97B933-5477-4CAB-845C-2858B4688A22}"/>
          </ac:spMkLst>
        </pc:spChg>
      </pc:sldChg>
      <pc:sldChg chg="modSp new mod modAnim">
        <pc:chgData name="Kuan Cheng" userId="85f134d9dbb33a9b" providerId="LiveId" clId="{94943510-FE62-4044-B47B-13304426B0D6}" dt="2021-05-14T05:23:43.705" v="777"/>
        <pc:sldMkLst>
          <pc:docMk/>
          <pc:sldMk cId="3568359468" sldId="261"/>
        </pc:sldMkLst>
        <pc:spChg chg="mod">
          <ac:chgData name="Kuan Cheng" userId="85f134d9dbb33a9b" providerId="LiveId" clId="{94943510-FE62-4044-B47B-13304426B0D6}" dt="2021-05-13T06:28:27.923" v="72"/>
          <ac:spMkLst>
            <pc:docMk/>
            <pc:sldMk cId="3568359468" sldId="261"/>
            <ac:spMk id="2" creationId="{FAF49E4B-46A1-4272-9B3B-4432DB907A23}"/>
          </ac:spMkLst>
        </pc:spChg>
        <pc:spChg chg="mod">
          <ac:chgData name="Kuan Cheng" userId="85f134d9dbb33a9b" providerId="LiveId" clId="{94943510-FE62-4044-B47B-13304426B0D6}" dt="2021-05-13T06:31:14.332" v="125" actId="255"/>
          <ac:spMkLst>
            <pc:docMk/>
            <pc:sldMk cId="3568359468" sldId="261"/>
            <ac:spMk id="3" creationId="{4C58C55E-5B08-4449-B3F2-8CA7DC324596}"/>
          </ac:spMkLst>
        </pc:spChg>
      </pc:sldChg>
      <pc:sldChg chg="modSp new mod modAnim">
        <pc:chgData name="Kuan Cheng" userId="85f134d9dbb33a9b" providerId="LiveId" clId="{94943510-FE62-4044-B47B-13304426B0D6}" dt="2021-05-14T05:23:49.625" v="779"/>
        <pc:sldMkLst>
          <pc:docMk/>
          <pc:sldMk cId="1332400668" sldId="262"/>
        </pc:sldMkLst>
        <pc:spChg chg="mod">
          <ac:chgData name="Kuan Cheng" userId="85f134d9dbb33a9b" providerId="LiveId" clId="{94943510-FE62-4044-B47B-13304426B0D6}" dt="2021-05-13T06:31:07.268" v="124"/>
          <ac:spMkLst>
            <pc:docMk/>
            <pc:sldMk cId="1332400668" sldId="262"/>
            <ac:spMk id="2" creationId="{EB8701B1-1D1E-4FE5-98BF-84504DCD1414}"/>
          </ac:spMkLst>
        </pc:spChg>
        <pc:spChg chg="mod">
          <ac:chgData name="Kuan Cheng" userId="85f134d9dbb33a9b" providerId="LiveId" clId="{94943510-FE62-4044-B47B-13304426B0D6}" dt="2021-05-14T04:06:00.212" v="565" actId="20577"/>
          <ac:spMkLst>
            <pc:docMk/>
            <pc:sldMk cId="1332400668" sldId="262"/>
            <ac:spMk id="3" creationId="{27672C5D-2189-42D5-8CC4-F1BA82E06846}"/>
          </ac:spMkLst>
        </pc:spChg>
        <pc:picChg chg="mod">
          <ac:chgData name="Kuan Cheng" userId="85f134d9dbb33a9b" providerId="LiveId" clId="{94943510-FE62-4044-B47B-13304426B0D6}" dt="2021-05-13T06:51:23.328" v="299" actId="1076"/>
          <ac:picMkLst>
            <pc:docMk/>
            <pc:sldMk cId="1332400668" sldId="262"/>
            <ac:picMk id="5" creationId="{A1793607-69E4-4142-9D44-582A1D7E0FA9}"/>
          </ac:picMkLst>
        </pc:picChg>
      </pc:sldChg>
      <pc:sldChg chg="modSp new mod modAnim">
        <pc:chgData name="Kuan Cheng" userId="85f134d9dbb33a9b" providerId="LiveId" clId="{94943510-FE62-4044-B47B-13304426B0D6}" dt="2021-05-14T05:23:54.938" v="780"/>
        <pc:sldMkLst>
          <pc:docMk/>
          <pc:sldMk cId="3662037832" sldId="263"/>
        </pc:sldMkLst>
        <pc:spChg chg="mod">
          <ac:chgData name="Kuan Cheng" userId="85f134d9dbb33a9b" providerId="LiveId" clId="{94943510-FE62-4044-B47B-13304426B0D6}" dt="2021-05-13T06:31:26.384" v="127"/>
          <ac:spMkLst>
            <pc:docMk/>
            <pc:sldMk cId="3662037832" sldId="263"/>
            <ac:spMk id="2" creationId="{0EA8514D-AC7B-4DE3-BFEE-9B5A3A29301D}"/>
          </ac:spMkLst>
        </pc:spChg>
        <pc:spChg chg="mod">
          <ac:chgData name="Kuan Cheng" userId="85f134d9dbb33a9b" providerId="LiveId" clId="{94943510-FE62-4044-B47B-13304426B0D6}" dt="2021-05-14T04:06:35.450" v="572" actId="20577"/>
          <ac:spMkLst>
            <pc:docMk/>
            <pc:sldMk cId="3662037832" sldId="263"/>
            <ac:spMk id="3" creationId="{B827107F-AE85-4C1C-8EA9-0E77A1E00BCC}"/>
          </ac:spMkLst>
        </pc:spChg>
      </pc:sldChg>
      <pc:sldChg chg="addSp delSp modSp new mod modAnim">
        <pc:chgData name="Kuan Cheng" userId="85f134d9dbb33a9b" providerId="LiveId" clId="{94943510-FE62-4044-B47B-13304426B0D6}" dt="2021-05-14T05:24:02.457" v="783"/>
        <pc:sldMkLst>
          <pc:docMk/>
          <pc:sldMk cId="4193515390" sldId="264"/>
        </pc:sldMkLst>
        <pc:spChg chg="mod">
          <ac:chgData name="Kuan Cheng" userId="85f134d9dbb33a9b" providerId="LiveId" clId="{94943510-FE62-4044-B47B-13304426B0D6}" dt="2021-05-13T06:32:07.969" v="146"/>
          <ac:spMkLst>
            <pc:docMk/>
            <pc:sldMk cId="4193515390" sldId="264"/>
            <ac:spMk id="2" creationId="{148C4B1E-9DF9-49A0-B811-2BD0DEB90678}"/>
          </ac:spMkLst>
        </pc:spChg>
        <pc:spChg chg="del mod">
          <ac:chgData name="Kuan Cheng" userId="85f134d9dbb33a9b" providerId="LiveId" clId="{94943510-FE62-4044-B47B-13304426B0D6}" dt="2021-05-13T06:33:13.751" v="150" actId="478"/>
          <ac:spMkLst>
            <pc:docMk/>
            <pc:sldMk cId="4193515390" sldId="264"/>
            <ac:spMk id="3" creationId="{3166B24F-EBA6-4E1B-81A8-B45C02E95001}"/>
          </ac:spMkLst>
        </pc:spChg>
        <pc:spChg chg="add del mod">
          <ac:chgData name="Kuan Cheng" userId="85f134d9dbb33a9b" providerId="LiveId" clId="{94943510-FE62-4044-B47B-13304426B0D6}" dt="2021-05-13T06:33:15.790" v="151" actId="478"/>
          <ac:spMkLst>
            <pc:docMk/>
            <pc:sldMk cId="4193515390" sldId="264"/>
            <ac:spMk id="5" creationId="{DD963D1B-D559-4E50-A41F-CD698547806F}"/>
          </ac:spMkLst>
        </pc:spChg>
        <pc:picChg chg="mod">
          <ac:chgData name="Kuan Cheng" userId="85f134d9dbb33a9b" providerId="LiveId" clId="{94943510-FE62-4044-B47B-13304426B0D6}" dt="2021-05-13T06:35:09.606" v="182" actId="1076"/>
          <ac:picMkLst>
            <pc:docMk/>
            <pc:sldMk cId="4193515390" sldId="264"/>
            <ac:picMk id="7" creationId="{CDE9AA3B-F923-4E77-9F4D-CFF3380F4EA1}"/>
          </ac:picMkLst>
        </pc:picChg>
        <pc:picChg chg="mod">
          <ac:chgData name="Kuan Cheng" userId="85f134d9dbb33a9b" providerId="LiveId" clId="{94943510-FE62-4044-B47B-13304426B0D6}" dt="2021-05-13T06:35:12.346" v="183" actId="1076"/>
          <ac:picMkLst>
            <pc:docMk/>
            <pc:sldMk cId="4193515390" sldId="264"/>
            <ac:picMk id="9" creationId="{41C65A02-4D03-4B8B-B8F3-57FC71584919}"/>
          </ac:picMkLst>
        </pc:picChg>
        <pc:picChg chg="mod">
          <ac:chgData name="Kuan Cheng" userId="85f134d9dbb33a9b" providerId="LiveId" clId="{94943510-FE62-4044-B47B-13304426B0D6}" dt="2021-05-13T06:35:16.496" v="184" actId="1076"/>
          <ac:picMkLst>
            <pc:docMk/>
            <pc:sldMk cId="4193515390" sldId="264"/>
            <ac:picMk id="11" creationId="{A8859CAB-9126-4367-B196-E5AD6ECD2144}"/>
          </ac:picMkLst>
        </pc:picChg>
        <pc:picChg chg="mod">
          <ac:chgData name="Kuan Cheng" userId="85f134d9dbb33a9b" providerId="LiveId" clId="{94943510-FE62-4044-B47B-13304426B0D6}" dt="2021-05-13T06:35:20.729" v="185" actId="1076"/>
          <ac:picMkLst>
            <pc:docMk/>
            <pc:sldMk cId="4193515390" sldId="264"/>
            <ac:picMk id="13" creationId="{2D0AE92F-55FB-4BF4-994E-C282C48B6C32}"/>
          </ac:picMkLst>
        </pc:picChg>
      </pc:sldChg>
      <pc:sldChg chg="addSp delSp modSp new mod modAnim">
        <pc:chgData name="Kuan Cheng" userId="85f134d9dbb33a9b" providerId="LiveId" clId="{94943510-FE62-4044-B47B-13304426B0D6}" dt="2021-05-14T05:24:16.446" v="787"/>
        <pc:sldMkLst>
          <pc:docMk/>
          <pc:sldMk cId="654198660" sldId="265"/>
        </pc:sldMkLst>
        <pc:spChg chg="mod">
          <ac:chgData name="Kuan Cheng" userId="85f134d9dbb33a9b" providerId="LiveId" clId="{94943510-FE62-4044-B47B-13304426B0D6}" dt="2021-05-13T06:35:31.575" v="187"/>
          <ac:spMkLst>
            <pc:docMk/>
            <pc:sldMk cId="654198660" sldId="265"/>
            <ac:spMk id="2" creationId="{AA48382E-4DCA-4C00-9ABA-152135CF20D4}"/>
          </ac:spMkLst>
        </pc:spChg>
        <pc:spChg chg="del mod">
          <ac:chgData name="Kuan Cheng" userId="85f134d9dbb33a9b" providerId="LiveId" clId="{94943510-FE62-4044-B47B-13304426B0D6}" dt="2021-05-13T06:35:43.046" v="189" actId="478"/>
          <ac:spMkLst>
            <pc:docMk/>
            <pc:sldMk cId="654198660" sldId="265"/>
            <ac:spMk id="3" creationId="{8FA160F8-A888-4632-B594-487EB8D01208}"/>
          </ac:spMkLst>
        </pc:spChg>
        <pc:spChg chg="add del mod">
          <ac:chgData name="Kuan Cheng" userId="85f134d9dbb33a9b" providerId="LiveId" clId="{94943510-FE62-4044-B47B-13304426B0D6}" dt="2021-05-13T06:35:45.225" v="190" actId="478"/>
          <ac:spMkLst>
            <pc:docMk/>
            <pc:sldMk cId="654198660" sldId="265"/>
            <ac:spMk id="5" creationId="{1ECD2434-2031-4867-ACE4-837D7374EABB}"/>
          </ac:spMkLst>
        </pc:spChg>
        <pc:picChg chg="mod ord">
          <ac:chgData name="Kuan Cheng" userId="85f134d9dbb33a9b" providerId="LiveId" clId="{94943510-FE62-4044-B47B-13304426B0D6}" dt="2021-05-14T04:16:05.504" v="700" actId="108"/>
          <ac:picMkLst>
            <pc:docMk/>
            <pc:sldMk cId="654198660" sldId="265"/>
            <ac:picMk id="4" creationId="{6F4D39ED-CE89-46A6-BCCD-530308E9BAA8}"/>
          </ac:picMkLst>
        </pc:picChg>
        <pc:picChg chg="mod">
          <ac:chgData name="Kuan Cheng" userId="85f134d9dbb33a9b" providerId="LiveId" clId="{94943510-FE62-4044-B47B-13304426B0D6}" dt="2021-05-13T06:35:59.406" v="197" actId="1076"/>
          <ac:picMkLst>
            <pc:docMk/>
            <pc:sldMk cId="654198660" sldId="265"/>
            <ac:picMk id="7" creationId="{3B03F740-32FB-40E2-A870-045C749C2437}"/>
          </ac:picMkLst>
        </pc:picChg>
        <pc:picChg chg="mod">
          <ac:chgData name="Kuan Cheng" userId="85f134d9dbb33a9b" providerId="LiveId" clId="{94943510-FE62-4044-B47B-13304426B0D6}" dt="2021-05-13T06:37:12.198" v="212" actId="1076"/>
          <ac:picMkLst>
            <pc:docMk/>
            <pc:sldMk cId="654198660" sldId="265"/>
            <ac:picMk id="9" creationId="{749F9DDC-D63C-4DC7-864A-82E67C0756DF}"/>
          </ac:picMkLst>
        </pc:picChg>
        <pc:picChg chg="del mod">
          <ac:chgData name="Kuan Cheng" userId="85f134d9dbb33a9b" providerId="LiveId" clId="{94943510-FE62-4044-B47B-13304426B0D6}" dt="2021-05-14T04:16:05.505" v="701" actId="478"/>
          <ac:picMkLst>
            <pc:docMk/>
            <pc:sldMk cId="654198660" sldId="265"/>
            <ac:picMk id="11" creationId="{114629C3-BFDB-40AC-8785-542AC827B6D4}"/>
          </ac:picMkLst>
        </pc:picChg>
      </pc:sldChg>
      <pc:sldChg chg="delSp modSp new mod modAnim">
        <pc:chgData name="Kuan Cheng" userId="85f134d9dbb33a9b" providerId="LiveId" clId="{94943510-FE62-4044-B47B-13304426B0D6}" dt="2021-05-14T05:24:22.291" v="790"/>
        <pc:sldMkLst>
          <pc:docMk/>
          <pc:sldMk cId="1480433483" sldId="266"/>
        </pc:sldMkLst>
        <pc:spChg chg="mod">
          <ac:chgData name="Kuan Cheng" userId="85f134d9dbb33a9b" providerId="LiveId" clId="{94943510-FE62-4044-B47B-13304426B0D6}" dt="2021-05-13T06:37:23.853" v="215"/>
          <ac:spMkLst>
            <pc:docMk/>
            <pc:sldMk cId="1480433483" sldId="266"/>
            <ac:spMk id="2" creationId="{83136967-22BF-4759-BAC5-FD4A5AAFAF29}"/>
          </ac:spMkLst>
        </pc:spChg>
        <pc:spChg chg="del mod">
          <ac:chgData name="Kuan Cheng" userId="85f134d9dbb33a9b" providerId="LiveId" clId="{94943510-FE62-4044-B47B-13304426B0D6}" dt="2021-05-13T06:45:02.388" v="225" actId="478"/>
          <ac:spMkLst>
            <pc:docMk/>
            <pc:sldMk cId="1480433483" sldId="266"/>
            <ac:spMk id="3" creationId="{B41E2DA2-02D6-48B4-87DF-1EE1E5B29150}"/>
          </ac:spMkLst>
        </pc:spChg>
        <pc:picChg chg="del mod ord">
          <ac:chgData name="Kuan Cheng" userId="85f134d9dbb33a9b" providerId="LiveId" clId="{94943510-FE62-4044-B47B-13304426B0D6}" dt="2021-05-14T04:18:20.972" v="725" actId="478"/>
          <ac:picMkLst>
            <pc:docMk/>
            <pc:sldMk cId="1480433483" sldId="266"/>
            <ac:picMk id="4" creationId="{36A40D2B-8CEA-4E09-AE93-12BE1A231BE9}"/>
          </ac:picMkLst>
        </pc:picChg>
        <pc:picChg chg="mod">
          <ac:chgData name="Kuan Cheng" userId="85f134d9dbb33a9b" providerId="LiveId" clId="{94943510-FE62-4044-B47B-13304426B0D6}" dt="2021-05-13T06:45:05" v="226" actId="1076"/>
          <ac:picMkLst>
            <pc:docMk/>
            <pc:sldMk cId="1480433483" sldId="266"/>
            <ac:picMk id="5" creationId="{DD4A3E39-5574-4A99-B75E-E3C117E017BA}"/>
          </ac:picMkLst>
        </pc:picChg>
        <pc:picChg chg="del mod ord">
          <ac:chgData name="Kuan Cheng" userId="85f134d9dbb33a9b" providerId="LiveId" clId="{94943510-FE62-4044-B47B-13304426B0D6}" dt="2021-05-14T04:18:42.534" v="737" actId="478"/>
          <ac:picMkLst>
            <pc:docMk/>
            <pc:sldMk cId="1480433483" sldId="266"/>
            <ac:picMk id="7" creationId="{2405A629-B7A9-48D2-BBB9-3C159CA58C62}"/>
          </ac:picMkLst>
        </pc:picChg>
        <pc:picChg chg="del mod">
          <ac:chgData name="Kuan Cheng" userId="85f134d9dbb33a9b" providerId="LiveId" clId="{94943510-FE62-4044-B47B-13304426B0D6}" dt="2021-05-13T06:47:32.107" v="261" actId="478"/>
          <ac:picMkLst>
            <pc:docMk/>
            <pc:sldMk cId="1480433483" sldId="266"/>
            <ac:picMk id="7" creationId="{AE9CF01D-D273-42BD-9BA1-15A840253F5C}"/>
          </ac:picMkLst>
        </pc:picChg>
        <pc:picChg chg="del mod ord">
          <ac:chgData name="Kuan Cheng" userId="85f134d9dbb33a9b" providerId="LiveId" clId="{94943510-FE62-4044-B47B-13304426B0D6}" dt="2021-05-14T04:27:24.120" v="749" actId="478"/>
          <ac:picMkLst>
            <pc:docMk/>
            <pc:sldMk cId="1480433483" sldId="266"/>
            <ac:picMk id="9" creationId="{031DBBD6-EBED-4EF4-8751-A857F69BD90F}"/>
          </ac:picMkLst>
        </pc:picChg>
        <pc:picChg chg="del mod">
          <ac:chgData name="Kuan Cheng" userId="85f134d9dbb33a9b" providerId="LiveId" clId="{94943510-FE62-4044-B47B-13304426B0D6}" dt="2021-05-13T06:47:14.190" v="250" actId="478"/>
          <ac:picMkLst>
            <pc:docMk/>
            <pc:sldMk cId="1480433483" sldId="266"/>
            <ac:picMk id="9" creationId="{4C1A2A33-13A9-4CE4-93A8-427AA8C08E7B}"/>
          </ac:picMkLst>
        </pc:picChg>
        <pc:picChg chg="del mod ord">
          <ac:chgData name="Kuan Cheng" userId="85f134d9dbb33a9b" providerId="LiveId" clId="{94943510-FE62-4044-B47B-13304426B0D6}" dt="2021-05-14T04:17:55.587" v="713" actId="478"/>
          <ac:picMkLst>
            <pc:docMk/>
            <pc:sldMk cId="1480433483" sldId="266"/>
            <ac:picMk id="11" creationId="{0E9C9DF3-4019-4E04-BC35-6896D19AD65D}"/>
          </ac:picMkLst>
        </pc:picChg>
        <pc:picChg chg="mod ord">
          <ac:chgData name="Kuan Cheng" userId="85f134d9dbb33a9b" providerId="LiveId" clId="{94943510-FE62-4044-B47B-13304426B0D6}" dt="2021-05-14T04:27:24.119" v="748" actId="108"/>
          <ac:picMkLst>
            <pc:docMk/>
            <pc:sldMk cId="1480433483" sldId="266"/>
            <ac:picMk id="12" creationId="{D25E5CF7-5532-47A8-AD71-B0931D7AE79E}"/>
          </ac:picMkLst>
        </pc:picChg>
        <pc:picChg chg="mod ord">
          <ac:chgData name="Kuan Cheng" userId="85f134d9dbb33a9b" providerId="LiveId" clId="{94943510-FE62-4044-B47B-13304426B0D6}" dt="2021-05-13T06:47:34.548" v="262" actId="1076"/>
          <ac:picMkLst>
            <pc:docMk/>
            <pc:sldMk cId="1480433483" sldId="266"/>
            <ac:picMk id="13" creationId="{3ACEA3FE-7202-42CC-B5B4-56587B3B7204}"/>
          </ac:picMkLst>
        </pc:picChg>
      </pc:sldChg>
      <pc:sldChg chg="modSp new mod modAnim">
        <pc:chgData name="Kuan Cheng" userId="85f134d9dbb33a9b" providerId="LiveId" clId="{94943510-FE62-4044-B47B-13304426B0D6}" dt="2021-05-14T05:24:27.909" v="791"/>
        <pc:sldMkLst>
          <pc:docMk/>
          <pc:sldMk cId="2170038365" sldId="267"/>
        </pc:sldMkLst>
        <pc:spChg chg="mod">
          <ac:chgData name="Kuan Cheng" userId="85f134d9dbb33a9b" providerId="LiveId" clId="{94943510-FE62-4044-B47B-13304426B0D6}" dt="2021-05-13T06:47:53.523" v="265"/>
          <ac:spMkLst>
            <pc:docMk/>
            <pc:sldMk cId="2170038365" sldId="267"/>
            <ac:spMk id="2" creationId="{2DAD0772-5400-467D-AB1C-CB337F15EC34}"/>
          </ac:spMkLst>
        </pc:spChg>
        <pc:spChg chg="mod">
          <ac:chgData name="Kuan Cheng" userId="85f134d9dbb33a9b" providerId="LiveId" clId="{94943510-FE62-4044-B47B-13304426B0D6}" dt="2021-05-13T06:49:35.613" v="288" actId="20577"/>
          <ac:spMkLst>
            <pc:docMk/>
            <pc:sldMk cId="2170038365" sldId="267"/>
            <ac:spMk id="3" creationId="{6D8643FB-CE16-403C-A5F5-21285F282F8A}"/>
          </ac:spMkLst>
        </pc:spChg>
      </pc:sldChg>
      <pc:sldChg chg="addSp delSp modSp new mod modAnim">
        <pc:chgData name="Kuan Cheng" userId="85f134d9dbb33a9b" providerId="LiveId" clId="{94943510-FE62-4044-B47B-13304426B0D6}" dt="2021-05-14T05:24:35.743" v="794"/>
        <pc:sldMkLst>
          <pc:docMk/>
          <pc:sldMk cId="64785156" sldId="268"/>
        </pc:sldMkLst>
        <pc:spChg chg="mod">
          <ac:chgData name="Kuan Cheng" userId="85f134d9dbb33a9b" providerId="LiveId" clId="{94943510-FE62-4044-B47B-13304426B0D6}" dt="2021-05-13T06:50:00.806" v="290"/>
          <ac:spMkLst>
            <pc:docMk/>
            <pc:sldMk cId="64785156" sldId="268"/>
            <ac:spMk id="2" creationId="{8EFF3395-DA83-4E3F-824A-7908FCA4D6F2}"/>
          </ac:spMkLst>
        </pc:spChg>
        <pc:spChg chg="del">
          <ac:chgData name="Kuan Cheng" userId="85f134d9dbb33a9b" providerId="LiveId" clId="{94943510-FE62-4044-B47B-13304426B0D6}" dt="2021-05-13T06:50:08.449" v="291" actId="478"/>
          <ac:spMkLst>
            <pc:docMk/>
            <pc:sldMk cId="64785156" sldId="268"/>
            <ac:spMk id="3" creationId="{6F83C131-0379-433D-802B-E2F1043485D2}"/>
          </ac:spMkLst>
        </pc:spChg>
        <pc:picChg chg="add mod">
          <ac:chgData name="Kuan Cheng" userId="85f134d9dbb33a9b" providerId="LiveId" clId="{94943510-FE62-4044-B47B-13304426B0D6}" dt="2021-05-13T06:51:38.001" v="302"/>
          <ac:picMkLst>
            <pc:docMk/>
            <pc:sldMk cId="64785156" sldId="268"/>
            <ac:picMk id="4" creationId="{70D30523-181D-4F7C-9E54-4A447867CE28}"/>
          </ac:picMkLst>
        </pc:picChg>
        <pc:picChg chg="add del mod">
          <ac:chgData name="Kuan Cheng" userId="85f134d9dbb33a9b" providerId="LiveId" clId="{94943510-FE62-4044-B47B-13304426B0D6}" dt="2021-05-13T06:52:26.984" v="316" actId="478"/>
          <ac:picMkLst>
            <pc:docMk/>
            <pc:sldMk cId="64785156" sldId="268"/>
            <ac:picMk id="5" creationId="{00F029A0-CF4B-4765-B4C7-3B2F8FCC93C6}"/>
          </ac:picMkLst>
        </pc:picChg>
        <pc:picChg chg="mod ord">
          <ac:chgData name="Kuan Cheng" userId="85f134d9dbb33a9b" providerId="LiveId" clId="{94943510-FE62-4044-B47B-13304426B0D6}" dt="2021-05-13T06:52:28.967" v="317" actId="1076"/>
          <ac:picMkLst>
            <pc:docMk/>
            <pc:sldMk cId="64785156" sldId="268"/>
            <ac:picMk id="7" creationId="{C9041AE5-908D-4ED9-A4C9-5AFECF29F4F9}"/>
          </ac:picMkLst>
        </pc:picChg>
        <pc:picChg chg="mod">
          <ac:chgData name="Kuan Cheng" userId="85f134d9dbb33a9b" providerId="LiveId" clId="{94943510-FE62-4044-B47B-13304426B0D6}" dt="2021-05-13T06:53:42.661" v="324" actId="1076"/>
          <ac:picMkLst>
            <pc:docMk/>
            <pc:sldMk cId="64785156" sldId="268"/>
            <ac:picMk id="9" creationId="{E3ABCCCE-C3FC-4DE2-BE94-451336E54538}"/>
          </ac:picMkLst>
        </pc:picChg>
      </pc:sldChg>
      <pc:sldChg chg="delSp modSp new mod modAnim">
        <pc:chgData name="Kuan Cheng" userId="85f134d9dbb33a9b" providerId="LiveId" clId="{94943510-FE62-4044-B47B-13304426B0D6}" dt="2021-05-14T05:24:40.582" v="797"/>
        <pc:sldMkLst>
          <pc:docMk/>
          <pc:sldMk cId="3957419069" sldId="269"/>
        </pc:sldMkLst>
        <pc:spChg chg="mod">
          <ac:chgData name="Kuan Cheng" userId="85f134d9dbb33a9b" providerId="LiveId" clId="{94943510-FE62-4044-B47B-13304426B0D6}" dt="2021-05-13T06:53:51.134" v="326"/>
          <ac:spMkLst>
            <pc:docMk/>
            <pc:sldMk cId="3957419069" sldId="269"/>
            <ac:spMk id="2" creationId="{421643DE-C131-491F-A15F-C807E10F1733}"/>
          </ac:spMkLst>
        </pc:spChg>
        <pc:spChg chg="del">
          <ac:chgData name="Kuan Cheng" userId="85f134d9dbb33a9b" providerId="LiveId" clId="{94943510-FE62-4044-B47B-13304426B0D6}" dt="2021-05-13T06:54:02.619" v="327" actId="478"/>
          <ac:spMkLst>
            <pc:docMk/>
            <pc:sldMk cId="3957419069" sldId="269"/>
            <ac:spMk id="3" creationId="{B2A15790-4552-4588-B01F-FB00907BBE9B}"/>
          </ac:spMkLst>
        </pc:spChg>
        <pc:picChg chg="del mod">
          <ac:chgData name="Kuan Cheng" userId="85f134d9dbb33a9b" providerId="LiveId" clId="{94943510-FE62-4044-B47B-13304426B0D6}" dt="2021-05-13T06:55:09.379" v="354" actId="478"/>
          <ac:picMkLst>
            <pc:docMk/>
            <pc:sldMk cId="3957419069" sldId="269"/>
            <ac:picMk id="5" creationId="{69D0FE8C-7CAB-43F6-9B86-C0C558E99DF6}"/>
          </ac:picMkLst>
        </pc:picChg>
        <pc:picChg chg="del mod">
          <ac:chgData name="Kuan Cheng" userId="85f134d9dbb33a9b" providerId="LiveId" clId="{94943510-FE62-4044-B47B-13304426B0D6}" dt="2021-05-13T06:55:13.385" v="366" actId="478"/>
          <ac:picMkLst>
            <pc:docMk/>
            <pc:sldMk cId="3957419069" sldId="269"/>
            <ac:picMk id="7" creationId="{FFBAADD9-CB03-44F9-BBF0-E66620855C8B}"/>
          </ac:picMkLst>
        </pc:picChg>
        <pc:picChg chg="mod ord">
          <ac:chgData name="Kuan Cheng" userId="85f134d9dbb33a9b" providerId="LiveId" clId="{94943510-FE62-4044-B47B-13304426B0D6}" dt="2021-05-13T06:55:09.378" v="353" actId="108"/>
          <ac:picMkLst>
            <pc:docMk/>
            <pc:sldMk cId="3957419069" sldId="269"/>
            <ac:picMk id="9" creationId="{25DD0F96-43EB-4896-9300-B92AD7CE827D}"/>
          </ac:picMkLst>
        </pc:picChg>
        <pc:picChg chg="mod ord">
          <ac:chgData name="Kuan Cheng" userId="85f134d9dbb33a9b" providerId="LiveId" clId="{94943510-FE62-4044-B47B-13304426B0D6}" dt="2021-05-13T06:55:13.384" v="365" actId="108"/>
          <ac:picMkLst>
            <pc:docMk/>
            <pc:sldMk cId="3957419069" sldId="269"/>
            <ac:picMk id="11" creationId="{F8D2603D-9537-4998-8FB0-5624D2F1AC2C}"/>
          </ac:picMkLst>
        </pc:picChg>
        <pc:picChg chg="mod">
          <ac:chgData name="Kuan Cheng" userId="85f134d9dbb33a9b" providerId="LiveId" clId="{94943510-FE62-4044-B47B-13304426B0D6}" dt="2021-05-13T06:55:41.699" v="373" actId="1076"/>
          <ac:picMkLst>
            <pc:docMk/>
            <pc:sldMk cId="3957419069" sldId="269"/>
            <ac:picMk id="13" creationId="{0EF744E0-4C1F-45B5-9142-A2FBCC48A497}"/>
          </ac:picMkLst>
        </pc:picChg>
        <pc:picChg chg="mod">
          <ac:chgData name="Kuan Cheng" userId="85f134d9dbb33a9b" providerId="LiveId" clId="{94943510-FE62-4044-B47B-13304426B0D6}" dt="2021-05-13T06:56:03.929" v="380" actId="1076"/>
          <ac:picMkLst>
            <pc:docMk/>
            <pc:sldMk cId="3957419069" sldId="269"/>
            <ac:picMk id="15" creationId="{33AA6E03-B4BD-4745-A17A-69EC0F04F34C}"/>
          </ac:picMkLst>
        </pc:picChg>
      </pc:sldChg>
      <pc:sldChg chg="delSp modSp new mod modAnim">
        <pc:chgData name="Kuan Cheng" userId="85f134d9dbb33a9b" providerId="LiveId" clId="{94943510-FE62-4044-B47B-13304426B0D6}" dt="2021-05-14T05:24:46.332" v="800"/>
        <pc:sldMkLst>
          <pc:docMk/>
          <pc:sldMk cId="2730043009" sldId="270"/>
        </pc:sldMkLst>
        <pc:spChg chg="mod">
          <ac:chgData name="Kuan Cheng" userId="85f134d9dbb33a9b" providerId="LiveId" clId="{94943510-FE62-4044-B47B-13304426B0D6}" dt="2021-05-13T06:56:11.343" v="382"/>
          <ac:spMkLst>
            <pc:docMk/>
            <pc:sldMk cId="2730043009" sldId="270"/>
            <ac:spMk id="2" creationId="{08D8450A-D3A6-41E6-B880-C47EB503FAB7}"/>
          </ac:spMkLst>
        </pc:spChg>
        <pc:spChg chg="del">
          <ac:chgData name="Kuan Cheng" userId="85f134d9dbb33a9b" providerId="LiveId" clId="{94943510-FE62-4044-B47B-13304426B0D6}" dt="2021-05-13T06:56:21.454" v="383" actId="478"/>
          <ac:spMkLst>
            <pc:docMk/>
            <pc:sldMk cId="2730043009" sldId="270"/>
            <ac:spMk id="3" creationId="{7481DD1C-3267-4A15-AEC4-5709CD22B88F}"/>
          </ac:spMkLst>
        </pc:spChg>
        <pc:picChg chg="mod">
          <ac:chgData name="Kuan Cheng" userId="85f134d9dbb33a9b" providerId="LiveId" clId="{94943510-FE62-4044-B47B-13304426B0D6}" dt="2021-05-13T06:56:34.282" v="390" actId="1076"/>
          <ac:picMkLst>
            <pc:docMk/>
            <pc:sldMk cId="2730043009" sldId="270"/>
            <ac:picMk id="5" creationId="{55049D0C-14A0-40F1-A699-03441793D664}"/>
          </ac:picMkLst>
        </pc:picChg>
        <pc:picChg chg="mod">
          <ac:chgData name="Kuan Cheng" userId="85f134d9dbb33a9b" providerId="LiveId" clId="{94943510-FE62-4044-B47B-13304426B0D6}" dt="2021-05-13T06:58:05.464" v="414" actId="1076"/>
          <ac:picMkLst>
            <pc:docMk/>
            <pc:sldMk cId="2730043009" sldId="270"/>
            <ac:picMk id="7" creationId="{7224A712-543F-42EA-81B1-283F5AC60B31}"/>
          </ac:picMkLst>
        </pc:picChg>
        <pc:picChg chg="mod">
          <ac:chgData name="Kuan Cheng" userId="85f134d9dbb33a9b" providerId="LiveId" clId="{94943510-FE62-4044-B47B-13304426B0D6}" dt="2021-05-13T06:58:03.059" v="412" actId="1076"/>
          <ac:picMkLst>
            <pc:docMk/>
            <pc:sldMk cId="2730043009" sldId="270"/>
            <ac:picMk id="9" creationId="{536953DE-1579-4940-8450-75E7BF0445E3}"/>
          </ac:picMkLst>
        </pc:picChg>
        <pc:picChg chg="mod">
          <ac:chgData name="Kuan Cheng" userId="85f134d9dbb33a9b" providerId="LiveId" clId="{94943510-FE62-4044-B47B-13304426B0D6}" dt="2021-05-13T06:58:01.976" v="411" actId="1076"/>
          <ac:picMkLst>
            <pc:docMk/>
            <pc:sldMk cId="2730043009" sldId="270"/>
            <ac:picMk id="11" creationId="{3F6A40B1-9804-4203-A87C-72599AE3D18F}"/>
          </ac:picMkLst>
        </pc:picChg>
      </pc:sldChg>
      <pc:sldChg chg="modSp new mod modAnim">
        <pc:chgData name="Kuan Cheng" userId="85f134d9dbb33a9b" providerId="LiveId" clId="{94943510-FE62-4044-B47B-13304426B0D6}" dt="2021-05-14T05:24:49.129" v="801"/>
        <pc:sldMkLst>
          <pc:docMk/>
          <pc:sldMk cId="824308334" sldId="271"/>
        </pc:sldMkLst>
        <pc:spChg chg="mod">
          <ac:chgData name="Kuan Cheng" userId="85f134d9dbb33a9b" providerId="LiveId" clId="{94943510-FE62-4044-B47B-13304426B0D6}" dt="2021-05-13T06:58:14.109" v="416"/>
          <ac:spMkLst>
            <pc:docMk/>
            <pc:sldMk cId="824308334" sldId="271"/>
            <ac:spMk id="2" creationId="{EB2983E5-6BAB-4891-8AE5-9D369FB897F2}"/>
          </ac:spMkLst>
        </pc:spChg>
        <pc:spChg chg="mod">
          <ac:chgData name="Kuan Cheng" userId="85f134d9dbb33a9b" providerId="LiveId" clId="{94943510-FE62-4044-B47B-13304426B0D6}" dt="2021-05-14T04:33:57.745" v="773" actId="20577"/>
          <ac:spMkLst>
            <pc:docMk/>
            <pc:sldMk cId="824308334" sldId="271"/>
            <ac:spMk id="3" creationId="{4DF93CC9-C510-4EBA-8073-BC466756F8CD}"/>
          </ac:spMkLst>
        </pc:spChg>
      </pc:sldChg>
      <pc:sldChg chg="delSp modSp new mod modAnim">
        <pc:chgData name="Kuan Cheng" userId="85f134d9dbb33a9b" providerId="LiveId" clId="{94943510-FE62-4044-B47B-13304426B0D6}" dt="2021-05-14T05:24:55.703" v="805"/>
        <pc:sldMkLst>
          <pc:docMk/>
          <pc:sldMk cId="2371008697" sldId="272"/>
        </pc:sldMkLst>
        <pc:spChg chg="mod">
          <ac:chgData name="Kuan Cheng" userId="85f134d9dbb33a9b" providerId="LiveId" clId="{94943510-FE62-4044-B47B-13304426B0D6}" dt="2021-05-13T07:05:32.811" v="433"/>
          <ac:spMkLst>
            <pc:docMk/>
            <pc:sldMk cId="2371008697" sldId="272"/>
            <ac:spMk id="2" creationId="{1D9543F0-9716-4A14-9B2F-A455CBE673D8}"/>
          </ac:spMkLst>
        </pc:spChg>
        <pc:spChg chg="del mod">
          <ac:chgData name="Kuan Cheng" userId="85f134d9dbb33a9b" providerId="LiveId" clId="{94943510-FE62-4044-B47B-13304426B0D6}" dt="2021-05-13T07:09:08.482" v="458" actId="478"/>
          <ac:spMkLst>
            <pc:docMk/>
            <pc:sldMk cId="2371008697" sldId="272"/>
            <ac:spMk id="3" creationId="{B1324EC8-E218-4BEB-B4CD-CDFE32E1C8F9}"/>
          </ac:spMkLst>
        </pc:spChg>
        <pc:picChg chg="del mod">
          <ac:chgData name="Kuan Cheng" userId="85f134d9dbb33a9b" providerId="LiveId" clId="{94943510-FE62-4044-B47B-13304426B0D6}" dt="2021-05-13T07:09:06.204" v="457" actId="478"/>
          <ac:picMkLst>
            <pc:docMk/>
            <pc:sldMk cId="2371008697" sldId="272"/>
            <ac:picMk id="5" creationId="{D3BA473A-9B11-4947-AA78-1104245B4C82}"/>
          </ac:picMkLst>
        </pc:picChg>
        <pc:picChg chg="mod ord">
          <ac:chgData name="Kuan Cheng" userId="85f134d9dbb33a9b" providerId="LiveId" clId="{94943510-FE62-4044-B47B-13304426B0D6}" dt="2021-05-13T07:09:24.366" v="466" actId="1076"/>
          <ac:picMkLst>
            <pc:docMk/>
            <pc:sldMk cId="2371008697" sldId="272"/>
            <ac:picMk id="7" creationId="{AC8A932A-5DDE-48CB-AB84-CD7A810752A3}"/>
          </ac:picMkLst>
        </pc:picChg>
        <pc:picChg chg="mod">
          <ac:chgData name="Kuan Cheng" userId="85f134d9dbb33a9b" providerId="LiveId" clId="{94943510-FE62-4044-B47B-13304426B0D6}" dt="2021-05-13T07:10:38.935" v="495" actId="1076"/>
          <ac:picMkLst>
            <pc:docMk/>
            <pc:sldMk cId="2371008697" sldId="272"/>
            <ac:picMk id="9" creationId="{685F14AE-DD71-4BE6-A966-34BF590071CD}"/>
          </ac:picMkLst>
        </pc:picChg>
        <pc:picChg chg="del mod">
          <ac:chgData name="Kuan Cheng" userId="85f134d9dbb33a9b" providerId="LiveId" clId="{94943510-FE62-4044-B47B-13304426B0D6}" dt="2021-05-13T07:10:13.572" v="486" actId="478"/>
          <ac:picMkLst>
            <pc:docMk/>
            <pc:sldMk cId="2371008697" sldId="272"/>
            <ac:picMk id="11" creationId="{3821AB68-3C73-4E22-B747-C097FFDB270A}"/>
          </ac:picMkLst>
        </pc:picChg>
        <pc:picChg chg="mod ord">
          <ac:chgData name="Kuan Cheng" userId="85f134d9dbb33a9b" providerId="LiveId" clId="{94943510-FE62-4044-B47B-13304426B0D6}" dt="2021-05-13T07:10:40.265" v="496" actId="1076"/>
          <ac:picMkLst>
            <pc:docMk/>
            <pc:sldMk cId="2371008697" sldId="272"/>
            <ac:picMk id="13" creationId="{0C77938A-46C7-4F3E-B1FC-C1C41182C0D0}"/>
          </ac:picMkLst>
        </pc:picChg>
        <pc:picChg chg="mod">
          <ac:chgData name="Kuan Cheng" userId="85f134d9dbb33a9b" providerId="LiveId" clId="{94943510-FE62-4044-B47B-13304426B0D6}" dt="2021-05-13T07:10:44.304" v="497" actId="1076"/>
          <ac:picMkLst>
            <pc:docMk/>
            <pc:sldMk cId="2371008697" sldId="272"/>
            <ac:picMk id="15" creationId="{51C41FBC-6310-45A4-8AA7-3D15588098C9}"/>
          </ac:picMkLst>
        </pc:picChg>
      </pc:sldChg>
      <pc:sldChg chg="modSp new del mod">
        <pc:chgData name="Kuan Cheng" userId="85f134d9dbb33a9b" providerId="LiveId" clId="{94943510-FE62-4044-B47B-13304426B0D6}" dt="2021-05-13T07:11:08.319" v="502" actId="47"/>
        <pc:sldMkLst>
          <pc:docMk/>
          <pc:sldMk cId="793922519" sldId="273"/>
        </pc:sldMkLst>
        <pc:spChg chg="mod">
          <ac:chgData name="Kuan Cheng" userId="85f134d9dbb33a9b" providerId="LiveId" clId="{94943510-FE62-4044-B47B-13304426B0D6}" dt="2021-05-13T07:10:54.037" v="500" actId="20577"/>
          <ac:spMkLst>
            <pc:docMk/>
            <pc:sldMk cId="793922519" sldId="273"/>
            <ac:spMk id="2" creationId="{D63E4657-19D3-4024-9525-4524C63D4669}"/>
          </ac:spMkLst>
        </pc:spChg>
      </pc:sldChg>
      <pc:sldChg chg="delSp modSp add mod modAnim">
        <pc:chgData name="Kuan Cheng" userId="85f134d9dbb33a9b" providerId="LiveId" clId="{94943510-FE62-4044-B47B-13304426B0D6}" dt="2021-05-14T05:25:01.775" v="808"/>
        <pc:sldMkLst>
          <pc:docMk/>
          <pc:sldMk cId="3201943740" sldId="274"/>
        </pc:sldMkLst>
        <pc:picChg chg="mod">
          <ac:chgData name="Kuan Cheng" userId="85f134d9dbb33a9b" providerId="LiveId" clId="{94943510-FE62-4044-B47B-13304426B0D6}" dt="2021-05-13T07:11:29.772" v="510" actId="1076"/>
          <ac:picMkLst>
            <pc:docMk/>
            <pc:sldMk cId="3201943740" sldId="274"/>
            <ac:picMk id="4" creationId="{88179E58-CA18-4327-AFA0-ADF1E3915D9F}"/>
          </ac:picMkLst>
        </pc:picChg>
        <pc:picChg chg="mod">
          <ac:chgData name="Kuan Cheng" userId="85f134d9dbb33a9b" providerId="LiveId" clId="{94943510-FE62-4044-B47B-13304426B0D6}" dt="2021-05-13T07:11:57.387" v="517" actId="1076"/>
          <ac:picMkLst>
            <pc:docMk/>
            <pc:sldMk cId="3201943740" sldId="274"/>
            <ac:picMk id="6" creationId="{29586CB5-EC9B-4408-8FB1-65F0C8600914}"/>
          </ac:picMkLst>
        </pc:picChg>
        <pc:picChg chg="mod">
          <ac:chgData name="Kuan Cheng" userId="85f134d9dbb33a9b" providerId="LiveId" clId="{94943510-FE62-4044-B47B-13304426B0D6}" dt="2021-05-13T07:12:00.031" v="518" actId="1076"/>
          <ac:picMkLst>
            <pc:docMk/>
            <pc:sldMk cId="3201943740" sldId="274"/>
            <ac:picMk id="7" creationId="{AC8A932A-5DDE-48CB-AB84-CD7A810752A3}"/>
          </ac:picMkLst>
        </pc:picChg>
        <pc:picChg chg="del">
          <ac:chgData name="Kuan Cheng" userId="85f134d9dbb33a9b" providerId="LiveId" clId="{94943510-FE62-4044-B47B-13304426B0D6}" dt="2021-05-13T07:11:10.921" v="503" actId="478"/>
          <ac:picMkLst>
            <pc:docMk/>
            <pc:sldMk cId="3201943740" sldId="274"/>
            <ac:picMk id="13" creationId="{0C77938A-46C7-4F3E-B1FC-C1C41182C0D0}"/>
          </ac:picMkLst>
        </pc:picChg>
        <pc:picChg chg="del">
          <ac:chgData name="Kuan Cheng" userId="85f134d9dbb33a9b" providerId="LiveId" clId="{94943510-FE62-4044-B47B-13304426B0D6}" dt="2021-05-13T07:11:10.921" v="503" actId="478"/>
          <ac:picMkLst>
            <pc:docMk/>
            <pc:sldMk cId="3201943740" sldId="274"/>
            <ac:picMk id="15" creationId="{51C41FBC-6310-45A4-8AA7-3D15588098C9}"/>
          </ac:picMkLst>
        </pc:picChg>
      </pc:sldChg>
      <pc:sldChg chg="new del">
        <pc:chgData name="Kuan Cheng" userId="85f134d9dbb33a9b" providerId="LiveId" clId="{94943510-FE62-4044-B47B-13304426B0D6}" dt="2021-05-13T07:13:52.808" v="520" actId="47"/>
        <pc:sldMkLst>
          <pc:docMk/>
          <pc:sldMk cId="2920223698" sldId="275"/>
        </pc:sldMkLst>
      </pc:sldChg>
      <pc:sldChg chg="addSp delSp modSp new mod addAnim delAnim modAnim">
        <pc:chgData name="Kuan Cheng" userId="85f134d9dbb33a9b" providerId="LiveId" clId="{94943510-FE62-4044-B47B-13304426B0D6}" dt="2021-05-14T05:24:08.827" v="784"/>
        <pc:sldMkLst>
          <pc:docMk/>
          <pc:sldMk cId="3594518859" sldId="275"/>
        </pc:sldMkLst>
        <pc:spChg chg="del">
          <ac:chgData name="Kuan Cheng" userId="85f134d9dbb33a9b" providerId="LiveId" clId="{94943510-FE62-4044-B47B-13304426B0D6}" dt="2021-05-14T04:09:47.551" v="574" actId="478"/>
          <ac:spMkLst>
            <pc:docMk/>
            <pc:sldMk cId="3594518859" sldId="275"/>
            <ac:spMk id="2" creationId="{3CCEB013-4A73-4F67-9C21-9192954CBA85}"/>
          </ac:spMkLst>
        </pc:spChg>
        <pc:spChg chg="del">
          <ac:chgData name="Kuan Cheng" userId="85f134d9dbb33a9b" providerId="LiveId" clId="{94943510-FE62-4044-B47B-13304426B0D6}" dt="2021-05-14T04:09:47.551" v="574" actId="478"/>
          <ac:spMkLst>
            <pc:docMk/>
            <pc:sldMk cId="3594518859" sldId="275"/>
            <ac:spMk id="3" creationId="{0AAEC836-9FEA-4179-9C04-AC1741380E88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5" creationId="{09028489-70BF-441C-B7A8-5A2E6DA4CD49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6" creationId="{6CA4600E-C0B4-4A14-A057-5E7666142A0C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7" creationId="{332BF04E-DCFA-45CF-B008-D6EDD843788F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8" creationId="{01B36B94-8CD7-4906-B364-1565D8BDF085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9" creationId="{EF3689AC-8C81-46CD-B704-6F145272D6CB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10" creationId="{92CB31B7-09A1-4CEA-85DE-030360822742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11" creationId="{18C63E49-9319-4A10-AAF5-B11F8D3F2751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12" creationId="{72092F6C-DF46-4E47-9B28-D92320DFB3A5}"/>
          </ac:spMkLst>
        </pc:spChg>
        <pc:spChg chg="add del mod">
          <ac:chgData name="Kuan Cheng" userId="85f134d9dbb33a9b" providerId="LiveId" clId="{94943510-FE62-4044-B47B-13304426B0D6}" dt="2021-05-14T04:14:15.482" v="616" actId="478"/>
          <ac:spMkLst>
            <pc:docMk/>
            <pc:sldMk cId="3594518859" sldId="275"/>
            <ac:spMk id="14" creationId="{217FCEAB-E016-4F0F-8317-8A2B268D5AFC}"/>
          </ac:spMkLst>
        </pc:spChg>
        <pc:spChg chg="add del mod">
          <ac:chgData name="Kuan Cheng" userId="85f134d9dbb33a9b" providerId="LiveId" clId="{94943510-FE62-4044-B47B-13304426B0D6}" dt="2021-05-14T04:10:18.479" v="589" actId="478"/>
          <ac:spMkLst>
            <pc:docMk/>
            <pc:sldMk cId="3594518859" sldId="275"/>
            <ac:spMk id="16" creationId="{6F7DCD1B-AF5E-4A28-8787-D8841A5E3FCE}"/>
          </ac:spMkLst>
        </pc:spChg>
        <pc:spChg chg="add del mod">
          <ac:chgData name="Kuan Cheng" userId="85f134d9dbb33a9b" providerId="LiveId" clId="{94943510-FE62-4044-B47B-13304426B0D6}" dt="2021-05-14T04:10:20.689" v="590" actId="478"/>
          <ac:spMkLst>
            <pc:docMk/>
            <pc:sldMk cId="3594518859" sldId="275"/>
            <ac:spMk id="18" creationId="{12B5DFEA-0BA6-48E5-B7BA-20260FB41799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19" creationId="{D788FBDB-3909-4D3F-AE7A-80E3E847BD47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20" creationId="{E4756D84-6B77-4F82-80F5-406717BA7D48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21" creationId="{9DD289DB-86ED-4031-AD71-F2518C9655BE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22" creationId="{D8A514F6-4E76-4038-B162-AD4413A5B273}"/>
          </ac:spMkLst>
        </pc:spChg>
        <pc:spChg chg="add mod">
          <ac:chgData name="Kuan Cheng" userId="85f134d9dbb33a9b" providerId="LiveId" clId="{94943510-FE62-4044-B47B-13304426B0D6}" dt="2021-05-14T04:10:03.620" v="578" actId="1076"/>
          <ac:spMkLst>
            <pc:docMk/>
            <pc:sldMk cId="3594518859" sldId="275"/>
            <ac:spMk id="23" creationId="{524EEF23-80E1-4A4E-ACAA-F95FA0783E3A}"/>
          </ac:spMkLst>
        </pc:spChg>
        <pc:spChg chg="add del mod">
          <ac:chgData name="Kuan Cheng" userId="85f134d9dbb33a9b" providerId="LiveId" clId="{94943510-FE62-4044-B47B-13304426B0D6}" dt="2021-05-14T04:14:17.166" v="617" actId="478"/>
          <ac:spMkLst>
            <pc:docMk/>
            <pc:sldMk cId="3594518859" sldId="275"/>
            <ac:spMk id="24" creationId="{3A399073-36A8-4C7B-B5D2-58BC81AE67E2}"/>
          </ac:spMkLst>
        </pc:spChg>
        <pc:spChg chg="add del mod">
          <ac:chgData name="Kuan Cheng" userId="85f134d9dbb33a9b" providerId="LiveId" clId="{94943510-FE62-4044-B47B-13304426B0D6}" dt="2021-05-14T04:14:18.226" v="618" actId="478"/>
          <ac:spMkLst>
            <pc:docMk/>
            <pc:sldMk cId="3594518859" sldId="275"/>
            <ac:spMk id="25" creationId="{4880B535-D847-4A6B-AA85-481D5CE2C075}"/>
          </ac:spMkLst>
        </pc:spChg>
        <pc:picChg chg="add del">
          <ac:chgData name="Kuan Cheng" userId="85f134d9dbb33a9b" providerId="LiveId" clId="{94943510-FE62-4044-B47B-13304426B0D6}" dt="2021-05-14T04:09:59.996" v="576" actId="478"/>
          <ac:picMkLst>
            <pc:docMk/>
            <pc:sldMk cId="3594518859" sldId="275"/>
            <ac:picMk id="4" creationId="{AA0FF720-458E-4FEE-BE46-D87AB41D2150}"/>
          </ac:picMkLst>
        </pc:picChg>
        <pc:picChg chg="del mod">
          <ac:chgData name="Kuan Cheng" userId="85f134d9dbb33a9b" providerId="LiveId" clId="{94943510-FE62-4044-B47B-13304426B0D6}" dt="2021-05-14T04:15:21.805" v="679" actId="478"/>
          <ac:picMkLst>
            <pc:docMk/>
            <pc:sldMk cId="3594518859" sldId="275"/>
            <ac:picMk id="39" creationId="{1955B082-EE5F-4D4B-A392-5AFA22050810}"/>
          </ac:picMkLst>
        </pc:picChg>
        <pc:picChg chg="add del mod">
          <ac:chgData name="Kuan Cheng" userId="85f134d9dbb33a9b" providerId="LiveId" clId="{94943510-FE62-4044-B47B-13304426B0D6}" dt="2021-05-14T04:14:56.851" v="642" actId="478"/>
          <ac:picMkLst>
            <pc:docMk/>
            <pc:sldMk cId="3594518859" sldId="275"/>
            <ac:picMk id="40" creationId="{315CDD1D-316C-4EB9-8616-E99337EA1F0B}"/>
          </ac:picMkLst>
        </pc:picChg>
        <pc:picChg chg="del mod ord">
          <ac:chgData name="Kuan Cheng" userId="85f134d9dbb33a9b" providerId="LiveId" clId="{94943510-FE62-4044-B47B-13304426B0D6}" dt="2021-05-14T04:15:14.225" v="667" actId="478"/>
          <ac:picMkLst>
            <pc:docMk/>
            <pc:sldMk cId="3594518859" sldId="275"/>
            <ac:picMk id="42" creationId="{43F6B3FF-C5BA-4DE5-9A78-083205A9D8DF}"/>
          </ac:picMkLst>
        </pc:picChg>
        <pc:picChg chg="add del mod">
          <ac:chgData name="Kuan Cheng" userId="85f134d9dbb33a9b" providerId="LiveId" clId="{94943510-FE62-4044-B47B-13304426B0D6}" dt="2021-05-14T04:15:07.969" v="656" actId="478"/>
          <ac:picMkLst>
            <pc:docMk/>
            <pc:sldMk cId="3594518859" sldId="275"/>
            <ac:picMk id="43" creationId="{A9B2ABA4-DA0E-4DB2-B23C-A9A1516AFD1C}"/>
          </ac:picMkLst>
        </pc:picChg>
        <pc:picChg chg="del mod ord">
          <ac:chgData name="Kuan Cheng" userId="85f134d9dbb33a9b" providerId="LiveId" clId="{94943510-FE62-4044-B47B-13304426B0D6}" dt="2021-05-14T04:15:27.537" v="689" actId="478"/>
          <ac:picMkLst>
            <pc:docMk/>
            <pc:sldMk cId="3594518859" sldId="275"/>
            <ac:picMk id="45" creationId="{B7EEBE56-8612-47B3-8FAC-A86BFECBC5A3}"/>
          </ac:picMkLst>
        </pc:picChg>
        <pc:picChg chg="mod ord">
          <ac:chgData name="Kuan Cheng" userId="85f134d9dbb33a9b" providerId="LiveId" clId="{94943510-FE62-4044-B47B-13304426B0D6}" dt="2021-05-14T04:15:14.224" v="666" actId="108"/>
          <ac:picMkLst>
            <pc:docMk/>
            <pc:sldMk cId="3594518859" sldId="275"/>
            <ac:picMk id="47" creationId="{28DF2AC4-DD5C-49C2-9E2E-BAD594233616}"/>
          </ac:picMkLst>
        </pc:picChg>
        <pc:picChg chg="mod ord">
          <ac:chgData name="Kuan Cheng" userId="85f134d9dbb33a9b" providerId="LiveId" clId="{94943510-FE62-4044-B47B-13304426B0D6}" dt="2021-05-14T04:15:21.804" v="678" actId="108"/>
          <ac:picMkLst>
            <pc:docMk/>
            <pc:sldMk cId="3594518859" sldId="275"/>
            <ac:picMk id="49" creationId="{42744D71-8424-4043-AF10-2B047D81C523}"/>
          </ac:picMkLst>
        </pc:picChg>
        <pc:picChg chg="mod ord">
          <ac:chgData name="Kuan Cheng" userId="85f134d9dbb33a9b" providerId="LiveId" clId="{94943510-FE62-4044-B47B-13304426B0D6}" dt="2021-05-14T04:15:27.535" v="688" actId="108"/>
          <ac:picMkLst>
            <pc:docMk/>
            <pc:sldMk cId="3594518859" sldId="275"/>
            <ac:picMk id="51" creationId="{87245718-8548-4CF2-A23E-119FE5E1F570}"/>
          </ac:picMkLst>
        </pc:picChg>
        <pc:cxnChg chg="add del mod">
          <ac:chgData name="Kuan Cheng" userId="85f134d9dbb33a9b" providerId="LiveId" clId="{94943510-FE62-4044-B47B-13304426B0D6}" dt="2021-05-14T04:11:53.873" v="592" actId="478"/>
          <ac:cxnSpMkLst>
            <pc:docMk/>
            <pc:sldMk cId="3594518859" sldId="275"/>
            <ac:cxnSpMk id="13" creationId="{C153EE0A-3CCB-4D4A-8D65-A17DF3DDBBB6}"/>
          </ac:cxnSpMkLst>
        </pc:cxnChg>
        <pc:cxnChg chg="add mod">
          <ac:chgData name="Kuan Cheng" userId="85f134d9dbb33a9b" providerId="LiveId" clId="{94943510-FE62-4044-B47B-13304426B0D6}" dt="2021-05-14T04:14:50.454" v="628"/>
          <ac:cxnSpMkLst>
            <pc:docMk/>
            <pc:sldMk cId="3594518859" sldId="275"/>
            <ac:cxnSpMk id="15" creationId="{E0128BCA-8A96-48E4-BF1E-E98E44B95325}"/>
          </ac:cxnSpMkLst>
        </pc:cxnChg>
        <pc:cxnChg chg="add mod">
          <ac:chgData name="Kuan Cheng" userId="85f134d9dbb33a9b" providerId="LiveId" clId="{94943510-FE62-4044-B47B-13304426B0D6}" dt="2021-05-14T04:12:20.521" v="600" actId="14100"/>
          <ac:cxnSpMkLst>
            <pc:docMk/>
            <pc:sldMk cId="3594518859" sldId="275"/>
            <ac:cxnSpMk id="17" creationId="{4275F52A-3671-45BA-AE93-68436629ACDD}"/>
          </ac:cxnSpMkLst>
        </pc:cxnChg>
        <pc:cxnChg chg="add mod">
          <ac:chgData name="Kuan Cheng" userId="85f134d9dbb33a9b" providerId="LiveId" clId="{94943510-FE62-4044-B47B-13304426B0D6}" dt="2021-05-14T04:14:50.454" v="629"/>
          <ac:cxnSpMkLst>
            <pc:docMk/>
            <pc:sldMk cId="3594518859" sldId="275"/>
            <ac:cxnSpMk id="31" creationId="{E9ECC191-7147-4AC6-8837-4CAA5C017479}"/>
          </ac:cxnSpMkLst>
        </pc:cxnChg>
        <pc:cxnChg chg="add mod">
          <ac:chgData name="Kuan Cheng" userId="85f134d9dbb33a9b" providerId="LiveId" clId="{94943510-FE62-4044-B47B-13304426B0D6}" dt="2021-05-14T04:14:50.454" v="630"/>
          <ac:cxnSpMkLst>
            <pc:docMk/>
            <pc:sldMk cId="3594518859" sldId="275"/>
            <ac:cxnSpMk id="34" creationId="{B4F46576-0804-4B57-87FB-E8FA7B0A7D9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F3C01-DDBD-4FDF-BFBD-1206941EA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7AA941-1047-4206-AFC7-CC7283400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58151-EC84-4A9B-A47C-3C69C35C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D9723-0F98-463D-8D13-29871BF1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7413A-1E8F-49A3-9994-27563A45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C11B5-6587-42DE-95C3-4762F47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98593-F9FE-460D-BE7B-D3C1FEAB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08AB3-74AD-4615-A690-5864A852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29567-6906-4EF0-95DF-79EEB41F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D118A-FBE1-49E0-9D27-0FD57F95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2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D5B9B-3E86-4BE7-94C0-75758EF45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FDBBE-B2D3-44DE-9A54-BCF0D4472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F47ED-4BDB-43F2-90E2-05961AA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26ED-E950-4DA2-B9A5-C094C666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3FD4C-0929-4C29-B731-0345C82B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7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D97A6-98A1-476E-90A3-31309690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145B9-99CF-484A-8A7B-4F942F43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3B2AF-9F89-4B9D-9EBC-5731FECC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DD72F-922D-4FC3-9B15-8B16F9C3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DD561-3200-45DC-A9D9-442DAA08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9A782-0498-4AAE-B76B-AA19DDCA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58155-3E15-4DF4-A377-F00742C9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A7EEE-94C1-4C2A-9541-F9C19B01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0EC32-D516-4479-90A9-D9A7F317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51F88-2C29-462D-91F2-CA0C99C9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DE32-D6A0-4327-98A8-B3FC8CA6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163C9-ED49-4946-A8D4-B35AE63A7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75BA3-407E-4062-94E9-767BBCEE6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D1110-CA3F-47F0-80CD-A9DCD859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C4833C-5E30-4075-B95E-7F9A35DD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997AC-8FB3-4B3F-9CFC-1CE3A32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3AAD9-79DE-409F-ADE6-98EB6F36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5D1AE-06C5-44D5-9473-31CE2DBD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CBC396-3073-4D31-9D6F-799672477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0E4DF-3DE5-4AC4-B329-A54C00BED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FC18D-046D-4CCA-B95B-D2641B21C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4DB30F-9806-42B7-8185-61B35308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D8486-F1C3-46D8-938E-47498989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3CC559-01E4-405B-998B-75FF965D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1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B34C4-D0F2-4A5A-ACD9-CB6C551B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6B0037-5910-480D-9E55-CB767A54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3D8E38-5BA6-4387-BD25-39AF94D1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4A429A-F507-48B4-867C-ED9D68FD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5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9B69B6-8B65-407B-B215-5C9F48EA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E6DCEF-8351-4DFA-9B98-A14C54D8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4D4458-ABB7-403B-B166-EDB82FA0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3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90DFE-7349-4A96-88D2-A2226E7C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2B80E-3041-436D-95F1-5203E5BA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16D0D-CDCD-4ECF-951B-C0D32D22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511D8-B8C7-40AA-A3AA-4BCD46C4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20C0F-28D7-4AC8-8CCB-B8D04B5D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322C9-05CA-4314-81CE-F3BB850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2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5EBE2-FFA9-40A5-A4A6-3A957E67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43664-B2D9-4178-9C7E-409E50B0C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5AC28-1C1B-4695-BD88-883FBB1D0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86999-3455-41F4-87ED-9A4907BD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B65A7-04DE-4A4C-B80B-2D3761B6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10D91-A781-405B-B8B4-344389D7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9D77E3-9A06-4243-9DEB-C8993133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78138-C6FF-426A-A99F-D678391F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0E029-47E2-48BE-8EEE-0D03E28DD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C17C-F804-4A8B-8930-B61377F60E9F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E7197-1C0B-4AF5-89BE-04FCE7E81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B2CA5-4CE2-4289-8CA2-4F42415CB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689A-1B32-4888-8E03-C9464296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7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4.xml"/><Relationship Id="rId7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4.xml"/><Relationship Id="rId7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8.xml"/><Relationship Id="rId7" Type="http://schemas.openxmlformats.org/officeDocument/2006/relationships/image" Target="../media/image2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2.xml"/><Relationship Id="rId7" Type="http://schemas.openxmlformats.org/officeDocument/2006/relationships/image" Target="../media/image2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6.xml"/><Relationship Id="rId7" Type="http://schemas.openxmlformats.org/officeDocument/2006/relationships/image" Target="../media/image2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Space Complexity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8382E-4DCA-4C00-9ABA-152135CF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 Graph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6C98BE-947B-4385-A064-09348D6335D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5" y="2142836"/>
            <a:ext cx="9998628" cy="6381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08D2B4-150E-4C58-B13E-63E6FF678C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3429000"/>
            <a:ext cx="4968228" cy="301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4D39ED-CE89-46A6-BCCD-530308E9BAA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4440878"/>
            <a:ext cx="9991316" cy="6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36967-22BF-4759-BAC5-FD4A5AAF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 Graph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A3E39-5574-4A99-B75E-E3C117E017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2105891"/>
            <a:ext cx="4531200" cy="301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3504AD-DD47-4B94-92F5-2FC6BF0C9E8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4" y="3429000"/>
            <a:ext cx="8333713" cy="5470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5E5CF7-5532-47A8-AD71-B0931D7AE7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5" y="4809884"/>
            <a:ext cx="8333717" cy="953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B23D94-FC08-4CDD-8333-030189F5E6F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69" y="4118680"/>
            <a:ext cx="8329146" cy="5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3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36967-22BF-4759-BAC5-FD4A5AAF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 Graph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A3E39-5574-4A99-B75E-E3C117E017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2105891"/>
            <a:ext cx="4531200" cy="301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3504AD-DD47-4B94-92F5-2FC6BF0C9E8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4" y="3429000"/>
            <a:ext cx="8333713" cy="547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8621C2-E942-4BD2-94BB-9F6677FF9E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64" y="4859344"/>
            <a:ext cx="8329145" cy="5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0772-5400-467D-AB1C-CB337F15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 Graph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643FB-CE16-403C-A5F5-21285F28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Proof of the claim: </a:t>
            </a:r>
          </a:p>
          <a:p>
            <a:endParaRPr lang="en-US" altLang="zh-CN" sz="2400" dirty="0"/>
          </a:p>
          <a:p>
            <a:r>
              <a:rPr lang="en-US" altLang="zh-CN" sz="2400" dirty="0"/>
              <a:t>1) A configuration is completely decided by the state, head positions and non black entries of the tapes. </a:t>
            </a:r>
          </a:p>
          <a:p>
            <a:pPr marL="0" indent="0">
              <a:buNone/>
            </a:pPr>
            <a:r>
              <a:rPr lang="en-US" altLang="zh-CN" sz="2400" dirty="0"/>
              <a:t>	Encode each one of them and combine together, total size O(S(n)).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 2) Same idea as in the proof of Cook-Levin: </a:t>
            </a:r>
          </a:p>
          <a:p>
            <a:pPr marL="0" indent="0">
              <a:buNone/>
            </a:pPr>
            <a:r>
              <a:rPr lang="en-US" altLang="zh-CN" sz="2400" dirty="0"/>
              <a:t>	express one step of computation as the AND of many small checks, each of size O(1). The # of checks is O(S(n)).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00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F3395-DA83-4E3F-824A-7908FCA4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the Theorem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30523-181D-4F7C-9E54-4A447867CE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3454"/>
            <a:ext cx="10552686" cy="345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41AE5-908D-4ED9-A4C9-5AFECF29F4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8143"/>
            <a:ext cx="7626971" cy="301714"/>
          </a:xfrm>
          <a:prstGeom prst="rect">
            <a:avLst/>
          </a:prstGeom>
        </p:spPr>
      </p:pic>
      <p:pic>
        <p:nvPicPr>
          <p:cNvPr id="5" name="图片 4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o show NSPACE$(S(n))\subseteq$  DTIME$(2^{O(S(n))})$, first imagine the configuration&#10;graph $G_{M, x}$   and then use BFS/DFS to search from a path from $C_{start}$ to&#10;$C_{accept}$. 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2AC01640-1059-40F5-B8E5-9EDBB0C8F0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618946"/>
            <a:ext cx="9956571" cy="7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643DE-C131-491F-A15F-C807E10F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 Complexity Classes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DD0F96-43EB-4896-9300-B92AD7CE82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2" y="2216727"/>
            <a:ext cx="4024685" cy="3620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2603D-9537-4998-8FB0-5624D2F1AC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2" y="3247971"/>
            <a:ext cx="4386743" cy="3620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F744E0-4C1F-45B5-9142-A2FBCC48A4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2" y="4279215"/>
            <a:ext cx="2596571" cy="301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AA6E03-B4BD-4745-A17A-69EC0F04F3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2" y="5250116"/>
            <a:ext cx="3035429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8450A-D3A6-41E6-B880-C47EB503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 Complexity Classes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049D0C-14A0-40F1-A699-03441793D6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2" y="2133600"/>
            <a:ext cx="4379429" cy="27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24A712-543F-42EA-81B1-283F5AC60B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2" y="3290943"/>
            <a:ext cx="9991314" cy="276114"/>
          </a:xfrm>
          <a:prstGeom prst="rect">
            <a:avLst/>
          </a:prstGeom>
        </p:spPr>
      </p:pic>
      <p:pic>
        <p:nvPicPr>
          <p:cNvPr id="4" name="图片 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n a DTM $M$ can decide if $\psi \in$ SAT by cycling over all $2^k$ assignments using&#10;the same space, and check if one is a satisfying assignment. Total space $= O(n)$.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5E59FAAA-EDB2-469E-845E-7CA5B7C91A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2" y="4450114"/>
            <a:ext cx="9951085" cy="6985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6A40B1-9804-4203-A87C-72599AE3D18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2" y="5754254"/>
            <a:ext cx="8400457" cy="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983E5-6BAB-4891-8AE5-9D369FB8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93CC9-C510-4EBA-8073-BC466756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EVEN={x: x has an even # of 1’s}</a:t>
            </a:r>
          </a:p>
          <a:p>
            <a:endParaRPr lang="en-US" altLang="zh-CN" sz="2400" dirty="0"/>
          </a:p>
          <a:p>
            <a:r>
              <a:rPr lang="en-US" altLang="zh-CN" sz="2400" dirty="0"/>
              <a:t>MULT={ ( a, b, ab ) }.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Both languages are in the class L (can be solved in </a:t>
            </a:r>
            <a:r>
              <a:rPr lang="en-US" altLang="zh-CN" sz="2400" dirty="0" err="1"/>
              <a:t>logspace</a:t>
            </a:r>
            <a:r>
              <a:rPr lang="en-US" altLang="zh-CN" sz="2400" dirty="0"/>
              <a:t>).  </a:t>
            </a:r>
          </a:p>
          <a:p>
            <a:endParaRPr lang="en-US" altLang="zh-CN" sz="2400" dirty="0"/>
          </a:p>
          <a:p>
            <a:r>
              <a:rPr lang="en-US" altLang="zh-CN" sz="2400" dirty="0"/>
              <a:t>Seems hard to conceive more complicated problems that can be solved in </a:t>
            </a:r>
            <a:r>
              <a:rPr lang="en-US" altLang="zh-CN" sz="2400" dirty="0" err="1"/>
              <a:t>logspace</a:t>
            </a:r>
            <a:r>
              <a:rPr lang="en-US" altLang="zh-CN" sz="2400" dirty="0"/>
              <a:t>, </a:t>
            </a:r>
          </a:p>
          <a:p>
            <a:pPr marL="0" indent="0">
              <a:buNone/>
            </a:pPr>
            <a:r>
              <a:rPr lang="en-US" altLang="zh-CN" sz="2400" dirty="0"/>
              <a:t>	however, cannot even rule out SAT ∈ L (i.e., not known if NP≠L).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30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543F0-9716-4A14-9B2F-A455CBE6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8A932A-5DDE-48CB-AB84-CD7A810752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2193568"/>
            <a:ext cx="9870629" cy="3053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5F14AE-DD71-4BE6-A966-34BF590071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101510"/>
            <a:ext cx="2753829" cy="2212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77938A-46C7-4F3E-B1FC-C1C41182C0D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925338"/>
            <a:ext cx="10016914" cy="6326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C41FBC-6310-45A4-8AA7-3D15588098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5160594"/>
            <a:ext cx="9994971" cy="10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543F0-9716-4A14-9B2F-A455CBE6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8A932A-5DDE-48CB-AB84-CD7A810752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2124682"/>
            <a:ext cx="9870629" cy="3053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5F14AE-DD71-4BE6-A966-34BF590071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101510"/>
            <a:ext cx="2753829" cy="2212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179E58-CA18-4327-AFA0-ADF1E3915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999345"/>
            <a:ext cx="5129143" cy="27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586CB5-EC9B-4408-8FB1-65F0C860091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4950209"/>
            <a:ext cx="9987657" cy="6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F1998-E336-4B17-886C-1E56DD37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 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C3B2C-0C50-402E-8C14-2EC1087B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In contrast to time, space complexity measures the memory cost.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 the TM model, the # of cells a TM M uses for a problem/language (</a:t>
            </a:r>
            <a:r>
              <a:rPr lang="en-US" altLang="zh-CN" sz="2400" dirty="0" err="1"/>
              <a:t>worktape</a:t>
            </a:r>
            <a:r>
              <a:rPr lang="en-US" altLang="zh-CN" sz="2400" dirty="0"/>
              <a:t>).</a:t>
            </a:r>
          </a:p>
          <a:p>
            <a:endParaRPr lang="en-US" altLang="zh-CN" sz="2400" dirty="0"/>
          </a:p>
          <a:p>
            <a:r>
              <a:rPr lang="en-US" altLang="zh-CN" sz="2400" dirty="0"/>
              <a:t>Define the function S: N → N </a:t>
            </a:r>
            <a:r>
              <a:rPr lang="en-US" altLang="zh-CN" sz="2400" dirty="0" err="1"/>
              <a:t>s.t.</a:t>
            </a:r>
            <a:r>
              <a:rPr lang="en-US" altLang="zh-CN" sz="2400" dirty="0"/>
              <a:t> S(n) is the maximum # of cells M uses on the </a:t>
            </a:r>
            <a:r>
              <a:rPr lang="en-US" altLang="zh-CN" sz="2400" i="1" dirty="0"/>
              <a:t>work tapes </a:t>
            </a:r>
            <a:r>
              <a:rPr lang="en-US" altLang="zh-CN" sz="2400" dirty="0"/>
              <a:t>(excluding the input tape) for any input of length 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Say M runs in space S(n)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304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24F7-56E0-4EAF-B0B9-747C43BA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 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B1DC8-4C2F-4E2C-80BA-A1D7986B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Say a language L ∈ SPACE (S(n)) if there is a TM M deciding L and M uses space O(S(n)).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Similarly, say a language L ∈ NSPACE (S(n)) if there is a NDTM M deciding L and M uses space O(S(n)) </a:t>
            </a:r>
          </a:p>
          <a:p>
            <a:pPr marL="457200" lvl="1" indent="0">
              <a:buNone/>
            </a:pPr>
            <a:r>
              <a:rPr lang="en-US" altLang="zh-CN" dirty="0"/>
              <a:t>every branch halts and uses space O(S(n))).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sz="2400" dirty="0"/>
              <a:t>Typically, require the function S to be space-constructible, i.e., S(n) can be computed in space O(S(n)).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161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D7941-D8DF-4AE3-870B-1221826A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 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7B933-5477-4CAB-845C-2858B468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Since work tapes are separated from input tapes, it makes sense to consider S(n)&lt; n.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 contrast to time complexity where we generally require T(n)≥n. 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However, require S(n)≥log n so that the TM can at least remember the index of the input cell.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46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49E4B-46A1-4272-9B3B-4432DB90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to Time 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8C55E-5B08-4449-B3F2-8CA7DC32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DTIME(S(n)) ⊆ SPACE(S(n))? Why? </a:t>
            </a:r>
          </a:p>
          <a:p>
            <a:endParaRPr lang="en-US" altLang="zh-CN" sz="2400" dirty="0"/>
          </a:p>
          <a:p>
            <a:r>
              <a:rPr lang="en-US" altLang="zh-CN" sz="2400" dirty="0"/>
              <a:t>A TM can only access constant number of cells per step.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However, a space S(n) TM can run much longer than S(n) steps, e.g., count from 1 to 2</a:t>
            </a:r>
            <a:r>
              <a:rPr lang="en-US" altLang="zh-CN" sz="2400" baseline="30000" dirty="0"/>
              <a:t>S(n)</a:t>
            </a:r>
            <a:r>
              <a:rPr lang="en-US" altLang="zh-CN" sz="2400" dirty="0"/>
              <a:t> -1 (space can be reused).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83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701B1-1D1E-4FE5-98BF-84504DCD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to Time 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72C5D-2189-42D5-8CC4-F1BA82E0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Last </a:t>
            </a:r>
            <a:r>
              <a:rPr lang="en-US" altLang="zh-CN" sz="2400" dirty="0" err="1"/>
              <a:t>subseteq</a:t>
            </a:r>
            <a:r>
              <a:rPr lang="en-US" altLang="zh-CN" sz="2400" dirty="0"/>
              <a:t>, the only known way to simulate space </a:t>
            </a:r>
            <a:r>
              <a:rPr lang="en-US" altLang="zh-CN" sz="2400"/>
              <a:t>bounded TMs </a:t>
            </a:r>
            <a:r>
              <a:rPr lang="en-US" altLang="zh-CN" sz="2400" dirty="0"/>
              <a:t>by time </a:t>
            </a:r>
            <a:r>
              <a:rPr lang="en-US" altLang="zh-CN" sz="2400"/>
              <a:t>bounded TMs.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Any improvement would be a major result.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93607-69E4-4142-9D44-582A1D7E0F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3454"/>
            <a:ext cx="10552686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8514D-AC7B-4DE3-BFEE-9B5A3A29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 Graph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7107F-AE85-4C1C-8EA9-0E77A1E0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Let M be a DTM or NDTM.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Recall the configuration of a TM: state, head positions, all tape contents.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Tapes are unbounded, but we can ignore the blank entries of the tapes.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For a space S(n) TM, there are at most S(n) non-blank work tape entries.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20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C4B1E-9DF9-49A0-B811-2BD0DEB9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 Graph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E9AA3B-F923-4E77-9F4D-CFF3380F4EA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4" y="2118503"/>
            <a:ext cx="8758857" cy="3035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C65A02-4D03-4B8B-B8F3-57FC715849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4" y="3197870"/>
            <a:ext cx="7264914" cy="301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859CAB-9126-4367-B196-E5AD6ECD21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4" y="4275408"/>
            <a:ext cx="10016914" cy="5778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0AE92F-55FB-4BF4-994E-C282C48B6C3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4" y="5629061"/>
            <a:ext cx="10016914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9">
            <a:extLst>
              <a:ext uri="{FF2B5EF4-FFF2-40B4-BE49-F238E27FC236}">
                <a16:creationId xmlns:a16="http://schemas.microsoft.com/office/drawing/2014/main" id="{09028489-70BF-441C-B7A8-5A2E6DA4CD49}"/>
              </a:ext>
            </a:extLst>
          </p:cNvPr>
          <p:cNvSpPr/>
          <p:nvPr/>
        </p:nvSpPr>
        <p:spPr>
          <a:xfrm>
            <a:off x="3243448" y="1687227"/>
            <a:ext cx="251670" cy="24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6CA4600E-C0B4-4A14-A057-5E7666142A0C}"/>
              </a:ext>
            </a:extLst>
          </p:cNvPr>
          <p:cNvSpPr/>
          <p:nvPr/>
        </p:nvSpPr>
        <p:spPr>
          <a:xfrm>
            <a:off x="3243448" y="2078660"/>
            <a:ext cx="251670" cy="24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332BF04E-DCFA-45CF-B008-D6EDD843788F}"/>
              </a:ext>
            </a:extLst>
          </p:cNvPr>
          <p:cNvSpPr/>
          <p:nvPr/>
        </p:nvSpPr>
        <p:spPr>
          <a:xfrm>
            <a:off x="3243448" y="3312523"/>
            <a:ext cx="251670" cy="24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01B36B94-8CD7-4906-B364-1565D8BDF085}"/>
              </a:ext>
            </a:extLst>
          </p:cNvPr>
          <p:cNvSpPr txBox="1"/>
          <p:nvPr/>
        </p:nvSpPr>
        <p:spPr>
          <a:xfrm rot="5400000">
            <a:off x="2945747" y="2767794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sp>
        <p:nvSpPr>
          <p:cNvPr id="9" name="Oval 23">
            <a:extLst>
              <a:ext uri="{FF2B5EF4-FFF2-40B4-BE49-F238E27FC236}">
                <a16:creationId xmlns:a16="http://schemas.microsoft.com/office/drawing/2014/main" id="{EF3689AC-8C81-46CD-B704-6F145272D6CB}"/>
              </a:ext>
            </a:extLst>
          </p:cNvPr>
          <p:cNvSpPr/>
          <p:nvPr/>
        </p:nvSpPr>
        <p:spPr>
          <a:xfrm>
            <a:off x="4130141" y="1681400"/>
            <a:ext cx="251670" cy="24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24">
            <a:extLst>
              <a:ext uri="{FF2B5EF4-FFF2-40B4-BE49-F238E27FC236}">
                <a16:creationId xmlns:a16="http://schemas.microsoft.com/office/drawing/2014/main" id="{92CB31B7-09A1-4CEA-85DE-030360822742}"/>
              </a:ext>
            </a:extLst>
          </p:cNvPr>
          <p:cNvSpPr/>
          <p:nvPr/>
        </p:nvSpPr>
        <p:spPr>
          <a:xfrm>
            <a:off x="4130141" y="2072833"/>
            <a:ext cx="251670" cy="24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25">
            <a:extLst>
              <a:ext uri="{FF2B5EF4-FFF2-40B4-BE49-F238E27FC236}">
                <a16:creationId xmlns:a16="http://schemas.microsoft.com/office/drawing/2014/main" id="{18C63E49-9319-4A10-AAF5-B11F8D3F2751}"/>
              </a:ext>
            </a:extLst>
          </p:cNvPr>
          <p:cNvSpPr/>
          <p:nvPr/>
        </p:nvSpPr>
        <p:spPr>
          <a:xfrm>
            <a:off x="4130141" y="3306696"/>
            <a:ext cx="251670" cy="24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72092F6C-DF46-4E47-9B28-D92320DFB3A5}"/>
              </a:ext>
            </a:extLst>
          </p:cNvPr>
          <p:cNvSpPr txBox="1"/>
          <p:nvPr/>
        </p:nvSpPr>
        <p:spPr>
          <a:xfrm rot="5400000">
            <a:off x="3832440" y="2761967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cxnSp>
        <p:nvCxnSpPr>
          <p:cNvPr id="15" name="Straight Arrow Connector 29 1">
            <a:extLst>
              <a:ext uri="{FF2B5EF4-FFF2-40B4-BE49-F238E27FC236}">
                <a16:creationId xmlns:a16="http://schemas.microsoft.com/office/drawing/2014/main" id="{E0128BCA-8A96-48E4-BF1E-E98E44B9532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3495118" y="1803704"/>
            <a:ext cx="635023" cy="39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1">
            <a:extLst>
              <a:ext uri="{FF2B5EF4-FFF2-40B4-BE49-F238E27FC236}">
                <a16:creationId xmlns:a16="http://schemas.microsoft.com/office/drawing/2014/main" id="{4275F52A-3671-45BA-AE93-68436629ACDD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 flipV="1">
            <a:off x="3495118" y="2200964"/>
            <a:ext cx="635023" cy="122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3">
            <a:extLst>
              <a:ext uri="{FF2B5EF4-FFF2-40B4-BE49-F238E27FC236}">
                <a16:creationId xmlns:a16="http://schemas.microsoft.com/office/drawing/2014/main" id="{D788FBDB-3909-4D3F-AE7A-80E3E847BD47}"/>
              </a:ext>
            </a:extLst>
          </p:cNvPr>
          <p:cNvSpPr txBox="1"/>
          <p:nvPr/>
        </p:nvSpPr>
        <p:spPr>
          <a:xfrm>
            <a:off x="4900767" y="2247345"/>
            <a:ext cx="19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。。。。。。</a:t>
            </a:r>
          </a:p>
        </p:txBody>
      </p:sp>
      <p:sp>
        <p:nvSpPr>
          <p:cNvPr id="20" name="Oval 34">
            <a:extLst>
              <a:ext uri="{FF2B5EF4-FFF2-40B4-BE49-F238E27FC236}">
                <a16:creationId xmlns:a16="http://schemas.microsoft.com/office/drawing/2014/main" id="{E4756D84-6B77-4F82-80F5-406717BA7D48}"/>
              </a:ext>
            </a:extLst>
          </p:cNvPr>
          <p:cNvSpPr/>
          <p:nvPr/>
        </p:nvSpPr>
        <p:spPr>
          <a:xfrm>
            <a:off x="6840739" y="1681400"/>
            <a:ext cx="251670" cy="24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35">
            <a:extLst>
              <a:ext uri="{FF2B5EF4-FFF2-40B4-BE49-F238E27FC236}">
                <a16:creationId xmlns:a16="http://schemas.microsoft.com/office/drawing/2014/main" id="{9DD289DB-86ED-4031-AD71-F2518C9655BE}"/>
              </a:ext>
            </a:extLst>
          </p:cNvPr>
          <p:cNvSpPr/>
          <p:nvPr/>
        </p:nvSpPr>
        <p:spPr>
          <a:xfrm>
            <a:off x="6840739" y="2072833"/>
            <a:ext cx="251670" cy="24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D8A514F6-4E76-4038-B162-AD4413A5B273}"/>
              </a:ext>
            </a:extLst>
          </p:cNvPr>
          <p:cNvSpPr/>
          <p:nvPr/>
        </p:nvSpPr>
        <p:spPr>
          <a:xfrm>
            <a:off x="6840739" y="3306696"/>
            <a:ext cx="251670" cy="244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7">
            <a:extLst>
              <a:ext uri="{FF2B5EF4-FFF2-40B4-BE49-F238E27FC236}">
                <a16:creationId xmlns:a16="http://schemas.microsoft.com/office/drawing/2014/main" id="{524EEF23-80E1-4A4E-ACAA-F95FA0783E3A}"/>
              </a:ext>
            </a:extLst>
          </p:cNvPr>
          <p:cNvSpPr txBox="1"/>
          <p:nvPr/>
        </p:nvSpPr>
        <p:spPr>
          <a:xfrm rot="5400000">
            <a:off x="6543038" y="2761967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cxnSp>
        <p:nvCxnSpPr>
          <p:cNvPr id="31" name="Straight Arrow Connector 29 2">
            <a:extLst>
              <a:ext uri="{FF2B5EF4-FFF2-40B4-BE49-F238E27FC236}">
                <a16:creationId xmlns:a16="http://schemas.microsoft.com/office/drawing/2014/main" id="{E9ECC191-7147-4AC6-8837-4CAA5C017479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4381811" y="1803704"/>
            <a:ext cx="2458928" cy="39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9 3">
            <a:extLst>
              <a:ext uri="{FF2B5EF4-FFF2-40B4-BE49-F238E27FC236}">
                <a16:creationId xmlns:a16="http://schemas.microsoft.com/office/drawing/2014/main" id="{B4F46576-0804-4B57-87FB-E8FA7B0A7D9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381811" y="2195137"/>
            <a:ext cx="2434840" cy="123386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42744D71-8424-4043-AF10-2B047D81C5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64" y="2155870"/>
            <a:ext cx="494933" cy="174324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8DF2AC4-DD5C-49C2-9E2E-BAD5942336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71" y="2155869"/>
            <a:ext cx="581486" cy="20114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7245718-8548-4CF2-A23E-119FE5E1F57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54" y="3475875"/>
            <a:ext cx="570514" cy="2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18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4327.70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DTIME$(S(n)) \subseteq $ SPACE$(S(n)) \subseteq $ NSPACE$(S(n)) \subseteq$ DTIME$(2^{O(S(n))} )$. &#10;&#10;&#10;\end{itemize}&#10;&#10;&#10;\end{document}&#10;"/>
  <p:tag name="IGUANATEXSIZE" val="24"/>
  <p:tag name="IGUANATEXCURSOR" val="150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37.49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the single accept configuration $C_{accept}$ &#10;&#10;\end{itemize}&#10;&#10;&#10;\end{document}&#10;"/>
  <p:tag name="IGUANATEXSIZE" val="24"/>
  <p:tag name="IGUANATEXCURSOR" val="145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7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laim: $M$ accepts input $x$ $\quad$ iff $ \quad$$\exists$ a directed path in $G_{M, x}$ from $C_{start}$ to $C_{accept}$&#10;&#10;\end{itemize}&#10;&#10;&#10;\end{document}&#10;"/>
  <p:tag name="IGUANATEXSIZE" val="24"/>
  <p:tag name="IGUANATEXCURSOR" val="149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58.26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laim: If $M $ uses space $ S(n)$, then&#10;&#10;\end{itemize}&#10;&#10;&#10;\end{document}&#10;"/>
  <p:tag name="IGUANATEXSIZE" val="24"/>
  <p:tag name="IGUANATEXCURSOR" val="148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4101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Every vertex in can be represented by $cS(n)$ bits for some constant $c$ where $c$&#10;depends only on $M'$s alphabet size and \# of tapes. &#10;&#10;\end{itemize}&#10;&#10;&#10;\end{document}&#10;"/>
  <p:tag name="IGUANATEXSIZE" val="20"/>
  <p:tag name="IGUANATEXCURSOR" val="153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4101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re is an $O(S(n))$ size  formula $\psi_{M, x}$ s.t. &#10;$\forall $ two strings $C, C'$, &#10;&#10;$\psi_{M, x}(C, C')=1 \quad$ &#10;iff $\quad C, C'$ encode two configurations s.t. $C'$ can be reached from $C$ in one step.&#10;&#10;\end{itemize}&#10;&#10;&#10;\end{document}&#10;"/>
  <p:tag name="IGUANATEXSIZE" val="20"/>
  <p:tag name="IGUANATEXCURSOR" val="147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hecking that two configurations  $C, C'$   s.t. $C'$ can be reached from $C$ in one step, can be done in O(S(n)) space. &#10; &#10;&#10;\end{itemize}&#10;&#10;&#10;\end{document}&#10;"/>
  <p:tag name="IGUANATEXSIZE" val="20"/>
  <p:tag name="IGUANATEXCURSOR" val="157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858.26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laim: If $M $ uses space $ S(n)$, then&#10;&#10;\end{itemize}&#10;&#10;&#10;\end{document}&#10;"/>
  <p:tag name="IGUANATEXSIZE" val="24"/>
  <p:tag name="IGUANATEXCURSOR" val="148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4101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Every vertex in can be represented by $cS(n)$ bits for some constant $c$ where $c$&#10;depends only on $M'$s alphabet size and \# of tapes. &#10;&#10;\end{itemize}&#10;&#10;&#10;\end{document}&#10;"/>
  <p:tag name="IGUANATEXSIZE" val="20"/>
  <p:tag name="IGUANATEXCURSOR" val="153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hecking that two configurations  $C, C'$   s.t. $C'$ can be reached from $C$ in one step, can be done in $O(S(n))$ space. &#10; &#10;&#10;\end{itemize}&#10;&#10;&#10;\end{document}&#10;"/>
  <p:tag name="IGUANATEXSIZE" val="20"/>
  <p:tag name="IGUANATEXCURSOR" val="156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4327.70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orem: DTIME$(S(n)) \subseteq $ SPACE$(S(n)) \subseteq $ NSPACE$(S(n)) \subseteq$ DTIME$(2^{O(S(n))} )$. &#10;&#10;&#10;\end{itemize}&#10;&#10;&#10;\end{document}&#10;"/>
  <p:tag name="IGUANATEXSIZE" val="24"/>
  <p:tag name="IGUANATEXCURSOR" val="150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592.05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For every space $S(n)$ TM $M$ (DTM or NDTM) and input $x\in \{0, 1\}^*$&#10;&#10;\end{itemize}&#10;&#10;&#10;\end{document}&#10;"/>
  <p:tag name="IGUANATEXSIZE" val="24"/>
  <p:tag name="IGUANATEXCURSOR" val="151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127.85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DTIME$(S(n)) \subseteq $ SPACE$(S(n)) \subseteq $ NSPACE$(S(n))$ is clear. &#10;&#10;&#10;\end{itemize}&#10;&#10;&#10;\end{document}&#10;"/>
  <p:tag name="IGUANATEXSIZE" val="24"/>
  <p:tag name="IGUANATEXCURSOR" val="151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4083.2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o show NSPACE$(S(n))\subseteq$  DTIME$(2^{O(S(n))})$, first imagine the configuration&#10;graph $G_{M, x}$   and then use BFS/DFS to search from a path from $C_{start}$ to&#10;$C_{accept}$. &#10;&#10;\end{itemize}&#10;&#10;&#10;\end{document}&#10;"/>
  <p:tag name="IGUANATEXSIZE" val="24"/>
  <p:tag name="IGUANATEXCURSOR" val="15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650.54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SPACE $=\bigcup_{c\geq 0} $ SPACE$(n^c)$.&#10;&#10;\end{itemize}&#10;&#10;&#10;\end{document}&#10;"/>
  <p:tag name="IGUANATEXSIZE" val="24"/>
  <p:tag name="IGUANATEXCURSOR" val="145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799.02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NPSPACE $=\bigcup_{c\geq 0} $NSPACE$(n^c)$.&#10;&#10;\end{itemize}&#10;&#10;&#10;\end{document}&#10;"/>
  <p:tag name="IGUANATEXSIZE" val="24"/>
  <p:tag name="IGUANATEXCURSOR" val="145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64.86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 $=$ SPACE$(\log n)$&#10;&#10;\end{itemize}&#10;&#10;&#10;\end{document}&#10;"/>
  <p:tag name="IGUANATEXSIZE" val="24"/>
  <p:tag name="IGUANATEXCURSOR" val="146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44.84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NL $=$ NSPACE$(\log n)$&#10;&#10;\end{itemize}&#10;&#10;&#10;\end{document}&#10;"/>
  <p:tag name="IGUANATEXSIZE" val="24"/>
  <p:tag name="IGUANATEXCURSOR" val="147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796.02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Example: SAT $\in$ PSPACE. Why?&#10;&#10;\end{itemize}&#10;&#10;&#10;\end{document}&#10;"/>
  <p:tag name="IGUANATEXSIZE" val="24"/>
  <p:tag name="IGUANATEXCURSOR" val="146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97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uppose a CNF formula $\psi$ has $k$ variables and is represented by $n$ bits. So $k \leq  n$&#10;&#10;\end{itemize}&#10;&#10;&#10;\end{document}&#10;"/>
  <p:tag name="IGUANATEXSIZE" val="24"/>
  <p:tag name="IGUANATEXCURSOR" val="154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080.9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n a DTM $M$ can decide if $\psi \in$ SAT by cycling over all $2^k$ assignments using&#10;the same space, and check if one is a satisfying assignment. Total space $= O(n)$.&#10;&#10;\end{itemize}&#10;&#10;&#10;\end{document}&#10;"/>
  <p:tag name="IGUANATEXSIZE" val="24"/>
  <p:tag name="IGUANATEXCURSOR" val="151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445.06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 same argument applies to all NP languages, so NP $\subseteq$ PSPACE&#10;&#10;\end{itemize}&#10;&#10;&#10;\end{document}&#10;"/>
  <p:tag name="IGUANATEXSIZE" val="24"/>
  <p:tag name="IGUANATEXCURSOR" val="151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979.37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note the configuration graph of $M $ on input $ x$ by $G_{M, x}$ &#10;&#10;\end{itemize}&#10;&#10;&#10;\end{document}&#10;"/>
  <p:tag name="IGUANATEXSIZE" val="24"/>
  <p:tag name="IGUANATEXCURSOR" val="151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47.99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PATH$=$ { $\langle G, s, t\rangle: G  $ is a directed graph and  $\exists$   a directed path in G from $s$ to $t$. }&#10;&#10;\end{itemize}&#10;&#10;&#10;\end{document}&#10;"/>
  <p:tag name="IGUANATEXSIZE" val="24"/>
  <p:tag name="IGUANATEXCURSOR" val="145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29.35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laim: PATH $\in$ NL.&#10;&#10;\end{itemize}&#10;&#10;&#10;\end{document}&#10;"/>
  <p:tag name="IGUANATEXSIZE" val="24"/>
  <p:tag name="IGUANATEXCURSOR" val="14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.4676"/>
  <p:tag name="ORIGINALWIDTH" val="4107.98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If $\exists$ a path in $G$ from $s$ to $t$, then $\exists$ a path with length at most $n$ (number of vertices).&#10;&#10;\end{itemize}&#10;&#10;&#10;\end{document}&#10;"/>
  <p:tag name="IGUANATEXSIZE" val="24"/>
  <p:tag name="IGUANATEXCURSOR" val="154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0.1987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tarting from $s$, an NDTM $N$ can guess a next vertex each time, and continue the&#10;walk for $n$ steps (each step only record the current index). $N$ accepts iff the walk&#10;reaches $t$ within $n$ steps. &#10;&#10;\end{itemize}&#10;&#10;&#10;\end{document}&#10;"/>
  <p:tag name="IGUANATEXSIZE" val="24"/>
  <p:tag name="IGUANATEXCURSOR" val="16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47.99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PATH$=$ { $\langle G, s, t\rangle: G  $ is a directed graph and  $\exists$   a directed path in G from $s$ to $t$. }&#10;&#10;\end{itemize}&#10;&#10;&#10;\end{document}&#10;"/>
  <p:tag name="IGUANATEXSIZE" val="24"/>
  <p:tag name="IGUANATEXCURSOR" val="145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29.35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laim: PATH $\in$ NL.&#10;&#10;\end{itemize}&#10;&#10;&#10;\end{document}&#10;"/>
  <p:tag name="IGUANATEXSIZE" val="24"/>
  <p:tag name="IGUANATEXCURSOR" val="14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103.4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Whether PATH $\in$ L is an open problem. &#10;&#10;\end{itemize}&#10;&#10;&#10;\end{document}&#10;"/>
  <p:tag name="IGUANATEXSIZE" val="24"/>
  <p:tag name="IGUANATEXCURSOR" val="146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095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In fact, whether PATH $\in$ L is equivalent to whether NL $=$ L, i.e., PATH is NL-complete&#10;&#10;\end{itemize}&#10;&#10;&#10;\end{document}&#10;"/>
  <p:tag name="IGUANATEXSIZE" val="24"/>
  <p:tag name="IGUANATEXCURSOR" val="153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9704"/>
  <p:tag name="ORIGINALWIDTH" val="4107.98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$ G_{M, x}$ is a directed graph whose vertices correspond to all possible configures of $M$&#10;&#10;\end{itemize}&#10;&#10;&#10;\end{document}&#10;"/>
  <p:tag name="IGUANATEXSIZE" val="24"/>
  <p:tag name="IGUANATEXCURSOR" val="153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107.98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ere is a directed edge from a configuration $C$ to another configuration $C'$ if $C'$ can be reached&#10;from C in one step according to $M$'s transition function.&#10;&#10;\end{itemize}&#10;&#10;&#10;\end{document}&#10;"/>
  <p:tag name="IGUANATEXSIZE" val="24"/>
  <p:tag name="IGUANATEXCURSOR" val="158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04.46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C_{start}$&#10;&#10;&#10;\end{document}&#10;"/>
  <p:tag name="IGUANATEXSIZE" val="16"/>
  <p:tag name="IGUANATEXCURSOR" val="143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57.705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C_{accept}$&#10;&#10;&#10;\end{document}&#10;"/>
  <p:tag name="IGUANATEXSIZE" val="16"/>
  <p:tag name="IGUANATEXCURSOR" val="143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50.956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$C_{reject}$&#10;&#10;&#10;\end{document}&#10;"/>
  <p:tag name="IGUANATEXSIZE" val="16"/>
  <p:tag name="IGUANATEXCURSOR" val="143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100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Can modify $M$ to have a single accept configuration: erase all work tapes  and put all heads at the left end before halting&#10;&#10;\end{itemize}&#10;&#10;&#10;\end{document}&#10;"/>
  <p:tag name="IGUANATEXSIZE" val="24"/>
  <p:tag name="IGUANATEXCURSOR" val="157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621</Words>
  <Application>Microsoft Office PowerPoint</Application>
  <PresentationFormat>宽屏</PresentationFormat>
  <Paragraphs>76</Paragraphs>
  <Slides>19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Space Complexity</vt:lpstr>
      <vt:lpstr>Space Complexity</vt:lpstr>
      <vt:lpstr>Space Complexity</vt:lpstr>
      <vt:lpstr>Space Complexity</vt:lpstr>
      <vt:lpstr>Relation to Time Complexity</vt:lpstr>
      <vt:lpstr>Relation to Time Complexity</vt:lpstr>
      <vt:lpstr>Configuration Graph </vt:lpstr>
      <vt:lpstr>Configuration Graph </vt:lpstr>
      <vt:lpstr>PowerPoint 演示文稿</vt:lpstr>
      <vt:lpstr>Configuration Graph</vt:lpstr>
      <vt:lpstr>Configuration Graph</vt:lpstr>
      <vt:lpstr>Configuration Graph</vt:lpstr>
      <vt:lpstr>Configuration Graph </vt:lpstr>
      <vt:lpstr>Proof of the Theorem</vt:lpstr>
      <vt:lpstr>Space Complexity Classes</vt:lpstr>
      <vt:lpstr>Space Complexity Classes</vt:lpstr>
      <vt:lpstr>More Examples</vt:lpstr>
      <vt:lpstr>More Examples </vt:lpstr>
      <vt:lpstr>More Examples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Complexity</dc:title>
  <dc:creator>Kuan Cheng</dc:creator>
  <cp:lastModifiedBy>Kuan Cheng</cp:lastModifiedBy>
  <cp:revision>6</cp:revision>
  <dcterms:created xsi:type="dcterms:W3CDTF">2021-05-13T06:24:44Z</dcterms:created>
  <dcterms:modified xsi:type="dcterms:W3CDTF">2022-04-08T08:07:42Z</dcterms:modified>
</cp:coreProperties>
</file>