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FCFC8-30A1-4BF5-91C0-8EAC3AB02469}" v="60" dt="2023-06-09T08:33:58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f134d9dbb33a9b" providerId="LiveId" clId="{FBD25706-5BD5-4C11-926F-F28D04158ED0}"/>
    <pc:docChg chg="custSel modSld">
      <pc:chgData name="" userId="85f134d9dbb33a9b" providerId="LiveId" clId="{FBD25706-5BD5-4C11-926F-F28D04158ED0}" dt="2022-05-13T04:13:33.492" v="446" actId="478"/>
      <pc:docMkLst>
        <pc:docMk/>
      </pc:docMkLst>
      <pc:sldChg chg="modSp">
        <pc:chgData name="" userId="85f134d9dbb33a9b" providerId="LiveId" clId="{FBD25706-5BD5-4C11-926F-F28D04158ED0}" dt="2022-05-13T02:59:04.010" v="234" actId="20577"/>
        <pc:sldMkLst>
          <pc:docMk/>
          <pc:sldMk cId="2009941177" sldId="271"/>
        </pc:sldMkLst>
        <pc:spChg chg="mod">
          <ac:chgData name="" userId="85f134d9dbb33a9b" providerId="LiveId" clId="{FBD25706-5BD5-4C11-926F-F28D04158ED0}" dt="2022-05-13T02:59:04.010" v="234" actId="20577"/>
          <ac:spMkLst>
            <pc:docMk/>
            <pc:sldMk cId="2009941177" sldId="271"/>
            <ac:spMk id="3" creationId="{D1A004BE-0E78-4688-97A2-36E7507AEF4C}"/>
          </ac:spMkLst>
        </pc:spChg>
      </pc:sldChg>
      <pc:sldChg chg="delSp modSp">
        <pc:chgData name="" userId="85f134d9dbb33a9b" providerId="LiveId" clId="{FBD25706-5BD5-4C11-926F-F28D04158ED0}" dt="2022-05-13T03:09:32.805" v="285" actId="478"/>
        <pc:sldMkLst>
          <pc:docMk/>
          <pc:sldMk cId="349886183" sldId="272"/>
        </pc:sldMkLst>
        <pc:picChg chg="del mod ord">
          <ac:chgData name="" userId="85f134d9dbb33a9b" providerId="LiveId" clId="{FBD25706-5BD5-4C11-926F-F28D04158ED0}" dt="2022-05-13T03:01:27.531" v="260" actId="478"/>
          <ac:picMkLst>
            <pc:docMk/>
            <pc:sldMk cId="349886183" sldId="272"/>
            <ac:picMk id="4" creationId="{3487B461-C56E-49D8-8D86-6185DEE6460C}"/>
          </ac:picMkLst>
        </pc:picChg>
        <pc:picChg chg="del mod ord">
          <ac:chgData name="" userId="85f134d9dbb33a9b" providerId="LiveId" clId="{FBD25706-5BD5-4C11-926F-F28D04158ED0}" dt="2022-05-13T03:01:42.922" v="273" actId="478"/>
          <ac:picMkLst>
            <pc:docMk/>
            <pc:sldMk cId="349886183" sldId="272"/>
            <ac:picMk id="6" creationId="{E1074D3D-4BFC-434B-8D24-A08E5EE22CDE}"/>
          </ac:picMkLst>
        </pc:picChg>
        <pc:picChg chg="mod ord">
          <ac:chgData name="" userId="85f134d9dbb33a9b" providerId="LiveId" clId="{FBD25706-5BD5-4C11-926F-F28D04158ED0}" dt="2022-05-13T03:01:42.922" v="272" actId="108"/>
          <ac:picMkLst>
            <pc:docMk/>
            <pc:sldMk cId="349886183" sldId="272"/>
            <ac:picMk id="8" creationId="{91911DD4-18E2-4856-BE97-54BAE323011C}"/>
          </ac:picMkLst>
        </pc:picChg>
        <pc:picChg chg="mod ord">
          <ac:chgData name="" userId="85f134d9dbb33a9b" providerId="LiveId" clId="{FBD25706-5BD5-4C11-926F-F28D04158ED0}" dt="2022-05-13T03:09:32.805" v="284" actId="108"/>
          <ac:picMkLst>
            <pc:docMk/>
            <pc:sldMk cId="349886183" sldId="272"/>
            <ac:picMk id="12" creationId="{219296A6-0CCC-4D70-9E21-B6DE6CD90746}"/>
          </ac:picMkLst>
        </pc:picChg>
        <pc:picChg chg="del mod">
          <ac:chgData name="" userId="85f134d9dbb33a9b" providerId="LiveId" clId="{FBD25706-5BD5-4C11-926F-F28D04158ED0}" dt="2022-05-13T03:00:55.249" v="247" actId="478"/>
          <ac:picMkLst>
            <pc:docMk/>
            <pc:sldMk cId="349886183" sldId="272"/>
            <ac:picMk id="17" creationId="{DAD0EB59-E6F6-43B3-AB58-D9DA5CA0707E}"/>
          </ac:picMkLst>
        </pc:picChg>
        <pc:picChg chg="del mod">
          <ac:chgData name="" userId="85f134d9dbb33a9b" providerId="LiveId" clId="{FBD25706-5BD5-4C11-926F-F28D04158ED0}" dt="2022-05-13T03:09:32.805" v="285" actId="478"/>
          <ac:picMkLst>
            <pc:docMk/>
            <pc:sldMk cId="349886183" sldId="272"/>
            <ac:picMk id="19" creationId="{EBCBD186-9944-40FF-A222-08192D2C1836}"/>
          </ac:picMkLst>
        </pc:picChg>
      </pc:sldChg>
      <pc:sldChg chg="modTransition">
        <pc:chgData name="" userId="85f134d9dbb33a9b" providerId="LiveId" clId="{FBD25706-5BD5-4C11-926F-F28D04158ED0}" dt="2022-05-13T04:11:24.400" v="402"/>
        <pc:sldMkLst>
          <pc:docMk/>
          <pc:sldMk cId="82602906" sldId="283"/>
        </pc:sldMkLst>
      </pc:sldChg>
      <pc:sldChg chg="delSp modSp">
        <pc:chgData name="" userId="85f134d9dbb33a9b" providerId="LiveId" clId="{FBD25706-5BD5-4C11-926F-F28D04158ED0}" dt="2022-05-13T04:12:01.512" v="416" actId="478"/>
        <pc:sldMkLst>
          <pc:docMk/>
          <pc:sldMk cId="1659997491" sldId="284"/>
        </pc:sldMkLst>
        <pc:picChg chg="mod ord">
          <ac:chgData name="" userId="85f134d9dbb33a9b" providerId="LiveId" clId="{FBD25706-5BD5-4C11-926F-F28D04158ED0}" dt="2022-05-13T04:12:01.511" v="415" actId="108"/>
          <ac:picMkLst>
            <pc:docMk/>
            <pc:sldMk cId="1659997491" sldId="284"/>
            <ac:picMk id="4" creationId="{1C11B520-3980-472D-860E-F37D7F6019FA}"/>
          </ac:picMkLst>
        </pc:picChg>
        <pc:picChg chg="del mod">
          <ac:chgData name="" userId="85f134d9dbb33a9b" providerId="LiveId" clId="{FBD25706-5BD5-4C11-926F-F28D04158ED0}" dt="2022-05-13T04:12:01.512" v="416" actId="478"/>
          <ac:picMkLst>
            <pc:docMk/>
            <pc:sldMk cId="1659997491" sldId="284"/>
            <ac:picMk id="6" creationId="{DC962662-F0F3-429B-9443-148693FDADC5}"/>
          </ac:picMkLst>
        </pc:picChg>
      </pc:sldChg>
      <pc:sldChg chg="delSp modSp delAnim modAnim">
        <pc:chgData name="" userId="85f134d9dbb33a9b" providerId="LiveId" clId="{FBD25706-5BD5-4C11-926F-F28D04158ED0}" dt="2022-05-13T04:13:33.492" v="446" actId="478"/>
        <pc:sldMkLst>
          <pc:docMk/>
          <pc:sldMk cId="3756163632" sldId="288"/>
        </pc:sldMkLst>
        <pc:picChg chg="del mod ord">
          <ac:chgData name="" userId="85f134d9dbb33a9b" providerId="LiveId" clId="{FBD25706-5BD5-4C11-926F-F28D04158ED0}" dt="2022-05-13T04:10:54.380" v="401" actId="478"/>
          <ac:picMkLst>
            <pc:docMk/>
            <pc:sldMk cId="3756163632" sldId="288"/>
            <ac:picMk id="4" creationId="{211AEEF8-D791-4C43-9A78-09DD6E2490EF}"/>
          </ac:picMkLst>
        </pc:picChg>
        <pc:picChg chg="mod ord">
          <ac:chgData name="" userId="85f134d9dbb33a9b" providerId="LiveId" clId="{FBD25706-5BD5-4C11-926F-F28D04158ED0}" dt="2022-05-13T04:07:11.794" v="374" actId="1076"/>
          <ac:picMkLst>
            <pc:docMk/>
            <pc:sldMk cId="3756163632" sldId="288"/>
            <ac:picMk id="6" creationId="{AD185479-AF08-47CC-9B6A-5D83D47A8903}"/>
          </ac:picMkLst>
        </pc:picChg>
        <pc:picChg chg="del mod">
          <ac:chgData name="" userId="85f134d9dbb33a9b" providerId="LiveId" clId="{FBD25706-5BD5-4C11-926F-F28D04158ED0}" dt="2022-05-13T04:13:33.492" v="446" actId="478"/>
          <ac:picMkLst>
            <pc:docMk/>
            <pc:sldMk cId="3756163632" sldId="288"/>
            <ac:picMk id="8" creationId="{D3E70D64-3925-4762-B33E-04010B1AB95C}"/>
          </ac:picMkLst>
        </pc:picChg>
        <pc:picChg chg="del">
          <ac:chgData name="" userId="85f134d9dbb33a9b" providerId="LiveId" clId="{FBD25706-5BD5-4C11-926F-F28D04158ED0}" dt="2022-05-13T03:50:39.328" v="307" actId="478"/>
          <ac:picMkLst>
            <pc:docMk/>
            <pc:sldMk cId="3756163632" sldId="288"/>
            <ac:picMk id="9" creationId="{D60E4CBA-8CC0-4F05-AE29-1DC317486404}"/>
          </ac:picMkLst>
        </pc:picChg>
        <pc:picChg chg="del mod ord">
          <ac:chgData name="" userId="85f134d9dbb33a9b" providerId="LiveId" clId="{FBD25706-5BD5-4C11-926F-F28D04158ED0}" dt="2022-05-13T04:10:04.182" v="388" actId="478"/>
          <ac:picMkLst>
            <pc:docMk/>
            <pc:sldMk cId="3756163632" sldId="288"/>
            <ac:picMk id="10" creationId="{5007D004-7D5F-4489-A836-F212880C12C2}"/>
          </ac:picMkLst>
        </pc:picChg>
        <pc:picChg chg="del mod">
          <ac:chgData name="" userId="85f134d9dbb33a9b" providerId="LiveId" clId="{FBD25706-5BD5-4C11-926F-F28D04158ED0}" dt="2022-05-13T04:07:00.420" v="369" actId="478"/>
          <ac:picMkLst>
            <pc:docMk/>
            <pc:sldMk cId="3756163632" sldId="288"/>
            <ac:picMk id="11" creationId="{162BABC7-02CB-42A3-A205-9BC7F3537DAF}"/>
          </ac:picMkLst>
        </pc:picChg>
        <pc:picChg chg="mod ord">
          <ac:chgData name="" userId="85f134d9dbb33a9b" providerId="LiveId" clId="{FBD25706-5BD5-4C11-926F-F28D04158ED0}" dt="2022-05-13T04:10:04.181" v="387" actId="108"/>
          <ac:picMkLst>
            <pc:docMk/>
            <pc:sldMk cId="3756163632" sldId="288"/>
            <ac:picMk id="13" creationId="{DF370F8D-9325-4F89-9507-3014106219EC}"/>
          </ac:picMkLst>
        </pc:picChg>
        <pc:picChg chg="mod ord">
          <ac:chgData name="" userId="85f134d9dbb33a9b" providerId="LiveId" clId="{FBD25706-5BD5-4C11-926F-F28D04158ED0}" dt="2022-05-13T04:10:54.379" v="400" actId="108"/>
          <ac:picMkLst>
            <pc:docMk/>
            <pc:sldMk cId="3756163632" sldId="288"/>
            <ac:picMk id="16" creationId="{ECA3B77E-D130-4A43-B6A6-75B410D2AAEA}"/>
          </ac:picMkLst>
        </pc:picChg>
        <pc:picChg chg="del mod">
          <ac:chgData name="" userId="85f134d9dbb33a9b" providerId="LiveId" clId="{FBD25706-5BD5-4C11-926F-F28D04158ED0}" dt="2022-05-13T04:13:05.744" v="431" actId="478"/>
          <ac:picMkLst>
            <pc:docMk/>
            <pc:sldMk cId="3756163632" sldId="288"/>
            <ac:picMk id="18" creationId="{BF5CCEE1-B046-4B65-BFEA-98268A4D6663}"/>
          </ac:picMkLst>
        </pc:picChg>
        <pc:picChg chg="mod ord">
          <ac:chgData name="" userId="85f134d9dbb33a9b" providerId="LiveId" clId="{FBD25706-5BD5-4C11-926F-F28D04158ED0}" dt="2022-05-13T04:13:33.492" v="445" actId="108"/>
          <ac:picMkLst>
            <pc:docMk/>
            <pc:sldMk cId="3756163632" sldId="288"/>
            <ac:picMk id="20" creationId="{3C685402-0163-4E67-8656-27B9A6C69A68}"/>
          </ac:picMkLst>
        </pc:picChg>
        <pc:picChg chg="del">
          <ac:chgData name="" userId="85f134d9dbb33a9b" providerId="LiveId" clId="{FBD25706-5BD5-4C11-926F-F28D04158ED0}" dt="2022-05-13T03:50:30.305" v="296" actId="478"/>
          <ac:picMkLst>
            <pc:docMk/>
            <pc:sldMk cId="3756163632" sldId="288"/>
            <ac:picMk id="24" creationId="{A09DCA5A-0D47-4BCA-B43E-9578EE6832E2}"/>
          </ac:picMkLst>
        </pc:picChg>
      </pc:sldChg>
      <pc:sldChg chg="delSp modSp">
        <pc:chgData name="" userId="85f134d9dbb33a9b" providerId="LiveId" clId="{FBD25706-5BD5-4C11-926F-F28D04158ED0}" dt="2022-05-13T03:51:31.390" v="355" actId="1076"/>
        <pc:sldMkLst>
          <pc:docMk/>
          <pc:sldMk cId="304670399" sldId="290"/>
        </pc:sldMkLst>
        <pc:picChg chg="mod ord">
          <ac:chgData name="" userId="85f134d9dbb33a9b" providerId="LiveId" clId="{FBD25706-5BD5-4C11-926F-F28D04158ED0}" dt="2022-05-13T03:51:31.390" v="355" actId="1076"/>
          <ac:picMkLst>
            <pc:docMk/>
            <pc:sldMk cId="304670399" sldId="290"/>
            <ac:picMk id="4" creationId="{89F9D45E-A4F9-4E1A-850E-84EF0AE4108B}"/>
          </ac:picMkLst>
        </pc:picChg>
        <pc:picChg chg="mod ord">
          <ac:chgData name="" userId="85f134d9dbb33a9b" providerId="LiveId" clId="{FBD25706-5BD5-4C11-926F-F28D04158ED0}" dt="2022-05-13T03:51:31.390" v="355" actId="1076"/>
          <ac:picMkLst>
            <pc:docMk/>
            <pc:sldMk cId="304670399" sldId="290"/>
            <ac:picMk id="6" creationId="{4A94818E-468F-4FFB-93AB-2C7DE0CEB329}"/>
          </ac:picMkLst>
        </pc:picChg>
        <pc:picChg chg="mod ord">
          <ac:chgData name="" userId="85f134d9dbb33a9b" providerId="LiveId" clId="{FBD25706-5BD5-4C11-926F-F28D04158ED0}" dt="2022-05-13T03:51:31.390" v="355" actId="1076"/>
          <ac:picMkLst>
            <pc:docMk/>
            <pc:sldMk cId="304670399" sldId="290"/>
            <ac:picMk id="8" creationId="{946F7977-C5F5-4F47-9803-3B0D2C764B80}"/>
          </ac:picMkLst>
        </pc:picChg>
        <pc:picChg chg="del">
          <ac:chgData name="" userId="85f134d9dbb33a9b" providerId="LiveId" clId="{FBD25706-5BD5-4C11-926F-F28D04158ED0}" dt="2022-05-13T03:51:13.987" v="321" actId="478"/>
          <ac:picMkLst>
            <pc:docMk/>
            <pc:sldMk cId="304670399" sldId="290"/>
            <ac:picMk id="10" creationId="{F7836FCF-E1BE-445D-838C-5CADE231D323}"/>
          </ac:picMkLst>
        </pc:picChg>
        <pc:picChg chg="del">
          <ac:chgData name="" userId="85f134d9dbb33a9b" providerId="LiveId" clId="{FBD25706-5BD5-4C11-926F-F28D04158ED0}" dt="2022-05-13T03:51:23.732" v="344" actId="478"/>
          <ac:picMkLst>
            <pc:docMk/>
            <pc:sldMk cId="304670399" sldId="290"/>
            <ac:picMk id="11" creationId="{A1C3843F-417A-4CD3-ACF3-2B545F2ACF80}"/>
          </ac:picMkLst>
        </pc:picChg>
        <pc:picChg chg="mod ord">
          <ac:chgData name="" userId="85f134d9dbb33a9b" providerId="LiveId" clId="{FBD25706-5BD5-4C11-926F-F28D04158ED0}" dt="2022-05-13T03:51:31.390" v="355" actId="1076"/>
          <ac:picMkLst>
            <pc:docMk/>
            <pc:sldMk cId="304670399" sldId="290"/>
            <ac:picMk id="12" creationId="{A6B10040-DD1E-420F-A9F6-0DC328C0D2FC}"/>
          </ac:picMkLst>
        </pc:picChg>
        <pc:picChg chg="del">
          <ac:chgData name="" userId="85f134d9dbb33a9b" providerId="LiveId" clId="{FBD25706-5BD5-4C11-926F-F28D04158ED0}" dt="2022-05-13T03:51:28.016" v="354" actId="478"/>
          <ac:picMkLst>
            <pc:docMk/>
            <pc:sldMk cId="304670399" sldId="290"/>
            <ac:picMk id="15" creationId="{DAE04649-CA50-49C4-9817-DAD67E97467A}"/>
          </ac:picMkLst>
        </pc:picChg>
        <pc:picChg chg="del">
          <ac:chgData name="" userId="85f134d9dbb33a9b" providerId="LiveId" clId="{FBD25706-5BD5-4C11-926F-F28D04158ED0}" dt="2022-05-13T03:51:19.218" v="333" actId="478"/>
          <ac:picMkLst>
            <pc:docMk/>
            <pc:sldMk cId="304670399" sldId="290"/>
            <ac:picMk id="17" creationId="{B58C41F3-5ABD-455B-8A93-1DFBE5DC2047}"/>
          </ac:picMkLst>
        </pc:picChg>
      </pc:sldChg>
    </pc:docChg>
  </pc:docChgLst>
  <pc:docChgLst>
    <pc:chgData name="Kuan Cheng" userId="85f134d9dbb33a9b" providerId="LiveId" clId="{B0AFCFC8-30A1-4BF5-91C0-8EAC3AB02469}"/>
    <pc:docChg chg="custSel modSld">
      <pc:chgData name="Kuan Cheng" userId="85f134d9dbb33a9b" providerId="LiveId" clId="{B0AFCFC8-30A1-4BF5-91C0-8EAC3AB02469}" dt="2023-06-09T08:33:58.973" v="92" actId="962"/>
      <pc:docMkLst>
        <pc:docMk/>
      </pc:docMkLst>
      <pc:sldChg chg="delSp modSp mod">
        <pc:chgData name="Kuan Cheng" userId="85f134d9dbb33a9b" providerId="LiveId" clId="{B0AFCFC8-30A1-4BF5-91C0-8EAC3AB02469}" dt="2023-06-09T07:55:04.983" v="30" actId="962"/>
        <pc:sldMkLst>
          <pc:docMk/>
          <pc:sldMk cId="3206276587" sldId="273"/>
        </pc:sldMkLst>
        <pc:picChg chg="del mod">
          <ac:chgData name="Kuan Cheng" userId="85f134d9dbb33a9b" providerId="LiveId" clId="{B0AFCFC8-30A1-4BF5-91C0-8EAC3AB02469}" dt="2023-06-09T07:55:04.983" v="28" actId="478"/>
          <ac:picMkLst>
            <pc:docMk/>
            <pc:sldMk cId="3206276587" sldId="273"/>
            <ac:picMk id="4" creationId="{DA31FC99-110E-8838-E1DD-BBF8E7BBE974}"/>
          </ac:picMkLst>
        </pc:picChg>
        <pc:picChg chg="mod ord replST">
          <ac:chgData name="Kuan Cheng" userId="85f134d9dbb33a9b" providerId="LiveId" clId="{B0AFCFC8-30A1-4BF5-91C0-8EAC3AB02469}" dt="2023-06-09T07:55:04.983" v="30" actId="962"/>
          <ac:picMkLst>
            <pc:docMk/>
            <pc:sldMk cId="3206276587" sldId="273"/>
            <ac:picMk id="5" creationId="{A1C46253-7936-1478-648D-2FDDA0DB909C}"/>
          </ac:picMkLst>
        </pc:picChg>
      </pc:sldChg>
      <pc:sldChg chg="delSp modSp mod">
        <pc:chgData name="Kuan Cheng" userId="85f134d9dbb33a9b" providerId="LiveId" clId="{B0AFCFC8-30A1-4BF5-91C0-8EAC3AB02469}" dt="2023-06-09T07:57:07.177" v="62" actId="962"/>
        <pc:sldMkLst>
          <pc:docMk/>
          <pc:sldMk cId="2418831038" sldId="274"/>
        </pc:sldMkLst>
        <pc:picChg chg="mod ord replST">
          <ac:chgData name="Kuan Cheng" userId="85f134d9dbb33a9b" providerId="LiveId" clId="{B0AFCFC8-30A1-4BF5-91C0-8EAC3AB02469}" dt="2023-06-09T07:57:07.177" v="62" actId="962"/>
          <ac:picMkLst>
            <pc:docMk/>
            <pc:sldMk cId="2418831038" sldId="274"/>
            <ac:picMk id="5" creationId="{FE0DF396-DA8B-A6C0-9B95-639234FAC1C4}"/>
          </ac:picMkLst>
        </pc:picChg>
        <pc:picChg chg="del mod">
          <ac:chgData name="Kuan Cheng" userId="85f134d9dbb33a9b" providerId="LiveId" clId="{B0AFCFC8-30A1-4BF5-91C0-8EAC3AB02469}" dt="2023-06-09T07:57:07.177" v="60" actId="478"/>
          <ac:picMkLst>
            <pc:docMk/>
            <pc:sldMk cId="2418831038" sldId="274"/>
            <ac:picMk id="6" creationId="{9BD03E4C-6ACC-5D22-8BB1-57A8106D73D4}"/>
          </ac:picMkLst>
        </pc:picChg>
      </pc:sldChg>
      <pc:sldChg chg="delSp modSp mod">
        <pc:chgData name="Kuan Cheng" userId="85f134d9dbb33a9b" providerId="LiveId" clId="{B0AFCFC8-30A1-4BF5-91C0-8EAC3AB02469}" dt="2023-06-09T08:33:58.973" v="92" actId="962"/>
        <pc:sldMkLst>
          <pc:docMk/>
          <pc:sldMk cId="1245129824" sldId="287"/>
        </pc:sldMkLst>
        <pc:picChg chg="mod ord replST">
          <ac:chgData name="Kuan Cheng" userId="85f134d9dbb33a9b" providerId="LiveId" clId="{B0AFCFC8-30A1-4BF5-91C0-8EAC3AB02469}" dt="2023-06-09T08:33:58.973" v="92" actId="962"/>
          <ac:picMkLst>
            <pc:docMk/>
            <pc:sldMk cId="1245129824" sldId="287"/>
            <ac:picMk id="6" creationId="{8006CBE0-5454-F6F4-90F8-A6D2B0AE5317}"/>
          </ac:picMkLst>
        </pc:picChg>
        <pc:picChg chg="del mod">
          <ac:chgData name="Kuan Cheng" userId="85f134d9dbb33a9b" providerId="LiveId" clId="{B0AFCFC8-30A1-4BF5-91C0-8EAC3AB02469}" dt="2023-06-09T08:33:58.973" v="90" actId="478"/>
          <ac:picMkLst>
            <pc:docMk/>
            <pc:sldMk cId="1245129824" sldId="287"/>
            <ac:picMk id="9" creationId="{9ADF3375-D54A-49FC-A0DB-2F31333C854A}"/>
          </ac:picMkLst>
        </pc:picChg>
      </pc:sldChg>
    </pc:docChg>
  </pc:docChgLst>
  <pc:docChgLst>
    <pc:chgData name="Kuan Cheng" userId="85f134d9dbb33a9b" providerId="LiveId" clId="{8AEB26A5-F013-450D-BDDB-24323AB11E0D}"/>
    <pc:docChg chg="custSel modSld">
      <pc:chgData name="Kuan Cheng" userId="85f134d9dbb33a9b" providerId="LiveId" clId="{8AEB26A5-F013-450D-BDDB-24323AB11E0D}" dt="2022-05-26T01:35:59.523" v="146" actId="962"/>
      <pc:docMkLst>
        <pc:docMk/>
      </pc:docMkLst>
      <pc:sldChg chg="modSp mod modAnim">
        <pc:chgData name="Kuan Cheng" userId="85f134d9dbb33a9b" providerId="LiveId" clId="{8AEB26A5-F013-450D-BDDB-24323AB11E0D}" dt="2022-05-12T09:39:22.140" v="27" actId="15"/>
        <pc:sldMkLst>
          <pc:docMk/>
          <pc:sldMk cId="2009941177" sldId="271"/>
        </pc:sldMkLst>
        <pc:spChg chg="mod">
          <ac:chgData name="Kuan Cheng" userId="85f134d9dbb33a9b" providerId="LiveId" clId="{8AEB26A5-F013-450D-BDDB-24323AB11E0D}" dt="2022-05-12T09:39:22.140" v="27" actId="15"/>
          <ac:spMkLst>
            <pc:docMk/>
            <pc:sldMk cId="2009941177" sldId="271"/>
            <ac:spMk id="3" creationId="{D1A004BE-0E78-4688-97A2-36E7507AEF4C}"/>
          </ac:spMkLst>
        </pc:spChg>
      </pc:sldChg>
      <pc:sldChg chg="delSp modSp mod">
        <pc:chgData name="Kuan Cheng" userId="85f134d9dbb33a9b" providerId="LiveId" clId="{8AEB26A5-F013-450D-BDDB-24323AB11E0D}" dt="2022-05-26T01:35:34.618" v="86" actId="962"/>
        <pc:sldMkLst>
          <pc:docMk/>
          <pc:sldMk cId="3206276587" sldId="273"/>
        </pc:sldMkLst>
        <pc:picChg chg="mod ord replST">
          <ac:chgData name="Kuan Cheng" userId="85f134d9dbb33a9b" providerId="LiveId" clId="{8AEB26A5-F013-450D-BDDB-24323AB11E0D}" dt="2022-05-26T01:35:34.618" v="86" actId="962"/>
          <ac:picMkLst>
            <pc:docMk/>
            <pc:sldMk cId="3206276587" sldId="273"/>
            <ac:picMk id="4" creationId="{DA31FC99-110E-8838-E1DD-BBF8E7BBE974}"/>
          </ac:picMkLst>
        </pc:picChg>
        <pc:picChg chg="del mod">
          <ac:chgData name="Kuan Cheng" userId="85f134d9dbb33a9b" providerId="LiveId" clId="{8AEB26A5-F013-450D-BDDB-24323AB11E0D}" dt="2022-05-26T01:35:34.618" v="84" actId="478"/>
          <ac:picMkLst>
            <pc:docMk/>
            <pc:sldMk cId="3206276587" sldId="273"/>
            <ac:picMk id="13" creationId="{EB1AD603-C680-4F1F-AFF8-C0E0159CFA0B}"/>
          </ac:picMkLst>
        </pc:picChg>
      </pc:sldChg>
      <pc:sldChg chg="delSp modSp mod">
        <pc:chgData name="Kuan Cheng" userId="85f134d9dbb33a9b" providerId="LiveId" clId="{8AEB26A5-F013-450D-BDDB-24323AB11E0D}" dt="2022-05-26T01:35:26.295" v="57" actId="962"/>
        <pc:sldMkLst>
          <pc:docMk/>
          <pc:sldMk cId="2418831038" sldId="274"/>
        </pc:sldMkLst>
        <pc:picChg chg="del mod">
          <ac:chgData name="Kuan Cheng" userId="85f134d9dbb33a9b" providerId="LiveId" clId="{8AEB26A5-F013-450D-BDDB-24323AB11E0D}" dt="2022-05-26T01:35:26.295" v="55" actId="478"/>
          <ac:picMkLst>
            <pc:docMk/>
            <pc:sldMk cId="2418831038" sldId="274"/>
            <ac:picMk id="5" creationId="{97480205-7C49-4680-BAA2-A7DC31C5A4CE}"/>
          </ac:picMkLst>
        </pc:picChg>
        <pc:picChg chg="mod ord replST">
          <ac:chgData name="Kuan Cheng" userId="85f134d9dbb33a9b" providerId="LiveId" clId="{8AEB26A5-F013-450D-BDDB-24323AB11E0D}" dt="2022-05-26T01:35:26.295" v="57" actId="962"/>
          <ac:picMkLst>
            <pc:docMk/>
            <pc:sldMk cId="2418831038" sldId="274"/>
            <ac:picMk id="6" creationId="{9BD03E4C-6ACC-5D22-8BB1-57A8106D73D4}"/>
          </ac:picMkLst>
        </pc:picChg>
      </pc:sldChg>
      <pc:sldChg chg="delSp modSp mod">
        <pc:chgData name="Kuan Cheng" userId="85f134d9dbb33a9b" providerId="LiveId" clId="{8AEB26A5-F013-450D-BDDB-24323AB11E0D}" dt="2022-05-26T01:35:48.683" v="117" actId="962"/>
        <pc:sldMkLst>
          <pc:docMk/>
          <pc:sldMk cId="34496129" sldId="280"/>
        </pc:sldMkLst>
        <pc:picChg chg="mod ord replST">
          <ac:chgData name="Kuan Cheng" userId="85f134d9dbb33a9b" providerId="LiveId" clId="{8AEB26A5-F013-450D-BDDB-24323AB11E0D}" dt="2022-05-26T01:35:48.683" v="117" actId="962"/>
          <ac:picMkLst>
            <pc:docMk/>
            <pc:sldMk cId="34496129" sldId="280"/>
            <ac:picMk id="5" creationId="{7CEA41A9-286C-139E-C9C7-6AA815079C85}"/>
          </ac:picMkLst>
        </pc:picChg>
        <pc:picChg chg="del mod">
          <ac:chgData name="Kuan Cheng" userId="85f134d9dbb33a9b" providerId="LiveId" clId="{8AEB26A5-F013-450D-BDDB-24323AB11E0D}" dt="2022-05-26T01:35:48.683" v="115" actId="478"/>
          <ac:picMkLst>
            <pc:docMk/>
            <pc:sldMk cId="34496129" sldId="280"/>
            <ac:picMk id="6" creationId="{C390472E-AAF2-4931-8008-B6D103327853}"/>
          </ac:picMkLst>
        </pc:picChg>
      </pc:sldChg>
      <pc:sldChg chg="delSp modSp mod">
        <pc:chgData name="Kuan Cheng" userId="85f134d9dbb33a9b" providerId="LiveId" clId="{8AEB26A5-F013-450D-BDDB-24323AB11E0D}" dt="2022-05-26T01:35:59.523" v="146" actId="962"/>
        <pc:sldMkLst>
          <pc:docMk/>
          <pc:sldMk cId="185065921" sldId="282"/>
        </pc:sldMkLst>
        <pc:picChg chg="mod ord replST">
          <ac:chgData name="Kuan Cheng" userId="85f134d9dbb33a9b" providerId="LiveId" clId="{8AEB26A5-F013-450D-BDDB-24323AB11E0D}" dt="2022-05-26T01:35:59.523" v="146" actId="962"/>
          <ac:picMkLst>
            <pc:docMk/>
            <pc:sldMk cId="185065921" sldId="282"/>
            <ac:picMk id="5" creationId="{123F03EF-53AD-7B99-3C4F-B96360B5FD35}"/>
          </ac:picMkLst>
        </pc:picChg>
        <pc:picChg chg="del mod">
          <ac:chgData name="Kuan Cheng" userId="85f134d9dbb33a9b" providerId="LiveId" clId="{8AEB26A5-F013-450D-BDDB-24323AB11E0D}" dt="2022-05-26T01:35:59.523" v="144" actId="478"/>
          <ac:picMkLst>
            <pc:docMk/>
            <pc:sldMk cId="185065921" sldId="282"/>
            <ac:picMk id="12" creationId="{BA9E645D-6000-483B-9D4C-08C2813730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C769B-95D9-4598-9664-B838F38F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1ABD8-C429-493C-8C46-7F09C1C4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F91AD-0F1E-44B6-BF81-816890E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78DCD-E85C-4607-9F72-DDC203BB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AB889-4C49-44EC-9BF2-32C50D4B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B4A-4895-43F9-AB48-A2658212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CD378-A7FC-4D63-8D28-CD1079FB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B2BA0-D389-4CEB-BD8E-6377DEFE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B96C4-1E0B-42C4-88E8-7C90D29C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DAE58-962F-401F-B64B-D01DDB22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043FDD-0D0C-4304-AD88-86F5A13DD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92507-BE33-49D2-92EB-C37567112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29D50-5820-47C4-8267-A5BE2914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EA857-49B4-4E18-8A16-77A5B55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ED947-8344-408A-830E-8C26B4F3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28AF-ABB0-45B6-BB15-2D61450A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756DB-F430-465B-8BB3-69CB6558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C36F-1D44-45E1-99C8-BB92B1AE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5A67-BCB1-4F12-ABD2-7F5C635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7A469-919E-4F80-BFC1-534E619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8142-820F-44EB-A14F-26B5B339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BD759-2B10-428A-BEF7-C2652613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795C1-FD02-456B-95B7-32684428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9748-2497-4636-A8E1-432DE76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33C18-2C59-44DD-80FC-B24D3FA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1079-CDBD-4A67-894C-DE2C39D7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72FB-14A8-4C8A-BED7-8E85583FC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F51C4-35A3-4F02-9BF9-D995882D5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2537C-BFBD-4EA5-ABEE-036DA79D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F1601-64E2-421D-A251-D01A0B51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4E26C-6046-428F-BF98-7B2E2BEE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9DFD-5446-44DB-9425-1A688672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845B0-0E06-44FB-BB96-6FE051A2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54D6-90D6-46B1-8D97-AD1C50CA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C3BDB-2B78-4837-B5EF-6B36753A0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0E265-49D6-43C7-8E01-7B8E4C805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F51C24-535D-4250-A4E9-A9695A09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F5757-A64F-4646-AB73-27DFE038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45AD8-B55C-4768-BC6E-A5EE698D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3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4FDB-DC88-43E7-ABDB-186B2021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25ABF2-E4FD-4C76-BC34-2F208E33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9EF24-CEFA-4836-B8AD-7215862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1B09C-13F9-44F4-904A-5D1A810F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E0EE3F-5E8B-4085-8717-803BC0D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5584D-EBE5-4FC4-AA9D-87A4B4D3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D8D007-5143-47F4-ACCA-54370D8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4289F-B733-44AB-B38E-CBAAD22C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CD0A6-CE2A-49C8-9A1F-C8F52B14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08CEF-A066-4ECB-AE8B-4634C032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E5041-5CCE-4436-AD39-BC81236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16D5C-B76D-4FFA-8ED9-D0E24023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C9047-A264-4465-9E86-168F50C1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4CD9B-03C4-4BC5-BEA2-8288C43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C21FC-2C2A-47DC-A00E-255D3A1DC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37092-31EF-41CB-B12B-80C3FB1F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D4A21-7A18-46CA-A716-76B04BE7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3EE4B-F137-4B00-8BA5-DF6F3339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6B391-2361-4D32-8983-052647C3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CAAB8D-89F6-49C1-A549-5AF73847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E5115-A4E4-42FA-883F-9E5553B5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12D2E-52DA-404D-8F53-A114EF089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A802-9B08-42DC-AD0D-7A74D630E912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4D514-91AA-4946-98D9-45E865594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D140E-0A59-4D6A-A21A-732AD1447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3B77-62B6-478B-9ECF-B4D15E572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8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2.xml"/><Relationship Id="rId7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5" Type="http://schemas.openxmlformats.org/officeDocument/2006/relationships/tags" Target="../tags/tag28.xml"/><Relationship Id="rId10" Type="http://schemas.openxmlformats.org/officeDocument/2006/relationships/image" Target="../media/image27.png"/><Relationship Id="rId4" Type="http://schemas.openxmlformats.org/officeDocument/2006/relationships/tags" Target="../tags/tag27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4.xml"/><Relationship Id="rId10" Type="http://schemas.openxmlformats.org/officeDocument/2006/relationships/image" Target="../media/image26.png"/><Relationship Id="rId4" Type="http://schemas.openxmlformats.org/officeDocument/2006/relationships/tags" Target="../tags/tag33.xml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7.xml"/><Relationship Id="rId7" Type="http://schemas.openxmlformats.org/officeDocument/2006/relationships/image" Target="../media/image3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1.xml"/><Relationship Id="rId7" Type="http://schemas.openxmlformats.org/officeDocument/2006/relationships/image" Target="../media/image3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4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48.xml"/><Relationship Id="rId7" Type="http://schemas.openxmlformats.org/officeDocument/2006/relationships/image" Target="../media/image2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50.xml"/><Relationship Id="rId10" Type="http://schemas.openxmlformats.org/officeDocument/2006/relationships/image" Target="../media/image26.png"/><Relationship Id="rId4" Type="http://schemas.openxmlformats.org/officeDocument/2006/relationships/tags" Target="../tags/tag49.xml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3.xml"/><Relationship Id="rId7" Type="http://schemas.openxmlformats.org/officeDocument/2006/relationships/image" Target="../media/image4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54.xm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7.xml"/><Relationship Id="rId7" Type="http://schemas.openxmlformats.org/officeDocument/2006/relationships/image" Target="../media/image5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58.xml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61.xml"/><Relationship Id="rId7" Type="http://schemas.openxmlformats.org/officeDocument/2006/relationships/image" Target="../media/image5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Interactive Proof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8D7B7-EE56-4C88-94C6-9AB6853A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closer look at the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E49E7-5DD8-49BC-BA70-98EDA0E8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Alice is more powerful than Bob. </a:t>
            </a:r>
          </a:p>
          <a:p>
            <a:endParaRPr lang="en-US" altLang="zh-CN" dirty="0"/>
          </a:p>
          <a:p>
            <a:r>
              <a:rPr lang="en-US" altLang="zh-CN" dirty="0"/>
              <a:t>Alice can convince Bob the two pies are different without telling him what’s the difference (zero-knowledge proof). </a:t>
            </a:r>
          </a:p>
          <a:p>
            <a:endParaRPr lang="en-US" altLang="zh-CN" dirty="0"/>
          </a:p>
          <a:p>
            <a:r>
              <a:rPr lang="en-US" altLang="zh-CN" dirty="0"/>
              <a:t>What’s the key ingredient used here? </a:t>
            </a:r>
          </a:p>
          <a:p>
            <a:endParaRPr lang="en-US" altLang="zh-CN" dirty="0"/>
          </a:p>
          <a:p>
            <a:r>
              <a:rPr lang="en-US" altLang="zh-CN" dirty="0"/>
              <a:t>Bob’s “arbitrary” choice of switching without Alice knowing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06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F1EDD-B9DD-4CF6-BEB3-AF75E4D3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Proofs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7158-0120-4664-82D7-78A286DB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Generally, assume the prover to be all powerful (can solve anything). </a:t>
            </a:r>
          </a:p>
          <a:p>
            <a:endParaRPr lang="en-US" altLang="zh-CN" dirty="0"/>
          </a:p>
          <a:p>
            <a:r>
              <a:rPr lang="en-US" altLang="zh-CN" dirty="0"/>
              <a:t>Prover: deterministic or probabilistic? </a:t>
            </a:r>
          </a:p>
          <a:p>
            <a:endParaRPr lang="en-US" altLang="zh-CN" dirty="0"/>
          </a:p>
          <a:p>
            <a:r>
              <a:rPr lang="en-US" altLang="zh-CN" dirty="0"/>
              <a:t>Verifier: deterministic or probabilistic? </a:t>
            </a:r>
          </a:p>
          <a:p>
            <a:endParaRPr lang="en-US" altLang="zh-CN" dirty="0"/>
          </a:p>
          <a:p>
            <a:r>
              <a:rPr lang="en-US" altLang="zh-CN" dirty="0"/>
              <a:t>If allow probabilistic prover/verifier, how to define “accept” and “reject”?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6C31-AA48-453D-8AAE-95DEFD05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Interactive Proofs (DIP)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004BE-0E78-4688-97A2-36E7507A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Both prover and verifier are deterministic. </a:t>
            </a:r>
          </a:p>
          <a:p>
            <a:endParaRPr lang="en-US" altLang="zh-CN" dirty="0"/>
          </a:p>
          <a:p>
            <a:r>
              <a:rPr lang="en-US" altLang="zh-CN" dirty="0"/>
              <a:t>Simple Example: DIP for ψ ∈ SAT. 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one-round interaction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Verifier: It outputs 1 </a:t>
            </a:r>
            <a:r>
              <a:rPr lang="en-US" altLang="zh-CN" dirty="0" err="1"/>
              <a:t>iff</a:t>
            </a:r>
            <a:r>
              <a:rPr lang="en-US" altLang="zh-CN" dirty="0"/>
              <a:t> ψ ∈ SAT. Receive variable evaluations and check.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Prover: Convince the verifier. Send variable evaluations.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4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A1694-A648-45C1-8635-332AC7D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Interactive Proofs (DIP)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01E21B-3D32-4211-B884-2FE08BC1DE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7" y="1926663"/>
            <a:ext cx="9163733" cy="603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143895-D98B-49E1-B41B-DCA2AA14B3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8" y="3046439"/>
            <a:ext cx="9155352" cy="611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911DD4-18E2-4856-BE97-54BAE32301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71" y="4174597"/>
            <a:ext cx="6178440" cy="6101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9296A6-0CCC-4D70-9E21-B6DE6CD907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8" y="5301078"/>
            <a:ext cx="9269333" cy="6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F3DA8-E0DF-47FF-B50D-E19DF67C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Interactive Proofs (DIP)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4B79CB-DEEF-43B3-9A8E-4592BA635D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7" y="1920568"/>
            <a:ext cx="9358171" cy="920228"/>
          </a:xfrm>
          <a:prstGeom prst="rect">
            <a:avLst/>
          </a:prstGeom>
        </p:spPr>
      </p:pic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: \{0,1\}^* \rightarrow \{0,1\}^*, \mathsf{Out}_V \langle V, P\rangle (x)=1$ (completeness)&#10;&#10;$x \notin L \Rightarrow \forall P: \{0,1\}^* \rightarrow \{0,1\}^*, \mathsf{Out}_V \langle V, P\rangle(x)=0$ (soundness)&#10;&#10; &#10;&#10;&#10;\end{document}&#10;" title="IguanaTex Bitmap Display">
            <a:extLst>
              <a:ext uri="{FF2B5EF4-FFF2-40B4-BE49-F238E27FC236}">
                <a16:creationId xmlns:a16="http://schemas.microsoft.com/office/drawing/2014/main" id="{A1C46253-7936-1478-648D-2FDDA0DB909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36" y="3218427"/>
            <a:ext cx="7898211" cy="6134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17C033-4E16-4F4D-8150-002AC3BF22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7" y="4634271"/>
            <a:ext cx="9162057" cy="6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F3C1-52EA-4921-9DF5-235423D4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Interactive Proofs (DIP)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25E671-78EC-4CA9-A644-B586882B8A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7" y="1920568"/>
            <a:ext cx="9358171" cy="920228"/>
          </a:xfrm>
          <a:prstGeom prst="rect">
            <a:avLst/>
          </a:prstGeom>
        </p:spPr>
      </p:pic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: \{0,1\}^* \rightarrow \{0,1\}^*, \mathsf{Out}_V \langle V, P\rangle (x)=1$ (completeness)&#10;&#10;$x \notin L \Rightarrow \forall P: \{0,1\}^* \rightarrow \{0,1\}^*, \mathsf{Out}_V \langle V, P\rangle(x)=0$ (soundness)&#10;&#10; &#10;&#10;&#10;\end{document}&#10;" title="IguanaTex Bitmap Display">
            <a:extLst>
              <a:ext uri="{FF2B5EF4-FFF2-40B4-BE49-F238E27FC236}">
                <a16:creationId xmlns:a16="http://schemas.microsoft.com/office/drawing/2014/main" id="{FE0DF396-DA8B-A6C0-9B95-639234FAC1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36" y="3218427"/>
            <a:ext cx="7898211" cy="6134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A0111-119D-4E1B-AD1E-8ACC93F47F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7" y="4417961"/>
            <a:ext cx="3997714" cy="251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618F50-DFBB-40DF-8674-21949710508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7" y="5370165"/>
            <a:ext cx="9158705" cy="6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2A5E3-F012-40BB-BA16-9689F223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Interactive Proofs (DIP)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D1F1B2-9850-48E1-A048-5EC000CBBF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61" y="2018890"/>
            <a:ext cx="2457295" cy="1877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3EC39D-C23C-4209-BBD9-2E34A9DEB6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61" y="2895132"/>
            <a:ext cx="8176457" cy="251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8FCB38-8150-4171-AA8C-84D4864148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61" y="3835069"/>
            <a:ext cx="3253486" cy="2011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8871E5-E100-4E74-9965-1B1EABCD00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61" y="4724720"/>
            <a:ext cx="9163733" cy="5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9D73-B689-4C5F-9A1D-8A8A2FB2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Interactive Proofs (DIP)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4A503-49B0-40CC-B78C-806386B400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4" y="2058219"/>
            <a:ext cx="9163733" cy="593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2B3591-8C3D-43BD-912D-CAFDA5E0EB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4" y="3304257"/>
            <a:ext cx="9146971" cy="6101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820C5-1E70-4122-A9D4-58CF93CA80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4" y="4567056"/>
            <a:ext cx="4336305" cy="2497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9D8E00-C5DB-4F60-8DC4-723BE955C63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4" y="5469474"/>
            <a:ext cx="8067505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DE82-C56D-4173-8801-6E97BE5B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IP: Probabilistic Verifier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7F477-6C71-4247-9ECF-42A535F8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make the class IP more interesting, need to change prover/verifier. </a:t>
            </a:r>
          </a:p>
          <a:p>
            <a:endParaRPr lang="en-US" altLang="zh-CN" dirty="0"/>
          </a:p>
          <a:p>
            <a:r>
              <a:rPr lang="en-US" altLang="zh-CN" dirty="0"/>
              <a:t>Changing prover to be probabilistic does not change the power of IP. </a:t>
            </a:r>
          </a:p>
          <a:p>
            <a:endParaRPr lang="en-US" altLang="zh-CN" dirty="0"/>
          </a:p>
          <a:p>
            <a:r>
              <a:rPr lang="en-US" altLang="zh-CN" dirty="0"/>
              <a:t>Since the prover is already all powerful. </a:t>
            </a:r>
          </a:p>
          <a:p>
            <a:endParaRPr lang="en-US" altLang="zh-CN" dirty="0"/>
          </a:p>
          <a:p>
            <a:r>
              <a:rPr lang="en-US" altLang="zh-CN" dirty="0"/>
              <a:t>Changing the verifier to be probabilistic.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32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70AF-BB95-4550-9652-29F53343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IP: Probabilistic Verifier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2EE45-E500-4284-9308-1F56162A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does it mean to change the verifier to be probabilistic?</a:t>
            </a:r>
          </a:p>
          <a:p>
            <a:endParaRPr lang="en-US" altLang="zh-CN" dirty="0"/>
          </a:p>
          <a:p>
            <a:r>
              <a:rPr lang="en-US" altLang="zh-CN" dirty="0"/>
              <a:t> The verifier’s questions will be computed using a probabilistic algorithm. </a:t>
            </a:r>
          </a:p>
          <a:p>
            <a:endParaRPr lang="en-US" altLang="zh-CN" dirty="0"/>
          </a:p>
          <a:p>
            <a:r>
              <a:rPr lang="en-US" altLang="zh-CN" dirty="0"/>
              <a:t>Verifier will be allowed to come to a wrong conclusion with some small probability. </a:t>
            </a:r>
          </a:p>
          <a:p>
            <a:endParaRPr lang="en-US" altLang="zh-CN" dirty="0"/>
          </a:p>
          <a:p>
            <a:r>
              <a:rPr lang="en-US" altLang="zh-CN" dirty="0"/>
              <a:t>The probability is over the verifier’s random bits used.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6C507-7D61-4E83-B98F-28638D28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Proof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D2CEB-DF26-4D7E-84F2-600DE5B6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Standard Proof </a:t>
            </a:r>
          </a:p>
          <a:p>
            <a:endParaRPr lang="en-US" altLang="zh-CN" dirty="0"/>
          </a:p>
          <a:p>
            <a:r>
              <a:rPr lang="en-US" altLang="zh-CN" dirty="0"/>
              <a:t>Interactive Proof </a:t>
            </a:r>
          </a:p>
          <a:p>
            <a:endParaRPr lang="en-US" altLang="zh-CN" dirty="0"/>
          </a:p>
          <a:p>
            <a:r>
              <a:rPr lang="en-US" altLang="zh-CN" dirty="0"/>
              <a:t>Different models of IP </a:t>
            </a:r>
          </a:p>
          <a:p>
            <a:endParaRPr lang="en-US" altLang="zh-CN" dirty="0"/>
          </a:p>
          <a:p>
            <a:r>
              <a:rPr lang="en-US" altLang="zh-CN" dirty="0"/>
              <a:t>Basic properties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27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CAB34-9FFE-486F-ABC3-0C217D7F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IP: Probabilistic Verifier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05F23-6619-4FB1-ABF9-2B2949DAA2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0" y="2118801"/>
            <a:ext cx="9158705" cy="581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CB13FE-3063-499A-AF1F-F2C86BDFC6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0" y="3444719"/>
            <a:ext cx="7492571" cy="2497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8AADFA-FCCC-4FC4-B112-4A4F8CCA0D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0" y="4436863"/>
            <a:ext cx="6376228" cy="251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E8C5AA-B943-455F-AE1E-52D6AB2241E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0" y="5430684"/>
            <a:ext cx="6196876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5D33-D1F3-4261-859E-53079EDE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IP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FD3D4A-A459-4F3B-B6D8-71A831D821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8" y="1920568"/>
            <a:ext cx="9162057" cy="610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1624EB-4840-42B9-8AA9-7C9E3EDB35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74" y="3045542"/>
            <a:ext cx="6904230" cy="279924"/>
          </a:xfrm>
          <a:prstGeom prst="rect">
            <a:avLst/>
          </a:prstGeom>
        </p:spPr>
      </p:pic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notin L \Rightarrow \forall P, \; \Pr[ \mathsf{Out}_V \langle V, P\rangle(x)=1] \leq 1/3$ (soundness)&#10;&#10;&#10;\end{document}&#10;" title="IguanaTex Bitmap Display">
            <a:extLst>
              <a:ext uri="{FF2B5EF4-FFF2-40B4-BE49-F238E27FC236}">
                <a16:creationId xmlns:a16="http://schemas.microsoft.com/office/drawing/2014/main" id="{7CEA41A9-286C-139E-C9C7-6AA815079C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74" y="3840306"/>
            <a:ext cx="6548877" cy="2799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9BA8AAE-ACDA-4C1E-92F7-3A71FA4554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36" y="4752258"/>
            <a:ext cx="5395658" cy="2514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1540D13-C4E7-4142-A844-7339E4A605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36" y="5310208"/>
            <a:ext cx="4559240" cy="2531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1D22DD5-ACA9-4DCD-88BC-1365B54315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0" y="6009901"/>
            <a:ext cx="3100952" cy="3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5D33-D1F3-4261-859E-53079EDE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Properties of IP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FD3D4A-A459-4F3B-B6D8-71A831D821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8" y="1920568"/>
            <a:ext cx="9162057" cy="610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F203DE-CDF7-4396-AC87-E65E8EEEEA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8" y="4074245"/>
            <a:ext cx="9155352" cy="6101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8FCAA5-541F-4826-B1B0-04FD7D5C83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4" y="4992741"/>
            <a:ext cx="9160381" cy="581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0B2719-A223-4FAC-97BA-893D6606C0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57" y="2804370"/>
            <a:ext cx="6904230" cy="279924"/>
          </a:xfrm>
          <a:prstGeom prst="rect">
            <a:avLst/>
          </a:prstGeom>
        </p:spPr>
      </p:pic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notin L \Rightarrow \forall P, \; \Pr[ \mathsf{Out}_V \langle V, P\rangle(x)=1] \leq 1/3$ (soundness)&#10;&#10;&#10;\end{document}&#10;" title="IguanaTex Bitmap Display">
            <a:extLst>
              <a:ext uri="{FF2B5EF4-FFF2-40B4-BE49-F238E27FC236}">
                <a16:creationId xmlns:a16="http://schemas.microsoft.com/office/drawing/2014/main" id="{123F03EF-53AD-7B99-3C4F-B96360B5FD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57" y="3289038"/>
            <a:ext cx="6548877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390B6-0322-4163-B9E4-38D61373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Properties of IP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18E0C1-E675-448D-AA7E-51CCF72B3B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3" y="1816921"/>
            <a:ext cx="9579430" cy="5816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39EF03-7CE9-4678-ADB3-BC99C3AB3C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3" y="2982226"/>
            <a:ext cx="9155352" cy="6101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4471A5-3DBD-49C4-80D8-65437DFDB1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3" y="4176025"/>
            <a:ext cx="9162057" cy="610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FE7F84-E9F8-4161-832E-30F7FF55A9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4" y="5369823"/>
            <a:ext cx="8461409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F67B-72AB-4910-8E10-FF1D2EEC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Properties of IP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005F0-6DBA-4AA9-8813-A47CD583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690688"/>
            <a:ext cx="11353800" cy="4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D898-DF10-41ED-9B9B-3372851F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Properties of IP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C2CB20-1728-4374-9C26-82B8FEF956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1" y="2156541"/>
            <a:ext cx="6374552" cy="2514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11B520-3980-472D-860E-F37D7F6019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2" y="2873823"/>
            <a:ext cx="9160381" cy="544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3EB3FA-C1F4-4756-99B7-B00321D89E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1" y="3641388"/>
            <a:ext cx="9155352" cy="54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3FA6BD-7584-4212-B7D4-CD8EE251A78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01" y="4701528"/>
            <a:ext cx="9163733" cy="5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956C-DB0F-4BCC-A287-DE2EF166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Properties of IP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174D-B357-47C8-BF10-24970D53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prover can </a:t>
            </a:r>
            <a:r>
              <a:rPr lang="en-US" altLang="zh-CN"/>
              <a:t>be very </a:t>
            </a:r>
            <a:r>
              <a:rPr lang="en-US" altLang="zh-CN" dirty="0"/>
              <a:t>powerful, but is it really necessary? </a:t>
            </a:r>
          </a:p>
          <a:p>
            <a:endParaRPr lang="en-US" altLang="zh-CN" dirty="0"/>
          </a:p>
          <a:p>
            <a:r>
              <a:rPr lang="en-US" altLang="zh-CN" dirty="0"/>
              <a:t>Turns out it is enough to use a prover in PSPACE. </a:t>
            </a:r>
          </a:p>
          <a:p>
            <a:endParaRPr lang="en-US" altLang="zh-CN" dirty="0"/>
          </a:p>
          <a:p>
            <a:r>
              <a:rPr lang="en-US" altLang="zh-CN" dirty="0"/>
              <a:t>Since a PSPACE prover can compute the optimal answers.</a:t>
            </a:r>
          </a:p>
          <a:p>
            <a:endParaRPr lang="en-US" altLang="zh-CN" dirty="0"/>
          </a:p>
          <a:p>
            <a:r>
              <a:rPr lang="en-US" altLang="zh-CN" dirty="0"/>
              <a:t>In other words, we show IP ⊆PSPACE.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4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74F6A-6A71-4B31-82AD-F928B41E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⊆PSPACE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ECA1C-662E-4BC9-A460-D598428ABC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20" y="2009058"/>
            <a:ext cx="3871086" cy="2523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CDFC8E-DF99-4B54-8EF0-3222A28A8C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21" y="3152886"/>
            <a:ext cx="6663315" cy="276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691D9E-6CAB-43FA-986B-3505711448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20" y="4320485"/>
            <a:ext cx="3446857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55EA9-C2CD-4FB3-9BB3-6F83C10C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⊆PSPACE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F3563E-6566-46B5-AE0E-089C491AA5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88" y="1920568"/>
            <a:ext cx="9162057" cy="6101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7B151A-B3EC-4890-9DED-D25C0F889A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0" y="4221317"/>
            <a:ext cx="9167088" cy="9185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D245AC-5F8F-4EC0-A6CF-0CE5F9B464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9" y="5620851"/>
            <a:ext cx="5194514" cy="2765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45F0DB-038B-4E2E-9202-001C972A5C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99" y="2760581"/>
            <a:ext cx="6904230" cy="279924"/>
          </a:xfrm>
          <a:prstGeom prst="rect">
            <a:avLst/>
          </a:prstGeom>
        </p:spPr>
      </p:pic>
      <p:pic>
        <p:nvPicPr>
          <p:cNvPr id="6" name="图片 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notin L \Rightarrow \forall P, \; \Pr[ \mathsf{Out}_V \langle V, P\rangle(x)=1] \leq 1/3$ (soundness)&#10;&#10;&#10;\end{document}&#10;" title="IguanaTex Bitmap Display">
            <a:extLst>
              <a:ext uri="{FF2B5EF4-FFF2-40B4-BE49-F238E27FC236}">
                <a16:creationId xmlns:a16="http://schemas.microsoft.com/office/drawing/2014/main" id="{8006CBE0-5454-F6F4-90F8-A6D2B0AE53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99" y="3195227"/>
            <a:ext cx="6548877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7BBD8F7-035B-4129-9C58-23C61DDFC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525" y="1106410"/>
            <a:ext cx="4471374" cy="44778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7E0AD4-222E-4862-A61D-988C1B2F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⊆PSPACE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685402-0163-4E67-8656-27B9A6C69A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9" y="1871407"/>
            <a:ext cx="4958476" cy="6323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370F8D-9325-4F89-9507-3014106219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9" y="2979363"/>
            <a:ext cx="8326093" cy="9371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CA3B77E-D130-4A43-B6A6-75B410D2AA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68" y="4302667"/>
            <a:ext cx="5631086" cy="569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185479-AF08-47CC-9B6A-5D83D47A890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68" y="5627063"/>
            <a:ext cx="5249828" cy="2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3A92-783A-462A-8CE3-94726FA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C761E-A84A-4023-B827-5AC3A32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 proof: certificate based definition of NP. </a:t>
            </a:r>
          </a:p>
          <a:p>
            <a:endParaRPr lang="en-US" altLang="zh-CN" dirty="0"/>
          </a:p>
          <a:p>
            <a:r>
              <a:rPr lang="en-US" altLang="zh-CN" dirty="0"/>
              <a:t>Prover: provides a proof written on a paper. </a:t>
            </a:r>
          </a:p>
          <a:p>
            <a:endParaRPr lang="en-US" altLang="zh-CN" dirty="0"/>
          </a:p>
          <a:p>
            <a:r>
              <a:rPr lang="en-US" altLang="zh-CN" dirty="0"/>
              <a:t>Verifier: checks the proof is valid. </a:t>
            </a:r>
          </a:p>
          <a:p>
            <a:endParaRPr lang="en-US" altLang="zh-CN" dirty="0"/>
          </a:p>
          <a:p>
            <a:r>
              <a:rPr lang="en-US" altLang="zh-CN" dirty="0"/>
              <a:t>Is this the only way of doing proofs?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5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7BBD8F7-035B-4129-9C58-23C61DDFC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525" y="1106410"/>
            <a:ext cx="4471374" cy="44778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7E0AD4-222E-4862-A61D-988C1B2F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⊆PSPACE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66377-81D5-4877-9B85-06CA35EBCD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07" y="2319461"/>
            <a:ext cx="5211428" cy="57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94818E-468F-4FFB-93AB-2C7DE0CEB3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05" y="3266810"/>
            <a:ext cx="5458285" cy="585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10DBA5-7CDD-497F-98ED-6B8D45A2F8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09" y="4230766"/>
            <a:ext cx="6906517" cy="5705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B10040-DD1E-420F-A9F6-0DC328C0D2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05" y="5177958"/>
            <a:ext cx="5377371" cy="2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52F0B-44B6-48AA-A9C2-E834FB92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Non-Isomorphism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$V$: pick $i \in\{1, 2\}$ uniformly randomly. Randomly permute the vertices $G_i$ of to get a new&#10;graph $H$. Send $H$ to $P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BC4B873-DC81-4DC5-842D-BB3B789175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2052319"/>
            <a:ext cx="9160381" cy="600076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 $P$: identify which of $G_1$ , $G_2$ was used to produce $H$. Send that information $j \in \{1, 2\}$ to $V$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A22DB82-D241-46C9-82E2-607B41E836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3128962"/>
            <a:ext cx="9150324" cy="600076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 $V$: accept iff $i=j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258BA7C-E677-41F0-A8CF-FEE8794472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4205605"/>
            <a:ext cx="2537752" cy="253105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If $\langle G_1 , G_2 \rangle \in $ GNP then $\exists P $ s.t. $\Pr[accept]=1$. Otherwise $\forall P, \Pr[accept]\leq 1/2 $ (can be&#10;decreased to $1/3$ by repetition)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D8D7CC6-EDA7-4768-BACD-AEA4A87C8DD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4935277"/>
            <a:ext cx="9207314" cy="6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0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D19B-4912-49BE-B49E-ED305568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Proofs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020AE-0C48-4ABB-8EF6-EF3887DE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Imagine you are at a court/thesis defense… </a:t>
            </a:r>
          </a:p>
          <a:p>
            <a:endParaRPr lang="en-US" altLang="zh-CN" dirty="0"/>
          </a:p>
          <a:p>
            <a:r>
              <a:rPr lang="en-US" altLang="zh-CN" dirty="0"/>
              <a:t>A series of questions/answers alternate. </a:t>
            </a:r>
          </a:p>
          <a:p>
            <a:endParaRPr lang="en-US" altLang="zh-CN" dirty="0"/>
          </a:p>
          <a:p>
            <a:r>
              <a:rPr lang="en-US" altLang="zh-CN" dirty="0"/>
              <a:t>The proof becomes interactive. </a:t>
            </a:r>
          </a:p>
          <a:p>
            <a:endParaRPr lang="en-US" altLang="zh-CN" dirty="0"/>
          </a:p>
          <a:p>
            <a:r>
              <a:rPr lang="en-US" altLang="zh-CN" dirty="0"/>
              <a:t>Verifier asks questions while prover provides answers, until the verifier is convinced.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8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32BD-308E-4BC1-8B53-8248061C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Proofs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DAD39-D283-4556-AB6F-4D68C96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Interactive proofs are a generalization of NP. </a:t>
            </a:r>
          </a:p>
          <a:p>
            <a:endParaRPr lang="en-US" altLang="zh-CN" dirty="0"/>
          </a:p>
          <a:p>
            <a:r>
              <a:rPr lang="en-US" altLang="zh-CN" dirty="0"/>
              <a:t>Question: what is the power </a:t>
            </a:r>
            <a:r>
              <a:rPr lang="en-US" altLang="zh-CN"/>
              <a:t>of interactive </a:t>
            </a:r>
            <a:r>
              <a:rPr lang="en-US" altLang="zh-CN" dirty="0"/>
              <a:t>proofs?</a:t>
            </a:r>
          </a:p>
          <a:p>
            <a:endParaRPr lang="en-US" altLang="zh-CN" dirty="0"/>
          </a:p>
          <a:p>
            <a:r>
              <a:rPr lang="en-US" altLang="zh-CN" dirty="0"/>
              <a:t> Example: can we provide a short interactive proof for ψ ∈ ¬ SAT (</a:t>
            </a:r>
            <a:r>
              <a:rPr lang="en-US" altLang="zh-CN" dirty="0" err="1"/>
              <a:t>coNP</a:t>
            </a:r>
            <a:r>
              <a:rPr lang="en-US" altLang="zh-CN" dirty="0"/>
              <a:t>-complete)? </a:t>
            </a:r>
          </a:p>
          <a:p>
            <a:endParaRPr lang="en-US" altLang="zh-CN" dirty="0"/>
          </a:p>
          <a:p>
            <a:r>
              <a:rPr lang="en-US" altLang="zh-CN" dirty="0"/>
              <a:t>How about ψ ∈ TQBF (PSPACE-complete)?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7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F6F56-422A-400F-BED3-A84139CA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Interactive Proofs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78E73-D8BC-415F-9A27-F51CE1C8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formalize interactive proofs. </a:t>
            </a:r>
          </a:p>
          <a:p>
            <a:endParaRPr lang="en-US" altLang="zh-CN" dirty="0"/>
          </a:p>
          <a:p>
            <a:r>
              <a:rPr lang="en-US" altLang="zh-CN" dirty="0"/>
              <a:t>Verifier: conducts an interrogation by repeatedly asking questions, decides in the end. </a:t>
            </a:r>
          </a:p>
          <a:p>
            <a:endParaRPr lang="en-US" altLang="zh-CN" dirty="0"/>
          </a:p>
          <a:p>
            <a:r>
              <a:rPr lang="en-US" altLang="zh-CN" dirty="0"/>
              <a:t>Prover: provide responses. </a:t>
            </a:r>
          </a:p>
          <a:p>
            <a:endParaRPr lang="en-US" altLang="zh-CN" dirty="0"/>
          </a:p>
          <a:p>
            <a:r>
              <a:rPr lang="en-US" altLang="zh-CN" dirty="0"/>
              <a:t>The message of each party can depend on all previous messages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7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5BC1-4DB4-49D9-9A8F-D183E96D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A264DF-9F0A-4AEE-88CA-88CC30E0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90" y="1571625"/>
            <a:ext cx="1781175" cy="185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994B2E-9911-4F0F-A409-C9A5FCF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72" y="1476374"/>
            <a:ext cx="2457450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43E833-A24F-494E-812A-48207BE6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90" y="3527015"/>
            <a:ext cx="3733800" cy="1657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6D1C8E-7E5A-4A34-BD5E-4A793FD13DE0}"/>
              </a:ext>
            </a:extLst>
          </p:cNvPr>
          <p:cNvSpPr txBox="1"/>
          <p:nvPr/>
        </p:nvSpPr>
        <p:spPr>
          <a:xfrm>
            <a:off x="4149213" y="2924010"/>
            <a:ext cx="298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red cake and a green cake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A6E76-8913-403C-87FA-8DDDC9E0B694}"/>
              </a:ext>
            </a:extLst>
          </p:cNvPr>
          <p:cNvSpPr txBox="1"/>
          <p:nvPr/>
        </p:nvSpPr>
        <p:spPr>
          <a:xfrm>
            <a:off x="2585884" y="3527015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A5182-792B-4682-9A72-C503E7A6737F}"/>
              </a:ext>
            </a:extLst>
          </p:cNvPr>
          <p:cNvSpPr txBox="1"/>
          <p:nvPr/>
        </p:nvSpPr>
        <p:spPr>
          <a:xfrm>
            <a:off x="7929717" y="3527015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D49AA-63D6-45A4-B4AE-CC5B745461BF}"/>
              </a:ext>
            </a:extLst>
          </p:cNvPr>
          <p:cNvSpPr txBox="1"/>
          <p:nvPr/>
        </p:nvSpPr>
        <p:spPr>
          <a:xfrm>
            <a:off x="2585884" y="5265327"/>
            <a:ext cx="67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 is color blinded so he thinks the two pies are the same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58CD0-30BF-4C1A-B7AD-BFE67505A718}"/>
              </a:ext>
            </a:extLst>
          </p:cNvPr>
          <p:cNvSpPr txBox="1"/>
          <p:nvPr/>
        </p:nvSpPr>
        <p:spPr>
          <a:xfrm>
            <a:off x="2585884" y="5883578"/>
            <a:ext cx="7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 tries to convince Bob that the two pies are different, how?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5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5BC1-4DB4-49D9-9A8F-D183E96D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A264DF-9F0A-4AEE-88CA-88CC30E0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90" y="1571625"/>
            <a:ext cx="1781175" cy="185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994B2E-9911-4F0F-A409-C9A5FCF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72" y="1476374"/>
            <a:ext cx="2457450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43E833-A24F-494E-812A-48207BE6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90" y="3527015"/>
            <a:ext cx="3733800" cy="1657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6D1C8E-7E5A-4A34-BD5E-4A793FD13DE0}"/>
              </a:ext>
            </a:extLst>
          </p:cNvPr>
          <p:cNvSpPr txBox="1"/>
          <p:nvPr/>
        </p:nvSpPr>
        <p:spPr>
          <a:xfrm>
            <a:off x="4149213" y="2924010"/>
            <a:ext cx="298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red cake and a green cake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A6E76-8913-403C-87FA-8DDDC9E0B694}"/>
              </a:ext>
            </a:extLst>
          </p:cNvPr>
          <p:cNvSpPr txBox="1"/>
          <p:nvPr/>
        </p:nvSpPr>
        <p:spPr>
          <a:xfrm>
            <a:off x="2585884" y="3527015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A5182-792B-4682-9A72-C503E7A6737F}"/>
              </a:ext>
            </a:extLst>
          </p:cNvPr>
          <p:cNvSpPr txBox="1"/>
          <p:nvPr/>
        </p:nvSpPr>
        <p:spPr>
          <a:xfrm>
            <a:off x="7929717" y="3527015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D49AA-63D6-45A4-B4AE-CC5B745461BF}"/>
              </a:ext>
            </a:extLst>
          </p:cNvPr>
          <p:cNvSpPr txBox="1"/>
          <p:nvPr/>
        </p:nvSpPr>
        <p:spPr>
          <a:xfrm>
            <a:off x="2418735" y="5058460"/>
            <a:ext cx="784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 does the following: switch the order of the two pies arbitrarily without letting Alice see the switch. Then ask Alice if he made a switch.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58CD0-30BF-4C1A-B7AD-BFE67505A718}"/>
              </a:ext>
            </a:extLst>
          </p:cNvPr>
          <p:cNvSpPr txBox="1"/>
          <p:nvPr/>
        </p:nvSpPr>
        <p:spPr>
          <a:xfrm>
            <a:off x="2418735" y="5883578"/>
            <a:ext cx="7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Bob finishes, Alice answers Bob’s question.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4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5BC1-4DB4-49D9-9A8F-D183E96D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A264DF-9F0A-4AEE-88CA-88CC30E0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90" y="1571625"/>
            <a:ext cx="1781175" cy="185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994B2E-9911-4F0F-A409-C9A5FCF8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72" y="1476374"/>
            <a:ext cx="2457450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43E833-A24F-494E-812A-48207BE6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90" y="3527015"/>
            <a:ext cx="3733800" cy="1657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6D1C8E-7E5A-4A34-BD5E-4A793FD13DE0}"/>
              </a:ext>
            </a:extLst>
          </p:cNvPr>
          <p:cNvSpPr txBox="1"/>
          <p:nvPr/>
        </p:nvSpPr>
        <p:spPr>
          <a:xfrm>
            <a:off x="4149213" y="2924010"/>
            <a:ext cx="298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red cake and a green cake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A6E76-8913-403C-87FA-8DDDC9E0B694}"/>
              </a:ext>
            </a:extLst>
          </p:cNvPr>
          <p:cNvSpPr txBox="1"/>
          <p:nvPr/>
        </p:nvSpPr>
        <p:spPr>
          <a:xfrm>
            <a:off x="2585884" y="3527015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A5182-792B-4682-9A72-C503E7A6737F}"/>
              </a:ext>
            </a:extLst>
          </p:cNvPr>
          <p:cNvSpPr txBox="1"/>
          <p:nvPr/>
        </p:nvSpPr>
        <p:spPr>
          <a:xfrm>
            <a:off x="7929717" y="3527015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D49AA-63D6-45A4-B4AE-CC5B745461BF}"/>
              </a:ext>
            </a:extLst>
          </p:cNvPr>
          <p:cNvSpPr txBox="1"/>
          <p:nvPr/>
        </p:nvSpPr>
        <p:spPr>
          <a:xfrm>
            <a:off x="2418735" y="5058460"/>
            <a:ext cx="784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say 100 times of this experiment, if Alice always answers correctly, then Bob should be pretty convinced that the two pies are different.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58CD0-30BF-4C1A-B7AD-BFE67505A718}"/>
              </a:ext>
            </a:extLst>
          </p:cNvPr>
          <p:cNvSpPr txBox="1"/>
          <p:nvPr/>
        </p:nvSpPr>
        <p:spPr>
          <a:xfrm>
            <a:off x="2418735" y="5883578"/>
            <a:ext cx="720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two pies are indeed identical, then it’s extremely unlikely Alice can answer correctly in all 100 experiments.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: Let $f, g: \{0,1\}^* \rightarrow \{0,1\}^*$ be functions and $k$ be an integer (can depend on&#10;input length). &#10;&#10;\end{itemize}&#10;&#10;&#10;\end{document}&#10;"/>
  <p:tag name="IGUANATEXSIZE" val="22"/>
  <p:tag name="IGUANATEXCURSOR" val="15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788.5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Note: no limit on the power of $P$.&#10;&#10;\end{itemize}&#10;&#10;&#10;\end{document}&#10;"/>
  <p:tag name="IGUANATEXSIZE" val="22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097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mpleteness: if $x \in L$ then it can be proved. Soundness: if $x \notin L$ then no proof should exist,&#10;no matter how powerful the prover&#10;&#10;\end{itemize}&#10;&#10;&#10;\end{document}&#10;"/>
  <p:tag name="IGUANATEXSIZE" val="22"/>
  <p:tag name="IGUANATEXCURSOR" val="158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099.36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DIP $=$ NP.&#10;&#10;\end{itemize}&#10;&#10;&#10;\end{document}&#10;"/>
  <p:tag name="IGUANATEXSIZE" val="22"/>
  <p:tag name="IGUANATEXCURSOR" val="146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58.04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Trivially, any NP language has a one-round deterministic proof system.&#10;&#10;&#10;\end{itemize}&#10;&#10;&#10;\end{document}&#10;"/>
  <p:tag name="IGUANATEXSIZE" val="22"/>
  <p:tag name="IGUANATEXCURSOR" val="152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455.5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Show $L \in$ DIP $\Rightarrow L \in$ NP.&#10;&#10;&#10;\end{itemize}&#10;&#10;&#10;\end{document}&#10;"/>
  <p:tag name="IGUANATEXSIZE" val="22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If $V$ is the verifier for $x \in L$ in the deterministic proof system, then a certificate for $x &#10;\in L$&#10;is just a transcript $(a_1, \ldots, a_k)$ that causes $V$ to accept &#10;&#10;&#10;\end{itemize}&#10;&#10;&#10;\end{document}&#10;"/>
  <p:tag name="IGUANATEXSIZE" val="22"/>
  <p:tag name="IGUANATEXCURSOR" val="16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V$ is the verifier for $x \in L$ in the deterministic proof system, then a certificate for $x \in L$&#10;is just a transcript $(a_1, \ldots, a_k)$ that causes $V$ to accept&#10;&#10;\end{itemize}&#10;&#10;&#10;\end{document}&#10;"/>
  <p:tag name="IGUANATEXSIZE" val="22"/>
  <p:tag name="IGUANATEXCURSOR" val="160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2.23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verifier of NP checks the following: $V(x)=a_1, V(x, a_1, a_2)=a_3, \ldots,$ and $V(x, a_1, \ldots,&#10;a_k)=1$.&#10;&#10;\end{itemize}&#10;&#10;&#10;\end{document}&#10;"/>
  <p:tag name="IGUANATEXSIZE" val="22"/>
  <p:tag name="IGUANATEXCURSOR" val="15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940.00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x \in L$ then such a transcript exists&#10;&#10;\end{itemize}&#10;&#10;&#10;\end{document}&#10;"/>
  <p:tag name="IGUANATEXSIZE" val="22"/>
  <p:tag name="IGUANATEXCURSOR" val="145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09.29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x \notin L$ the no such transcript can exist (otherwise a prover $P$ exists).&#10;&#10;\end{itemize}&#10;&#10;&#10;\end{document}&#10;"/>
  <p:tag name="IGUANATEXSIZE" val="22"/>
  <p:tag name="IGUANATEXCURSOR" val="151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$k$-round interaction of $f$ and $g$ on input $x \in \{0,1\}^*$, denoted by $\langle f, g\rangle(x)$ is the&#10;sequence of strings $a_1, a_2, \ldots, a_k \in \{0,1\}^*$ defined as follows.&#10;&#10;\end{itemize}&#10;&#10;&#10;\end{document}&#10;"/>
  <p:tag name="IGUANATEXSIZE" val="22"/>
  <p:tag name="IGUANATEXCURSOR" val="161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097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o model the probabilistic verifier, add an $m$-bit random string $r$ as the input to the&#10;function $f$ (for verifier). &#10;&#10;\end{itemize}&#10;&#10;&#10;\end{document}&#10;"/>
  <p:tag name="IGUANATEXSIZE" val="22"/>
  <p:tag name="IGUANATEXCURSOR" val="15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352.0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However, the function $g$ (for prover) does not see $r$ (private coin)&#10;&#10;\end{itemize}&#10;&#10;&#10;\end{document}&#10;"/>
  <p:tag name="IGUANATEXSIZE" val="22"/>
  <p:tag name="IGUANATEXCURSOR" val="150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852.64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transcript is now a random variable (because of $r$). &#10;&#10;\end{itemize}&#10;&#10;&#10;\end{document}&#10;"/>
  <p:tag name="IGUANATEXSIZE" val="22"/>
  <p:tag name="IGUANATEXCURSOR" val="150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72.4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The output $ \mathsf{Out}_V \langle V, P\rangle(x) $ is also a random variable.&#10;&#10;\end{itemize}&#10;&#10;&#10;\end{document}&#10;"/>
  <p:tag name="IGUANATEXSIZE" val="22"/>
  <p:tag name="IGUANATEXCURSOR" val="14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 (IP): Say a language $L$ in IP$[k]$    if $\exists$ a poly-time PTM $V$ that  &#10;can have a $k$-round interaction with any function $P: \{0, 1\}^* \rightarrow \{0, 1\}^*$ s.t.&#10;&#10;\end{itemize}&#10;&#10;&#10;\end{document}&#10;"/>
  <p:tag name="IGUANATEXSIZE" val="22"/>
  <p:tag name="IGUANATEXCURSOR" val="16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8.8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, \; \Pr[ \mathsf{Out}_V \langle V, P\rangle (x)=1 ] \geq 2/3$ (completeness)&#10;&#10; &#10;&#10;&#10;\end{document}&#10;"/>
  <p:tag name="IGUANATEXSIZE" val="22"/>
  <p:tag name="IGUANATEXCURSOR" val="151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29.8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notin L \Rightarrow \forall P, \; \Pr[ \mathsf{Out}_V \langle V, P\rangle(x)=1] \leq 1/3$ (soundness)&#10;&#10;&#10;\end{document}&#10;"/>
  <p:tag name="IGUANATEXSIZE" val="22"/>
  <p:tag name="IGUANATEXCURSOR" val="150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413.94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All probabilities are over the random choice of $r$&#10;&#10; &#10;&#10;&#10;\end{document}&#10;"/>
  <p:tag name="IGUANATEXSIZE" val="22"/>
  <p:tag name="IGUANATEXCURSOR" val="14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39.74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k \geq 1$ is an integer that may depend on $n$ &#10;&#10; &#10;&#10;&#10;\end{document}&#10;"/>
  <p:tag name="IGUANATEXSIZE" val="22"/>
  <p:tag name="IGUANATEXCURSOR" val="147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387.3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e IP $= \bigcup_{c\geq 0}$ IP$(n^c)$&#10;&#10;\end{itemize}&#10;&#10;&#10;\end{document}&#10;"/>
  <p:tag name="IGUANATEXSIZE" val="22"/>
  <p:tag name="IGUANATEXCURSOR" val="148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2764.15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_1 = f(x), a_2 = g(x, a_1), \ldots$, &#10;&#10;$a_{2i+1} = f(x, a_1, \ldots, a_{2i}) $,&#10; $a_{2i+2} = g(x, a_1, \ldots, a_{2i+1})$ &#10;\end{document}&#10;"/>
  <p:tag name="IGUANATEXSIZE" val="22"/>
  <p:tag name="IGUANATEXCURSOR" val="150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 (IP): Say a language $L$ in IP$[k]$    if $\exists$ a poly-time PTM $V$ that  &#10;can have a $k$-round interaction with any function $P: \{0, 1\}^* \rightarrow \{0, 1\}^*$ s.t.&#10;&#10;\end{itemize}&#10;&#10;&#10;\end{document}&#10;"/>
  <p:tag name="IGUANATEXSIZE" val="22"/>
  <p:tag name="IGUANATEXCURSOR" val="16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The class IP does not change if we replace $2/3$ by $1/2+1/n^c$ and replace $1/3$ by $1/2-1/n^c$&#10;&#10;\end{itemize}&#10;&#10;&#10;\end{document}&#10;"/>
  <p:tag name="IGUANATEXSIZE" val="22"/>
  <p:tag name="IGUANATEXCURSOR" val="154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098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class IP does not change if we replace $2/3$ by $ 1-2^{-n^c}$ and replace $1/3$ by $2^{-n^c}$&#10;&#10;\end{itemize}&#10;&#10;&#10;\end{document}&#10;"/>
  <p:tag name="IGUANATEXSIZE" val="22"/>
  <p:tag name="IGUANATEXCURSOR" val="154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8.8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, \; \Pr[ \mathsf{Out}_V \langle V, P\rangle (x)=1 ] \geq 2/3$ (completeness)&#10;&#10; &#10;&#10;&#10;\end{document}&#10;"/>
  <p:tag name="IGUANATEXSIZE" val="22"/>
  <p:tag name="IGUANATEXCURSOR" val="151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29.8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notin L \Rightarrow \forall P, \; \Pr[ \mathsf{Out}_V \langle V, P\rangle(x)=1] \leq 1/3$ (soundness)&#10;&#10;&#10;\end{document}&#10;"/>
  <p:tag name="IGUANATEXSIZE" val="22"/>
  <p:tag name="IGUANATEXCURSOR" val="150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285.7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 The class IP does not change if we replace $2/3$ by $ 1-2^{-n^c}$ and replace $1/3$ by $2^{-n^c}$&#10; &#10;&#10;\end{document}&#10;"/>
  <p:tag name="IGUANATEXSIZE" val="22"/>
  <p:tag name="IGUANATEXCURSOR" val="152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dea: the verifier repeats the protocol for some $m=\poly(n)$ times using independent random bits, then accept $x $ iff&#10;more than $1/2$ runs result in an accept.&#10;&#10;\end{itemize}&#10;&#10;&#10;\end{document}&#10;"/>
  <p:tag name="IGUANATEXSIZE" val="22"/>
  <p:tag name="IGUANATEXCURSOR" val="15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x \in L$, then can use the same $P$. Since each time $\Pr[$accept$] \geq 2/3$ the expected&#10;number of acceptance is at least $2m/3$.&#10;&#10;\end{itemize}&#10;&#10;&#10;\end{document}&#10;"/>
  <p:tag name="IGUANATEXSIZE" val="22"/>
  <p:tag name="IGUANATEXCURSOR" val="157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785.5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By a Chernoff bound $\Pr[\mbox{ \#runs leading to acceptance}  &lt; m/2] \leq 2^{-\Omega(m)}$.&#10;&#10;&#10;\end{itemize}&#10;&#10;&#10;\end{document}&#10;"/>
  <p:tag name="IGUANATEXSIZE" val="22"/>
  <p:tag name="IGUANATEXCURSOR" val="150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851.89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llowing prover to be probabilistic does not change IP.&#10;&#10;\end{itemize}&#10;&#10;&#10;\end{document}&#10;"/>
  <p:tag name="IGUANATEXSIZE" val="22"/>
  <p:tag name="IGUANATEXCURSOR" val="150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146.98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output of $f$ in the end, denoted $\mathsf{Out}_f \langle f, g\rangle(x)$ is defined as $f(x, a_1, \ldots, a_k) \in \{0, 1\}$.&#10;&#10;\end{itemize}&#10;&#10;&#10;\end{document}&#10;"/>
  <p:tag name="IGUANATEXSIZE" val="22"/>
  <p:tag name="IGUANATEXCURSOR" val="157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4098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Replacing $2/3$ by $1$ does not change IP. Non-trivial, will see it in the next few lectures.&#10;&#10;\end{itemize}&#10;&#10;&#10;\end{document}&#10;"/>
  <p:tag name="IGUANATEXSIZE" val="22"/>
  <p:tag name="IGUANATEXCURSOR" val="15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Replacing $1/3$ by $0$ is equivalent to having a deterministic verifier, thus IP becomes NP.&#10;&#10;&#10;&#10;\end{itemize}&#10;&#10;&#10;\end{document}&#10;"/>
  <p:tag name="IGUANATEXSIZE" val="22"/>
  <p:tag name="IGUANATEXCURSOR" val="14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Can reduce the error probability using parallel repetitions (instead of sequential&#10;repetitions).&#10;&#10;&#10;\end{itemize}&#10;&#10;&#10;\end{document}&#10;"/>
  <p:tag name="IGUANATEXSIZE" val="22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87.5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Show $\forall L \in $ IP, $L \in $ PSPACE.&#10;&#10;&#10;\end{itemize}&#10;&#10;&#10;\end{document}&#10;"/>
  <p:tag name="IGUANATEXSIZE" val="24"/>
  <p:tag name="IGUANATEXCURSOR" val="148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732.65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forall x$, we give a PSPACE algorithm to decide if $x \in L$.&#10;&#10;&#10;\end{itemize}&#10;&#10;&#10;\end{document}&#10;"/>
  <p:tag name="IGUANATEXSIZE" val="24"/>
  <p:tag name="IGUANATEXCURSOR" val="150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413.5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Recall the definition of IP.&#10;&#10;\end{itemize}&#10;&#10;&#10;\end{document}&#10;"/>
  <p:tag name="IGUANATEXSIZE" val="24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 (IP): Say a language $L$ in IP$[k]$    if $\exists$ a poly-time PTM $V$ that  &#10;can have a $k$-round interaction with any function $P: \{0, 1\}^* \rightarrow \{0, 1\}^*$ s.t.&#10;&#10;\end{itemize}&#10;&#10;&#10;\end{document}&#10;"/>
  <p:tag name="IGUANATEXSIZE" val="22"/>
  <p:tag name="IGUANATEXCURSOR" val="16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9487"/>
  <p:tag name="ORIGINALWIDTH" val="4101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PSPACE algorithm will compute the optimal prover $P^*$ and the maximum&#10;probability $\Pr[\mathsf{Out}_V \langle V, P^*\rangle(x)=1]$, denote it as $ p_{max}$, given $V$'s poly-time algorithm. &#10;&#10;\end{itemize}&#10;&#10;&#10;\end{document}&#10;"/>
  <p:tag name="IGUANATEXSIZE" val="22"/>
  <p:tag name="IGUANATEXCURSOR" val="15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23.95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p_{max} \geq 2/3$ then accept, otherwise reject.&#10;&#10;\end{itemize}&#10;&#10;&#10;\end{document}&#10;"/>
  <p:tag name="IGUANATEXSIZE" val="22"/>
  <p:tag name="IGUANATEXCURSOR" val="14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8.86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, \; \Pr[ \mathsf{Out}_V \langle V, P\rangle (x)=1 ] \geq 2/3$ (completeness)&#10;&#10; &#10;&#10;&#10;\end{document}&#10;"/>
  <p:tag name="IGUANATEXSIZE" val="22"/>
  <p:tag name="IGUANATEXCURSOR" val="151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4186.7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 (DIP): Say a language $L$ has a $k$-round deterministic interactive proof&#10;system if $\exists$ a deterministic TM $V$ that on input $x, a_1, \ldots, a_i$ runs in time $\poly(|X|)$, and&#10;can have a $k$-round interaction with any function $P$ s.t.&#10;&#10;\end{itemize}&#10;&#10;&#10;\end{document}&#10;"/>
  <p:tag name="IGUANATEXSIZE" val="22"/>
  <p:tag name="IGUANATEXCURSOR" val="171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29.88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notin L \Rightarrow \forall P, \; \Pr[ \mathsf{Out}_V \langle V, P\rangle(x)=1] \leq 1/3$ (soundness)&#10;&#10;&#10;\end{document}&#10;"/>
  <p:tag name="IGUANATEXSIZE" val="22"/>
  <p:tag name="IGUANATEXCURSOR" val="15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2440.19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recursive algorithm computes the opt prover&#10;&#10;starting with $i=0$.&#10;&#10;\end{itemize}&#10;&#10;&#10;\end{document}&#10;"/>
  <p:tag name="IGUANATEXSIZE" val="20"/>
  <p:tag name="IGUANATEXCURSOR" val="149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1.1924"/>
  <p:tag name="ORIGINALWIDTH" val="4097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At step $2i+1$, enumerate all possible &#10;$a_{2i+1}$&#10;&#10;and for each $ a_{2i+1}$, compute the max probability of acceptance (corresponding to an opt prover).&#10;&#10;&#10;\end{itemize}&#10;&#10;&#10;\end{document}&#10;"/>
  <p:tag name="IGUANATEXSIZE" val="20"/>
  <p:tag name="IGUANATEXCURSOR" val="15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3079.11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For each $a_{2i+1}$, enumerate all possible $a_{2i+2}$,&#10;&#10;and recursively compute the max probability&#10;of acceptance. &#10;&#10;&#10;\end{itemize}&#10;&#10;&#10;\end{document}&#10;"/>
  <p:tag name="IGUANATEXSIZE" val="18"/>
  <p:tag name="IGUANATEXCURSOR" val="15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870.64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&#10; Choose the one with max probability, as the best $a_{2i+2}$.&#10;&#10;&#10;\end{itemize}&#10;&#10;&#10;\end{document}&#10;"/>
  <p:tag name="IGUANATEXSIZE" val="18"/>
  <p:tag name="IGUANATEXCURSOR" val="149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9606"/>
  <p:tag name="ORIGINALWIDTH" val="2849.64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Choose the one with max probability as the best $a_{2i+2}$,&#10;&#10;assuming probability is   $p_{max} [a_1 , \ldots, a_{2i+1}]$.&#10;&#10;\end{itemize}&#10;&#10;&#10;\end{document}&#10;"/>
  <p:tag name="IGUANATEXSIZE" val="18"/>
  <p:tag name="IGUANATEXCURSOR" val="151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2984.6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ow compute the sum $\sum_{a_{2i+1}} p_{a_{2i+1}} p_{max} [a_1 , \ldots, a_{2i+1}]$&#10;&#10; Return to previous&#10;level.&#10;&#10;&#10;\end{itemize}&#10;&#10;&#10;\end{document}&#10;"/>
  <p:tag name="IGUANATEXSIZE" val="18"/>
  <p:tag name="IGUANATEXCURSOR" val="153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3776.52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 Base case: at the $ k$-th (the last) message,&#10;&#10; the probability returned (to the upper level) is 1 if $V$ accepts, otherwise   0.&#10;&#10; &#10;&#10;&#10;\end{itemize}&#10;&#10;&#10;\end{document}&#10;"/>
  <p:tag name="IGUANATEXSIZE" val="18"/>
  <p:tag name="IGUANATEXCURSOR" val="157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40.38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&#10; Each level of recursion uses an additional&#10;$\poly(n)$ space.&#10;&#10;&#10;&#10;\end{itemize}&#10;&#10;&#10;\end{document}&#10;"/>
  <p:tag name="IGUANATEXSIZE" val="18"/>
  <p:tag name="IGUANATEXCURSOR" val="14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8.237"/>
  <p:tag name="LATEXADDIN" val="\documentclass{article}&#10;\usepackage{amsmath, amsfonts}&#10;\pagestyle{empty}&#10;\begin{document}&#10;&#10;\begin{itemize}&#10;&#10;\item $V$: pick $i \in\{1, 2\}$ uniformly randomly. Randomly permute the vertices $G_i$ of to get a new&#10;graph $H$. Send $H$ to $P$.&#10;&#10;&#10;\end{itemize}&#10;&#10;&#10;\end{document}"/>
  <p:tag name="IGUANATEXSIZE" val="22"/>
  <p:tag name="IGUANATEXCURSOR" val="24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3533.55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: \{0,1\}^* \rightarrow \{0,1\}^*, \mathsf{Out}_V \langle V, P\rangle (x)=1$ (completeness)&#10;&#10;$x \notin L \Rightarrow \forall P: \{0,1\}^* \rightarrow \{0,1\}^*, \mathsf{Out}_V \langle V, P\rangle(x)=0$ (soundness)&#10;&#10; &#10;&#10;&#10;\end{document}&#10;"/>
  <p:tag name="IGUANATEXSIZE" val="22"/>
  <p:tag name="IGUANATEXCURSOR" val="16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3.738"/>
  <p:tag name="LATEXADDIN" val="\documentclass{article}&#10;\usepackage{amsmath, amsfonts}&#10;\pagestyle{empty}&#10;\begin{document}&#10;&#10;\begin{itemize}&#10;&#10;\item   $P$: identify which of $G_1$ , $G_2$ was used to produce $H$. Send that information $j \in \{1, 2\}$ to $V$.&#10;&#10;&#10;&#10;&#10;\end{itemize}&#10;&#10;&#10;\end{document}"/>
  <p:tag name="IGUANATEXSIZE" val="22"/>
  <p:tag name="IGUANATEXCURSOR" val="22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35.358"/>
  <p:tag name="LATEXADDIN" val="\documentclass{article}&#10;\usepackage{amsmath, amsfonts}&#10;\pagestyle{empty}&#10;\begin{document}&#10;&#10;\begin{itemize}&#10;&#10;\item   $V$: accept iff $i=j$.&#10;&#10;&#10;\end{itemize}&#10;&#10;&#10;\end{document}"/>
  <p:tag name="IGUANATEXSIZE" val="22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119.235"/>
  <p:tag name="LATEXADDIN" val="\documentclass{article}&#10;\usepackage{amsmath, amsfonts}&#10;\pagestyle{empty}&#10;\begin{document}&#10;&#10;\begin{itemize}&#10;&#10;\item   If $\langle G_1 , G_2 \rangle \in $ GNP then $\exists P $ s.t. $\Pr[accept]=1$. Otherwise $\forall P, \Pr[accept]\leq 1/2 $ (can be&#10;decreased to $1/3$ by repetition).&#10;&#10;&#10;&#10;\end{itemize}&#10;&#10;&#10;\end{document}"/>
  <p:tag name="IGUANATEXSIZE" val="22"/>
  <p:tag name="IGUANATEXCURSOR" val="24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class DIP contains all languages with a $k(n)$ round deterministic interactive proof&#10;system where $k(n) $ is polynomial in $n$. &#10;&#10;\end{itemize}&#10;&#10;&#10;\end{document}&#10;"/>
  <p:tag name="IGUANATEXSIZE" val="22"/>
  <p:tag name="IGUANATEXCURSOR" val="15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4186.7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 (DIP): Say a language $L$ has a $k$-round deterministic interactive proof&#10;system if $\exists$ a deterministic TM $V$ that on input $x, a_1, \ldots, a_i$ runs in time $\poly(|X|)$, and&#10;can have a $k$-round interaction with any function $P$ s.t.&#10;&#10;\end{itemize}&#10;&#10;&#10;\end{document}&#10;"/>
  <p:tag name="IGUANATEXSIZE" val="22"/>
  <p:tag name="IGUANATEXCURSOR" val="171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3533.55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 x \in L \Rightarrow \exists P: \{0,1\}^* \rightarrow \{0,1\}^*, \mathsf{Out}_V \langle V, P\rangle (x)=1$ (completeness)&#10;&#10;$x \notin L \Rightarrow \forall P: \{0,1\}^* \rightarrow \{0,1\}^*, \mathsf{Out}_V \langle V, P\rangle(x)=0$ (soundness)&#10;&#10; &#10;&#10;&#10;\end{document}&#10;"/>
  <p:tag name="IGUANATEXSIZE" val="22"/>
  <p:tag name="IGUANATEXCURSOR" val="16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683</Words>
  <Application>Microsoft Office PowerPoint</Application>
  <PresentationFormat>宽屏</PresentationFormat>
  <Paragraphs>127</Paragraphs>
  <Slides>31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Interactive Proof</vt:lpstr>
      <vt:lpstr>Interactive Proof </vt:lpstr>
      <vt:lpstr>Proofs</vt:lpstr>
      <vt:lpstr>Interactive Proofs</vt:lpstr>
      <vt:lpstr>Interactive Proofs </vt:lpstr>
      <vt:lpstr>Interactive Proofs </vt:lpstr>
      <vt:lpstr>Example</vt:lpstr>
      <vt:lpstr>Example</vt:lpstr>
      <vt:lpstr>Example</vt:lpstr>
      <vt:lpstr>A closer look at the example</vt:lpstr>
      <vt:lpstr>Interactive Proofs </vt:lpstr>
      <vt:lpstr>Deterministic Interactive Proofs (DIP) </vt:lpstr>
      <vt:lpstr>Deterministic Interactive Proofs (DIP) </vt:lpstr>
      <vt:lpstr>Deterministic Interactive Proofs (DIP) </vt:lpstr>
      <vt:lpstr>Deterministic Interactive Proofs (DIP) </vt:lpstr>
      <vt:lpstr>Deterministic Interactive Proofs (DIP) </vt:lpstr>
      <vt:lpstr>Deterministic Interactive Proofs (DIP) </vt:lpstr>
      <vt:lpstr>IP: Probabilistic Verifier </vt:lpstr>
      <vt:lpstr>IP: Probabilistic Verifier </vt:lpstr>
      <vt:lpstr>IP: Probabilistic Verifier</vt:lpstr>
      <vt:lpstr>Definition of IP </vt:lpstr>
      <vt:lpstr>Basic Properties of IP </vt:lpstr>
      <vt:lpstr>Basic Properties of IP </vt:lpstr>
      <vt:lpstr>Basic Properties of IP </vt:lpstr>
      <vt:lpstr>Basic Properties of IP </vt:lpstr>
      <vt:lpstr>Basic Properties of IP </vt:lpstr>
      <vt:lpstr>IP ⊆PSPACE</vt:lpstr>
      <vt:lpstr>IP ⊆PSPACE </vt:lpstr>
      <vt:lpstr>IP ⊆PSPACE</vt:lpstr>
      <vt:lpstr>IP ⊆PSPACE</vt:lpstr>
      <vt:lpstr>Graph Non-Isomorphism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Proof</dc:title>
  <dc:creator>Kuan Cheng</dc:creator>
  <cp:lastModifiedBy>Kuan Cheng</cp:lastModifiedBy>
  <cp:revision>5</cp:revision>
  <dcterms:created xsi:type="dcterms:W3CDTF">2021-06-10T09:24:35Z</dcterms:created>
  <dcterms:modified xsi:type="dcterms:W3CDTF">2023-06-09T08:34:08Z</dcterms:modified>
</cp:coreProperties>
</file>