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1" r:id="rId6"/>
    <p:sldId id="272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08651-B6A4-4C36-B74B-B735D6F854DF}" v="504" dt="2021-05-14T05:26:09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6F608651-B6A4-4C36-B74B-B735D6F854DF}"/>
    <pc:docChg chg="undo custSel addSld modSld sldOrd">
      <pc:chgData name="Kuan Cheng" userId="85f134d9dbb33a9b" providerId="LiveId" clId="{6F608651-B6A4-4C36-B74B-B735D6F854DF}" dt="2021-05-14T05:26:09.684" v="666"/>
      <pc:docMkLst>
        <pc:docMk/>
      </pc:docMkLst>
      <pc:sldChg chg="modSp add mod">
        <pc:chgData name="Kuan Cheng" userId="85f134d9dbb33a9b" providerId="LiveId" clId="{6F608651-B6A4-4C36-B74B-B735D6F854DF}" dt="2021-05-13T02:15:40.435" v="20" actId="20577"/>
        <pc:sldMkLst>
          <pc:docMk/>
          <pc:sldMk cId="2857381380" sldId="257"/>
        </pc:sldMkLst>
        <pc:spChg chg="mod">
          <ac:chgData name="Kuan Cheng" userId="85f134d9dbb33a9b" providerId="LiveId" clId="{6F608651-B6A4-4C36-B74B-B735D6F854DF}" dt="2021-05-13T02:15:40.435" v="20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modSp new mod modAnim">
        <pc:chgData name="Kuan Cheng" userId="85f134d9dbb33a9b" providerId="LiveId" clId="{6F608651-B6A4-4C36-B74B-B735D6F854DF}" dt="2021-05-14T05:25:12.315" v="649"/>
        <pc:sldMkLst>
          <pc:docMk/>
          <pc:sldMk cId="1606418200" sldId="258"/>
        </pc:sldMkLst>
        <pc:spChg chg="mod">
          <ac:chgData name="Kuan Cheng" userId="85f134d9dbb33a9b" providerId="LiveId" clId="{6F608651-B6A4-4C36-B74B-B735D6F854DF}" dt="2021-05-13T02:16:03.376" v="22"/>
          <ac:spMkLst>
            <pc:docMk/>
            <pc:sldMk cId="1606418200" sldId="258"/>
            <ac:spMk id="2" creationId="{CD9EAAD6-08EB-4732-AB1C-BDD2290D06AD}"/>
          </ac:spMkLst>
        </pc:spChg>
        <pc:spChg chg="mod">
          <ac:chgData name="Kuan Cheng" userId="85f134d9dbb33a9b" providerId="LiveId" clId="{6F608651-B6A4-4C36-B74B-B735D6F854DF}" dt="2021-05-14T01:15:49.589" v="451" actId="20577"/>
          <ac:spMkLst>
            <pc:docMk/>
            <pc:sldMk cId="1606418200" sldId="258"/>
            <ac:spMk id="3" creationId="{B8E5F7AA-30DB-4E8A-964F-2A91D850D69F}"/>
          </ac:spMkLst>
        </pc:spChg>
      </pc:sldChg>
      <pc:sldChg chg="modSp new mod modAnim">
        <pc:chgData name="Kuan Cheng" userId="85f134d9dbb33a9b" providerId="LiveId" clId="{6F608651-B6A4-4C36-B74B-B735D6F854DF}" dt="2021-05-14T05:25:15.789" v="650"/>
        <pc:sldMkLst>
          <pc:docMk/>
          <pc:sldMk cId="3626345915" sldId="259"/>
        </pc:sldMkLst>
        <pc:spChg chg="mod">
          <ac:chgData name="Kuan Cheng" userId="85f134d9dbb33a9b" providerId="LiveId" clId="{6F608651-B6A4-4C36-B74B-B735D6F854DF}" dt="2021-05-13T02:18:07.271" v="34"/>
          <ac:spMkLst>
            <pc:docMk/>
            <pc:sldMk cId="3626345915" sldId="259"/>
            <ac:spMk id="2" creationId="{F878B989-FACB-409E-AC6D-DC20285E78D0}"/>
          </ac:spMkLst>
        </pc:spChg>
        <pc:spChg chg="mod">
          <ac:chgData name="Kuan Cheng" userId="85f134d9dbb33a9b" providerId="LiveId" clId="{6F608651-B6A4-4C36-B74B-B735D6F854DF}" dt="2021-05-13T02:21:14.353" v="45"/>
          <ac:spMkLst>
            <pc:docMk/>
            <pc:sldMk cId="3626345915" sldId="259"/>
            <ac:spMk id="3" creationId="{E93EDBB1-7FD3-432D-9671-CA8A83E89B04}"/>
          </ac:spMkLst>
        </pc:spChg>
      </pc:sldChg>
      <pc:sldChg chg="addSp delSp modSp new mod modAnim">
        <pc:chgData name="Kuan Cheng" userId="85f134d9dbb33a9b" providerId="LiveId" clId="{6F608651-B6A4-4C36-B74B-B735D6F854DF}" dt="2021-05-14T05:25:18.440" v="651"/>
        <pc:sldMkLst>
          <pc:docMk/>
          <pc:sldMk cId="21367590" sldId="260"/>
        </pc:sldMkLst>
        <pc:spChg chg="mod">
          <ac:chgData name="Kuan Cheng" userId="85f134d9dbb33a9b" providerId="LiveId" clId="{6F608651-B6A4-4C36-B74B-B735D6F854DF}" dt="2021-05-13T02:41:52.052" v="99"/>
          <ac:spMkLst>
            <pc:docMk/>
            <pc:sldMk cId="21367590" sldId="260"/>
            <ac:spMk id="2" creationId="{84611438-D424-413D-B76A-43F8BFED97A1}"/>
          </ac:spMkLst>
        </pc:spChg>
        <pc:spChg chg="mod">
          <ac:chgData name="Kuan Cheng" userId="85f134d9dbb33a9b" providerId="LiveId" clId="{6F608651-B6A4-4C36-B74B-B735D6F854DF}" dt="2021-05-14T01:44:55.034" v="627" actId="20577"/>
          <ac:spMkLst>
            <pc:docMk/>
            <pc:sldMk cId="21367590" sldId="260"/>
            <ac:spMk id="3" creationId="{CD88AFC6-D9CC-42BF-B3BA-3F82559AB862}"/>
          </ac:spMkLst>
        </pc:spChg>
        <pc:picChg chg="del mod">
          <ac:chgData name="Kuan Cheng" userId="85f134d9dbb33a9b" providerId="LiveId" clId="{6F608651-B6A4-4C36-B74B-B735D6F854DF}" dt="2021-05-13T02:38:07.701" v="82" actId="478"/>
          <ac:picMkLst>
            <pc:docMk/>
            <pc:sldMk cId="21367590" sldId="260"/>
            <ac:picMk id="5" creationId="{BEF301CF-D2A9-40B0-B409-3B749A5EC315}"/>
          </ac:picMkLst>
        </pc:picChg>
        <pc:picChg chg="del mod ord">
          <ac:chgData name="Kuan Cheng" userId="85f134d9dbb33a9b" providerId="LiveId" clId="{6F608651-B6A4-4C36-B74B-B735D6F854DF}" dt="2021-05-13T02:38:34.144" v="98" actId="478"/>
          <ac:picMkLst>
            <pc:docMk/>
            <pc:sldMk cId="21367590" sldId="260"/>
            <ac:picMk id="7" creationId="{CF8C7057-6A9C-4B27-9182-C34719DD6998}"/>
          </ac:picMkLst>
        </pc:picChg>
        <pc:picChg chg="add del mod ord">
          <ac:chgData name="Kuan Cheng" userId="85f134d9dbb33a9b" providerId="LiveId" clId="{6F608651-B6A4-4C36-B74B-B735D6F854DF}" dt="2021-05-14T01:44:52.529" v="626" actId="478"/>
          <ac:picMkLst>
            <pc:docMk/>
            <pc:sldMk cId="21367590" sldId="260"/>
            <ac:picMk id="9" creationId="{A01A94D9-0827-4B0D-B933-AFC6B91B4A78}"/>
          </ac:picMkLst>
        </pc:picChg>
      </pc:sldChg>
      <pc:sldChg chg="addSp delSp modSp new mod modAnim">
        <pc:chgData name="Kuan Cheng" userId="85f134d9dbb33a9b" providerId="LiveId" clId="{6F608651-B6A4-4C36-B74B-B735D6F854DF}" dt="2021-05-14T05:25:33.668" v="655"/>
        <pc:sldMkLst>
          <pc:docMk/>
          <pc:sldMk cId="1284201656" sldId="261"/>
        </pc:sldMkLst>
        <pc:spChg chg="mod">
          <ac:chgData name="Kuan Cheng" userId="85f134d9dbb33a9b" providerId="LiveId" clId="{6F608651-B6A4-4C36-B74B-B735D6F854DF}" dt="2021-05-13T02:45:59.655" v="137"/>
          <ac:spMkLst>
            <pc:docMk/>
            <pc:sldMk cId="1284201656" sldId="261"/>
            <ac:spMk id="2" creationId="{6F651FE5-F3C6-4769-B4C7-A541A0D6DCFF}"/>
          </ac:spMkLst>
        </pc:spChg>
        <pc:spChg chg="add del mod">
          <ac:chgData name="Kuan Cheng" userId="85f134d9dbb33a9b" providerId="LiveId" clId="{6F608651-B6A4-4C36-B74B-B735D6F854DF}" dt="2021-05-13T02:46:15.715" v="141" actId="478"/>
          <ac:spMkLst>
            <pc:docMk/>
            <pc:sldMk cId="1284201656" sldId="261"/>
            <ac:spMk id="3" creationId="{7DD57729-58BE-48D3-BAD8-372248CD5543}"/>
          </ac:spMkLst>
        </pc:spChg>
        <pc:picChg chg="add del mod">
          <ac:chgData name="Kuan Cheng" userId="85f134d9dbb33a9b" providerId="LiveId" clId="{6F608651-B6A4-4C36-B74B-B735D6F854DF}" dt="2021-05-13T02:45:42.626" v="134"/>
          <ac:picMkLst>
            <pc:docMk/>
            <pc:sldMk cId="1284201656" sldId="261"/>
            <ac:picMk id="4" creationId="{10BB54B4-7790-4241-B92A-C33985CD61F3}"/>
          </ac:picMkLst>
        </pc:picChg>
        <pc:picChg chg="mod ord">
          <ac:chgData name="Kuan Cheng" userId="85f134d9dbb33a9b" providerId="LiveId" clId="{6F608651-B6A4-4C36-B74B-B735D6F854DF}" dt="2021-05-13T02:45:41.846" v="129" actId="14100"/>
          <ac:picMkLst>
            <pc:docMk/>
            <pc:sldMk cId="1284201656" sldId="261"/>
            <ac:picMk id="6" creationId="{F31C496E-EDD8-41E1-A33B-084ECD65AE49}"/>
          </ac:picMkLst>
        </pc:picChg>
        <pc:picChg chg="del mod">
          <ac:chgData name="Kuan Cheng" userId="85f134d9dbb33a9b" providerId="LiveId" clId="{6F608651-B6A4-4C36-B74B-B735D6F854DF}" dt="2021-05-13T02:47:04.015" v="160" actId="478"/>
          <ac:picMkLst>
            <pc:docMk/>
            <pc:sldMk cId="1284201656" sldId="261"/>
            <ac:picMk id="8" creationId="{41463A9B-C48E-42FC-B4F6-03062BDE2236}"/>
          </ac:picMkLst>
        </pc:picChg>
        <pc:picChg chg="del mod ord">
          <ac:chgData name="Kuan Cheng" userId="85f134d9dbb33a9b" providerId="LiveId" clId="{6F608651-B6A4-4C36-B74B-B735D6F854DF}" dt="2021-05-13T02:47:24.091" v="172" actId="478"/>
          <ac:picMkLst>
            <pc:docMk/>
            <pc:sldMk cId="1284201656" sldId="261"/>
            <ac:picMk id="10" creationId="{72716B4C-AB1E-474B-921C-73C23F63FF21}"/>
          </ac:picMkLst>
        </pc:picChg>
        <pc:picChg chg="del mod ord">
          <ac:chgData name="Kuan Cheng" userId="85f134d9dbb33a9b" providerId="LiveId" clId="{6F608651-B6A4-4C36-B74B-B735D6F854DF}" dt="2021-05-13T02:47:35.421" v="184" actId="478"/>
          <ac:picMkLst>
            <pc:docMk/>
            <pc:sldMk cId="1284201656" sldId="261"/>
            <ac:picMk id="12" creationId="{951CE4C0-699B-45AC-972C-66248E89D8FF}"/>
          </ac:picMkLst>
        </pc:picChg>
        <pc:picChg chg="del mod ord">
          <ac:chgData name="Kuan Cheng" userId="85f134d9dbb33a9b" providerId="LiveId" clId="{6F608651-B6A4-4C36-B74B-B735D6F854DF}" dt="2021-05-13T02:47:47.959" v="196" actId="478"/>
          <ac:picMkLst>
            <pc:docMk/>
            <pc:sldMk cId="1284201656" sldId="261"/>
            <ac:picMk id="14" creationId="{3F7B0321-DF17-4775-A744-F72B27EB65E5}"/>
          </ac:picMkLst>
        </pc:picChg>
        <pc:picChg chg="mod ord">
          <ac:chgData name="Kuan Cheng" userId="85f134d9dbb33a9b" providerId="LiveId" clId="{6F608651-B6A4-4C36-B74B-B735D6F854DF}" dt="2021-05-13T02:48:18.463" v="204" actId="1076"/>
          <ac:picMkLst>
            <pc:docMk/>
            <pc:sldMk cId="1284201656" sldId="261"/>
            <ac:picMk id="16" creationId="{A2768B1F-F9D0-4181-AB2D-159F27063F1E}"/>
          </ac:picMkLst>
        </pc:picChg>
        <pc:picChg chg="mod">
          <ac:chgData name="Kuan Cheng" userId="85f134d9dbb33a9b" providerId="LiveId" clId="{6F608651-B6A4-4C36-B74B-B735D6F854DF}" dt="2021-05-13T02:48:15.801" v="203" actId="1076"/>
          <ac:picMkLst>
            <pc:docMk/>
            <pc:sldMk cId="1284201656" sldId="261"/>
            <ac:picMk id="18" creationId="{C04D5F3B-4A0D-4384-80B5-E9BC24CC201C}"/>
          </ac:picMkLst>
        </pc:picChg>
      </pc:sldChg>
      <pc:sldChg chg="modSp new mod modAnim">
        <pc:chgData name="Kuan Cheng" userId="85f134d9dbb33a9b" providerId="LiveId" clId="{6F608651-B6A4-4C36-B74B-B735D6F854DF}" dt="2021-05-14T05:25:39.179" v="657"/>
        <pc:sldMkLst>
          <pc:docMk/>
          <pc:sldMk cId="2641177816" sldId="262"/>
        </pc:sldMkLst>
        <pc:spChg chg="mod">
          <ac:chgData name="Kuan Cheng" userId="85f134d9dbb33a9b" providerId="LiveId" clId="{6F608651-B6A4-4C36-B74B-B735D6F854DF}" dt="2021-05-13T02:48:42.106" v="206"/>
          <ac:spMkLst>
            <pc:docMk/>
            <pc:sldMk cId="2641177816" sldId="262"/>
            <ac:spMk id="2" creationId="{36E3CA29-C444-4D49-AB4D-53A119DBD2DB}"/>
          </ac:spMkLst>
        </pc:spChg>
        <pc:spChg chg="mod">
          <ac:chgData name="Kuan Cheng" userId="85f134d9dbb33a9b" providerId="LiveId" clId="{6F608651-B6A4-4C36-B74B-B735D6F854DF}" dt="2021-05-13T02:49:02.106" v="217"/>
          <ac:spMkLst>
            <pc:docMk/>
            <pc:sldMk cId="2641177816" sldId="262"/>
            <ac:spMk id="3" creationId="{6C4F3323-5063-4780-B7F2-85FFDFE62387}"/>
          </ac:spMkLst>
        </pc:spChg>
      </pc:sldChg>
      <pc:sldChg chg="modSp new mod modAnim">
        <pc:chgData name="Kuan Cheng" userId="85f134d9dbb33a9b" providerId="LiveId" clId="{6F608651-B6A4-4C36-B74B-B735D6F854DF}" dt="2021-05-14T05:25:41.567" v="658"/>
        <pc:sldMkLst>
          <pc:docMk/>
          <pc:sldMk cId="3337955219" sldId="263"/>
        </pc:sldMkLst>
        <pc:spChg chg="mod">
          <ac:chgData name="Kuan Cheng" userId="85f134d9dbb33a9b" providerId="LiveId" clId="{6F608651-B6A4-4C36-B74B-B735D6F854DF}" dt="2021-05-13T02:49:14.364" v="220"/>
          <ac:spMkLst>
            <pc:docMk/>
            <pc:sldMk cId="3337955219" sldId="263"/>
            <ac:spMk id="2" creationId="{C295A8CF-A11E-478E-AB20-AFF5E12C6A81}"/>
          </ac:spMkLst>
        </pc:spChg>
        <pc:spChg chg="mod">
          <ac:chgData name="Kuan Cheng" userId="85f134d9dbb33a9b" providerId="LiveId" clId="{6F608651-B6A4-4C36-B74B-B735D6F854DF}" dt="2021-05-14T02:50:20.694" v="648" actId="20577"/>
          <ac:spMkLst>
            <pc:docMk/>
            <pc:sldMk cId="3337955219" sldId="263"/>
            <ac:spMk id="3" creationId="{EDABCD69-1048-4265-AB30-CADDE1C15BBC}"/>
          </ac:spMkLst>
        </pc:spChg>
      </pc:sldChg>
      <pc:sldChg chg="modSp new mod modAnim">
        <pc:chgData name="Kuan Cheng" userId="85f134d9dbb33a9b" providerId="LiveId" clId="{6F608651-B6A4-4C36-B74B-B735D6F854DF}" dt="2021-05-14T05:25:44.803" v="659"/>
        <pc:sldMkLst>
          <pc:docMk/>
          <pc:sldMk cId="1648456521" sldId="264"/>
        </pc:sldMkLst>
        <pc:spChg chg="mod">
          <ac:chgData name="Kuan Cheng" userId="85f134d9dbb33a9b" providerId="LiveId" clId="{6F608651-B6A4-4C36-B74B-B735D6F854DF}" dt="2021-05-13T02:50:03.610" v="237"/>
          <ac:spMkLst>
            <pc:docMk/>
            <pc:sldMk cId="1648456521" sldId="264"/>
            <ac:spMk id="2" creationId="{6E9081AE-9DC7-4FBE-9BF0-050E2D350601}"/>
          </ac:spMkLst>
        </pc:spChg>
        <pc:spChg chg="mod">
          <ac:chgData name="Kuan Cheng" userId="85f134d9dbb33a9b" providerId="LiveId" clId="{6F608651-B6A4-4C36-B74B-B735D6F854DF}" dt="2021-05-13T02:50:30.026" v="250"/>
          <ac:spMkLst>
            <pc:docMk/>
            <pc:sldMk cId="1648456521" sldId="264"/>
            <ac:spMk id="3" creationId="{97A5EA56-4F09-42C9-823F-AF93F9D2F7BF}"/>
          </ac:spMkLst>
        </pc:spChg>
      </pc:sldChg>
      <pc:sldChg chg="modSp new mod modAnim">
        <pc:chgData name="Kuan Cheng" userId="85f134d9dbb33a9b" providerId="LiveId" clId="{6F608651-B6A4-4C36-B74B-B735D6F854DF}" dt="2021-05-14T05:25:47.387" v="660"/>
        <pc:sldMkLst>
          <pc:docMk/>
          <pc:sldMk cId="2512434424" sldId="265"/>
        </pc:sldMkLst>
        <pc:spChg chg="mod">
          <ac:chgData name="Kuan Cheng" userId="85f134d9dbb33a9b" providerId="LiveId" clId="{6F608651-B6A4-4C36-B74B-B735D6F854DF}" dt="2021-05-13T02:50:39.317" v="252"/>
          <ac:spMkLst>
            <pc:docMk/>
            <pc:sldMk cId="2512434424" sldId="265"/>
            <ac:spMk id="2" creationId="{1D74DC59-034C-4AFB-B2BC-91F369D70DE9}"/>
          </ac:spMkLst>
        </pc:spChg>
        <pc:spChg chg="mod">
          <ac:chgData name="Kuan Cheng" userId="85f134d9dbb33a9b" providerId="LiveId" clId="{6F608651-B6A4-4C36-B74B-B735D6F854DF}" dt="2021-05-13T02:51:10.419" v="266" actId="20577"/>
          <ac:spMkLst>
            <pc:docMk/>
            <pc:sldMk cId="2512434424" sldId="265"/>
            <ac:spMk id="3" creationId="{2D2B4A75-532D-4D28-B2F7-74E318542906}"/>
          </ac:spMkLst>
        </pc:spChg>
      </pc:sldChg>
      <pc:sldChg chg="addSp modSp new mod modAnim">
        <pc:chgData name="Kuan Cheng" userId="85f134d9dbb33a9b" providerId="LiveId" clId="{6F608651-B6A4-4C36-B74B-B735D6F854DF}" dt="2021-05-14T05:25:55.249" v="662"/>
        <pc:sldMkLst>
          <pc:docMk/>
          <pc:sldMk cId="1500942042" sldId="266"/>
        </pc:sldMkLst>
        <pc:spChg chg="mod">
          <ac:chgData name="Kuan Cheng" userId="85f134d9dbb33a9b" providerId="LiveId" clId="{6F608651-B6A4-4C36-B74B-B735D6F854DF}" dt="2021-05-13T02:51:19.197" v="268"/>
          <ac:spMkLst>
            <pc:docMk/>
            <pc:sldMk cId="1500942042" sldId="266"/>
            <ac:spMk id="2" creationId="{B43C2E7C-B48B-412C-B9D9-5B096E9D35C6}"/>
          </ac:spMkLst>
        </pc:spChg>
        <pc:spChg chg="mod">
          <ac:chgData name="Kuan Cheng" userId="85f134d9dbb33a9b" providerId="LiveId" clId="{6F608651-B6A4-4C36-B74B-B735D6F854DF}" dt="2021-05-13T02:51:42.557" v="277"/>
          <ac:spMkLst>
            <pc:docMk/>
            <pc:sldMk cId="1500942042" sldId="266"/>
            <ac:spMk id="3" creationId="{0CB843AD-A896-4DEA-B394-60793DAF3991}"/>
          </ac:spMkLst>
        </pc:spChg>
        <pc:picChg chg="add mod ord">
          <ac:chgData name="Kuan Cheng" userId="85f134d9dbb33a9b" providerId="LiveId" clId="{6F608651-B6A4-4C36-B74B-B735D6F854DF}" dt="2021-05-13T02:54:44.385" v="282" actId="1076"/>
          <ac:picMkLst>
            <pc:docMk/>
            <pc:sldMk cId="1500942042" sldId="266"/>
            <ac:picMk id="4" creationId="{1105691B-5C59-42D4-9F5F-57B5DD6C4F92}"/>
          </ac:picMkLst>
        </pc:picChg>
      </pc:sldChg>
      <pc:sldChg chg="delSp modSp new mod modAnim">
        <pc:chgData name="Kuan Cheng" userId="85f134d9dbb33a9b" providerId="LiveId" clId="{6F608651-B6A4-4C36-B74B-B735D6F854DF}" dt="2021-05-14T05:26:00.023" v="664"/>
        <pc:sldMkLst>
          <pc:docMk/>
          <pc:sldMk cId="2776568668" sldId="267"/>
        </pc:sldMkLst>
        <pc:spChg chg="mod">
          <ac:chgData name="Kuan Cheng" userId="85f134d9dbb33a9b" providerId="LiveId" clId="{6F608651-B6A4-4C36-B74B-B735D6F854DF}" dt="2021-05-13T02:54:55.922" v="284"/>
          <ac:spMkLst>
            <pc:docMk/>
            <pc:sldMk cId="2776568668" sldId="267"/>
            <ac:spMk id="2" creationId="{F8F818C1-3CA0-41C5-88CE-56772E3FF5AC}"/>
          </ac:spMkLst>
        </pc:spChg>
        <pc:spChg chg="mod">
          <ac:chgData name="Kuan Cheng" userId="85f134d9dbb33a9b" providerId="LiveId" clId="{6F608651-B6A4-4C36-B74B-B735D6F854DF}" dt="2021-05-13T02:55:40.464" v="295" actId="21"/>
          <ac:spMkLst>
            <pc:docMk/>
            <pc:sldMk cId="2776568668" sldId="267"/>
            <ac:spMk id="3" creationId="{61CC8DA0-9F42-4F18-BA5F-CA24A6966A4A}"/>
          </ac:spMkLst>
        </pc:spChg>
        <pc:picChg chg="del mod">
          <ac:chgData name="Kuan Cheng" userId="85f134d9dbb33a9b" providerId="LiveId" clId="{6F608651-B6A4-4C36-B74B-B735D6F854DF}" dt="2021-05-13T02:56:19.103" v="312" actId="478"/>
          <ac:picMkLst>
            <pc:docMk/>
            <pc:sldMk cId="2776568668" sldId="267"/>
            <ac:picMk id="5" creationId="{6F9F2021-5BEA-437E-806F-4A90B9E30ABF}"/>
          </ac:picMkLst>
        </pc:picChg>
        <pc:picChg chg="mod ord">
          <ac:chgData name="Kuan Cheng" userId="85f134d9dbb33a9b" providerId="LiveId" clId="{6F608651-B6A4-4C36-B74B-B735D6F854DF}" dt="2021-05-13T02:56:19.102" v="311" actId="108"/>
          <ac:picMkLst>
            <pc:docMk/>
            <pc:sldMk cId="2776568668" sldId="267"/>
            <ac:picMk id="7" creationId="{21344067-FDA3-4A61-BAE2-F3129D6555B6}"/>
          </ac:picMkLst>
        </pc:picChg>
      </pc:sldChg>
      <pc:sldChg chg="addSp delSp modSp new mod modAnim">
        <pc:chgData name="Kuan Cheng" userId="85f134d9dbb33a9b" providerId="LiveId" clId="{6F608651-B6A4-4C36-B74B-B735D6F854DF}" dt="2021-05-14T05:25:36.294" v="656"/>
        <pc:sldMkLst>
          <pc:docMk/>
          <pc:sldMk cId="1494078361" sldId="268"/>
        </pc:sldMkLst>
        <pc:spChg chg="del">
          <ac:chgData name="Kuan Cheng" userId="85f134d9dbb33a9b" providerId="LiveId" clId="{6F608651-B6A4-4C36-B74B-B735D6F854DF}" dt="2021-05-13T02:57:36.593" v="314" actId="478"/>
          <ac:spMkLst>
            <pc:docMk/>
            <pc:sldMk cId="1494078361" sldId="268"/>
            <ac:spMk id="2" creationId="{D3156759-DEE5-454E-A23A-442512DFEBCF}"/>
          </ac:spMkLst>
        </pc:spChg>
        <pc:spChg chg="del">
          <ac:chgData name="Kuan Cheng" userId="85f134d9dbb33a9b" providerId="LiveId" clId="{6F608651-B6A4-4C36-B74B-B735D6F854DF}" dt="2021-05-13T02:57:36.593" v="314" actId="478"/>
          <ac:spMkLst>
            <pc:docMk/>
            <pc:sldMk cId="1494078361" sldId="268"/>
            <ac:spMk id="3" creationId="{34407D81-054E-476B-86BF-22AD15F8C322}"/>
          </ac:spMkLst>
        </pc:spChg>
        <pc:picChg chg="add del mod">
          <ac:chgData name="Kuan Cheng" userId="85f134d9dbb33a9b" providerId="LiveId" clId="{6F608651-B6A4-4C36-B74B-B735D6F854DF}" dt="2021-05-13T02:57:44.786" v="327" actId="478"/>
          <ac:picMkLst>
            <pc:docMk/>
            <pc:sldMk cId="1494078361" sldId="268"/>
            <ac:picMk id="4" creationId="{A54C5C2E-70ED-4237-B144-D5C5AF4FC4F8}"/>
          </ac:picMkLst>
        </pc:picChg>
        <pc:picChg chg="mod ord">
          <ac:chgData name="Kuan Cheng" userId="85f134d9dbb33a9b" providerId="LiveId" clId="{6F608651-B6A4-4C36-B74B-B735D6F854DF}" dt="2021-05-13T02:57:47.690" v="328" actId="1076"/>
          <ac:picMkLst>
            <pc:docMk/>
            <pc:sldMk cId="1494078361" sldId="268"/>
            <ac:picMk id="6" creationId="{8C667886-1C2E-4733-B122-62665915FE0C}"/>
          </ac:picMkLst>
        </pc:picChg>
      </pc:sldChg>
      <pc:sldChg chg="delSp modSp new mod modAnim">
        <pc:chgData name="Kuan Cheng" userId="85f134d9dbb33a9b" providerId="LiveId" clId="{6F608651-B6A4-4C36-B74B-B735D6F854DF}" dt="2021-05-14T05:26:03.418" v="665"/>
        <pc:sldMkLst>
          <pc:docMk/>
          <pc:sldMk cId="3755446367" sldId="269"/>
        </pc:sldMkLst>
        <pc:spChg chg="mod">
          <ac:chgData name="Kuan Cheng" userId="85f134d9dbb33a9b" providerId="LiveId" clId="{6F608651-B6A4-4C36-B74B-B735D6F854DF}" dt="2021-05-13T06:19:15.831" v="415" actId="20577"/>
          <ac:spMkLst>
            <pc:docMk/>
            <pc:sldMk cId="3755446367" sldId="269"/>
            <ac:spMk id="2" creationId="{344B5152-0AD6-4B6F-9B62-33B140B51B94}"/>
          </ac:spMkLst>
        </pc:spChg>
        <pc:spChg chg="del mod">
          <ac:chgData name="Kuan Cheng" userId="85f134d9dbb33a9b" providerId="LiveId" clId="{6F608651-B6A4-4C36-B74B-B735D6F854DF}" dt="2021-05-13T06:20:49.162" v="426" actId="478"/>
          <ac:spMkLst>
            <pc:docMk/>
            <pc:sldMk cId="3755446367" sldId="269"/>
            <ac:spMk id="3" creationId="{6ECB3697-14FD-4CDA-A5DC-A098F025A7B4}"/>
          </ac:spMkLst>
        </pc:spChg>
        <pc:picChg chg="mod">
          <ac:chgData name="Kuan Cheng" userId="85f134d9dbb33a9b" providerId="LiveId" clId="{6F608651-B6A4-4C36-B74B-B735D6F854DF}" dt="2021-05-13T06:20:50.581" v="427" actId="1076"/>
          <ac:picMkLst>
            <pc:docMk/>
            <pc:sldMk cId="3755446367" sldId="269"/>
            <ac:picMk id="5" creationId="{578F1F1F-FB25-4808-B9A2-CFB563131E9B}"/>
          </ac:picMkLst>
        </pc:picChg>
      </pc:sldChg>
      <pc:sldChg chg="delSp modSp new mod modAnim">
        <pc:chgData name="Kuan Cheng" userId="85f134d9dbb33a9b" providerId="LiveId" clId="{6F608651-B6A4-4C36-B74B-B735D6F854DF}" dt="2021-05-14T05:26:09.684" v="666"/>
        <pc:sldMkLst>
          <pc:docMk/>
          <pc:sldMk cId="2248769668" sldId="270"/>
        </pc:sldMkLst>
        <pc:spChg chg="del">
          <ac:chgData name="Kuan Cheng" userId="85f134d9dbb33a9b" providerId="LiveId" clId="{6F608651-B6A4-4C36-B74B-B735D6F854DF}" dt="2021-05-13T06:20:57.215" v="429" actId="478"/>
          <ac:spMkLst>
            <pc:docMk/>
            <pc:sldMk cId="2248769668" sldId="270"/>
            <ac:spMk id="2" creationId="{C8ECCD23-DE5E-4E58-8EAA-A859CD30CFE1}"/>
          </ac:spMkLst>
        </pc:spChg>
        <pc:spChg chg="del">
          <ac:chgData name="Kuan Cheng" userId="85f134d9dbb33a9b" providerId="LiveId" clId="{6F608651-B6A4-4C36-B74B-B735D6F854DF}" dt="2021-05-13T06:20:57.215" v="429" actId="478"/>
          <ac:spMkLst>
            <pc:docMk/>
            <pc:sldMk cId="2248769668" sldId="270"/>
            <ac:spMk id="3" creationId="{D47C2518-FD41-4206-BBE0-8E0DD7F2DE18}"/>
          </ac:spMkLst>
        </pc:spChg>
        <pc:picChg chg="del mod">
          <ac:chgData name="Kuan Cheng" userId="85f134d9dbb33a9b" providerId="LiveId" clId="{6F608651-B6A4-4C36-B74B-B735D6F854DF}" dt="2021-05-13T06:22:40.436" v="448" actId="478"/>
          <ac:picMkLst>
            <pc:docMk/>
            <pc:sldMk cId="2248769668" sldId="270"/>
            <ac:picMk id="5" creationId="{75D04A31-B179-40AB-B9A8-997F40666348}"/>
          </ac:picMkLst>
        </pc:picChg>
        <pc:picChg chg="mod ord">
          <ac:chgData name="Kuan Cheng" userId="85f134d9dbb33a9b" providerId="LiveId" clId="{6F608651-B6A4-4C36-B74B-B735D6F854DF}" dt="2021-05-13T06:22:40.435" v="447" actId="108"/>
          <ac:picMkLst>
            <pc:docMk/>
            <pc:sldMk cId="2248769668" sldId="270"/>
            <ac:picMk id="7" creationId="{06739B2F-C5E0-4C6B-ADFB-BF45B7B7F9F6}"/>
          </ac:picMkLst>
        </pc:picChg>
      </pc:sldChg>
      <pc:sldChg chg="delSp new mod ord">
        <pc:chgData name="Kuan Cheng" userId="85f134d9dbb33a9b" providerId="LiveId" clId="{6F608651-B6A4-4C36-B74B-B735D6F854DF}" dt="2021-05-14T01:45:01.682" v="628" actId="478"/>
        <pc:sldMkLst>
          <pc:docMk/>
          <pc:sldMk cId="4101121746" sldId="271"/>
        </pc:sldMkLst>
        <pc:spChg chg="del">
          <ac:chgData name="Kuan Cheng" userId="85f134d9dbb33a9b" providerId="LiveId" clId="{6F608651-B6A4-4C36-B74B-B735D6F854DF}" dt="2021-05-14T01:45:01.682" v="628" actId="478"/>
          <ac:spMkLst>
            <pc:docMk/>
            <pc:sldMk cId="4101121746" sldId="271"/>
            <ac:spMk id="2" creationId="{FAF8CB67-11DD-44DC-B5EF-E842B9749897}"/>
          </ac:spMkLst>
        </pc:spChg>
        <pc:spChg chg="del">
          <ac:chgData name="Kuan Cheng" userId="85f134d9dbb33a9b" providerId="LiveId" clId="{6F608651-B6A4-4C36-B74B-B735D6F854DF}" dt="2021-05-14T01:45:01.682" v="628" actId="478"/>
          <ac:spMkLst>
            <pc:docMk/>
            <pc:sldMk cId="4101121746" sldId="271"/>
            <ac:spMk id="3" creationId="{56C74ABE-939F-4519-A007-F5D6F78CEE65}"/>
          </ac:spMkLst>
        </pc:spChg>
      </pc:sldChg>
      <pc:sldChg chg="add modAnim">
        <pc:chgData name="Kuan Cheng" userId="85f134d9dbb33a9b" providerId="LiveId" clId="{6F608651-B6A4-4C36-B74B-B735D6F854DF}" dt="2021-05-14T05:25:27.291" v="653"/>
        <pc:sldMkLst>
          <pc:docMk/>
          <pc:sldMk cId="408619910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BB21-637D-40BA-8BC1-B4AD8122297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9810-F72E-4598-BF3A-DBD0EB6DB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9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9810-F72E-4598-BF3A-DBD0EB6DB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2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7681E-912F-438B-AEAA-89782163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B6B75-4162-41CE-9C7D-43B39DBD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23AB3-DAB3-4C42-9816-F9EAADB2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426B6-EDFD-4E07-8787-55255515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02E16-9DC2-4984-960D-E0C3AC8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5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A5A0A-0210-4F12-9873-FAF5C2DC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1778F-2C29-4EA2-A1CA-8979BC6B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EB42D-54BA-4CAE-A7E2-BAB88635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3F3AF-6B60-4352-890F-CDFBFDFE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52942-9D3E-4C3F-88C8-AF82B387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4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67F6C-7FBB-47D9-BF19-A7A38008B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8B057-22FA-4A76-BEA8-6D0320A0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EF636-C155-456D-A793-C4A31231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DCC4F-172C-4FA8-B8B8-3260BC23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E6AF1-3A40-4678-851D-2D624127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D36DA-D7FE-4F8E-8418-7A66DB11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163E7-8E82-4C69-8C27-F009E978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9964D-5A8F-49E6-9BDB-791BFC3D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7817A-27FC-4CCE-843C-697A0EF3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E0C7A-7BDE-43B6-AEF4-688D796D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5D61-4712-453C-A203-89F63311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67952-CA6D-42D4-8648-143CC916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834FB-CE41-4BE5-A4CE-89872B38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BE9AA-24E7-4701-B5A0-F0470B70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F641-B7F9-4BFB-9B62-DC90605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0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1BF1-3842-426E-A019-96D3D2DB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02B1-78D1-402B-9347-D6BFAF3C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45923-9CCB-4F6D-82FC-7E87966C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C16F5-065E-4DCE-A5E7-D01030F9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A3DDE-0592-4CBF-8466-A0280B5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0DF62-9D0D-4B26-9A60-94474DC9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2E8D-0725-4096-94D4-43E497AD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ED4D2-C029-44C4-AE39-ABEDF56C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61689-0731-47ED-B23E-7DC03C0F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32838-76B5-4275-A676-3E403134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F66BFD-0FD7-4A89-937E-960D87F3A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D616-D24E-4D46-AF54-76BA87F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86D02-F17F-49BC-BB46-06AFF35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C3106-51DB-4A85-AF66-721DB835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304CE-5EB1-4F9B-805D-77EE7F24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2BFBF-F6C8-46DF-ACC2-9D344DF2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59A70-644B-4133-9C5C-6DC14CBA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E2002-C4BD-4B61-AD61-2B986A6C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DBD05B-37D9-4B0F-A54F-A64548AD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68F6D9-1F1B-4534-91C2-B6A1DCC4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BC8CA-F80B-47C9-A6F4-C3B5C9C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4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4E9C-93A7-447F-98AB-4BD2E5D3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B79DE-3AEE-405A-A6F9-ED04A774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31A04-0FBE-46FE-8995-CB5F8EF3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4F169-E58E-4D4F-955E-1FD649B9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2D4E-0195-4465-AEF1-35AC1DAA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C45AD-A36C-4DD9-8D90-4BE5823C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9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ED35-EC57-4848-9AB3-4B45DAA0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42479-1700-42D5-B04E-3D4FA103E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2CCA9-BF45-4DA6-BE90-753FA5E0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E3C02-29FF-469A-8108-131EB542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75AAA-8C31-4C14-A6A5-9A22B7F4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927FE-D09C-4F62-A24E-63340B3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4DDFA-6C45-44C3-9233-BC7D302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E0F0F-0517-46A7-9315-3185A719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6D7B0-2CDA-4110-A7DC-2DA6EDF74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ED41-C906-4955-80E5-72C86CC900C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CC66E-526B-4A1D-918B-AC55A6E21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373C5-AE29-4110-9317-31663B56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8C70-B506-4831-A023-29E9749A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More about Time Complexity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A8CF-A11E-478E-AB20-AFF5E12C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NP-Completeness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CD69-1048-4265-AB30-CADDE1C1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NP-completeness is a worst-case analysis.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E.g., SAT, no efficient algorithm can decide if an arbitrarily given CNF ψ is satisfiable. </a:t>
            </a:r>
          </a:p>
          <a:p>
            <a:endParaRPr lang="en-US" altLang="zh-CN" dirty="0"/>
          </a:p>
          <a:p>
            <a:r>
              <a:rPr lang="en-US" altLang="zh-CN" dirty="0"/>
              <a:t>There may be an efficient algorithm that does this for most ψ. </a:t>
            </a:r>
          </a:p>
          <a:p>
            <a:endParaRPr lang="en-US" altLang="zh-CN" dirty="0"/>
          </a:p>
          <a:p>
            <a:r>
              <a:rPr lang="en-US" altLang="zh-CN" dirty="0"/>
              <a:t>Average-case analysis: define some probability distribution on the input.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81AE-9DC7-4FBE-9BF0-050E2D3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NP-Completeness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5EA56-4F09-42C9-823F-AF93F9D2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study the problem in the worst-case</a:t>
            </a:r>
          </a:p>
          <a:p>
            <a:endParaRPr lang="en-US" altLang="zh-CN" dirty="0"/>
          </a:p>
          <a:p>
            <a:r>
              <a:rPr lang="en-US" altLang="zh-CN" dirty="0"/>
              <a:t>However, instead of solving the problem exactly, look for an approximation. </a:t>
            </a:r>
          </a:p>
          <a:p>
            <a:endParaRPr lang="en-US" altLang="zh-CN" dirty="0"/>
          </a:p>
          <a:p>
            <a:r>
              <a:rPr lang="en-US" altLang="zh-CN" dirty="0"/>
              <a:t>E.g., find an independent set with size ≥ 1/2 max independent set. </a:t>
            </a:r>
          </a:p>
          <a:p>
            <a:endParaRPr lang="en-US" altLang="zh-CN" dirty="0"/>
          </a:p>
          <a:p>
            <a:r>
              <a:rPr lang="en-US" altLang="zh-CN" dirty="0"/>
              <a:t>E.g., find a vertex cover with size ≤ 2 min vertex cover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4DC59-034C-4AFB-B2BC-91F369D7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NP-Completeness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B4A75-532D-4D28-B2F7-74E31854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world of approximation, different NP-complete problems behave quite differently.</a:t>
            </a:r>
          </a:p>
          <a:p>
            <a:endParaRPr lang="en-US" altLang="zh-CN" dirty="0"/>
          </a:p>
          <a:p>
            <a:r>
              <a:rPr lang="en-US" altLang="zh-CN" dirty="0"/>
              <a:t> E.g., find a vertex cover with size ≤ 2 min vertex cover. </a:t>
            </a:r>
          </a:p>
          <a:p>
            <a:endParaRPr lang="en-US" altLang="zh-CN" dirty="0"/>
          </a:p>
          <a:p>
            <a:r>
              <a:rPr lang="en-US" altLang="zh-CN" dirty="0"/>
              <a:t> Easy to achieve by (e.g.) finding a maximum matching in G (∈P).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4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05691B-5C59-42D4-9F5F-57B5DD6C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53" y="2775949"/>
            <a:ext cx="2762684" cy="37169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3C2E7C-B48B-412C-B9D9-5B096E9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Approximating Vertex Cover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843AD-A896-4DEA-B394-60793DAF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maximum matching in G implies a vertex cover with size ≤ 2 min vertex cover.</a:t>
            </a:r>
          </a:p>
          <a:p>
            <a:endParaRPr lang="en-US" altLang="zh-CN" dirty="0"/>
          </a:p>
          <a:p>
            <a:r>
              <a:rPr lang="en-US" altLang="zh-CN" dirty="0"/>
              <a:t>What is the vertex cover? </a:t>
            </a:r>
          </a:p>
          <a:p>
            <a:endParaRPr lang="en-US" altLang="zh-CN" dirty="0"/>
          </a:p>
          <a:p>
            <a:r>
              <a:rPr lang="en-US" altLang="zh-CN" dirty="0"/>
              <a:t>Take all vertices in the matching.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4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18C1-3CA0-41C5-88CE-56772E3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Approximating Independent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C8DA0-9F42-4F18-BA5F-CA24A696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Approximating Independent Set is a different story. </a:t>
            </a:r>
          </a:p>
          <a:p>
            <a:endParaRPr lang="en-US" altLang="zh-CN" dirty="0"/>
          </a:p>
          <a:p>
            <a:r>
              <a:rPr lang="en-US" altLang="zh-CN" dirty="0"/>
              <a:t>Naive 1/n approximation: take any vertex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344067-FDA3-4A61-BAE2-F3129D6555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1" y="4442691"/>
            <a:ext cx="10457600" cy="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B5152-0AD6-4B6F-9B62-33B140B5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Non-deterministic Time hierarchy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F1F1F-FB25-4808-B9A2-CFB563131E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4" y="2115127"/>
            <a:ext cx="8724114" cy="9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739B2F-C5E0-4C6B-ADFB-BF45B7B7F9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2" y="1034472"/>
            <a:ext cx="4267886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EAAD6-08EB-4732-AB1C-BDD2290D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vs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5F7AA-30DB-4E8A-964F-2A91D850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far, we are only concerned with decision problems.</a:t>
            </a:r>
          </a:p>
          <a:p>
            <a:endParaRPr lang="en-US" altLang="zh-CN" dirty="0"/>
          </a:p>
          <a:p>
            <a:r>
              <a:rPr lang="en-US" altLang="zh-CN" dirty="0"/>
              <a:t>E.g., SAT=given a CNF formula ψ, decide if ψ is satisfiable. </a:t>
            </a:r>
          </a:p>
          <a:p>
            <a:endParaRPr lang="en-US" altLang="zh-CN" dirty="0"/>
          </a:p>
          <a:p>
            <a:r>
              <a:rPr lang="en-US" altLang="zh-CN" dirty="0"/>
              <a:t>More generally, can consider search problems. </a:t>
            </a:r>
          </a:p>
          <a:p>
            <a:endParaRPr lang="en-US" altLang="zh-CN" dirty="0"/>
          </a:p>
          <a:p>
            <a:r>
              <a:rPr lang="en-US" altLang="zh-CN" dirty="0"/>
              <a:t>E.g., given a CNF formula ψ, find a satisfying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4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8B989-FACB-409E-AC6D-DC20285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vs Search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DBB1-7FD3-432D-9671-CA8A83E8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is harder than decision</a:t>
            </a:r>
          </a:p>
          <a:p>
            <a:endParaRPr lang="en-US" altLang="zh-CN" dirty="0"/>
          </a:p>
          <a:p>
            <a:r>
              <a:rPr lang="en-US" altLang="zh-CN" dirty="0"/>
              <a:t>But it is not much harder</a:t>
            </a:r>
          </a:p>
          <a:p>
            <a:endParaRPr lang="en-US" altLang="zh-CN" dirty="0"/>
          </a:p>
          <a:p>
            <a:r>
              <a:rPr lang="en-US" altLang="zh-CN" dirty="0"/>
              <a:t>We can “reduce” search to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3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1438-D424-413D-B76A-43F8BFED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vs Search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8AFC6-D9CC-42BF-B3BA-3F82559A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000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Theorem: </a:t>
            </a:r>
          </a:p>
          <a:p>
            <a:pPr marL="457200" lvl="1" indent="0">
              <a:buNone/>
            </a:pPr>
            <a:r>
              <a:rPr lang="en-US" altLang="zh-CN" dirty="0"/>
              <a:t>If ∃ an algorithm A that decides SAT in polynomial time, then ∃ an algorithm B which, on input ψ ∈ SAT, outputs a satisfying assignment in polynomial time, where n is the #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1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1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1438-D424-413D-B76A-43F8BFED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vs Search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8AFC6-D9CC-42BF-B3BA-3F82559A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000"/>
            <a:ext cx="10515600" cy="4351338"/>
          </a:xfrm>
        </p:spPr>
        <p:txBody>
          <a:bodyPr/>
          <a:lstStyle/>
          <a:p>
            <a:r>
              <a:rPr lang="en-US" altLang="zh-CN" dirty="0"/>
              <a:t>Theorem: </a:t>
            </a:r>
          </a:p>
          <a:p>
            <a:pPr marL="457200" lvl="1" indent="0">
              <a:buNone/>
            </a:pPr>
            <a:r>
              <a:rPr lang="en-US" altLang="zh-CN" dirty="0"/>
              <a:t>If ∃ an algorithm A that decides SAT in polynomial time, then ∃ an algorithm B which, on input ψ ∈ SAT, outputs a satisfying assignment in polynomial time, where n is the # of variables.</a:t>
            </a:r>
          </a:p>
          <a:p>
            <a:r>
              <a:rPr lang="en-US" altLang="zh-CN" sz="2400" dirty="0"/>
              <a:t>Also works for other NP languages. Do the same thing on certificate.  </a:t>
            </a:r>
          </a:p>
          <a:p>
            <a:r>
              <a:rPr lang="en-US" altLang="zh-CN" sz="2400" dirty="0"/>
              <a:t>An alternate way, we can first reduce to SAT, and in most cases the reduction also maps certificates to certificates (Levin reduction). 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1A94D9-0827-4B0D-B933-AFC6B91B4A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11" y="4400894"/>
            <a:ext cx="6977830" cy="20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1FE5-F3C6-4769-B4C7-A541A0D6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NP-Intermediate Languages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768B1F-F9D0-4181-AB2D-159F27063F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2116207"/>
            <a:ext cx="10002286" cy="6582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04D5F3B-4A0D-4384-80B5-E9BC24CC20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4516582"/>
            <a:ext cx="9985829" cy="6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C667886-1C2E-4733-B122-62665915FE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13" y="1201807"/>
            <a:ext cx="10455773" cy="6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3CA29-C444-4D49-AB4D-53A119DB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 with NP-Completeness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F3323-5063-4780-B7F2-85FFDFE6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practical problems turn out to be NP-complete.</a:t>
            </a:r>
          </a:p>
          <a:p>
            <a:endParaRPr lang="en-US" altLang="zh-CN" dirty="0"/>
          </a:p>
          <a:p>
            <a:r>
              <a:rPr lang="en-US" altLang="zh-CN" dirty="0"/>
              <a:t>Cannot hope to solve them efficiently unless P=NP. </a:t>
            </a:r>
          </a:p>
          <a:p>
            <a:endParaRPr lang="en-US" altLang="zh-CN" dirty="0"/>
          </a:p>
          <a:p>
            <a:r>
              <a:rPr lang="en-US" altLang="zh-CN" dirty="0"/>
              <a:t>There are ways to deal with NP-completeness.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1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6.595"/>
  <p:tag name="ORIGINALWIDTH" val="4292.4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Definition: Levin Reduction&#10;&#10;A search problem $A$ is Levin reducible to a search problem $B$ if there is polynomial time function $f$ that Karp reduces $L(A)$ to $L(B)$ (Decision versions) and there are polynomial-time computable functions $g$ and $h$ such that&#10;&#10;$$\langle x,y \rangle \in A \Rightarrow \langle f(x),g(x,y)\rangle \in B,$$&#10;&#10;$$\langle f(x),z\rangle \in B \Rightarrow \langle x,h(x,z)\rangle \in A$$&#10;&#10;\end{document}&#10;"/>
  <p:tag name="IGUANATEXSIZE" val="16"/>
  <p:tag name="IGUANATEXCURSOR" val="16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adner’s Theorem (1975): Suppose P $\neq $ NP , then $\exists$ a language $L \in$ NP$\backslash$P that&#10;is not NP-complete. &#10;&#10;\end{itemize}&#10;&#10;&#10;\end{document}&#10;"/>
  <p:tag name="IGUANATEXSIZE" val="24"/>
  <p:tag name="IGUANATEXCURSOR" val="15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5.2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ome potential examples: factoring (efficiently solvable by quantum&#10;computers), graph isomorphism (quasi-polynomial time classical algorithm).&#10;&#10;\end{itemize}&#10;&#10;&#10;\end{document}&#10;"/>
  <p:tag name="IGUANATEXSIZE" val="24"/>
  <p:tag name="IGUANATEXCURSOR" val="15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287.9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Ladner’s Theorem (1975): Suppose P $\neq $ NP , then $\exists$ a language $L \in$ NP$\backslash$P that&#10;is not NP-complete. &#10;&#10; &#10;&#10;&#10;\end{document}&#10;"/>
  <p:tag name="IGUANATEXSIZE" val="24"/>
  <p:tag name="IGUANATEXCURSOR" val="155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288.7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Thm: it is NP-hard to obtain a $1/n^{1-\alpha}$ approximation of Independent Set for any constant $\alpha &gt;0$&#10;&#10;&#10;\end{document}&#10;"/>
  <p:tag name="IGUANATEXSIZE" val="24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7.4503"/>
  <p:tag name="ORIGINALWIDTH" val="3577.80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 If $f, g$ are time constructible functions satisfying $f(n+1) o(g(n))$, then&#10;$$ \mbox{NTIME}(f(n)) \subsetneq \mbox{ NTIME}(g(n)).$$&#10;&#10;&#10;\end{document}&#10;"/>
  <p:tag name="IGUANATEXSIZE" val="24"/>
  <p:tag name="IGUANATEXCURSOR" val="155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50.2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Show NTIME$(n) \subsetneq $ NTIME$(g(n))$ &#10;&#10;&#10;\end{document}&#10;"/>
  <p:tag name="IGUANATEXSIZE" val="24"/>
  <p:tag name="IGUANATEXCURSOR" val="14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467</Words>
  <Application>Microsoft Office PowerPoint</Application>
  <PresentationFormat>宽屏</PresentationFormat>
  <Paragraphs>67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More about Time Complexity</vt:lpstr>
      <vt:lpstr>Decision vs Search</vt:lpstr>
      <vt:lpstr>Decision vs Search </vt:lpstr>
      <vt:lpstr>Decision vs Search </vt:lpstr>
      <vt:lpstr>PowerPoint 演示文稿</vt:lpstr>
      <vt:lpstr>Decision vs Search </vt:lpstr>
      <vt:lpstr>NP-Intermediate Languages</vt:lpstr>
      <vt:lpstr>PowerPoint 演示文稿</vt:lpstr>
      <vt:lpstr>Deal with NP-Completeness</vt:lpstr>
      <vt:lpstr>Deal with NP-Completeness</vt:lpstr>
      <vt:lpstr>Deal with NP-Completeness</vt:lpstr>
      <vt:lpstr>Deal with NP-Completeness</vt:lpstr>
      <vt:lpstr>Approximating Vertex Cover</vt:lpstr>
      <vt:lpstr>Approximating Independent Set</vt:lpstr>
      <vt:lpstr>Non-deterministic Time hierarchy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Time Complexity</dc:title>
  <dc:creator>Kuan Cheng</dc:creator>
  <cp:lastModifiedBy>Kuan Cheng</cp:lastModifiedBy>
  <cp:revision>1</cp:revision>
  <dcterms:created xsi:type="dcterms:W3CDTF">2021-05-13T02:13:55Z</dcterms:created>
  <dcterms:modified xsi:type="dcterms:W3CDTF">2021-05-14T05:26:15Z</dcterms:modified>
</cp:coreProperties>
</file>