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8" r:id="rId10"/>
    <p:sldId id="267" r:id="rId11"/>
    <p:sldId id="269" r:id="rId12"/>
    <p:sldId id="260" r:id="rId13"/>
    <p:sldId id="270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62713C97-0CB5-442B-A6E4-7A5E39E9882D}"/>
    <pc:docChg chg="undo redo custSel addSld delSld modSld sldOrd">
      <pc:chgData name="Kuan Cheng" userId="85f134d9dbb33a9b" providerId="LiveId" clId="{62713C97-0CB5-442B-A6E4-7A5E39E9882D}" dt="2021-06-10T07:46:48.854" v="1773" actId="1076"/>
      <pc:docMkLst>
        <pc:docMk/>
      </pc:docMkLst>
      <pc:sldChg chg="modSp add mod">
        <pc:chgData name="Kuan Cheng" userId="85f134d9dbb33a9b" providerId="LiveId" clId="{62713C97-0CB5-442B-A6E4-7A5E39E9882D}" dt="2021-06-03T03:53:24.865" v="24" actId="20577"/>
        <pc:sldMkLst>
          <pc:docMk/>
          <pc:sldMk cId="2857381380" sldId="257"/>
        </pc:sldMkLst>
        <pc:spChg chg="mod">
          <ac:chgData name="Kuan Cheng" userId="85f134d9dbb33a9b" providerId="LiveId" clId="{62713C97-0CB5-442B-A6E4-7A5E39E9882D}" dt="2021-06-03T03:53:24.865" v="24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delSp modSp new mod modAnim">
        <pc:chgData name="Kuan Cheng" userId="85f134d9dbb33a9b" providerId="LiveId" clId="{62713C97-0CB5-442B-A6E4-7A5E39E9882D}" dt="2021-06-04T06:16:31.315" v="1484"/>
        <pc:sldMkLst>
          <pc:docMk/>
          <pc:sldMk cId="2785972429" sldId="258"/>
        </pc:sldMkLst>
        <pc:spChg chg="mod">
          <ac:chgData name="Kuan Cheng" userId="85f134d9dbb33a9b" providerId="LiveId" clId="{62713C97-0CB5-442B-A6E4-7A5E39E9882D}" dt="2021-06-03T05:23:48.946" v="249" actId="20577"/>
          <ac:spMkLst>
            <pc:docMk/>
            <pc:sldMk cId="2785972429" sldId="258"/>
            <ac:spMk id="2" creationId="{B7DFD91C-C87D-487F-8DCF-FC298579EA3C}"/>
          </ac:spMkLst>
        </pc:spChg>
        <pc:spChg chg="del mod">
          <ac:chgData name="Kuan Cheng" userId="85f134d9dbb33a9b" providerId="LiveId" clId="{62713C97-0CB5-442B-A6E4-7A5E39E9882D}" dt="2021-06-03T03:55:22.554" v="110" actId="478"/>
          <ac:spMkLst>
            <pc:docMk/>
            <pc:sldMk cId="2785972429" sldId="258"/>
            <ac:spMk id="3" creationId="{D4BC2AF3-EA46-4565-BFC6-5445F16AF99A}"/>
          </ac:spMkLst>
        </pc:spChg>
        <pc:picChg chg="del mod">
          <ac:chgData name="Kuan Cheng" userId="85f134d9dbb33a9b" providerId="LiveId" clId="{62713C97-0CB5-442B-A6E4-7A5E39E9882D}" dt="2021-06-03T03:56:45.395" v="131" actId="478"/>
          <ac:picMkLst>
            <pc:docMk/>
            <pc:sldMk cId="2785972429" sldId="258"/>
            <ac:picMk id="5" creationId="{EE782BD1-BDEB-464E-85FA-5A0BF1019C4A}"/>
          </ac:picMkLst>
        </pc:picChg>
        <pc:picChg chg="mod ord">
          <ac:chgData name="Kuan Cheng" userId="85f134d9dbb33a9b" providerId="LiveId" clId="{62713C97-0CB5-442B-A6E4-7A5E39E9882D}" dt="2021-06-03T03:57:13.959" v="143" actId="1076"/>
          <ac:picMkLst>
            <pc:docMk/>
            <pc:sldMk cId="2785972429" sldId="258"/>
            <ac:picMk id="7" creationId="{32E55C0E-C851-41E4-B1A9-DB3AC8A0822A}"/>
          </ac:picMkLst>
        </pc:picChg>
        <pc:picChg chg="del mod">
          <ac:chgData name="Kuan Cheng" userId="85f134d9dbb33a9b" providerId="LiveId" clId="{62713C97-0CB5-442B-A6E4-7A5E39E9882D}" dt="2021-06-03T03:57:22.567" v="155" actId="478"/>
          <ac:picMkLst>
            <pc:docMk/>
            <pc:sldMk cId="2785972429" sldId="258"/>
            <ac:picMk id="9" creationId="{2AA7D15D-4283-4110-9873-1CF925CD531B}"/>
          </ac:picMkLst>
        </pc:picChg>
        <pc:picChg chg="mod ord">
          <ac:chgData name="Kuan Cheng" userId="85f134d9dbb33a9b" providerId="LiveId" clId="{62713C97-0CB5-442B-A6E4-7A5E39E9882D}" dt="2021-06-03T03:57:22.567" v="157" actId="962"/>
          <ac:picMkLst>
            <pc:docMk/>
            <pc:sldMk cId="2785972429" sldId="258"/>
            <ac:picMk id="11" creationId="{772B5F19-8341-4E93-A8EF-09E549135FEA}"/>
          </ac:picMkLst>
        </pc:picChg>
        <pc:picChg chg="del mod">
          <ac:chgData name="Kuan Cheng" userId="85f134d9dbb33a9b" providerId="LiveId" clId="{62713C97-0CB5-442B-A6E4-7A5E39E9882D}" dt="2021-06-03T05:18:32.883" v="178" actId="478"/>
          <ac:picMkLst>
            <pc:docMk/>
            <pc:sldMk cId="2785972429" sldId="258"/>
            <ac:picMk id="13" creationId="{97A3F47C-EB99-4A90-80E0-E9D177FBFCF5}"/>
          </ac:picMkLst>
        </pc:picChg>
        <pc:picChg chg="mod ord">
          <ac:chgData name="Kuan Cheng" userId="85f134d9dbb33a9b" providerId="LiveId" clId="{62713C97-0CB5-442B-A6E4-7A5E39E9882D}" dt="2021-06-03T05:18:32.883" v="180" actId="962"/>
          <ac:picMkLst>
            <pc:docMk/>
            <pc:sldMk cId="2785972429" sldId="258"/>
            <ac:picMk id="15" creationId="{56017C25-9C9A-48B1-A4CE-7B09187633FE}"/>
          </ac:picMkLst>
        </pc:picChg>
        <pc:picChg chg="del mod">
          <ac:chgData name="Kuan Cheng" userId="85f134d9dbb33a9b" providerId="LiveId" clId="{62713C97-0CB5-442B-A6E4-7A5E39E9882D}" dt="2021-06-03T05:18:56.955" v="201" actId="478"/>
          <ac:picMkLst>
            <pc:docMk/>
            <pc:sldMk cId="2785972429" sldId="258"/>
            <ac:picMk id="17" creationId="{F5CE0A0A-80B9-46A7-9D94-44595E0ECBEE}"/>
          </ac:picMkLst>
        </pc:picChg>
        <pc:picChg chg="mod ord">
          <ac:chgData name="Kuan Cheng" userId="85f134d9dbb33a9b" providerId="LiveId" clId="{62713C97-0CB5-442B-A6E4-7A5E39E9882D}" dt="2021-06-03T05:18:59.925" v="204" actId="1076"/>
          <ac:picMkLst>
            <pc:docMk/>
            <pc:sldMk cId="2785972429" sldId="258"/>
            <ac:picMk id="19" creationId="{2B20F9B6-98D2-45FB-B7B1-E51504AE4908}"/>
          </ac:picMkLst>
        </pc:picChg>
        <pc:picChg chg="mod">
          <ac:chgData name="Kuan Cheng" userId="85f134d9dbb33a9b" providerId="LiveId" clId="{62713C97-0CB5-442B-A6E4-7A5E39E9882D}" dt="2021-06-03T05:21:34.395" v="213" actId="1076"/>
          <ac:picMkLst>
            <pc:docMk/>
            <pc:sldMk cId="2785972429" sldId="258"/>
            <ac:picMk id="21" creationId="{5B4C2BA0-A882-4267-A2CC-3CE9B0721D05}"/>
          </ac:picMkLst>
        </pc:picChg>
        <pc:picChg chg="del mod">
          <ac:chgData name="Kuan Cheng" userId="85f134d9dbb33a9b" providerId="LiveId" clId="{62713C97-0CB5-442B-A6E4-7A5E39E9882D}" dt="2021-06-03T05:23:27.637" v="235" actId="478"/>
          <ac:picMkLst>
            <pc:docMk/>
            <pc:sldMk cId="2785972429" sldId="258"/>
            <ac:picMk id="23" creationId="{27B3A582-4763-4A07-A82D-693D734F1806}"/>
          </ac:picMkLst>
        </pc:picChg>
        <pc:picChg chg="mod ord">
          <ac:chgData name="Kuan Cheng" userId="85f134d9dbb33a9b" providerId="LiveId" clId="{62713C97-0CB5-442B-A6E4-7A5E39E9882D}" dt="2021-06-03T05:23:32.392" v="238" actId="1076"/>
          <ac:picMkLst>
            <pc:docMk/>
            <pc:sldMk cId="2785972429" sldId="258"/>
            <ac:picMk id="25" creationId="{0F6B7FBD-412D-4667-9927-DCBD424A6CBA}"/>
          </ac:picMkLst>
        </pc:picChg>
      </pc:sldChg>
      <pc:sldChg chg="delSp modSp new mod modAnim">
        <pc:chgData name="Kuan Cheng" userId="85f134d9dbb33a9b" providerId="LiveId" clId="{62713C97-0CB5-442B-A6E4-7A5E39E9882D}" dt="2021-06-04T06:16:42.582" v="1488"/>
        <pc:sldMkLst>
          <pc:docMk/>
          <pc:sldMk cId="3103232477" sldId="259"/>
        </pc:sldMkLst>
        <pc:spChg chg="mod">
          <ac:chgData name="Kuan Cheng" userId="85f134d9dbb33a9b" providerId="LiveId" clId="{62713C97-0CB5-442B-A6E4-7A5E39E9882D}" dt="2021-06-03T05:24:01.682" v="263" actId="20577"/>
          <ac:spMkLst>
            <pc:docMk/>
            <pc:sldMk cId="3103232477" sldId="259"/>
            <ac:spMk id="2" creationId="{5B2720D8-644A-44EB-AD06-C129F48DCCD0}"/>
          </ac:spMkLst>
        </pc:spChg>
        <pc:spChg chg="del">
          <ac:chgData name="Kuan Cheng" userId="85f134d9dbb33a9b" providerId="LiveId" clId="{62713C97-0CB5-442B-A6E4-7A5E39E9882D}" dt="2021-06-03T05:24:04.590" v="264" actId="478"/>
          <ac:spMkLst>
            <pc:docMk/>
            <pc:sldMk cId="3103232477" sldId="259"/>
            <ac:spMk id="3" creationId="{A2F2FF9B-E933-49E1-B9CD-F84F5D0E9725}"/>
          </ac:spMkLst>
        </pc:spChg>
        <pc:picChg chg="mod">
          <ac:chgData name="Kuan Cheng" userId="85f134d9dbb33a9b" providerId="LiveId" clId="{62713C97-0CB5-442B-A6E4-7A5E39E9882D}" dt="2021-06-03T05:31:30.876" v="321" actId="1076"/>
          <ac:picMkLst>
            <pc:docMk/>
            <pc:sldMk cId="3103232477" sldId="259"/>
            <ac:picMk id="5" creationId="{D280E2B6-3EA6-458A-9D41-ED07E132AA80}"/>
          </ac:picMkLst>
        </pc:picChg>
        <pc:picChg chg="mod">
          <ac:chgData name="Kuan Cheng" userId="85f134d9dbb33a9b" providerId="LiveId" clId="{62713C97-0CB5-442B-A6E4-7A5E39E9882D}" dt="2021-06-03T05:31:49.140" v="327" actId="1076"/>
          <ac:picMkLst>
            <pc:docMk/>
            <pc:sldMk cId="3103232477" sldId="259"/>
            <ac:picMk id="7" creationId="{6A9172B1-FFB9-425B-89A8-0C2F5A073756}"/>
          </ac:picMkLst>
        </pc:picChg>
        <pc:picChg chg="mod">
          <ac:chgData name="Kuan Cheng" userId="85f134d9dbb33a9b" providerId="LiveId" clId="{62713C97-0CB5-442B-A6E4-7A5E39E9882D}" dt="2021-06-03T05:31:52.764" v="328" actId="1076"/>
          <ac:picMkLst>
            <pc:docMk/>
            <pc:sldMk cId="3103232477" sldId="259"/>
            <ac:picMk id="9" creationId="{8C729C0A-AD71-4584-87F7-3777F41744F9}"/>
          </ac:picMkLst>
        </pc:picChg>
        <pc:picChg chg="del mod">
          <ac:chgData name="Kuan Cheng" userId="85f134d9dbb33a9b" providerId="LiveId" clId="{62713C97-0CB5-442B-A6E4-7A5E39E9882D}" dt="2021-06-03T05:31:22.447" v="317" actId="478"/>
          <ac:picMkLst>
            <pc:docMk/>
            <pc:sldMk cId="3103232477" sldId="259"/>
            <ac:picMk id="11" creationId="{1D8C6B29-20DD-4CD7-93FA-81B7B58298F6}"/>
          </ac:picMkLst>
        </pc:picChg>
        <pc:picChg chg="mod ord">
          <ac:chgData name="Kuan Cheng" userId="85f134d9dbb33a9b" providerId="LiveId" clId="{62713C97-0CB5-442B-A6E4-7A5E39E9882D}" dt="2021-06-03T05:32:00.358" v="329" actId="1076"/>
          <ac:picMkLst>
            <pc:docMk/>
            <pc:sldMk cId="3103232477" sldId="259"/>
            <ac:picMk id="13" creationId="{2BEC3446-7DCE-411E-B654-2DBFD3DF2DB5}"/>
          </ac:picMkLst>
        </pc:picChg>
      </pc:sldChg>
      <pc:sldChg chg="delSp modSp new mod modAnim">
        <pc:chgData name="Kuan Cheng" userId="85f134d9dbb33a9b" providerId="LiveId" clId="{62713C97-0CB5-442B-A6E4-7A5E39E9882D}" dt="2021-06-04T06:18:09.318" v="1516"/>
        <pc:sldMkLst>
          <pc:docMk/>
          <pc:sldMk cId="1051664011" sldId="260"/>
        </pc:sldMkLst>
        <pc:spChg chg="mod">
          <ac:chgData name="Kuan Cheng" userId="85f134d9dbb33a9b" providerId="LiveId" clId="{62713C97-0CB5-442B-A6E4-7A5E39E9882D}" dt="2021-06-03T06:18:44.201" v="1139"/>
          <ac:spMkLst>
            <pc:docMk/>
            <pc:sldMk cId="1051664011" sldId="260"/>
            <ac:spMk id="2" creationId="{53B65E40-6F0A-48C0-8C64-13022CE02BB4}"/>
          </ac:spMkLst>
        </pc:spChg>
        <pc:spChg chg="del mod">
          <ac:chgData name="Kuan Cheng" userId="85f134d9dbb33a9b" providerId="LiveId" clId="{62713C97-0CB5-442B-A6E4-7A5E39E9882D}" dt="2021-06-03T05:30:07.824" v="305" actId="478"/>
          <ac:spMkLst>
            <pc:docMk/>
            <pc:sldMk cId="1051664011" sldId="260"/>
            <ac:spMk id="3" creationId="{E26FD267-8895-461F-B3C2-27F07A434DE9}"/>
          </ac:spMkLst>
        </pc:spChg>
        <pc:picChg chg="del mod">
          <ac:chgData name="Kuan Cheng" userId="85f134d9dbb33a9b" providerId="LiveId" clId="{62713C97-0CB5-442B-A6E4-7A5E39E9882D}" dt="2021-06-03T05:32:51.646" v="364" actId="478"/>
          <ac:picMkLst>
            <pc:docMk/>
            <pc:sldMk cId="1051664011" sldId="260"/>
            <ac:picMk id="5" creationId="{D3111652-2F57-40D8-8569-765DB7C1E1B2}"/>
          </ac:picMkLst>
        </pc:picChg>
        <pc:picChg chg="mod ord">
          <ac:chgData name="Kuan Cheng" userId="85f134d9dbb33a9b" providerId="LiveId" clId="{62713C97-0CB5-442B-A6E4-7A5E39E9882D}" dt="2021-06-03T06:18:48.845" v="1140" actId="1076"/>
          <ac:picMkLst>
            <pc:docMk/>
            <pc:sldMk cId="1051664011" sldId="260"/>
            <ac:picMk id="7" creationId="{8F9D383C-A9C9-495E-A7AC-B9FFC44EA3E8}"/>
          </ac:picMkLst>
        </pc:picChg>
        <pc:picChg chg="mod">
          <ac:chgData name="Kuan Cheng" userId="85f134d9dbb33a9b" providerId="LiveId" clId="{62713C97-0CB5-442B-A6E4-7A5E39E9882D}" dt="2021-06-03T06:18:48.845" v="1140" actId="1076"/>
          <ac:picMkLst>
            <pc:docMk/>
            <pc:sldMk cId="1051664011" sldId="260"/>
            <ac:picMk id="9" creationId="{1ED58B7C-4590-4EAB-B153-6B96511EE57B}"/>
          </ac:picMkLst>
        </pc:picChg>
        <pc:picChg chg="mod">
          <ac:chgData name="Kuan Cheng" userId="85f134d9dbb33a9b" providerId="LiveId" clId="{62713C97-0CB5-442B-A6E4-7A5E39E9882D}" dt="2021-06-03T06:18:48.845" v="1140" actId="1076"/>
          <ac:picMkLst>
            <pc:docMk/>
            <pc:sldMk cId="1051664011" sldId="260"/>
            <ac:picMk id="11" creationId="{2F613D2A-D519-4CBD-A7EC-F4D5C391DD0B}"/>
          </ac:picMkLst>
        </pc:picChg>
        <pc:picChg chg="mod">
          <ac:chgData name="Kuan Cheng" userId="85f134d9dbb33a9b" providerId="LiveId" clId="{62713C97-0CB5-442B-A6E4-7A5E39E9882D}" dt="2021-06-03T06:18:48.845" v="1140" actId="1076"/>
          <ac:picMkLst>
            <pc:docMk/>
            <pc:sldMk cId="1051664011" sldId="260"/>
            <ac:picMk id="13" creationId="{272BD4AA-E449-422D-BFCB-D972CF58DD28}"/>
          </ac:picMkLst>
        </pc:picChg>
      </pc:sldChg>
      <pc:sldChg chg="addSp delSp modSp new mod modAnim">
        <pc:chgData name="Kuan Cheng" userId="85f134d9dbb33a9b" providerId="LiveId" clId="{62713C97-0CB5-442B-A6E4-7A5E39E9882D}" dt="2021-06-04T06:16:55.614" v="1492"/>
        <pc:sldMkLst>
          <pc:docMk/>
          <pc:sldMk cId="3671706159" sldId="261"/>
        </pc:sldMkLst>
        <pc:spChg chg="mod">
          <ac:chgData name="Kuan Cheng" userId="85f134d9dbb33a9b" providerId="LiveId" clId="{62713C97-0CB5-442B-A6E4-7A5E39E9882D}" dt="2021-06-03T05:40:03.187" v="443" actId="20577"/>
          <ac:spMkLst>
            <pc:docMk/>
            <pc:sldMk cId="3671706159" sldId="261"/>
            <ac:spMk id="2" creationId="{D6D2501C-A890-4221-9D3C-A931E362AFE8}"/>
          </ac:spMkLst>
        </pc:spChg>
        <pc:spChg chg="del">
          <ac:chgData name="Kuan Cheng" userId="85f134d9dbb33a9b" providerId="LiveId" clId="{62713C97-0CB5-442B-A6E4-7A5E39E9882D}" dt="2021-06-03T05:43:16.244" v="444" actId="478"/>
          <ac:spMkLst>
            <pc:docMk/>
            <pc:sldMk cId="3671706159" sldId="261"/>
            <ac:spMk id="3" creationId="{A76DC66D-1CCD-412F-B69E-C5643EBD8AA8}"/>
          </ac:spMkLst>
        </pc:spChg>
        <pc:picChg chg="del mod">
          <ac:chgData name="Kuan Cheng" userId="85f134d9dbb33a9b" providerId="LiveId" clId="{62713C97-0CB5-442B-A6E4-7A5E39E9882D}" dt="2021-06-03T05:49:54.436" v="463" actId="478"/>
          <ac:picMkLst>
            <pc:docMk/>
            <pc:sldMk cId="3671706159" sldId="261"/>
            <ac:picMk id="5" creationId="{514B5E18-740C-4E09-95C5-9F3E80C30B77}"/>
          </ac:picMkLst>
        </pc:picChg>
        <pc:picChg chg="del mod ord">
          <ac:chgData name="Kuan Cheng" userId="85f134d9dbb33a9b" providerId="LiveId" clId="{62713C97-0CB5-442B-A6E4-7A5E39E9882D}" dt="2021-06-03T05:50:00.782" v="477" actId="478"/>
          <ac:picMkLst>
            <pc:docMk/>
            <pc:sldMk cId="3671706159" sldId="261"/>
            <ac:picMk id="7" creationId="{14F5F3C9-7B0A-4E43-9E27-378A7FADDF2C}"/>
          </ac:picMkLst>
        </pc:picChg>
        <pc:picChg chg="mod ord">
          <ac:chgData name="Kuan Cheng" userId="85f134d9dbb33a9b" providerId="LiveId" clId="{62713C97-0CB5-442B-A6E4-7A5E39E9882D}" dt="2021-06-03T05:50:00.782" v="479" actId="962"/>
          <ac:picMkLst>
            <pc:docMk/>
            <pc:sldMk cId="3671706159" sldId="261"/>
            <ac:picMk id="9" creationId="{BEFE4D37-48C7-4266-B493-C56A0746A581}"/>
          </ac:picMkLst>
        </pc:picChg>
        <pc:picChg chg="del mod">
          <ac:chgData name="Kuan Cheng" userId="85f134d9dbb33a9b" providerId="LiveId" clId="{62713C97-0CB5-442B-A6E4-7A5E39E9882D}" dt="2021-06-03T05:50:41.190" v="498" actId="478"/>
          <ac:picMkLst>
            <pc:docMk/>
            <pc:sldMk cId="3671706159" sldId="261"/>
            <ac:picMk id="11" creationId="{01B47768-EB12-4677-8F75-95CD8DD1F410}"/>
          </ac:picMkLst>
        </pc:picChg>
        <pc:picChg chg="mod ord">
          <ac:chgData name="Kuan Cheng" userId="85f134d9dbb33a9b" providerId="LiveId" clId="{62713C97-0CB5-442B-A6E4-7A5E39E9882D}" dt="2021-06-03T05:50:41.206" v="500" actId="962"/>
          <ac:picMkLst>
            <pc:docMk/>
            <pc:sldMk cId="3671706159" sldId="261"/>
            <ac:picMk id="13" creationId="{3C621E98-AE66-424D-AD74-D250DC9EC877}"/>
          </ac:picMkLst>
        </pc:picChg>
        <pc:picChg chg="mod">
          <ac:chgData name="Kuan Cheng" userId="85f134d9dbb33a9b" providerId="LiveId" clId="{62713C97-0CB5-442B-A6E4-7A5E39E9882D}" dt="2021-06-03T05:53:22.925" v="509" actId="1076"/>
          <ac:picMkLst>
            <pc:docMk/>
            <pc:sldMk cId="3671706159" sldId="261"/>
            <ac:picMk id="15" creationId="{928DD4B1-BC49-470E-AD7C-CDF112F2581F}"/>
          </ac:picMkLst>
        </pc:picChg>
        <pc:picChg chg="del mod">
          <ac:chgData name="Kuan Cheng" userId="85f134d9dbb33a9b" providerId="LiveId" clId="{62713C97-0CB5-442B-A6E4-7A5E39E9882D}" dt="2021-06-03T05:53:53.780" v="528" actId="478"/>
          <ac:picMkLst>
            <pc:docMk/>
            <pc:sldMk cId="3671706159" sldId="261"/>
            <ac:picMk id="17" creationId="{6DCDC1B4-5A32-4051-B088-DBC5C7797165}"/>
          </ac:picMkLst>
        </pc:picChg>
        <pc:picChg chg="mod ord">
          <ac:chgData name="Kuan Cheng" userId="85f134d9dbb33a9b" providerId="LiveId" clId="{62713C97-0CB5-442B-A6E4-7A5E39E9882D}" dt="2021-06-03T05:53:57.436" v="531" actId="1076"/>
          <ac:picMkLst>
            <pc:docMk/>
            <pc:sldMk cId="3671706159" sldId="261"/>
            <ac:picMk id="19" creationId="{1A7ED16A-75E1-4CC4-9226-D8AD0579490A}"/>
          </ac:picMkLst>
        </pc:picChg>
        <pc:picChg chg="add del mod">
          <ac:chgData name="Kuan Cheng" userId="85f134d9dbb33a9b" providerId="LiveId" clId="{62713C97-0CB5-442B-A6E4-7A5E39E9882D}" dt="2021-06-03T05:55:10.873" v="558" actId="21"/>
          <ac:picMkLst>
            <pc:docMk/>
            <pc:sldMk cId="3671706159" sldId="261"/>
            <ac:picMk id="21" creationId="{0517556D-CEDE-4DA9-968B-F3C634AD0E0C}"/>
          </ac:picMkLst>
        </pc:picChg>
      </pc:sldChg>
      <pc:sldChg chg="addSp delSp modSp new mod modAnim">
        <pc:chgData name="Kuan Cheng" userId="85f134d9dbb33a9b" providerId="LiveId" clId="{62713C97-0CB5-442B-A6E4-7A5E39E9882D}" dt="2021-06-04T06:17:07.587" v="1498"/>
        <pc:sldMkLst>
          <pc:docMk/>
          <pc:sldMk cId="839920273" sldId="262"/>
        </pc:sldMkLst>
        <pc:spChg chg="mod">
          <ac:chgData name="Kuan Cheng" userId="85f134d9dbb33a9b" providerId="LiveId" clId="{62713C97-0CB5-442B-A6E4-7A5E39E9882D}" dt="2021-06-03T05:56:36.245" v="620" actId="20577"/>
          <ac:spMkLst>
            <pc:docMk/>
            <pc:sldMk cId="839920273" sldId="262"/>
            <ac:spMk id="2" creationId="{203F236E-3958-4132-8EA3-78076BC5AC26}"/>
          </ac:spMkLst>
        </pc:spChg>
        <pc:spChg chg="del">
          <ac:chgData name="Kuan Cheng" userId="85f134d9dbb33a9b" providerId="LiveId" clId="{62713C97-0CB5-442B-A6E4-7A5E39E9882D}" dt="2021-06-03T05:55:20.257" v="560" actId="478"/>
          <ac:spMkLst>
            <pc:docMk/>
            <pc:sldMk cId="839920273" sldId="262"/>
            <ac:spMk id="3" creationId="{A90E3936-A57E-4800-9D20-DC9B4482AE87}"/>
          </ac:spMkLst>
        </pc:spChg>
        <pc:picChg chg="add del mod">
          <ac:chgData name="Kuan Cheng" userId="85f134d9dbb33a9b" providerId="LiveId" clId="{62713C97-0CB5-442B-A6E4-7A5E39E9882D}" dt="2021-06-03T05:55:52.305" v="588" actId="478"/>
          <ac:picMkLst>
            <pc:docMk/>
            <pc:sldMk cId="839920273" sldId="262"/>
            <ac:picMk id="4" creationId="{6AA26C28-C873-47AA-9C28-26344DC36D35}"/>
          </ac:picMkLst>
        </pc:picChg>
        <pc:picChg chg="mod">
          <ac:chgData name="Kuan Cheng" userId="85f134d9dbb33a9b" providerId="LiveId" clId="{62713C97-0CB5-442B-A6E4-7A5E39E9882D}" dt="2021-06-04T06:17:01.818" v="1495" actId="1076"/>
          <ac:picMkLst>
            <pc:docMk/>
            <pc:sldMk cId="839920273" sldId="262"/>
            <ac:picMk id="6" creationId="{AD7473D7-2939-4865-A148-6CAAD42229FE}"/>
          </ac:picMkLst>
        </pc:picChg>
        <pc:picChg chg="mod ord">
          <ac:chgData name="Kuan Cheng" userId="85f134d9dbb33a9b" providerId="LiveId" clId="{62713C97-0CB5-442B-A6E4-7A5E39E9882D}" dt="2021-06-03T05:57:15.391" v="630" actId="1076"/>
          <ac:picMkLst>
            <pc:docMk/>
            <pc:sldMk cId="839920273" sldId="262"/>
            <ac:picMk id="8" creationId="{B0475462-8511-4B64-A79B-D7CBC4B2DC0B}"/>
          </ac:picMkLst>
        </pc:picChg>
        <pc:picChg chg="mod">
          <ac:chgData name="Kuan Cheng" userId="85f134d9dbb33a9b" providerId="LiveId" clId="{62713C97-0CB5-442B-A6E4-7A5E39E9882D}" dt="2021-06-03T05:57:15.391" v="630" actId="1076"/>
          <ac:picMkLst>
            <pc:docMk/>
            <pc:sldMk cId="839920273" sldId="262"/>
            <ac:picMk id="10" creationId="{61563539-9747-4878-B113-840CAD315977}"/>
          </ac:picMkLst>
        </pc:picChg>
        <pc:picChg chg="mod">
          <ac:chgData name="Kuan Cheng" userId="85f134d9dbb33a9b" providerId="LiveId" clId="{62713C97-0CB5-442B-A6E4-7A5E39E9882D}" dt="2021-06-03T05:57:15.391" v="630" actId="1076"/>
          <ac:picMkLst>
            <pc:docMk/>
            <pc:sldMk cId="839920273" sldId="262"/>
            <ac:picMk id="12" creationId="{8945534B-EB1C-410C-8FF9-8B093EF4BE54}"/>
          </ac:picMkLst>
        </pc:picChg>
      </pc:sldChg>
      <pc:sldChg chg="delSp new mod ord">
        <pc:chgData name="Kuan Cheng" userId="85f134d9dbb33a9b" providerId="LiveId" clId="{62713C97-0CB5-442B-A6E4-7A5E39E9882D}" dt="2021-06-03T06:03:18.961" v="675"/>
        <pc:sldMkLst>
          <pc:docMk/>
          <pc:sldMk cId="2422474572" sldId="263"/>
        </pc:sldMkLst>
        <pc:spChg chg="del">
          <ac:chgData name="Kuan Cheng" userId="85f134d9dbb33a9b" providerId="LiveId" clId="{62713C97-0CB5-442B-A6E4-7A5E39E9882D}" dt="2021-06-03T05:57:26.601" v="632" actId="478"/>
          <ac:spMkLst>
            <pc:docMk/>
            <pc:sldMk cId="2422474572" sldId="263"/>
            <ac:spMk id="2" creationId="{9D70C76A-5DD2-4217-AF87-4809FA4DE964}"/>
          </ac:spMkLst>
        </pc:spChg>
        <pc:spChg chg="del">
          <ac:chgData name="Kuan Cheng" userId="85f134d9dbb33a9b" providerId="LiveId" clId="{62713C97-0CB5-442B-A6E4-7A5E39E9882D}" dt="2021-06-03T05:57:26.601" v="632" actId="478"/>
          <ac:spMkLst>
            <pc:docMk/>
            <pc:sldMk cId="2422474572" sldId="263"/>
            <ac:spMk id="3" creationId="{583810D5-35B1-411B-A041-96E17708BA94}"/>
          </ac:spMkLst>
        </pc:spChg>
      </pc:sldChg>
      <pc:sldChg chg="new del">
        <pc:chgData name="Kuan Cheng" userId="85f134d9dbb33a9b" providerId="LiveId" clId="{62713C97-0CB5-442B-A6E4-7A5E39E9882D}" dt="2021-06-03T06:19:24.449" v="1144" actId="47"/>
        <pc:sldMkLst>
          <pc:docMk/>
          <pc:sldMk cId="3239813321" sldId="264"/>
        </pc:sldMkLst>
      </pc:sldChg>
      <pc:sldChg chg="delSp modSp new mod modAnim">
        <pc:chgData name="Kuan Cheng" userId="85f134d9dbb33a9b" providerId="LiveId" clId="{62713C97-0CB5-442B-A6E4-7A5E39E9882D}" dt="2021-06-04T06:17:12.744" v="1499"/>
        <pc:sldMkLst>
          <pc:docMk/>
          <pc:sldMk cId="1157732191" sldId="265"/>
        </pc:sldMkLst>
        <pc:spChg chg="mod">
          <ac:chgData name="Kuan Cheng" userId="85f134d9dbb33a9b" providerId="LiveId" clId="{62713C97-0CB5-442B-A6E4-7A5E39E9882D}" dt="2021-06-03T06:17:26.735" v="1061" actId="20577"/>
          <ac:spMkLst>
            <pc:docMk/>
            <pc:sldMk cId="1157732191" sldId="265"/>
            <ac:spMk id="2" creationId="{EEEFCCC9-6494-402F-92B8-083B32E17C73}"/>
          </ac:spMkLst>
        </pc:spChg>
        <pc:spChg chg="del">
          <ac:chgData name="Kuan Cheng" userId="85f134d9dbb33a9b" providerId="LiveId" clId="{62713C97-0CB5-442B-A6E4-7A5E39E9882D}" dt="2021-06-03T06:00:08.830" v="636" actId="478"/>
          <ac:spMkLst>
            <pc:docMk/>
            <pc:sldMk cId="1157732191" sldId="265"/>
            <ac:spMk id="3" creationId="{19DE03F0-C7A9-4E7F-9325-62C0C548CC43}"/>
          </ac:spMkLst>
        </pc:spChg>
        <pc:picChg chg="del mod">
          <ac:chgData name="Kuan Cheng" userId="85f134d9dbb33a9b" providerId="LiveId" clId="{62713C97-0CB5-442B-A6E4-7A5E39E9882D}" dt="2021-06-03T06:02:48.298" v="657" actId="478"/>
          <ac:picMkLst>
            <pc:docMk/>
            <pc:sldMk cId="1157732191" sldId="265"/>
            <ac:picMk id="5" creationId="{C56B6DB3-384E-48A9-B04D-3D7694E5FB8B}"/>
          </ac:picMkLst>
        </pc:picChg>
        <pc:picChg chg="del mod ord">
          <ac:chgData name="Kuan Cheng" userId="85f134d9dbb33a9b" providerId="LiveId" clId="{62713C97-0CB5-442B-A6E4-7A5E39E9882D}" dt="2021-06-03T06:03:08.116" v="671" actId="478"/>
          <ac:picMkLst>
            <pc:docMk/>
            <pc:sldMk cId="1157732191" sldId="265"/>
            <ac:picMk id="7" creationId="{3ECB52E8-0AC9-4BA1-9094-BCFB03339F86}"/>
          </ac:picMkLst>
        </pc:picChg>
        <pc:picChg chg="mod ord">
          <ac:chgData name="Kuan Cheng" userId="85f134d9dbb33a9b" providerId="LiveId" clId="{62713C97-0CB5-442B-A6E4-7A5E39E9882D}" dt="2021-06-03T06:03:08.116" v="673" actId="962"/>
          <ac:picMkLst>
            <pc:docMk/>
            <pc:sldMk cId="1157732191" sldId="265"/>
            <ac:picMk id="9" creationId="{20E62CBE-D852-4DAB-889F-DED0DF4909D7}"/>
          </ac:picMkLst>
        </pc:picChg>
      </pc:sldChg>
      <pc:sldChg chg="new">
        <pc:chgData name="Kuan Cheng" userId="85f134d9dbb33a9b" providerId="LiveId" clId="{62713C97-0CB5-442B-A6E4-7A5E39E9882D}" dt="2021-06-03T06:03:21.430" v="676" actId="680"/>
        <pc:sldMkLst>
          <pc:docMk/>
          <pc:sldMk cId="2451023441" sldId="266"/>
        </pc:sldMkLst>
      </pc:sldChg>
      <pc:sldChg chg="modAnim">
        <pc:chgData name="Kuan Cheng" userId="85f134d9dbb33a9b" providerId="LiveId" clId="{62713C97-0CB5-442B-A6E4-7A5E39E9882D}" dt="2021-06-04T06:17:42.474" v="1507"/>
        <pc:sldMkLst>
          <pc:docMk/>
          <pc:sldMk cId="346399902" sldId="267"/>
        </pc:sldMkLst>
      </pc:sldChg>
      <pc:sldChg chg="delSp modSp new mod ord">
        <pc:chgData name="Kuan Cheng" userId="85f134d9dbb33a9b" providerId="LiveId" clId="{62713C97-0CB5-442B-A6E4-7A5E39E9882D}" dt="2021-06-03T06:18:54.080" v="1142"/>
        <pc:sldMkLst>
          <pc:docMk/>
          <pc:sldMk cId="1482244917" sldId="267"/>
        </pc:sldMkLst>
        <pc:spChg chg="mod">
          <ac:chgData name="Kuan Cheng" userId="85f134d9dbb33a9b" providerId="LiveId" clId="{62713C97-0CB5-442B-A6E4-7A5E39E9882D}" dt="2021-06-03T06:17:58.719" v="1112" actId="20577"/>
          <ac:spMkLst>
            <pc:docMk/>
            <pc:sldMk cId="1482244917" sldId="267"/>
            <ac:spMk id="2" creationId="{6535A395-6BF4-41AA-B656-FD1FB89B66F1}"/>
          </ac:spMkLst>
        </pc:spChg>
        <pc:spChg chg="del">
          <ac:chgData name="Kuan Cheng" userId="85f134d9dbb33a9b" providerId="LiveId" clId="{62713C97-0CB5-442B-A6E4-7A5E39E9882D}" dt="2021-06-03T06:18:01.843" v="1113" actId="478"/>
          <ac:spMkLst>
            <pc:docMk/>
            <pc:sldMk cId="1482244917" sldId="267"/>
            <ac:spMk id="3" creationId="{2827F83F-0243-43ED-9529-5F1516F2ADDE}"/>
          </ac:spMkLst>
        </pc:spChg>
        <pc:picChg chg="del mod">
          <ac:chgData name="Kuan Cheng" userId="85f134d9dbb33a9b" providerId="LiveId" clId="{62713C97-0CB5-442B-A6E4-7A5E39E9882D}" dt="2021-06-03T06:18:21.907" v="1133" actId="478"/>
          <ac:picMkLst>
            <pc:docMk/>
            <pc:sldMk cId="1482244917" sldId="267"/>
            <ac:picMk id="5" creationId="{A311F11D-DF0F-4F32-8E21-DFAEE430754D}"/>
          </ac:picMkLst>
        </pc:picChg>
        <pc:picChg chg="mod ord">
          <ac:chgData name="Kuan Cheng" userId="85f134d9dbb33a9b" providerId="LiveId" clId="{62713C97-0CB5-442B-A6E4-7A5E39E9882D}" dt="2021-06-03T06:18:24.281" v="1136" actId="1076"/>
          <ac:picMkLst>
            <pc:docMk/>
            <pc:sldMk cId="1482244917" sldId="267"/>
            <ac:picMk id="7" creationId="{A90E0A8B-643E-49F7-BFE7-9A26EE061F67}"/>
          </ac:picMkLst>
        </pc:picChg>
      </pc:sldChg>
      <pc:sldChg chg="addSp delSp modSp new mod modAnim">
        <pc:chgData name="Kuan Cheng" userId="85f134d9dbb33a9b" providerId="LiveId" clId="{62713C97-0CB5-442B-A6E4-7A5E39E9882D}" dt="2021-06-04T06:17:38.334" v="1506"/>
        <pc:sldMkLst>
          <pc:docMk/>
          <pc:sldMk cId="1991620781" sldId="268"/>
        </pc:sldMkLst>
        <pc:spChg chg="mod">
          <ac:chgData name="Kuan Cheng" userId="85f134d9dbb33a9b" providerId="LiveId" clId="{62713C97-0CB5-442B-A6E4-7A5E39E9882D}" dt="2021-06-03T06:17:11.047" v="1027" actId="368"/>
          <ac:spMkLst>
            <pc:docMk/>
            <pc:sldMk cId="1991620781" sldId="268"/>
            <ac:spMk id="2" creationId="{40F75584-BF2E-45F7-813B-2E4197A1ADBA}"/>
          </ac:spMkLst>
        </pc:spChg>
        <pc:spChg chg="mod">
          <ac:chgData name="Kuan Cheng" userId="85f134d9dbb33a9b" providerId="LiveId" clId="{62713C97-0CB5-442B-A6E4-7A5E39E9882D}" dt="2021-06-03T06:07:36.599" v="919" actId="20577"/>
          <ac:spMkLst>
            <pc:docMk/>
            <pc:sldMk cId="1991620781" sldId="268"/>
            <ac:spMk id="3" creationId="{7A2ECD63-3D3F-4EF9-B5D8-125AAC683822}"/>
          </ac:spMkLst>
        </pc:spChg>
        <pc:picChg chg="del mod">
          <ac:chgData name="Kuan Cheng" userId="85f134d9dbb33a9b" providerId="LiveId" clId="{62713C97-0CB5-442B-A6E4-7A5E39E9882D}" dt="2021-06-03T06:07:32.178" v="914" actId="478"/>
          <ac:picMkLst>
            <pc:docMk/>
            <pc:sldMk cId="1991620781" sldId="268"/>
            <ac:picMk id="5" creationId="{01EE1220-EB03-404C-BDB8-66B47008BAAA}"/>
          </ac:picMkLst>
        </pc:picChg>
        <pc:picChg chg="del mod ord">
          <ac:chgData name="Kuan Cheng" userId="85f134d9dbb33a9b" providerId="LiveId" clId="{62713C97-0CB5-442B-A6E4-7A5E39E9882D}" dt="2021-06-03T06:10:05.478" v="938" actId="478"/>
          <ac:picMkLst>
            <pc:docMk/>
            <pc:sldMk cId="1991620781" sldId="268"/>
            <ac:picMk id="7" creationId="{FE64F7C0-B87D-4493-8915-3AB80EE9F58B}"/>
          </ac:picMkLst>
        </pc:picChg>
        <pc:picChg chg="add del mod">
          <ac:chgData name="Kuan Cheng" userId="85f134d9dbb33a9b" providerId="LiveId" clId="{62713C97-0CB5-442B-A6E4-7A5E39E9882D}" dt="2021-06-03T06:11:02.301" v="1002" actId="478"/>
          <ac:picMkLst>
            <pc:docMk/>
            <pc:sldMk cId="1991620781" sldId="268"/>
            <ac:picMk id="8" creationId="{38C98DBA-E703-410B-8F0D-3BF9EA65DDEA}"/>
          </ac:picMkLst>
        </pc:picChg>
        <pc:picChg chg="del mod ord">
          <ac:chgData name="Kuan Cheng" userId="85f134d9dbb33a9b" providerId="LiveId" clId="{62713C97-0CB5-442B-A6E4-7A5E39E9882D}" dt="2021-06-03T06:10:54.608" v="984" actId="478"/>
          <ac:picMkLst>
            <pc:docMk/>
            <pc:sldMk cId="1991620781" sldId="268"/>
            <ac:picMk id="10" creationId="{A46F1CE8-A80B-48D5-AD7B-AB444114E6B8}"/>
          </ac:picMkLst>
        </pc:picChg>
        <pc:picChg chg="del mod">
          <ac:chgData name="Kuan Cheng" userId="85f134d9dbb33a9b" providerId="LiveId" clId="{62713C97-0CB5-442B-A6E4-7A5E39E9882D}" dt="2021-06-03T06:10:46.286" v="965" actId="478"/>
          <ac:picMkLst>
            <pc:docMk/>
            <pc:sldMk cId="1991620781" sldId="268"/>
            <ac:picMk id="12" creationId="{1A0A642E-1586-4D6A-8BD6-B0649C58396E}"/>
          </ac:picMkLst>
        </pc:picChg>
        <pc:picChg chg="mod ord">
          <ac:chgData name="Kuan Cheng" userId="85f134d9dbb33a9b" providerId="LiveId" clId="{62713C97-0CB5-442B-A6E4-7A5E39E9882D}" dt="2021-06-03T06:10:46.286" v="967" actId="962"/>
          <ac:picMkLst>
            <pc:docMk/>
            <pc:sldMk cId="1991620781" sldId="268"/>
            <ac:picMk id="14" creationId="{A55B7625-7916-4CB6-AA9E-9240F4C31384}"/>
          </ac:picMkLst>
        </pc:picChg>
        <pc:picChg chg="mod ord">
          <ac:chgData name="Kuan Cheng" userId="85f134d9dbb33a9b" providerId="LiveId" clId="{62713C97-0CB5-442B-A6E4-7A5E39E9882D}" dt="2021-06-03T06:10:54.608" v="986" actId="962"/>
          <ac:picMkLst>
            <pc:docMk/>
            <pc:sldMk cId="1991620781" sldId="268"/>
            <ac:picMk id="16" creationId="{77C7C1F6-964B-45CC-9F98-8942451E5240}"/>
          </ac:picMkLst>
        </pc:picChg>
        <pc:picChg chg="del mod ord">
          <ac:chgData name="Kuan Cheng" userId="85f134d9dbb33a9b" providerId="LiveId" clId="{62713C97-0CB5-442B-A6E4-7A5E39E9882D}" dt="2021-06-03T06:16:33.797" v="1020" actId="478"/>
          <ac:picMkLst>
            <pc:docMk/>
            <pc:sldMk cId="1991620781" sldId="268"/>
            <ac:picMk id="18" creationId="{E0ECCE5E-43D3-4F1F-A1C9-E5F421B69E21}"/>
          </ac:picMkLst>
        </pc:picChg>
        <pc:picChg chg="del mod ord">
          <ac:chgData name="Kuan Cheng" userId="85f134d9dbb33a9b" providerId="LiveId" clId="{62713C97-0CB5-442B-A6E4-7A5E39E9882D}" dt="2021-06-03T06:17:11.047" v="1038" actId="478"/>
          <ac:picMkLst>
            <pc:docMk/>
            <pc:sldMk cId="1991620781" sldId="268"/>
            <ac:picMk id="20" creationId="{15CE34BB-1589-4900-B6B5-70F82168C996}"/>
          </ac:picMkLst>
        </pc:picChg>
        <pc:picChg chg="mod ord">
          <ac:chgData name="Kuan Cheng" userId="85f134d9dbb33a9b" providerId="LiveId" clId="{62713C97-0CB5-442B-A6E4-7A5E39E9882D}" dt="2021-06-03T06:17:11.047" v="1040" actId="962"/>
          <ac:picMkLst>
            <pc:docMk/>
            <pc:sldMk cId="1991620781" sldId="268"/>
            <ac:picMk id="22" creationId="{6C024A2A-FF07-4548-8863-28073190F9E6}"/>
          </ac:picMkLst>
        </pc:picChg>
      </pc:sldChg>
      <pc:sldChg chg="new">
        <pc:chgData name="Kuan Cheng" userId="85f134d9dbb33a9b" providerId="LiveId" clId="{62713C97-0CB5-442B-A6E4-7A5E39E9882D}" dt="2021-06-03T06:18:56.814" v="1143" actId="680"/>
        <pc:sldMkLst>
          <pc:docMk/>
          <pc:sldMk cId="873147348" sldId="269"/>
        </pc:sldMkLst>
      </pc:sldChg>
      <pc:sldChg chg="modAnim">
        <pc:chgData name="Kuan Cheng" userId="85f134d9dbb33a9b" providerId="LiveId" clId="{62713C97-0CB5-442B-A6E4-7A5E39E9882D}" dt="2021-06-04T06:17:58.657" v="1512"/>
        <pc:sldMkLst>
          <pc:docMk/>
          <pc:sldMk cId="4212619328" sldId="269"/>
        </pc:sldMkLst>
      </pc:sldChg>
      <pc:sldChg chg="addSp delSp modSp new mod modAnim">
        <pc:chgData name="Kuan Cheng" userId="85f134d9dbb33a9b" providerId="LiveId" clId="{62713C97-0CB5-442B-A6E4-7A5E39E9882D}" dt="2021-06-04T06:18:17.867" v="1519"/>
        <pc:sldMkLst>
          <pc:docMk/>
          <pc:sldMk cId="3749127852" sldId="270"/>
        </pc:sldMkLst>
        <pc:spChg chg="del mod">
          <ac:chgData name="Kuan Cheng" userId="85f134d9dbb33a9b" providerId="LiveId" clId="{62713C97-0CB5-442B-A6E4-7A5E39E9882D}" dt="2021-06-03T06:20:04.437" v="1147" actId="478"/>
          <ac:spMkLst>
            <pc:docMk/>
            <pc:sldMk cId="3749127852" sldId="270"/>
            <ac:spMk id="2" creationId="{E04B6BBF-9452-4018-B835-311F71C0D045}"/>
          </ac:spMkLst>
        </pc:spChg>
        <pc:spChg chg="del">
          <ac:chgData name="Kuan Cheng" userId="85f134d9dbb33a9b" providerId="LiveId" clId="{62713C97-0CB5-442B-A6E4-7A5E39E9882D}" dt="2021-06-03T06:20:04.437" v="1147" actId="478"/>
          <ac:spMkLst>
            <pc:docMk/>
            <pc:sldMk cId="3749127852" sldId="270"/>
            <ac:spMk id="3" creationId="{6D39A679-0824-4C86-ACF7-352975585913}"/>
          </ac:spMkLst>
        </pc:spChg>
        <pc:spChg chg="add del mod">
          <ac:chgData name="Kuan Cheng" userId="85f134d9dbb33a9b" providerId="LiveId" clId="{62713C97-0CB5-442B-A6E4-7A5E39E9882D}" dt="2021-06-03T06:20:05.624" v="1148" actId="478"/>
          <ac:spMkLst>
            <pc:docMk/>
            <pc:sldMk cId="3749127852" sldId="270"/>
            <ac:spMk id="5" creationId="{82495F13-B3BE-4331-B99C-032884846D12}"/>
          </ac:spMkLst>
        </pc:spChg>
        <pc:picChg chg="add mod">
          <ac:chgData name="Kuan Cheng" userId="85f134d9dbb33a9b" providerId="LiveId" clId="{62713C97-0CB5-442B-A6E4-7A5E39E9882D}" dt="2021-06-03T06:20:13.570" v="1150" actId="1076"/>
          <ac:picMkLst>
            <pc:docMk/>
            <pc:sldMk cId="3749127852" sldId="270"/>
            <ac:picMk id="6" creationId="{28CA19C4-33CF-48E4-812B-0442A81129E3}"/>
          </ac:picMkLst>
        </pc:picChg>
        <pc:picChg chg="add del mod">
          <ac:chgData name="Kuan Cheng" userId="85f134d9dbb33a9b" providerId="LiveId" clId="{62713C97-0CB5-442B-A6E4-7A5E39E9882D}" dt="2021-06-03T06:20:42.817" v="1165" actId="478"/>
          <ac:picMkLst>
            <pc:docMk/>
            <pc:sldMk cId="3749127852" sldId="270"/>
            <ac:picMk id="7" creationId="{854C54F4-2577-4337-B006-15FBFC30304E}"/>
          </ac:picMkLst>
        </pc:picChg>
        <pc:picChg chg="del mod ord">
          <ac:chgData name="Kuan Cheng" userId="85f134d9dbb33a9b" providerId="LiveId" clId="{62713C97-0CB5-442B-A6E4-7A5E39E9882D}" dt="2021-06-03T06:20:50.396" v="1177" actId="478"/>
          <ac:picMkLst>
            <pc:docMk/>
            <pc:sldMk cId="3749127852" sldId="270"/>
            <ac:picMk id="9" creationId="{236AD90D-550C-43E9-B05E-E633D342130D}"/>
          </ac:picMkLst>
        </pc:picChg>
        <pc:picChg chg="del mod ord">
          <ac:chgData name="Kuan Cheng" userId="85f134d9dbb33a9b" providerId="LiveId" clId="{62713C97-0CB5-442B-A6E4-7A5E39E9882D}" dt="2021-06-03T06:20:54.572" v="1191" actId="478"/>
          <ac:picMkLst>
            <pc:docMk/>
            <pc:sldMk cId="3749127852" sldId="270"/>
            <ac:picMk id="11" creationId="{7CC67D8C-473A-4F1B-A638-E78B3B6B5823}"/>
          </ac:picMkLst>
        </pc:picChg>
        <pc:picChg chg="del mod ord">
          <ac:chgData name="Kuan Cheng" userId="85f134d9dbb33a9b" providerId="LiveId" clId="{62713C97-0CB5-442B-A6E4-7A5E39E9882D}" dt="2021-06-03T06:21:04.760" v="1205" actId="478"/>
          <ac:picMkLst>
            <pc:docMk/>
            <pc:sldMk cId="3749127852" sldId="270"/>
            <ac:picMk id="13" creationId="{E43FBDC6-73F0-4DF4-8710-ABEBA787AC1A}"/>
          </ac:picMkLst>
        </pc:picChg>
        <pc:picChg chg="del mod ord">
          <ac:chgData name="Kuan Cheng" userId="85f134d9dbb33a9b" providerId="LiveId" clId="{62713C97-0CB5-442B-A6E4-7A5E39E9882D}" dt="2021-06-03T06:21:14.719" v="1219" actId="478"/>
          <ac:picMkLst>
            <pc:docMk/>
            <pc:sldMk cId="3749127852" sldId="270"/>
            <ac:picMk id="15" creationId="{76183E82-9F6D-46C7-887B-DDEDA5F6E0CB}"/>
          </ac:picMkLst>
        </pc:picChg>
        <pc:picChg chg="mod ord">
          <ac:chgData name="Kuan Cheng" userId="85f134d9dbb33a9b" providerId="LiveId" clId="{62713C97-0CB5-442B-A6E4-7A5E39E9882D}" dt="2021-06-03T06:21:57.150" v="1233" actId="1076"/>
          <ac:picMkLst>
            <pc:docMk/>
            <pc:sldMk cId="3749127852" sldId="270"/>
            <ac:picMk id="17" creationId="{D25CD765-7F34-4747-AB3F-E409C37F7191}"/>
          </ac:picMkLst>
        </pc:picChg>
        <pc:picChg chg="del mod">
          <ac:chgData name="Kuan Cheng" userId="85f134d9dbb33a9b" providerId="LiveId" clId="{62713C97-0CB5-442B-A6E4-7A5E39E9882D}" dt="2021-06-03T06:22:11.653" v="1244" actId="478"/>
          <ac:picMkLst>
            <pc:docMk/>
            <pc:sldMk cId="3749127852" sldId="270"/>
            <ac:picMk id="19" creationId="{AC38234A-521E-455E-A01A-C52FDC4D773A}"/>
          </ac:picMkLst>
        </pc:picChg>
        <pc:picChg chg="mod ord">
          <ac:chgData name="Kuan Cheng" userId="85f134d9dbb33a9b" providerId="LiveId" clId="{62713C97-0CB5-442B-A6E4-7A5E39E9882D}" dt="2021-06-03T06:22:14.324" v="1247" actId="1076"/>
          <ac:picMkLst>
            <pc:docMk/>
            <pc:sldMk cId="3749127852" sldId="270"/>
            <ac:picMk id="21" creationId="{E31368ED-7721-4888-B64E-56DEDE30ACA0}"/>
          </ac:picMkLst>
        </pc:picChg>
        <pc:picChg chg="del mod">
          <ac:chgData name="Kuan Cheng" userId="85f134d9dbb33a9b" providerId="LiveId" clId="{62713C97-0CB5-442B-A6E4-7A5E39E9882D}" dt="2021-06-03T07:00:35.281" v="1462" actId="478"/>
          <ac:picMkLst>
            <pc:docMk/>
            <pc:sldMk cId="3749127852" sldId="270"/>
            <ac:picMk id="23" creationId="{FA313008-E9C0-446D-96C6-07A0B1E36E02}"/>
          </ac:picMkLst>
        </pc:picChg>
        <pc:picChg chg="del mod ord">
          <ac:chgData name="Kuan Cheng" userId="85f134d9dbb33a9b" providerId="LiveId" clId="{62713C97-0CB5-442B-A6E4-7A5E39E9882D}" dt="2021-06-03T07:00:47.397" v="1476" actId="478"/>
          <ac:picMkLst>
            <pc:docMk/>
            <pc:sldMk cId="3749127852" sldId="270"/>
            <ac:picMk id="25" creationId="{2E58AD89-920B-48C5-93E0-5FB8FB99CEB6}"/>
          </ac:picMkLst>
        </pc:picChg>
        <pc:picChg chg="mod ord">
          <ac:chgData name="Kuan Cheng" userId="85f134d9dbb33a9b" providerId="LiveId" clId="{62713C97-0CB5-442B-A6E4-7A5E39E9882D}" dt="2021-06-03T07:00:47.397" v="1478" actId="962"/>
          <ac:picMkLst>
            <pc:docMk/>
            <pc:sldMk cId="3749127852" sldId="270"/>
            <ac:picMk id="27" creationId="{9B4962C4-BA38-4CA9-8A92-20C9F6F09FA7}"/>
          </ac:picMkLst>
        </pc:picChg>
      </pc:sldChg>
      <pc:sldChg chg="addSp delSp modSp new mod modAnim">
        <pc:chgData name="Kuan Cheng" userId="85f134d9dbb33a9b" providerId="LiveId" clId="{62713C97-0CB5-442B-A6E4-7A5E39E9882D}" dt="2021-06-04T06:18:30.634" v="1524"/>
        <pc:sldMkLst>
          <pc:docMk/>
          <pc:sldMk cId="661165204" sldId="271"/>
        </pc:sldMkLst>
        <pc:spChg chg="del mod">
          <ac:chgData name="Kuan Cheng" userId="85f134d9dbb33a9b" providerId="LiveId" clId="{62713C97-0CB5-442B-A6E4-7A5E39E9882D}" dt="2021-06-03T06:24:38.782" v="1272" actId="478"/>
          <ac:spMkLst>
            <pc:docMk/>
            <pc:sldMk cId="661165204" sldId="271"/>
            <ac:spMk id="2" creationId="{A3ED6AC9-6AC3-4303-A25C-0AC368E3A0D5}"/>
          </ac:spMkLst>
        </pc:spChg>
        <pc:spChg chg="del mod">
          <ac:chgData name="Kuan Cheng" userId="85f134d9dbb33a9b" providerId="LiveId" clId="{62713C97-0CB5-442B-A6E4-7A5E39E9882D}" dt="2021-06-03T06:24:39.797" v="1273" actId="478"/>
          <ac:spMkLst>
            <pc:docMk/>
            <pc:sldMk cId="661165204" sldId="271"/>
            <ac:spMk id="3" creationId="{ECD4C63A-9D14-42DB-9DCC-A062CD794ED3}"/>
          </ac:spMkLst>
        </pc:spChg>
        <pc:picChg chg="del mod">
          <ac:chgData name="Kuan Cheng" userId="85f134d9dbb33a9b" providerId="LiveId" clId="{62713C97-0CB5-442B-A6E4-7A5E39E9882D}" dt="2021-06-03T06:33:27.848" v="1333" actId="478"/>
          <ac:picMkLst>
            <pc:docMk/>
            <pc:sldMk cId="661165204" sldId="271"/>
            <ac:picMk id="5" creationId="{4ED395BD-A688-44CE-B564-895527F0B171}"/>
          </ac:picMkLst>
        </pc:picChg>
        <pc:picChg chg="add mod">
          <ac:chgData name="Kuan Cheng" userId="85f134d9dbb33a9b" providerId="LiveId" clId="{62713C97-0CB5-442B-A6E4-7A5E39E9882D}" dt="2021-06-03T06:24:42.281" v="1274"/>
          <ac:picMkLst>
            <pc:docMk/>
            <pc:sldMk cId="661165204" sldId="271"/>
            <ac:picMk id="6" creationId="{936AC9B9-8D02-4461-9424-C05B40239A38}"/>
          </ac:picMkLst>
        </pc:picChg>
        <pc:picChg chg="del mod">
          <ac:chgData name="Kuan Cheng" userId="85f134d9dbb33a9b" providerId="LiveId" clId="{62713C97-0CB5-442B-A6E4-7A5E39E9882D}" dt="2021-06-03T06:26:36.025" v="1294" actId="478"/>
          <ac:picMkLst>
            <pc:docMk/>
            <pc:sldMk cId="661165204" sldId="271"/>
            <ac:picMk id="8" creationId="{56CDFF04-9709-4061-905A-36B05F6E311D}"/>
          </ac:picMkLst>
        </pc:picChg>
        <pc:picChg chg="del mod ord">
          <ac:chgData name="Kuan Cheng" userId="85f134d9dbb33a9b" providerId="LiveId" clId="{62713C97-0CB5-442B-A6E4-7A5E39E9882D}" dt="2021-06-03T06:34:31.483" v="1365" actId="478"/>
          <ac:picMkLst>
            <pc:docMk/>
            <pc:sldMk cId="661165204" sldId="271"/>
            <ac:picMk id="10" creationId="{7D5D081E-3CD7-4E96-837B-1A55F6138765}"/>
          </ac:picMkLst>
        </pc:picChg>
        <pc:picChg chg="del mod">
          <ac:chgData name="Kuan Cheng" userId="85f134d9dbb33a9b" providerId="LiveId" clId="{62713C97-0CB5-442B-A6E4-7A5E39E9882D}" dt="2021-06-03T06:28:06.694" v="1315" actId="478"/>
          <ac:picMkLst>
            <pc:docMk/>
            <pc:sldMk cId="661165204" sldId="271"/>
            <ac:picMk id="12" creationId="{DA360D8B-B67A-4603-AB8D-8E78A2EDD939}"/>
          </ac:picMkLst>
        </pc:picChg>
        <pc:picChg chg="del mod ord">
          <ac:chgData name="Kuan Cheng" userId="85f134d9dbb33a9b" providerId="LiveId" clId="{62713C97-0CB5-442B-A6E4-7A5E39E9882D}" dt="2021-06-03T06:36:50.426" v="1434" actId="478"/>
          <ac:picMkLst>
            <pc:docMk/>
            <pc:sldMk cId="661165204" sldId="271"/>
            <ac:picMk id="14" creationId="{7D4DC369-6689-4250-9B8F-699BD0903DB5}"/>
          </ac:picMkLst>
        </pc:picChg>
        <pc:picChg chg="del mod ord">
          <ac:chgData name="Kuan Cheng" userId="85f134d9dbb33a9b" providerId="LiveId" clId="{62713C97-0CB5-442B-A6E4-7A5E39E9882D}" dt="2021-06-03T06:33:55.827" v="1350" actId="478"/>
          <ac:picMkLst>
            <pc:docMk/>
            <pc:sldMk cId="661165204" sldId="271"/>
            <ac:picMk id="16" creationId="{101FFD44-5D36-4E03-BFE2-5C2A92750AE1}"/>
          </ac:picMkLst>
        </pc:picChg>
        <pc:picChg chg="del mod ord">
          <ac:chgData name="Kuan Cheng" userId="85f134d9dbb33a9b" providerId="LiveId" clId="{62713C97-0CB5-442B-A6E4-7A5E39E9882D}" dt="2021-06-03T06:35:14.713" v="1397" actId="478"/>
          <ac:picMkLst>
            <pc:docMk/>
            <pc:sldMk cId="661165204" sldId="271"/>
            <ac:picMk id="18" creationId="{DF51286F-D417-42DD-BBF6-ACFC57E32B65}"/>
          </ac:picMkLst>
        </pc:picChg>
        <pc:picChg chg="del mod ord">
          <ac:chgData name="Kuan Cheng" userId="85f134d9dbb33a9b" providerId="LiveId" clId="{62713C97-0CB5-442B-A6E4-7A5E39E9882D}" dt="2021-06-03T06:34:56.549" v="1380" actId="478"/>
          <ac:picMkLst>
            <pc:docMk/>
            <pc:sldMk cId="661165204" sldId="271"/>
            <ac:picMk id="20" creationId="{63DEE88B-F559-4692-A997-57B5CD23EE39}"/>
          </ac:picMkLst>
        </pc:picChg>
        <pc:picChg chg="del mod ord">
          <ac:chgData name="Kuan Cheng" userId="85f134d9dbb33a9b" providerId="LiveId" clId="{62713C97-0CB5-442B-A6E4-7A5E39E9882D}" dt="2021-06-03T06:36:41.617" v="1430" actId="478"/>
          <ac:picMkLst>
            <pc:docMk/>
            <pc:sldMk cId="661165204" sldId="271"/>
            <ac:picMk id="22" creationId="{DF65BE40-F786-444A-AB65-72AEEFC967CF}"/>
          </ac:picMkLst>
        </pc:picChg>
        <pc:picChg chg="del mod ord">
          <ac:chgData name="Kuan Cheng" userId="85f134d9dbb33a9b" providerId="LiveId" clId="{62713C97-0CB5-442B-A6E4-7A5E39E9882D}" dt="2021-06-03T06:36:29.365" v="1414" actId="478"/>
          <ac:picMkLst>
            <pc:docMk/>
            <pc:sldMk cId="661165204" sldId="271"/>
            <ac:picMk id="24" creationId="{F331F6F9-8A13-4037-B341-F7E5B791A48C}"/>
          </ac:picMkLst>
        </pc:picChg>
        <pc:picChg chg="del mod ord">
          <ac:chgData name="Kuan Cheng" userId="85f134d9dbb33a9b" providerId="LiveId" clId="{62713C97-0CB5-442B-A6E4-7A5E39E9882D}" dt="2021-06-03T06:37:02.659" v="1448" actId="478"/>
          <ac:picMkLst>
            <pc:docMk/>
            <pc:sldMk cId="661165204" sldId="271"/>
            <ac:picMk id="26" creationId="{EA504130-0E9B-4634-A001-E1E4929E8F4A}"/>
          </ac:picMkLst>
        </pc:picChg>
        <pc:picChg chg="mod ord">
          <ac:chgData name="Kuan Cheng" userId="85f134d9dbb33a9b" providerId="LiveId" clId="{62713C97-0CB5-442B-A6E4-7A5E39E9882D}" dt="2021-06-03T06:36:41.617" v="1432" actId="962"/>
          <ac:picMkLst>
            <pc:docMk/>
            <pc:sldMk cId="661165204" sldId="271"/>
            <ac:picMk id="28" creationId="{4B6707F8-2971-4E1C-AA57-FFB4B3E800E6}"/>
          </ac:picMkLst>
        </pc:picChg>
        <pc:picChg chg="mod ord">
          <ac:chgData name="Kuan Cheng" userId="85f134d9dbb33a9b" providerId="LiveId" clId="{62713C97-0CB5-442B-A6E4-7A5E39E9882D}" dt="2021-06-03T06:37:02.659" v="1450" actId="962"/>
          <ac:picMkLst>
            <pc:docMk/>
            <pc:sldMk cId="661165204" sldId="271"/>
            <ac:picMk id="30" creationId="{4ACF3FBF-80B5-44DE-93D7-A777586BD253}"/>
          </ac:picMkLst>
        </pc:picChg>
      </pc:sldChg>
      <pc:sldChg chg="modAnim">
        <pc:chgData name="Kuan Cheng" userId="85f134d9dbb33a9b" providerId="LiveId" clId="{62713C97-0CB5-442B-A6E4-7A5E39E9882D}" dt="2021-06-04T06:18:41.509" v="1528"/>
        <pc:sldMkLst>
          <pc:docMk/>
          <pc:sldMk cId="3763515709" sldId="273"/>
        </pc:sldMkLst>
      </pc:sldChg>
      <pc:sldChg chg="modAnim">
        <pc:chgData name="Kuan Cheng" userId="85f134d9dbb33a9b" providerId="LiveId" clId="{62713C97-0CB5-442B-A6E4-7A5E39E9882D}" dt="2021-06-04T06:19:17.094" v="1535"/>
        <pc:sldMkLst>
          <pc:docMk/>
          <pc:sldMk cId="507145690" sldId="274"/>
        </pc:sldMkLst>
      </pc:sldChg>
      <pc:sldChg chg="addSp delSp modSp new mod">
        <pc:chgData name="Kuan Cheng" userId="85f134d9dbb33a9b" providerId="LiveId" clId="{62713C97-0CB5-442B-A6E4-7A5E39E9882D}" dt="2021-06-10T06:44:56.281" v="1701" actId="962"/>
        <pc:sldMkLst>
          <pc:docMk/>
          <pc:sldMk cId="3418576711" sldId="275"/>
        </pc:sldMkLst>
        <pc:spChg chg="mod">
          <ac:chgData name="Kuan Cheng" userId="85f134d9dbb33a9b" providerId="LiveId" clId="{62713C97-0CB5-442B-A6E4-7A5E39E9882D}" dt="2021-06-10T06:07:50.085" v="1578" actId="20577"/>
          <ac:spMkLst>
            <pc:docMk/>
            <pc:sldMk cId="3418576711" sldId="275"/>
            <ac:spMk id="2" creationId="{2A62148F-5E2D-42BB-92E6-014A4266FD0C}"/>
          </ac:spMkLst>
        </pc:spChg>
        <pc:spChg chg="del mod">
          <ac:chgData name="Kuan Cheng" userId="85f134d9dbb33a9b" providerId="LiveId" clId="{62713C97-0CB5-442B-A6E4-7A5E39E9882D}" dt="2021-06-10T06:07:55.200" v="1580" actId="478"/>
          <ac:spMkLst>
            <pc:docMk/>
            <pc:sldMk cId="3418576711" sldId="275"/>
            <ac:spMk id="3" creationId="{4CEA9996-3E73-475A-BFE1-4FDC0A281909}"/>
          </ac:spMkLst>
        </pc:spChg>
        <pc:picChg chg="del mod">
          <ac:chgData name="Kuan Cheng" userId="85f134d9dbb33a9b" providerId="LiveId" clId="{62713C97-0CB5-442B-A6E4-7A5E39E9882D}" dt="2021-06-10T06:34:51.556" v="1599" actId="478"/>
          <ac:picMkLst>
            <pc:docMk/>
            <pc:sldMk cId="3418576711" sldId="275"/>
            <ac:picMk id="5" creationId="{C3C34321-A2FE-479D-BB51-4AB514CCDC65}"/>
          </ac:picMkLst>
        </pc:picChg>
        <pc:picChg chg="mod ord">
          <ac:chgData name="Kuan Cheng" userId="85f134d9dbb33a9b" providerId="LiveId" clId="{62713C97-0CB5-442B-A6E4-7A5E39E9882D}" dt="2021-06-10T06:34:51.556" v="1601" actId="962"/>
          <ac:picMkLst>
            <pc:docMk/>
            <pc:sldMk cId="3418576711" sldId="275"/>
            <ac:picMk id="7" creationId="{301E3385-2C35-4989-80EB-2CBCECE00883}"/>
          </ac:picMkLst>
        </pc:picChg>
        <pc:picChg chg="del mod">
          <ac:chgData name="Kuan Cheng" userId="85f134d9dbb33a9b" providerId="LiveId" clId="{62713C97-0CB5-442B-A6E4-7A5E39E9882D}" dt="2021-06-10T06:40:04.909" v="1622" actId="478"/>
          <ac:picMkLst>
            <pc:docMk/>
            <pc:sldMk cId="3418576711" sldId="275"/>
            <ac:picMk id="9" creationId="{B107FBD3-4029-42D5-84EC-A867B774C685}"/>
          </ac:picMkLst>
        </pc:picChg>
        <pc:picChg chg="del mod ord">
          <ac:chgData name="Kuan Cheng" userId="85f134d9dbb33a9b" providerId="LiveId" clId="{62713C97-0CB5-442B-A6E4-7A5E39E9882D}" dt="2021-06-10T06:40:24.117" v="1634" actId="478"/>
          <ac:picMkLst>
            <pc:docMk/>
            <pc:sldMk cId="3418576711" sldId="275"/>
            <ac:picMk id="11" creationId="{59EF9A8A-8B8D-43C7-AE73-4214C4F90A55}"/>
          </ac:picMkLst>
        </pc:picChg>
        <pc:picChg chg="mod ord">
          <ac:chgData name="Kuan Cheng" userId="85f134d9dbb33a9b" providerId="LiveId" clId="{62713C97-0CB5-442B-A6E4-7A5E39E9882D}" dt="2021-06-10T06:43:12.674" v="1668" actId="1076"/>
          <ac:picMkLst>
            <pc:docMk/>
            <pc:sldMk cId="3418576711" sldId="275"/>
            <ac:picMk id="13" creationId="{B6FEC0C9-F069-43AE-B922-E73A4500B4B1}"/>
          </ac:picMkLst>
        </pc:picChg>
        <pc:picChg chg="del mod">
          <ac:chgData name="Kuan Cheng" userId="85f134d9dbb33a9b" providerId="LiveId" clId="{62713C97-0CB5-442B-A6E4-7A5E39E9882D}" dt="2021-06-10T06:42:17.507" v="1655" actId="478"/>
          <ac:picMkLst>
            <pc:docMk/>
            <pc:sldMk cId="3418576711" sldId="275"/>
            <ac:picMk id="15" creationId="{2D31782E-8484-448D-86AD-6D114A02ECCA}"/>
          </ac:picMkLst>
        </pc:picChg>
        <pc:picChg chg="mod ord">
          <ac:chgData name="Kuan Cheng" userId="85f134d9dbb33a9b" providerId="LiveId" clId="{62713C97-0CB5-442B-A6E4-7A5E39E9882D}" dt="2021-06-10T06:43:18.761" v="1669" actId="1076"/>
          <ac:picMkLst>
            <pc:docMk/>
            <pc:sldMk cId="3418576711" sldId="275"/>
            <ac:picMk id="17" creationId="{DB7A3F94-57FD-4874-B433-35170D507644}"/>
          </ac:picMkLst>
        </pc:picChg>
        <pc:picChg chg="del mod">
          <ac:chgData name="Kuan Cheng" userId="85f134d9dbb33a9b" providerId="LiveId" clId="{62713C97-0CB5-442B-A6E4-7A5E39E9882D}" dt="2021-06-10T06:44:56.281" v="1699" actId="478"/>
          <ac:picMkLst>
            <pc:docMk/>
            <pc:sldMk cId="3418576711" sldId="275"/>
            <ac:picMk id="19" creationId="{00BFAA6B-5BDC-4833-9628-48BBE43D9EED}"/>
          </ac:picMkLst>
        </pc:picChg>
        <pc:picChg chg="add del mod">
          <ac:chgData name="Kuan Cheng" userId="85f134d9dbb33a9b" providerId="LiveId" clId="{62713C97-0CB5-442B-A6E4-7A5E39E9882D}" dt="2021-06-10T06:44:48.154" v="1684" actId="478"/>
          <ac:picMkLst>
            <pc:docMk/>
            <pc:sldMk cId="3418576711" sldId="275"/>
            <ac:picMk id="20" creationId="{A3030556-0E4A-4E3F-843C-5FE29484080C}"/>
          </ac:picMkLst>
        </pc:picChg>
        <pc:picChg chg="mod ord">
          <ac:chgData name="Kuan Cheng" userId="85f134d9dbb33a9b" providerId="LiveId" clId="{62713C97-0CB5-442B-A6E4-7A5E39E9882D}" dt="2021-06-10T06:44:48.154" v="1686" actId="962"/>
          <ac:picMkLst>
            <pc:docMk/>
            <pc:sldMk cId="3418576711" sldId="275"/>
            <ac:picMk id="22" creationId="{0C8F53AA-8821-4D3E-8497-8B25879C8ED8}"/>
          </ac:picMkLst>
        </pc:picChg>
        <pc:picChg chg="mod ord">
          <ac:chgData name="Kuan Cheng" userId="85f134d9dbb33a9b" providerId="LiveId" clId="{62713C97-0CB5-442B-A6E4-7A5E39E9882D}" dt="2021-06-10T06:44:56.281" v="1701" actId="962"/>
          <ac:picMkLst>
            <pc:docMk/>
            <pc:sldMk cId="3418576711" sldId="275"/>
            <ac:picMk id="24" creationId="{6DFF9112-6F2E-40BB-B94A-99C8263B325E}"/>
          </ac:picMkLst>
        </pc:picChg>
      </pc:sldChg>
      <pc:sldChg chg="delSp modSp new mod">
        <pc:chgData name="Kuan Cheng" userId="85f134d9dbb33a9b" providerId="LiveId" clId="{62713C97-0CB5-442B-A6E4-7A5E39E9882D}" dt="2021-06-10T07:46:48.854" v="1773" actId="1076"/>
        <pc:sldMkLst>
          <pc:docMk/>
          <pc:sldMk cId="2163614264" sldId="276"/>
        </pc:sldMkLst>
        <pc:spChg chg="mod">
          <ac:chgData name="Kuan Cheng" userId="85f134d9dbb33a9b" providerId="LiveId" clId="{62713C97-0CB5-442B-A6E4-7A5E39E9882D}" dt="2021-06-10T07:38:33.997" v="1706"/>
          <ac:spMkLst>
            <pc:docMk/>
            <pc:sldMk cId="2163614264" sldId="276"/>
            <ac:spMk id="2" creationId="{42C0E044-4A68-43F8-B222-9A47076D6979}"/>
          </ac:spMkLst>
        </pc:spChg>
        <pc:spChg chg="del">
          <ac:chgData name="Kuan Cheng" userId="85f134d9dbb33a9b" providerId="LiveId" clId="{62713C97-0CB5-442B-A6E4-7A5E39E9882D}" dt="2021-06-10T07:38:38.071" v="1707" actId="478"/>
          <ac:spMkLst>
            <pc:docMk/>
            <pc:sldMk cId="2163614264" sldId="276"/>
            <ac:spMk id="3" creationId="{62A6CB02-29D3-45AA-A606-031B05D5F808}"/>
          </ac:spMkLst>
        </pc:spChg>
        <pc:picChg chg="del mod">
          <ac:chgData name="Kuan Cheng" userId="85f134d9dbb33a9b" providerId="LiveId" clId="{62713C97-0CB5-442B-A6E4-7A5E39E9882D}" dt="2021-06-10T07:44:52.135" v="1728" actId="478"/>
          <ac:picMkLst>
            <pc:docMk/>
            <pc:sldMk cId="2163614264" sldId="276"/>
            <ac:picMk id="5" creationId="{42990065-DEE6-4F17-876C-2A6AEF0CDAE6}"/>
          </ac:picMkLst>
        </pc:picChg>
        <pc:picChg chg="mod ord">
          <ac:chgData name="Kuan Cheng" userId="85f134d9dbb33a9b" providerId="LiveId" clId="{62713C97-0CB5-442B-A6E4-7A5E39E9882D}" dt="2021-06-10T07:44:52.135" v="1730" actId="962"/>
          <ac:picMkLst>
            <pc:docMk/>
            <pc:sldMk cId="2163614264" sldId="276"/>
            <ac:picMk id="7" creationId="{E8A4BBFC-BE1F-4D51-8CEC-8C245515629E}"/>
          </ac:picMkLst>
        </pc:picChg>
        <pc:picChg chg="del mod">
          <ac:chgData name="Kuan Cheng" userId="85f134d9dbb33a9b" providerId="LiveId" clId="{62713C97-0CB5-442B-A6E4-7A5E39E9882D}" dt="2021-06-10T07:45:18.388" v="1749" actId="478"/>
          <ac:picMkLst>
            <pc:docMk/>
            <pc:sldMk cId="2163614264" sldId="276"/>
            <ac:picMk id="9" creationId="{0E936A43-0693-49D1-A6F9-780EBB48D4D0}"/>
          </ac:picMkLst>
        </pc:picChg>
        <pc:picChg chg="mod ord">
          <ac:chgData name="Kuan Cheng" userId="85f134d9dbb33a9b" providerId="LiveId" clId="{62713C97-0CB5-442B-A6E4-7A5E39E9882D}" dt="2021-06-10T07:45:18.388" v="1751" actId="962"/>
          <ac:picMkLst>
            <pc:docMk/>
            <pc:sldMk cId="2163614264" sldId="276"/>
            <ac:picMk id="11" creationId="{A825DEC8-8BE6-490A-9AFF-F0ECC2352706}"/>
          </ac:picMkLst>
        </pc:picChg>
        <pc:picChg chg="del mod">
          <ac:chgData name="Kuan Cheng" userId="85f134d9dbb33a9b" providerId="LiveId" clId="{62713C97-0CB5-442B-A6E4-7A5E39E9882D}" dt="2021-06-10T07:46:45.592" v="1770" actId="478"/>
          <ac:picMkLst>
            <pc:docMk/>
            <pc:sldMk cId="2163614264" sldId="276"/>
            <ac:picMk id="13" creationId="{CCCD93D3-20F8-45E3-9233-4E1E94233712}"/>
          </ac:picMkLst>
        </pc:picChg>
        <pc:picChg chg="mod ord">
          <ac:chgData name="Kuan Cheng" userId="85f134d9dbb33a9b" providerId="LiveId" clId="{62713C97-0CB5-442B-A6E4-7A5E39E9882D}" dt="2021-06-10T07:46:48.854" v="1773" actId="1076"/>
          <ac:picMkLst>
            <pc:docMk/>
            <pc:sldMk cId="2163614264" sldId="276"/>
            <ac:picMk id="15" creationId="{ADC0C7BF-8446-4F4A-84E7-6DFC29EEF3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2A739-186D-4BAC-952A-1E17287F2E3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AB697-C865-41D0-A1E2-45228C24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AB697-C865-41D0-A1E2-45228C2425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4E63-3235-46F5-A0EF-E569DB45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FCCBA-6E9E-4E28-B3D9-A6D81F7BA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2444-A7FE-41EA-B1AD-7B91BFE7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4E3F3-04C3-47A1-950E-4B7A05F6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96443-0553-4ABB-8B58-B2895FAD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E3F9B-48E6-48D1-B999-468ABC3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B6AD4-6340-48B9-A2F3-09FCE34A0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EBFBB-9024-4312-972E-700697C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E4EC1-B6AD-4BC8-BD54-F03FBAA6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5350-C0D9-44BA-8856-8D44C057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2C2A3-5E76-4A97-8D41-DDD5E69CE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87628-B2E4-4AE6-89C8-6F274512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0CCE3-4D7E-466B-923B-65FD6BCF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7C03A-1D0A-45B8-A87C-08670180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4CC7-86EC-4ED8-9B66-AEE33451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19DE7-D812-4357-80C8-8AE977DA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95BD9-9D15-44CB-AAE7-9672BF04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E6EEB-D051-4780-B85A-004AAC89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A16C3-883F-4E28-8FE7-3D8AAAA5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BE036-8BDF-4E73-9C0A-D867C752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33C5-6094-4F4B-93DF-259276CE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385A2-A095-463A-85FD-E6C3DC41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477C-8BD0-4B38-8CCE-75888E6B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D1228-40BB-4CF4-BBC7-A3674E6D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B6F54-37F8-4A37-82AF-571787F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D0B8-0A1D-43BC-8195-3CE831E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81F8F-911B-4199-9F8E-010264C01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4634F-BA34-41E6-8DAC-4F4EF61D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0481-CDBC-4E6E-A6BB-34923DA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85009-2F59-42AC-82E1-FAAA406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B6CD9-EAF5-4529-A4F9-6E86D427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CBCC-6B09-408A-BEAF-E1EA4BBA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912CF-0ACA-4C95-8694-51A944DB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990C1-CE98-465C-90EA-43633828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D0C053-5544-4377-977E-769E1061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B4510-7853-4333-9B10-1C4132C5E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6D500-6018-4826-8E68-B594DB95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0F4FA-1A13-42C1-95BA-8F894F0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5136C7-B4CD-408E-8CED-15E2813D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A0B3-3E07-45AF-AFB0-9106E6EA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803457-913A-4331-ABE3-61488EB2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A3CE1-9FB2-413A-9FEF-1CEC7E7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C93DED-F290-41FF-A939-CEC88F22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8334F5-F488-4651-9430-7C6B48D2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BCB1BD-56F7-4E71-955A-8F80983F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A155C-DAAF-4780-A08D-C765C1D4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7E8A-80C8-4160-A807-0C244EF1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3ECEF-D905-4B35-AC55-7EC1CE18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AAC76-6200-445B-ACF7-17F71D44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7DF36-2308-4596-B2A1-27F2E96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BAAF5-2EFB-47FC-BA8E-793F2BD1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9DC5D-3760-41BA-92BD-9F8CB7A1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8FF0-46EF-47CF-B612-0009DD8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66FEFC-5CFE-4727-B276-E4BFF07F2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AA54F-24BC-457B-994D-09EE57C6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80CCD-3C2D-4CBD-AD04-4E520C3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D0C3B-A741-4552-A406-E50F7262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7172A-953C-4DB0-AB37-42584A0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53611-903D-457E-A147-689E5566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C92A0-4CF7-4838-BD5D-60BD2EAC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E937D-3461-41D8-8675-54119F32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B9F-41A9-4EE7-A016-FF2B9DD9F72C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9BC38-A142-4608-8ACE-6C4EE7ABD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1FA0-BA26-4376-9B22-C668087D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2734-D0CB-4A13-A049-20876B76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5" Type="http://schemas.openxmlformats.org/officeDocument/2006/relationships/tags" Target="../tags/tag28.xml"/><Relationship Id="rId10" Type="http://schemas.openxmlformats.org/officeDocument/2006/relationships/image" Target="../media/image27.png"/><Relationship Id="rId4" Type="http://schemas.openxmlformats.org/officeDocument/2006/relationships/tags" Target="../tags/tag27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2.xml"/><Relationship Id="rId7" Type="http://schemas.openxmlformats.org/officeDocument/2006/relationships/image" Target="../media/image3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6.xml"/><Relationship Id="rId7" Type="http://schemas.openxmlformats.org/officeDocument/2006/relationships/image" Target="../media/image3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42.png"/><Relationship Id="rId5" Type="http://schemas.openxmlformats.org/officeDocument/2006/relationships/tags" Target="../tags/tag42.xml"/><Relationship Id="rId10" Type="http://schemas.openxmlformats.org/officeDocument/2006/relationships/image" Target="../media/image41.png"/><Relationship Id="rId4" Type="http://schemas.openxmlformats.org/officeDocument/2006/relationships/tags" Target="../tags/tag41.xml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6.xml"/><Relationship Id="rId7" Type="http://schemas.openxmlformats.org/officeDocument/2006/relationships/image" Target="../media/image4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48.xml"/><Relationship Id="rId10" Type="http://schemas.openxmlformats.org/officeDocument/2006/relationships/image" Target="../media/image35.png"/><Relationship Id="rId4" Type="http://schemas.openxmlformats.org/officeDocument/2006/relationships/tags" Target="../tags/tag47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49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48.png"/><Relationship Id="rId17" Type="http://schemas.openxmlformats.org/officeDocument/2006/relationships/image" Target="../media/image35.png"/><Relationship Id="rId2" Type="http://schemas.openxmlformats.org/officeDocument/2006/relationships/tags" Target="../tags/tag50.xml"/><Relationship Id="rId16" Type="http://schemas.openxmlformats.org/officeDocument/2006/relationships/image" Target="../media/image52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47.png"/><Relationship Id="rId5" Type="http://schemas.openxmlformats.org/officeDocument/2006/relationships/tags" Target="../tags/tag53.xml"/><Relationship Id="rId15" Type="http://schemas.openxmlformats.org/officeDocument/2006/relationships/image" Target="../media/image51.png"/><Relationship Id="rId10" Type="http://schemas.openxmlformats.org/officeDocument/2006/relationships/image" Target="../media/image41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59.xml"/><Relationship Id="rId7" Type="http://schemas.openxmlformats.org/officeDocument/2006/relationships/image" Target="../media/image5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61.xml"/><Relationship Id="rId10" Type="http://schemas.openxmlformats.org/officeDocument/2006/relationships/image" Target="../media/image56.png"/><Relationship Id="rId4" Type="http://schemas.openxmlformats.org/officeDocument/2006/relationships/tags" Target="../tags/tag60.xml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6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Randomized Computation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A395-6BF4-41AA-B656-FD1FB89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between BPP and Other Classes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Theorem: BPP $\subseteq$ P/poly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90E0A8B-643E-49F7-BFE7-9A26EE061F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1" y="2245361"/>
            <a:ext cx="3680913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507F81-A291-4C37-9D4C-976530077A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7" y="610524"/>
            <a:ext cx="3384685" cy="30171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2DB41C8-8EFE-44A9-84FC-A5C6A470C5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75" y="1902685"/>
            <a:ext cx="8051803" cy="6567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7C542B1-34B5-45EF-B540-E1D2196CF9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8" y="3011052"/>
            <a:ext cx="6244570" cy="32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3CDA95E-DF0F-466B-ADDF-D8DA79F045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91" y="3508607"/>
            <a:ext cx="1564952" cy="21790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29A3E17-D595-4DB2-AD71-DF8A98C841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8" y="4110182"/>
            <a:ext cx="8324570" cy="53942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9305FCB-BE87-46A8-85A9-59E49EE453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8" y="5209313"/>
            <a:ext cx="5257143" cy="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65E40-6F0A-48C0-8C64-13022CE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between BPP and Other Classes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It is clear that P $\subseteq$ BPP, but not clear if this is proper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F9D383C-A9C9-495E-A7AC-B9FFC44EA3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8" y="2103437"/>
            <a:ext cx="7665371" cy="2724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It is not clear what is the relation between BPP and NP, but we have the following&#10;theorem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ED58B7C-4590-4EAB-B153-6B96511EE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8" y="2792657"/>
            <a:ext cx="9993143" cy="636343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Theorem (Sipser–Lautemann’83): BPP $\subseteq$ $\Sigma_2^p \cap \Pi_2^p$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F613D2A-D519-4CBD-A7EC-F4D5C391DD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8" y="3841749"/>
            <a:ext cx="6974171" cy="320000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&#10; It follows from the definition that BPP $=$ coBPP, so only need to show BPP $\subseteq$ $\Sigma_2^p$&#10; 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72BD4AA-E449-422D-BFCB-D972CF58DD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4498"/>
            <a:ext cx="9994971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672EBB-BA86-4239-83E1-A4281006A4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9" y="509269"/>
            <a:ext cx="1395200" cy="320000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itemize}&#10;&#10;\item BPP    definition: &#10;&#10;  $L$ is in BPP if $\exists$ a PTM $M$ and a polynomial $p$ s.t. for every $x $, &#10;$$ x\in L \Rightarrow \Pr_{r \sim U_{p(|x|)} }\left[ M(x, r) = 1 \right] \geq 2/3$$&#10;$$ x\notin L \Rightarrow \Pr_{r \sim U_{p(|x|)} }\left[ M(x, r) = 1 \right] &lt; 1/3$$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25CD765-7F34-4747-AB3F-E409C37F71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8" y="2083470"/>
            <a:ext cx="7273145" cy="2090664"/>
          </a:xfrm>
          <a:prstGeom prst="rect">
            <a:avLst/>
          </a:prstGeom>
        </p:spPr>
      </p:pic>
      <p:pic>
        <p:nvPicPr>
          <p:cNvPr id="21" name="图片 20" descr="\documentclass{article}&#10;\usepackage{amsmath, amsfonts}&#10;\pagestyle{empty}&#10;\begin{document}&#10;&#10;\begin{itemize}&#10;&#10;\item $\forall L \in$ BPP, we show $L \in \Sigma_2^p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31368ED-7721-4888-B64E-56DEDE30AC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8" y="1448769"/>
            <a:ext cx="3294476" cy="266667"/>
          </a:xfrm>
          <a:prstGeom prst="rect">
            <a:avLst/>
          </a:prstGeom>
        </p:spPr>
      </p:pic>
      <p:pic>
        <p:nvPicPr>
          <p:cNvPr id="27" name="图片 26" descr="\documentclass{article}&#10;\usepackage{amsmath, amsfonts}&#10;\pagestyle{empty}&#10;\begin{document}&#10;&#10;\begin{itemize}&#10;&#10;\item Show that $\forall x$,&#10;&#10; $x \in L$ iff $\exists u, \forall v, M'(x, u, v)=1$, &#10;&#10;where $u, v$ have size&#10;$poly(|x|)$ and $M'$ is a poly time TM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B4962C4-BA38-4CA9-8A92-20C9F6F09F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9" y="4542168"/>
            <a:ext cx="6523427" cy="10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\documentclass{article}&#10;\usepackage{amsmath, amsfonts}&#10;\pagestyle{empty}&#10;\begin{document}&#10;&#10;\begin{itemize}&#10;&#10;\item First step: use error reduction. get  $M$ using $m = poly(n)$ random bits s.t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ACF3FBF-80B5-44DE-93D7-A777586BD2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86558"/>
            <a:ext cx="8312380" cy="254476"/>
          </a:xfrm>
          <a:prstGeom prst="rect">
            <a:avLst/>
          </a:prstGeom>
        </p:spPr>
      </p:pic>
      <p:pic>
        <p:nvPicPr>
          <p:cNvPr id="28" name="图片 27" descr="\documentclass{article}&#10;\usepackage{amsmath, amsfonts}&#10;\pagestyle{empty}&#10;\begin{document}&#10;&#10;\begin{itemize}&#10;&#10;\item   $x \in L \Rightarrow \Pr_r[M(x, r)=1]\geq 1-2^{-n}$ and $x \notin L \Rightarrow \Pr_r[M(x, r)=1] \leq 2^{-n}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B6707F8-2971-4E1C-AA57-FFB4B3E800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637602"/>
            <a:ext cx="8313902" cy="493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B66EBE-AED1-4CAE-9D17-6D4A05D01C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27883"/>
            <a:ext cx="7154285" cy="7177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36C25E-5990-4A34-BEE2-5D320788BC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5010527"/>
            <a:ext cx="2180571" cy="268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882711-189C-40F0-ADD0-8C937CD1D1F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57" y="5659857"/>
            <a:ext cx="3491046" cy="5409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1EB31EA-6ABD-4D5A-8219-3E6113BA6ED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9" y="509269"/>
            <a:ext cx="13952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0B66EBE-AED1-4CAE-9D17-6D4A05D01C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1463374"/>
            <a:ext cx="7154285" cy="717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5F45AD-D747-4CEE-A0D9-4043C7B23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2563763"/>
            <a:ext cx="8330662" cy="4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62336A-BCE2-4EDE-8FC0-A3EE50BC96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441676"/>
            <a:ext cx="6375619" cy="6811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50CBB2-C545-44B8-8ACA-092151284A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9" y="509269"/>
            <a:ext cx="1395200" cy="3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FB2BC6-8DE5-4E3C-B176-FE4B9767EE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2" y="4608945"/>
            <a:ext cx="3178666" cy="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0B66EBE-AED1-4CAE-9D17-6D4A05D01C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1463374"/>
            <a:ext cx="7154285" cy="717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7F3107-2FFF-4676-8ED5-7A63475AA2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2568336"/>
            <a:ext cx="4269712" cy="251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2B4892-CC07-4FCF-B435-4E06D1B9BA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3207013"/>
            <a:ext cx="6247618" cy="2514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509D2CE-AB07-4BD0-9A06-6747289D5D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3732166"/>
            <a:ext cx="4460190" cy="227048"/>
          </a:xfrm>
          <a:prstGeom prst="rect">
            <a:avLst/>
          </a:prstGeom>
        </p:spPr>
      </p:pic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Pr_{u_1, \ldots, u_k}\left[ \left( \bigvee_{i\in [k]} M(x, u_i\oplus r) \right) =  0 \right] \leq 2^{-kn} &lt; 2^{-m}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C1564549-3BC6-4E3F-9DD5-B929F679173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3" y="4232938"/>
            <a:ext cx="6037331" cy="455619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By a union bound,&#10;$\Pr_{u_1, \ldots, u_k}\left[\exists r, \left( \bigvee_{i\in [k]}M(x, u_i+r)\right) = 0\right] &lt; 1$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E5902AEB-3BA6-4251-BCA1-182E75FD25F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3" y="4840374"/>
            <a:ext cx="7107049" cy="455619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exists u_1, \ldots , u_k \in \{0, 1\}^m$, $\forall r\in \{0, 1\}^m$,  $\left( \bigvee_{i=1}^k M(x, r\oplus u_i) \right) =1$&#10;&#10; 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31CDA4CC-DD0E-4004-A013-5014F85D760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5382288"/>
            <a:ext cx="6915047" cy="45561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9A9FB58-FE02-496A-9DE3-9604AF7EF3A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9" y="509269"/>
            <a:ext cx="13952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148F-5E2D-42BB-92E6-014A4266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Space-bounded Computation</a:t>
            </a:r>
            <a:endParaRPr lang="zh-CN" altLang="en-US" dirty="0"/>
          </a:p>
        </p:txBody>
      </p:sp>
      <p:pic>
        <p:nvPicPr>
          <p:cNvPr id="6" name="图片 5" descr="\documentclass{article}&#10;\usepackage{amsmath, amsfonts}&#10;\pagestyle{empty}&#10;\begin{document}&#10;&#10;\begin{itemize}&#10;&#10;\item For PSPACE, there is no need to use poly-length randomness, since one can try all points in the sample spac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B200D36-FE02-4EB3-AEF0-E63556ED09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1940560"/>
            <a:ext cx="9158703" cy="590019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The most interesting case is $O(\log n)$ work spac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6FEC0C9-F069-43AE-B922-E73A4500B4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2988406"/>
            <a:ext cx="6181790" cy="279924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itemize}&#10;&#10;\item The classes BPL and RL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B7A3F94-57FD-4874-B433-35170D507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3729509"/>
            <a:ext cx="3281981" cy="199467"/>
          </a:xfrm>
          <a:prstGeom prst="rect">
            <a:avLst/>
          </a:prstGeom>
        </p:spPr>
      </p:pic>
      <p:pic>
        <p:nvPicPr>
          <p:cNvPr id="24" name="图片 23" descr="\documentclass{article}&#10;\usepackage{amsmath, amsfonts}&#10;\pagestyle{empty}&#10;\begin{document}&#10;&#10;\begin{itemize}&#10;&#10;\item A language $L$ is in BPL if there is an $O(\log n)$ space PTM $M$ such that $\Pr[M(x) = L(x) ] \geq 2/3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DFF9112-6F2E-40BB-B94A-99C8263B32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4390155"/>
            <a:ext cx="9153676" cy="613486"/>
          </a:xfrm>
          <a:prstGeom prst="rect">
            <a:avLst/>
          </a:prstGeom>
        </p:spPr>
      </p:pic>
      <p:pic>
        <p:nvPicPr>
          <p:cNvPr id="22" name="图片 21" descr="\documentclass{article}&#10;\usepackage{amsmath, amsfonts}&#10;\pagestyle{empty}&#10;\begin{document}&#10;&#10;\begin{itemize}&#10;&#10;\item A language $L$ is in RL if there is an $O(\log n)$ space PTM $M$ such that&#10;&#10;if $x\in L$ then $\Pr[M(x) = 1] \geq 2/3$&#10;&#10;if $x\notin L$ then $\Pr[M(x)  = 1] = 0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C8F53AA-8821-4D3E-8497-8B25879C8E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5464820"/>
            <a:ext cx="8815086" cy="11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7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E044-4A68-43F8-B222-9A47076D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Space-bounded Computation 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RL $\subseteq $ NL, by definition. So RL $\subseteq $ 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8A4BBFC-BE1F-4D51-8CEC-8C2455156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11680"/>
            <a:ext cx="5094400" cy="276114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Also BPL $\subseteq $ P. (Exercise)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825DEC8-8BE6-490A-9AFF-F0ECC23527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804159"/>
            <a:ext cx="3382552" cy="279924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BPL $\subseteq$ L$^{3/2}$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DC0C7BF-8446-4F4A-84E7-6DFC29EEF3A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600448"/>
            <a:ext cx="1723124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FD91C-C87D-487F-8DCF-FC298579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TM (PTM)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A TM with two transition functions $\delta_0, \delta_1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2E55C0E-C851-41E4-B1A9-DB3AC8A082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2" y="2885440"/>
            <a:ext cx="5814857" cy="276114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Intuitively they correponds to algorithms using randomness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72B5F19-8341-4E93-A8EF-09E549135F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2" y="1942424"/>
            <a:ext cx="8204800" cy="272457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To execute $M$: on input $x$, in each transition, w.p. 0.5 chooses $\delta_0$, w.p. 0.5 chooses $\delta_1$. Then transit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6017C25-9C9A-48B1-A4CE-7B09187633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2" y="3832113"/>
            <a:ext cx="9974856" cy="625371"/>
          </a:xfrm>
          <a:prstGeom prst="rect">
            <a:avLst/>
          </a:prstGeom>
        </p:spPr>
      </p:pic>
      <p:pic>
        <p:nvPicPr>
          <p:cNvPr id="19" name="图片 18" descr="\documentclass{article}&#10;\usepackage{amsmath, amsfonts}&#10;\pagestyle{empty}&#10;\begin{document}&#10;&#10;  ``Choices'' are independent&#10;&#10;&#10; &#10;&#10;&#10;\end{document}" title="IguanaTex Bitmap Display">
            <a:extLst>
              <a:ext uri="{FF2B5EF4-FFF2-40B4-BE49-F238E27FC236}">
                <a16:creationId xmlns:a16="http://schemas.microsoft.com/office/drawing/2014/main" id="{2B20F9B6-98D2-45FB-B7B1-E51504AE49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3" y="4855586"/>
            <a:ext cx="3483430" cy="272457"/>
          </a:xfrm>
          <a:prstGeom prst="rect">
            <a:avLst/>
          </a:prstGeom>
        </p:spPr>
      </p:pic>
      <p:pic>
        <p:nvPicPr>
          <p:cNvPr id="21" name="图片 20" descr="\documentclass{article}&#10;\usepackage{amsmath, amsfonts}&#10;\pagestyle{empty}&#10;\begin{document}&#10;&#10;\begin{itemize}&#10;&#10;\item $M$ runs in time $T(n)$, if for any input $x$, $M$ halts on $x$ within $T(|x|)$ steps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B4C2BA0-A882-4267-A2CC-3CE9B0721D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6" y="5766940"/>
            <a:ext cx="9991314" cy="305371"/>
          </a:xfrm>
          <a:prstGeom prst="rect">
            <a:avLst/>
          </a:prstGeom>
        </p:spPr>
      </p:pic>
      <p:pic>
        <p:nvPicPr>
          <p:cNvPr id="25" name="图片 24" descr="\documentclass{article}&#10;\usepackage{amsmath, amsfonts}&#10;\pagestyle{empty}&#10;\begin{document}&#10;  Can view randomness as provided by an extra tape &#10;&#10; &#10;&#10;&#10;\end{document}" title="IguanaTex Bitmap Display">
            <a:extLst>
              <a:ext uri="{FF2B5EF4-FFF2-40B4-BE49-F238E27FC236}">
                <a16:creationId xmlns:a16="http://schemas.microsoft.com/office/drawing/2014/main" id="{0F6B7FBD-412D-4667-9927-DCBD424A6C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04" y="5128043"/>
            <a:ext cx="5670096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20D8-644A-44EB-AD06-C129F48D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BPTIME and BPP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For $T: N \rightarrow N$ and $L$, we say a PTM $M$ decides $L$ in time $T(n)$ if $M$ halts in $T(|x|)$ steps and $\Pr[M(x)  = L(x)] \geq 2/3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280E2B6-3EA6-458A-9D41-ED07E132AA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91314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BPTIME$(T(n))$ be the class of languages decided by PTMs in $O(T(n))$ tim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A9172B1-FFB9-425B-89A8-0C2F5A0737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3543"/>
            <a:ext cx="9973029" cy="596114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BPP $= \bigcup_c$BPTIME$(n^c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C729C0A-AD71-4584-87F7-3777F41744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3255"/>
            <a:ext cx="3461486" cy="3236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BPP alternate definition: &#10;&#10;A language $L$ is in BPP if $\exists$ a PTM $M$ and a polynomial $p$ s.t. for every $x\in \{0, 1\}^*$, &#10;$$ x\in L \Rightarrow \Pr_{r \sim U_{p(|x|)} }\left[ M(x, r) = 1 \right] \geq 2/3$$&#10;$$ x\notin L \Rightarrow \Pr_{r \sim U_{p(|x|)} }\left[ M(x, r) = 1 \right] &lt; 1/3$$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BEC3446-7DCE-411E-B654-2DBFD3DF2D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" y="3800510"/>
            <a:ext cx="9996801" cy="24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501C-A890-4221-9D3C-A931E36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One-Sided and “Zero-Sided” Error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\begin{itemize}&#10;&#10;\item RTIME$(T(n))$ contains every language $L$ for which there is a PTM $M$ in time $T(n)$ s.t.&#10;$$ x\in L \Rightarrow \Pr\left[ M(x)= 1 \right] \geq 2/3 $$&#10;$$  x\notin L \Rightarrow \Pr\left[M(x) = 1 \right] = 0 $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EFE4D37-48C7-4266-B493-C56A0746A5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1690688"/>
            <a:ext cx="8329142" cy="13165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  RP $= \bigcup_{c&gt;0}$RTIME$(n^c)$&#10;&#10;&#10; &#10;&#10;&#10;\end{document}" title="IguanaTex Bitmap Display">
            <a:extLst>
              <a:ext uri="{FF2B5EF4-FFF2-40B4-BE49-F238E27FC236}">
                <a16:creationId xmlns:a16="http://schemas.microsoft.com/office/drawing/2014/main" id="{3C621E98-AE66-424D-AD74-D250DC9EC8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5" y="3336608"/>
            <a:ext cx="2544762" cy="281905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ZTIME$(T(n))$ contains all languages $L$ for which there is a PTM $M$ in an expected-time $O(T(n))$ s.t. $\forall x$, whenever $M$ halts on $x$,&#10;$$ x\in L \Leftrightarrow M(x) = 1 $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28DD4B1-BC49-470E-AD7C-CDF112F258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3947862"/>
            <a:ext cx="8329143" cy="1113905"/>
          </a:xfrm>
          <a:prstGeom prst="rect">
            <a:avLst/>
          </a:prstGeom>
        </p:spPr>
      </p:pic>
      <p:pic>
        <p:nvPicPr>
          <p:cNvPr id="19" name="图片 18" descr="\documentclass{article}&#10;\usepackage{amsmath, amsfonts}&#10;\pagestyle{empty}&#10;\begin{document}&#10;&#10;ZPP $= \bigcup_{c&gt;0}$ZTIME$(n^c)$&#10;&#10;&#10;\end{document}" title="IguanaTex Bitmap Display">
            <a:extLst>
              <a:ext uri="{FF2B5EF4-FFF2-40B4-BE49-F238E27FC236}">
                <a16:creationId xmlns:a16="http://schemas.microsoft.com/office/drawing/2014/main" id="{1A7ED16A-75E1-4CC4-9226-D8AD057949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5" y="5391116"/>
            <a:ext cx="2668190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F236E-3958-4132-8EA3-78076BC5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Properties</a:t>
            </a:r>
            <a:endParaRPr lang="zh-CN" altLang="en-US" dirty="0"/>
          </a:p>
        </p:txBody>
      </p:sp>
      <p:pic>
        <p:nvPicPr>
          <p:cNvPr id="8" name="图片 7" descr="\documentclass{article}&#10;\usepackage{amsmath, amsfonts}&#10;\pagestyle{empty}&#10;\begin{document}&#10;&#10;\begin{itemize}&#10;&#10;\item Theorem: ZPP $=$ RP $\cap$ coRP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0475462-8511-4B64-A79B-D7CBC4B2DC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5599606"/>
            <a:ext cx="4260571" cy="217600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RP $\subseteq$ BPP&#10; 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D7473D7-2939-4865-A148-6CAAD42229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180314"/>
            <a:ext cx="1768229" cy="248686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\begin{itemize}&#10;&#10;\item coRP $\subseteq$ BP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1563539-9747-4878-B113-840CAD3159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4389960"/>
            <a:ext cx="2055314" cy="248686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BPP $=$ coBP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945534B-EB1C-410C-8FF9-8B093EF4BE5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2009068"/>
            <a:ext cx="2252800" cy="2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47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CCC9-6494-402F-92B8-083B32E1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Reduction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\begin{itemize}&#10;&#10;\item BPP Error Reduction Theorem:&#10;&#10;Let $L$ be a language and $\exists$ a poly-time PTM $M$ s.t. $\forall x\in \{0, 1\}^*$&#10;$$\Pr[M(x) = L(x)] \geq 0.5+ |x|^{-c}.$$&#10;&#10;Then $\forall$ constant $d$, $\exists$ a poly-time TM $M'$ s.t. $\forall x\in \{0, 1\}^*$,&#10;$$ \Pr[M'(x) = L(x)] \geq 1-2^{-|x|^d}$$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0E62CBE-D852-4DAB-889F-DED0DF4909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2" y="1957000"/>
            <a:ext cx="8885027" cy="29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5584-BF2E-45F7-813B-2E4197A1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ECD63-3D3F-4EF9-B5D8-125AAC6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reduction using less randomness?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Yes, by expander random walk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using </a:t>
            </a:r>
            <a:r>
              <a:rPr lang="en-US" altLang="zh-CN" dirty="0" err="1"/>
              <a:t>psedorandom</a:t>
            </a:r>
            <a:r>
              <a:rPr lang="en-US" altLang="zh-CN" dirty="0"/>
              <a:t> objects: randomness efficient samplers, randomness extractors.</a:t>
            </a:r>
            <a:endParaRPr lang="zh-CN" altLang="en-US" dirty="0"/>
          </a:p>
        </p:txBody>
      </p:sp>
      <p:pic>
        <p:nvPicPr>
          <p:cNvPr id="16" name="图片 15" descr="\documentclass{article}&#10;\usepackage{amsmath, amsfonts}&#10;\pagestyle{empty}&#10;\begin{document}&#10;&#10;  $O(k+m)$ randomness: sucess probability $1-2^{-k}$&#10; &#10;&#10;&#10;\end{document}" title="IguanaTex Bitmap Display">
            <a:extLst>
              <a:ext uri="{FF2B5EF4-FFF2-40B4-BE49-F238E27FC236}">
                <a16:creationId xmlns:a16="http://schemas.microsoft.com/office/drawing/2014/main" id="{77C7C1F6-964B-45CC-9F98-8942451E52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226560"/>
            <a:ext cx="5482667" cy="278857"/>
          </a:xfrm>
          <a:prstGeom prst="rect">
            <a:avLst/>
          </a:prstGeom>
        </p:spPr>
      </p:pic>
      <p:pic>
        <p:nvPicPr>
          <p:cNvPr id="22" name="图片 21" descr="\documentclass{article}&#10;\usepackage{amsmath, amsfonts}&#10;\pagestyle{empty}&#10;\begin{document}&#10; &#10;&#10;  $1.01 m$ randomness: sucess probability $1-2^{-k}$, as long as $k\leq m$&#10; &#10;&#10;&#10;\end{document}" title="IguanaTex Bitmap Display">
            <a:extLst>
              <a:ext uri="{FF2B5EF4-FFF2-40B4-BE49-F238E27FC236}">
                <a16:creationId xmlns:a16="http://schemas.microsoft.com/office/drawing/2014/main" id="{6C024A2A-FF07-4548-8863-28073190F9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6232300"/>
            <a:ext cx="7116192" cy="266667"/>
          </a:xfrm>
          <a:prstGeom prst="rect">
            <a:avLst/>
          </a:prstGeom>
        </p:spPr>
      </p:pic>
      <p:pic>
        <p:nvPicPr>
          <p:cNvPr id="14" name="图片 13" descr="\documentclass{article}&#10;\usepackage{amsmath, amsfonts}&#10;\pagestyle{empty}&#10;\begin{document}&#10;  Now we use $O(km)$ random bits to gain success probability $1-2^{-k}$&#10;&#10; &#10;&#10;&#10;\end{document}" title="IguanaTex Bitmap Display">
            <a:extLst>
              <a:ext uri="{FF2B5EF4-FFF2-40B4-BE49-F238E27FC236}">
                <a16:creationId xmlns:a16="http://schemas.microsoft.com/office/drawing/2014/main" id="{A55B7625-7916-4CB6-AA9E-9240F4C313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555014"/>
            <a:ext cx="7475809" cy="2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84.702"/>
  <p:tag name="LATEXADDIN" val="\documentclass{article}&#10;\usepackage{amsmath, amsfonts}&#10;\pagestyle{empty}&#10;\begin{document}&#10;&#10;\begin{itemize}&#10;&#10;\item A TM with two transition functions $\delta_0, \delta_1$&#10;&#10;&#10;\end{itemize}&#10;&#10;&#10;\end{document}"/>
  <p:tag name="IGUANATEXSIZE" val="24"/>
  <p:tag name="IGUANATEXCURSOR" val="16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3.375"/>
  <p:tag name="ORIGINALWIDTH" val="4099.737"/>
  <p:tag name="LATEXADDIN" val="\documentclass{article}&#10;\usepackage{amsmath, amsfonts}&#10;\pagestyle{empty}&#10;\begin{document}&#10;&#10;\begin{itemize}&#10;&#10;\item BPP alternate definition: &#10;&#10;A language $L$ is in BPP if $\exists$ a PTM $M$ and a polynomial $p$ s.t. for every $x\in \{0, 1\}^*$, &#10;$$ x\in L \Rightarrow \Pr_{r \sim U_{p(|x|)} }\left[ M(x, r) = 1 \right] \geq 2/3$$&#10;$$ x\notin L \Rightarrow \Pr_{r \sim U_{p(|x|)} }\left[ M(x, r) = 1 \right] &lt; 1/3$$&#10;&#10;\end{itemize}&#10;&#10;&#10;\end{document}"/>
  <p:tag name="IGUANATEXSIZE" val="24"/>
  <p:tag name="IGUANATEXCURSOR" val="43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7.919"/>
  <p:tag name="ORIGINALWIDTH" val="4098.988"/>
  <p:tag name="LATEXADDIN" val="\documentclass{article}&#10;\usepackage{amsmath, amsfonts}&#10;\pagestyle{empty}&#10;\begin{document}&#10;&#10;\begin{itemize}&#10;&#10;\item RTIME$(T(n))$ contains every language $L$ for which there is a PTM $M$ in time $T(n)$ s.t.&#10;$$ x\in L \Rightarrow \Pr\left[ M(x)= 1 \right] \geq 2/3 $$&#10;$$  x\notin L \Rightarrow \Pr\left[M(x) = 1 \right] = 0 $$&#10;&#10;&#10;\end{itemize}&#10;&#10;&#10;\end{document}"/>
  <p:tag name="IGUANATEXSIZE" val="20"/>
  <p:tag name="IGUANATEXCURSOR" val="2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252.344"/>
  <p:tag name="LATEXADDIN" val="\documentclass{article}&#10;\usepackage{amsmath, amsfonts}&#10;\pagestyle{empty}&#10;\begin{document}&#10;  RP $= \bigcup_{c&gt;0}$RTIME$(n^c)$&#10;&#10;&#10; &#10;&#10;&#10;\end{document}"/>
  <p:tag name="IGUANATEXSIZE" val="20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4098.988"/>
  <p:tag name="LATEXADDIN" val="\documentclass{article}&#10;\usepackage{amsmath, amsfonts}&#10;\pagestyle{empty}&#10;\begin{document}&#10;&#10;\begin{itemize}&#10;&#10;\item ZTIME$(T(n))$ contains all languages $L$ for which there is a PTM $M$ in an expected-time $O(T(n))$ s.t. $\forall x$, whenever $M$ halts on $x$,&#10;$$ x\in L \Leftrightarrow M(x) = 1 $$&#10;&#10;&#10;\end{itemize}&#10;&#10;&#10;\end{document}"/>
  <p:tag name="IGUANATEXSIZE" val="20"/>
  <p:tag name="IGUANATEXCURSOR" val="2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313.086"/>
  <p:tag name="LATEXADDIN" val="\documentclass{article}&#10;\usepackage{amsmath, amsfonts}&#10;\pagestyle{empty}&#10;\begin{document}&#10;&#10;ZPP $= \bigcup_{c&gt;0}$ZTIME$(n^c)$&#10;&#10;&#10;\end{document}"/>
  <p:tag name="IGUANATEXSIZE" val="20"/>
  <p:tag name="IGUANATEXCURSOR" val="11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747.282"/>
  <p:tag name="LATEXADDIN" val="\documentclass{article}&#10;\usepackage{amsmath, amsfonts}&#10;\pagestyle{empty}&#10;\begin{document}&#10;&#10;\begin{itemize}&#10;&#10;\item Theorem: ZPP $=$ RP $\cap$ coRP&#10;&#10;&#10;&#10;&#10;\end{itemize}&#10;&#10;&#10;\end{document}"/>
  <p:tag name="IGUANATEXSIZE" val="24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725.1594"/>
  <p:tag name="LATEXADDIN" val="\documentclass{article}&#10;\usepackage{amsmath, amsfonts}&#10;\pagestyle{empty}&#10;\begin{document}&#10;&#10;\begin{itemize}&#10;&#10;\item RP $\subseteq$ BPP&#10; &#10;&#10;\end{itemize}&#10;&#10;&#10;\end{document}"/>
  <p:tag name="IGUANATEXSIZE" val="24"/>
  <p:tag name="IGUANATEXCURSOR" val="13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842.8947"/>
  <p:tag name="LATEXADDIN" val="\documentclass{article}&#10;\usepackage{amsmath, amsfonts}&#10;\pagestyle{empty}&#10;\begin{document}&#10;&#10;\begin{itemize}&#10;&#10;\item coRP $\subseteq$ BPP&#10;&#10;&#10;\end{itemize}&#10;&#10;&#10;\end{document}"/>
  <p:tag name="IGUANATEXSIZE" val="24"/>
  <p:tag name="IGUANATEXCURSOR" val="13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923.8845"/>
  <p:tag name="LATEXADDIN" val="\documentclass{article}&#10;\usepackage{amsmath, amsfonts}&#10;\pagestyle{empty}&#10;\begin{document}&#10;&#10;\begin{itemize}&#10;&#10;\item BPP $=$ coBPP&#10;&#10;&#10;\end{itemize}&#10;&#10;&#10;\end{document}"/>
  <p:tag name="IGUANATEXSIZE" val="24"/>
  <p:tag name="IGUANATEXCURSOR" val="12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4.848"/>
  <p:tag name="ORIGINALWIDTH" val="3643.795"/>
  <p:tag name="LATEXADDIN" val="\documentclass{article}&#10;\usepackage{amsmath, amsfonts}&#10;\pagestyle{empty}&#10;\begin{document}&#10;&#10;\begin{itemize}&#10;&#10;\item BPP Error Reduction Theorem:&#10;&#10;Let $L$ be a language and $\exists$ a poly-time PTM $M$ s.t. $\forall x\in \{0, 1\}^*$&#10;$$\Pr[M(x) = L(x)] \geq 0.5+ |x|^{-c}.$$&#10;&#10;Then $\forall$ constant $d$, $\exists$ a poly-time TM $M'$ s.t. $\forall x\in \{0, 1\}^*$,&#10;$$ \Pr[M'(x) = L(x)] \geq 1-2^{-|x|^d}$$ &#10;&#10;&#10;\end{itemize}&#10;&#10;&#10;\end{document}"/>
  <p:tag name="IGUANATEXSIZE" val="24"/>
  <p:tag name="IGUANATEXCURSOR" val="36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364.829"/>
  <p:tag name="LATEXADDIN" val="\documentclass{article}&#10;\usepackage{amsmath, amsfonts}&#10;\pagestyle{empty}&#10;\begin{document}&#10;&#10;\begin{itemize}&#10;&#10;\item Intuitively they correponds to algorithms using randomness&#10;&#10;&#10;\end{itemize}&#10;&#10;&#10;\end{document}"/>
  <p:tag name="IGUANATEXSIZE" val="24"/>
  <p:tag name="IGUANATEXCURSOR" val="13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98.163"/>
  <p:tag name="LATEXADDIN" val="\documentclass{article}&#10;\usepackage{amsmath, amsfonts}&#10;\pagestyle{empty}&#10;\begin{document}&#10;&#10;  $O(k+m)$ randomness: sucess probability $1-2^{-k}$&#10; &#10;&#10;&#10;\end{document}"/>
  <p:tag name="IGUANATEXSIZE" val="20"/>
  <p:tag name="IGUANATEXCURSOR" val="14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502.062"/>
  <p:tag name="LATEXADDIN" val="\documentclass{article}&#10;\usepackage{amsmath, amsfonts}&#10;\pagestyle{empty}&#10;\begin{document}&#10; &#10;&#10;  $1.01 m$ randomness: sucess probability $1-2^{-k}$, as long as $k\leq m$&#10; &#10;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679.04"/>
  <p:tag name="LATEXADDIN" val="\documentclass{article}&#10;\usepackage{amsmath, amsfonts}&#10;\pagestyle{empty}&#10;\begin{document}&#10;  Now we use $O(km)$ random bits to gain success probability $1-2^{-k}$&#10;&#10; &#10;&#10;&#10;\end{document}"/>
  <p:tag name="IGUANATEXSIZE" val="20"/>
  <p:tag name="IGUANATEXCURSOR" val="16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9.561"/>
  <p:tag name="LATEXADDIN" val="\documentclass{article}&#10;\usepackage{amsmath, amsfonts}&#10;\pagestyle{empty}&#10;\begin{document}&#10;&#10;\begin{itemize}&#10;&#10;\item Theorem: BPP $\subseteq$ P/poly&#10;&#10;&#10;\end{itemize}&#10;&#10;&#10;\end{document}"/>
  <p:tag name="IGUANATEXSIZE" val="24"/>
  <p:tag name="IGUANATEXCURSOR" val="12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88.077"/>
  <p:tag name="LATEXADDIN" val="\documentclass{article}&#10;\usepackage{amsmath, amsfonts}&#10;\pagestyle{empty}&#10;\begin{document}&#10;&#10;  Theorem: BPP $\subseteq$ P/poly&#10; &#10;&#10;\end{document}"/>
  <p:tag name="IGUANATEXSIZE" val="24"/>
  <p:tag name="IGUANATEXCURSOR" val="1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2096"/>
  <p:tag name="ORIGINALWIDTH" val="3962.50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uppose $L \in$ BPP, by error reduction,   $\exists M: \{0, 1\}^n \times \{0, 1\}^m \rightarrow \{0,1\}$, s.t.&#10;&#10;$\forall x\in \{0, 1\}^n$, $\Pr_r[M(x,r) \neq L(x)] \leq 2^{-(n+1)}$.&#10; &#10;\end{itemize}&#10;&#10;&#10;\end{document}&#10;"/>
  <p:tag name="IGUANATEXSIZE" val="20"/>
  <p:tag name="IGUANATEXCURSOR" val="15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3073.11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For every $x$, at most $\frac{2^m}{2^{n+1}}$  number of $r$ s.t. $M(x, r) \neq L(x)$ &#10;&#10;\end{itemize}&#10;&#10;&#10;\end{document}&#10;"/>
  <p:tag name="IGUANATEXSIZE" val="20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770.15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(bad $r$ for an $x$)&#10;&#10;\end{document}&#10;"/>
  <p:tag name="IGUANATEXSIZE" val="20"/>
  <p:tag name="IGUANATEXCURSOR" val="14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96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ince the number of $x$ is $2^n$, there are at most $2^n\frac{2^m}{2^{n+1}}  = 2^m/2$ number of $r$ which are bad for some $x$&#10;&#10;\end{itemize}&#10;&#10;&#10;\end{document}&#10;"/>
  <p:tag name="IGUANATEXSIZE" val="20"/>
  <p:tag name="IGUANATEXCURSOR" val="15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87.17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exists r\in \{0, 1\}^m$, s.t. $\forall x \in \{0, 1\}^n, M(x, r) = L(x)$&#10;&#10;\end{itemize}&#10;&#10;&#10;\end{document}&#10;"/>
  <p:tag name="IGUANATEXSIZE" val="20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4090.739"/>
  <p:tag name="LATEXADDIN" val="\documentclass{article}&#10;\usepackage{amsmath, amsfonts}&#10;\pagestyle{empty}&#10;\begin{document}&#10;&#10;\begin{itemize}&#10;&#10;\item To execute $M$: on input $x$, in each transition, w.p. 0.5 chooses $\delta_0$, w.p. 0.5 chooses $\delta_1$. Then transit.&#10;&#10;&#10;&#10;\end{itemize}&#10;&#10;&#10;\end{document}"/>
  <p:tag name="IGUANATEXSIZE" val="24"/>
  <p:tag name="IGUANATEXCURSOR" val="2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143.607"/>
  <p:tag name="LATEXADDIN" val="\documentclass{article}&#10;\usepackage{amsmath, amsfonts}&#10;\pagestyle{empty}&#10;\begin{document}&#10;&#10;\begin{itemize}&#10;&#10;\item It is clear that P $\subseteq$ BPP, but not clear if this is proper.&#10;&#10;&#10;\end{itemize}&#10;&#10;&#10;\end{document}"/>
  <p:tag name="IGUANATEXSIZE" val="24"/>
  <p:tag name="IGUANATEXCURSOR" val="18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098.237"/>
  <p:tag name="LATEXADDIN" val="\documentclass{article}&#10;\usepackage{amsmath, amsfonts}&#10;\pagestyle{empty}&#10;\begin{document}&#10;&#10;\begin{itemize}&#10;&#10;\item  It is not clear what is the relation between BPP and NP, but we have the following&#10;theorem.&#10;&#10;&#10;\end{itemize}&#10;&#10;&#10;\end{document}"/>
  <p:tag name="IGUANATEXSIZE" val="24"/>
  <p:tag name="IGUANATEXCURSOR" val="2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860.142"/>
  <p:tag name="LATEXADDIN" val="\documentclass{article}&#10;\usepackage{amsmath, amsfonts}&#10;\pagestyle{empty}&#10;\begin{document}&#10;&#10;\begin{itemize}&#10;&#10;\item   Theorem (Sipser–Lautemann’83): BPP $\subseteq$ $\Sigma_2^p \cap \Pi_2^p$&#10;&#10;&#10;&#10;&#10;\end{itemize}&#10;&#10;&#10;\end{document}"/>
  <p:tag name="IGUANATEXSIZE" val="24"/>
  <p:tag name="IGUANATEXCURSOR" val="1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8.988"/>
  <p:tag name="LATEXADDIN" val="\documentclass{article}&#10;\usepackage{amsmath, amsfonts}&#10;\pagestyle{empty}&#10;\begin{document}&#10;&#10;\begin{itemize}&#10;&#10;\item &#10; It follows from the definition that BPP $=$ coBPP, so only need to show BPP $\subseteq$ $\Sigma_2^p$&#10; &#10;&#10;&#10;&#10;\end{itemize}&#10;&#10;&#10;\end{document}"/>
  <p:tag name="IGUANATEXSIZE" val="24"/>
  <p:tag name="IGUANATEXCURSOR" val="2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572.1785"/>
  <p:tag name="LATEXADDIN" val="\documentclass{article}&#10;\usepackage{amsmath, amsfonts}&#10;\pagestyle{empty}&#10;\begin{document}&#10;&#10;    BPP $\subseteq$ $\Sigma_2^p $&#10;&#10;&#10; &#10;&#10;\end{document}"/>
  <p:tag name="IGUANATEXSIZE" val="24"/>
  <p:tag name="IGUANATEXCURSOR" val="1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8.871"/>
  <p:tag name="ORIGINALWIDTH" val="3579.303"/>
  <p:tag name="LATEXADDIN" val="\documentclass{article}&#10;\usepackage{amsmath, amsfonts}&#10;\pagestyle{empty}&#10;\begin{document}&#10;&#10;\begin{itemize}&#10;&#10;\item BPP    definition: &#10;&#10;  $L$ is in BPP if $\exists$ a PTM $M$ and a polynomial $p$ s.t. for every $x $, &#10;$$ x\in L \Rightarrow \Pr_{r \sim U_{p(|x|)} }\left[ M(x, r) = 1 \right] \geq 2/3$$&#10;$$ x\notin L \Rightarrow \Pr_{r \sim U_{p(|x|)} }\left[ M(x, r) = 1 \right] &lt; 1/3$$&#10;&#10;\end{itemize}&#10;&#10;&#10;\end{document}"/>
  <p:tag name="IGUANATEXSIZE" val="20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621.297"/>
  <p:tag name="LATEXADDIN" val="\documentclass{article}&#10;\usepackage{amsmath, amsfonts}&#10;\pagestyle{empty}&#10;\begin{document}&#10;&#10;\begin{itemize}&#10;&#10;\item $\forall L \in$ BPP, we show $L \in \Sigma_2^p$&#10;&#10;&#10;\end{itemize}&#10;&#10;&#10;\end{document}"/>
  <p:tag name="IGUANATEXSIZE" val="20"/>
  <p:tag name="IGUANATEXCURSOR" val="16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7.4354"/>
  <p:tag name="ORIGINALWIDTH" val="3210.349"/>
  <p:tag name="LATEXADDIN" val="\documentclass{article}&#10;\usepackage{amsmath, amsfonts}&#10;\pagestyle{empty}&#10;\begin{document}&#10;&#10;\begin{itemize}&#10;&#10;\item Show that $\forall x$,&#10;&#10; $x \in L$ iff $\exists u, \forall v, M'(x, u, v)=1$, &#10;&#10;where $u, v$ have size&#10;$poly(|x|)$ and $M'$ is a poly time TM.&#10;&#10;&#10;&#10;\end{itemize}&#10;&#10;&#10;\end{document}"/>
  <p:tag name="IGUANATEXSIZE" val="20"/>
  <p:tag name="IGUANATEXCURSOR" val="1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90.739"/>
  <p:tag name="LATEXADDIN" val="\documentclass{article}&#10;\usepackage{amsmath, amsfonts}&#10;\pagestyle{empty}&#10;\begin{document}&#10;&#10;\begin{itemize}&#10;&#10;\item First step: use error reduction. get  $M$ using $m = poly(n)$ random bits s.t.&#10;&#10;&#10;\end{itemize}&#10;&#10;&#10;\end{document}"/>
  <p:tag name="IGUANATEXSIZE" val="20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9696"/>
  <p:tag name="ORIGINALWIDTH" val="4091.489"/>
  <p:tag name="LATEXADDIN" val="\documentclass{article}&#10;\usepackage{amsmath, amsfonts}&#10;\pagestyle{empty}&#10;\begin{document}&#10;&#10;\begin{itemize}&#10;&#10;\item   $x \in L \Rightarrow \Pr_r[M(x, r)=1]\geq 1-2^{-n}$ and $x \notin L \Rightarrow \Pr_r[M(x, r)=1] \leq 2^{-n}$.&#10;&#10;&#10;&#10;\end{itemize}&#10;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28.571"/>
  <p:tag name="LATEXADDIN" val="\documentclass{article}&#10;\usepackage{amsmath, amsfonts}&#10;\pagestyle{empty}&#10;\begin{document}&#10;&#10;  ``Choices'' are independent&#10;&#10;&#10; &#10;&#10;&#10;\end{document}"/>
  <p:tag name="IGUANATEXSIZE" val="24"/>
  <p:tag name="IGUANATEXCURSOR" val="12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2058"/>
  <p:tag name="ORIGINALWIDTH" val="3520.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$\exists u_1, \ldots , u_k \in \{0, 1\}^m$, $\forall r\in \{0, 1\}^m$,  $\bigvee_{i=1}^k M(x, r\oplus u_i)$&#10;&#10;$k = \lceil m/n \rceil +1$&#10;&#10;\end{itemize}&#10;&#10;&#10;\end{document}&#10;"/>
  <p:tag name="IGUANATEXSIZE" val="20"/>
  <p:tag name="IGUANATEXCURSOR" val="15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073.11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ink $\bigvee_i M$ as $M'$&#10;&#10;\end{itemize}&#10;&#10;&#10;\end{document}&#10;"/>
  <p:tag name="IGUANATEXSIZE" val="20"/>
  <p:tag name="IGUANATEXCURSOR" val="147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718.035"/>
  <p:tag name="LATEXADDIN" val="\documentclass{article}&#10;\usepackage{amsmath, amsfonts}&#10;\pagestyle{empty}&#10;\begin{document}&#10;&#10; recall we want to show that $\forall x$,&#10;&#10; $x \in L$ iff $\exists u, \forall v, M'(x, u, v)=1$, &#10; &#10;&#10;&#10;\end{document}"/>
  <p:tag name="IGUANATEXSIZE" val="20"/>
  <p:tag name="IGUANATEXCURSOR" val="11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572.1785"/>
  <p:tag name="LATEXADDIN" val="\documentclass{article}&#10;\usepackage{amsmath, amsfonts}&#10;\pagestyle{empty}&#10;\begin{document}&#10;&#10;    BPP $\subseteq$ $\Sigma_2^p $&#10;&#10;&#10; &#10;&#10;&#10;\end{document}"/>
  <p:tag name="IGUANATEXSIZE" val="24"/>
  <p:tag name="IGUANATEXCURSOR" val="1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2058"/>
  <p:tag name="ORIGINALWIDTH" val="3520.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$\exists u_1, \ldots , u_k \in \{0, 1\}^m$, $\forall r\in \{0, 1\}^m$,  $\bigvee_{i=1}^k M(x, r\oplus u_i)$&#10;&#10;$k = \lceil m/n \rceil +1$&#10;&#10;\end{itemize}&#10;&#10;&#10;\end{document}&#10;"/>
  <p:tag name="IGUANATEXSIZE" val="20"/>
  <p:tag name="IGUANATEXCURSOR" val="15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099.737"/>
  <p:tag name="LATEXADDIN" val="\documentclass{article}&#10;\usepackage{amsmath, amsfonts}&#10;\pagestyle{empty}&#10;\begin{document}&#10;&#10;\begin{itemize}&#10;&#10;\item     $x \notin L \Rightarrow \Pr_r[M(x, r)=1] \leq 2^{-n} \Rightarrow \Pr_r[M(x, r\oplus u)=1] \leq 2^{-n} $, for any $u$.&#10;&#10;&#10;&#10;\end{itemize}&#10;&#10;&#10;\end{document}"/>
  <p:tag name="IGUANATEXSIZE" val="20"/>
  <p:tag name="IGUANATEXCURSOR" val="2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.2081"/>
  <p:tag name="ORIGINALWIDTH" val="3137.60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o for an arbitrary sequence $u_1, \ldots, u_k$, &#10;&#10;by a union bound $\Pr_r[\bigvee_{i=1}^k M(x, r\oplus u_i) = 1] \leq k 2^{-n} &lt;1$ &#10;&#10;\end{itemize}&#10;&#10;&#10;\end{document}&#10;"/>
  <p:tag name="IGUANATEXSIZE" val="20"/>
  <p:tag name="IGUANATEXCURSOR" val="15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572.1785"/>
  <p:tag name="LATEXADDIN" val="\documentclass{article}&#10;\usepackage{amsmath, amsfonts}&#10;\pagestyle{empty}&#10;\begin{document}&#10;&#10;    BPP $\subseteq$ $\Sigma_2^p $&#10;&#10;&#10;&#10; &#10;&#10;&#10;\end{document}"/>
  <p:tag name="IGUANATEXSIZE" val="24"/>
  <p:tag name="IGUANATEXCURSOR" val="1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64.3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i.e.&#10; $\exists r, \bigvee_{i=1}^k M(x, r\oplus u_i) = 0$ &#10;&#10;\end{document}&#10;"/>
  <p:tag name="IGUANATEXSIZE" val="20"/>
  <p:tag name="IGUANATEXCURSOR" val="148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2058"/>
  <p:tag name="ORIGINALWIDTH" val="3520.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$\exists u_1, \ldots , u_k \in \{0, 1\}^m$, $\forall r\in \{0, 1\}^m$,  $\bigvee_{i=1}^k M(x, r\oplus u_i)$&#10;&#10;$k = \lceil m/n \rceil +1$&#10;&#10;\end{itemize}&#10;&#10;&#10;\end{document}&#10;"/>
  <p:tag name="IGUANATEXSIZE" val="20"/>
  <p:tag name="IGUANATEXCURSOR" val="15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97.488"/>
  <p:tag name="LATEXADDIN" val="\documentclass{article}&#10;\usepackage{amsmath, amsfonts}&#10;\pagestyle{empty}&#10;\begin{document}&#10;&#10;\begin{itemize}&#10;&#10;\item $M$ runs in time $T(n)$, if for any input $x$, $M$ halts on $x$ within $T(|x|)$ steps&#10;&#10;&#10;\end{itemize}&#10;&#10;&#10;\end{document}"/>
  <p:tag name="IGUANATEXSIZE" val="24"/>
  <p:tag name="IGUANATEXCURSOR" val="1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01.237"/>
  <p:tag name="LATEXADDIN" val="\documentclass{article}&#10;\usepackage{amsmath, amsfonts}&#10;\pagestyle{empty}&#10;\begin{document}&#10;&#10;\begin{itemize}&#10;&#10;\item   $x \in L \Rightarrow \Pr_r[M(x, r)=1]\geq 1-2^{-n}$  &#10;&#10;&#10;&#10;\end{itemize}&#10;&#10;&#10;\end{document}"/>
  <p:tag name="IGUANATEXSIZE" val="20"/>
  <p:tag name="IGUANATEXCURSOR" val="1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74.61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an arbitrary $r$, then $\Pr_u[M(x, u\oplus r) =  0 ] \leq 2^{-n}$&#10;&#10;\end{itemize}&#10;&#10;&#10;\end{document}&#10;"/>
  <p:tag name="IGUANATEXSIZE" val="20"/>
  <p:tag name="IGUANATEXCURSOR" val="151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194.9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uniform independent $u_1, \ldots, u_k$&#10;&#10;\end{itemize}&#10;&#10;&#10;\end{document}&#10;"/>
  <p:tag name="IGUANATEXSIZE" val="20"/>
  <p:tag name="IGUANATEXCURSOR" val="149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971.12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Pr_{u_1, \ldots, u_k}\left[ \left( \bigvee_{i\in [k]} M(x, u_i\oplus r) \right) =  0 \right] \leq 2^{-kn} &lt; 2^{-m}$&#10;&#10;&#10;\end{itemize}&#10;&#10;&#10;\end{document}&#10;"/>
  <p:tag name="IGUANATEXSIZE" val="20"/>
  <p:tag name="IGUANATEXCURSOR" val="154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497.5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By a union bound,&#10;$\Pr_{u_1, \ldots, u_k}\left[\exists r, \left( \bigvee_{i\in [k]}M(x, u_i+r)\right) = 0\right] &lt; 1$&#10;&#10;\end{itemize}&#10;&#10;&#10;\end{document}&#10;"/>
  <p:tag name="IGUANATEXSIZE" val="20"/>
  <p:tag name="IGUANATEXCURSOR" val="152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403.07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exists u_1, \ldots , u_k \in \{0, 1\}^m$, $\forall r\in \{0, 1\}^m$,  $\left( \bigvee_{i=1}^k M(x, r\oplus u_i) \right) =1$&#10;&#10; &#10;&#10;\end{itemize}&#10;&#10;&#10;\end{document}&#10;"/>
  <p:tag name="IGUANATEXSIZE" val="20"/>
  <p:tag name="IGUANATEXCURSOR" val="152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572.1785"/>
  <p:tag name="LATEXADDIN" val="\documentclass{article}&#10;\usepackage{amsmath, amsfonts}&#10;\pagestyle{empty}&#10;\begin{document}&#10;&#10;    BPP $\subseteq$ $\Sigma_2^p $&#10;&#10;&#10;&#10; &#10;&#10;&#10;\end{document}"/>
  <p:tag name="IGUANATEXSIZE" val="24"/>
  <p:tag name="IGUANATEXCURSOR" val="1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4097.488"/>
  <p:tag name="LATEXADDIN" val="\documentclass{article}&#10;\usepackage{amsmath, amsfonts}&#10;\pagestyle{empty}&#10;\begin{document}&#10;&#10;\begin{itemize}&#10;&#10;\item For PSPACE, there is no need to use poly-length randomness, since one can try all points in the sample space&#10;&#10;&#10;\end{itemize}&#10;&#10;&#10;\end{document}"/>
  <p:tag name="IGUANATEXSIZE" val="22"/>
  <p:tag name="IGUANATEXCURSOR" val="15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65.654"/>
  <p:tag name="LATEXADDIN" val="\documentclass{article}&#10;\usepackage{amsmath, amsfonts}&#10;\pagestyle{empty}&#10;\begin{document}&#10;&#10;\begin{itemize}&#10;&#10;\item The most interesting case is $O(\log n)$ work space&#10;&#10;&#10;\end{itemize}&#10;&#10;&#10;\end{document}"/>
  <p:tag name="IGUANATEXSIZE" val="22"/>
  <p:tag name="IGUANATEXCURSOR" val="1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68.317"/>
  <p:tag name="LATEXADDIN" val="\documentclass{article}&#10;\usepackage{amsmath, amsfonts}&#10;\pagestyle{empty}&#10;\begin{document}&#10;&#10;\begin{itemize}&#10;&#10;\item The classes BPL and RL&#10;&#10;&#10;\end{itemize}&#10;&#10;&#10;\end{document}"/>
  <p:tag name="IGUANATEXSIZE" val="22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790.401"/>
  <p:tag name="LATEXADDIN" val="\documentclass{article}&#10;\usepackage{amsmath, amsfonts}&#10;\pagestyle{empty}&#10;\begin{document}&#10;  Can view randomness as provided by an extra tape &#10;&#10; &#10;&#10;&#10;\end{document}"/>
  <p:tag name="IGUANATEXSIZE" val="20"/>
  <p:tag name="IGUANATEXCURSOR" val="14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5.238"/>
  <p:tag name="LATEXADDIN" val="\documentclass{article}&#10;\usepackage{amsmath, amsfonts}&#10;\pagestyle{empty}&#10;\begin{document}&#10;&#10;\begin{itemize}&#10;&#10;\item A language $L$ is in BPL if there is an $O(\log n)$ space PTM $M$ such that $\Pr[M(x) = L(x) ] \geq 2/3$&#10;&#10;&#10;\end{itemize}&#10;&#10;&#10;\end{document}"/>
  <p:tag name="IGUANATEXSIZE" val="22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3943.757"/>
  <p:tag name="LATEXADDIN" val="\documentclass{article}&#10;\usepackage{amsmath, amsfonts}&#10;\pagestyle{empty}&#10;\begin{document}&#10;&#10;\begin{itemize}&#10;&#10;\item A language $L$ is in RL if there is an $O(\log n)$ space PTM $M$ such that&#10;&#10;if $x\in L$ then $\Pr[M(x) = 1] \geq 2/3$&#10;&#10;if $x\notin L$ then $\Pr[M(x)  = 1] = 0$.&#10;&#10;&#10;\end{itemize}&#10;&#10;&#10;\end{document}"/>
  <p:tag name="IGUANATEXSIZE" val="22"/>
  <p:tag name="IGUANATEXCURSOR" val="12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89.239"/>
  <p:tag name="LATEXADDIN" val="\documentclass{article}&#10;\usepackage{amsmath, amsfonts}&#10;\pagestyle{empty}&#10;\begin{document}&#10;&#10;\begin{itemize}&#10;&#10;\item RL $\subseteq $ NL, by definition. So RL $\subseteq $ P&#10;&#10;&#10;\end{itemize}&#10;&#10;&#10;\end{document}"/>
  <p:tag name="IGUANATEXSIZE" val="24"/>
  <p:tag name="IGUANATEXCURSOR" val="16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3.311"/>
  <p:tag name="LATEXADDIN" val="\documentclass{article}&#10;\usepackage{amsmath, amsfonts}&#10;\pagestyle{empty}&#10;\begin{document}&#10;&#10;\begin{itemize}&#10;&#10;\item Also BPL $\subseteq $ P. (Exercise)&#10;&#10;&#10;\end{itemize}&#10;&#10;&#10;\end{document}"/>
  <p:tag name="IGUANATEXSIZE" val="22"/>
  <p:tag name="IGUANATEXCURSOR" val="14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770.9036"/>
  <p:tag name="LATEXADDIN" val="\documentclass{article}&#10;\usepackage{amsmath, amsfonts}&#10;\pagestyle{empty}&#10;\begin{document}&#10;&#10;\begin{itemize}&#10;&#10;\item BPL $\subseteq$ L$^{3/2}$ &#10;&#10;&#10;\end{itemize}&#10;&#10;&#10;\end{document}"/>
  <p:tag name="IGUANATEXSIZE" val="22"/>
  <p:tag name="IGUANATEXCURSOR" val="1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7.488"/>
  <p:tag name="LATEXADDIN" val="\documentclass{article}&#10;\usepackage{amsmath, amsfonts}&#10;\pagestyle{empty}&#10;\begin{document}&#10;&#10;\begin{itemize}&#10;&#10;\item For $T: N \rightarrow N$ and $L$, we say a PTM $M$ decides $L$ in time $T(n)$ if $M$ halts in $T(|x|)$ steps and $\Pr[M(x)  = L(x)] \geq 2/3$.&#10;&#10;&#10;\end{itemize}&#10;&#10;&#10;\end{document}"/>
  <p:tag name="IGUANATEXSIZE" val="24"/>
  <p:tag name="IGUANATEXCURSOR" val="25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089.989"/>
  <p:tag name="LATEXADDIN" val="\documentclass{article}&#10;\usepackage{amsmath, amsfonts}&#10;\pagestyle{empty}&#10;\begin{document}&#10;&#10;\begin{itemize}&#10;&#10;\item BPTIME$(T(n))$ be the class of languages decided by PTMs in $O(T(n))$ time&#10;&#10;&#10;\end{itemize}&#10;&#10;&#10;\end{document}"/>
  <p:tag name="IGUANATEXSIZE" val="24"/>
  <p:tag name="IGUANATEXCURSOR" val="1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419.573"/>
  <p:tag name="LATEXADDIN" val="\documentclass{article}&#10;\usepackage{amsmath, amsfonts}&#10;\pagestyle{empty}&#10;\begin{document}&#10;&#10;\begin{itemize}&#10;&#10;\item BPP $= \bigcup_c$BPTIME$(n^c)$&#10;&#10;&#10;\end{itemize}&#10;&#10;&#10;\end{document}"/>
  <p:tag name="IGUANATEXSIZE" val="24"/>
  <p:tag name="IGUANATEXCURSOR" val="14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69</Words>
  <Application>Microsoft Office PowerPoint</Application>
  <PresentationFormat>宽屏</PresentationFormat>
  <Paragraphs>21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Randomized Computation</vt:lpstr>
      <vt:lpstr>Probabilistic TM (PTM)</vt:lpstr>
      <vt:lpstr>BPTIME and BPP</vt:lpstr>
      <vt:lpstr>One-Sided and “Zero-Sided” Error</vt:lpstr>
      <vt:lpstr>Some Properties</vt:lpstr>
      <vt:lpstr>PowerPoint 演示文稿</vt:lpstr>
      <vt:lpstr>Error Reduction</vt:lpstr>
      <vt:lpstr>PowerPoint 演示文稿</vt:lpstr>
      <vt:lpstr>Error Reduction</vt:lpstr>
      <vt:lpstr>Relations between BPP and Other Classes</vt:lpstr>
      <vt:lpstr>PowerPoint 演示文稿</vt:lpstr>
      <vt:lpstr>Relations between BPP and Other Classes</vt:lpstr>
      <vt:lpstr>PowerPoint 演示文稿</vt:lpstr>
      <vt:lpstr>PowerPoint 演示文稿</vt:lpstr>
      <vt:lpstr>PowerPoint 演示文稿</vt:lpstr>
      <vt:lpstr>PowerPoint 演示文稿</vt:lpstr>
      <vt:lpstr>Randomized Space-bounded Computation</vt:lpstr>
      <vt:lpstr>Randomized Space-bounded Computation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Computation</dc:title>
  <dc:creator>Kuan Cheng</dc:creator>
  <cp:lastModifiedBy>Kuan Cheng</cp:lastModifiedBy>
  <cp:revision>25</cp:revision>
  <dcterms:created xsi:type="dcterms:W3CDTF">2021-06-03T03:52:42Z</dcterms:created>
  <dcterms:modified xsi:type="dcterms:W3CDTF">2022-04-29T06:06:26Z</dcterms:modified>
</cp:coreProperties>
</file>