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58627" autoAdjust="0"/>
  </p:normalViewPr>
  <p:slideViewPr>
    <p:cSldViewPr>
      <p:cViewPr varScale="1">
        <p:scale>
          <a:sx n="42" d="100"/>
          <a:sy n="42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6CC4-F375-4B42-BFD0-BA7E9ECCF6C0}" type="datetimeFigureOut">
              <a:rPr lang="en-US" smtClean="0"/>
              <a:t>11/5/2013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9990B-96BF-4032-8AC3-74ACB88D4848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</a:t>
            </a:r>
            <a:r>
              <a:rPr lang="en-NZ" dirty="0" err="1" smtClean="0"/>
              <a:t>techy</a:t>
            </a:r>
            <a:r>
              <a:rPr lang="en-NZ" dirty="0" smtClean="0"/>
              <a:t> bit which was</a:t>
            </a:r>
            <a:r>
              <a:rPr lang="en-NZ" baseline="0" dirty="0" smtClean="0"/>
              <a:t> trialled with three two laptops connected via wireless.</a:t>
            </a:r>
          </a:p>
          <a:p>
            <a:endParaRPr lang="en-NZ" baseline="0" dirty="0" smtClean="0"/>
          </a:p>
          <a:p>
            <a:r>
              <a:rPr lang="en-NZ" baseline="0" dirty="0" smtClean="0"/>
              <a:t>One laptop ran surv5al and displayed the current jam. Periodically, the state of the tournament was saved to a shared file </a:t>
            </a:r>
          </a:p>
          <a:p>
            <a:endParaRPr lang="en-NZ" baseline="0" dirty="0" smtClean="0"/>
          </a:p>
          <a:p>
            <a:r>
              <a:rPr lang="en-NZ" baseline="0" dirty="0" smtClean="0"/>
              <a:t>Periodically, the other laptop loaded that file and displayed alternatively the current heat status then the total score for all </a:t>
            </a:r>
            <a:r>
              <a:rPr lang="en-NZ" baseline="0" smtClean="0"/>
              <a:t>the teams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9990B-96BF-4032-8AC3-74ACB88D4848}" type="slidenum">
              <a:rPr lang="en-NZ" smtClean="0"/>
              <a:t>2</a:t>
            </a:fld>
            <a:endParaRPr lang="en-N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5035-2546-4C99-B857-0A9B544E0D98}" type="datetimeFigureOut">
              <a:rPr lang="en-US" smtClean="0"/>
              <a:pPr/>
              <a:t>11/5/2013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7F4D-FDA2-4926-862E-F9D8624C155C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5035-2546-4C99-B857-0A9B544E0D98}" type="datetimeFigureOut">
              <a:rPr lang="en-US" smtClean="0"/>
              <a:pPr/>
              <a:t>11/5/2013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7F4D-FDA2-4926-862E-F9D8624C155C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5035-2546-4C99-B857-0A9B544E0D98}" type="datetimeFigureOut">
              <a:rPr lang="en-US" smtClean="0"/>
              <a:pPr/>
              <a:t>11/5/2013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7F4D-FDA2-4926-862E-F9D8624C155C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5035-2546-4C99-B857-0A9B544E0D98}" type="datetimeFigureOut">
              <a:rPr lang="en-US" smtClean="0"/>
              <a:pPr/>
              <a:t>11/5/2013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7F4D-FDA2-4926-862E-F9D8624C155C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5035-2546-4C99-B857-0A9B544E0D98}" type="datetimeFigureOut">
              <a:rPr lang="en-US" smtClean="0"/>
              <a:pPr/>
              <a:t>11/5/2013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7F4D-FDA2-4926-862E-F9D8624C155C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5035-2546-4C99-B857-0A9B544E0D98}" type="datetimeFigureOut">
              <a:rPr lang="en-US" smtClean="0"/>
              <a:pPr/>
              <a:t>11/5/2013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7F4D-FDA2-4926-862E-F9D8624C155C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5035-2546-4C99-B857-0A9B544E0D98}" type="datetimeFigureOut">
              <a:rPr lang="en-US" smtClean="0"/>
              <a:pPr/>
              <a:t>11/5/2013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7F4D-FDA2-4926-862E-F9D8624C155C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5035-2546-4C99-B857-0A9B544E0D98}" type="datetimeFigureOut">
              <a:rPr lang="en-US" smtClean="0"/>
              <a:pPr/>
              <a:t>11/5/2013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7F4D-FDA2-4926-862E-F9D8624C155C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5035-2546-4C99-B857-0A9B544E0D98}" type="datetimeFigureOut">
              <a:rPr lang="en-US" smtClean="0"/>
              <a:pPr/>
              <a:t>11/5/2013</a:t>
            </a:fld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7F4D-FDA2-4926-862E-F9D8624C155C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5035-2546-4C99-B857-0A9B544E0D98}" type="datetimeFigureOut">
              <a:rPr lang="en-US" smtClean="0"/>
              <a:pPr/>
              <a:t>11/5/2013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7F4D-FDA2-4926-862E-F9D8624C155C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5035-2546-4C99-B857-0A9B544E0D98}" type="datetimeFigureOut">
              <a:rPr lang="en-US" smtClean="0"/>
              <a:pPr/>
              <a:t>11/5/2013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7F4D-FDA2-4926-862E-F9D8624C155C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55035-2546-4C99-B857-0A9B544E0D98}" type="datetimeFigureOut">
              <a:rPr lang="en-US" smtClean="0"/>
              <a:pPr/>
              <a:t>11/5/2013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D7F4D-FDA2-4926-862E-F9D8624C155C}" type="slidenum">
              <a:rPr lang="en-NZ" smtClean="0"/>
              <a:pPr/>
              <a:t>‹#›</a:t>
            </a:fld>
            <a:endParaRPr lang="en-N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Sur5val scoreboard operation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Displaying multiple scoreboards</a:t>
            </a:r>
            <a:endParaRPr lang="en-N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aim is to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Show how to store the results in a file that is shared with a number of other PC’s for them to display scoreboards</a:t>
            </a:r>
          </a:p>
          <a:p>
            <a:endParaRPr lang="en-NZ" dirty="0" smtClean="0"/>
          </a:p>
          <a:p>
            <a:r>
              <a:rPr lang="en-NZ" dirty="0" smtClean="0"/>
              <a:t>Retrieve the results for instantaneous display on a scoreboard</a:t>
            </a:r>
          </a:p>
          <a:p>
            <a:endParaRPr lang="en-NZ" dirty="0"/>
          </a:p>
          <a:p>
            <a:r>
              <a:rPr lang="en-NZ" dirty="0" smtClean="0"/>
              <a:t>The PC’s will be supplied, all setup ready to go!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85728"/>
            <a:ext cx="61531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4643446"/>
            <a:ext cx="764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To </a:t>
            </a:r>
            <a:r>
              <a:rPr lang="en-NZ" b="1" u="sng" dirty="0" smtClean="0"/>
              <a:t>save </a:t>
            </a:r>
            <a:r>
              <a:rPr lang="en-NZ" dirty="0" smtClean="0"/>
              <a:t>the current state, select the ‘Save’ tab as above.</a:t>
            </a:r>
          </a:p>
          <a:p>
            <a:r>
              <a:rPr lang="en-NZ" dirty="0" smtClean="0"/>
              <a:t>That’s all to be done!</a:t>
            </a:r>
          </a:p>
          <a:p>
            <a:r>
              <a:rPr lang="en-NZ" dirty="0" smtClean="0"/>
              <a:t>As the saved file is already setup </a:t>
            </a:r>
            <a:endParaRPr lang="en-N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4643446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To restore the current bout on a different PC,  select the ‘Open’ tab as above.</a:t>
            </a:r>
          </a:p>
          <a:p>
            <a:endParaRPr lang="en-NZ" dirty="0" smtClean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571480"/>
            <a:ext cx="61245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4643446"/>
            <a:ext cx="7643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dirty="0" smtClean="0"/>
          </a:p>
          <a:p>
            <a:r>
              <a:rPr lang="en-NZ" dirty="0" smtClean="0"/>
              <a:t>Select ‘Sur5val1’ </a:t>
            </a:r>
          </a:p>
          <a:p>
            <a:r>
              <a:rPr lang="en-NZ" dirty="0" smtClean="0"/>
              <a:t>That’s it!</a:t>
            </a:r>
          </a:p>
          <a:p>
            <a:r>
              <a:rPr lang="en-NZ" dirty="0" smtClean="0"/>
              <a:t>The scoreboards; Jam, Schedule, Table automatically update</a:t>
            </a:r>
          </a:p>
          <a:p>
            <a:endParaRPr lang="en-NZ" dirty="0" smtClean="0"/>
          </a:p>
        </p:txBody>
      </p:sp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85728"/>
            <a:ext cx="61132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179</Words>
  <Application>Microsoft Office PowerPoint</Application>
  <PresentationFormat>On-screen Show (4:3)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Sur5val scoreboard operation</vt:lpstr>
      <vt:lpstr>The aim is to 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Sur5val scoreboard operation</dc:title>
  <dc:creator>GEF</dc:creator>
  <cp:lastModifiedBy>GEF</cp:lastModifiedBy>
  <cp:revision>6</cp:revision>
  <dcterms:created xsi:type="dcterms:W3CDTF">2013-11-04T23:17:54Z</dcterms:created>
  <dcterms:modified xsi:type="dcterms:W3CDTF">2013-11-05T02:01:42Z</dcterms:modified>
</cp:coreProperties>
</file>