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81" r:id="rId5"/>
    <p:sldId id="259" r:id="rId6"/>
    <p:sldId id="260" r:id="rId7"/>
    <p:sldId id="261" r:id="rId8"/>
    <p:sldId id="262" r:id="rId9"/>
    <p:sldId id="282" r:id="rId10"/>
    <p:sldId id="266" r:id="rId11"/>
    <p:sldId id="272" r:id="rId12"/>
    <p:sldId id="280" r:id="rId13"/>
    <p:sldId id="283" r:id="rId14"/>
    <p:sldId id="284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408" autoAdjust="0"/>
  </p:normalViewPr>
  <p:slideViewPr>
    <p:cSldViewPr>
      <p:cViewPr>
        <p:scale>
          <a:sx n="95" d="100"/>
          <a:sy n="95" d="100"/>
        </p:scale>
        <p:origin x="19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18A71-ADA0-4006-B853-DF1BB1FD6707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30D55-4FE3-4F80-B436-1838D2956AE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6760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 make this a round robin tournament or Sur5val</a:t>
            </a:r>
            <a:r>
              <a:rPr lang="en-NZ" baseline="0" dirty="0" smtClean="0"/>
              <a:t> bout, where each team plays each other, then for this example, there would be n/2(n-1) jams where n=6, so we would have 6/2(6-1) jams which is 15 jams, if each jam runs for 2 ½ minutes then you have the bout taking 37 ½ minutes.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For 15 teams, it works out at 15/2(15-1) times 2 ½ minutes and that is 105 jams over 4hrs  22 </a:t>
            </a:r>
            <a:r>
              <a:rPr lang="en-NZ" baseline="0" dirty="0" err="1" smtClean="0"/>
              <a:t>mins</a:t>
            </a:r>
            <a:r>
              <a:rPr lang="en-NZ" baseline="0" dirty="0" smtClean="0"/>
              <a:t>!!! </a:t>
            </a:r>
            <a:r>
              <a:rPr lang="en-NZ" baseline="0" dirty="0" smtClean="0">
                <a:sym typeface="Wingdings" panose="05000000000000000000" pitchFamily="2" charset="2"/>
              </a:rPr>
              <a:t></a:t>
            </a:r>
          </a:p>
          <a:p>
            <a:endParaRPr lang="en-NZ" baseline="0" dirty="0" smtClean="0">
              <a:sym typeface="Wingdings" panose="05000000000000000000" pitchFamily="2" charset="2"/>
            </a:endParaRPr>
          </a:p>
          <a:p>
            <a:r>
              <a:rPr lang="en-NZ" baseline="0" dirty="0" smtClean="0">
                <a:sym typeface="Wingdings" panose="05000000000000000000" pitchFamily="2" charset="2"/>
              </a:rPr>
              <a:t>Lastly, this process requires</a:t>
            </a:r>
          </a:p>
          <a:p>
            <a:r>
              <a:rPr lang="en-NZ" baseline="0" dirty="0" smtClean="0">
                <a:sym typeface="Wingdings" panose="05000000000000000000" pitchFamily="2" charset="2"/>
              </a:rPr>
              <a:t>	a) a clear, closely located area where the teams can sit - Benches</a:t>
            </a:r>
          </a:p>
          <a:p>
            <a:r>
              <a:rPr lang="en-NZ" baseline="0" dirty="0" smtClean="0">
                <a:sym typeface="Wingdings" panose="05000000000000000000" pitchFamily="2" charset="2"/>
              </a:rPr>
              <a:t>	b) a NSO to ensure the correct teams are notified to move from the Benches to the Trackside seats – they have 2 minutes to do this.</a:t>
            </a:r>
          </a:p>
          <a:p>
            <a:endParaRPr lang="en-NZ" baseline="0" dirty="0" smtClean="0">
              <a:sym typeface="Wingdings" panose="05000000000000000000" pitchFamily="2" charset="2"/>
            </a:endParaRPr>
          </a:p>
          <a:p>
            <a:r>
              <a:rPr lang="en-NZ" baseline="0" dirty="0" smtClean="0">
                <a:sym typeface="Wingdings" panose="05000000000000000000" pitchFamily="2" charset="2"/>
              </a:rPr>
              <a:t>This presentation is based on what Windsor Roller Derby (UK) did for their Sur5val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54794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</a:t>
            </a:r>
            <a:r>
              <a:rPr lang="en-NZ" baseline="0" dirty="0" smtClean="0"/>
              <a:t> are 5 </a:t>
            </a:r>
            <a:r>
              <a:rPr lang="en-NZ" baseline="0" dirty="0" err="1" smtClean="0"/>
              <a:t>mins</a:t>
            </a:r>
            <a:r>
              <a:rPr lang="en-NZ" baseline="0" dirty="0" smtClean="0"/>
              <a:t> between each heat for skaters to transition to and from the skater rest are and Benches, for the NSO’s and Ref’s to swap teams.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Windsor</a:t>
            </a:r>
            <a:r>
              <a:rPr lang="en-NZ" baseline="0" dirty="0" smtClean="0"/>
              <a:t> did ‘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plan is for refs and NSO’s to rotate after every 2 heats (so approximately 45/50 minutes).’</a:t>
            </a: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</a:t>
            </a:r>
            <a:r>
              <a:rPr lang="en-NZ" baseline="0" dirty="0" smtClean="0"/>
              <a:t> </a:t>
            </a:r>
            <a:r>
              <a:rPr lang="en-NZ" baseline="0" smtClean="0"/>
              <a:t>are </a:t>
            </a:r>
            <a:r>
              <a:rPr lang="en-NZ" baseline="0" smtClean="0"/>
              <a:t>2 </a:t>
            </a:r>
            <a:r>
              <a:rPr lang="en-NZ" baseline="0" dirty="0" err="1" smtClean="0"/>
              <a:t>mins</a:t>
            </a:r>
            <a:r>
              <a:rPr lang="en-NZ" baseline="0" dirty="0" smtClean="0"/>
              <a:t> between each heat for skaters to transition to and from the skater rest are and Benches, for the NSO’s and Ref’s to swap teams.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Windsor</a:t>
            </a:r>
            <a:r>
              <a:rPr lang="en-NZ" baseline="0" dirty="0" smtClean="0"/>
              <a:t> did ‘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plan is for refs and NSO’s to rotate after every 2 heats (so approximately 45/50 minutes).’</a:t>
            </a: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Windsor</a:t>
            </a:r>
            <a:r>
              <a:rPr lang="en-NZ" baseline="0" dirty="0" smtClean="0"/>
              <a:t> did ‘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plan is for refs and NSO’s to rotate after every 2 heats (so approximately 45/50 minutes).’</a:t>
            </a: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5048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They could all display on 1 screen, it would be cluttered</a:t>
            </a:r>
            <a:r>
              <a:rPr lang="en-NZ" baseline="0" dirty="0" smtClean="0"/>
              <a:t> though</a:t>
            </a:r>
          </a:p>
          <a:p>
            <a:endParaRPr lang="en-NZ" baseline="0" dirty="0" smtClean="0"/>
          </a:p>
          <a:p>
            <a:r>
              <a:rPr lang="en-NZ" baseline="0" dirty="0" smtClean="0"/>
              <a:t>The best solution would be to have three separate screens, operating off three laptops projecting on the rear wall.</a:t>
            </a:r>
          </a:p>
          <a:p>
            <a:endParaRPr lang="en-NZ" baseline="0" dirty="0" smtClean="0"/>
          </a:p>
          <a:p>
            <a:r>
              <a:rPr lang="en-NZ" baseline="0" dirty="0" smtClean="0"/>
              <a:t>The current jam would be real time – like the CRG scoreboard show the score as it happens</a:t>
            </a:r>
          </a:p>
          <a:p>
            <a:endParaRPr lang="en-NZ" baseline="0" dirty="0" smtClean="0"/>
          </a:p>
          <a:p>
            <a:r>
              <a:rPr lang="en-NZ" baseline="0" dirty="0" smtClean="0"/>
              <a:t>At the end of the heat, the results would be transferred to the other PC’s via (wireless)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Sur5val</a:t>
            </a:r>
            <a:r>
              <a:rPr lang="en-NZ" baseline="0" dirty="0" smtClean="0"/>
              <a:t> package and other applications can quickly generate team schedules – just Google round robin tournaments, enter the number of teams and tracks available and …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1232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In</a:t>
            </a:r>
            <a:r>
              <a:rPr lang="en-NZ" baseline="0" dirty="0" smtClean="0"/>
              <a:t> this example we have 6 teams , we will have 7  in practice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6709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3718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63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8981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0D55-4FE3-4F80-B436-1838D2956AE3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63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0851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292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492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49118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5048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79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519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6574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1379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80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1858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E39B-563F-4A1E-86B9-5760C82469A8}" type="datetimeFigureOut">
              <a:rPr lang="en-NZ" smtClean="0"/>
              <a:pPr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D879-18FE-4D71-8D53-3EEA033D870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64994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nz/url?sa=i&amp;source=images&amp;cd=&amp;cad=rja&amp;docid=c3siFnLPRxZltM&amp;tbnid=bZBoTZxZ3GxE6M:&amp;ved=0CAgQjRwwAA&amp;url=http://derbywannabe.wordpress.com/2011/09/07/how-big-is-a-roller-derby-track/&amp;ei=i25LUseUE4SlkwWC04DQCA&amp;psig=AFQjCNFpe96HhqqXu3k1jWV5VDc3QY5xKw&amp;ust=138076161134345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Sur5val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/>
              <a:t>How the jam works</a:t>
            </a:r>
          </a:p>
          <a:p>
            <a:r>
              <a:rPr lang="en-NZ" dirty="0" smtClean="0"/>
              <a:t>Note: for 15 teams, at 2 ½ minutes a bout, that’s 105 Jams over 4 1/2hours!!!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7244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End of the Heat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60" y="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#7 All teams exit to the skater rest area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000760" y="5286388"/>
            <a:ext cx="157163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8001024" y="5143512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Skater Rest Area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1282045" y="152116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282045" y="251122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368434" y="358580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417640" y="454491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41" y="123910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3" y="331131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28599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50" y="431832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urved Connector 14"/>
          <p:cNvCxnSpPr/>
          <p:nvPr/>
        </p:nvCxnSpPr>
        <p:spPr>
          <a:xfrm>
            <a:off x="2428860" y="4786322"/>
            <a:ext cx="3286148" cy="928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3"/>
          </p:cNvCxnSpPr>
          <p:nvPr/>
        </p:nvCxnSpPr>
        <p:spPr>
          <a:xfrm>
            <a:off x="2280081" y="3770473"/>
            <a:ext cx="3363489" cy="15873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</p:cNvCxnSpPr>
          <p:nvPr/>
        </p:nvCxnSpPr>
        <p:spPr>
          <a:xfrm>
            <a:off x="2193692" y="2695889"/>
            <a:ext cx="3378440" cy="24476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2214546" y="1785926"/>
            <a:ext cx="3286148" cy="31432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844" y="714356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xmlns="" val="35795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End of the Heat</a:t>
            </a:r>
            <a:endParaRPr lang="en-NZ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358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We have 2 minutes to:</a:t>
            </a:r>
          </a:p>
          <a:p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Replace the teams on the benches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Replace the referees and NSO’s as required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Update scoreboards, the team running score and next team roster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Update the Board of “Shame”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Deal with any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Setup for the next Heat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#8 The next teams move to their Benches from the skater rest area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7343" y="2308230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F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6957343" y="1729512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E</a:t>
            </a:r>
            <a:endParaRPr lang="en-NZ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6000760" y="5286388"/>
            <a:ext cx="164307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8001024" y="5143512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Skater Rest Area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1282045" y="152116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E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282045" y="251122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F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368434" y="358580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417640" y="454491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G</a:t>
            </a:r>
            <a:endParaRPr lang="en-NZ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41" y="123910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3" y="331131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28599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50" y="431832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10800000">
            <a:off x="2428862" y="4786322"/>
            <a:ext cx="3357587" cy="8572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2357422" y="3714752"/>
            <a:ext cx="3581428" cy="20812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2285984" y="2714620"/>
            <a:ext cx="3805266" cy="3233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9" idx="3"/>
          </p:cNvCxnSpPr>
          <p:nvPr/>
        </p:nvCxnSpPr>
        <p:spPr>
          <a:xfrm rot="16200000" flipV="1">
            <a:off x="2021196" y="1878328"/>
            <a:ext cx="4394950" cy="40499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58" y="571480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xmlns="" val="35795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End of the Heat</a:t>
            </a:r>
            <a:endParaRPr lang="en-NZ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3581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Then repeat, running jams and heats </a:t>
            </a:r>
          </a:p>
          <a:p>
            <a:endParaRPr lang="en-NZ" sz="2000" dirty="0" smtClean="0"/>
          </a:p>
          <a:p>
            <a:endParaRPr lang="en-NZ" sz="2000" dirty="0" smtClean="0"/>
          </a:p>
          <a:p>
            <a:r>
              <a:rPr lang="en-NZ" sz="2000" dirty="0" smtClean="0"/>
              <a:t>until </a:t>
            </a:r>
          </a:p>
          <a:p>
            <a:endParaRPr lang="en-NZ" sz="2000" dirty="0" smtClean="0"/>
          </a:p>
          <a:p>
            <a:endParaRPr lang="en-NZ" sz="2000" dirty="0" smtClean="0"/>
          </a:p>
          <a:p>
            <a:r>
              <a:rPr lang="en-NZ" sz="2000" dirty="0" smtClean="0"/>
              <a:t>we have finished the round</a:t>
            </a:r>
            <a:endParaRPr lang="en-NZ" sz="2000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71480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 smtClean="0"/>
              <a:t>End of the 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 smtClean="0"/>
          </a:p>
          <a:p>
            <a:r>
              <a:rPr lang="en-NZ" dirty="0" smtClean="0"/>
              <a:t>We </a:t>
            </a:r>
            <a:r>
              <a:rPr lang="en-NZ" dirty="0" smtClean="0"/>
              <a:t>have </a:t>
            </a:r>
            <a:r>
              <a:rPr lang="en-NZ" dirty="0" smtClean="0"/>
              <a:t>20 </a:t>
            </a:r>
            <a:r>
              <a:rPr lang="en-NZ" dirty="0" smtClean="0"/>
              <a:t>minutes to:</a:t>
            </a:r>
          </a:p>
          <a:p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Replace the teams on the benches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Replace the referees and NSO’s as required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Update scoreboards, the team running score and next team roster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Update the Board of “Shame”</a:t>
            </a:r>
            <a:br>
              <a:rPr lang="en-NZ" dirty="0" smtClean="0"/>
            </a:br>
            <a:endParaRPr lang="en-NZ" dirty="0" smtClean="0"/>
          </a:p>
          <a:p>
            <a:pPr marL="342900" indent="-342900">
              <a:buAutoNum type="arabicParenR"/>
            </a:pPr>
            <a:r>
              <a:rPr lang="en-NZ" dirty="0" smtClean="0"/>
              <a:t>Deal with any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Heats and Jams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/>
              <a:t>We will have 3 rounds of 5 heats, each heat has 7 Jams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Each heat runs for 20 – 25 </a:t>
            </a:r>
            <a:r>
              <a:rPr lang="en-NZ" dirty="0" err="1" smtClean="0"/>
              <a:t>mins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Between each heat, there will be a  2 min break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Between each round there will be </a:t>
            </a:r>
            <a:r>
              <a:rPr lang="en-NZ" smtClean="0"/>
              <a:t>a 10 </a:t>
            </a:r>
            <a:r>
              <a:rPr lang="en-NZ" dirty="0" smtClean="0"/>
              <a:t>min break</a:t>
            </a:r>
            <a:br>
              <a:rPr lang="en-NZ" dirty="0" smtClean="0"/>
            </a:br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Scoreboards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There will be </a:t>
            </a:r>
            <a:r>
              <a:rPr lang="en-NZ" dirty="0" smtClean="0"/>
              <a:t>two </a:t>
            </a:r>
            <a:r>
              <a:rPr lang="en-NZ" dirty="0" smtClean="0"/>
              <a:t>projectors displaying</a:t>
            </a:r>
            <a:br>
              <a:rPr lang="en-NZ" dirty="0" smtClean="0"/>
            </a:br>
            <a:endParaRPr lang="en-NZ" dirty="0" smtClean="0"/>
          </a:p>
          <a:p>
            <a:pPr lvl="1"/>
            <a:r>
              <a:rPr lang="en-NZ" dirty="0" smtClean="0"/>
              <a:t>The current jam</a:t>
            </a:r>
            <a:br>
              <a:rPr lang="en-NZ" dirty="0" smtClean="0"/>
            </a:br>
            <a:endParaRPr lang="en-NZ" dirty="0" smtClean="0"/>
          </a:p>
          <a:p>
            <a:pPr lvl="1"/>
            <a:r>
              <a:rPr lang="en-NZ" dirty="0" smtClean="0"/>
              <a:t>The current heat </a:t>
            </a:r>
            <a:r>
              <a:rPr lang="en-NZ" dirty="0" smtClean="0"/>
              <a:t>roster or  the team score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will the Heats run?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Lets look at an example using 4 teams having 3 jams (as they fit nicely in </a:t>
            </a:r>
            <a:r>
              <a:rPr lang="en-NZ" dirty="0" err="1" smtClean="0"/>
              <a:t>Powerpoint</a:t>
            </a:r>
            <a:r>
              <a:rPr lang="en-NZ" dirty="0" smtClean="0"/>
              <a:t>!)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On the day we would have in a heat, 7 teams and 6 jams 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7" y="169144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9" y="376365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8" y="273833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686" y="477066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60981" y="197350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460981" y="296356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1547370" y="40381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1596576" y="499725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516519" y="116632"/>
            <a:ext cx="325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The Start  -the start of Heat 1 and Jam 1</a:t>
            </a:r>
          </a:p>
        </p:txBody>
      </p:sp>
      <p:pic>
        <p:nvPicPr>
          <p:cNvPr id="29" name="Picture 2" descr="http://derbywannabe.files.wordpress.com/2011/08/derby-track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24128" y="536658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#1 Teams A and B sit </a:t>
            </a:r>
            <a:r>
              <a:rPr lang="en-NZ" dirty="0" smtClean="0"/>
              <a:t>in the benches waiting </a:t>
            </a:r>
            <a:r>
              <a:rPr lang="en-NZ" dirty="0" smtClean="0"/>
              <a:t>for the start </a:t>
            </a:r>
            <a:r>
              <a:rPr lang="en-NZ" dirty="0" smtClean="0"/>
              <a:t>of the bout </a:t>
            </a:r>
            <a:endParaRPr lang="en-NZ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1214422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xmlns="" val="3849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Start of the Jam</a:t>
            </a: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2508223" y="2090492"/>
            <a:ext cx="3107793" cy="11145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2508223" y="2132857"/>
            <a:ext cx="2783856" cy="253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24128" y="536658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#2 Start of the bout, Teams A and B have 30 seconds to enter the track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460981" y="197350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29" name="TextBox 28"/>
          <p:cNvSpPr txBox="1"/>
          <p:nvPr/>
        </p:nvSpPr>
        <p:spPr>
          <a:xfrm>
            <a:off x="1460981" y="296356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30" name="TextBox 29"/>
          <p:cNvSpPr txBox="1"/>
          <p:nvPr/>
        </p:nvSpPr>
        <p:spPr>
          <a:xfrm>
            <a:off x="1547370" y="40381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31" name="TextBox 30"/>
          <p:cNvSpPr txBox="1"/>
          <p:nvPr/>
        </p:nvSpPr>
        <p:spPr>
          <a:xfrm>
            <a:off x="1596576" y="499725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sp>
        <p:nvSpPr>
          <p:cNvPr id="34" name="TextBox 33"/>
          <p:cNvSpPr txBox="1"/>
          <p:nvPr/>
        </p:nvSpPr>
        <p:spPr>
          <a:xfrm>
            <a:off x="516519" y="1322115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7" y="169144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9" y="376365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8" y="273833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686" y="477066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89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During the Jam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4128" y="536658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#3 During the </a:t>
            </a:r>
            <a:r>
              <a:rPr lang="en-NZ" dirty="0" smtClean="0"/>
              <a:t>Jam</a:t>
            </a:r>
            <a:endParaRPr lang="en-NZ" dirty="0"/>
          </a:p>
        </p:txBody>
      </p:sp>
      <p:sp>
        <p:nvSpPr>
          <p:cNvPr id="34" name="TextBox 33"/>
          <p:cNvSpPr txBox="1"/>
          <p:nvPr/>
        </p:nvSpPr>
        <p:spPr>
          <a:xfrm>
            <a:off x="4982914" y="2711298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35" name="TextBox 34"/>
          <p:cNvSpPr txBox="1"/>
          <p:nvPr/>
        </p:nvSpPr>
        <p:spPr>
          <a:xfrm>
            <a:off x="4982913" y="21993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29" name="TextBox 28"/>
          <p:cNvSpPr txBox="1"/>
          <p:nvPr/>
        </p:nvSpPr>
        <p:spPr>
          <a:xfrm>
            <a:off x="1460981" y="197350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31" name="TextBox 30"/>
          <p:cNvSpPr txBox="1"/>
          <p:nvPr/>
        </p:nvSpPr>
        <p:spPr>
          <a:xfrm>
            <a:off x="1460981" y="296356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1547370" y="40381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38" name="TextBox 37"/>
          <p:cNvSpPr txBox="1"/>
          <p:nvPr/>
        </p:nvSpPr>
        <p:spPr>
          <a:xfrm>
            <a:off x="1596576" y="499725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sp>
        <p:nvSpPr>
          <p:cNvPr id="39" name="TextBox 38"/>
          <p:cNvSpPr txBox="1"/>
          <p:nvPr/>
        </p:nvSpPr>
        <p:spPr>
          <a:xfrm>
            <a:off x="516519" y="1322115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7" y="169144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9" y="376365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8" y="273833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686" y="477066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92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End of the Heat</a:t>
            </a:r>
            <a:endParaRPr lang="en-NZ" b="1" u="sng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536658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#4 After the Jam, Teams A and B return to their Benches, Teams C and D enter the track</a:t>
            </a:r>
            <a:endParaRPr lang="en-NZ" dirty="0"/>
          </a:p>
        </p:txBody>
      </p:sp>
      <p:sp>
        <p:nvSpPr>
          <p:cNvPr id="25" name="TextBox 24"/>
          <p:cNvSpPr txBox="1"/>
          <p:nvPr/>
        </p:nvSpPr>
        <p:spPr>
          <a:xfrm>
            <a:off x="6957343" y="2308230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6957343" y="1729512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2214546" y="2148852"/>
            <a:ext cx="4786346" cy="2085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2285984" y="2000239"/>
            <a:ext cx="4857784" cy="11602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2428860" y="2786058"/>
            <a:ext cx="2928958" cy="14287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4" idx="3"/>
          </p:cNvCxnSpPr>
          <p:nvPr/>
        </p:nvCxnSpPr>
        <p:spPr>
          <a:xfrm flipV="1">
            <a:off x="2508223" y="2928934"/>
            <a:ext cx="2992471" cy="22529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0981" y="197350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460981" y="296356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1547370" y="40381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1596576" y="499725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7" y="169144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9" y="376365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8" y="273833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4857760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16519" y="1322115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xmlns="" val="39252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derbywannabe.files.wordpress.com/2011/08/derby-track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952" y="1340768"/>
            <a:ext cx="4572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6519" y="116632"/>
            <a:ext cx="32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 smtClean="0"/>
              <a:t>During the Jam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4128" y="536658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#5 </a:t>
            </a:r>
            <a:r>
              <a:rPr lang="en-NZ" dirty="0" smtClean="0"/>
              <a:t>During the </a:t>
            </a:r>
            <a:r>
              <a:rPr lang="en-NZ" dirty="0" smtClean="0"/>
              <a:t>Jam… then repeat swapping the teams, running the jams until this heat is completed</a:t>
            </a:r>
            <a:endParaRPr lang="en-NZ" dirty="0"/>
          </a:p>
        </p:txBody>
      </p:sp>
      <p:sp>
        <p:nvSpPr>
          <p:cNvPr id="34" name="TextBox 33"/>
          <p:cNvSpPr txBox="1"/>
          <p:nvPr/>
        </p:nvSpPr>
        <p:spPr>
          <a:xfrm>
            <a:off x="4982914" y="2711298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D</a:t>
            </a:r>
            <a:endParaRPr lang="en-NZ" dirty="0"/>
          </a:p>
        </p:txBody>
      </p:sp>
      <p:sp>
        <p:nvSpPr>
          <p:cNvPr id="35" name="TextBox 34"/>
          <p:cNvSpPr txBox="1"/>
          <p:nvPr/>
        </p:nvSpPr>
        <p:spPr>
          <a:xfrm>
            <a:off x="4982913" y="21993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</a:t>
            </a:r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29" name="TextBox 28"/>
          <p:cNvSpPr txBox="1"/>
          <p:nvPr/>
        </p:nvSpPr>
        <p:spPr>
          <a:xfrm>
            <a:off x="1460981" y="1973506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A</a:t>
            </a:r>
            <a:endParaRPr lang="en-NZ" dirty="0"/>
          </a:p>
        </p:txBody>
      </p:sp>
      <p:sp>
        <p:nvSpPr>
          <p:cNvPr id="31" name="TextBox 30"/>
          <p:cNvSpPr txBox="1"/>
          <p:nvPr/>
        </p:nvSpPr>
        <p:spPr>
          <a:xfrm>
            <a:off x="1460981" y="2963563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B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1547370" y="4038147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C</a:t>
            </a:r>
            <a:endParaRPr lang="en-NZ" dirty="0"/>
          </a:p>
        </p:txBody>
      </p:sp>
      <p:sp>
        <p:nvSpPr>
          <p:cNvPr id="38" name="TextBox 37"/>
          <p:cNvSpPr txBox="1"/>
          <p:nvPr/>
        </p:nvSpPr>
        <p:spPr>
          <a:xfrm>
            <a:off x="1596576" y="4997254"/>
            <a:ext cx="9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Team D</a:t>
            </a:r>
            <a:endParaRPr lang="en-NZ" dirty="0"/>
          </a:p>
        </p:txBody>
      </p:sp>
      <p:sp>
        <p:nvSpPr>
          <p:cNvPr id="39" name="TextBox 38"/>
          <p:cNvSpPr txBox="1"/>
          <p:nvPr/>
        </p:nvSpPr>
        <p:spPr>
          <a:xfrm>
            <a:off x="516519" y="1322115"/>
            <a:ext cx="124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Benches</a:t>
            </a:r>
            <a:endParaRPr lang="en-NZ" sz="20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7" y="1691447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9" y="3763655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218" y="2738332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686" y="4770668"/>
            <a:ext cx="7445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92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697</Words>
  <Application>Microsoft Office PowerPoint</Application>
  <PresentationFormat>On-screen Show (4:3)</PresentationFormat>
  <Paragraphs>136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Sur5val</vt:lpstr>
      <vt:lpstr>Heats and Jams </vt:lpstr>
      <vt:lpstr>Scoreboards</vt:lpstr>
      <vt:lpstr>How will the Heats run?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Massey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Sur5val</dc:title>
  <dc:creator>Fox, Graeme</dc:creator>
  <cp:lastModifiedBy>GEF</cp:lastModifiedBy>
  <cp:revision>92</cp:revision>
  <cp:lastPrinted>2013-10-31T23:32:57Z</cp:lastPrinted>
  <dcterms:created xsi:type="dcterms:W3CDTF">2013-10-01T20:47:43Z</dcterms:created>
  <dcterms:modified xsi:type="dcterms:W3CDTF">2014-04-16T08:53:05Z</dcterms:modified>
</cp:coreProperties>
</file>