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1F9"/>
    <a:srgbClr val="4373C4"/>
    <a:srgbClr val="686868"/>
    <a:srgbClr val="D5D9ED"/>
    <a:srgbClr val="B4C6E7"/>
    <a:srgbClr val="8EA9DB"/>
    <a:srgbClr val="F52900"/>
    <a:srgbClr val="FF2B02"/>
    <a:srgbClr val="F50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72" autoAdjust="0"/>
    <p:restoredTop sz="94660"/>
  </p:normalViewPr>
  <p:slideViewPr>
    <p:cSldViewPr snapToGrid="0">
      <p:cViewPr varScale="1">
        <p:scale>
          <a:sx n="72" d="100"/>
          <a:sy n="72" d="100"/>
        </p:scale>
        <p:origin x="73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5353-6BC0-4CE5-B273-47FC67B4F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0F0AAC-8C08-40D6-AD7F-C8F11E2014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684838-A0BE-4D12-BCE5-0CBEED7AE84C}"/>
              </a:ext>
            </a:extLst>
          </p:cNvPr>
          <p:cNvSpPr>
            <a:spLocks noGrp="1"/>
          </p:cNvSpPr>
          <p:nvPr>
            <p:ph type="dt" sz="half" idx="10"/>
          </p:nvPr>
        </p:nvSpPr>
        <p:spPr/>
        <p:txBody>
          <a:bodyPr/>
          <a:lstStyle/>
          <a:p>
            <a:fld id="{EFFBDDF0-6D3C-4277-AB36-132ECC7ACCF5}" type="datetimeFigureOut">
              <a:rPr lang="en-US" smtClean="0"/>
              <a:t>7/24/2020</a:t>
            </a:fld>
            <a:endParaRPr lang="en-US"/>
          </a:p>
        </p:txBody>
      </p:sp>
      <p:sp>
        <p:nvSpPr>
          <p:cNvPr id="5" name="Footer Placeholder 4">
            <a:extLst>
              <a:ext uri="{FF2B5EF4-FFF2-40B4-BE49-F238E27FC236}">
                <a16:creationId xmlns:a16="http://schemas.microsoft.com/office/drawing/2014/main" id="{73755855-54F0-4596-A7EC-A2A584810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81D82-7428-463D-9CDF-A017450A1F95}"/>
              </a:ext>
            </a:extLst>
          </p:cNvPr>
          <p:cNvSpPr>
            <a:spLocks noGrp="1"/>
          </p:cNvSpPr>
          <p:nvPr>
            <p:ph type="sldNum" sz="quarter" idx="12"/>
          </p:nvPr>
        </p:nvSpPr>
        <p:spPr/>
        <p:txBody>
          <a:bodyPr/>
          <a:lstStyle/>
          <a:p>
            <a:fld id="{823A4800-D636-418A-9240-5C2AA67518C1}" type="slidenum">
              <a:rPr lang="en-US" smtClean="0"/>
              <a:t>‹#›</a:t>
            </a:fld>
            <a:endParaRPr lang="en-US"/>
          </a:p>
        </p:txBody>
      </p:sp>
    </p:spTree>
    <p:extLst>
      <p:ext uri="{BB962C8B-B14F-4D97-AF65-F5344CB8AC3E}">
        <p14:creationId xmlns:p14="http://schemas.microsoft.com/office/powerpoint/2010/main" val="140540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851D-1079-4505-AFA6-FC0A745294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34F9E3-B323-4C58-8491-FD97DD3F47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90971-DF4C-4DA7-862B-26E0C3B35F48}"/>
              </a:ext>
            </a:extLst>
          </p:cNvPr>
          <p:cNvSpPr>
            <a:spLocks noGrp="1"/>
          </p:cNvSpPr>
          <p:nvPr>
            <p:ph type="dt" sz="half" idx="10"/>
          </p:nvPr>
        </p:nvSpPr>
        <p:spPr/>
        <p:txBody>
          <a:bodyPr/>
          <a:lstStyle/>
          <a:p>
            <a:fld id="{EFFBDDF0-6D3C-4277-AB36-132ECC7ACCF5}" type="datetimeFigureOut">
              <a:rPr lang="en-US" smtClean="0"/>
              <a:t>7/24/2020</a:t>
            </a:fld>
            <a:endParaRPr lang="en-US"/>
          </a:p>
        </p:txBody>
      </p:sp>
      <p:sp>
        <p:nvSpPr>
          <p:cNvPr id="5" name="Footer Placeholder 4">
            <a:extLst>
              <a:ext uri="{FF2B5EF4-FFF2-40B4-BE49-F238E27FC236}">
                <a16:creationId xmlns:a16="http://schemas.microsoft.com/office/drawing/2014/main" id="{F0DEEDC9-D7B8-403D-95FF-F9BF76D3C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13502-4EFA-4C86-8D3F-39FEDF742C85}"/>
              </a:ext>
            </a:extLst>
          </p:cNvPr>
          <p:cNvSpPr>
            <a:spLocks noGrp="1"/>
          </p:cNvSpPr>
          <p:nvPr>
            <p:ph type="sldNum" sz="quarter" idx="12"/>
          </p:nvPr>
        </p:nvSpPr>
        <p:spPr/>
        <p:txBody>
          <a:bodyPr/>
          <a:lstStyle/>
          <a:p>
            <a:fld id="{823A4800-D636-418A-9240-5C2AA67518C1}" type="slidenum">
              <a:rPr lang="en-US" smtClean="0"/>
              <a:t>‹#›</a:t>
            </a:fld>
            <a:endParaRPr lang="en-US"/>
          </a:p>
        </p:txBody>
      </p:sp>
    </p:spTree>
    <p:extLst>
      <p:ext uri="{BB962C8B-B14F-4D97-AF65-F5344CB8AC3E}">
        <p14:creationId xmlns:p14="http://schemas.microsoft.com/office/powerpoint/2010/main" val="292409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609AA-0A43-4E95-BD06-EF74F9FC71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3A8F4A-82F9-4787-A5F7-0EC6374BA2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96FC1-25AA-4957-A81D-2DF45F2B9C66}"/>
              </a:ext>
            </a:extLst>
          </p:cNvPr>
          <p:cNvSpPr>
            <a:spLocks noGrp="1"/>
          </p:cNvSpPr>
          <p:nvPr>
            <p:ph type="dt" sz="half" idx="10"/>
          </p:nvPr>
        </p:nvSpPr>
        <p:spPr/>
        <p:txBody>
          <a:bodyPr/>
          <a:lstStyle/>
          <a:p>
            <a:fld id="{EFFBDDF0-6D3C-4277-AB36-132ECC7ACCF5}" type="datetimeFigureOut">
              <a:rPr lang="en-US" smtClean="0"/>
              <a:t>7/24/2020</a:t>
            </a:fld>
            <a:endParaRPr lang="en-US"/>
          </a:p>
        </p:txBody>
      </p:sp>
      <p:sp>
        <p:nvSpPr>
          <p:cNvPr id="5" name="Footer Placeholder 4">
            <a:extLst>
              <a:ext uri="{FF2B5EF4-FFF2-40B4-BE49-F238E27FC236}">
                <a16:creationId xmlns:a16="http://schemas.microsoft.com/office/drawing/2014/main" id="{1578D534-0756-407C-8C64-D118E2FFB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56886-0B6E-49F4-B116-753CAE713301}"/>
              </a:ext>
            </a:extLst>
          </p:cNvPr>
          <p:cNvSpPr>
            <a:spLocks noGrp="1"/>
          </p:cNvSpPr>
          <p:nvPr>
            <p:ph type="sldNum" sz="quarter" idx="12"/>
          </p:nvPr>
        </p:nvSpPr>
        <p:spPr/>
        <p:txBody>
          <a:bodyPr/>
          <a:lstStyle/>
          <a:p>
            <a:fld id="{823A4800-D636-418A-9240-5C2AA67518C1}" type="slidenum">
              <a:rPr lang="en-US" smtClean="0"/>
              <a:t>‹#›</a:t>
            </a:fld>
            <a:endParaRPr lang="en-US"/>
          </a:p>
        </p:txBody>
      </p:sp>
    </p:spTree>
    <p:extLst>
      <p:ext uri="{BB962C8B-B14F-4D97-AF65-F5344CB8AC3E}">
        <p14:creationId xmlns:p14="http://schemas.microsoft.com/office/powerpoint/2010/main" val="347622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8FDA-6EFA-402F-BA18-D8A0CA49CA3B}"/>
              </a:ext>
            </a:extLst>
          </p:cNvPr>
          <p:cNvSpPr>
            <a:spLocks noGrp="1"/>
          </p:cNvSpPr>
          <p:nvPr>
            <p:ph type="title"/>
          </p:nvPr>
        </p:nvSpPr>
        <p:spPr>
          <a:xfrm>
            <a:off x="2703194" y="136525"/>
            <a:ext cx="9389745" cy="544512"/>
          </a:xfrm>
          <a:noFill/>
        </p:spPr>
        <p:txBody>
          <a:bodyPr>
            <a:normAutofit/>
          </a:bodyPr>
          <a:lstStyle>
            <a:lvl1pPr algn="l">
              <a:defRPr sz="2800">
                <a:solidFill>
                  <a:schemeClr val="accent1"/>
                </a:solidFill>
                <a:latin typeface="Roboto Black" panose="02000000000000000000" pitchFamily="2" charset="0"/>
                <a:ea typeface="Roboto Black" panose="020000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28EDA21-BAD3-45C7-B145-D99949002A38}"/>
              </a:ext>
            </a:extLst>
          </p:cNvPr>
          <p:cNvSpPr>
            <a:spLocks noGrp="1"/>
          </p:cNvSpPr>
          <p:nvPr>
            <p:ph idx="1"/>
          </p:nvPr>
        </p:nvSpPr>
        <p:spPr>
          <a:xfrm>
            <a:off x="234315" y="977265"/>
            <a:ext cx="11727180" cy="4473893"/>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Content Placeholder 4">
            <a:extLst>
              <a:ext uri="{FF2B5EF4-FFF2-40B4-BE49-F238E27FC236}">
                <a16:creationId xmlns:a16="http://schemas.microsoft.com/office/drawing/2014/main" id="{05081DEC-99CD-4CAF-A96D-74B7E09D52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970" y="136525"/>
            <a:ext cx="2172211" cy="618171"/>
          </a:xfrm>
          <a:prstGeom prst="rect">
            <a:avLst/>
          </a:prstGeom>
        </p:spPr>
      </p:pic>
    </p:spTree>
    <p:extLst>
      <p:ext uri="{BB962C8B-B14F-4D97-AF65-F5344CB8AC3E}">
        <p14:creationId xmlns:p14="http://schemas.microsoft.com/office/powerpoint/2010/main" val="114926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2042-CC77-45C5-9BCE-A5166D2FC9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670569-7EA2-49B9-BE0F-78A53BA30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F0A1AB-3F9C-49C9-8000-F7F7424988F9}"/>
              </a:ext>
            </a:extLst>
          </p:cNvPr>
          <p:cNvSpPr>
            <a:spLocks noGrp="1"/>
          </p:cNvSpPr>
          <p:nvPr>
            <p:ph type="dt" sz="half" idx="10"/>
          </p:nvPr>
        </p:nvSpPr>
        <p:spPr/>
        <p:txBody>
          <a:bodyPr/>
          <a:lstStyle/>
          <a:p>
            <a:fld id="{EFFBDDF0-6D3C-4277-AB36-132ECC7ACCF5}" type="datetimeFigureOut">
              <a:rPr lang="en-US" smtClean="0"/>
              <a:t>7/24/2020</a:t>
            </a:fld>
            <a:endParaRPr lang="en-US"/>
          </a:p>
        </p:txBody>
      </p:sp>
      <p:sp>
        <p:nvSpPr>
          <p:cNvPr id="5" name="Footer Placeholder 4">
            <a:extLst>
              <a:ext uri="{FF2B5EF4-FFF2-40B4-BE49-F238E27FC236}">
                <a16:creationId xmlns:a16="http://schemas.microsoft.com/office/drawing/2014/main" id="{5241C9EE-834A-4BEA-A9FB-F9B7ACBF1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1CD3C-7E39-4921-8FFF-76E524A2D72E}"/>
              </a:ext>
            </a:extLst>
          </p:cNvPr>
          <p:cNvSpPr>
            <a:spLocks noGrp="1"/>
          </p:cNvSpPr>
          <p:nvPr>
            <p:ph type="sldNum" sz="quarter" idx="12"/>
          </p:nvPr>
        </p:nvSpPr>
        <p:spPr/>
        <p:txBody>
          <a:bodyPr/>
          <a:lstStyle/>
          <a:p>
            <a:fld id="{823A4800-D636-418A-9240-5C2AA67518C1}" type="slidenum">
              <a:rPr lang="en-US" smtClean="0"/>
              <a:t>‹#›</a:t>
            </a:fld>
            <a:endParaRPr lang="en-US"/>
          </a:p>
        </p:txBody>
      </p:sp>
    </p:spTree>
    <p:extLst>
      <p:ext uri="{BB962C8B-B14F-4D97-AF65-F5344CB8AC3E}">
        <p14:creationId xmlns:p14="http://schemas.microsoft.com/office/powerpoint/2010/main" val="318028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C587-32B4-4640-A083-EC1DBEF8F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533DA-BC94-4433-88C3-731D0C24BA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103819-9C8A-45E5-B530-D884FEA72A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C795BE-0B69-4148-8E4C-D41AB3E96A4C}"/>
              </a:ext>
            </a:extLst>
          </p:cNvPr>
          <p:cNvSpPr>
            <a:spLocks noGrp="1"/>
          </p:cNvSpPr>
          <p:nvPr>
            <p:ph type="dt" sz="half" idx="10"/>
          </p:nvPr>
        </p:nvSpPr>
        <p:spPr/>
        <p:txBody>
          <a:bodyPr/>
          <a:lstStyle/>
          <a:p>
            <a:fld id="{EFFBDDF0-6D3C-4277-AB36-132ECC7ACCF5}" type="datetimeFigureOut">
              <a:rPr lang="en-US" smtClean="0"/>
              <a:t>7/24/2020</a:t>
            </a:fld>
            <a:endParaRPr lang="en-US"/>
          </a:p>
        </p:txBody>
      </p:sp>
      <p:sp>
        <p:nvSpPr>
          <p:cNvPr id="6" name="Footer Placeholder 5">
            <a:extLst>
              <a:ext uri="{FF2B5EF4-FFF2-40B4-BE49-F238E27FC236}">
                <a16:creationId xmlns:a16="http://schemas.microsoft.com/office/drawing/2014/main" id="{B3901E83-09FC-4AA4-AB1C-388C4FBA0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D7968-8D82-4C47-8199-500BD3CDFB3E}"/>
              </a:ext>
            </a:extLst>
          </p:cNvPr>
          <p:cNvSpPr>
            <a:spLocks noGrp="1"/>
          </p:cNvSpPr>
          <p:nvPr>
            <p:ph type="sldNum" sz="quarter" idx="12"/>
          </p:nvPr>
        </p:nvSpPr>
        <p:spPr/>
        <p:txBody>
          <a:bodyPr/>
          <a:lstStyle/>
          <a:p>
            <a:fld id="{823A4800-D636-418A-9240-5C2AA67518C1}" type="slidenum">
              <a:rPr lang="en-US" smtClean="0"/>
              <a:t>‹#›</a:t>
            </a:fld>
            <a:endParaRPr lang="en-US"/>
          </a:p>
        </p:txBody>
      </p:sp>
    </p:spTree>
    <p:extLst>
      <p:ext uri="{BB962C8B-B14F-4D97-AF65-F5344CB8AC3E}">
        <p14:creationId xmlns:p14="http://schemas.microsoft.com/office/powerpoint/2010/main" val="89306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6822-B212-467D-A72B-1F5346864C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989B0-7917-4A46-8927-CDA33D3DD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C1245F-205B-42B3-AC05-39AEDA93D4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4FF6E-0492-4720-AC71-68754530F1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CB9B71-9E73-4F0A-8887-9B015B73E4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6888E-B0CE-40A0-B355-616B77DF2A9C}"/>
              </a:ext>
            </a:extLst>
          </p:cNvPr>
          <p:cNvSpPr>
            <a:spLocks noGrp="1"/>
          </p:cNvSpPr>
          <p:nvPr>
            <p:ph type="dt" sz="half" idx="10"/>
          </p:nvPr>
        </p:nvSpPr>
        <p:spPr/>
        <p:txBody>
          <a:bodyPr/>
          <a:lstStyle/>
          <a:p>
            <a:fld id="{EFFBDDF0-6D3C-4277-AB36-132ECC7ACCF5}" type="datetimeFigureOut">
              <a:rPr lang="en-US" smtClean="0"/>
              <a:t>7/24/2020</a:t>
            </a:fld>
            <a:endParaRPr lang="en-US"/>
          </a:p>
        </p:txBody>
      </p:sp>
      <p:sp>
        <p:nvSpPr>
          <p:cNvPr id="8" name="Footer Placeholder 7">
            <a:extLst>
              <a:ext uri="{FF2B5EF4-FFF2-40B4-BE49-F238E27FC236}">
                <a16:creationId xmlns:a16="http://schemas.microsoft.com/office/drawing/2014/main" id="{BC795D28-BC1C-4BBD-9B0E-1A68884D1E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473609-DDC8-4EA1-A568-66279B1CA3E8}"/>
              </a:ext>
            </a:extLst>
          </p:cNvPr>
          <p:cNvSpPr>
            <a:spLocks noGrp="1"/>
          </p:cNvSpPr>
          <p:nvPr>
            <p:ph type="sldNum" sz="quarter" idx="12"/>
          </p:nvPr>
        </p:nvSpPr>
        <p:spPr/>
        <p:txBody>
          <a:bodyPr/>
          <a:lstStyle/>
          <a:p>
            <a:fld id="{823A4800-D636-418A-9240-5C2AA67518C1}" type="slidenum">
              <a:rPr lang="en-US" smtClean="0"/>
              <a:t>‹#›</a:t>
            </a:fld>
            <a:endParaRPr lang="en-US"/>
          </a:p>
        </p:txBody>
      </p:sp>
    </p:spTree>
    <p:extLst>
      <p:ext uri="{BB962C8B-B14F-4D97-AF65-F5344CB8AC3E}">
        <p14:creationId xmlns:p14="http://schemas.microsoft.com/office/powerpoint/2010/main" val="126648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83F2-F99B-4B9E-9E0C-A53E423A1B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FAE7E2-C3CD-4403-B210-0A4BB7AC2D17}"/>
              </a:ext>
            </a:extLst>
          </p:cNvPr>
          <p:cNvSpPr>
            <a:spLocks noGrp="1"/>
          </p:cNvSpPr>
          <p:nvPr>
            <p:ph type="dt" sz="half" idx="10"/>
          </p:nvPr>
        </p:nvSpPr>
        <p:spPr/>
        <p:txBody>
          <a:bodyPr/>
          <a:lstStyle/>
          <a:p>
            <a:fld id="{EFFBDDF0-6D3C-4277-AB36-132ECC7ACCF5}" type="datetimeFigureOut">
              <a:rPr lang="en-US" smtClean="0"/>
              <a:t>7/24/2020</a:t>
            </a:fld>
            <a:endParaRPr lang="en-US"/>
          </a:p>
        </p:txBody>
      </p:sp>
      <p:sp>
        <p:nvSpPr>
          <p:cNvPr id="4" name="Footer Placeholder 3">
            <a:extLst>
              <a:ext uri="{FF2B5EF4-FFF2-40B4-BE49-F238E27FC236}">
                <a16:creationId xmlns:a16="http://schemas.microsoft.com/office/drawing/2014/main" id="{3265E928-B3C5-4713-94FE-4F34B6604A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AC1BD4-75A6-482E-A55A-40D0114CAF77}"/>
              </a:ext>
            </a:extLst>
          </p:cNvPr>
          <p:cNvSpPr>
            <a:spLocks noGrp="1"/>
          </p:cNvSpPr>
          <p:nvPr>
            <p:ph type="sldNum" sz="quarter" idx="12"/>
          </p:nvPr>
        </p:nvSpPr>
        <p:spPr/>
        <p:txBody>
          <a:bodyPr/>
          <a:lstStyle/>
          <a:p>
            <a:fld id="{823A4800-D636-418A-9240-5C2AA67518C1}" type="slidenum">
              <a:rPr lang="en-US" smtClean="0"/>
              <a:t>‹#›</a:t>
            </a:fld>
            <a:endParaRPr lang="en-US"/>
          </a:p>
        </p:txBody>
      </p:sp>
    </p:spTree>
    <p:extLst>
      <p:ext uri="{BB962C8B-B14F-4D97-AF65-F5344CB8AC3E}">
        <p14:creationId xmlns:p14="http://schemas.microsoft.com/office/powerpoint/2010/main" val="292714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23168-666F-4812-868F-341647933B5F}"/>
              </a:ext>
            </a:extLst>
          </p:cNvPr>
          <p:cNvSpPr>
            <a:spLocks noGrp="1"/>
          </p:cNvSpPr>
          <p:nvPr>
            <p:ph type="dt" sz="half" idx="10"/>
          </p:nvPr>
        </p:nvSpPr>
        <p:spPr/>
        <p:txBody>
          <a:bodyPr/>
          <a:lstStyle/>
          <a:p>
            <a:fld id="{EFFBDDF0-6D3C-4277-AB36-132ECC7ACCF5}" type="datetimeFigureOut">
              <a:rPr lang="en-US" smtClean="0"/>
              <a:t>7/24/2020</a:t>
            </a:fld>
            <a:endParaRPr lang="en-US"/>
          </a:p>
        </p:txBody>
      </p:sp>
      <p:sp>
        <p:nvSpPr>
          <p:cNvPr id="3" name="Footer Placeholder 2">
            <a:extLst>
              <a:ext uri="{FF2B5EF4-FFF2-40B4-BE49-F238E27FC236}">
                <a16:creationId xmlns:a16="http://schemas.microsoft.com/office/drawing/2014/main" id="{0DB3CE5F-01A8-4E4D-8740-49EFC1B08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68F3D4-ED99-43FB-A237-275897DD6CAC}"/>
              </a:ext>
            </a:extLst>
          </p:cNvPr>
          <p:cNvSpPr>
            <a:spLocks noGrp="1"/>
          </p:cNvSpPr>
          <p:nvPr>
            <p:ph type="sldNum" sz="quarter" idx="12"/>
          </p:nvPr>
        </p:nvSpPr>
        <p:spPr/>
        <p:txBody>
          <a:bodyPr/>
          <a:lstStyle/>
          <a:p>
            <a:fld id="{823A4800-D636-418A-9240-5C2AA67518C1}" type="slidenum">
              <a:rPr lang="en-US" smtClean="0"/>
              <a:t>‹#›</a:t>
            </a:fld>
            <a:endParaRPr lang="en-US"/>
          </a:p>
        </p:txBody>
      </p:sp>
    </p:spTree>
    <p:extLst>
      <p:ext uri="{BB962C8B-B14F-4D97-AF65-F5344CB8AC3E}">
        <p14:creationId xmlns:p14="http://schemas.microsoft.com/office/powerpoint/2010/main" val="79407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7A15-DB52-4036-A374-0575059C4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C78AB1-D37A-446E-95F5-1116CB842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B86C48-2453-477D-B98E-C964D229B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BD4943-AA8E-4DA5-8829-180D8CE4C895}"/>
              </a:ext>
            </a:extLst>
          </p:cNvPr>
          <p:cNvSpPr>
            <a:spLocks noGrp="1"/>
          </p:cNvSpPr>
          <p:nvPr>
            <p:ph type="dt" sz="half" idx="10"/>
          </p:nvPr>
        </p:nvSpPr>
        <p:spPr/>
        <p:txBody>
          <a:bodyPr/>
          <a:lstStyle/>
          <a:p>
            <a:fld id="{EFFBDDF0-6D3C-4277-AB36-132ECC7ACCF5}" type="datetimeFigureOut">
              <a:rPr lang="en-US" smtClean="0"/>
              <a:t>7/24/2020</a:t>
            </a:fld>
            <a:endParaRPr lang="en-US"/>
          </a:p>
        </p:txBody>
      </p:sp>
      <p:sp>
        <p:nvSpPr>
          <p:cNvPr id="6" name="Footer Placeholder 5">
            <a:extLst>
              <a:ext uri="{FF2B5EF4-FFF2-40B4-BE49-F238E27FC236}">
                <a16:creationId xmlns:a16="http://schemas.microsoft.com/office/drawing/2014/main" id="{BE7D66BC-F88E-42FB-9E61-30B347E4E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F4173-41A1-4ACC-AB44-620F344D6552}"/>
              </a:ext>
            </a:extLst>
          </p:cNvPr>
          <p:cNvSpPr>
            <a:spLocks noGrp="1"/>
          </p:cNvSpPr>
          <p:nvPr>
            <p:ph type="sldNum" sz="quarter" idx="12"/>
          </p:nvPr>
        </p:nvSpPr>
        <p:spPr/>
        <p:txBody>
          <a:bodyPr/>
          <a:lstStyle/>
          <a:p>
            <a:fld id="{823A4800-D636-418A-9240-5C2AA67518C1}" type="slidenum">
              <a:rPr lang="en-US" smtClean="0"/>
              <a:t>‹#›</a:t>
            </a:fld>
            <a:endParaRPr lang="en-US"/>
          </a:p>
        </p:txBody>
      </p:sp>
    </p:spTree>
    <p:extLst>
      <p:ext uri="{BB962C8B-B14F-4D97-AF65-F5344CB8AC3E}">
        <p14:creationId xmlns:p14="http://schemas.microsoft.com/office/powerpoint/2010/main" val="138262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792F-AC31-4468-ADCD-669D6B18B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4656C1-4803-4F0A-93E1-A2AC20A37D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1CD8DF-8C1B-4704-A6F8-C38D150607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3B821A-075E-4694-B831-56753F06560E}"/>
              </a:ext>
            </a:extLst>
          </p:cNvPr>
          <p:cNvSpPr>
            <a:spLocks noGrp="1"/>
          </p:cNvSpPr>
          <p:nvPr>
            <p:ph type="dt" sz="half" idx="10"/>
          </p:nvPr>
        </p:nvSpPr>
        <p:spPr/>
        <p:txBody>
          <a:bodyPr/>
          <a:lstStyle/>
          <a:p>
            <a:fld id="{EFFBDDF0-6D3C-4277-AB36-132ECC7ACCF5}" type="datetimeFigureOut">
              <a:rPr lang="en-US" smtClean="0"/>
              <a:t>7/24/2020</a:t>
            </a:fld>
            <a:endParaRPr lang="en-US"/>
          </a:p>
        </p:txBody>
      </p:sp>
      <p:sp>
        <p:nvSpPr>
          <p:cNvPr id="6" name="Footer Placeholder 5">
            <a:extLst>
              <a:ext uri="{FF2B5EF4-FFF2-40B4-BE49-F238E27FC236}">
                <a16:creationId xmlns:a16="http://schemas.microsoft.com/office/drawing/2014/main" id="{A3B65BE6-0E82-40E5-809A-4CABF2574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2A1F4-AD55-4B4C-925F-74D3B3B28278}"/>
              </a:ext>
            </a:extLst>
          </p:cNvPr>
          <p:cNvSpPr>
            <a:spLocks noGrp="1"/>
          </p:cNvSpPr>
          <p:nvPr>
            <p:ph type="sldNum" sz="quarter" idx="12"/>
          </p:nvPr>
        </p:nvSpPr>
        <p:spPr/>
        <p:txBody>
          <a:bodyPr/>
          <a:lstStyle/>
          <a:p>
            <a:fld id="{823A4800-D636-418A-9240-5C2AA67518C1}" type="slidenum">
              <a:rPr lang="en-US" smtClean="0"/>
              <a:t>‹#›</a:t>
            </a:fld>
            <a:endParaRPr lang="en-US"/>
          </a:p>
        </p:txBody>
      </p:sp>
    </p:spTree>
    <p:extLst>
      <p:ext uri="{BB962C8B-B14F-4D97-AF65-F5344CB8AC3E}">
        <p14:creationId xmlns:p14="http://schemas.microsoft.com/office/powerpoint/2010/main" val="72290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31B22F-98CF-4DC7-AAF9-210D6CCC8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3DEE29-D41E-4F4F-B7D1-2BE8502A6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3CC94-1763-499D-A4B9-40661130C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BDDF0-6D3C-4277-AB36-132ECC7ACCF5}" type="datetimeFigureOut">
              <a:rPr lang="en-US" smtClean="0"/>
              <a:t>7/24/2020</a:t>
            </a:fld>
            <a:endParaRPr lang="en-US"/>
          </a:p>
        </p:txBody>
      </p:sp>
      <p:sp>
        <p:nvSpPr>
          <p:cNvPr id="5" name="Footer Placeholder 4">
            <a:extLst>
              <a:ext uri="{FF2B5EF4-FFF2-40B4-BE49-F238E27FC236}">
                <a16:creationId xmlns:a16="http://schemas.microsoft.com/office/drawing/2014/main" id="{C7BDEF65-32CD-44D6-B5EB-F84A0D8D11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F3619E-CB98-4F58-8BA6-C12088DE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A4800-D636-418A-9240-5C2AA67518C1}" type="slidenum">
              <a:rPr lang="en-US" smtClean="0"/>
              <a:t>‹#›</a:t>
            </a:fld>
            <a:endParaRPr lang="en-US"/>
          </a:p>
        </p:txBody>
      </p:sp>
    </p:spTree>
    <p:extLst>
      <p:ext uri="{BB962C8B-B14F-4D97-AF65-F5344CB8AC3E}">
        <p14:creationId xmlns:p14="http://schemas.microsoft.com/office/powerpoint/2010/main" val="2711881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upboard.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upboard.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upboard.io/" TargetMode="External"/><Relationship Id="rId1" Type="http://schemas.openxmlformats.org/officeDocument/2006/relationships/slideLayout" Target="../slideLayouts/slideLayout2.xml"/><Relationship Id="rId4" Type="http://schemas.openxmlformats.org/officeDocument/2006/relationships/hyperlink" Target="http://www.upboard.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0FA28-B511-4565-8C8A-44DEE740CC90}"/>
              </a:ext>
            </a:extLst>
          </p:cNvPr>
          <p:cNvSpPr>
            <a:spLocks noGrp="1"/>
          </p:cNvSpPr>
          <p:nvPr>
            <p:ph idx="1"/>
          </p:nvPr>
        </p:nvSpPr>
        <p:spPr>
          <a:xfrm>
            <a:off x="257175" y="1274445"/>
            <a:ext cx="11704320" cy="4176713"/>
          </a:xfrm>
        </p:spPr>
        <p:txBody>
          <a:bodyPr>
            <a:noAutofit/>
          </a:bodyPr>
          <a:lstStyle/>
          <a:p>
            <a:pPr marL="0" indent="0">
              <a:buNone/>
            </a:pPr>
            <a:r>
              <a:rPr lang="en-US" sz="1800" dirty="0">
                <a:solidFill>
                  <a:schemeClr val="accent1"/>
                </a:solidFill>
              </a:rPr>
              <a:t>A Feedback Capture Grid is a way of organizing and summarizing feedback on a product or service during a trial run. Specifically, all feedback is organized into what individuals like about the product or service, what needs to be changed, questions that still remain among the testers, and ideas to improve the innovation. This tool can be used during a test of a product or service or after the test so that reactions can be captured in a systematic way.</a:t>
            </a:r>
          </a:p>
          <a:p>
            <a:pPr marL="0" indent="0">
              <a:buNone/>
            </a:pPr>
            <a:r>
              <a:rPr lang="en-US" sz="1800" dirty="0">
                <a:solidFill>
                  <a:schemeClr val="accent1"/>
                </a:solidFill>
              </a:rPr>
              <a:t>In order to utilize a feedback capture grid, all positive feedback will go in the “likes” quadrant, negative comments about the prototype are placed in the “criticisms” quadrant, any questions that users raised during the test session about the product or service are placed in the “questions” quadrant, and ideas for improvement generated during the testing session are placed in the “ideas” quadrant. </a:t>
            </a:r>
          </a:p>
          <a:p>
            <a:pPr marL="0" indent="0">
              <a:buNone/>
            </a:pPr>
            <a:endParaRPr lang="en-US" sz="1800" dirty="0">
              <a:solidFill>
                <a:schemeClr val="accent1"/>
              </a:solidFill>
            </a:endParaRPr>
          </a:p>
          <a:p>
            <a:pPr marL="0" indent="0">
              <a:buNone/>
            </a:pPr>
            <a:br>
              <a:rPr lang="en-US" sz="1800" dirty="0">
                <a:solidFill>
                  <a:schemeClr val="accent1"/>
                </a:solidFill>
              </a:rPr>
            </a:br>
            <a:br>
              <a:rPr lang="en-US" sz="1800" dirty="0">
                <a:solidFill>
                  <a:schemeClr val="accent1"/>
                </a:solidFill>
              </a:rPr>
            </a:br>
            <a:endParaRPr lang="en-US" sz="1800" dirty="0">
              <a:solidFill>
                <a:schemeClr val="accent1"/>
              </a:solidFill>
            </a:endParaRPr>
          </a:p>
        </p:txBody>
      </p:sp>
      <p:sp>
        <p:nvSpPr>
          <p:cNvPr id="5" name="TextBox 4">
            <a:extLst>
              <a:ext uri="{FF2B5EF4-FFF2-40B4-BE49-F238E27FC236}">
                <a16:creationId xmlns:a16="http://schemas.microsoft.com/office/drawing/2014/main" id="{E1829E29-EF69-4153-95EC-9C1110DC19B6}"/>
              </a:ext>
            </a:extLst>
          </p:cNvPr>
          <p:cNvSpPr txBox="1"/>
          <p:nvPr/>
        </p:nvSpPr>
        <p:spPr>
          <a:xfrm>
            <a:off x="13335" y="6582975"/>
            <a:ext cx="12192000" cy="276999"/>
          </a:xfrm>
          <a:prstGeom prst="rect">
            <a:avLst/>
          </a:prstGeom>
          <a:solidFill>
            <a:schemeClr val="accent4">
              <a:lumMod val="20000"/>
              <a:lumOff val="80000"/>
            </a:schemeClr>
          </a:solidFill>
        </p:spPr>
        <p:txBody>
          <a:bodyPr wrap="square" rtlCol="0">
            <a:spAutoFit/>
          </a:bodyPr>
          <a:lstStyle/>
          <a:p>
            <a:pPr lvl="0" algn="ctr"/>
            <a:r>
              <a:rPr lang="en-US" sz="1200" kern="1200" dirty="0">
                <a:solidFill>
                  <a:schemeClr val="tx1"/>
                </a:solidFill>
                <a:effectLst/>
                <a:latin typeface="Roboto" panose="02000000000000000000" pitchFamily="2" charset="0"/>
                <a:ea typeface="Roboto" panose="02000000000000000000" pitchFamily="2" charset="0"/>
              </a:rPr>
              <a:t>Want more tools and templates? </a:t>
            </a:r>
            <a:r>
              <a:rPr lang="en-US" sz="1200" dirty="0">
                <a:latin typeface="Roboto" panose="02000000000000000000" pitchFamily="2" charset="0"/>
                <a:ea typeface="Roboto" panose="02000000000000000000" pitchFamily="2" charset="0"/>
              </a:rPr>
              <a:t>Visit </a:t>
            </a:r>
            <a:r>
              <a:rPr lang="en-US" sz="1200" dirty="0">
                <a:latin typeface="Roboto" panose="02000000000000000000" pitchFamily="2" charset="0"/>
                <a:ea typeface="Roboto" panose="02000000000000000000" pitchFamily="2" charset="0"/>
                <a:hlinkClick r:id="rId2"/>
              </a:rPr>
              <a:t>https://upboard.io/</a:t>
            </a:r>
            <a:r>
              <a:rPr lang="en-US" sz="1200" dirty="0">
                <a:latin typeface="Roboto" panose="02000000000000000000" pitchFamily="2" charset="0"/>
                <a:ea typeface="Roboto" panose="02000000000000000000" pitchFamily="2" charset="0"/>
              </a:rPr>
              <a:t> </a:t>
            </a:r>
            <a:endParaRPr lang="en-US" sz="1200" kern="1200" dirty="0">
              <a:solidFill>
                <a:schemeClr val="tx1"/>
              </a:solidFill>
              <a:effectLst/>
              <a:latin typeface="Roboto" panose="02000000000000000000" pitchFamily="2" charset="0"/>
              <a:ea typeface="Roboto" panose="02000000000000000000" pitchFamily="2" charset="0"/>
            </a:endParaRPr>
          </a:p>
        </p:txBody>
      </p:sp>
      <p:sp>
        <p:nvSpPr>
          <p:cNvPr id="7" name="Title 6">
            <a:extLst>
              <a:ext uri="{FF2B5EF4-FFF2-40B4-BE49-F238E27FC236}">
                <a16:creationId xmlns:a16="http://schemas.microsoft.com/office/drawing/2014/main" id="{0E5312BC-D894-4EF1-B411-739DA565E3FB}"/>
              </a:ext>
            </a:extLst>
          </p:cNvPr>
          <p:cNvSpPr>
            <a:spLocks noGrp="1"/>
          </p:cNvSpPr>
          <p:nvPr>
            <p:ph type="title"/>
          </p:nvPr>
        </p:nvSpPr>
        <p:spPr/>
        <p:txBody>
          <a:bodyPr/>
          <a:lstStyle/>
          <a:p>
            <a:r>
              <a:rPr lang="en-US" b="1" dirty="0">
                <a:latin typeface="+mn-lt"/>
              </a:rPr>
              <a:t>Feedback Capture Grid Template</a:t>
            </a:r>
          </a:p>
        </p:txBody>
      </p:sp>
    </p:spTree>
    <p:extLst>
      <p:ext uri="{BB962C8B-B14F-4D97-AF65-F5344CB8AC3E}">
        <p14:creationId xmlns:p14="http://schemas.microsoft.com/office/powerpoint/2010/main" val="164324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829E29-EF69-4153-95EC-9C1110DC19B6}"/>
              </a:ext>
            </a:extLst>
          </p:cNvPr>
          <p:cNvSpPr txBox="1"/>
          <p:nvPr/>
        </p:nvSpPr>
        <p:spPr>
          <a:xfrm>
            <a:off x="13335" y="6582975"/>
            <a:ext cx="12192000" cy="276999"/>
          </a:xfrm>
          <a:prstGeom prst="rect">
            <a:avLst/>
          </a:prstGeom>
          <a:solidFill>
            <a:schemeClr val="accent4">
              <a:lumMod val="20000"/>
              <a:lumOff val="80000"/>
            </a:schemeClr>
          </a:solidFill>
        </p:spPr>
        <p:txBody>
          <a:bodyPr wrap="square" rtlCol="0">
            <a:spAutoFit/>
          </a:bodyPr>
          <a:lstStyle/>
          <a:p>
            <a:pPr lvl="0" algn="ctr"/>
            <a:r>
              <a:rPr lang="en-US" sz="1200" kern="1200" dirty="0">
                <a:solidFill>
                  <a:schemeClr val="tx1"/>
                </a:solidFill>
                <a:effectLst/>
                <a:latin typeface="Roboto" panose="02000000000000000000" pitchFamily="2" charset="0"/>
                <a:ea typeface="Roboto" panose="02000000000000000000" pitchFamily="2" charset="0"/>
              </a:rPr>
              <a:t>Want more tools and templates? </a:t>
            </a:r>
            <a:r>
              <a:rPr lang="en-US" sz="1200" dirty="0">
                <a:latin typeface="Roboto" panose="02000000000000000000" pitchFamily="2" charset="0"/>
                <a:ea typeface="Roboto" panose="02000000000000000000" pitchFamily="2" charset="0"/>
              </a:rPr>
              <a:t>Visit </a:t>
            </a:r>
            <a:r>
              <a:rPr lang="en-US" sz="1200" dirty="0">
                <a:latin typeface="Roboto" panose="02000000000000000000" pitchFamily="2" charset="0"/>
                <a:ea typeface="Roboto" panose="02000000000000000000" pitchFamily="2" charset="0"/>
                <a:hlinkClick r:id="rId2"/>
              </a:rPr>
              <a:t>https://upboard.io/</a:t>
            </a:r>
            <a:r>
              <a:rPr lang="en-US" sz="1200" dirty="0">
                <a:latin typeface="Roboto" panose="02000000000000000000" pitchFamily="2" charset="0"/>
                <a:ea typeface="Roboto" panose="02000000000000000000" pitchFamily="2" charset="0"/>
              </a:rPr>
              <a:t> </a:t>
            </a:r>
            <a:endParaRPr lang="en-US" sz="1200" kern="1200" dirty="0">
              <a:solidFill>
                <a:schemeClr val="tx1"/>
              </a:solidFill>
              <a:effectLst/>
              <a:latin typeface="Roboto" panose="02000000000000000000" pitchFamily="2" charset="0"/>
              <a:ea typeface="Roboto" panose="02000000000000000000" pitchFamily="2" charset="0"/>
            </a:endParaRPr>
          </a:p>
        </p:txBody>
      </p:sp>
      <p:sp>
        <p:nvSpPr>
          <p:cNvPr id="9" name="Title 6">
            <a:extLst>
              <a:ext uri="{FF2B5EF4-FFF2-40B4-BE49-F238E27FC236}">
                <a16:creationId xmlns:a16="http://schemas.microsoft.com/office/drawing/2014/main" id="{4166C05C-F77B-D44A-9895-2862F3756B12}"/>
              </a:ext>
            </a:extLst>
          </p:cNvPr>
          <p:cNvSpPr>
            <a:spLocks noGrp="1"/>
          </p:cNvSpPr>
          <p:nvPr>
            <p:ph type="title"/>
          </p:nvPr>
        </p:nvSpPr>
        <p:spPr/>
        <p:txBody>
          <a:bodyPr/>
          <a:lstStyle/>
          <a:p>
            <a:r>
              <a:rPr lang="en-US" b="1" dirty="0">
                <a:latin typeface="+mn-lt"/>
              </a:rPr>
              <a:t>Feedback Capture Grid Template</a:t>
            </a:r>
          </a:p>
        </p:txBody>
      </p:sp>
      <p:graphicFrame>
        <p:nvGraphicFramePr>
          <p:cNvPr id="2" name="Table 1">
            <a:extLst>
              <a:ext uri="{FF2B5EF4-FFF2-40B4-BE49-F238E27FC236}">
                <a16:creationId xmlns:a16="http://schemas.microsoft.com/office/drawing/2014/main" id="{FAFC8BC7-CF54-E044-A351-70F844260D9F}"/>
              </a:ext>
            </a:extLst>
          </p:cNvPr>
          <p:cNvGraphicFramePr>
            <a:graphicFrameLocks noGrp="1"/>
          </p:cNvGraphicFramePr>
          <p:nvPr>
            <p:extLst>
              <p:ext uri="{D42A27DB-BD31-4B8C-83A1-F6EECF244321}">
                <p14:modId xmlns:p14="http://schemas.microsoft.com/office/powerpoint/2010/main" val="3981265940"/>
              </p:ext>
            </p:extLst>
          </p:nvPr>
        </p:nvGraphicFramePr>
        <p:xfrm>
          <a:off x="224418" y="862549"/>
          <a:ext cx="11743163" cy="5538914"/>
        </p:xfrm>
        <a:graphic>
          <a:graphicData uri="http://schemas.openxmlformats.org/drawingml/2006/table">
            <a:tbl>
              <a:tblPr firstRow="1" bandRow="1">
                <a:tableStyleId>{5C22544A-7EE6-4342-B048-85BDC9FD1C3A}</a:tableStyleId>
              </a:tblPr>
              <a:tblGrid>
                <a:gridCol w="5884751">
                  <a:extLst>
                    <a:ext uri="{9D8B030D-6E8A-4147-A177-3AD203B41FA5}">
                      <a16:colId xmlns:a16="http://schemas.microsoft.com/office/drawing/2014/main" val="3943788756"/>
                    </a:ext>
                  </a:extLst>
                </a:gridCol>
                <a:gridCol w="5858412">
                  <a:extLst>
                    <a:ext uri="{9D8B030D-6E8A-4147-A177-3AD203B41FA5}">
                      <a16:colId xmlns:a16="http://schemas.microsoft.com/office/drawing/2014/main" val="3071140016"/>
                    </a:ext>
                  </a:extLst>
                </a:gridCol>
              </a:tblGrid>
              <a:tr h="0">
                <a:tc>
                  <a:txBody>
                    <a:bodyPr/>
                    <a:lstStyle/>
                    <a:p>
                      <a:pPr algn="ctr"/>
                      <a:r>
                        <a:rPr lang="en-US" sz="1800" dirty="0"/>
                        <a:t> Positive Feedback</a:t>
                      </a:r>
                    </a:p>
                  </a:txBody>
                  <a:tcPr marL="249718" marR="249718" marT="124859" marB="124859" anchor="ctr"/>
                </a:tc>
                <a:tc>
                  <a:txBody>
                    <a:bodyPr/>
                    <a:lstStyle/>
                    <a:p>
                      <a:pPr algn="ctr"/>
                      <a:r>
                        <a:rPr lang="en-US" sz="1800" dirty="0"/>
                        <a:t>Criticisms</a:t>
                      </a:r>
                    </a:p>
                  </a:txBody>
                  <a:tcPr marL="249718" marR="249718" marT="124859" marB="124859" anchor="ctr"/>
                </a:tc>
                <a:extLst>
                  <a:ext uri="{0D108BD9-81ED-4DB2-BD59-A6C34878D82A}">
                    <a16:rowId xmlns:a16="http://schemas.microsoft.com/office/drawing/2014/main" val="3299898152"/>
                  </a:ext>
                </a:extLst>
              </a:tr>
              <a:tr h="2229063">
                <a:tc>
                  <a:txBody>
                    <a:bodyPr/>
                    <a:lstStyle/>
                    <a:p>
                      <a:pPr marL="285750" indent="-285750" algn="l">
                        <a:buFont typeface="Arial" panose="020B0604020202020204" pitchFamily="34" charset="0"/>
                        <a:buChar char="•"/>
                      </a:pPr>
                      <a:r>
                        <a:rPr lang="en-US" sz="1400" i="0" dirty="0">
                          <a:solidFill>
                            <a:schemeClr val="bg2">
                              <a:lumMod val="50000"/>
                            </a:schemeClr>
                          </a:solidFill>
                        </a:rPr>
                        <a:t>List all positive feedback</a:t>
                      </a:r>
                    </a:p>
                    <a:p>
                      <a:pPr marL="0" indent="0" algn="l">
                        <a:buFont typeface="Arial" panose="020B0604020202020204" pitchFamily="34" charset="0"/>
                        <a:buNone/>
                      </a:pPr>
                      <a:endParaRPr lang="en-US" sz="1400" i="0" dirty="0"/>
                    </a:p>
                  </a:txBody>
                  <a:tcPr marL="249718" marR="249718" marT="124859" marB="124859">
                    <a:solidFill>
                      <a:srgbClr val="EDF1F9"/>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solidFill>
                            <a:schemeClr val="bg2">
                              <a:lumMod val="50000"/>
                            </a:schemeClr>
                          </a:solidFill>
                        </a:rPr>
                        <a:t>List all negative feedback </a:t>
                      </a:r>
                      <a:endParaRPr lang="en-US" sz="1400" i="0" dirty="0"/>
                    </a:p>
                    <a:p>
                      <a:pPr marL="342900" indent="-342900" algn="l">
                        <a:buFont typeface="Arial" panose="020B0604020202020204" pitchFamily="34" charset="0"/>
                        <a:buChar char="•"/>
                      </a:pPr>
                      <a:endParaRPr lang="en-US" sz="1800" i="0" dirty="0"/>
                    </a:p>
                  </a:txBody>
                  <a:tcPr marL="249718" marR="249718" marT="124859" marB="124859">
                    <a:solidFill>
                      <a:srgbClr val="EDF1F9"/>
                    </a:solidFill>
                  </a:tcPr>
                </a:tc>
                <a:extLst>
                  <a:ext uri="{0D108BD9-81ED-4DB2-BD59-A6C34878D82A}">
                    <a16:rowId xmlns:a16="http://schemas.microsoft.com/office/drawing/2014/main" val="1077563845"/>
                  </a:ext>
                </a:extLst>
              </a:tr>
              <a:tr h="0">
                <a:tc>
                  <a:txBody>
                    <a:bodyPr/>
                    <a:lstStyle/>
                    <a:p>
                      <a:pPr algn="ctr"/>
                      <a:r>
                        <a:rPr lang="en-US" sz="1800" b="1" dirty="0">
                          <a:solidFill>
                            <a:schemeClr val="bg1"/>
                          </a:solidFill>
                        </a:rPr>
                        <a:t>Questions</a:t>
                      </a:r>
                    </a:p>
                  </a:txBody>
                  <a:tcPr marL="249718" marR="249718" marT="124859" marB="124859" anchor="ctr">
                    <a:solidFill>
                      <a:srgbClr val="4373C4"/>
                    </a:solidFill>
                  </a:tcPr>
                </a:tc>
                <a:tc>
                  <a:txBody>
                    <a:bodyPr/>
                    <a:lstStyle/>
                    <a:p>
                      <a:pPr algn="ctr"/>
                      <a:r>
                        <a:rPr lang="en-US" sz="1800" b="1" dirty="0">
                          <a:solidFill>
                            <a:schemeClr val="bg1"/>
                          </a:solidFill>
                        </a:rPr>
                        <a:t>Ideas</a:t>
                      </a:r>
                    </a:p>
                  </a:txBody>
                  <a:tcPr marL="249718" marR="249718" marT="124859" marB="124859" anchor="ctr">
                    <a:solidFill>
                      <a:srgbClr val="4373C4"/>
                    </a:solidFill>
                  </a:tcPr>
                </a:tc>
                <a:extLst>
                  <a:ext uri="{0D108BD9-81ED-4DB2-BD59-A6C34878D82A}">
                    <a16:rowId xmlns:a16="http://schemas.microsoft.com/office/drawing/2014/main" val="397279867"/>
                  </a:ext>
                </a:extLst>
              </a:tr>
              <a:tr h="22617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solidFill>
                            <a:schemeClr val="bg2">
                              <a:lumMod val="50000"/>
                            </a:schemeClr>
                          </a:solidFill>
                        </a:rPr>
                        <a:t>List all questions raised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i="0" dirty="0"/>
                    </a:p>
                  </a:txBody>
                  <a:tcPr marL="249718" marR="249718" marT="124859" marB="124859">
                    <a:solidFill>
                      <a:srgbClr val="EDF1F9"/>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solidFill>
                            <a:schemeClr val="bg2">
                              <a:lumMod val="50000"/>
                            </a:schemeClr>
                          </a:solidFill>
                        </a:rPr>
                        <a:t>List all ideas for improvement</a:t>
                      </a:r>
                      <a:endParaRPr lang="en-US" sz="1400" i="0" dirty="0"/>
                    </a:p>
                  </a:txBody>
                  <a:tcPr marL="249718" marR="249718" marT="124859" marB="124859">
                    <a:solidFill>
                      <a:srgbClr val="EDF1F9"/>
                    </a:solidFill>
                  </a:tcPr>
                </a:tc>
                <a:extLst>
                  <a:ext uri="{0D108BD9-81ED-4DB2-BD59-A6C34878D82A}">
                    <a16:rowId xmlns:a16="http://schemas.microsoft.com/office/drawing/2014/main" val="3491101979"/>
                  </a:ext>
                </a:extLst>
              </a:tr>
            </a:tbl>
          </a:graphicData>
        </a:graphic>
      </p:graphicFrame>
    </p:spTree>
    <p:extLst>
      <p:ext uri="{BB962C8B-B14F-4D97-AF65-F5344CB8AC3E}">
        <p14:creationId xmlns:p14="http://schemas.microsoft.com/office/powerpoint/2010/main" val="1967436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829E29-EF69-4153-95EC-9C1110DC19B6}"/>
              </a:ext>
            </a:extLst>
          </p:cNvPr>
          <p:cNvSpPr txBox="1"/>
          <p:nvPr/>
        </p:nvSpPr>
        <p:spPr>
          <a:xfrm>
            <a:off x="13335" y="6582975"/>
            <a:ext cx="12192000" cy="276999"/>
          </a:xfrm>
          <a:prstGeom prst="rect">
            <a:avLst/>
          </a:prstGeom>
          <a:solidFill>
            <a:schemeClr val="accent4">
              <a:lumMod val="20000"/>
              <a:lumOff val="80000"/>
            </a:schemeClr>
          </a:solidFill>
        </p:spPr>
        <p:txBody>
          <a:bodyPr wrap="square" rtlCol="0">
            <a:spAutoFit/>
          </a:bodyPr>
          <a:lstStyle/>
          <a:p>
            <a:pPr lvl="0" algn="ctr"/>
            <a:r>
              <a:rPr lang="en-US" sz="1200" kern="1200" dirty="0">
                <a:solidFill>
                  <a:schemeClr val="tx1"/>
                </a:solidFill>
                <a:effectLst/>
                <a:latin typeface="Roboto" panose="02000000000000000000" pitchFamily="2" charset="0"/>
                <a:ea typeface="Roboto" panose="02000000000000000000" pitchFamily="2" charset="0"/>
              </a:rPr>
              <a:t>Want more tools and templates? </a:t>
            </a:r>
            <a:r>
              <a:rPr lang="en-US" sz="1200" dirty="0">
                <a:latin typeface="Roboto" panose="02000000000000000000" pitchFamily="2" charset="0"/>
                <a:ea typeface="Roboto" panose="02000000000000000000" pitchFamily="2" charset="0"/>
              </a:rPr>
              <a:t>Visit </a:t>
            </a:r>
            <a:r>
              <a:rPr lang="en-US" sz="1200" dirty="0">
                <a:latin typeface="Roboto" panose="02000000000000000000" pitchFamily="2" charset="0"/>
                <a:ea typeface="Roboto" panose="02000000000000000000" pitchFamily="2" charset="0"/>
                <a:hlinkClick r:id="rId2"/>
              </a:rPr>
              <a:t>https://upboard.io/</a:t>
            </a:r>
            <a:r>
              <a:rPr lang="en-US" sz="1200" dirty="0">
                <a:latin typeface="Roboto" panose="02000000000000000000" pitchFamily="2" charset="0"/>
                <a:ea typeface="Roboto" panose="02000000000000000000" pitchFamily="2" charset="0"/>
              </a:rPr>
              <a:t> </a:t>
            </a:r>
            <a:endParaRPr lang="en-US" sz="1200" kern="1200" dirty="0">
              <a:solidFill>
                <a:schemeClr val="tx1"/>
              </a:solidFill>
              <a:effectLst/>
              <a:latin typeface="Roboto" panose="02000000000000000000" pitchFamily="2" charset="0"/>
              <a:ea typeface="Roboto" panose="02000000000000000000" pitchFamily="2" charset="0"/>
            </a:endParaRPr>
          </a:p>
        </p:txBody>
      </p:sp>
      <p:pic>
        <p:nvPicPr>
          <p:cNvPr id="1026" name="Picture 2" descr="upBOARD SaaS Team Collaboration Software Tools &amp; Templates">
            <a:extLst>
              <a:ext uri="{FF2B5EF4-FFF2-40B4-BE49-F238E27FC236}">
                <a16:creationId xmlns:a16="http://schemas.microsoft.com/office/drawing/2014/main" id="{6A3E095C-17D7-4600-BCD0-79CA19B40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76" y="3601335"/>
            <a:ext cx="11009134" cy="29816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AC0FA28-B511-4565-8C8A-44DEE740CC90}"/>
              </a:ext>
            </a:extLst>
          </p:cNvPr>
          <p:cNvSpPr>
            <a:spLocks noGrp="1"/>
          </p:cNvSpPr>
          <p:nvPr>
            <p:ph idx="1"/>
          </p:nvPr>
        </p:nvSpPr>
        <p:spPr>
          <a:xfrm>
            <a:off x="827837" y="1011112"/>
            <a:ext cx="10536326" cy="4081043"/>
          </a:xfrm>
        </p:spPr>
        <p:txBody>
          <a:bodyPr>
            <a:noAutofit/>
          </a:bodyPr>
          <a:lstStyle/>
          <a:p>
            <a:pPr marL="0" indent="0" algn="ctr">
              <a:buNone/>
            </a:pPr>
            <a:r>
              <a:rPr lang="en-US" sz="3200" dirty="0">
                <a:solidFill>
                  <a:schemeClr val="accent1"/>
                </a:solidFill>
                <a:latin typeface="Calibri" panose="020F0502020204030204" pitchFamily="34" charset="0"/>
                <a:cs typeface="Calibri" panose="020F0502020204030204" pitchFamily="34" charset="0"/>
                <a:hlinkClick r:id="rId4"/>
              </a:rPr>
              <a:t>Join the upBOARD Community</a:t>
            </a:r>
            <a:r>
              <a:rPr lang="en-US" sz="3200" dirty="0">
                <a:solidFill>
                  <a:schemeClr val="accent1"/>
                </a:solidFill>
                <a:latin typeface="Calibri" panose="020F0502020204030204" pitchFamily="34" charset="0"/>
                <a:cs typeface="Calibri" panose="020F0502020204030204" pitchFamily="34" charset="0"/>
              </a:rPr>
              <a:t> to instantly find, customize or create your own business processes including:</a:t>
            </a:r>
          </a:p>
          <a:p>
            <a:pPr algn="ctr"/>
            <a:endParaRPr lang="en-US" sz="500" b="1" dirty="0">
              <a:solidFill>
                <a:srgbClr val="FFC000"/>
              </a:solidFill>
              <a:latin typeface="Calibri" panose="020F0502020204030204" pitchFamily="34" charset="0"/>
              <a:cs typeface="Calibri" panose="020F0502020204030204" pitchFamily="34" charset="0"/>
            </a:endParaRPr>
          </a:p>
          <a:p>
            <a:pPr algn="ctr"/>
            <a:r>
              <a:rPr lang="en-US" sz="2000" b="1" dirty="0">
                <a:solidFill>
                  <a:schemeClr val="accent1"/>
                </a:solidFill>
                <a:latin typeface="Calibri" panose="020F0502020204030204" pitchFamily="34" charset="0"/>
                <a:cs typeface="Calibri" panose="020F0502020204030204" pitchFamily="34" charset="0"/>
              </a:rPr>
              <a:t>Interactive online templates</a:t>
            </a:r>
          </a:p>
          <a:p>
            <a:pPr algn="ctr"/>
            <a:r>
              <a:rPr lang="en-US" sz="2000" b="1" dirty="0">
                <a:solidFill>
                  <a:schemeClr val="accent1"/>
                </a:solidFill>
                <a:latin typeface="Calibri" panose="020F0502020204030204" pitchFamily="34" charset="0"/>
                <a:cs typeface="Calibri" panose="020F0502020204030204" pitchFamily="34" charset="0"/>
              </a:rPr>
              <a:t>Full business processes</a:t>
            </a:r>
          </a:p>
          <a:p>
            <a:pPr algn="ctr"/>
            <a:r>
              <a:rPr lang="en-US" sz="2000" b="1" dirty="0">
                <a:solidFill>
                  <a:schemeClr val="accent1"/>
                </a:solidFill>
                <a:latin typeface="Calibri" panose="020F0502020204030204" pitchFamily="34" charset="0"/>
                <a:cs typeface="Calibri" panose="020F0502020204030204" pitchFamily="34" charset="0"/>
              </a:rPr>
              <a:t>Dashboards &amp; analytics</a:t>
            </a:r>
          </a:p>
          <a:p>
            <a:pPr algn="ctr"/>
            <a:r>
              <a:rPr lang="en-US" sz="2000" b="1" dirty="0">
                <a:solidFill>
                  <a:schemeClr val="accent1"/>
                </a:solidFill>
                <a:latin typeface="Calibri" panose="020F0502020204030204" pitchFamily="34" charset="0"/>
                <a:cs typeface="Calibri" panose="020F0502020204030204" pitchFamily="34" charset="0"/>
              </a:rPr>
              <a:t>Team collaboration tools</a:t>
            </a:r>
            <a:endParaRPr lang="en-US" sz="14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4704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899AB1BC93D4E4D960A38F828B74F9A" ma:contentTypeVersion="9" ma:contentTypeDescription="Create a new document." ma:contentTypeScope="" ma:versionID="50cbc44397788b4434808b0e1e7a3615">
  <xsd:schema xmlns:xsd="http://www.w3.org/2001/XMLSchema" xmlns:xs="http://www.w3.org/2001/XMLSchema" xmlns:p="http://schemas.microsoft.com/office/2006/metadata/properties" xmlns:ns2="3c7d788f-59f0-4ee8-87d4-6b60b595ee8d" xmlns:ns3="2b6f4d9c-e67e-4634-a886-8566b3a998fa" targetNamespace="http://schemas.microsoft.com/office/2006/metadata/properties" ma:root="true" ma:fieldsID="04f4d911db0aedf61c310a51e40a826b" ns2:_="" ns3:_="">
    <xsd:import namespace="3c7d788f-59f0-4ee8-87d4-6b60b595ee8d"/>
    <xsd:import namespace="2b6f4d9c-e67e-4634-a886-8566b3a998f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7d788f-59f0-4ee8-87d4-6b60b595ee8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6f4d9c-e67e-4634-a886-8566b3a998f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6BB515-2F14-43B0-8DC0-FB6315D4BDBC}">
  <ds:schemaRefs>
    <ds:schemaRef ds:uri="http://schemas.microsoft.com/sharepoint/v3/contenttype/forms"/>
  </ds:schemaRefs>
</ds:datastoreItem>
</file>

<file path=customXml/itemProps2.xml><?xml version="1.0" encoding="utf-8"?>
<ds:datastoreItem xmlns:ds="http://schemas.openxmlformats.org/officeDocument/2006/customXml" ds:itemID="{53C0CCCF-26B9-481C-8C22-86A5EA9073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7d788f-59f0-4ee8-87d4-6b60b595ee8d"/>
    <ds:schemaRef ds:uri="2b6f4d9c-e67e-4634-a886-8566b3a998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D2720B-28F1-4100-8F03-3AFF0D1F5C1E}">
  <ds:schemaRefs>
    <ds:schemaRef ds:uri="http://purl.org/dc/terms/"/>
    <ds:schemaRef ds:uri="http://schemas.microsoft.com/office/infopath/2007/PartnerControls"/>
    <ds:schemaRef ds:uri="http://schemas.microsoft.com/office/2006/metadata/properties"/>
    <ds:schemaRef ds:uri="http://purl.org/dc/dcmitype/"/>
    <ds:schemaRef ds:uri="http://schemas.microsoft.com/office/2006/documentManagement/types"/>
    <ds:schemaRef ds:uri="http://purl.org/dc/elements/1.1/"/>
    <ds:schemaRef ds:uri="http://www.w3.org/XML/1998/namespace"/>
    <ds:schemaRef ds:uri="http://schemas.openxmlformats.org/package/2006/metadata/core-properties"/>
    <ds:schemaRef ds:uri="2b6f4d9c-e67e-4634-a886-8566b3a998fa"/>
    <ds:schemaRef ds:uri="3c7d788f-59f0-4ee8-87d4-6b60b595ee8d"/>
  </ds:schemaRefs>
</ds:datastoreItem>
</file>

<file path=docProps/app.xml><?xml version="1.0" encoding="utf-8"?>
<Properties xmlns="http://schemas.openxmlformats.org/officeDocument/2006/extended-properties" xmlns:vt="http://schemas.openxmlformats.org/officeDocument/2006/docPropsVTypes">
  <TotalTime>528</TotalTime>
  <Words>264</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Roboto</vt:lpstr>
      <vt:lpstr>Roboto Black</vt:lpstr>
      <vt:lpstr>Office Theme</vt:lpstr>
      <vt:lpstr>Feedback Capture Grid Template</vt:lpstr>
      <vt:lpstr>Feedback Capture Grid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Soren Kaplan</dc:creator>
  <cp:lastModifiedBy>Karen Cramer</cp:lastModifiedBy>
  <cp:revision>64</cp:revision>
  <dcterms:created xsi:type="dcterms:W3CDTF">2018-02-04T00:01:51Z</dcterms:created>
  <dcterms:modified xsi:type="dcterms:W3CDTF">2020-07-24T20:55:18Z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0x010100D899AB1BC93D4E4D960A38F828B74F9A</vt:lpwstr>
  </property>
</Properties>
</file>