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4373C4"/>
    <a:srgbClr val="686868"/>
    <a:srgbClr val="D5D9ED"/>
    <a:srgbClr val="B4C6E7"/>
    <a:srgbClr val="8EA9DB"/>
    <a:srgbClr val="F52900"/>
    <a:srgbClr val="FF2B02"/>
    <a:srgbClr val="F5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353-6BC0-4CE5-B273-47FC67B4F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F0AAC-8C08-40D6-AD7F-C8F11E201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4838-A0BE-4D12-BCE5-0CBEED7A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5855-54F0-4596-A7EC-A2A58481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1D82-7428-463D-9CDF-A017450A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851D-1079-4505-AFA6-FC0A7452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4F9E3-B323-4C58-8491-FD97DD3F4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0971-DF4C-4DA7-862B-26E0C3B3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EDC9-D7B8-403D-95FF-F9BF76D3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3502-4EFA-4C86-8D3F-39FEDF7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609AA-0A43-4E95-BD06-EF74F9FC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8F4A-82F9-4787-A5F7-0EC6374BA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6FC1-25AA-4957-A81D-2DF45F2B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D534-0756-407C-8C64-D118E2FF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6886-0B6E-49F4-B116-753CAE71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8FDA-6EFA-402F-BA18-D8A0CA49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194" y="136525"/>
            <a:ext cx="9389745" cy="544512"/>
          </a:xfrm>
          <a:noFill/>
        </p:spPr>
        <p:txBody>
          <a:bodyPr>
            <a:normAutofit/>
          </a:bodyPr>
          <a:lstStyle>
            <a:lvl1pPr algn="l">
              <a:defRPr sz="280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DA21-BAD3-45C7-B145-D9994900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977265"/>
            <a:ext cx="11727180" cy="4473893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5081DEC-99CD-4CAF-A96D-74B7E09D5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" y="136525"/>
            <a:ext cx="2172211" cy="6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2042-CC77-45C5-9BCE-A5166D2F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70569-7EA2-49B9-BE0F-78A53BA3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0A1AB-3F9C-49C9-8000-F7F74249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C9EE-834A-4BEA-A9FB-F9B7ACBF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CD3C-7E39-4921-8FFF-76E524A2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C587-32B4-4640-A083-EC1DBEF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33DA-BC94-4433-88C3-731D0C24B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03819-9C8A-45E5-B530-D884FEA72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95BE-0B69-4148-8E4C-D41AB3E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01E83-09FC-4AA4-AB1C-388C4FBA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D7968-8D82-4C47-8199-500BD3C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6822-B212-467D-A72B-1F534686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989B0-7917-4A46-8927-CDA33D3D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1245F-205B-42B3-AC05-39AEDA93D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4FF6E-0492-4720-AC71-68754530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9B71-9E73-4F0A-8887-9B015B73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888E-B0CE-40A0-B355-616B77DF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95D28-BC1C-4BBD-9B0E-1A68884D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73609-DDC8-4EA1-A568-66279B1C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83F2-F99B-4B9E-9E0C-A53E423A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AE7E2-C3CD-4403-B210-0A4BB7AC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5E928-B3C5-4713-94FE-4F34B660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C1BD4-75A6-482E-A55A-40D0114C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23168-666F-4812-868F-34164793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3CE5F-01A8-4E4D-8740-49EFC1B0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8F3D4-ED99-43FB-A237-275897DD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7A15-DB52-4036-A374-0575059C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8AB1-D37A-446E-95F5-1116CB84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86C48-2453-477D-B98E-C964D229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4943-AA8E-4DA5-8829-180D8CE4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66BC-F88E-42FB-9E61-30B347E4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F4173-41A1-4ACC-AB44-620F344D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792F-AC31-4468-ADCD-669D6B1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656C1-4803-4F0A-93E1-A2AC20A37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CD8DF-8C1B-4704-A6F8-C38D1506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B821A-075E-4694-B831-56753F0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65BE6-0E82-40E5-809A-4CABF257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2A1F4-AD55-4B4C-925F-74D3B3B2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1B22F-98CF-4DC7-AAF9-210D6CCC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EE29-D41E-4F4F-B7D1-2BE8502A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CC94-1763-499D-A4B9-40661130C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DDF0-6D3C-4277-AB36-132ECC7ACCF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EF65-32CD-44D6-B5EB-F84A0D8D1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619E-CB98-4F58-8BA6-C12088DE1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A4800-D636-418A-9240-5C2AA6751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4166C05C-F77B-D44A-9895-2862F375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Feedback Capture Grid Template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FC8BC7-CF54-E044-A351-70F844260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57246"/>
              </p:ext>
            </p:extLst>
          </p:nvPr>
        </p:nvGraphicFramePr>
        <p:xfrm>
          <a:off x="224418" y="775067"/>
          <a:ext cx="11743163" cy="595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4751">
                  <a:extLst>
                    <a:ext uri="{9D8B030D-6E8A-4147-A177-3AD203B41FA5}">
                      <a16:colId xmlns:a16="http://schemas.microsoft.com/office/drawing/2014/main" val="3943788756"/>
                    </a:ext>
                  </a:extLst>
                </a:gridCol>
                <a:gridCol w="5858412">
                  <a:extLst>
                    <a:ext uri="{9D8B030D-6E8A-4147-A177-3AD203B41FA5}">
                      <a16:colId xmlns:a16="http://schemas.microsoft.com/office/drawing/2014/main" val="3071140016"/>
                    </a:ext>
                  </a:extLst>
                </a:gridCol>
              </a:tblGrid>
              <a:tr h="5207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Interesante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Relevante</a:t>
                      </a:r>
                      <a:endParaRPr lang="en-US" sz="1800" dirty="0"/>
                    </a:p>
                  </a:txBody>
                  <a:tcPr marL="249718" marR="249718" marT="124859" marB="124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Críticas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Constructivas</a:t>
                      </a:r>
                      <a:endParaRPr lang="en-US" sz="1800" dirty="0"/>
                    </a:p>
                  </a:txBody>
                  <a:tcPr marL="249718" marR="249718" marT="124859" marB="124859" anchor="ctr"/>
                </a:tc>
                <a:extLst>
                  <a:ext uri="{0D108BD9-81ED-4DB2-BD59-A6C34878D82A}">
                    <a16:rowId xmlns:a16="http://schemas.microsoft.com/office/drawing/2014/main" val="3299898152"/>
                  </a:ext>
                </a:extLst>
              </a:tr>
              <a:tr h="209821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Información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completa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Interfaz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simple y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entendible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Posibilidad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enviar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y leer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comentarios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sobre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usuarios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anteriores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i="0" dirty="0"/>
                    </a:p>
                  </a:txBody>
                  <a:tcPr marL="249718" marR="249718" marT="124859" marB="124859"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Disponibilidad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dispositivos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portátiles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está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adaptada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para la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comunidad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minusválida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Plurilingüidad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muy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escasa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Inglés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-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Español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Escaso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servicio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asistencia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Web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Imposibilidad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realizar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búsquedas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personalizadas</a:t>
                      </a:r>
                      <a:endParaRPr lang="en-US" sz="1400" i="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1800" i="0" dirty="0"/>
                    </a:p>
                  </a:txBody>
                  <a:tcPr marL="249718" marR="249718" marT="124859" marB="124859">
                    <a:solidFill>
                      <a:srgbClr val="ED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63845"/>
                  </a:ext>
                </a:extLst>
              </a:tr>
              <a:tr h="5207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Preguntas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partir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de la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experiencia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249718" marR="249718" marT="124859" marB="124859" anchor="ctr">
                    <a:solidFill>
                      <a:srgbClr val="4373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Nueva Ideas</a:t>
                      </a:r>
                    </a:p>
                  </a:txBody>
                  <a:tcPr marL="249718" marR="249718" marT="124859" marB="124859" anchor="ctr">
                    <a:solidFill>
                      <a:srgbClr val="4373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79867"/>
                  </a:ext>
                </a:extLst>
              </a:tr>
              <a:tr h="25806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¿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Puedo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cambiar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la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apariencia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la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página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forma que no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canse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 la vista?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¿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Puedo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buscar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lugares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adaptados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 mi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minusvalía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¿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Puedo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registrarme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y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guardar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toda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la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información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que he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buscado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hasta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ahora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¿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Puedo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realizar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una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reserva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desde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esta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página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i="0" dirty="0"/>
                    </a:p>
                  </a:txBody>
                  <a:tcPr marL="249718" marR="249718" marT="124859" marB="124859"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Implementar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un motor de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búsqueda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Añadir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la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posibilidad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registro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Aumentar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la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cantidad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idiomas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la que se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encuentra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disponible la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información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Implementar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una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interfaz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oscura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menos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dañina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 la vista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Mejorar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el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servicio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asistencia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(Bot de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ayuda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Actualizar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la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información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para la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comunidad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minusválida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Aumentar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disponibilidad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para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otros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dispositivos</a:t>
                      </a:r>
                      <a:r>
                        <a:rPr lang="en-US" sz="1400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y </a:t>
                      </a:r>
                      <a:r>
                        <a:rPr lang="en-US" sz="1400" i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plataformas</a:t>
                      </a: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i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i="0" dirty="0"/>
                    </a:p>
                  </a:txBody>
                  <a:tcPr marL="249718" marR="249718" marT="124859" marB="124859">
                    <a:solidFill>
                      <a:srgbClr val="ED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0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3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99AB1BC93D4E4D960A38F828B74F9A" ma:contentTypeVersion="9" ma:contentTypeDescription="Create a new document." ma:contentTypeScope="" ma:versionID="50cbc44397788b4434808b0e1e7a3615">
  <xsd:schema xmlns:xsd="http://www.w3.org/2001/XMLSchema" xmlns:xs="http://www.w3.org/2001/XMLSchema" xmlns:p="http://schemas.microsoft.com/office/2006/metadata/properties" xmlns:ns2="3c7d788f-59f0-4ee8-87d4-6b60b595ee8d" xmlns:ns3="2b6f4d9c-e67e-4634-a886-8566b3a998fa" targetNamespace="http://schemas.microsoft.com/office/2006/metadata/properties" ma:root="true" ma:fieldsID="04f4d911db0aedf61c310a51e40a826b" ns2:_="" ns3:_="">
    <xsd:import namespace="3c7d788f-59f0-4ee8-87d4-6b60b595ee8d"/>
    <xsd:import namespace="2b6f4d9c-e67e-4634-a886-8566b3a998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d788f-59f0-4ee8-87d4-6b60b595ee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f4d9c-e67e-4634-a886-8566b3a998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D2720B-28F1-4100-8F03-3AFF0D1F5C1E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2b6f4d9c-e67e-4634-a886-8566b3a998fa"/>
    <ds:schemaRef ds:uri="3c7d788f-59f0-4ee8-87d4-6b60b595ee8d"/>
  </ds:schemaRefs>
</ds:datastoreItem>
</file>

<file path=customXml/itemProps2.xml><?xml version="1.0" encoding="utf-8"?>
<ds:datastoreItem xmlns:ds="http://schemas.openxmlformats.org/officeDocument/2006/customXml" ds:itemID="{53C0CCCF-26B9-481C-8C22-86A5EA9073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7d788f-59f0-4ee8-87d4-6b60b595ee8d"/>
    <ds:schemaRef ds:uri="2b6f4d9c-e67e-4634-a886-8566b3a99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6BB515-2F14-43B0-8DC0-FB6315D4BD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166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Black</vt:lpstr>
      <vt:lpstr>Office Theme</vt:lpstr>
      <vt:lpstr>Feedback Capture Grid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 Kaplan</dc:creator>
  <cp:lastModifiedBy>Fernando Lojano</cp:lastModifiedBy>
  <cp:revision>67</cp:revision>
  <dcterms:created xsi:type="dcterms:W3CDTF">2018-02-04T00:01:51Z</dcterms:created>
  <dcterms:modified xsi:type="dcterms:W3CDTF">2021-04-07T09:22:31Z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0x010100D899AB1BC93D4E4D960A38F828B74F9A</vt:lpwstr>
  </property>
</Properties>
</file>