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verage" panose="020B0604020202020204" charset="0"/>
      <p:regular r:id="rId7"/>
    </p:embeddedFont>
    <p:embeddedFont>
      <p:font typeface="Lexend" panose="020B0604020202020204" charset="0"/>
      <p:regular r:id="rId8"/>
      <p:bold r:id="rId9"/>
    </p:embeddedFont>
    <p:embeddedFont>
      <p:font typeface="Oswald" panose="00000500000000000000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be6da359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be6da359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48e9aac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48e9aac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48e9aac2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48e9aac2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Lexend"/>
              <a:buChar char="●"/>
              <a:defRPr sz="20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  <a:defRPr sz="1600"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  <a:defRPr sz="1600"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exend"/>
              <a:buChar char="●"/>
              <a:defRPr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●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●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624350"/>
            <a:ext cx="7801500" cy="173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LiDAR-based Canopy Cover prediction</a:t>
            </a:r>
            <a:endParaRPr sz="43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5C99F"/>
                </a:solidFill>
              </a:rPr>
              <a:t>October 30th Update</a:t>
            </a:r>
            <a:endParaRPr>
              <a:solidFill>
                <a:srgbClr val="E5C99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Francesco Tedesco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Catalunya prediction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l="1245" t="1332" r="1421" b="1391"/>
          <a:stretch/>
        </p:blipFill>
        <p:spPr>
          <a:xfrm>
            <a:off x="201325" y="1221175"/>
            <a:ext cx="2881800" cy="27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l="1187" t="1332" r="1479" b="1400"/>
          <a:stretch/>
        </p:blipFill>
        <p:spPr>
          <a:xfrm>
            <a:off x="3169675" y="1221175"/>
            <a:ext cx="2881800" cy="279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l="1380" t="1397" b="869"/>
          <a:stretch/>
        </p:blipFill>
        <p:spPr>
          <a:xfrm>
            <a:off x="6138025" y="1208775"/>
            <a:ext cx="2881800" cy="27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205425" y="4123575"/>
            <a:ext cx="8736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Real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932275" y="4123575"/>
            <a:ext cx="13566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Predicted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051475" y="4123575"/>
            <a:ext cx="27576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Predicted - Real</a:t>
            </a:r>
            <a:endParaRPr sz="20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3438" y="4123571"/>
            <a:ext cx="406275" cy="8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4688" y="4104600"/>
            <a:ext cx="406275" cy="8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Point density execution time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0450"/>
            <a:ext cx="8839200" cy="256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Point density execution time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075" y="1114825"/>
            <a:ext cx="52184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Presentación en pantalla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Average</vt:lpstr>
      <vt:lpstr>Arial</vt:lpstr>
      <vt:lpstr>Lexend</vt:lpstr>
      <vt:lpstr>Oswald</vt:lpstr>
      <vt:lpstr>Slate</vt:lpstr>
      <vt:lpstr>LiDAR-based Canopy Cover prediction</vt:lpstr>
      <vt:lpstr>Catalunya prediction</vt:lpstr>
      <vt:lpstr>Point density execution time</vt:lpstr>
      <vt:lpstr>Point density execution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LiDAR-based Canopy Cover prediction</dc:title>
  <cp:lastModifiedBy>Pau Ventura Rodríguez</cp:lastModifiedBy>
  <cp:revision>1</cp:revision>
  <dcterms:modified xsi:type="dcterms:W3CDTF">2023-10-30T15:50:45Z</dcterms:modified>
</cp:coreProperties>
</file>