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de7c0d7b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3de7c0d7b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23504a61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23504a61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de7c0d7b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de7c0d7b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de7c0d7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3de7c0d7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de7c0d7b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3de7c0d7b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25bf98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25bf98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23504a6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23504a6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de7c0d7b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de7c0d7b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de7c0d7b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de7c0d7b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de7c0d7b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de7c0d7b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de7c0d7b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de7c0d7b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de7c0d7b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de7c0d7b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de7c0d7b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de7c0d7b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23504a6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e23504a6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624350"/>
            <a:ext cx="7801500" cy="173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LiDAR-based Canopy Cover prediction</a:t>
            </a:r>
            <a:endParaRPr sz="4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5C99F"/>
                </a:solidFill>
              </a:rPr>
              <a:t>May 3rd Update</a:t>
            </a:r>
            <a:endParaRPr>
              <a:solidFill>
                <a:srgbClr val="E5C99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Alejandro Donaire</a:t>
            </a:r>
            <a:br>
              <a:rPr lang="es" sz="1800"/>
            </a:br>
            <a:r>
              <a:rPr lang="es" sz="1800"/>
              <a:t>Èric Sánchez</a:t>
            </a:r>
            <a:br>
              <a:rPr lang="es" sz="1800"/>
            </a:br>
            <a:r>
              <a:rPr lang="es" sz="1800"/>
              <a:t>Pau Ventura</a:t>
            </a:r>
            <a:endParaRPr sz="18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Parallelization - Test results (CPU-relative values)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Sequential processing time for a single block: 70 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813" y="1712950"/>
            <a:ext cx="4760376" cy="297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1814" y="1712950"/>
            <a:ext cx="4760374" cy="297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QGIS Plugin Open ICGC</a:t>
            </a:r>
            <a:endParaRPr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Physical maps with temporal updates, no LiDAR data</a:t>
            </a:r>
            <a:br>
              <a:rPr lang="es"/>
            </a:br>
            <a:br>
              <a:rPr lang="es"/>
            </a:br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00" y="1779025"/>
            <a:ext cx="3813226" cy="27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5871" y="1779026"/>
            <a:ext cx="3714029" cy="27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 generation optimization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Two new functions: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Courier New"/>
              <a:buChar char="-"/>
            </a:pPr>
            <a:r>
              <a:rPr lang="es"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get_input_dataframe()</a:t>
            </a:r>
            <a:endParaRPr sz="2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Courier New"/>
              <a:buChar char="-"/>
            </a:pPr>
            <a:r>
              <a:rPr lang="es" sz="2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get_groundtruth_dataframe()</a:t>
            </a:r>
            <a:endParaRPr sz="2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2" name="Google Shape;2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830300"/>
            <a:ext cx="3556449" cy="105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24"/>
          <p:cNvCxnSpPr/>
          <p:nvPr/>
        </p:nvCxnSpPr>
        <p:spPr>
          <a:xfrm flipH="1">
            <a:off x="4820000" y="2638025"/>
            <a:ext cx="3154200" cy="1465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4" name="Google Shape;2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4"/>
          <p:cNvSpPr txBox="1"/>
          <p:nvPr/>
        </p:nvSpPr>
        <p:spPr>
          <a:xfrm>
            <a:off x="4576025" y="4260925"/>
            <a:ext cx="339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Not necessary anymore</a:t>
            </a:r>
            <a:endParaRPr sz="16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type="title"/>
          </p:nvPr>
        </p:nvSpPr>
        <p:spPr>
          <a:xfrm>
            <a:off x="311700" y="23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Current dataset generation method overview (single process)</a:t>
            </a:r>
            <a:endParaRPr/>
          </a:p>
        </p:txBody>
      </p:sp>
      <p:sp>
        <p:nvSpPr>
          <p:cNvPr id="251" name="Google Shape;2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25" y="840325"/>
            <a:ext cx="8181073" cy="408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 execution plan - Preprocessing stage</a:t>
            </a:r>
            <a:endParaRPr/>
          </a:p>
        </p:txBody>
      </p:sp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45" y="1173324"/>
            <a:ext cx="745868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Problems / Research for next week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311700" y="1519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Resume research for two tendencies with fuel types hypothesis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Hyperparameter search at cluster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Create new and more diverse datasets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Further optimization with pandas</a:t>
            </a:r>
            <a:endParaRPr sz="21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268" name="Google Shape;2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Parallelization (Before)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2372675" y="1446425"/>
            <a:ext cx="736500" cy="7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100" y="15149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2372675" y="2484825"/>
            <a:ext cx="736500" cy="7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100" y="25533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2373200" y="3523225"/>
            <a:ext cx="736500" cy="7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625" y="35917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5433450" y="1169775"/>
            <a:ext cx="736500" cy="7098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433450" y="2216850"/>
            <a:ext cx="736500" cy="7098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5433450" y="3263925"/>
            <a:ext cx="736500" cy="7098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5698050" y="3973725"/>
            <a:ext cx="471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8" name="Google Shape;78;p14"/>
          <p:cNvCxnSpPr>
            <a:stCxn id="68" idx="6"/>
            <a:endCxn id="74" idx="1"/>
          </p:cNvCxnSpPr>
          <p:nvPr/>
        </p:nvCxnSpPr>
        <p:spPr>
          <a:xfrm flipH="1" rot="10800000">
            <a:off x="3109175" y="1524725"/>
            <a:ext cx="2324400" cy="27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" name="Google Shape;79;p14"/>
          <p:cNvCxnSpPr>
            <a:stCxn id="70" idx="6"/>
            <a:endCxn id="74" idx="1"/>
          </p:cNvCxnSpPr>
          <p:nvPr/>
        </p:nvCxnSpPr>
        <p:spPr>
          <a:xfrm flipH="1" rot="10800000">
            <a:off x="3109175" y="1524825"/>
            <a:ext cx="2324400" cy="1314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" name="Google Shape;80;p14"/>
          <p:cNvCxnSpPr>
            <a:stCxn id="72" idx="6"/>
            <a:endCxn id="74" idx="1"/>
          </p:cNvCxnSpPr>
          <p:nvPr/>
        </p:nvCxnSpPr>
        <p:spPr>
          <a:xfrm flipH="1" rot="10800000">
            <a:off x="3109700" y="1524625"/>
            <a:ext cx="2323800" cy="2353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Parallelization (Before)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2372675" y="1446425"/>
            <a:ext cx="736500" cy="7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100" y="15149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2372675" y="2484825"/>
            <a:ext cx="736500" cy="7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100" y="25533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/>
          <p:nvPr/>
        </p:nvSpPr>
        <p:spPr>
          <a:xfrm>
            <a:off x="2373200" y="3523225"/>
            <a:ext cx="736500" cy="7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625" y="35917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/>
          <p:nvPr/>
        </p:nvSpPr>
        <p:spPr>
          <a:xfrm>
            <a:off x="5433450" y="1169775"/>
            <a:ext cx="736500" cy="709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433450" y="2216850"/>
            <a:ext cx="736500" cy="7098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433450" y="3263925"/>
            <a:ext cx="736500" cy="7098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698050" y="3973725"/>
            <a:ext cx="471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7" name="Google Shape;97;p15"/>
          <p:cNvCxnSpPr>
            <a:stCxn id="87" idx="6"/>
            <a:endCxn id="94" idx="1"/>
          </p:cNvCxnSpPr>
          <p:nvPr/>
        </p:nvCxnSpPr>
        <p:spPr>
          <a:xfrm>
            <a:off x="3109175" y="1801325"/>
            <a:ext cx="2324400" cy="77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" name="Google Shape;98;p15"/>
          <p:cNvCxnSpPr>
            <a:stCxn id="89" idx="6"/>
            <a:endCxn id="94" idx="1"/>
          </p:cNvCxnSpPr>
          <p:nvPr/>
        </p:nvCxnSpPr>
        <p:spPr>
          <a:xfrm flipH="1" rot="10800000">
            <a:off x="3109175" y="2571825"/>
            <a:ext cx="2324400" cy="267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" name="Google Shape;99;p15"/>
          <p:cNvCxnSpPr>
            <a:stCxn id="91" idx="6"/>
            <a:endCxn id="94" idx="1"/>
          </p:cNvCxnSpPr>
          <p:nvPr/>
        </p:nvCxnSpPr>
        <p:spPr>
          <a:xfrm flipH="1" rot="10800000">
            <a:off x="3109700" y="2571625"/>
            <a:ext cx="2323800" cy="1306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Parallelization (Before)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2372675" y="1446425"/>
            <a:ext cx="736500" cy="7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100" y="15149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2372675" y="2484825"/>
            <a:ext cx="736500" cy="7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100" y="25533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>
            <a:off x="2373200" y="3523225"/>
            <a:ext cx="736500" cy="7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625" y="35917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5433450" y="1169775"/>
            <a:ext cx="736500" cy="709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5433450" y="2216850"/>
            <a:ext cx="736500" cy="709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5433450" y="3263925"/>
            <a:ext cx="736500" cy="7098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5698050" y="3973725"/>
            <a:ext cx="471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16" name="Google Shape;116;p16"/>
          <p:cNvCxnSpPr>
            <a:stCxn id="106" idx="6"/>
            <a:endCxn id="114" idx="1"/>
          </p:cNvCxnSpPr>
          <p:nvPr/>
        </p:nvCxnSpPr>
        <p:spPr>
          <a:xfrm>
            <a:off x="3109175" y="1801325"/>
            <a:ext cx="2324400" cy="181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" name="Google Shape;117;p16"/>
          <p:cNvCxnSpPr>
            <a:stCxn id="108" idx="6"/>
            <a:endCxn id="114" idx="1"/>
          </p:cNvCxnSpPr>
          <p:nvPr/>
        </p:nvCxnSpPr>
        <p:spPr>
          <a:xfrm>
            <a:off x="3109175" y="2839725"/>
            <a:ext cx="2324400" cy="779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" name="Google Shape;118;p16"/>
          <p:cNvCxnSpPr>
            <a:stCxn id="110" idx="6"/>
            <a:endCxn id="114" idx="1"/>
          </p:cNvCxnSpPr>
          <p:nvPr/>
        </p:nvCxnSpPr>
        <p:spPr>
          <a:xfrm flipH="1" rot="10800000">
            <a:off x="3109700" y="3618925"/>
            <a:ext cx="2323800" cy="25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Parallelization (Before)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>
            <a:off x="2372675" y="1446425"/>
            <a:ext cx="736500" cy="7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100" y="15149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2372675" y="2484825"/>
            <a:ext cx="736500" cy="7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100" y="25533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/>
          <p:nvPr/>
        </p:nvSpPr>
        <p:spPr>
          <a:xfrm>
            <a:off x="2373200" y="3523225"/>
            <a:ext cx="736500" cy="7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625" y="35917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/>
          <p:nvPr/>
        </p:nvSpPr>
        <p:spPr>
          <a:xfrm>
            <a:off x="5433450" y="1169775"/>
            <a:ext cx="736500" cy="709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5433450" y="2216850"/>
            <a:ext cx="736500" cy="709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5433450" y="3263925"/>
            <a:ext cx="736500" cy="709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5698050" y="3973725"/>
            <a:ext cx="471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5" name="Google Shape;135;p17"/>
          <p:cNvCxnSpPr>
            <a:stCxn id="125" idx="6"/>
          </p:cNvCxnSpPr>
          <p:nvPr/>
        </p:nvCxnSpPr>
        <p:spPr>
          <a:xfrm>
            <a:off x="3109175" y="1801325"/>
            <a:ext cx="2232300" cy="276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6" name="Google Shape;136;p17"/>
          <p:cNvCxnSpPr>
            <a:stCxn id="127" idx="6"/>
          </p:cNvCxnSpPr>
          <p:nvPr/>
        </p:nvCxnSpPr>
        <p:spPr>
          <a:xfrm>
            <a:off x="3109175" y="2839725"/>
            <a:ext cx="2186100" cy="167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7" name="Google Shape;137;p17"/>
          <p:cNvCxnSpPr>
            <a:stCxn id="129" idx="6"/>
          </p:cNvCxnSpPr>
          <p:nvPr/>
        </p:nvCxnSpPr>
        <p:spPr>
          <a:xfrm>
            <a:off x="3109700" y="3878125"/>
            <a:ext cx="2151300" cy="625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8" name="Google Shape;138;p17"/>
          <p:cNvSpPr/>
          <p:nvPr/>
        </p:nvSpPr>
        <p:spPr>
          <a:xfrm>
            <a:off x="1595975" y="363825"/>
            <a:ext cx="5258700" cy="4671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Parallelization (Now)</a:t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>
            <a:off x="2372675" y="1446425"/>
            <a:ext cx="736500" cy="7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100" y="15149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2372675" y="2484825"/>
            <a:ext cx="736500" cy="7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100" y="25533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/>
          <p:nvPr/>
        </p:nvSpPr>
        <p:spPr>
          <a:xfrm>
            <a:off x="2373200" y="3523225"/>
            <a:ext cx="736500" cy="7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625" y="35917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5433450" y="1169775"/>
            <a:ext cx="736500" cy="7098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433450" y="2216850"/>
            <a:ext cx="736500" cy="7098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5433450" y="3263925"/>
            <a:ext cx="736500" cy="7098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5698050" y="3973725"/>
            <a:ext cx="471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55" name="Google Shape;155;p18"/>
          <p:cNvCxnSpPr>
            <a:stCxn id="145" idx="6"/>
            <a:endCxn id="151" idx="1"/>
          </p:cNvCxnSpPr>
          <p:nvPr/>
        </p:nvCxnSpPr>
        <p:spPr>
          <a:xfrm flipH="1" rot="10800000">
            <a:off x="3109175" y="1524725"/>
            <a:ext cx="2324400" cy="27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6" name="Google Shape;156;p18"/>
          <p:cNvCxnSpPr>
            <a:stCxn id="147" idx="6"/>
            <a:endCxn id="152" idx="1"/>
          </p:cNvCxnSpPr>
          <p:nvPr/>
        </p:nvCxnSpPr>
        <p:spPr>
          <a:xfrm flipH="1" rot="10800000">
            <a:off x="3109175" y="2571825"/>
            <a:ext cx="2324400" cy="267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7" name="Google Shape;157;p18"/>
          <p:cNvCxnSpPr>
            <a:stCxn id="149" idx="6"/>
            <a:endCxn id="153" idx="1"/>
          </p:cNvCxnSpPr>
          <p:nvPr/>
        </p:nvCxnSpPr>
        <p:spPr>
          <a:xfrm flipH="1" rot="10800000">
            <a:off x="3109700" y="3618925"/>
            <a:ext cx="2323800" cy="25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Parallelization (Now)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/>
          <p:nvPr/>
        </p:nvSpPr>
        <p:spPr>
          <a:xfrm>
            <a:off x="2372675" y="1446425"/>
            <a:ext cx="736500" cy="7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100" y="15149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/>
          <p:nvPr/>
        </p:nvSpPr>
        <p:spPr>
          <a:xfrm>
            <a:off x="2372675" y="2484825"/>
            <a:ext cx="736500" cy="7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100" y="25533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/>
          <p:nvPr/>
        </p:nvSpPr>
        <p:spPr>
          <a:xfrm>
            <a:off x="2373200" y="3523225"/>
            <a:ext cx="736500" cy="70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625" y="359177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/>
          <p:nvPr/>
        </p:nvSpPr>
        <p:spPr>
          <a:xfrm>
            <a:off x="5433450" y="1169775"/>
            <a:ext cx="736500" cy="709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5433450" y="2216850"/>
            <a:ext cx="736500" cy="709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5433450" y="3263925"/>
            <a:ext cx="736500" cy="709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5698050" y="3973725"/>
            <a:ext cx="471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74" name="Google Shape;174;p19"/>
          <p:cNvCxnSpPr>
            <a:stCxn id="164" idx="6"/>
          </p:cNvCxnSpPr>
          <p:nvPr/>
        </p:nvCxnSpPr>
        <p:spPr>
          <a:xfrm>
            <a:off x="3109175" y="1801325"/>
            <a:ext cx="2813700" cy="3570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5" name="Google Shape;175;p19"/>
          <p:cNvCxnSpPr>
            <a:stCxn id="166" idx="6"/>
          </p:cNvCxnSpPr>
          <p:nvPr/>
        </p:nvCxnSpPr>
        <p:spPr>
          <a:xfrm>
            <a:off x="3109175" y="2839725"/>
            <a:ext cx="2205000" cy="249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6" name="Google Shape;176;p19"/>
          <p:cNvCxnSpPr>
            <a:stCxn id="168" idx="6"/>
          </p:cNvCxnSpPr>
          <p:nvPr/>
        </p:nvCxnSpPr>
        <p:spPr>
          <a:xfrm>
            <a:off x="3109700" y="3878125"/>
            <a:ext cx="1567200" cy="146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Parallelization: Test idea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311700" y="1152475"/>
            <a:ext cx="85206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Check memory bound problem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1004800" y="2632439"/>
            <a:ext cx="477900" cy="48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72" y="2679281"/>
            <a:ext cx="371528" cy="39133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/>
          <p:nvPr/>
        </p:nvSpPr>
        <p:spPr>
          <a:xfrm>
            <a:off x="1004800" y="3341997"/>
            <a:ext cx="477900" cy="48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72" y="3388839"/>
            <a:ext cx="371528" cy="39133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/>
          <p:nvPr/>
        </p:nvSpPr>
        <p:spPr>
          <a:xfrm>
            <a:off x="1005141" y="4051555"/>
            <a:ext cx="477900" cy="48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612" y="4098397"/>
            <a:ext cx="371528" cy="39133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/>
          <p:nvPr/>
        </p:nvSpPr>
        <p:spPr>
          <a:xfrm>
            <a:off x="2990416" y="2443399"/>
            <a:ext cx="477900" cy="4848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1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2990416" y="3158885"/>
            <a:ext cx="477900" cy="4848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2990416" y="3874371"/>
            <a:ext cx="477900" cy="4848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1</a:t>
            </a:r>
            <a:endParaRPr/>
          </a:p>
        </p:txBody>
      </p:sp>
      <p:cxnSp>
        <p:nvCxnSpPr>
          <p:cNvPr id="192" name="Google Shape;192;p20"/>
          <p:cNvCxnSpPr>
            <a:stCxn id="183" idx="6"/>
            <a:endCxn id="189" idx="1"/>
          </p:cNvCxnSpPr>
          <p:nvPr/>
        </p:nvCxnSpPr>
        <p:spPr>
          <a:xfrm flipH="1" rot="10800000">
            <a:off x="1482700" y="2685839"/>
            <a:ext cx="1507800" cy="18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3" name="Google Shape;193;p20"/>
          <p:cNvCxnSpPr>
            <a:stCxn id="185" idx="6"/>
            <a:endCxn id="190" idx="1"/>
          </p:cNvCxnSpPr>
          <p:nvPr/>
        </p:nvCxnSpPr>
        <p:spPr>
          <a:xfrm flipH="1" rot="10800000">
            <a:off x="1482700" y="3401397"/>
            <a:ext cx="1507800" cy="18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" name="Google Shape;194;p20"/>
          <p:cNvCxnSpPr>
            <a:stCxn id="187" idx="6"/>
            <a:endCxn id="191" idx="1"/>
          </p:cNvCxnSpPr>
          <p:nvPr/>
        </p:nvCxnSpPr>
        <p:spPr>
          <a:xfrm flipH="1" rot="10800000">
            <a:off x="1483041" y="4116655"/>
            <a:ext cx="1507500" cy="17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5" name="Google Shape;195;p20"/>
          <p:cNvSpPr/>
          <p:nvPr/>
        </p:nvSpPr>
        <p:spPr>
          <a:xfrm>
            <a:off x="5513725" y="2650764"/>
            <a:ext cx="477900" cy="48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197" y="2697606"/>
            <a:ext cx="371528" cy="39133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0"/>
          <p:cNvSpPr/>
          <p:nvPr/>
        </p:nvSpPr>
        <p:spPr>
          <a:xfrm>
            <a:off x="5513725" y="3360322"/>
            <a:ext cx="477900" cy="48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197" y="3407164"/>
            <a:ext cx="371528" cy="39133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/>
          <p:nvPr/>
        </p:nvSpPr>
        <p:spPr>
          <a:xfrm>
            <a:off x="5514066" y="4069880"/>
            <a:ext cx="477900" cy="48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537" y="4116722"/>
            <a:ext cx="371528" cy="39133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/>
          <p:nvPr/>
        </p:nvSpPr>
        <p:spPr>
          <a:xfrm>
            <a:off x="7499341" y="2461724"/>
            <a:ext cx="477900" cy="4848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7499341" y="3177210"/>
            <a:ext cx="477900" cy="4848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7499341" y="3892696"/>
            <a:ext cx="477900" cy="4848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3</a:t>
            </a:r>
            <a:endParaRPr/>
          </a:p>
        </p:txBody>
      </p:sp>
      <p:cxnSp>
        <p:nvCxnSpPr>
          <p:cNvPr id="204" name="Google Shape;204;p20"/>
          <p:cNvCxnSpPr>
            <a:stCxn id="195" idx="6"/>
            <a:endCxn id="201" idx="1"/>
          </p:cNvCxnSpPr>
          <p:nvPr/>
        </p:nvCxnSpPr>
        <p:spPr>
          <a:xfrm flipH="1" rot="10800000">
            <a:off x="5991625" y="2704164"/>
            <a:ext cx="1507800" cy="189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5" name="Google Shape;205;p20"/>
          <p:cNvCxnSpPr>
            <a:stCxn id="197" idx="6"/>
            <a:endCxn id="202" idx="1"/>
          </p:cNvCxnSpPr>
          <p:nvPr/>
        </p:nvCxnSpPr>
        <p:spPr>
          <a:xfrm flipH="1" rot="10800000">
            <a:off x="5991625" y="3419722"/>
            <a:ext cx="1507800" cy="18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" name="Google Shape;206;p20"/>
          <p:cNvCxnSpPr>
            <a:stCxn id="199" idx="6"/>
            <a:endCxn id="203" idx="1"/>
          </p:cNvCxnSpPr>
          <p:nvPr/>
        </p:nvCxnSpPr>
        <p:spPr>
          <a:xfrm flipH="1" rot="10800000">
            <a:off x="5991966" y="4134980"/>
            <a:ext cx="1507500" cy="17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7" name="Google Shape;207;p20"/>
          <p:cNvSpPr txBox="1"/>
          <p:nvPr/>
        </p:nvSpPr>
        <p:spPr>
          <a:xfrm>
            <a:off x="1313525" y="1699500"/>
            <a:ext cx="207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Test 1</a:t>
            </a:r>
            <a:endParaRPr b="1"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5705775" y="1699500"/>
            <a:ext cx="207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Test 2</a:t>
            </a:r>
            <a:endParaRPr b="1"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Parallelization </a:t>
            </a:r>
            <a:r>
              <a:rPr lang="es"/>
              <a:t>- Test results (absolute values)</a:t>
            </a:r>
            <a:endParaRPr/>
          </a:p>
        </p:txBody>
      </p:sp>
      <p:sp>
        <p:nvSpPr>
          <p:cNvPr id="214" name="Google Shape;2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Sequential processing time for a single block: 70 s.</a:t>
            </a:r>
            <a:endParaRPr/>
          </a:p>
        </p:txBody>
      </p:sp>
      <p:pic>
        <p:nvPicPr>
          <p:cNvPr id="215" name="Google Shape;2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813" y="1712950"/>
            <a:ext cx="4760376" cy="29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1"/>
          <p:cNvSpPr txBox="1"/>
          <p:nvPr/>
        </p:nvSpPr>
        <p:spPr>
          <a:xfrm>
            <a:off x="2935375" y="4703625"/>
            <a:ext cx="35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140s         280s         420s        840s         1680s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