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1e589cd8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1e589cd8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1e27663c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1e27663c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25bf988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25bf988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1e589cd8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1e589cd8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1e27663c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1e27663c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1e589cd8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1e589cd8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1e27663c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1e27663c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1d94c76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1d94c76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1d94c760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1d94c760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1e589cd8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1e589cd8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1e589cd8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1e589cd8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armand.guell@icgc.cat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624350"/>
            <a:ext cx="7801500" cy="173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LiDAR-based Canopy Cover prediction</a:t>
            </a:r>
            <a:endParaRPr sz="43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5C99F"/>
                </a:solidFill>
              </a:rPr>
              <a:t>May 10th Update</a:t>
            </a:r>
            <a:endParaRPr>
              <a:solidFill>
                <a:srgbClr val="E5C99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Alejandro Donaire</a:t>
            </a:r>
            <a:br>
              <a:rPr lang="es" sz="1800"/>
            </a:br>
            <a:r>
              <a:rPr lang="es" sz="1800"/>
              <a:t>Èric Sánchez</a:t>
            </a:r>
            <a:br>
              <a:rPr lang="es" sz="1800"/>
            </a:br>
            <a:r>
              <a:rPr lang="es" sz="1800"/>
              <a:t>Pau Ventura</a:t>
            </a:r>
            <a:endParaRPr sz="18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Paradigm Shift?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827" y="278377"/>
            <a:ext cx="906000" cy="9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Comparing with the previous model (PCA vs CC) we still see the tendencies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200" y="1728800"/>
            <a:ext cx="3968000" cy="29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1343700" y="4669200"/>
            <a:ext cx="23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Previous model (fullblock)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5493300" y="4669200"/>
            <a:ext cx="23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Fuel type model (fullblock)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2801" y="1728800"/>
            <a:ext cx="3967999" cy="29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Downloading ALL LiDAR data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" sz="2200"/>
              <a:t>In progress</a:t>
            </a:r>
            <a:r>
              <a:rPr lang="es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" sz="2200"/>
              <a:t>Contacted ICGC: Armand Güell i Mirabet (</a:t>
            </a:r>
            <a:r>
              <a:rPr lang="es" sz="2200" u="sng">
                <a:solidFill>
                  <a:schemeClr val="hlink"/>
                </a:solidFill>
                <a:hlinkClick r:id="rId3"/>
              </a:rPr>
              <a:t>armand.guell@icgc.cat</a:t>
            </a:r>
            <a:r>
              <a:rPr lang="es" sz="2200"/>
              <a:t>).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s" sz="2200"/>
              <a:t>Data </a:t>
            </a:r>
            <a:r>
              <a:rPr lang="es" sz="2200"/>
              <a:t>transferred</a:t>
            </a:r>
            <a:r>
              <a:rPr lang="es" sz="2200"/>
              <a:t> using “</a:t>
            </a:r>
            <a:r>
              <a:rPr b="1" lang="es" sz="2200"/>
              <a:t>bústia FTP”</a:t>
            </a:r>
            <a:r>
              <a:rPr lang="es" sz="2200"/>
              <a:t>.</a:t>
            </a:r>
            <a:endParaRPr sz="2200"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472" y="2786597"/>
            <a:ext cx="3146775" cy="15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Problems / Research for next week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311700" y="1519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194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2100"/>
              <a:t>Start working with the cluster</a:t>
            </a:r>
            <a:endParaRPr sz="2100"/>
          </a:p>
          <a:p>
            <a:pPr indent="-35194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2100"/>
              <a:t>Hyperparameter search at cluster (if we have the LiDAR data)</a:t>
            </a:r>
            <a:endParaRPr sz="2100"/>
          </a:p>
          <a:p>
            <a:pPr indent="-35194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2100"/>
              <a:t>Continue with the full LiDAR data download.</a:t>
            </a:r>
            <a:endParaRPr sz="2100"/>
          </a:p>
          <a:p>
            <a:pPr indent="-35194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2100"/>
              <a:t>Feature Selection with PCA</a:t>
            </a:r>
            <a:endParaRPr sz="2100"/>
          </a:p>
          <a:p>
            <a:pPr indent="-35194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2100"/>
              <a:t>Further fuel analysis (more data)</a:t>
            </a:r>
            <a:endParaRPr sz="21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Tendencies study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46175"/>
            <a:ext cx="2868100" cy="18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3172625"/>
            <a:ext cx="28680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Only height-related attributes</a:t>
            </a:r>
            <a:endParaRPr sz="16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3550" y="3152650"/>
            <a:ext cx="2796900" cy="185089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79800" y="2571750"/>
            <a:ext cx="28680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Only intensity-related attributes</a:t>
            </a:r>
            <a:endParaRPr sz="16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4800" y="1196000"/>
            <a:ext cx="2717507" cy="17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6039550" y="3172625"/>
            <a:ext cx="28680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Only return-related attributes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Tendencies study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3172625"/>
            <a:ext cx="28680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Only angle-related attributes</a:t>
            </a:r>
            <a:endParaRPr sz="16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550" y="3152650"/>
            <a:ext cx="2796900" cy="185089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79800" y="2571750"/>
            <a:ext cx="28680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Only classes-related attributes</a:t>
            </a:r>
            <a:endParaRPr sz="1600"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6039550" y="3172625"/>
            <a:ext cx="28680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Only return-related, angle-related and classes-related  attributes (~80% CC)</a:t>
            </a:r>
            <a:endParaRPr sz="160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251625"/>
            <a:ext cx="2788008" cy="183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6300" y="3159538"/>
            <a:ext cx="2791400" cy="183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27900" y="1170125"/>
            <a:ext cx="2694711" cy="18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Paradigm Shift?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827" y="278377"/>
            <a:ext cx="906000" cy="9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355425"/>
            <a:ext cx="85206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Adding fuel types (</a:t>
            </a:r>
            <a:r>
              <a:rPr b="1" lang="es" sz="2000">
                <a:solidFill>
                  <a:schemeClr val="accent4"/>
                </a:solidFill>
              </a:rPr>
              <a:t>Burgan</a:t>
            </a:r>
            <a:r>
              <a:rPr lang="es" sz="2000"/>
              <a:t> vs </a:t>
            </a:r>
            <a:r>
              <a:rPr b="1" lang="es" sz="2000">
                <a:solidFill>
                  <a:schemeClr val="accent4"/>
                </a:solidFill>
              </a:rPr>
              <a:t>Anderson </a:t>
            </a:r>
            <a:r>
              <a:rPr lang="es" sz="2000"/>
              <a:t>vs </a:t>
            </a:r>
            <a:r>
              <a:rPr b="1" lang="es" sz="2000">
                <a:solidFill>
                  <a:schemeClr val="accent5"/>
                </a:solidFill>
              </a:rPr>
              <a:t>CC</a:t>
            </a:r>
            <a:r>
              <a:rPr lang="es" sz="2000"/>
              <a:t>)</a:t>
            </a:r>
            <a:endParaRPr sz="200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900" y="2111725"/>
            <a:ext cx="2843501" cy="190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7850" y="2113175"/>
            <a:ext cx="2843500" cy="1897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1788" y="2111725"/>
            <a:ext cx="2896786" cy="190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Paradigm Shift?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827" y="278377"/>
            <a:ext cx="906000" cy="9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643975"/>
            <a:ext cx="85206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Better zero classification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    </a:t>
            </a:r>
            <a:r>
              <a:rPr b="1" lang="es"/>
              <a:t>No Fuels</a:t>
            </a:r>
            <a:r>
              <a:rPr b="1" lang="es"/>
              <a:t>: </a:t>
            </a:r>
            <a:r>
              <a:rPr lang="es"/>
              <a:t>					</a:t>
            </a:r>
            <a:r>
              <a:rPr lang="es"/>
              <a:t>	</a:t>
            </a:r>
            <a:r>
              <a:rPr lang="es"/>
              <a:t>					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	 2325          77      							 	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	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	 134		 464									</a:t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/>
          <p:nvPr/>
        </p:nvSpPr>
        <p:spPr>
          <a:xfrm>
            <a:off x="1203875" y="2785350"/>
            <a:ext cx="173100" cy="1507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 flipH="1">
            <a:off x="2731325" y="2785375"/>
            <a:ext cx="173100" cy="1507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Paradigm Shift?</a:t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827" y="278377"/>
            <a:ext cx="906000" cy="9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643975"/>
            <a:ext cx="85206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Better zero classification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    </a:t>
            </a:r>
            <a:r>
              <a:rPr b="1" lang="es"/>
              <a:t>No Fuels: </a:t>
            </a:r>
            <a:r>
              <a:rPr lang="es"/>
              <a:t>										</a:t>
            </a:r>
            <a:r>
              <a:rPr b="1" lang="es"/>
              <a:t>Fuels:</a:t>
            </a:r>
            <a:r>
              <a:rPr lang="es"/>
              <a:t>	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	 2325          77      							 	  2356            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	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	 134		 464									  65              528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>
            <a:off x="1203875" y="2785350"/>
            <a:ext cx="173100" cy="1507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 flipH="1">
            <a:off x="2731325" y="2785375"/>
            <a:ext cx="173100" cy="1507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6285875" y="2785350"/>
            <a:ext cx="173100" cy="1507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 flipH="1">
            <a:off x="7813325" y="2785375"/>
            <a:ext cx="173100" cy="1507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 rot="10800000">
            <a:off x="1417775" y="4292875"/>
            <a:ext cx="5204700" cy="5184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 rot="10800000">
            <a:off x="2453400" y="2367225"/>
            <a:ext cx="5255700" cy="4380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4351075" y="1874625"/>
            <a:ext cx="116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x3.6</a:t>
            </a:r>
            <a:endParaRPr b="1" sz="2000">
              <a:solidFill>
                <a:srgbClr val="6AA8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577100" y="4305775"/>
            <a:ext cx="116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x2</a:t>
            </a:r>
            <a:endParaRPr b="1" sz="2000">
              <a:solidFill>
                <a:srgbClr val="6AA8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Fuels coordinates problem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50" y="1623525"/>
            <a:ext cx="3251825" cy="29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275" y="1623525"/>
            <a:ext cx="2994705" cy="29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Paradigm Shift?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827" y="278377"/>
            <a:ext cx="906000" cy="9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Model trained with fuel types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</a:t>
            </a:r>
            <a:r>
              <a:rPr baseline="30000" lang="es"/>
              <a:t>2 </a:t>
            </a:r>
            <a:r>
              <a:rPr lang="es"/>
              <a:t>score: 0.888 (0.802)</a:t>
            </a:r>
            <a:br>
              <a:rPr lang="es"/>
            </a:br>
            <a:r>
              <a:rPr b="1" lang="es"/>
              <a:t>+ 0.086</a:t>
            </a:r>
            <a:r>
              <a:rPr lang="es"/>
              <a:t>		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MAE score: 5.702 (8.532)</a:t>
            </a:r>
            <a:br>
              <a:rPr lang="es"/>
            </a:br>
            <a:r>
              <a:rPr b="1" lang="es"/>
              <a:t>- 2.830</a:t>
            </a:r>
            <a:r>
              <a:rPr lang="es"/>
              <a:t> 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1225" y="3469187"/>
            <a:ext cx="441275" cy="4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1225" y="2514088"/>
            <a:ext cx="441275" cy="44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9901" y="1359714"/>
            <a:ext cx="4260300" cy="3001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519650" y="1932250"/>
            <a:ext cx="3930300" cy="268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Paradigm Shift?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827" y="278377"/>
            <a:ext cx="906000" cy="9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Comparing with the previous model (Predictions vs CC)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1343700" y="4669200"/>
            <a:ext cx="23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Previous model (fullblock)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5493300" y="4669200"/>
            <a:ext cx="230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Fuel type </a:t>
            </a: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model (fullblock)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113" y="1911050"/>
            <a:ext cx="3930175" cy="275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2813" y="1932250"/>
            <a:ext cx="3807974" cy="26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