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8ec10e30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8ec10e30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08ec10e30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08ec10e30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8ec10e30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8ec10e30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08ec10e30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08ec10e30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8ec10e30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8ec10e30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8ec10e3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8ec10e3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ec10e30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8ec10e30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ec10e30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8ec10e30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8ec10e30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8ec10e30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8ec10e30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8ec10e30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8ec10e30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8ec10e30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8ec10e30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8ec10e30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8ec10e30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8ec10e30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/>
              <a:t>Últims avenços fins el 15/02/23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Alejandro Donaire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Pau Ventura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Problema de les classes (resolt)</a:t>
            </a:r>
            <a:endParaRPr b="1" sz="3000"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Exemple fitxer .TXT (ASCII) de les dades LiDAR</a:t>
            </a:r>
            <a:endParaRPr sz="2400"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500" y="1722725"/>
            <a:ext cx="4896550" cy="23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54625" y="122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6000"/>
              <a:t>Prediccions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Primers 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800"/>
              <a:t>Predicció Manual</a:t>
            </a:r>
            <a:endParaRPr b="1" sz="2800"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554200" y="1549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ca" sz="1900"/>
              <a:t>4 Aproachs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ca" sz="1900"/>
              <a:t>R</a:t>
            </a:r>
            <a:r>
              <a:rPr baseline="30000" lang="ca" sz="1900"/>
              <a:t>2</a:t>
            </a:r>
            <a:r>
              <a:rPr lang="ca" sz="1900"/>
              <a:t>: Tiny:  0.535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ca" sz="1900"/>
              <a:t>        Toy: 0.57 (6 seg)</a:t>
            </a:r>
            <a:endParaRPr sz="1900"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750" y="1589400"/>
            <a:ext cx="4515050" cy="29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 rotWithShape="1">
          <a:blip r:embed="rId4">
            <a:alphaModFix/>
          </a:blip>
          <a:srcRect b="3209" l="1361" r="1361" t="3209"/>
          <a:stretch/>
        </p:blipFill>
        <p:spPr>
          <a:xfrm>
            <a:off x="796100" y="3410100"/>
            <a:ext cx="2681700" cy="85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584250" y="1386725"/>
            <a:ext cx="37173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1 Fila = 1 punt (20m x 20m)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600"/>
              <a:t>Variable a predir: %CC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# Pixels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# Pixels de cada classe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Zmax - Zmin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a" sz="1600"/>
              <a:t># Retornos medios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800"/>
              <a:t>Predicció amb Model</a:t>
            </a:r>
            <a:endParaRPr b="1" sz="2800"/>
          </a:p>
        </p:txBody>
      </p:sp>
      <p:sp>
        <p:nvSpPr>
          <p:cNvPr id="215" name="Google Shape;215;p25"/>
          <p:cNvSpPr txBox="1"/>
          <p:nvPr/>
        </p:nvSpPr>
        <p:spPr>
          <a:xfrm>
            <a:off x="4301550" y="2571750"/>
            <a:ext cx="34659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ca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# de clusters (K-means)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ca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Altura mitjana dels arbres el punt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ca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Predicció del model manual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ca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Datos extra del lidar que aporte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Problemes (TODO)</a:t>
            </a:r>
            <a:endParaRPr b="1" sz="3000"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Groundtruth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Altura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Retorns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Errors de mesura en coordenades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54625" y="122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6000"/>
              <a:t>Dades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Input i Groundtruth (LiDAR i Cobertura)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22500" y="782050"/>
            <a:ext cx="756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Resum avenços principals en dades</a:t>
            </a:r>
            <a:endParaRPr b="1" sz="30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Descarregat i aprés com funciona </a:t>
            </a:r>
            <a:r>
              <a:rPr b="1" lang="ca" sz="2400"/>
              <a:t>QGis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-"/>
            </a:pPr>
            <a:r>
              <a:rPr lang="ca" sz="2400">
                <a:solidFill>
                  <a:srgbClr val="B7B7B7"/>
                </a:solidFill>
              </a:rPr>
              <a:t>Eina GDAL</a:t>
            </a:r>
            <a:endParaRPr sz="2400">
              <a:solidFill>
                <a:srgbClr val="B7B7B7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Char char="-"/>
            </a:pPr>
            <a:r>
              <a:rPr lang="ca" sz="2400">
                <a:solidFill>
                  <a:srgbClr val="B7B7B7"/>
                </a:solidFill>
              </a:rPr>
              <a:t>Eina LAStools</a:t>
            </a:r>
            <a:endParaRPr sz="2400">
              <a:solidFill>
                <a:srgbClr val="B7B7B7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Creació de dos conjunts de dades (“toy” i “tiny”)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ca" sz="2400"/>
              <a:t>Resolt problema de les classes (amb QGis)b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Conjunts de dades</a:t>
            </a:r>
            <a:endParaRPr b="1" sz="30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“Toy” 680 x 560 metres</a:t>
            </a:r>
            <a:endParaRPr sz="24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875" y="1554300"/>
            <a:ext cx="3278975" cy="32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Conjunts de dades</a:t>
            </a:r>
            <a:endParaRPr b="1" sz="30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“Toy” 680 x 560 metres</a:t>
            </a:r>
            <a:endParaRPr sz="24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25" y="1540550"/>
            <a:ext cx="3932149" cy="31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Conjunts de dades</a:t>
            </a:r>
            <a:endParaRPr b="1" sz="3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“Tiny” 100 x 100 metres</a:t>
            </a:r>
            <a:endParaRPr sz="2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251" y="1454825"/>
            <a:ext cx="3373500" cy="33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Conjunts de dades</a:t>
            </a:r>
            <a:endParaRPr b="1" sz="30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“Tiny” 100 x 100 metres</a:t>
            </a:r>
            <a:endParaRPr sz="24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725" y="1486950"/>
            <a:ext cx="3396375" cy="32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Conjunts de dades</a:t>
            </a:r>
            <a:endParaRPr b="1" sz="3000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“Close up”</a:t>
            </a:r>
            <a:endParaRPr sz="24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950" y="1454800"/>
            <a:ext cx="3964325" cy="33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000"/>
              <a:t>Conjunts de dades</a:t>
            </a:r>
            <a:endParaRPr b="1" sz="30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924600"/>
            <a:ext cx="70389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2400"/>
              <a:t>Visualització 3D (no necessari de moment, però bonic)</a:t>
            </a:r>
            <a:endParaRPr sz="24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50" y="1433375"/>
            <a:ext cx="5753800" cy="33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