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Lexend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Lexend-bold.fntdata"/><Relationship Id="rId16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cc46b1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5cc46b1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9b6bbfb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9b6bbfb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9b6bbf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9b6bbf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9b6bbfb1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9b6bbfb1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b6bbfb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b6bbfb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9b6bc0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9b6bc0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9b6bbfb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9b6bbfb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9b6bbfb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9b6bbfb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2435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LiDAR-based Canopy Cover prediction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5C99F"/>
                </a:solidFill>
              </a:rPr>
              <a:t>May 24th Update</a:t>
            </a:r>
            <a:endParaRPr>
              <a:solidFill>
                <a:srgbClr val="E5C9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Full Catalonia LiDAR data inside HPC cluster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8434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.laz files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213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GB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Took ~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5h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to upload, ~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30m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to unzip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Ready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to be used by our functions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275" y="1304875"/>
            <a:ext cx="2762725" cy="17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Successfully read Burgan LCP (not implemented yet)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Elevation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Slope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Aspect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750" y="1152477"/>
            <a:ext cx="3245799" cy="31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LandUse - GISAT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100m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resolution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Hardly no improvement ( </a:t>
            </a:r>
            <a:r>
              <a:rPr lang="es" sz="21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0.8140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→ </a:t>
            </a:r>
            <a:r>
              <a:rPr lang="es" sz="21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0.8144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)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700" y="2415875"/>
            <a:ext cx="4126600" cy="24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Groundtruth - LandUse comparison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2157088"/>
            <a:ext cx="8520600" cy="23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Red</a:t>
            </a:r>
            <a:r>
              <a:rPr lang="es"/>
              <a:t>: Rangeland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Blue</a:t>
            </a:r>
            <a:r>
              <a:rPr lang="es"/>
              <a:t>: Trees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FF00"/>
                </a:solidFill>
              </a:rPr>
              <a:t>Green</a:t>
            </a:r>
            <a:r>
              <a:rPr lang="es"/>
              <a:t>: Built area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302" y="1368525"/>
            <a:ext cx="3354000" cy="32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299" y="1371170"/>
            <a:ext cx="3354001" cy="328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LandUse - Eris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Very high resolution (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10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x10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Catalonia only →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700M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rows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Worldwide</a:t>
            </a:r>
            <a:endParaRPr sz="21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Potentially very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helpful</a:t>
            </a:r>
            <a:endParaRPr sz="21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Updated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each year</a:t>
            </a:r>
            <a:endParaRPr sz="21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912" y="1017724"/>
            <a:ext cx="26216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Heights analysis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460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s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Blue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: Surface point simplification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s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Red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: Low point (&gt; 1m lower than neighborhood points)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s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Purple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: High vegetation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-"/>
            </a:pPr>
            <a:r>
              <a:rPr lang="es">
                <a:solidFill>
                  <a:schemeClr val="lt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Black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: Points not classificated as ground but suspicious of belonging.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500" y="1410201"/>
            <a:ext cx="3885775" cy="2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 summary…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913" y="1319387"/>
            <a:ext cx="4726175" cy="30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week </a:t>
            </a:r>
            <a:r>
              <a:rPr lang="es">
                <a:solidFill>
                  <a:srgbClr val="F4CCCC"/>
                </a:solidFill>
              </a:rPr>
              <a:t>(or weeks…)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Implement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Burgan LCP</a:t>
            </a:r>
            <a:endParaRPr sz="21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Implement high resolution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Eris LandUse</a:t>
            </a:r>
            <a:endParaRPr sz="21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Prepare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Python scripts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for execution in cluster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Solve other 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technical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issues and get ready to execution in cluster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