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verag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a88d800a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3a88d800a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225bf988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225bf988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a88d800a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3a88d800a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3a39f40f5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3a39f40f5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a39f40f5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3a39f40f5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a39f40f5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a39f40f5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fa0e96c1b6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fa0e96c1b6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fa0e96c1b6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fa0e96c1b6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3a88d800a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3a88d800a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3a88d800a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3a88d800a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Predicció del recobriment arbori a partir de dades LiDAR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5"/>
            <a:ext cx="7801500" cy="17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Últims avenços fins el 26/4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Alejandro Donaire</a:t>
            </a:r>
            <a:br>
              <a:rPr lang="es" sz="1800"/>
            </a:br>
            <a:r>
              <a:rPr lang="es" sz="1800"/>
              <a:t>Èric Sánchez</a:t>
            </a:r>
            <a:br>
              <a:rPr lang="es" sz="1800"/>
            </a:br>
            <a:r>
              <a:rPr lang="es" sz="1800"/>
              <a:t>Pau Ventura</a:t>
            </a:r>
            <a:endParaRPr sz="180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750" y="152400"/>
            <a:ext cx="518850" cy="553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Clúster</a:t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311700" y="1505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Podem </a:t>
            </a:r>
            <a:r>
              <a:rPr lang="es" sz="2000"/>
              <a:t>accedir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Podem passar fitxers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Podem executar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Llibreries?</a:t>
            </a:r>
            <a:endParaRPr sz="2000"/>
          </a:p>
        </p:txBody>
      </p:sp>
      <p:sp>
        <p:nvSpPr>
          <p:cNvPr id="136" name="Google Shape;136;p22"/>
          <p:cNvSpPr/>
          <p:nvPr/>
        </p:nvSpPr>
        <p:spPr>
          <a:xfrm>
            <a:off x="3746825" y="2166000"/>
            <a:ext cx="10731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2"/>
          <p:cNvSpPr txBox="1"/>
          <p:nvPr/>
        </p:nvSpPr>
        <p:spPr>
          <a:xfrm>
            <a:off x="5238850" y="2082900"/>
            <a:ext cx="2120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Guia</a:t>
            </a:r>
            <a:endParaRPr sz="36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750" y="152400"/>
            <a:ext cx="518850" cy="553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Problemes / Investigacions pròxima setmana</a:t>
            </a:r>
            <a:endParaRPr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311700" y="1519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s" sz="2100"/>
              <a:t>Més </a:t>
            </a:r>
            <a:r>
              <a:rPr lang="es" sz="2100"/>
              <a:t>Investigació de les dues tendències</a:t>
            </a:r>
            <a:endParaRPr sz="2100"/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s" sz="2100"/>
              <a:t>Hyperparameter search al clúster</a:t>
            </a:r>
            <a:endParaRPr sz="2100"/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s" sz="2100"/>
              <a:t>Afegir optimitzacions multithreading pandas</a:t>
            </a:r>
            <a:endParaRPr sz="2100"/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s" sz="2100"/>
              <a:t>Mirar com processar molts arxius .laz al clúster</a:t>
            </a:r>
            <a:endParaRPr sz="21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750" y="152400"/>
            <a:ext cx="518850" cy="553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352450" y="1472475"/>
            <a:ext cx="5017200" cy="331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Intent de classificar les tendències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49" y="1472474"/>
            <a:ext cx="5017175" cy="32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5858500" y="1409625"/>
            <a:ext cx="2892600" cy="36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XGB</a:t>
            </a:r>
            <a:endParaRPr b="1" sz="23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f1: 0.356</a:t>
            </a:r>
            <a:endParaRPr sz="21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PR AUC: 0.509</a:t>
            </a:r>
            <a:endParaRPr sz="21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Confusion Matrix:</a:t>
            </a:r>
            <a:endParaRPr sz="21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	2066                 41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	237			 77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6225175" y="3533200"/>
            <a:ext cx="173100" cy="12018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 flipH="1">
            <a:off x="8170575" y="3533200"/>
            <a:ext cx="173100" cy="12018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2750" y="152400"/>
            <a:ext cx="518850" cy="553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Classificació de les tendències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Amb les dades que generen aquestes tendències </a:t>
            </a:r>
            <a:r>
              <a:rPr b="1" lang="es" sz="2000" u="sng"/>
              <a:t>no es poden separar</a:t>
            </a:r>
            <a:r>
              <a:rPr lang="es" sz="2000"/>
              <a:t> (ens falta alguna dada del que ho genera).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Possibles orígens: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s" sz="2000"/>
              <a:t>Densitat </a:t>
            </a:r>
            <a:r>
              <a:rPr lang="es" sz="2000"/>
              <a:t>de fulles als arbres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Classificació en fulla perenne - fulla caduca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Diferents èpoques de l’any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Precisió: </a:t>
            </a:r>
            <a:r>
              <a:rPr b="1" lang="es" sz="2000"/>
              <a:t>0.51</a:t>
            </a:r>
            <a:r>
              <a:rPr lang="es" sz="2000"/>
              <a:t> (completament random)</a:t>
            </a:r>
            <a:endParaRPr sz="2000"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750" y="152400"/>
            <a:ext cx="518850" cy="553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Classificació de les tendències</a:t>
            </a:r>
            <a:endParaRPr sz="24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44"/>
              <a:t>A</a:t>
            </a:r>
            <a:r>
              <a:rPr lang="es" sz="2444"/>
              <a:t>nàlisi de la </a:t>
            </a:r>
            <a:r>
              <a:rPr lang="es" sz="2444">
                <a:solidFill>
                  <a:schemeClr val="accent5"/>
                </a:solidFill>
              </a:rPr>
              <a:t>correlació temporal</a:t>
            </a:r>
            <a:endParaRPr sz="2444">
              <a:solidFill>
                <a:schemeClr val="accent5"/>
              </a:solidFill>
            </a:endParaRPr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Relació temps-intensitat</a:t>
            </a:r>
            <a:endParaRPr sz="2000"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750" y="152400"/>
            <a:ext cx="518850" cy="553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4150" y="1170125"/>
            <a:ext cx="4661950" cy="353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/>
          <p:nvPr/>
        </p:nvSpPr>
        <p:spPr>
          <a:xfrm>
            <a:off x="4115825" y="1372675"/>
            <a:ext cx="4356900" cy="297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Classificació de les tendències</a:t>
            </a:r>
            <a:endParaRPr sz="24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44"/>
              <a:t>Anàlisi de la </a:t>
            </a:r>
            <a:r>
              <a:rPr lang="es" sz="2444">
                <a:solidFill>
                  <a:schemeClr val="accent5"/>
                </a:solidFill>
              </a:rPr>
              <a:t>correlació temporal</a:t>
            </a:r>
            <a:endParaRPr sz="2444">
              <a:solidFill>
                <a:schemeClr val="accent5"/>
              </a:solidFill>
            </a:endParaRPr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Relació temps-intensitat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2016.4 -&gt; 2017.5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Intervals de 0.1</a:t>
            </a:r>
            <a:endParaRPr sz="2000"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750" y="152400"/>
            <a:ext cx="518850" cy="553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5823" y="1372663"/>
            <a:ext cx="4356924" cy="297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>
            <a:off x="3895975" y="1031250"/>
            <a:ext cx="4990800" cy="374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 amb intensitat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478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R2 Score: 0.823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MAE Score: 10.25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No soluciona el problema</a:t>
            </a:r>
            <a:br>
              <a:rPr lang="es" sz="2000"/>
            </a:br>
            <a:r>
              <a:rPr lang="es" sz="2000"/>
              <a:t>de les tendències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No hi ha molta diferencia</a:t>
            </a:r>
            <a:endParaRPr sz="2000"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750" y="152400"/>
            <a:ext cx="518850" cy="553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6025" y="1075275"/>
            <a:ext cx="4990700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</a:t>
            </a:r>
            <a:r>
              <a:rPr lang="es"/>
              <a:t>aral·lelització - Parallel-Pandas (8 CPU)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s" sz="2100"/>
              <a:t>Només admet paral·lelització al apply</a:t>
            </a:r>
            <a:endParaRPr sz="2100"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750" y="152400"/>
            <a:ext cx="518850" cy="553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850" y="2049575"/>
            <a:ext cx="4310724" cy="242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7263" y="2845325"/>
            <a:ext cx="3019425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Paral·lelització - Dask (8 CPU)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11700" y="1152475"/>
            <a:ext cx="8520600" cy="9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s" sz="2100"/>
              <a:t>La llibreria més extesa de paral·lelització.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s" sz="2100"/>
              <a:t>Admet paral·lelització a totes les funcions</a:t>
            </a:r>
            <a:endParaRPr sz="2100"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750" y="152400"/>
            <a:ext cx="518850" cy="553157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/>
        </p:nvSpPr>
        <p:spPr>
          <a:xfrm>
            <a:off x="704850" y="2399950"/>
            <a:ext cx="2770500" cy="19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Diverse10</a:t>
            </a:r>
            <a:endParaRPr b="1" sz="21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(10 means)</a:t>
            </a:r>
            <a:endParaRPr b="1" sz="21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Char char="-"/>
            </a:pPr>
            <a:r>
              <a:rPr lang="es" sz="2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Serie: 4.3 s</a:t>
            </a:r>
            <a:endParaRPr sz="21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Char char="-"/>
            </a:pPr>
            <a:r>
              <a:rPr lang="es" sz="2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Parallel: 44.7 s</a:t>
            </a:r>
            <a:endParaRPr sz="21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5576550" y="2399950"/>
            <a:ext cx="2896200" cy="19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1.000.000.000 Dades</a:t>
            </a:r>
            <a:endParaRPr b="1" sz="21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(1 mean)</a:t>
            </a:r>
            <a:endParaRPr b="1" sz="21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Char char="-"/>
            </a:pPr>
            <a:r>
              <a:rPr lang="es" sz="2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Serie: 80 s</a:t>
            </a:r>
            <a:endParaRPr sz="21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Char char="-"/>
            </a:pPr>
            <a:r>
              <a:rPr lang="es" sz="2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Parallel: 57 s</a:t>
            </a:r>
            <a:endParaRPr sz="21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1738050"/>
            <a:ext cx="8520600" cy="16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/>
              <a:t>Paral·lelització: </a:t>
            </a:r>
            <a:endParaRPr sz="3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/>
              <a:t>Nova idea</a:t>
            </a:r>
            <a:endParaRPr sz="3700"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750" y="152400"/>
            <a:ext cx="518850" cy="553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