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40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82" y="21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5FEC-AB76-4E78-89D6-C59E9842EF87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02C50-BEE2-4321-B945-3517ABC97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5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5FEC-AB76-4E78-89D6-C59E9842EF87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02C50-BEE2-4321-B945-3517ABC97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69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5FEC-AB76-4E78-89D6-C59E9842EF87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02C50-BEE2-4321-B945-3517ABC97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58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5FEC-AB76-4E78-89D6-C59E9842EF87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02C50-BEE2-4321-B945-3517ABC97A9C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1297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5FEC-AB76-4E78-89D6-C59E9842EF87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02C50-BEE2-4321-B945-3517ABC97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672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5FEC-AB76-4E78-89D6-C59E9842EF87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02C50-BEE2-4321-B945-3517ABC97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4487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5FEC-AB76-4E78-89D6-C59E9842EF87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02C50-BEE2-4321-B945-3517ABC97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147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5FEC-AB76-4E78-89D6-C59E9842EF87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02C50-BEE2-4321-B945-3517ABC97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53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5FEC-AB76-4E78-89D6-C59E9842EF87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02C50-BEE2-4321-B945-3517ABC97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467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5FEC-AB76-4E78-89D6-C59E9842EF87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02C50-BEE2-4321-B945-3517ABC97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23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5FEC-AB76-4E78-89D6-C59E9842EF87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02C50-BEE2-4321-B945-3517ABC97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26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5FEC-AB76-4E78-89D6-C59E9842EF87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02C50-BEE2-4321-B945-3517ABC97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226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5FEC-AB76-4E78-89D6-C59E9842EF87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02C50-BEE2-4321-B945-3517ABC97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8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5FEC-AB76-4E78-89D6-C59E9842EF87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02C50-BEE2-4321-B945-3517ABC97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73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5FEC-AB76-4E78-89D6-C59E9842EF87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02C50-BEE2-4321-B945-3517ABC97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26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5FEC-AB76-4E78-89D6-C59E9842EF87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02C50-BEE2-4321-B945-3517ABC97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55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5FEC-AB76-4E78-89D6-C59E9842EF87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02C50-BEE2-4321-B945-3517ABC97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09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6425FEC-AB76-4E78-89D6-C59E9842EF87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0702C50-BEE2-4321-B945-3517ABC97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514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1EA878-B4A8-49DE-980C-50DDC8E6258E}"/>
              </a:ext>
            </a:extLst>
          </p:cNvPr>
          <p:cNvSpPr txBox="1"/>
          <p:nvPr/>
        </p:nvSpPr>
        <p:spPr>
          <a:xfrm>
            <a:off x="242277" y="179754"/>
            <a:ext cx="114417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My Cool </a:t>
            </a:r>
            <a:r>
              <a:rPr lang="en-US" dirty="0" err="1"/>
              <a:t>Capston</a:t>
            </a:r>
            <a:r>
              <a:rPr lang="en-US" dirty="0"/>
              <a:t> Project:</a:t>
            </a:r>
          </a:p>
          <a:p>
            <a:pPr algn="ctr"/>
            <a:r>
              <a:rPr lang="en-US" sz="2400" b="1" dirty="0"/>
              <a:t>Road collisions in Montreal - Canada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ADCCC4-A8EA-4503-9259-17FB483E6855}"/>
              </a:ext>
            </a:extLst>
          </p:cNvPr>
          <p:cNvSpPr txBox="1"/>
          <p:nvPr/>
        </p:nvSpPr>
        <p:spPr>
          <a:xfrm>
            <a:off x="1263649" y="1528547"/>
            <a:ext cx="8153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Road traffic security is highly uncertain because it is unknown the relationship between the multiple factors influencing the probability of an accident.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013987-2008-4EEB-BD6D-0EEF0C6FFCE5}"/>
              </a:ext>
            </a:extLst>
          </p:cNvPr>
          <p:cNvSpPr txBox="1"/>
          <p:nvPr/>
        </p:nvSpPr>
        <p:spPr>
          <a:xfrm>
            <a:off x="1667606" y="2466367"/>
            <a:ext cx="6838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the probability of traffic accidents is known, corrective actions could be taken to diminish it.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26DA5A-68AE-4A7C-8FF6-B3B72420C1B7}"/>
              </a:ext>
            </a:extLst>
          </p:cNvPr>
          <p:cNvSpPr txBox="1"/>
          <p:nvPr/>
        </p:nvSpPr>
        <p:spPr>
          <a:xfrm>
            <a:off x="2153142" y="3409884"/>
            <a:ext cx="7776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good news is that more than 190 thousand accidents have been documented since 2012 and characterized by a wide range of attributes.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DECB0E-FD1B-4659-94E9-AA7558B26F8C}"/>
              </a:ext>
            </a:extLst>
          </p:cNvPr>
          <p:cNvSpPr txBox="1"/>
          <p:nvPr/>
        </p:nvSpPr>
        <p:spPr>
          <a:xfrm>
            <a:off x="3067542" y="5142499"/>
            <a:ext cx="75213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proposed solution is to build a prototype machine learning model to predict the probability of accident severity, given at least weather and road conditions.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5DA53C-7E2D-4501-BEE8-9ACABC421390}"/>
              </a:ext>
            </a:extLst>
          </p:cNvPr>
          <p:cNvSpPr txBox="1"/>
          <p:nvPr/>
        </p:nvSpPr>
        <p:spPr>
          <a:xfrm>
            <a:off x="3501292" y="852022"/>
            <a:ext cx="4923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Problem description:</a:t>
            </a:r>
          </a:p>
          <a:p>
            <a:pPr algn="ctr"/>
            <a:endParaRPr lang="en-US" dirty="0"/>
          </a:p>
        </p:txBody>
      </p:sp>
      <p:pic>
        <p:nvPicPr>
          <p:cNvPr id="14" name="Graphic 13" descr="Smiling face outline">
            <a:extLst>
              <a:ext uri="{FF2B5EF4-FFF2-40B4-BE49-F238E27FC236}">
                <a16:creationId xmlns:a16="http://schemas.microsoft.com/office/drawing/2014/main" id="{EF93D136-CD95-4EE4-8328-3029E7237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53142" y="5067581"/>
            <a:ext cx="914400" cy="914400"/>
          </a:xfrm>
          <a:prstGeom prst="rect">
            <a:avLst/>
          </a:prstGeom>
        </p:spPr>
      </p:pic>
      <p:pic>
        <p:nvPicPr>
          <p:cNvPr id="16" name="Graphic 15" descr="Nervous face outline">
            <a:extLst>
              <a:ext uri="{FF2B5EF4-FFF2-40B4-BE49-F238E27FC236}">
                <a16:creationId xmlns:a16="http://schemas.microsoft.com/office/drawing/2014/main" id="{859FF8F6-E132-4EDB-AD85-5559C75AF3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3206" y="2375348"/>
            <a:ext cx="914400" cy="914400"/>
          </a:xfrm>
          <a:prstGeom prst="rect">
            <a:avLst/>
          </a:prstGeom>
        </p:spPr>
      </p:pic>
      <p:pic>
        <p:nvPicPr>
          <p:cNvPr id="18" name="Graphic 17" descr="Tired face outline">
            <a:extLst>
              <a:ext uri="{FF2B5EF4-FFF2-40B4-BE49-F238E27FC236}">
                <a16:creationId xmlns:a16="http://schemas.microsoft.com/office/drawing/2014/main" id="{1FB1AB0B-A5C0-4847-9F01-46F7F67F9F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51002" y="4239999"/>
            <a:ext cx="914400" cy="914400"/>
          </a:xfrm>
          <a:prstGeom prst="rect">
            <a:avLst/>
          </a:prstGeom>
        </p:spPr>
      </p:pic>
      <p:pic>
        <p:nvPicPr>
          <p:cNvPr id="20" name="Graphic 19" descr="Winking face outline">
            <a:extLst>
              <a:ext uri="{FF2B5EF4-FFF2-40B4-BE49-F238E27FC236}">
                <a16:creationId xmlns:a16="http://schemas.microsoft.com/office/drawing/2014/main" id="{9DAA91BD-905F-47EF-A799-F136E4AEF5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48862" y="3345938"/>
            <a:ext cx="914400" cy="914400"/>
          </a:xfrm>
          <a:prstGeom prst="rect">
            <a:avLst/>
          </a:prstGeom>
        </p:spPr>
      </p:pic>
      <p:pic>
        <p:nvPicPr>
          <p:cNvPr id="22" name="Graphic 21" descr="Worried face outline">
            <a:extLst>
              <a:ext uri="{FF2B5EF4-FFF2-40B4-BE49-F238E27FC236}">
                <a16:creationId xmlns:a16="http://schemas.microsoft.com/office/drawing/2014/main" id="{9959F832-8653-4A94-89B8-0985BF24D3F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9249" y="1418283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E6A558C-3810-44F6-8D9D-7AFB22323A9C}"/>
              </a:ext>
            </a:extLst>
          </p:cNvPr>
          <p:cNvSpPr txBox="1"/>
          <p:nvPr/>
        </p:nvSpPr>
        <p:spPr>
          <a:xfrm>
            <a:off x="2711938" y="4277586"/>
            <a:ext cx="7217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difficulty is that influencing factors are just too many and complex to analyze them by simple observation.</a:t>
            </a:r>
          </a:p>
        </p:txBody>
      </p:sp>
    </p:spTree>
    <p:extLst>
      <p:ext uri="{BB962C8B-B14F-4D97-AF65-F5344CB8AC3E}">
        <p14:creationId xmlns:p14="http://schemas.microsoft.com/office/powerpoint/2010/main" val="356644374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781</TotalTime>
  <Words>125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Tw Cen MT</vt:lpstr>
      <vt:lpstr>Droplet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Gilberto Fontecha</dc:creator>
  <cp:lastModifiedBy>Gilberto Fontecha</cp:lastModifiedBy>
  <cp:revision>13</cp:revision>
  <dcterms:created xsi:type="dcterms:W3CDTF">2020-09-29T16:23:34Z</dcterms:created>
  <dcterms:modified xsi:type="dcterms:W3CDTF">2020-10-01T02:15:21Z</dcterms:modified>
</cp:coreProperties>
</file>