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0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ovisko.netlify.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B5425D-AE07-F782-D3D4-F38ED0FC6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101" y="784747"/>
            <a:ext cx="4808561" cy="1555842"/>
          </a:xfrm>
        </p:spPr>
        <p:txBody>
          <a:bodyPr>
            <a:normAutofit/>
          </a:bodyPr>
          <a:lstStyle/>
          <a:p>
            <a:r>
              <a:rPr lang="sk-SK" dirty="0"/>
              <a:t>Medik príprava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AA1E13-87CF-F7A8-DCF6-AFFAD5743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402" y="2411603"/>
            <a:ext cx="3252063" cy="1353250"/>
          </a:xfrm>
        </p:spPr>
        <p:txBody>
          <a:bodyPr>
            <a:normAutofit/>
          </a:bodyPr>
          <a:lstStyle/>
          <a:p>
            <a:r>
              <a:rPr lang="sk-SK" dirty="0"/>
              <a:t>František Gábor</a:t>
            </a:r>
          </a:p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07D1D-27E1-D256-AB44-627980EAD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82" r="-2" b="-2"/>
          <a:stretch/>
        </p:blipFill>
        <p:spPr>
          <a:xfrm>
            <a:off x="1081102" y="1396969"/>
            <a:ext cx="11117786" cy="5461668"/>
          </a:xfrm>
          <a:custGeom>
            <a:avLst/>
            <a:gdLst/>
            <a:ahLst/>
            <a:cxnLst/>
            <a:rect l="l" t="t" r="r" b="b"/>
            <a:pathLst>
              <a:path w="11117786" h="5461668">
                <a:moveTo>
                  <a:pt x="8405044" y="556"/>
                </a:moveTo>
                <a:cubicBezTo>
                  <a:pt x="9352032" y="16286"/>
                  <a:pt x="10286979" y="365912"/>
                  <a:pt x="11020445" y="1026616"/>
                </a:cubicBezTo>
                <a:lnTo>
                  <a:pt x="11117786" y="1118772"/>
                </a:lnTo>
                <a:lnTo>
                  <a:pt x="11117786" y="5461668"/>
                </a:lnTo>
                <a:lnTo>
                  <a:pt x="0" y="5461668"/>
                </a:lnTo>
                <a:lnTo>
                  <a:pt x="5948238" y="794249"/>
                </a:lnTo>
                <a:lnTo>
                  <a:pt x="6031446" y="732263"/>
                </a:lnTo>
                <a:cubicBezTo>
                  <a:pt x="6681002" y="273556"/>
                  <a:pt x="7425315" y="34333"/>
                  <a:pt x="8171801" y="3441"/>
                </a:cubicBezTo>
                <a:cubicBezTo>
                  <a:pt x="8249560" y="222"/>
                  <a:pt x="8327343" y="-734"/>
                  <a:pt x="8405044" y="5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140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2FD4BA-396E-AB78-CC6E-3A8E41BC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36841"/>
            <a:ext cx="8886884" cy="953669"/>
          </a:xfrm>
        </p:spPr>
        <p:txBody>
          <a:bodyPr/>
          <a:lstStyle/>
          <a:p>
            <a:r>
              <a:rPr lang="sk-SK" dirty="0"/>
              <a:t>Problém </a:t>
            </a:r>
            <a:r>
              <a:rPr lang="en-US" dirty="0"/>
              <a:t>/ </a:t>
            </a:r>
            <a:r>
              <a:rPr lang="en-US" dirty="0" err="1"/>
              <a:t>Probl</a:t>
            </a:r>
            <a:r>
              <a:rPr lang="sk-SK" dirty="0" err="1"/>
              <a:t>émy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886102-DFDC-5AEA-2EE4-A59BE877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Napojenie histórie na užívateľa</a:t>
            </a:r>
          </a:p>
          <a:p>
            <a:r>
              <a:rPr lang="sk-SK" dirty="0"/>
              <a:t>Sťahovanie </a:t>
            </a:r>
            <a:r>
              <a:rPr lang="sk-SK" dirty="0" err="1"/>
              <a:t>pdf</a:t>
            </a:r>
            <a:r>
              <a:rPr lang="sk-SK" dirty="0"/>
              <a:t> po vypracovaní</a:t>
            </a:r>
          </a:p>
          <a:p>
            <a:r>
              <a:rPr lang="sk-SK" dirty="0"/>
              <a:t>Ukladanie štatistík</a:t>
            </a:r>
          </a:p>
          <a:p>
            <a:r>
              <a:rPr lang="sk-SK" dirty="0"/>
              <a:t>Zrýchlenie </a:t>
            </a:r>
            <a:r>
              <a:rPr lang="sk-SK" dirty="0" err="1"/>
              <a:t>loadingu</a:t>
            </a:r>
            <a:endParaRPr lang="sk-SK" dirty="0"/>
          </a:p>
          <a:p>
            <a:r>
              <a:rPr lang="sk-SK" dirty="0"/>
              <a:t>Krajší zdrojový kód</a:t>
            </a:r>
          </a:p>
          <a:p>
            <a:endParaRPr lang="sk-SK" dirty="0"/>
          </a:p>
          <a:p>
            <a:endParaRPr lang="en-US" dirty="0"/>
          </a:p>
        </p:txBody>
      </p:sp>
      <p:pic>
        <p:nvPicPr>
          <p:cNvPr id="3074" name="Picture 2" descr="Top 5 Programming Memes">
            <a:extLst>
              <a:ext uri="{FF2B5EF4-FFF2-40B4-BE49-F238E27FC236}">
                <a16:creationId xmlns:a16="http://schemas.microsoft.com/office/drawing/2014/main" id="{BAA3B049-5DB7-BBA0-B668-E75115B2D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"/>
          <a:stretch/>
        </p:blipFill>
        <p:spPr bwMode="auto">
          <a:xfrm>
            <a:off x="7056582" y="1260493"/>
            <a:ext cx="3617768" cy="455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5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D7BEDC-EC28-D0AD-46E3-5DFA54E4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Technológie a architektúra</a:t>
            </a:r>
            <a:r>
              <a:rPr lang="en-US" dirty="0"/>
              <a:t> – </a:t>
            </a:r>
            <a:r>
              <a:rPr lang="en-US" dirty="0" err="1"/>
              <a:t>Datab</a:t>
            </a:r>
            <a:r>
              <a:rPr lang="sk-SK" dirty="0" err="1"/>
              <a:t>áza</a:t>
            </a:r>
            <a:r>
              <a:rPr lang="en-US" dirty="0"/>
              <a:t> 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510CF6-04C6-1443-FEBA-308287E4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Realizovan</a:t>
            </a:r>
            <a:r>
              <a:rPr lang="sk-SK" dirty="0"/>
              <a:t>á cez </a:t>
            </a:r>
            <a:r>
              <a:rPr lang="sk-SK" dirty="0" err="1"/>
              <a:t>PostgreSQL</a:t>
            </a:r>
            <a:endParaRPr lang="sk-SK" dirty="0"/>
          </a:p>
          <a:p>
            <a:r>
              <a:rPr lang="sk-SK" dirty="0" err="1"/>
              <a:t>Deploy</a:t>
            </a:r>
            <a:r>
              <a:rPr lang="sk-SK" dirty="0"/>
              <a:t> cez AWS RDS </a:t>
            </a:r>
            <a:r>
              <a:rPr lang="sk-SK" dirty="0" err="1"/>
              <a:t>free</a:t>
            </a:r>
            <a:r>
              <a:rPr lang="sk-SK" dirty="0"/>
              <a:t> </a:t>
            </a:r>
            <a:r>
              <a:rPr lang="sk-SK" dirty="0" err="1"/>
              <a:t>tier</a:t>
            </a:r>
            <a:endParaRPr lang="sk-SK" dirty="0"/>
          </a:p>
          <a:p>
            <a:r>
              <a:rPr lang="sk-SK" dirty="0"/>
              <a:t>OCR </a:t>
            </a:r>
            <a:r>
              <a:rPr lang="en-US" dirty="0"/>
              <a:t>-&gt; Excel -&gt; csv -&gt; DB</a:t>
            </a:r>
          </a:p>
          <a:p>
            <a:r>
              <a:rPr lang="en-US" dirty="0" err="1"/>
              <a:t>Probl</a:t>
            </a:r>
            <a:r>
              <a:rPr lang="sk-SK" dirty="0"/>
              <a:t>é</a:t>
            </a:r>
            <a:r>
              <a:rPr lang="en-US" dirty="0"/>
              <a:t>m unknown characters from OCR (???)</a:t>
            </a:r>
            <a:endParaRPr lang="sk-SK" dirty="0"/>
          </a:p>
          <a:p>
            <a:r>
              <a:rPr lang="sk-SK" dirty="0"/>
              <a:t>Realizované </a:t>
            </a:r>
            <a:r>
              <a:rPr lang="sk-SK" dirty="0" err="1"/>
              <a:t>python</a:t>
            </a:r>
            <a:r>
              <a:rPr lang="sk-SK" dirty="0"/>
              <a:t> </a:t>
            </a:r>
            <a:r>
              <a:rPr lang="sk-SK" dirty="0" err="1"/>
              <a:t>scriptom</a:t>
            </a:r>
            <a:endParaRPr lang="sk-SK" dirty="0"/>
          </a:p>
          <a:p>
            <a:endParaRPr lang="sk-S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4B9E6C-A22D-8A86-FF3D-9502616B9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843" y="4633073"/>
            <a:ext cx="1430309" cy="147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y 44 - Relational Database Service in AWS">
            <a:extLst>
              <a:ext uri="{FF2B5EF4-FFF2-40B4-BE49-F238E27FC236}">
                <a16:creationId xmlns:a16="http://schemas.microsoft.com/office/drawing/2014/main" id="{235972A7-AC03-B4F5-2F02-C4144DA0E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75" y="1993795"/>
            <a:ext cx="4881770" cy="249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Optical Character Recognition (OCR): Overview and Use Cases">
            <a:extLst>
              <a:ext uri="{FF2B5EF4-FFF2-40B4-BE49-F238E27FC236}">
                <a16:creationId xmlns:a16="http://schemas.microsoft.com/office/drawing/2014/main" id="{F922CAB9-1A21-85FA-7121-421946A1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79" y="4469946"/>
            <a:ext cx="3338080" cy="199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81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E934F8-E0DA-E094-7127-1C674783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DB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AE14915-8BFB-229E-F852-F5EAAB7C9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774" y="2021355"/>
            <a:ext cx="10340233" cy="4229461"/>
          </a:xfrm>
        </p:spPr>
      </p:pic>
    </p:spTree>
    <p:extLst>
      <p:ext uri="{BB962C8B-B14F-4D97-AF65-F5344CB8AC3E}">
        <p14:creationId xmlns:p14="http://schemas.microsoft.com/office/powerpoint/2010/main" val="365331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610AFE-EBD2-0909-E0C8-A7DC85DA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Technológie a architektúra</a:t>
            </a:r>
            <a:r>
              <a:rPr lang="en-US" dirty="0"/>
              <a:t> – </a:t>
            </a:r>
            <a:r>
              <a:rPr lang="sk-SK" dirty="0" err="1"/>
              <a:t>Backend</a:t>
            </a:r>
            <a:endParaRPr lang="sk-SK" dirty="0"/>
          </a:p>
        </p:txBody>
      </p:sp>
      <p:pic>
        <p:nvPicPr>
          <p:cNvPr id="2050" name="Picture 2" descr="Python - Django - Inspector">
            <a:extLst>
              <a:ext uri="{FF2B5EF4-FFF2-40B4-BE49-F238E27FC236}">
                <a16:creationId xmlns:a16="http://schemas.microsoft.com/office/drawing/2014/main" id="{AD7F6BB0-5916-315B-9EB9-82260A8AB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06162"/>
            <a:ext cx="2023533" cy="66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Cloud Platform | Delphix">
            <a:extLst>
              <a:ext uri="{FF2B5EF4-FFF2-40B4-BE49-F238E27FC236}">
                <a16:creationId xmlns:a16="http://schemas.microsoft.com/office/drawing/2014/main" id="{81639609-EB05-D884-1975-EF1E018300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29" y="4845518"/>
            <a:ext cx="2132879" cy="150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est API Development Services | Keenethics">
            <a:extLst>
              <a:ext uri="{FF2B5EF4-FFF2-40B4-BE49-F238E27FC236}">
                <a16:creationId xmlns:a16="http://schemas.microsoft.com/office/drawing/2014/main" id="{058EE771-91A2-8077-02BF-9E5AAE766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799" y="2139696"/>
            <a:ext cx="8031819" cy="405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Realizovan</a:t>
            </a:r>
            <a:r>
              <a:rPr lang="sk-SK" dirty="0"/>
              <a:t>é v </a:t>
            </a:r>
            <a:r>
              <a:rPr lang="sk-SK" dirty="0" err="1"/>
              <a:t>djangu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</a:t>
            </a:r>
            <a:r>
              <a:rPr lang="en-US" dirty="0" err="1"/>
              <a:t>cez</a:t>
            </a:r>
            <a:r>
              <a:rPr lang="en-US" dirty="0"/>
              <a:t> Google Cloud services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Special</a:t>
            </a:r>
            <a:r>
              <a:rPr lang="sk-SK" dirty="0"/>
              <a:t> </a:t>
            </a:r>
            <a:r>
              <a:rPr lang="sk-SK" dirty="0" err="1"/>
              <a:t>thanks</a:t>
            </a:r>
            <a:r>
              <a:rPr lang="sk-SK" dirty="0"/>
              <a:t> to </a:t>
            </a:r>
            <a:r>
              <a:rPr lang="sk-SK" dirty="0" err="1"/>
              <a:t>RestAPI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making</a:t>
            </a:r>
            <a:r>
              <a:rPr lang="sk-SK" dirty="0"/>
              <a:t> user </a:t>
            </a:r>
            <a:r>
              <a:rPr lang="sk-SK" dirty="0" err="1"/>
              <a:t>authentication</a:t>
            </a:r>
            <a:r>
              <a:rPr lang="sk-SK" dirty="0"/>
              <a:t> </a:t>
            </a:r>
            <a:r>
              <a:rPr lang="sk-SK" dirty="0" err="1"/>
              <a:t>possible</a:t>
            </a:r>
            <a:r>
              <a:rPr lang="sk-SK" dirty="0"/>
              <a:t> </a:t>
            </a:r>
            <a:r>
              <a:rPr lang="en-US" dirty="0"/>
              <a:t>&lt;3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2058" name="Picture 10" descr="Creating REST API for reading data from Microsoft SQL Server in web browser  | TomazTsql">
            <a:extLst>
              <a:ext uri="{FF2B5EF4-FFF2-40B4-BE49-F238E27FC236}">
                <a16:creationId xmlns:a16="http://schemas.microsoft.com/office/drawing/2014/main" id="{20BEC382-C810-4C73-9AB0-9C5225EC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019" y="4766663"/>
            <a:ext cx="2291972" cy="150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1D0549E0-49DF-8740-9F5D-8CC6EF4F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06" y="3284080"/>
            <a:ext cx="2373745" cy="13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5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2E5D33-EB7E-2CBE-E164-3E979D02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Technológie a architektúra</a:t>
            </a:r>
            <a:r>
              <a:rPr lang="en-US" dirty="0"/>
              <a:t> – </a:t>
            </a:r>
            <a:r>
              <a:rPr lang="sk-SK" dirty="0" err="1"/>
              <a:t>Frontend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E88B3D-2396-AC86-81D5-F050786A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Realizované cez Nuxt.JS</a:t>
            </a:r>
          </a:p>
          <a:p>
            <a:r>
              <a:rPr lang="sk-SK" dirty="0" err="1"/>
              <a:t>Deploy</a:t>
            </a:r>
            <a:r>
              <a:rPr lang="sk-SK" dirty="0"/>
              <a:t> cez </a:t>
            </a:r>
            <a:r>
              <a:rPr lang="sk-SK" dirty="0" err="1"/>
              <a:t>netlify</a:t>
            </a:r>
            <a:endParaRPr lang="sk-SK" dirty="0"/>
          </a:p>
          <a:p>
            <a:r>
              <a:rPr lang="sk-SK" dirty="0"/>
              <a:t>https://github.com/GFrantisek/medik_priprava_fe_deploy</a:t>
            </a:r>
          </a:p>
        </p:txBody>
      </p:sp>
      <p:pic>
        <p:nvPicPr>
          <p:cNvPr id="4098" name="Picture 2" descr="upload.wikimedia.org/wikipedia/commons/4/45/NuxtJS...">
            <a:extLst>
              <a:ext uri="{FF2B5EF4-FFF2-40B4-BE49-F238E27FC236}">
                <a16:creationId xmlns:a16="http://schemas.microsoft.com/office/drawing/2014/main" id="{C578BF9F-C997-659E-76D3-6C7D40D55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505" y="1997740"/>
            <a:ext cx="2082357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obs at Axios">
            <a:extLst>
              <a:ext uri="{FF2B5EF4-FFF2-40B4-BE49-F238E27FC236}">
                <a16:creationId xmlns:a16="http://schemas.microsoft.com/office/drawing/2014/main" id="{DC4974C6-2326-9A42-4DE4-8E23A0418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42" y="3900180"/>
            <a:ext cx="5006109" cy="22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tlify">
            <a:extLst>
              <a:ext uri="{FF2B5EF4-FFF2-40B4-BE49-F238E27FC236}">
                <a16:creationId xmlns:a16="http://schemas.microsoft.com/office/drawing/2014/main" id="{58D8E839-C98C-6DCB-D421-B8BFA00D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29" y="3486773"/>
            <a:ext cx="4606637" cy="30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DB5239-0422-3A03-4245-8EEAA16E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Verejný </a:t>
            </a:r>
            <a:r>
              <a:rPr lang="sk-SK" dirty="0" err="1"/>
              <a:t>hosting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A52158-7729-CCB6-5AA5-77A5783B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https://testovisko.netlify.app/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61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8AE6A-FCD9-24AB-0E78-87599851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work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DFCC99-047B-6D8F-093C-76268F73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Úprava údajov DB</a:t>
            </a:r>
          </a:p>
          <a:p>
            <a:r>
              <a:rPr lang="sk-SK" dirty="0"/>
              <a:t>História testov</a:t>
            </a:r>
          </a:p>
          <a:p>
            <a:r>
              <a:rPr lang="sk-SK" dirty="0"/>
              <a:t>Oprava výberu oblastí</a:t>
            </a:r>
          </a:p>
          <a:p>
            <a:r>
              <a:rPr lang="sk-SK" dirty="0"/>
              <a:t>Krajší FE</a:t>
            </a:r>
          </a:p>
          <a:p>
            <a:r>
              <a:rPr lang="sk-SK" dirty="0"/>
              <a:t>Ukladanie štatistík </a:t>
            </a:r>
            <a:r>
              <a:rPr lang="en-US" dirty="0"/>
              <a:t>+ </a:t>
            </a:r>
            <a:r>
              <a:rPr lang="sk-SK" dirty="0"/>
              <a:t>v</a:t>
            </a:r>
            <a:r>
              <a:rPr lang="en-US" dirty="0" err="1"/>
              <a:t>ysvetlenie</a:t>
            </a:r>
            <a:r>
              <a:rPr lang="en-US" dirty="0"/>
              <a:t> </a:t>
            </a:r>
            <a:r>
              <a:rPr lang="en-US" dirty="0" err="1"/>
              <a:t>ot</a:t>
            </a:r>
            <a:r>
              <a:rPr lang="sk-SK" dirty="0" err="1"/>
              <a:t>ázok</a:t>
            </a:r>
            <a:endParaRPr lang="sk-SK" dirty="0"/>
          </a:p>
          <a:p>
            <a:r>
              <a:rPr lang="sk-SK" dirty="0"/>
              <a:t>Stiahnutie vypracovaného testu</a:t>
            </a:r>
          </a:p>
          <a:p>
            <a:r>
              <a:rPr lang="sk-SK" dirty="0"/>
              <a:t>Admin prostredie</a:t>
            </a:r>
          </a:p>
          <a:p>
            <a:r>
              <a:rPr lang="sk-SK" dirty="0"/>
              <a:t>Správa profilu </a:t>
            </a:r>
          </a:p>
        </p:txBody>
      </p:sp>
      <p:pic>
        <p:nvPicPr>
          <p:cNvPr id="5122" name="Picture 2" descr="These 22 Funny Work Memes Will Make You LOL Today">
            <a:extLst>
              <a:ext uri="{FF2B5EF4-FFF2-40B4-BE49-F238E27FC236}">
                <a16:creationId xmlns:a16="http://schemas.microsoft.com/office/drawing/2014/main" id="{74D808DE-2798-AF26-13EB-8EABAD40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7480"/>
            <a:ext cx="5485851" cy="308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7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7BA9F-4F7A-82E1-F4E5-F868129E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EA372AF3-8C12-1039-3D67-6D3C7D20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0146778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151</Words>
  <Application>Microsoft Office PowerPoint</Application>
  <PresentationFormat>Širokouhlá</PresentationFormat>
  <Paragraphs>35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SwellVTI</vt:lpstr>
      <vt:lpstr>Medik príprava</vt:lpstr>
      <vt:lpstr>Problém / Problémy</vt:lpstr>
      <vt:lpstr>Technológie a architektúra – Databáza </vt:lpstr>
      <vt:lpstr>Ukážka DB</vt:lpstr>
      <vt:lpstr>Technológie a architektúra – Backend</vt:lpstr>
      <vt:lpstr>Technológie a architektúra – Frontend</vt:lpstr>
      <vt:lpstr>Verejný hosting</vt:lpstr>
      <vt:lpstr>Future work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Medik príprava</dc:title>
  <dc:creator>Gábor František</dc:creator>
  <cp:lastModifiedBy>Gábor František</cp:lastModifiedBy>
  <cp:revision>1</cp:revision>
  <dcterms:created xsi:type="dcterms:W3CDTF">2024-04-22T13:06:12Z</dcterms:created>
  <dcterms:modified xsi:type="dcterms:W3CDTF">2024-04-22T20:25:10Z</dcterms:modified>
</cp:coreProperties>
</file>