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211-AC1A-EDD8-11E1-663CFE51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D57B-7C39-F545-9852-D80E2182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BBE9-7A0D-1E5C-47C3-6DA79633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1A74-BBBD-14E0-EF57-2EFFA3A8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1C0B-4A91-8461-FC9C-35935E0D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86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C169-BAC5-A24F-E230-87A6E5BD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31B52-8FD9-EE70-4532-EEB4B62CD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DD5F-C502-4E01-860F-6F758ED6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91BD-F820-49D4-FD1F-BB03C3E5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DA31-1ED4-0260-5702-142C2660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4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515D0-5B86-5C0E-9C0C-7D142590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2C68F-A0CE-D6EF-DA01-598A45DE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37E6-4788-42BD-ECBF-F7AD1CBA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E98F-954B-AA7A-E0DF-6BD09ABA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E8F5-7C6C-A6A1-1D24-9385FECF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515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5B3F-A34C-8DF2-1294-05BEFC29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4EC0-281A-DB14-1574-D88CFB3D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692F-8785-5920-5D61-9AB1F6DF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2CF4-2078-2377-870A-E8D30DE7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6D95-9044-B1FD-2740-ECAD7941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302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9584-98FA-9733-CE0C-E76BEADB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BFE1-BAC8-C16C-D439-B4DDB339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F76C4-5DFE-56C4-CD69-EE4F001B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8C12-4379-E2C6-0506-2ADFB156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F108-4412-BD8C-FC24-160AEC58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19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A85A-D08D-71C7-E4BB-06E09A72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7F01-073F-1803-53A8-3AAA5AF03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548F-03FB-F9DF-494F-6D7C6A907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253ED-D3E8-D604-16EA-27C2B9D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C6ECB-2A46-AC6C-D298-69B81555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2F939-9E9D-FEC2-6FE8-24AA89AB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920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8E8-5648-849A-70C9-C3E5D14C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F409-73F1-482B-8913-EEFCAFCF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99E75-4624-B6CA-74CE-8DE7F6B77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767E5-DB58-2DBF-6369-78BD043E1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AE454-BD8F-958F-E050-69DE0DBEE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77E7D-4C53-5D99-AD46-D98DE76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62C78-0BB4-D04F-06AA-3BF0145B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8A5C9-2EBB-832B-D6E3-C7D4624D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654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0172-8B97-8E98-30D3-B867AB6A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71053-9F8F-CFF2-ED33-292BBE49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DF7CF-F811-FA45-FE51-1B490981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CE6A0-E156-52CC-4691-486E7347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72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4DC88-1CAB-EFD8-5956-B34EF9AC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51B39-7A9C-5152-8910-5DD179E4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85BB-A857-A304-D43B-9AAFEEF5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091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1B4C-4FC0-66EE-312D-F884743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0C03-E103-8DBD-AB35-EDF03007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402E1-FC24-FDA0-A9F3-C664508C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AB7-B1F7-505F-93A9-69F60F34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1CBB8-C08F-260D-E166-87688629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74EE-680B-BF9A-34CB-61A05CCA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2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55DA-AB63-C5C7-B0A4-E90C3A25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AF70B-7A45-3088-5242-42A8419A0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1329C-5C1A-51B0-3B15-684E30124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CB006-9042-2B39-FBE4-0C614204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0E8C-6610-7700-5C45-1108C35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67D8-D706-D4AC-B0A0-C2BC93AF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0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FC62-94A8-77B7-A0C5-4214A23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2E5F-4BCD-6772-EB96-851E116C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5202-4249-A4B8-DC95-4FDC7097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E3F7-2482-EDED-D026-1282D80F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A0F9-7434-EDF0-5FD5-FA9019F02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705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ovisko.netlify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estovisko.netlify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3BFFD-6746-9F46-E497-E12AFD2EF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1" t="9091" r="259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4FC49-E23B-9794-704A-9AF19FE63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Medik </a:t>
            </a:r>
            <a:r>
              <a:rPr lang="sk-SK" sz="4800"/>
              <a:t>príprava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71F1F-A778-DA53-2FAE-2102EC9C3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k-SK" sz="2000"/>
              <a:t>František Gábor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82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ED37-8D44-3399-E3DA-6B5D21E7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Pripomenutie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260F-B6F5-1730-468C-C7BB595D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Databaza </a:t>
            </a:r>
            <a:r>
              <a:rPr lang="en-US" dirty="0"/>
              <a:t>-&gt; AWS -&gt; PostgreSQL … </a:t>
            </a:r>
            <a:r>
              <a:rPr lang="sk-SK"/>
              <a:t>OCR</a:t>
            </a:r>
            <a:r>
              <a:rPr lang="en-US"/>
              <a:t> </a:t>
            </a:r>
            <a:r>
              <a:rPr lang="en-US" dirty="0"/>
              <a:t>-&gt; Excel -&gt; csv -&gt; DB</a:t>
            </a:r>
          </a:p>
          <a:p>
            <a:r>
              <a:rPr lang="en-US" dirty="0"/>
              <a:t>FE -&gt; Netlify -&gt; Nuxt.js</a:t>
            </a:r>
          </a:p>
          <a:p>
            <a:r>
              <a:rPr lang="en-US" dirty="0"/>
              <a:t>BE -&gt; Google Cloud -&gt; Django</a:t>
            </a:r>
            <a:endParaRPr lang="sk-SK" dirty="0"/>
          </a:p>
        </p:txBody>
      </p:sp>
      <p:pic>
        <p:nvPicPr>
          <p:cNvPr id="5" name="Picture 6" descr="What is Optical Character Recognition (OCR): Overview and Use Cases">
            <a:extLst>
              <a:ext uri="{FF2B5EF4-FFF2-40B4-BE49-F238E27FC236}">
                <a16:creationId xmlns:a16="http://schemas.microsoft.com/office/drawing/2014/main" id="{A8C79726-C45E-722B-35DB-E16124D2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13" y="3851879"/>
            <a:ext cx="3338080" cy="19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y 44 - Relational Database Service in AWS">
            <a:extLst>
              <a:ext uri="{FF2B5EF4-FFF2-40B4-BE49-F238E27FC236}">
                <a16:creationId xmlns:a16="http://schemas.microsoft.com/office/drawing/2014/main" id="{BE3609B7-731C-F6D3-32A6-45D00081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13" y="2671839"/>
            <a:ext cx="4881770" cy="24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4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9BE0-AD0F-1DA2-A1C3-0AC3BE40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Pribudlo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BD75-37AC-E119-6A1B-0389EEFF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</a:t>
            </a:r>
            <a:r>
              <a:rPr lang="sk-SK" dirty="0"/>
              <a:t>ória používateľa </a:t>
            </a:r>
            <a:r>
              <a:rPr lang="en-US" dirty="0"/>
              <a:t>-&gt; </a:t>
            </a:r>
            <a:r>
              <a:rPr lang="en-US" dirty="0" err="1"/>
              <a:t>sk</a:t>
            </a:r>
            <a:r>
              <a:rPr lang="sk-SK" dirty="0"/>
              <a:t>óre, história testov, čas ...</a:t>
            </a:r>
          </a:p>
          <a:p>
            <a:r>
              <a:rPr lang="sk-SK" dirty="0"/>
              <a:t>Faster db load</a:t>
            </a:r>
          </a:p>
          <a:p>
            <a:r>
              <a:rPr lang="sk-SK" dirty="0"/>
              <a:t>Download PDF</a:t>
            </a:r>
          </a:p>
          <a:p>
            <a:r>
              <a:rPr lang="sk-SK" dirty="0"/>
              <a:t>Selection by category</a:t>
            </a:r>
          </a:p>
          <a:p>
            <a:r>
              <a:rPr lang="sk-SK" dirty="0">
                <a:hlinkClick r:id="rId2"/>
              </a:rPr>
              <a:t>https://testovisko.netlify.app/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103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1606-64DD-C680-4231-4EE7A508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 čím sa darilo, plán, plány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0903-FAA1-D221-5AA0-2F75831A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u="sng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sk-SK" dirty="0"/>
              <a:t>Štatistiky, vysvetlívky a mnoho ďalšieho</a:t>
            </a:r>
          </a:p>
          <a:p>
            <a:r>
              <a:rPr lang="sk-SK" dirty="0"/>
              <a:t>Better plan ?</a:t>
            </a:r>
          </a:p>
          <a:p>
            <a:r>
              <a:rPr lang="sk-SK" dirty="0">
                <a:hlinkClick r:id="rId2"/>
              </a:rPr>
              <a:t>https://testovisko.netlify.app/</a:t>
            </a:r>
            <a:endParaRPr lang="sk-SK" dirty="0"/>
          </a:p>
          <a:p>
            <a:endParaRPr lang="en-US" dirty="0"/>
          </a:p>
          <a:p>
            <a:endParaRPr lang="sk-SK" dirty="0"/>
          </a:p>
        </p:txBody>
      </p:sp>
      <p:pic>
        <p:nvPicPr>
          <p:cNvPr id="1032" name="Picture 8" descr="So You Have a Plan, huh?">
            <a:extLst>
              <a:ext uri="{FF2B5EF4-FFF2-40B4-BE49-F238E27FC236}">
                <a16:creationId xmlns:a16="http://schemas.microsoft.com/office/drawing/2014/main" id="{D370B992-A046-3FDA-1777-E77CDCB1E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08" y="3429000"/>
            <a:ext cx="3786547" cy="242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B149-61A9-19B4-AC95-F4AD23EB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7878868-2CF2-9D6D-DB78-82228541B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Medik príprava</vt:lpstr>
      <vt:lpstr>Pripomenutie projektu</vt:lpstr>
      <vt:lpstr>Pribudlo</vt:lpstr>
      <vt:lpstr>S čím sa darilo, plán, plány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Medik príprava</dc:title>
  <dc:creator>František Gábor</dc:creator>
  <cp:lastModifiedBy>František Gábor</cp:lastModifiedBy>
  <cp:revision>3</cp:revision>
  <dcterms:created xsi:type="dcterms:W3CDTF">2024-05-12T17:35:21Z</dcterms:created>
  <dcterms:modified xsi:type="dcterms:W3CDTF">2024-05-12T20:33:24Z</dcterms:modified>
</cp:coreProperties>
</file>