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5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5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1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8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7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7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9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9B8D-A6AA-40E7-B812-5F69693F30B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377C-7DAD-4441-A871-58DA97B26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React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김유현 선임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522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의 탄생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변할 때마다 어떤 변화를 줄지 고민하는 것이 아닌 기존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처음부터 새로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하는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화면에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보여주는 것</a:t>
            </a:r>
            <a:endParaRPr lang="en-US" altLang="ko-KR" dirty="0" smtClean="0"/>
          </a:p>
          <a:p>
            <a:r>
              <a:rPr lang="ko-KR" altLang="en-US" dirty="0" smtClean="0"/>
              <a:t>최소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편안한 사용자 경험을 제공을 위한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라이브러리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2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 스크립트 라이브러리</a:t>
            </a:r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만 신경 쓰는 라이브러리</a:t>
            </a:r>
            <a:endParaRPr lang="en-US" altLang="ko-KR" dirty="0" smtClean="0"/>
          </a:p>
          <a:p>
            <a:r>
              <a:rPr lang="ko-KR" altLang="en-US" dirty="0" smtClean="0"/>
              <a:t>초기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Render() :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동작의 객체 리턴</a:t>
            </a:r>
            <a:endParaRPr lang="en-US" altLang="ko-KR" dirty="0"/>
          </a:p>
          <a:p>
            <a:pPr lvl="1"/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–&gt; HTML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–&gt; DOM </a:t>
            </a:r>
            <a:r>
              <a:rPr lang="ko-KR" altLang="en-US" dirty="0" smtClean="0"/>
              <a:t>주입</a:t>
            </a:r>
            <a:endParaRPr lang="en-US" altLang="ko-KR" dirty="0" smtClean="0"/>
          </a:p>
          <a:p>
            <a:r>
              <a:rPr lang="ko-KR" altLang="en-US" dirty="0" err="1" smtClean="0"/>
              <a:t>리렌더링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조화과정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reconcilation</a:t>
            </a:r>
            <a:r>
              <a:rPr lang="en-US" altLang="ko-KR" dirty="0" smtClean="0"/>
              <a:t>))</a:t>
            </a:r>
          </a:p>
          <a:p>
            <a:pPr lvl="1"/>
            <a:r>
              <a:rPr lang="ko-KR" altLang="en-US" dirty="0" smtClean="0"/>
              <a:t>업데이트가 생길 경우</a:t>
            </a:r>
            <a:r>
              <a:rPr lang="en-US" altLang="ko-KR" dirty="0" smtClean="0"/>
              <a:t>, render </a:t>
            </a:r>
            <a:r>
              <a:rPr lang="ko-KR" altLang="en-US" dirty="0" smtClean="0"/>
              <a:t>함수에서 새로운 객체 생성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DOM</a:t>
            </a:r>
            <a:r>
              <a:rPr lang="ko-KR" altLang="en-US" dirty="0" smtClean="0"/>
              <a:t>에 바로 </a:t>
            </a:r>
            <a:r>
              <a:rPr lang="ko-KR" altLang="en-US" dirty="0" err="1" smtClean="0"/>
              <a:t>반형하지</a:t>
            </a:r>
            <a:r>
              <a:rPr lang="ko-KR" altLang="en-US" dirty="0" smtClean="0"/>
              <a:t>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비교 후</a:t>
            </a:r>
            <a:r>
              <a:rPr lang="en-US" altLang="ko-KR" dirty="0"/>
              <a:t> </a:t>
            </a:r>
            <a:r>
              <a:rPr lang="ko-KR" altLang="en-US" dirty="0" smtClean="0"/>
              <a:t>새로운 정보만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8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Virtual DOM</a:t>
            </a:r>
          </a:p>
          <a:p>
            <a:pPr lvl="1"/>
            <a:r>
              <a:rPr lang="ko-KR" altLang="en-US" dirty="0" smtClean="0"/>
              <a:t>실제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을 추상화한 자바스크립트 객체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렌더링</a:t>
            </a:r>
            <a:r>
              <a:rPr lang="ko-KR" altLang="en-US" dirty="0" smtClean="0"/>
              <a:t> 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가상의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과 이전의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을 비교하여 바뀐 부분만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무조건 빠르지 않다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정적인 페이지 사용시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리액트의</a:t>
            </a:r>
            <a:r>
              <a:rPr lang="ko-KR" altLang="en-US" dirty="0" smtClean="0"/>
              <a:t> 생성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지속적으로 데이터가 변화하는 대규모 애플리케이션 구축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811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141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1. React 시작</vt:lpstr>
      <vt:lpstr>React의 탄생</vt:lpstr>
      <vt:lpstr>React의 이해</vt:lpstr>
      <vt:lpstr>React 특징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React 시작</dc:title>
  <dc:creator>Registered User</dc:creator>
  <cp:lastModifiedBy>Registered User</cp:lastModifiedBy>
  <cp:revision>4</cp:revision>
  <dcterms:created xsi:type="dcterms:W3CDTF">2020-01-14T18:59:51Z</dcterms:created>
  <dcterms:modified xsi:type="dcterms:W3CDTF">2020-01-14T19:31:22Z</dcterms:modified>
</cp:coreProperties>
</file>