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8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4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3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6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6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3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6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7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ECDB-CEA9-4509-9EBE-95982486BC06}" type="datetimeFigureOut">
              <a:rPr lang="ko-KR" altLang="en-US" smtClean="0"/>
              <a:t>2020-01-07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9592-3E17-4626-BBBC-B195E1CEB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김유현 선임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var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function-scoped : </a:t>
            </a:r>
            <a:r>
              <a:rPr lang="ko-KR" altLang="en-US" dirty="0"/>
              <a:t>함수</a:t>
            </a:r>
            <a:r>
              <a:rPr lang="en-US" altLang="ko-KR" dirty="0"/>
              <a:t>(function) </a:t>
            </a:r>
            <a:r>
              <a:rPr lang="ko-KR" altLang="en-US" dirty="0"/>
              <a:t>단위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8" y="2708920"/>
            <a:ext cx="8106388" cy="387525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0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(Java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final))</a:t>
            </a:r>
          </a:p>
          <a:p>
            <a:pPr lvl="1"/>
            <a:r>
              <a:rPr lang="en-US" altLang="ko-KR" dirty="0" smtClean="0"/>
              <a:t> block-scoped : </a:t>
            </a:r>
            <a:r>
              <a:rPr lang="ko-KR" altLang="en-US" dirty="0" smtClean="0"/>
              <a:t>대괄호</a:t>
            </a:r>
            <a:r>
              <a:rPr lang="en-US" altLang="ko-KR" dirty="0"/>
              <a:t>({})</a:t>
            </a:r>
            <a:r>
              <a:rPr lang="ko-KR" altLang="en-US" dirty="0"/>
              <a:t>를 단위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3960440" cy="338437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96952"/>
            <a:ext cx="4176464" cy="338437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8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null 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undefined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Null</a:t>
            </a:r>
          </a:p>
          <a:p>
            <a:pPr lvl="1"/>
            <a:r>
              <a:rPr lang="ko-KR" altLang="en-US" dirty="0" smtClean="0"/>
              <a:t> 없음을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Undefined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값의 미정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69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논리연산자 순서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NOT -&gt; AND -&gt; OR</a:t>
            </a: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===</a:t>
            </a:r>
            <a:r>
              <a:rPr lang="en-US" altLang="ko-KR" dirty="0" smtClean="0"/>
              <a:t>, == | </a:t>
            </a:r>
            <a:r>
              <a:rPr lang="en-US" altLang="ko-KR" b="1" dirty="0" smtClean="0">
                <a:solidFill>
                  <a:srgbClr val="FF0000"/>
                </a:solidFill>
              </a:rPr>
              <a:t>!==</a:t>
            </a:r>
            <a:r>
              <a:rPr lang="en-US" altLang="ko-KR" dirty="0" smtClean="0"/>
              <a:t>, !=</a:t>
            </a:r>
          </a:p>
          <a:p>
            <a:pPr lvl="1"/>
            <a:r>
              <a:rPr lang="en-US" altLang="ko-KR" dirty="0" smtClean="0"/>
              <a:t>=== : </a:t>
            </a:r>
            <a:r>
              <a:rPr lang="ko-KR" altLang="en-US" dirty="0" smtClean="0"/>
              <a:t>타입 검사함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== : </a:t>
            </a:r>
            <a:r>
              <a:rPr lang="ko-KR" altLang="en-US" dirty="0" smtClean="0"/>
              <a:t>타입 검사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!== : </a:t>
            </a:r>
            <a:r>
              <a:rPr lang="ko-KR" altLang="en-US" dirty="0" smtClean="0"/>
              <a:t>타입 검사함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!= : </a:t>
            </a:r>
            <a:r>
              <a:rPr lang="ko-KR" altLang="en-US" dirty="0" smtClean="0"/>
              <a:t>타입 검사 </a:t>
            </a:r>
            <a:r>
              <a:rPr lang="ko-KR" altLang="en-US" dirty="0" err="1" smtClean="0"/>
              <a:t>안함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52" y="5124117"/>
            <a:ext cx="3528392" cy="140122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23022"/>
            <a:ext cx="3528392" cy="198370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07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ES6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8112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latin typeface="+mn-ea"/>
              </a:rPr>
              <a:t>ES6 </a:t>
            </a:r>
            <a:r>
              <a:rPr lang="ko-KR" altLang="en-US" dirty="0" smtClean="0">
                <a:latin typeface="+mn-ea"/>
              </a:rPr>
              <a:t>가 뭔가요</a:t>
            </a:r>
            <a:r>
              <a:rPr lang="en-US" altLang="ko-KR" dirty="0" smtClean="0">
                <a:latin typeface="+mn-ea"/>
              </a:rPr>
              <a:t>?</a:t>
            </a:r>
            <a:endParaRPr lang="ko-KR" altLang="en-US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 ES6 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ECMAScript6 </a:t>
            </a:r>
            <a:r>
              <a:rPr lang="ko-KR" altLang="en-US" dirty="0" smtClean="0">
                <a:latin typeface="+mn-ea"/>
              </a:rPr>
              <a:t>를 의미하며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자바스크립트의 버전을 </a:t>
            </a:r>
            <a:r>
              <a:rPr lang="ko-KR" altLang="en-US" dirty="0" err="1" smtClean="0">
                <a:latin typeface="+mn-ea"/>
              </a:rPr>
              <a:t>가르킵니다</a:t>
            </a:r>
            <a:r>
              <a:rPr lang="en-US" altLang="ko-KR" dirty="0" smtClean="0">
                <a:latin typeface="+mn-ea"/>
              </a:rPr>
              <a:t>. ES6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2015</a:t>
            </a:r>
            <a:r>
              <a:rPr lang="ko-KR" altLang="en-US" dirty="0" smtClean="0">
                <a:latin typeface="+mn-ea"/>
              </a:rPr>
              <a:t>년에 도입이 되었습니다</a:t>
            </a:r>
            <a:r>
              <a:rPr lang="en-US" altLang="ko-KR" dirty="0" smtClean="0">
                <a:latin typeface="+mn-ea"/>
              </a:rPr>
              <a:t>. ES6 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ES2015 </a:t>
            </a:r>
            <a:r>
              <a:rPr lang="ko-KR" altLang="en-US" dirty="0" smtClean="0">
                <a:latin typeface="+mn-ea"/>
              </a:rPr>
              <a:t>라고 불리기도 합니다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그리고 </a:t>
            </a:r>
            <a:r>
              <a:rPr lang="en-US" altLang="ko-KR" dirty="0" smtClean="0">
                <a:latin typeface="+mn-ea"/>
              </a:rPr>
              <a:t>2015</a:t>
            </a:r>
            <a:r>
              <a:rPr lang="ko-KR" altLang="en-US" dirty="0" smtClean="0">
                <a:latin typeface="+mn-ea"/>
              </a:rPr>
              <a:t>년 이후에 계속해서 새로운 자바스크립트 버전이 나오고 있습니다</a:t>
            </a:r>
            <a:r>
              <a:rPr lang="en-US" altLang="ko-KR" dirty="0" smtClean="0">
                <a:latin typeface="+mn-ea"/>
              </a:rPr>
              <a:t>. ES7(ES2016) ES8(ES2017) ES9(ES2018) ES10(ES2019).. </a:t>
            </a:r>
            <a:r>
              <a:rPr lang="ko-KR" altLang="en-US" dirty="0" smtClean="0">
                <a:latin typeface="+mn-ea"/>
              </a:rPr>
              <a:t>새로운 자바스크립트 버전이 </a:t>
            </a:r>
            <a:r>
              <a:rPr lang="ko-KR" altLang="en-US" dirty="0" err="1" smtClean="0">
                <a:latin typeface="+mn-ea"/>
              </a:rPr>
              <a:t>나올때마다</a:t>
            </a:r>
            <a:r>
              <a:rPr lang="ko-KR" altLang="en-US" dirty="0" smtClean="0">
                <a:latin typeface="+mn-ea"/>
              </a:rPr>
              <a:t> 새로운 문법이 소개됩니다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 브라우저 버전에 따라 지원되는 자바스크립트 버전이 다릅니다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보통 웹 개발을 할 때에는 </a:t>
            </a:r>
            <a:r>
              <a:rPr lang="en-US" altLang="ko-KR" dirty="0" smtClean="0">
                <a:latin typeface="+mn-ea"/>
              </a:rPr>
              <a:t>Babel </a:t>
            </a:r>
            <a:r>
              <a:rPr lang="ko-KR" altLang="en-US" dirty="0" smtClean="0">
                <a:latin typeface="+mn-ea"/>
              </a:rPr>
              <a:t>이라는 도구를 사용하여 최신 버전의 자바스크립트가 </a:t>
            </a:r>
            <a:r>
              <a:rPr lang="ko-KR" altLang="en-US" dirty="0" err="1" smtClean="0">
                <a:latin typeface="+mn-ea"/>
              </a:rPr>
              <a:t>구버전의</a:t>
            </a:r>
            <a:r>
              <a:rPr lang="ko-KR" altLang="en-US" dirty="0" smtClean="0">
                <a:latin typeface="+mn-ea"/>
              </a:rPr>
              <a:t> 브라우저에서도 실행되도록 할 수 있습니다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정확히는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최신버전 자바스크립트를 </a:t>
            </a:r>
            <a:r>
              <a:rPr lang="ko-KR" altLang="en-US" dirty="0" err="1" smtClean="0">
                <a:latin typeface="+mn-ea"/>
              </a:rPr>
              <a:t>구버전</a:t>
            </a:r>
            <a:r>
              <a:rPr lang="ko-KR" altLang="en-US" dirty="0" smtClean="0">
                <a:latin typeface="+mn-ea"/>
              </a:rPr>
              <a:t> 형태로 변환하는 작업을 거칩니다</a:t>
            </a:r>
            <a:r>
              <a:rPr lang="en-US" altLang="ko-KR" dirty="0" smtClean="0">
                <a:latin typeface="+mn-ea"/>
              </a:rPr>
              <a:t>.)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3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화살표 함수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6768752" cy="4649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66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비구조화 할당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88657"/>
            <a:ext cx="5112567" cy="377543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1" y="2492896"/>
            <a:ext cx="5733739" cy="15994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1" y="5661248"/>
            <a:ext cx="3547779" cy="50405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60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Getter </a:t>
            </a:r>
            <a:r>
              <a:rPr lang="ko-KR" altLang="en-US" b="1" dirty="0" smtClean="0"/>
              <a:t>함수와 </a:t>
            </a:r>
            <a:r>
              <a:rPr lang="en-US" altLang="ko-KR" b="1" dirty="0" smtClean="0"/>
              <a:t>Setter </a:t>
            </a:r>
            <a:r>
              <a:rPr lang="ko-KR" altLang="en-US" b="1" dirty="0" smtClean="0"/>
              <a:t>함수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944" cy="540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64904"/>
            <a:ext cx="3761000" cy="331448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76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192</Words>
  <Application>Microsoft Office PowerPoint</Application>
  <PresentationFormat>화면 슬라이드 쇼(4:3)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JavaScript</vt:lpstr>
      <vt:lpstr>변수와 상수</vt:lpstr>
      <vt:lpstr>변수와 상수</vt:lpstr>
      <vt:lpstr>null 과 undefined</vt:lpstr>
      <vt:lpstr>연산자</vt:lpstr>
      <vt:lpstr>ES6</vt:lpstr>
      <vt:lpstr>화살표 함수</vt:lpstr>
      <vt:lpstr>객체 비구조화 할당</vt:lpstr>
      <vt:lpstr>Getter 함수와 Setter 함수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7</cp:revision>
  <dcterms:created xsi:type="dcterms:W3CDTF">2020-01-07T14:17:39Z</dcterms:created>
  <dcterms:modified xsi:type="dcterms:W3CDTF">2020-01-07T15:34:26Z</dcterms:modified>
</cp:coreProperties>
</file>