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8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4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3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7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6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6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3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7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ECDB-CEA9-4509-9EBE-95982486BC0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9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유용한 </a:t>
            </a:r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김유현 선임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18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Truthy</a:t>
            </a:r>
            <a:r>
              <a:rPr lang="en-US" altLang="ko-KR" b="1" dirty="0"/>
              <a:t> and </a:t>
            </a:r>
            <a:r>
              <a:rPr lang="en-US" altLang="ko-KR" b="1" dirty="0" err="1"/>
              <a:t>Falsy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Falsy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2" y="2420888"/>
            <a:ext cx="6048672" cy="34563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00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함수의 기본 </a:t>
            </a:r>
            <a:r>
              <a:rPr lang="ko-KR" altLang="en-US" b="1" dirty="0" err="1"/>
              <a:t>파라미터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8240220" cy="288032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86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spread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Spread</a:t>
            </a:r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5668564" cy="352839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74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Rest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Rest</a:t>
            </a:r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5472608" cy="361285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64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Hoisting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자바스크립트에서 아직 선언되지 않은 함수</a:t>
            </a:r>
            <a:r>
              <a:rPr lang="en-US" altLang="ko-KR" dirty="0"/>
              <a:t>/</a:t>
            </a:r>
            <a:r>
              <a:rPr lang="ko-KR" altLang="en-US" dirty="0"/>
              <a:t>변수를 </a:t>
            </a:r>
            <a:r>
              <a:rPr lang="en-US" altLang="ko-KR" dirty="0"/>
              <a:t>"</a:t>
            </a:r>
            <a:r>
              <a:rPr lang="ko-KR" altLang="en-US" dirty="0"/>
              <a:t>끌어올려서</a:t>
            </a:r>
            <a:r>
              <a:rPr lang="en-US" altLang="ko-KR" dirty="0"/>
              <a:t>" </a:t>
            </a:r>
            <a:r>
              <a:rPr lang="ko-KR" altLang="en-US" dirty="0"/>
              <a:t>사용 할 수 있는 자바스크립트의 작동 방식을 의미합니다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56992"/>
            <a:ext cx="5544616" cy="3173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92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34</Words>
  <Application>Microsoft Office PowerPoint</Application>
  <PresentationFormat>화면 슬라이드 쇼(4:3)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유용한 JavaScript</vt:lpstr>
      <vt:lpstr>Truthy and Falsy</vt:lpstr>
      <vt:lpstr>함수의 기본 파라미터</vt:lpstr>
      <vt:lpstr>spread</vt:lpstr>
      <vt:lpstr>Rest</vt:lpstr>
      <vt:lpstr>Hoisting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10</cp:revision>
  <dcterms:created xsi:type="dcterms:W3CDTF">2020-01-07T14:17:39Z</dcterms:created>
  <dcterms:modified xsi:type="dcterms:W3CDTF">2020-01-07T17:05:50Z</dcterms:modified>
</cp:coreProperties>
</file>