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B4CFC-F71B-9BDA-78ED-F08325A1A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F54C12-7047-190F-31B6-D0571E95F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8FD3D-A9A9-2E07-EAAF-5A36C1CC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94B9-C6BF-4C47-B146-4C2E892AD56C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C005D-FDA7-4EBC-5A70-F264C84D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7AEE6-751B-265E-EC08-22F08C01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732A-BE7A-4C0F-BB4E-0215CE29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05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0A57A-854E-6873-9429-07D599C1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E6737-9184-8213-D1F5-C7882998C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1F504-33E1-FA19-B4DB-AD2458F8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94B9-C6BF-4C47-B146-4C2E892AD56C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B19C6-6772-775D-B353-78C43A61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7CDFA-C63A-5A65-8718-B9D758E9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732A-BE7A-4C0F-BB4E-0215CE29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3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32976C-E067-3E46-5117-A9F83BDC6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7609B4-0BAC-2E83-9E39-9269095E0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21B92-4E47-FCC7-F199-7DD254B2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94B9-C6BF-4C47-B146-4C2E892AD56C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D040B-D150-2496-729A-D02A8EB0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4FE33-8BD0-6603-F3CD-90E5B8F2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732A-BE7A-4C0F-BB4E-0215CE29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3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5C273-8406-9FDC-FA7B-0063A02F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5429A-D7B3-EDDC-1CF8-48085455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0EDCB-66EE-9405-C1D1-05C2738B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94B9-C6BF-4C47-B146-4C2E892AD56C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C5E79-9608-933C-E6AF-92D7251F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62F5E-0C01-A62E-5D2B-FD0C9F49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732A-BE7A-4C0F-BB4E-0215CE29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49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A4670-8474-7DC3-D1BC-184B1C04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C4CE9-717E-D40F-0A11-CA24EA4F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76A87-7285-D551-7F6D-E1245DA9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94B9-C6BF-4C47-B146-4C2E892AD56C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48CBB-BBCE-3ADF-DF54-624F5E68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B79D9-8159-BC0E-3C59-5C71A492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732A-BE7A-4C0F-BB4E-0215CE29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5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D0258-97ED-677F-59DE-A22F091A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8740-64A1-A895-418D-2A7D85DA9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0D971C-EBB9-8F95-7305-319C23C1C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6CCDDE-5A2C-1C03-EA82-D5C50A14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94B9-C6BF-4C47-B146-4C2E892AD56C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3D8D48-2A08-03E4-20C4-991D4B91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DDEDA-9ABE-F9C9-5D0E-ADFAFDCA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732A-BE7A-4C0F-BB4E-0215CE29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8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09CE5-734C-2C85-2358-E1BC8D80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EEE0A-49B3-CFC1-3D2A-4F2A85673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66FFF-E417-E288-E2C6-1CE1571FA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E57FF7-2477-5C5D-4F32-CDED0837D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8B3538-6889-D30F-9FFD-14AD1F2B0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8F7DA6-6769-1FD4-386D-C18561E1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94B9-C6BF-4C47-B146-4C2E892AD56C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705386-152A-4160-ACAE-6719F15E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11CA12-3497-A29C-26F2-C6B5D9A0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732A-BE7A-4C0F-BB4E-0215CE29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2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2D93D-DD7F-BAC7-F76A-89F5A8C7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82EA6E-87B1-BCC4-1625-AF926BD6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94B9-C6BF-4C47-B146-4C2E892AD56C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875D9A-263D-4B80-A4FD-EC7C2BA0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A8A0A3-6D07-CC72-EFB6-9E7984A4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732A-BE7A-4C0F-BB4E-0215CE29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08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854FB9-3E5F-F27D-7025-60F21C71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94B9-C6BF-4C47-B146-4C2E892AD56C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57FABF-8D33-D0B4-CAC6-37FD2C98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06A0C2-8A34-A4EB-53F0-B5E5DC9C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732A-BE7A-4C0F-BB4E-0215CE29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13AF0-70AC-A356-89E9-4BA9A854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372E6-BDF1-5E45-0687-09BA3938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D02525-AF17-ACE4-540B-FC84C7199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02F1E-97E0-CABD-ABA3-00E71D9D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94B9-C6BF-4C47-B146-4C2E892AD56C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FF9C3A-60F2-8113-3CC3-2975EF2F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95F092-C7FD-07F8-2FDB-7E0D3CA4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732A-BE7A-4C0F-BB4E-0215CE29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9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909E9-D46C-FC94-2DEB-D7C6E349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1619D7-33A1-DA88-FCF7-1C7426641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7D5649-A52E-4B8F-D220-7219CC7F0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711F6-8C00-482E-76BA-8C61D022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94B9-C6BF-4C47-B146-4C2E892AD56C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9823F9-5E4B-4C8A-517A-730991FF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A50C4-D90A-0EDA-B467-23D9859E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732A-BE7A-4C0F-BB4E-0215CE29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6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E3FF0B-734D-32A2-24CB-2B3BF84E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0BA1B-BCEE-0636-F094-95E9C8D97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7612E-4F5F-531F-006D-0DEA4B1B0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94B9-C6BF-4C47-B146-4C2E892AD56C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9007B-8339-E171-6753-DAB60D116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20E27-3CAD-3B4A-6F18-5DB675665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732A-BE7A-4C0F-BB4E-0215CE29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99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CA2785-3E38-56C9-C12C-33A046D0D72E}"/>
              </a:ext>
            </a:extLst>
          </p:cNvPr>
          <p:cNvSpPr/>
          <p:nvPr/>
        </p:nvSpPr>
        <p:spPr>
          <a:xfrm>
            <a:off x="4916659" y="1378632"/>
            <a:ext cx="2152356" cy="53457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Connector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116979-A811-8805-0169-141B7629CC7F}"/>
              </a:ext>
            </a:extLst>
          </p:cNvPr>
          <p:cNvSpPr/>
          <p:nvPr/>
        </p:nvSpPr>
        <p:spPr>
          <a:xfrm>
            <a:off x="1228579" y="2740854"/>
            <a:ext cx="2152356" cy="53457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Executor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951A8E-3CBC-1D32-5E44-0B2AC20A8109}"/>
              </a:ext>
            </a:extLst>
          </p:cNvPr>
          <p:cNvSpPr/>
          <p:nvPr/>
        </p:nvSpPr>
        <p:spPr>
          <a:xfrm>
            <a:off x="4797084" y="5032717"/>
            <a:ext cx="2152356" cy="53457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reator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CF2D63-1BD1-2DD1-EB1D-6509370B63AC}"/>
              </a:ext>
            </a:extLst>
          </p:cNvPr>
          <p:cNvSpPr/>
          <p:nvPr/>
        </p:nvSpPr>
        <p:spPr>
          <a:xfrm>
            <a:off x="7868531" y="2740854"/>
            <a:ext cx="2152356" cy="53457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Sorter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A8C886-CE1D-CD4D-D60A-754F1914B0AC}"/>
              </a:ext>
            </a:extLst>
          </p:cNvPr>
          <p:cNvSpPr txBox="1"/>
          <p:nvPr/>
        </p:nvSpPr>
        <p:spPr>
          <a:xfrm>
            <a:off x="1984605" y="426330"/>
            <a:ext cx="170431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OBJECTIVEI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INITIAL_TASK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DC72C5-FBF9-570D-3CDE-6D906761CD81}"/>
              </a:ext>
            </a:extLst>
          </p:cNvPr>
          <p:cNvSpPr txBox="1"/>
          <p:nvPr/>
        </p:nvSpPr>
        <p:spPr>
          <a:xfrm>
            <a:off x="4704718" y="56482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FIRE</a:t>
            </a:r>
            <a:endParaRPr lang="zh-CN" altLang="en-US" b="1" dirty="0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2E00A834-DD1B-4E38-AA69-D3EB301FFA4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734973" y="482989"/>
            <a:ext cx="827649" cy="3688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ECBC232-FA36-11BB-C612-3EF10E74CAEC}"/>
              </a:ext>
            </a:extLst>
          </p:cNvPr>
          <p:cNvCxnSpPr>
            <a:stCxn id="8" idx="3"/>
            <a:endCxn id="4" idx="0"/>
          </p:cNvCxnSpPr>
          <p:nvPr/>
        </p:nvCxnSpPr>
        <p:spPr>
          <a:xfrm>
            <a:off x="3688918" y="749496"/>
            <a:ext cx="2303919" cy="629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20B1246-F7E6-9776-726B-219086429635}"/>
              </a:ext>
            </a:extLst>
          </p:cNvPr>
          <p:cNvSpPr txBox="1"/>
          <p:nvPr/>
        </p:nvSpPr>
        <p:spPr>
          <a:xfrm>
            <a:off x="2862707" y="207841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Task to be </a:t>
            </a:r>
            <a:r>
              <a:rPr lang="en-US" altLang="zh-CN" b="1" dirty="0" err="1"/>
              <a:t>excuted</a:t>
            </a:r>
            <a:endParaRPr lang="zh-CN" altLang="en-US" b="1" dirty="0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740DBC15-67CF-5F98-7A24-9E37D07684FE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538632" y="3041551"/>
            <a:ext cx="2024577" cy="24923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2B20308-4BC0-8ADE-9A66-FF7346152C32}"/>
              </a:ext>
            </a:extLst>
          </p:cNvPr>
          <p:cNvSpPr txBox="1"/>
          <p:nvPr/>
        </p:nvSpPr>
        <p:spPr>
          <a:xfrm>
            <a:off x="2210626" y="4441284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Execution result</a:t>
            </a:r>
            <a:endParaRPr lang="zh-CN" altLang="en-US" b="1" dirty="0"/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719F17D7-D25D-736F-2814-2F4535A5BF0D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6949440" y="3275427"/>
            <a:ext cx="1995269" cy="20245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82127AC5-F31C-9577-3C87-12D0A7DD279B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16200000" flipV="1">
            <a:off x="7459395" y="1255540"/>
            <a:ext cx="1094935" cy="1875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1C3AB4E-8CB7-E421-05EE-B7CA25D9674D}"/>
              </a:ext>
            </a:extLst>
          </p:cNvPr>
          <p:cNvSpPr txBox="1"/>
          <p:nvPr/>
        </p:nvSpPr>
        <p:spPr>
          <a:xfrm>
            <a:off x="7793154" y="444128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 tasks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2F44EB4-6940-7917-0596-C0F67901C414}"/>
              </a:ext>
            </a:extLst>
          </p:cNvPr>
          <p:cNvSpPr txBox="1"/>
          <p:nvPr/>
        </p:nvSpPr>
        <p:spPr>
          <a:xfrm>
            <a:off x="8023048" y="196944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Sorted task list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5690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Lizen GG</dc:creator>
  <cp:lastModifiedBy>Lizen GG</cp:lastModifiedBy>
  <cp:revision>1</cp:revision>
  <dcterms:created xsi:type="dcterms:W3CDTF">2024-04-20T02:55:35Z</dcterms:created>
  <dcterms:modified xsi:type="dcterms:W3CDTF">2024-04-20T02:55:52Z</dcterms:modified>
</cp:coreProperties>
</file>