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lacial Indifference" panose="020B0604020202020204" charset="0"/>
      <p:regular r:id="rId12"/>
    </p:embeddedFont>
    <p:embeddedFont>
      <p:font typeface="Mokoto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anya Anand" initials="SA" lastIdx="2" clrIdx="0">
    <p:extLst>
      <p:ext uri="{19B8F6BF-5375-455C-9EA6-DF929625EA0E}">
        <p15:presenceInfo xmlns:p15="http://schemas.microsoft.com/office/powerpoint/2012/main" userId="4227b3fd2a0648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6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860653" y="1594563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5917" y="3211460"/>
            <a:ext cx="7661283" cy="251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596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</a:t>
            </a: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596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Leader</a:t>
            </a: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Name: Adithya Anand             	       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8050559899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Email:adithyaanand.cs24@bmsce.ac.in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24400" y="6372454"/>
            <a:ext cx="8298234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Name: </a:t>
            </a:r>
            <a:r>
              <a:rPr lang="en-US" sz="3596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Aaditya</a:t>
            </a: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Reddy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Contact:7020185052                      Email:aadityanaganath.cs24@bmsce.ac.in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50449" y="3211460"/>
            <a:ext cx="9525000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Name: Adithya Patil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9148950444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 adithyapatil.cs24@bmsce.ac.in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200" y="2894452"/>
            <a:ext cx="16840200" cy="648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concept of "AI Work Doppelgänger" revolves around using AI to replicate and extend human capabilities in the workplace. It </a:t>
            </a:r>
            <a:r>
              <a:rPr lang="en-US" sz="5199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**thinks and acts like you** </a:t>
            </a: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routine work situations. This “AI Work Doppelgänger” learns from your decision-making patterns, communication style, and work habits to </a:t>
            </a:r>
            <a:r>
              <a:rPr lang="en-US" sz="5199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**handle tasks on your behalf**</a:t>
            </a: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reducing cognitive load and freeing you for high-value work.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83534" y="1448155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4674" y="3069584"/>
            <a:ext cx="16837642" cy="5485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>
              <a:lnSpc>
                <a:spcPts val="7279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Natural Language Processing(NLP)</a:t>
            </a:r>
          </a:p>
          <a:p>
            <a:pPr marL="914400" indent="-914400">
              <a:lnSpc>
                <a:spcPts val="7279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Task Automation Tools</a:t>
            </a:r>
          </a:p>
          <a:p>
            <a:pPr marL="914400" indent="-914400">
              <a:lnSpc>
                <a:spcPts val="7279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 API Integration </a:t>
            </a:r>
          </a:p>
          <a:p>
            <a:pPr marL="914400" indent="-914400">
              <a:lnSpc>
                <a:spcPts val="7279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Machine Learning and Decision Models</a:t>
            </a:r>
          </a:p>
          <a:p>
            <a:pPr marL="914400" indent="-914400">
              <a:lnSpc>
                <a:spcPts val="7279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Cloud Computing </a:t>
            </a:r>
          </a:p>
          <a:p>
            <a:pPr marL="914400" indent="-914400">
              <a:lnSpc>
                <a:spcPts val="7279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Conversational AI Platforms</a:t>
            </a:r>
            <a:endParaRPr lang="en-US" sz="32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191000" y="875605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6EB4EC-948A-49FB-9E1C-6082D5C54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72880"/>
            <a:ext cx="12219763" cy="73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57200" y="2696933"/>
            <a:ext cx="5029200" cy="8255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Pros:   </a:t>
            </a:r>
            <a:r>
              <a:rPr lang="en-US" sz="2400" b="1" dirty="0">
                <a:solidFill>
                  <a:srgbClr val="000000"/>
                </a:solidFill>
                <a:latin typeface="+mj-lt"/>
                <a:ea typeface="Glacial Indifference"/>
                <a:cs typeface="Glacial Indifference"/>
                <a:sym typeface="Glacial Indifference"/>
              </a:rPr>
              <a:t>Increased</a:t>
            </a: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Productivity</a:t>
            </a:r>
          </a:p>
          <a:p>
            <a:pPr>
              <a:lnSpc>
                <a:spcPts val="7279"/>
              </a:lnSpc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24/7 Availability 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Skill Augmentation</a:t>
            </a:r>
          </a:p>
          <a:p>
            <a:pPr>
              <a:lnSpc>
                <a:spcPts val="7279"/>
              </a:lnSpc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Cons: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Job Displacement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Privacy Concerns</a:t>
            </a:r>
          </a:p>
          <a:p>
            <a:pPr marL="685800" indent="-6858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Dependance on Technology</a:t>
            </a:r>
          </a:p>
          <a:p>
            <a:pPr>
              <a:lnSpc>
                <a:spcPts val="7279"/>
              </a:lnSpc>
            </a:pPr>
            <a:endParaRPr lang="en-US" sz="2000" b="1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7279"/>
              </a:lnSpc>
            </a:pPr>
            <a:endParaRPr lang="en-US" sz="20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16006-2C4E-412F-8A2F-11314A750F8B}"/>
              </a:ext>
            </a:extLst>
          </p:cNvPr>
          <p:cNvSpPr txBox="1"/>
          <p:nvPr/>
        </p:nvSpPr>
        <p:spPr>
          <a:xfrm>
            <a:off x="8610601" y="3187887"/>
            <a:ext cx="8381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FUTURE SCOPE OF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Enhanced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lacial Indifferen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Workforce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lacial Indifferen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Democratization of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lacial Indifferen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Expansion into New </a:t>
            </a:r>
            <a:r>
              <a:rPr lang="en-IN" sz="4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lacial Indifference" panose="020B0604020202020204" charset="0"/>
              </a:rPr>
              <a:t>Domians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lacial Indifferenc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210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Mokoto</vt:lpstr>
      <vt:lpstr>Glacial Indifference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 </dc:title>
  <cp:lastModifiedBy>Sukanya Anand</cp:lastModifiedBy>
  <cp:revision>14</cp:revision>
  <dcterms:created xsi:type="dcterms:W3CDTF">2006-08-16T00:00:00Z</dcterms:created>
  <dcterms:modified xsi:type="dcterms:W3CDTF">2025-04-03T11:08:08Z</dcterms:modified>
  <dc:identifier>DAGWEbGFmpQ</dc:identifier>
</cp:coreProperties>
</file>