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813BA-7A0B-4278-B6FF-58DBFD13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EC3C0A-4C90-4DA6-A720-D232E9B1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21290-FB49-4A67-A626-6C4513AA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32A5F-5843-4C5E-AEDF-E1A2539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99CFF-FD48-46AA-9E0E-BD48C7F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5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BD531-CE43-48A6-A3B4-182D6E7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D0B3F-B16E-445B-809C-D1D058A6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5DA6D-FB59-422A-8557-469549ED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587F7-B660-4EB3-BAE8-99142F09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272B4-BCC1-46D6-B9A8-1F56ABA7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887C2-06D2-4E28-9C61-B77D8F15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F87D9-D10F-4792-B534-2ADFEBD6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95B18-59A2-42B1-84B6-F0DC0E8B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8113B-18E7-48F8-B8A2-70286729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A029F-5033-473B-86B9-62BF89A2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A555F-5E31-4A9A-8491-599FFC8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29D52-EBED-4D44-899B-55339391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94ABE-40E9-4728-AA25-0C3554BA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16E2D-1AA1-4A4A-BDE3-EA53284F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D17A6-5DCA-4A03-9453-953A70D3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9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3EFD-A240-4089-B1A0-0A6096B3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D8642-7794-4E0A-A0D3-138B4400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C08B3-99FC-479B-A9FE-2EB3D1B0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CEBF2-871F-483A-A15B-3B2CF5F1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8316C-B427-4E33-B969-3752E21B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99638-0669-4318-AB56-3E0D0B97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5FFDF-0FEF-4249-86EC-27A25D3AF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D37B1-D1F8-4AB0-827C-9B452B7F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1113B-D418-4743-BBDE-97E0EF6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54512-6A40-490F-A291-E87EC21E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2FFC2-C21A-4682-9C5C-A2E8BB90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B1BE-AF43-421A-B784-A1C6EED3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655D2-8D04-4001-A077-1E21EA19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CBE8E-5F14-4FC7-8BFA-E1409271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E3D31-08B7-4A75-BDD9-DC3E0B1C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003231-0C4B-4CFC-BDD3-72317F0F4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DDF0E-36F0-4B5C-8F29-70427C2E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917802-D50D-4B37-BDE9-A5AC0C9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3BC2B7-2C5D-4ED2-A5B3-537CEBCC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7EFE-29A3-4CBF-820E-FBE27772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FF1F7-FD1C-4163-A25C-4CBE8724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910CA-BDB0-43BE-BD19-ADDFD02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DC5401-9D73-4A85-B95E-0B3D2403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F5982-DC7F-4B64-B8DD-C6CE705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41F9D-6E6B-4EDD-8C14-B1EE04D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F1E0A5-D2FA-400A-BEE5-0487B823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C3F3-E9B1-4D7F-A508-1900C0AD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00D4E-EFF6-4505-A71A-6B07E04F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CA909-1A5D-42DF-A37A-DB64CA7A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E0CB7-2EB5-4D45-977A-A672E2F8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531DB-2930-41A0-B662-78876C59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F9F2B-7B40-4A23-95CC-D791023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82B2-BC3F-431F-AE0F-AD02AC67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EBFD1A-EF63-46F2-B523-2D06001EA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25A89-521B-4985-AFE1-300CAFD5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7389F-BDF3-4077-A5B8-4469214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CE27B-6FAD-4CE5-B61F-5A019704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751BB-08B2-48A6-8083-7B8ACBC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645E8-BD9D-421A-9E0D-E95EB482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97278-625C-41F3-B3FB-9B05B78C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B4C97-7810-46B5-A393-89F366F1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0F70-24ED-4D47-B00E-41DF444D45DD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CD5DD-4FC3-4C3B-899B-355F51E46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628C0-8CDE-49C5-A7A3-F25502DA1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B7D2-3C6B-495B-A996-5AB632BE5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B4E20D-F7BB-412E-91DE-61AD00CD19FD}"/>
              </a:ext>
            </a:extLst>
          </p:cNvPr>
          <p:cNvSpPr/>
          <p:nvPr/>
        </p:nvSpPr>
        <p:spPr>
          <a:xfrm>
            <a:off x="172720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BB273E-1392-4605-9D0E-C4F8DE166508}"/>
              </a:ext>
            </a:extLst>
          </p:cNvPr>
          <p:cNvSpPr/>
          <p:nvPr/>
        </p:nvSpPr>
        <p:spPr>
          <a:xfrm>
            <a:off x="321056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692B0-C62B-468E-BF5E-00812870F25B}"/>
              </a:ext>
            </a:extLst>
          </p:cNvPr>
          <p:cNvSpPr/>
          <p:nvPr/>
        </p:nvSpPr>
        <p:spPr>
          <a:xfrm>
            <a:off x="321056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C7F68-2939-4124-979F-A6A4B197BFC9}"/>
              </a:ext>
            </a:extLst>
          </p:cNvPr>
          <p:cNvSpPr/>
          <p:nvPr/>
        </p:nvSpPr>
        <p:spPr>
          <a:xfrm>
            <a:off x="172720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D5DB34-9C6D-4AF3-9D7C-3A0E747D8147}"/>
              </a:ext>
            </a:extLst>
          </p:cNvPr>
          <p:cNvSpPr/>
          <p:nvPr/>
        </p:nvSpPr>
        <p:spPr>
          <a:xfrm>
            <a:off x="469392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3CBDA7-4CA9-44D6-95C8-F8A7CAE92337}"/>
              </a:ext>
            </a:extLst>
          </p:cNvPr>
          <p:cNvSpPr/>
          <p:nvPr/>
        </p:nvSpPr>
        <p:spPr>
          <a:xfrm>
            <a:off x="617728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7B5C-1237-431D-8DE0-7DEF26E9844C}"/>
              </a:ext>
            </a:extLst>
          </p:cNvPr>
          <p:cNvSpPr/>
          <p:nvPr/>
        </p:nvSpPr>
        <p:spPr>
          <a:xfrm>
            <a:off x="617728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38CE45-F1CD-4D2A-A22D-6BCD4EF00665}"/>
              </a:ext>
            </a:extLst>
          </p:cNvPr>
          <p:cNvSpPr/>
          <p:nvPr/>
        </p:nvSpPr>
        <p:spPr>
          <a:xfrm>
            <a:off x="469392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BAB870-A329-4989-94D9-41CE7FE79CB7}"/>
              </a:ext>
            </a:extLst>
          </p:cNvPr>
          <p:cNvSpPr/>
          <p:nvPr/>
        </p:nvSpPr>
        <p:spPr>
          <a:xfrm>
            <a:off x="172720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AEE0C5-646E-440F-8C7F-0C36CB76C543}"/>
              </a:ext>
            </a:extLst>
          </p:cNvPr>
          <p:cNvSpPr/>
          <p:nvPr/>
        </p:nvSpPr>
        <p:spPr>
          <a:xfrm>
            <a:off x="321056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1F7328-DA4B-41EB-912A-DD7108ED0C8B}"/>
              </a:ext>
            </a:extLst>
          </p:cNvPr>
          <p:cNvSpPr/>
          <p:nvPr/>
        </p:nvSpPr>
        <p:spPr>
          <a:xfrm>
            <a:off x="321056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96890-A8D6-4FB6-A456-C1801CF227C8}"/>
              </a:ext>
            </a:extLst>
          </p:cNvPr>
          <p:cNvSpPr/>
          <p:nvPr/>
        </p:nvSpPr>
        <p:spPr>
          <a:xfrm>
            <a:off x="172720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BC66D2-ED95-46AF-B36D-39758DA73770}"/>
              </a:ext>
            </a:extLst>
          </p:cNvPr>
          <p:cNvSpPr/>
          <p:nvPr/>
        </p:nvSpPr>
        <p:spPr>
          <a:xfrm>
            <a:off x="469392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C23A1D-9C93-420F-919D-FA1E9EECBEDF}"/>
              </a:ext>
            </a:extLst>
          </p:cNvPr>
          <p:cNvSpPr/>
          <p:nvPr/>
        </p:nvSpPr>
        <p:spPr>
          <a:xfrm>
            <a:off x="617728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7C5BA3-0D01-4C8D-8844-F14E289581A1}"/>
              </a:ext>
            </a:extLst>
          </p:cNvPr>
          <p:cNvSpPr/>
          <p:nvPr/>
        </p:nvSpPr>
        <p:spPr>
          <a:xfrm>
            <a:off x="617728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0DF7C-081E-4758-B1B8-25E3CB087C85}"/>
              </a:ext>
            </a:extLst>
          </p:cNvPr>
          <p:cNvSpPr/>
          <p:nvPr/>
        </p:nvSpPr>
        <p:spPr>
          <a:xfrm>
            <a:off x="469392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015535-F78B-4C0B-A084-3525F1DDECD5}"/>
              </a:ext>
            </a:extLst>
          </p:cNvPr>
          <p:cNvSpPr/>
          <p:nvPr/>
        </p:nvSpPr>
        <p:spPr>
          <a:xfrm>
            <a:off x="922528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EF9CB7-6A6B-4ACD-B96B-9402B2792F45}"/>
              </a:ext>
            </a:extLst>
          </p:cNvPr>
          <p:cNvSpPr/>
          <p:nvPr/>
        </p:nvSpPr>
        <p:spPr>
          <a:xfrm>
            <a:off x="922528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D0B72E-3B55-434E-AF38-77CCA2C8E109}"/>
              </a:ext>
            </a:extLst>
          </p:cNvPr>
          <p:cNvSpPr/>
          <p:nvPr/>
        </p:nvSpPr>
        <p:spPr>
          <a:xfrm>
            <a:off x="922528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C8DA61-9984-4BB2-8519-F8D75F6AD838}"/>
              </a:ext>
            </a:extLst>
          </p:cNvPr>
          <p:cNvSpPr/>
          <p:nvPr/>
        </p:nvSpPr>
        <p:spPr>
          <a:xfrm>
            <a:off x="922528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C89033-D0C2-497B-A84B-AB038C8FCA4A}"/>
              </a:ext>
            </a:extLst>
          </p:cNvPr>
          <p:cNvSpPr/>
          <p:nvPr/>
        </p:nvSpPr>
        <p:spPr>
          <a:xfrm>
            <a:off x="9225280" y="2844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E48D235-2EB0-48BB-9AD8-058BE8685543}"/>
              </a:ext>
            </a:extLst>
          </p:cNvPr>
          <p:cNvSpPr/>
          <p:nvPr/>
        </p:nvSpPr>
        <p:spPr>
          <a:xfrm>
            <a:off x="9225280" y="6552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53A0909-88D0-4C22-91DB-B63D563885DD}"/>
              </a:ext>
            </a:extLst>
          </p:cNvPr>
          <p:cNvSpPr/>
          <p:nvPr/>
        </p:nvSpPr>
        <p:spPr>
          <a:xfrm>
            <a:off x="9225280" y="10260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6BCB7D-D8FD-4BCB-A467-9E7D2A31F189}"/>
              </a:ext>
            </a:extLst>
          </p:cNvPr>
          <p:cNvSpPr/>
          <p:nvPr/>
        </p:nvSpPr>
        <p:spPr>
          <a:xfrm>
            <a:off x="9225280" y="13969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27B037-5BAC-48FA-BC6B-0FF4D45E06F0}"/>
              </a:ext>
            </a:extLst>
          </p:cNvPr>
          <p:cNvSpPr/>
          <p:nvPr/>
        </p:nvSpPr>
        <p:spPr>
          <a:xfrm>
            <a:off x="9225280" y="176752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F2166-C3F6-4D18-9E58-4E1FD3CD4FD2}"/>
              </a:ext>
            </a:extLst>
          </p:cNvPr>
          <p:cNvSpPr/>
          <p:nvPr/>
        </p:nvSpPr>
        <p:spPr>
          <a:xfrm>
            <a:off x="9225280" y="25073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D5A096-F3B7-46B2-A5A4-B9474E00A6B6}"/>
              </a:ext>
            </a:extLst>
          </p:cNvPr>
          <p:cNvSpPr/>
          <p:nvPr/>
        </p:nvSpPr>
        <p:spPr>
          <a:xfrm>
            <a:off x="9225280" y="28764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658120-768F-4EE3-A581-34FADE95A3F6}"/>
              </a:ext>
            </a:extLst>
          </p:cNvPr>
          <p:cNvSpPr/>
          <p:nvPr/>
        </p:nvSpPr>
        <p:spPr>
          <a:xfrm>
            <a:off x="9225280" y="32552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A6AE269-05BE-4CBA-B57C-B68DF0F2426F}"/>
              </a:ext>
            </a:extLst>
          </p:cNvPr>
          <p:cNvSpPr/>
          <p:nvPr/>
        </p:nvSpPr>
        <p:spPr>
          <a:xfrm>
            <a:off x="9225280" y="36260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4D6324-184D-46C8-AB16-D3DF642CEEE9}"/>
              </a:ext>
            </a:extLst>
          </p:cNvPr>
          <p:cNvSpPr/>
          <p:nvPr/>
        </p:nvSpPr>
        <p:spPr>
          <a:xfrm>
            <a:off x="9225280" y="39928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486907-A424-4235-A866-35D2C4121C30}"/>
              </a:ext>
            </a:extLst>
          </p:cNvPr>
          <p:cNvSpPr/>
          <p:nvPr/>
        </p:nvSpPr>
        <p:spPr>
          <a:xfrm>
            <a:off x="9225280" y="43597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8CA7B1-74E6-4001-918B-8BDBE8FCAB1C}"/>
              </a:ext>
            </a:extLst>
          </p:cNvPr>
          <p:cNvSpPr/>
          <p:nvPr/>
        </p:nvSpPr>
        <p:spPr>
          <a:xfrm>
            <a:off x="9225280" y="47345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5C3C97-A3DF-4756-A14D-C2092486BDD8}"/>
              </a:ext>
            </a:extLst>
          </p:cNvPr>
          <p:cNvSpPr/>
          <p:nvPr/>
        </p:nvSpPr>
        <p:spPr>
          <a:xfrm>
            <a:off x="9225280" y="510144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4DA0D5-586F-400E-9491-02E6975607FB}"/>
              </a:ext>
            </a:extLst>
          </p:cNvPr>
          <p:cNvSpPr/>
          <p:nvPr/>
        </p:nvSpPr>
        <p:spPr>
          <a:xfrm>
            <a:off x="9225280" y="54742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601BBE-139F-489B-A97A-21B871B84326}"/>
              </a:ext>
            </a:extLst>
          </p:cNvPr>
          <p:cNvSpPr/>
          <p:nvPr/>
        </p:nvSpPr>
        <p:spPr>
          <a:xfrm>
            <a:off x="1727200" y="2844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EA0E1DF-5048-49B0-9497-B6B023D58DDD}"/>
              </a:ext>
            </a:extLst>
          </p:cNvPr>
          <p:cNvSpPr/>
          <p:nvPr/>
        </p:nvSpPr>
        <p:spPr>
          <a:xfrm>
            <a:off x="1727200" y="655280"/>
            <a:ext cx="1483360" cy="18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7731D6C-544E-4F85-8A0E-48925457A889}"/>
              </a:ext>
            </a:extLst>
          </p:cNvPr>
          <p:cNvSpPr/>
          <p:nvPr/>
        </p:nvSpPr>
        <p:spPr>
          <a:xfrm>
            <a:off x="1727200" y="1026000"/>
            <a:ext cx="1483360" cy="370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A506382-FAD3-4C8E-8030-91B7F16FB73B}"/>
              </a:ext>
            </a:extLst>
          </p:cNvPr>
          <p:cNvSpPr/>
          <p:nvPr/>
        </p:nvSpPr>
        <p:spPr>
          <a:xfrm>
            <a:off x="1727200" y="13969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87453BE-1B86-44F9-BA20-9529B9780471}"/>
              </a:ext>
            </a:extLst>
          </p:cNvPr>
          <p:cNvSpPr/>
          <p:nvPr/>
        </p:nvSpPr>
        <p:spPr>
          <a:xfrm>
            <a:off x="1727200" y="284320"/>
            <a:ext cx="1483360" cy="1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E0C1A28-2B64-421C-A2E0-2D0552270C22}"/>
              </a:ext>
            </a:extLst>
          </p:cNvPr>
          <p:cNvSpPr/>
          <p:nvPr/>
        </p:nvSpPr>
        <p:spPr>
          <a:xfrm>
            <a:off x="1727200" y="1025840"/>
            <a:ext cx="1483360" cy="18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16033B-9935-48B9-8CD4-054D1850CD9B}"/>
              </a:ext>
            </a:extLst>
          </p:cNvPr>
          <p:cNvSpPr/>
          <p:nvPr/>
        </p:nvSpPr>
        <p:spPr>
          <a:xfrm>
            <a:off x="1727200" y="1396400"/>
            <a:ext cx="1483360" cy="18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06D0620-15E6-4644-8DB2-505FFA36117D}"/>
              </a:ext>
            </a:extLst>
          </p:cNvPr>
          <p:cNvSpPr/>
          <p:nvPr/>
        </p:nvSpPr>
        <p:spPr>
          <a:xfrm>
            <a:off x="1727200" y="1580600"/>
            <a:ext cx="1483360" cy="18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792532D-51CB-4000-A27B-DAF7CDB48C96}"/>
              </a:ext>
            </a:extLst>
          </p:cNvPr>
          <p:cNvSpPr/>
          <p:nvPr/>
        </p:nvSpPr>
        <p:spPr>
          <a:xfrm>
            <a:off x="1727200" y="467520"/>
            <a:ext cx="1483360" cy="18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8CF27E-CB73-4EDB-88FB-CE708EC34608}"/>
              </a:ext>
            </a:extLst>
          </p:cNvPr>
          <p:cNvSpPr/>
          <p:nvPr/>
        </p:nvSpPr>
        <p:spPr>
          <a:xfrm>
            <a:off x="1727200" y="841680"/>
            <a:ext cx="1483360" cy="18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4FC92A-10DA-4271-BAF5-7885DBA3EC0F}"/>
              </a:ext>
            </a:extLst>
          </p:cNvPr>
          <p:cNvSpPr/>
          <p:nvPr/>
        </p:nvSpPr>
        <p:spPr>
          <a:xfrm>
            <a:off x="9225280" y="288400"/>
            <a:ext cx="1483360" cy="1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5468E09-89E0-4600-A385-077919E2C622}"/>
              </a:ext>
            </a:extLst>
          </p:cNvPr>
          <p:cNvSpPr/>
          <p:nvPr/>
        </p:nvSpPr>
        <p:spPr>
          <a:xfrm>
            <a:off x="9225280" y="1028924"/>
            <a:ext cx="1483360" cy="18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5EFA316-9C97-4B21-BC56-201B41C8E8DC}"/>
              </a:ext>
            </a:extLst>
          </p:cNvPr>
          <p:cNvSpPr/>
          <p:nvPr/>
        </p:nvSpPr>
        <p:spPr>
          <a:xfrm>
            <a:off x="9225280" y="1770684"/>
            <a:ext cx="1483360" cy="18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8F30302-D020-42F2-A985-A97D4695D591}"/>
              </a:ext>
            </a:extLst>
          </p:cNvPr>
          <p:cNvSpPr/>
          <p:nvPr/>
        </p:nvSpPr>
        <p:spPr>
          <a:xfrm>
            <a:off x="9225280" y="2501396"/>
            <a:ext cx="1483360" cy="18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B7B2F77-1CC8-4AA4-8A2C-2E3BEB02EFE7}"/>
              </a:ext>
            </a:extLst>
          </p:cNvPr>
          <p:cNvSpPr/>
          <p:nvPr/>
        </p:nvSpPr>
        <p:spPr>
          <a:xfrm>
            <a:off x="9225280" y="3241120"/>
            <a:ext cx="1483360" cy="18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C0C5E1D-A2AD-448E-AA70-3B30888ADB50}"/>
              </a:ext>
            </a:extLst>
          </p:cNvPr>
          <p:cNvSpPr/>
          <p:nvPr/>
        </p:nvSpPr>
        <p:spPr>
          <a:xfrm>
            <a:off x="9225280" y="3984960"/>
            <a:ext cx="1483360" cy="18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584E511-8F9B-4B47-9C51-97DAE6D28F7B}"/>
              </a:ext>
            </a:extLst>
          </p:cNvPr>
          <p:cNvSpPr/>
          <p:nvPr/>
        </p:nvSpPr>
        <p:spPr>
          <a:xfrm>
            <a:off x="9225280" y="4726743"/>
            <a:ext cx="1483360" cy="18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327822C-E24B-4582-B412-8CEF68F619C9}"/>
              </a:ext>
            </a:extLst>
          </p:cNvPr>
          <p:cNvSpPr/>
          <p:nvPr/>
        </p:nvSpPr>
        <p:spPr>
          <a:xfrm>
            <a:off x="9225280" y="5471460"/>
            <a:ext cx="1483360" cy="18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AF04F72-924B-4291-9CA1-FB531A820A0B}"/>
              </a:ext>
            </a:extLst>
          </p:cNvPr>
          <p:cNvSpPr/>
          <p:nvPr/>
        </p:nvSpPr>
        <p:spPr>
          <a:xfrm>
            <a:off x="9225280" y="659043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6E07D3-5B8F-4D5A-9D7D-FE866F8A476F}"/>
              </a:ext>
            </a:extLst>
          </p:cNvPr>
          <p:cNvSpPr/>
          <p:nvPr/>
        </p:nvSpPr>
        <p:spPr>
          <a:xfrm>
            <a:off x="9225280" y="139088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5C7C3F-92FD-4D11-B2D5-05C752773779}"/>
              </a:ext>
            </a:extLst>
          </p:cNvPr>
          <p:cNvSpPr/>
          <p:nvPr/>
        </p:nvSpPr>
        <p:spPr>
          <a:xfrm>
            <a:off x="9225280" y="2140753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8F34057-2014-483E-912A-E19FE4B5B307}"/>
              </a:ext>
            </a:extLst>
          </p:cNvPr>
          <p:cNvSpPr/>
          <p:nvPr/>
        </p:nvSpPr>
        <p:spPr>
          <a:xfrm>
            <a:off x="9225280" y="2881821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FFF2E53-D46F-40F0-B757-404BABA38531}"/>
              </a:ext>
            </a:extLst>
          </p:cNvPr>
          <p:cNvSpPr/>
          <p:nvPr/>
        </p:nvSpPr>
        <p:spPr>
          <a:xfrm>
            <a:off x="9225280" y="362396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DE133CF-AD8A-44A6-B9CC-0CD8B565FD6B}"/>
              </a:ext>
            </a:extLst>
          </p:cNvPr>
          <p:cNvSpPr/>
          <p:nvPr/>
        </p:nvSpPr>
        <p:spPr>
          <a:xfrm>
            <a:off x="9225280" y="4356487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8AE180E-1D27-4EDC-A697-1A585186D8AD}"/>
              </a:ext>
            </a:extLst>
          </p:cNvPr>
          <p:cNvSpPr/>
          <p:nvPr/>
        </p:nvSpPr>
        <p:spPr>
          <a:xfrm>
            <a:off x="9225280" y="510497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B2C0FFC-2E9D-444D-9727-35063E0ABA0B}"/>
              </a:ext>
            </a:extLst>
          </p:cNvPr>
          <p:cNvSpPr/>
          <p:nvPr/>
        </p:nvSpPr>
        <p:spPr>
          <a:xfrm>
            <a:off x="9225280" y="5841625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5846CB7-9566-4224-9EAE-126B66965B21}"/>
              </a:ext>
            </a:extLst>
          </p:cNvPr>
          <p:cNvSpPr txBox="1"/>
          <p:nvPr/>
        </p:nvSpPr>
        <p:spPr>
          <a:xfrm>
            <a:off x="9590094" y="62207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01E6865-AD01-4E07-8127-ED7424FF6EC2}"/>
              </a:ext>
            </a:extLst>
          </p:cNvPr>
          <p:cNvSpPr txBox="1"/>
          <p:nvPr/>
        </p:nvSpPr>
        <p:spPr>
          <a:xfrm>
            <a:off x="4317054" y="622075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32*32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8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6015535-F78B-4C0B-A084-3525F1DDECD5}"/>
              </a:ext>
            </a:extLst>
          </p:cNvPr>
          <p:cNvSpPr/>
          <p:nvPr/>
        </p:nvSpPr>
        <p:spPr>
          <a:xfrm>
            <a:off x="9225280" y="28448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EF9CB7-6A6B-4ACD-B96B-9402B2792F45}"/>
              </a:ext>
            </a:extLst>
          </p:cNvPr>
          <p:cNvSpPr/>
          <p:nvPr/>
        </p:nvSpPr>
        <p:spPr>
          <a:xfrm>
            <a:off x="9225280" y="176784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D0B72E-3B55-434E-AF38-77CCA2C8E109}"/>
              </a:ext>
            </a:extLst>
          </p:cNvPr>
          <p:cNvSpPr/>
          <p:nvPr/>
        </p:nvSpPr>
        <p:spPr>
          <a:xfrm>
            <a:off x="9225280" y="325120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C8DA61-9984-4BB2-8519-F8D75F6AD838}"/>
              </a:ext>
            </a:extLst>
          </p:cNvPr>
          <p:cNvSpPr/>
          <p:nvPr/>
        </p:nvSpPr>
        <p:spPr>
          <a:xfrm>
            <a:off x="9225280" y="4734560"/>
            <a:ext cx="1483360" cy="1483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C89033-D0C2-497B-A84B-AB038C8FCA4A}"/>
              </a:ext>
            </a:extLst>
          </p:cNvPr>
          <p:cNvSpPr/>
          <p:nvPr/>
        </p:nvSpPr>
        <p:spPr>
          <a:xfrm>
            <a:off x="9225280" y="2844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E48D235-2EB0-48BB-9AD8-058BE8685543}"/>
              </a:ext>
            </a:extLst>
          </p:cNvPr>
          <p:cNvSpPr/>
          <p:nvPr/>
        </p:nvSpPr>
        <p:spPr>
          <a:xfrm>
            <a:off x="9225280" y="6552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53A0909-88D0-4C22-91DB-B63D563885DD}"/>
              </a:ext>
            </a:extLst>
          </p:cNvPr>
          <p:cNvSpPr/>
          <p:nvPr/>
        </p:nvSpPr>
        <p:spPr>
          <a:xfrm>
            <a:off x="9225280" y="10260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6BCB7D-D8FD-4BCB-A467-9E7D2A31F189}"/>
              </a:ext>
            </a:extLst>
          </p:cNvPr>
          <p:cNvSpPr/>
          <p:nvPr/>
        </p:nvSpPr>
        <p:spPr>
          <a:xfrm>
            <a:off x="9225280" y="13969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27B037-5BAC-48FA-BC6B-0FF4D45E06F0}"/>
              </a:ext>
            </a:extLst>
          </p:cNvPr>
          <p:cNvSpPr/>
          <p:nvPr/>
        </p:nvSpPr>
        <p:spPr>
          <a:xfrm>
            <a:off x="9225280" y="176752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3F2166-C3F6-4D18-9E58-4E1FD3CD4FD2}"/>
              </a:ext>
            </a:extLst>
          </p:cNvPr>
          <p:cNvSpPr/>
          <p:nvPr/>
        </p:nvSpPr>
        <p:spPr>
          <a:xfrm>
            <a:off x="9225280" y="25073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FD5A096-F3B7-46B2-A5A4-B9474E00A6B6}"/>
              </a:ext>
            </a:extLst>
          </p:cNvPr>
          <p:cNvSpPr/>
          <p:nvPr/>
        </p:nvSpPr>
        <p:spPr>
          <a:xfrm>
            <a:off x="9225280" y="28764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E658120-768F-4EE3-A581-34FADE95A3F6}"/>
              </a:ext>
            </a:extLst>
          </p:cNvPr>
          <p:cNvSpPr/>
          <p:nvPr/>
        </p:nvSpPr>
        <p:spPr>
          <a:xfrm>
            <a:off x="9225280" y="32552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A6AE269-05BE-4CBA-B57C-B68DF0F2426F}"/>
              </a:ext>
            </a:extLst>
          </p:cNvPr>
          <p:cNvSpPr/>
          <p:nvPr/>
        </p:nvSpPr>
        <p:spPr>
          <a:xfrm>
            <a:off x="9225280" y="362600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4D6324-184D-46C8-AB16-D3DF642CEEE9}"/>
              </a:ext>
            </a:extLst>
          </p:cNvPr>
          <p:cNvSpPr/>
          <p:nvPr/>
        </p:nvSpPr>
        <p:spPr>
          <a:xfrm>
            <a:off x="9225280" y="39928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4486907-A424-4235-A866-35D2C4121C30}"/>
              </a:ext>
            </a:extLst>
          </p:cNvPr>
          <p:cNvSpPr/>
          <p:nvPr/>
        </p:nvSpPr>
        <p:spPr>
          <a:xfrm>
            <a:off x="9225280" y="43597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38CA7B1-74E6-4001-918B-8BDBE8FCAB1C}"/>
              </a:ext>
            </a:extLst>
          </p:cNvPr>
          <p:cNvSpPr/>
          <p:nvPr/>
        </p:nvSpPr>
        <p:spPr>
          <a:xfrm>
            <a:off x="9225280" y="473456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5C3C97-A3DF-4756-A14D-C2092486BDD8}"/>
              </a:ext>
            </a:extLst>
          </p:cNvPr>
          <p:cNvSpPr/>
          <p:nvPr/>
        </p:nvSpPr>
        <p:spPr>
          <a:xfrm>
            <a:off x="9225280" y="510144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4DA0D5-586F-400E-9491-02E6975607FB}"/>
              </a:ext>
            </a:extLst>
          </p:cNvPr>
          <p:cNvSpPr/>
          <p:nvPr/>
        </p:nvSpPr>
        <p:spPr>
          <a:xfrm>
            <a:off x="9225280" y="5474280"/>
            <a:ext cx="1483360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160A2A-C530-4AB7-99D8-50987E2A9DB2}"/>
              </a:ext>
            </a:extLst>
          </p:cNvPr>
          <p:cNvGrpSpPr/>
          <p:nvPr/>
        </p:nvGrpSpPr>
        <p:grpSpPr>
          <a:xfrm>
            <a:off x="1727200" y="534647"/>
            <a:ext cx="2589855" cy="2589854"/>
            <a:chOff x="1727200" y="284390"/>
            <a:chExt cx="2589855" cy="25898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B4E20D-F7BB-412E-91DE-61AD00CD19FD}"/>
                </a:ext>
              </a:extLst>
            </p:cNvPr>
            <p:cNvSpPr/>
            <p:nvPr/>
          </p:nvSpPr>
          <p:spPr>
            <a:xfrm>
              <a:off x="1727200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BB273E-1392-4605-9D0E-C4F8DE166508}"/>
                </a:ext>
              </a:extLst>
            </p:cNvPr>
            <p:cNvSpPr/>
            <p:nvPr/>
          </p:nvSpPr>
          <p:spPr>
            <a:xfrm>
              <a:off x="2374664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692B0-C62B-468E-BF5E-00812870F25B}"/>
                </a:ext>
              </a:extLst>
            </p:cNvPr>
            <p:cNvSpPr/>
            <p:nvPr/>
          </p:nvSpPr>
          <p:spPr>
            <a:xfrm>
              <a:off x="2374664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5C7F68-2939-4124-979F-A6A4B197BFC9}"/>
                </a:ext>
              </a:extLst>
            </p:cNvPr>
            <p:cNvSpPr/>
            <p:nvPr/>
          </p:nvSpPr>
          <p:spPr>
            <a:xfrm>
              <a:off x="1727200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ED5DB34-9C6D-4AF3-9D7C-3A0E747D8147}"/>
                </a:ext>
              </a:extLst>
            </p:cNvPr>
            <p:cNvSpPr/>
            <p:nvPr/>
          </p:nvSpPr>
          <p:spPr>
            <a:xfrm>
              <a:off x="3022127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3CBDA7-4CA9-44D6-95C8-F8A7CAE92337}"/>
                </a:ext>
              </a:extLst>
            </p:cNvPr>
            <p:cNvSpPr/>
            <p:nvPr/>
          </p:nvSpPr>
          <p:spPr>
            <a:xfrm>
              <a:off x="3669591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F97B5C-1237-431D-8DE0-7DEF26E9844C}"/>
                </a:ext>
              </a:extLst>
            </p:cNvPr>
            <p:cNvSpPr/>
            <p:nvPr/>
          </p:nvSpPr>
          <p:spPr>
            <a:xfrm>
              <a:off x="3669591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8CE45-F1CD-4D2A-A22D-6BCD4EF00665}"/>
                </a:ext>
              </a:extLst>
            </p:cNvPr>
            <p:cNvSpPr/>
            <p:nvPr/>
          </p:nvSpPr>
          <p:spPr>
            <a:xfrm>
              <a:off x="3022127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BAB870-A329-4989-94D9-41CE7FE79CB7}"/>
                </a:ext>
              </a:extLst>
            </p:cNvPr>
            <p:cNvSpPr/>
            <p:nvPr/>
          </p:nvSpPr>
          <p:spPr>
            <a:xfrm>
              <a:off x="1727200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AEE0C5-646E-440F-8C7F-0C36CB76C543}"/>
                </a:ext>
              </a:extLst>
            </p:cNvPr>
            <p:cNvSpPr/>
            <p:nvPr/>
          </p:nvSpPr>
          <p:spPr>
            <a:xfrm>
              <a:off x="2374664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1F7328-DA4B-41EB-912A-DD7108ED0C8B}"/>
                </a:ext>
              </a:extLst>
            </p:cNvPr>
            <p:cNvSpPr/>
            <p:nvPr/>
          </p:nvSpPr>
          <p:spPr>
            <a:xfrm>
              <a:off x="2374664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496890-A8D6-4FB6-A456-C1801CF227C8}"/>
                </a:ext>
              </a:extLst>
            </p:cNvPr>
            <p:cNvSpPr/>
            <p:nvPr/>
          </p:nvSpPr>
          <p:spPr>
            <a:xfrm>
              <a:off x="1727200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BC66D2-ED95-46AF-B36D-39758DA73770}"/>
                </a:ext>
              </a:extLst>
            </p:cNvPr>
            <p:cNvSpPr/>
            <p:nvPr/>
          </p:nvSpPr>
          <p:spPr>
            <a:xfrm>
              <a:off x="3022127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C23A1D-9C93-420F-919D-FA1E9EECBEDF}"/>
                </a:ext>
              </a:extLst>
            </p:cNvPr>
            <p:cNvSpPr/>
            <p:nvPr/>
          </p:nvSpPr>
          <p:spPr>
            <a:xfrm>
              <a:off x="3669591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7C5BA3-0D01-4C8D-8844-F14E289581A1}"/>
                </a:ext>
              </a:extLst>
            </p:cNvPr>
            <p:cNvSpPr/>
            <p:nvPr/>
          </p:nvSpPr>
          <p:spPr>
            <a:xfrm>
              <a:off x="3669591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AD0DF7C-081E-4758-B1B8-25E3CB087C85}"/>
                </a:ext>
              </a:extLst>
            </p:cNvPr>
            <p:cNvSpPr/>
            <p:nvPr/>
          </p:nvSpPr>
          <p:spPr>
            <a:xfrm>
              <a:off x="3022127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3601BBE-139F-489B-A97A-21B871B84326}"/>
              </a:ext>
            </a:extLst>
          </p:cNvPr>
          <p:cNvSpPr/>
          <p:nvPr/>
        </p:nvSpPr>
        <p:spPr>
          <a:xfrm>
            <a:off x="1727200" y="534647"/>
            <a:ext cx="647464" cy="161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EA0E1DF-5048-49B0-9497-B6B023D58DDD}"/>
              </a:ext>
            </a:extLst>
          </p:cNvPr>
          <p:cNvSpPr/>
          <p:nvPr/>
        </p:nvSpPr>
        <p:spPr>
          <a:xfrm>
            <a:off x="1727200" y="696495"/>
            <a:ext cx="647464" cy="81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87453BE-1B86-44F9-BA20-9529B9780471}"/>
              </a:ext>
            </a:extLst>
          </p:cNvPr>
          <p:cNvSpPr/>
          <p:nvPr/>
        </p:nvSpPr>
        <p:spPr>
          <a:xfrm>
            <a:off x="1727200" y="534577"/>
            <a:ext cx="647464" cy="81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792532D-51CB-4000-A27B-DAF7CDB48C96}"/>
              </a:ext>
            </a:extLst>
          </p:cNvPr>
          <p:cNvSpPr/>
          <p:nvPr/>
        </p:nvSpPr>
        <p:spPr>
          <a:xfrm>
            <a:off x="1727200" y="614541"/>
            <a:ext cx="647464" cy="81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8CF27E-CB73-4EDB-88FB-CE708EC34608}"/>
              </a:ext>
            </a:extLst>
          </p:cNvPr>
          <p:cNvSpPr/>
          <p:nvPr/>
        </p:nvSpPr>
        <p:spPr>
          <a:xfrm>
            <a:off x="1727200" y="777856"/>
            <a:ext cx="647464" cy="81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4FC92A-10DA-4271-BAF5-7885DBA3EC0F}"/>
              </a:ext>
            </a:extLst>
          </p:cNvPr>
          <p:cNvSpPr/>
          <p:nvPr/>
        </p:nvSpPr>
        <p:spPr>
          <a:xfrm>
            <a:off x="9225280" y="288400"/>
            <a:ext cx="1483360" cy="18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5468E09-89E0-4600-A385-077919E2C622}"/>
              </a:ext>
            </a:extLst>
          </p:cNvPr>
          <p:cNvSpPr/>
          <p:nvPr/>
        </p:nvSpPr>
        <p:spPr>
          <a:xfrm>
            <a:off x="9225280" y="1774023"/>
            <a:ext cx="1483360" cy="18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5EFA316-9C97-4B21-BC56-201B41C8E8DC}"/>
              </a:ext>
            </a:extLst>
          </p:cNvPr>
          <p:cNvSpPr/>
          <p:nvPr/>
        </p:nvSpPr>
        <p:spPr>
          <a:xfrm>
            <a:off x="9225280" y="3239480"/>
            <a:ext cx="1483360" cy="18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8F30302-D020-42F2-A985-A97D4695D591}"/>
              </a:ext>
            </a:extLst>
          </p:cNvPr>
          <p:cNvSpPr/>
          <p:nvPr/>
        </p:nvSpPr>
        <p:spPr>
          <a:xfrm>
            <a:off x="9225280" y="4724935"/>
            <a:ext cx="1483360" cy="18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AF04F72-924B-4291-9CA1-FB531A820A0B}"/>
              </a:ext>
            </a:extLst>
          </p:cNvPr>
          <p:cNvSpPr/>
          <p:nvPr/>
        </p:nvSpPr>
        <p:spPr>
          <a:xfrm>
            <a:off x="9225280" y="659043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6E07D3-5B8F-4D5A-9D7D-FE866F8A476F}"/>
              </a:ext>
            </a:extLst>
          </p:cNvPr>
          <p:cNvSpPr/>
          <p:nvPr/>
        </p:nvSpPr>
        <p:spPr>
          <a:xfrm>
            <a:off x="9225280" y="139088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B5C7C3F-92FD-4D11-B2D5-05C752773779}"/>
              </a:ext>
            </a:extLst>
          </p:cNvPr>
          <p:cNvSpPr/>
          <p:nvPr/>
        </p:nvSpPr>
        <p:spPr>
          <a:xfrm>
            <a:off x="9225280" y="2140753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8F34057-2014-483E-912A-E19FE4B5B307}"/>
              </a:ext>
            </a:extLst>
          </p:cNvPr>
          <p:cNvSpPr/>
          <p:nvPr/>
        </p:nvSpPr>
        <p:spPr>
          <a:xfrm>
            <a:off x="9225280" y="2881821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FFF2E53-D46F-40F0-B757-404BABA38531}"/>
              </a:ext>
            </a:extLst>
          </p:cNvPr>
          <p:cNvSpPr/>
          <p:nvPr/>
        </p:nvSpPr>
        <p:spPr>
          <a:xfrm>
            <a:off x="9225280" y="362396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DE133CF-AD8A-44A6-B9CC-0CD8B565FD6B}"/>
              </a:ext>
            </a:extLst>
          </p:cNvPr>
          <p:cNvSpPr/>
          <p:nvPr/>
        </p:nvSpPr>
        <p:spPr>
          <a:xfrm>
            <a:off x="9225280" y="4356487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8AE180E-1D27-4EDC-A697-1A585186D8AD}"/>
              </a:ext>
            </a:extLst>
          </p:cNvPr>
          <p:cNvSpPr/>
          <p:nvPr/>
        </p:nvSpPr>
        <p:spPr>
          <a:xfrm>
            <a:off x="9225280" y="5104970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B2C0FFC-2E9D-444D-9727-35063E0ABA0B}"/>
              </a:ext>
            </a:extLst>
          </p:cNvPr>
          <p:cNvSpPr/>
          <p:nvPr/>
        </p:nvSpPr>
        <p:spPr>
          <a:xfrm>
            <a:off x="9225280" y="5841625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5846CB7-9566-4224-9EAE-126B66965B21}"/>
              </a:ext>
            </a:extLst>
          </p:cNvPr>
          <p:cNvSpPr txBox="1"/>
          <p:nvPr/>
        </p:nvSpPr>
        <p:spPr>
          <a:xfrm>
            <a:off x="9590094" y="62207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01E6865-AD01-4E07-8127-ED7424FF6EC2}"/>
              </a:ext>
            </a:extLst>
          </p:cNvPr>
          <p:cNvSpPr txBox="1"/>
          <p:nvPr/>
        </p:nvSpPr>
        <p:spPr>
          <a:xfrm>
            <a:off x="3625818" y="580707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64*64</a:t>
            </a:r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5E79F01-7C72-485B-A611-0E3D480B1DEA}"/>
              </a:ext>
            </a:extLst>
          </p:cNvPr>
          <p:cNvGrpSpPr/>
          <p:nvPr/>
        </p:nvGrpSpPr>
        <p:grpSpPr>
          <a:xfrm>
            <a:off x="4317054" y="534577"/>
            <a:ext cx="2589855" cy="2589854"/>
            <a:chOff x="1727200" y="284390"/>
            <a:chExt cx="2589855" cy="258985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BA6C3CA-103E-49E0-AAE4-A45DF0E0CB7F}"/>
                </a:ext>
              </a:extLst>
            </p:cNvPr>
            <p:cNvSpPr/>
            <p:nvPr/>
          </p:nvSpPr>
          <p:spPr>
            <a:xfrm>
              <a:off x="1727200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5FAD3D0-5E9F-4499-B634-9C0318B142A2}"/>
                </a:ext>
              </a:extLst>
            </p:cNvPr>
            <p:cNvSpPr/>
            <p:nvPr/>
          </p:nvSpPr>
          <p:spPr>
            <a:xfrm>
              <a:off x="2374664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A882247-740D-4A5D-845F-A36FA3208C3B}"/>
                </a:ext>
              </a:extLst>
            </p:cNvPr>
            <p:cNvSpPr/>
            <p:nvPr/>
          </p:nvSpPr>
          <p:spPr>
            <a:xfrm>
              <a:off x="2374664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C2F4079-7A3B-4972-884C-02C8BA0E81A6}"/>
                </a:ext>
              </a:extLst>
            </p:cNvPr>
            <p:cNvSpPr/>
            <p:nvPr/>
          </p:nvSpPr>
          <p:spPr>
            <a:xfrm>
              <a:off x="1727200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786402-5CF9-4D9E-91F2-43AED98E3E11}"/>
                </a:ext>
              </a:extLst>
            </p:cNvPr>
            <p:cNvSpPr/>
            <p:nvPr/>
          </p:nvSpPr>
          <p:spPr>
            <a:xfrm>
              <a:off x="3022127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92BD18-8F94-450A-B308-C369B3BA254F}"/>
                </a:ext>
              </a:extLst>
            </p:cNvPr>
            <p:cNvSpPr/>
            <p:nvPr/>
          </p:nvSpPr>
          <p:spPr>
            <a:xfrm>
              <a:off x="3669591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607F478-B273-48B5-B4D0-AFB999F47D99}"/>
                </a:ext>
              </a:extLst>
            </p:cNvPr>
            <p:cNvSpPr/>
            <p:nvPr/>
          </p:nvSpPr>
          <p:spPr>
            <a:xfrm>
              <a:off x="3669591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579337E-D04D-435D-901A-70E0F277FAB9}"/>
                </a:ext>
              </a:extLst>
            </p:cNvPr>
            <p:cNvSpPr/>
            <p:nvPr/>
          </p:nvSpPr>
          <p:spPr>
            <a:xfrm>
              <a:off x="3022127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7019FD9-1710-421E-BA44-304B1589D0C1}"/>
                </a:ext>
              </a:extLst>
            </p:cNvPr>
            <p:cNvSpPr/>
            <p:nvPr/>
          </p:nvSpPr>
          <p:spPr>
            <a:xfrm>
              <a:off x="1727200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D0B8850-91A9-4EBD-8F1B-219D19BB9288}"/>
                </a:ext>
              </a:extLst>
            </p:cNvPr>
            <p:cNvSpPr/>
            <p:nvPr/>
          </p:nvSpPr>
          <p:spPr>
            <a:xfrm>
              <a:off x="2374664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50199AA-C0A5-42D7-B294-BC981CA9AA68}"/>
                </a:ext>
              </a:extLst>
            </p:cNvPr>
            <p:cNvSpPr/>
            <p:nvPr/>
          </p:nvSpPr>
          <p:spPr>
            <a:xfrm>
              <a:off x="2374664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69D6198-5218-4BB9-A2B0-4278E82173B3}"/>
                </a:ext>
              </a:extLst>
            </p:cNvPr>
            <p:cNvSpPr/>
            <p:nvPr/>
          </p:nvSpPr>
          <p:spPr>
            <a:xfrm>
              <a:off x="1727200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AB33A7F-88B8-4DA3-BCC0-3684F1E06BB6}"/>
                </a:ext>
              </a:extLst>
            </p:cNvPr>
            <p:cNvSpPr/>
            <p:nvPr/>
          </p:nvSpPr>
          <p:spPr>
            <a:xfrm>
              <a:off x="3022127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85062C9-EED3-426E-8A81-F99AD57DEAE4}"/>
                </a:ext>
              </a:extLst>
            </p:cNvPr>
            <p:cNvSpPr/>
            <p:nvPr/>
          </p:nvSpPr>
          <p:spPr>
            <a:xfrm>
              <a:off x="3669591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5D012DA-97F9-46A8-84BD-85B83FEB7917}"/>
                </a:ext>
              </a:extLst>
            </p:cNvPr>
            <p:cNvSpPr/>
            <p:nvPr/>
          </p:nvSpPr>
          <p:spPr>
            <a:xfrm>
              <a:off x="3669591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23ACAA6-A010-4EFA-8AFE-2363647516A4}"/>
                </a:ext>
              </a:extLst>
            </p:cNvPr>
            <p:cNvSpPr/>
            <p:nvPr/>
          </p:nvSpPr>
          <p:spPr>
            <a:xfrm>
              <a:off x="3022127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4514584-15A7-494C-BB47-A6E4EC5DF9D0}"/>
              </a:ext>
            </a:extLst>
          </p:cNvPr>
          <p:cNvGrpSpPr/>
          <p:nvPr/>
        </p:nvGrpSpPr>
        <p:grpSpPr>
          <a:xfrm>
            <a:off x="4317054" y="3132078"/>
            <a:ext cx="2589855" cy="2589854"/>
            <a:chOff x="1727200" y="284390"/>
            <a:chExt cx="2589855" cy="2589854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15CA0EB-DA44-4605-AFB2-3654B0550C90}"/>
                </a:ext>
              </a:extLst>
            </p:cNvPr>
            <p:cNvSpPr/>
            <p:nvPr/>
          </p:nvSpPr>
          <p:spPr>
            <a:xfrm>
              <a:off x="1727200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32C7222-F325-4EDC-9545-68DAAEC24C06}"/>
                </a:ext>
              </a:extLst>
            </p:cNvPr>
            <p:cNvSpPr/>
            <p:nvPr/>
          </p:nvSpPr>
          <p:spPr>
            <a:xfrm>
              <a:off x="2374664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45ACCD4-B4C3-453D-AC84-84B1BE9626F0}"/>
                </a:ext>
              </a:extLst>
            </p:cNvPr>
            <p:cNvSpPr/>
            <p:nvPr/>
          </p:nvSpPr>
          <p:spPr>
            <a:xfrm>
              <a:off x="2374664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EFE85EE-C1CA-4664-9628-D5F67BA89A2F}"/>
                </a:ext>
              </a:extLst>
            </p:cNvPr>
            <p:cNvSpPr/>
            <p:nvPr/>
          </p:nvSpPr>
          <p:spPr>
            <a:xfrm>
              <a:off x="1727200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007B23E-4184-4421-B45C-E663C2909C6A}"/>
                </a:ext>
              </a:extLst>
            </p:cNvPr>
            <p:cNvSpPr/>
            <p:nvPr/>
          </p:nvSpPr>
          <p:spPr>
            <a:xfrm>
              <a:off x="3022127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89BC3D5-DF3F-40C2-8467-68FDD7BFE91C}"/>
                </a:ext>
              </a:extLst>
            </p:cNvPr>
            <p:cNvSpPr/>
            <p:nvPr/>
          </p:nvSpPr>
          <p:spPr>
            <a:xfrm>
              <a:off x="3669591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E3CE58A-16D2-4A75-BAAD-3A3CC36DA07F}"/>
                </a:ext>
              </a:extLst>
            </p:cNvPr>
            <p:cNvSpPr/>
            <p:nvPr/>
          </p:nvSpPr>
          <p:spPr>
            <a:xfrm>
              <a:off x="3669591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C8DFECA-BF09-4772-BD4E-E3F63993E7AF}"/>
                </a:ext>
              </a:extLst>
            </p:cNvPr>
            <p:cNvSpPr/>
            <p:nvPr/>
          </p:nvSpPr>
          <p:spPr>
            <a:xfrm>
              <a:off x="3022127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0CAF070-84E5-473C-AC71-4CAB913A8746}"/>
                </a:ext>
              </a:extLst>
            </p:cNvPr>
            <p:cNvSpPr/>
            <p:nvPr/>
          </p:nvSpPr>
          <p:spPr>
            <a:xfrm>
              <a:off x="1727200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6AF83DD-45CC-4AF3-982D-C6384275ED5E}"/>
                </a:ext>
              </a:extLst>
            </p:cNvPr>
            <p:cNvSpPr/>
            <p:nvPr/>
          </p:nvSpPr>
          <p:spPr>
            <a:xfrm>
              <a:off x="2374664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D30EF7-8949-486F-B255-434D3954C28C}"/>
                </a:ext>
              </a:extLst>
            </p:cNvPr>
            <p:cNvSpPr/>
            <p:nvPr/>
          </p:nvSpPr>
          <p:spPr>
            <a:xfrm>
              <a:off x="2374664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D1F7339-EC90-4E1F-8ED6-22AD0A4197F8}"/>
                </a:ext>
              </a:extLst>
            </p:cNvPr>
            <p:cNvSpPr/>
            <p:nvPr/>
          </p:nvSpPr>
          <p:spPr>
            <a:xfrm>
              <a:off x="1727200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3EFD9AA-7D7D-48E7-BA3B-B0BD2F1635EC}"/>
                </a:ext>
              </a:extLst>
            </p:cNvPr>
            <p:cNvSpPr/>
            <p:nvPr/>
          </p:nvSpPr>
          <p:spPr>
            <a:xfrm>
              <a:off x="3022127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BE5FB21-673B-42DD-A803-AB5A9F82AC92}"/>
                </a:ext>
              </a:extLst>
            </p:cNvPr>
            <p:cNvSpPr/>
            <p:nvPr/>
          </p:nvSpPr>
          <p:spPr>
            <a:xfrm>
              <a:off x="3669591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CC9F6A1-34E9-483B-A011-A347EB22C602}"/>
                </a:ext>
              </a:extLst>
            </p:cNvPr>
            <p:cNvSpPr/>
            <p:nvPr/>
          </p:nvSpPr>
          <p:spPr>
            <a:xfrm>
              <a:off x="3669591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93E0969-6130-4B48-8668-8DEB017A5DD6}"/>
                </a:ext>
              </a:extLst>
            </p:cNvPr>
            <p:cNvSpPr/>
            <p:nvPr/>
          </p:nvSpPr>
          <p:spPr>
            <a:xfrm>
              <a:off x="3022127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FD613364-60A6-481B-9B16-0B959478BDBE}"/>
              </a:ext>
            </a:extLst>
          </p:cNvPr>
          <p:cNvGrpSpPr/>
          <p:nvPr/>
        </p:nvGrpSpPr>
        <p:grpSpPr>
          <a:xfrm>
            <a:off x="1727200" y="3132078"/>
            <a:ext cx="2589855" cy="2589854"/>
            <a:chOff x="1727200" y="284390"/>
            <a:chExt cx="2589855" cy="2589854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03F5CF9-FF50-4CCE-A106-3E6E6FDB78CA}"/>
                </a:ext>
              </a:extLst>
            </p:cNvPr>
            <p:cNvSpPr/>
            <p:nvPr/>
          </p:nvSpPr>
          <p:spPr>
            <a:xfrm>
              <a:off x="1727200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39D638E-0C96-4B8B-AED0-A032D5251BAB}"/>
                </a:ext>
              </a:extLst>
            </p:cNvPr>
            <p:cNvSpPr/>
            <p:nvPr/>
          </p:nvSpPr>
          <p:spPr>
            <a:xfrm>
              <a:off x="2374664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758C9B0-2795-4C98-8314-6998C5EA093F}"/>
                </a:ext>
              </a:extLst>
            </p:cNvPr>
            <p:cNvSpPr/>
            <p:nvPr/>
          </p:nvSpPr>
          <p:spPr>
            <a:xfrm>
              <a:off x="2374664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99F7E92-2973-4CF4-8E9E-CC563112FFB4}"/>
                </a:ext>
              </a:extLst>
            </p:cNvPr>
            <p:cNvSpPr/>
            <p:nvPr/>
          </p:nvSpPr>
          <p:spPr>
            <a:xfrm>
              <a:off x="1727200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B3E2E10-3AE0-47C7-9C31-9567434FB1F9}"/>
                </a:ext>
              </a:extLst>
            </p:cNvPr>
            <p:cNvSpPr/>
            <p:nvPr/>
          </p:nvSpPr>
          <p:spPr>
            <a:xfrm>
              <a:off x="3022127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BBD9A2E-BD3A-4362-B785-7B8029787958}"/>
                </a:ext>
              </a:extLst>
            </p:cNvPr>
            <p:cNvSpPr/>
            <p:nvPr/>
          </p:nvSpPr>
          <p:spPr>
            <a:xfrm>
              <a:off x="3669591" y="28439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F921059-5700-47DB-9296-A7F9E028003E}"/>
                </a:ext>
              </a:extLst>
            </p:cNvPr>
            <p:cNvSpPr/>
            <p:nvPr/>
          </p:nvSpPr>
          <p:spPr>
            <a:xfrm>
              <a:off x="3669591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C5A5838-49A2-40F3-9F03-6C582585D350}"/>
                </a:ext>
              </a:extLst>
            </p:cNvPr>
            <p:cNvSpPr/>
            <p:nvPr/>
          </p:nvSpPr>
          <p:spPr>
            <a:xfrm>
              <a:off x="3022127" y="931853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167FDFB-BDAD-41B2-AD4F-A6B7920231C5}"/>
                </a:ext>
              </a:extLst>
            </p:cNvPr>
            <p:cNvSpPr/>
            <p:nvPr/>
          </p:nvSpPr>
          <p:spPr>
            <a:xfrm>
              <a:off x="1727200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1DDB803-963A-4497-9F2A-BDA3635E2E56}"/>
                </a:ext>
              </a:extLst>
            </p:cNvPr>
            <p:cNvSpPr/>
            <p:nvPr/>
          </p:nvSpPr>
          <p:spPr>
            <a:xfrm>
              <a:off x="2374664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327FAF0-6D9A-41EB-B3FC-4BFB2B5D123B}"/>
                </a:ext>
              </a:extLst>
            </p:cNvPr>
            <p:cNvSpPr/>
            <p:nvPr/>
          </p:nvSpPr>
          <p:spPr>
            <a:xfrm>
              <a:off x="2374664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D220C24-72C8-43CB-8F81-C744FFA83C06}"/>
                </a:ext>
              </a:extLst>
            </p:cNvPr>
            <p:cNvSpPr/>
            <p:nvPr/>
          </p:nvSpPr>
          <p:spPr>
            <a:xfrm>
              <a:off x="1727200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EBF9A7F-E272-4208-AFC0-AA00769C3D18}"/>
                </a:ext>
              </a:extLst>
            </p:cNvPr>
            <p:cNvSpPr/>
            <p:nvPr/>
          </p:nvSpPr>
          <p:spPr>
            <a:xfrm>
              <a:off x="3022127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95F11C6-152F-474A-A627-B279959FE27E}"/>
                </a:ext>
              </a:extLst>
            </p:cNvPr>
            <p:cNvSpPr/>
            <p:nvPr/>
          </p:nvSpPr>
          <p:spPr>
            <a:xfrm>
              <a:off x="3669591" y="1579317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9FD2473-CF84-4C30-B28E-42042FEF19F9}"/>
                </a:ext>
              </a:extLst>
            </p:cNvPr>
            <p:cNvSpPr/>
            <p:nvPr/>
          </p:nvSpPr>
          <p:spPr>
            <a:xfrm>
              <a:off x="3669591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86FC8FD-07C6-4604-9937-5D6E2AB3C6AA}"/>
                </a:ext>
              </a:extLst>
            </p:cNvPr>
            <p:cNvSpPr/>
            <p:nvPr/>
          </p:nvSpPr>
          <p:spPr>
            <a:xfrm>
              <a:off x="3022127" y="2226780"/>
              <a:ext cx="647464" cy="647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62345822-165B-4131-9835-6343E2A44473}"/>
              </a:ext>
            </a:extLst>
          </p:cNvPr>
          <p:cNvSpPr/>
          <p:nvPr/>
        </p:nvSpPr>
        <p:spPr>
          <a:xfrm>
            <a:off x="9225280" y="1032663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B8B6B42-ED7C-4959-9A29-3B4CD5CCD8AE}"/>
              </a:ext>
            </a:extLst>
          </p:cNvPr>
          <p:cNvSpPr/>
          <p:nvPr/>
        </p:nvSpPr>
        <p:spPr>
          <a:xfrm>
            <a:off x="9225280" y="2506149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E0FF8B4-BD78-43DB-B4B3-818BCBAA1768}"/>
              </a:ext>
            </a:extLst>
          </p:cNvPr>
          <p:cNvSpPr/>
          <p:nvPr/>
        </p:nvSpPr>
        <p:spPr>
          <a:xfrm>
            <a:off x="9225280" y="3998072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FA05867-65F6-4ACF-B74A-AD6D5A8BDF79}"/>
              </a:ext>
            </a:extLst>
          </p:cNvPr>
          <p:cNvSpPr/>
          <p:nvPr/>
        </p:nvSpPr>
        <p:spPr>
          <a:xfrm>
            <a:off x="9225280" y="5475071"/>
            <a:ext cx="1483360" cy="18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380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F01E6865-AD01-4E07-8127-ED7424FF6EC2}"/>
              </a:ext>
            </a:extLst>
          </p:cNvPr>
          <p:cNvSpPr txBox="1"/>
          <p:nvPr/>
        </p:nvSpPr>
        <p:spPr>
          <a:xfrm>
            <a:off x="103483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A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D360AE-D146-4F01-BEC8-6DB20C5E89E3}"/>
              </a:ext>
            </a:extLst>
          </p:cNvPr>
          <p:cNvGrpSpPr/>
          <p:nvPr/>
        </p:nvGrpSpPr>
        <p:grpSpPr>
          <a:xfrm>
            <a:off x="603183" y="652686"/>
            <a:ext cx="2966720" cy="2966720"/>
            <a:chOff x="4693920" y="3251200"/>
            <a:chExt cx="2966720" cy="29667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5EA9921-0D30-4848-971B-B7682D787286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40D0E7A-9BE9-452D-BCC6-5C901C74E3C2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994119D-D2DD-42F9-ADAE-CACD1BBB2FFE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66D226-5A43-4568-9E8A-91AC5F2945DB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FA11FC5-B6E2-4EFA-B845-D2FE6DCC8FBD}"/>
              </a:ext>
            </a:extLst>
          </p:cNvPr>
          <p:cNvGrpSpPr/>
          <p:nvPr/>
        </p:nvGrpSpPr>
        <p:grpSpPr>
          <a:xfrm>
            <a:off x="4742046" y="657240"/>
            <a:ext cx="2966720" cy="2966720"/>
            <a:chOff x="4693920" y="3251200"/>
            <a:chExt cx="2966720" cy="29667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8A1F94E-93A4-42CD-97C6-1D75E83C930F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D7BE254-4A08-4167-B503-BEBE588D94E5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37328E5-E5FA-42D5-91DB-A2A11A357AB4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C65B793-96F7-4260-8FC4-B462256ADAA9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117182A-FBFF-415D-972E-71A6C6449963}"/>
              </a:ext>
            </a:extLst>
          </p:cNvPr>
          <p:cNvSpPr txBox="1"/>
          <p:nvPr/>
        </p:nvSpPr>
        <p:spPr>
          <a:xfrm>
            <a:off x="513005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B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1A2D433-8CBA-49FA-8F3B-2225F1E336E1}"/>
              </a:ext>
            </a:extLst>
          </p:cNvPr>
          <p:cNvSpPr/>
          <p:nvPr/>
        </p:nvSpPr>
        <p:spPr>
          <a:xfrm>
            <a:off x="603183" y="1022268"/>
            <a:ext cx="1483360" cy="37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2ED5C91-A225-4930-9A92-0B3ED6A99F76}"/>
              </a:ext>
            </a:extLst>
          </p:cNvPr>
          <p:cNvSpPr/>
          <p:nvPr/>
        </p:nvSpPr>
        <p:spPr>
          <a:xfrm>
            <a:off x="603183" y="1396265"/>
            <a:ext cx="1483360" cy="37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77BAC4-B4D6-4FED-990E-2E83125A0318}"/>
              </a:ext>
            </a:extLst>
          </p:cNvPr>
          <p:cNvSpPr/>
          <p:nvPr/>
        </p:nvSpPr>
        <p:spPr>
          <a:xfrm>
            <a:off x="603183" y="1761260"/>
            <a:ext cx="1483360" cy="37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AA383C0-2ACF-490A-B702-DC184D65F03A}"/>
              </a:ext>
            </a:extLst>
          </p:cNvPr>
          <p:cNvSpPr/>
          <p:nvPr/>
        </p:nvSpPr>
        <p:spPr>
          <a:xfrm>
            <a:off x="603183" y="652686"/>
            <a:ext cx="148336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085503D-050E-4F90-BCD1-162A4B6A723D}"/>
              </a:ext>
            </a:extLst>
          </p:cNvPr>
          <p:cNvGrpSpPr/>
          <p:nvPr/>
        </p:nvGrpSpPr>
        <p:grpSpPr>
          <a:xfrm>
            <a:off x="2086543" y="652686"/>
            <a:ext cx="1483360" cy="1479374"/>
            <a:chOff x="2086543" y="652686"/>
            <a:chExt cx="1483360" cy="147937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A08DFD3-8412-4C94-8CEB-337687659729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D6E4F2E-839D-49C4-85D2-D3A7631E3A8E}"/>
                </a:ext>
              </a:extLst>
            </p:cNvPr>
            <p:cNvSpPr/>
            <p:nvPr/>
          </p:nvSpPr>
          <p:spPr>
            <a:xfrm>
              <a:off x="2086543" y="1396265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0621E02-374C-47A4-A0F9-BA0962DC41EC}"/>
                </a:ext>
              </a:extLst>
            </p:cNvPr>
            <p:cNvSpPr/>
            <p:nvPr/>
          </p:nvSpPr>
          <p:spPr>
            <a:xfrm>
              <a:off x="2086543" y="1761260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855038C-8AF9-4A5A-B13C-8C8B8EA1D5F5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742054-5484-451A-A3D8-053F8FE0A13D}"/>
              </a:ext>
            </a:extLst>
          </p:cNvPr>
          <p:cNvGrpSpPr/>
          <p:nvPr/>
        </p:nvGrpSpPr>
        <p:grpSpPr>
          <a:xfrm rot="16200000">
            <a:off x="4742046" y="661226"/>
            <a:ext cx="1483360" cy="1479374"/>
            <a:chOff x="4742046" y="661226"/>
            <a:chExt cx="1483360" cy="1479374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6041320-D2C0-4415-8941-06B8A8ECBD77}"/>
                </a:ext>
              </a:extLst>
            </p:cNvPr>
            <p:cNvSpPr/>
            <p:nvPr/>
          </p:nvSpPr>
          <p:spPr>
            <a:xfrm>
              <a:off x="4742046" y="1030808"/>
              <a:ext cx="1483360" cy="37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F6D18AC-A108-478A-BFFF-AD85C833A572}"/>
                </a:ext>
              </a:extLst>
            </p:cNvPr>
            <p:cNvSpPr/>
            <p:nvPr/>
          </p:nvSpPr>
          <p:spPr>
            <a:xfrm>
              <a:off x="4742046" y="1404805"/>
              <a:ext cx="1483360" cy="37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99BE082-19D3-49C1-A3FA-229629EB3DBF}"/>
                </a:ext>
              </a:extLst>
            </p:cNvPr>
            <p:cNvSpPr/>
            <p:nvPr/>
          </p:nvSpPr>
          <p:spPr>
            <a:xfrm>
              <a:off x="4742046" y="1769800"/>
              <a:ext cx="1483360" cy="37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3EA0334-925E-4061-A074-D0B8C2A5541E}"/>
                </a:ext>
              </a:extLst>
            </p:cNvPr>
            <p:cNvSpPr/>
            <p:nvPr/>
          </p:nvSpPr>
          <p:spPr>
            <a:xfrm>
              <a:off x="4742046" y="661226"/>
              <a:ext cx="1483360" cy="37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9186E14-2E2F-4AF4-9DD6-1ADB2201DEC4}"/>
              </a:ext>
            </a:extLst>
          </p:cNvPr>
          <p:cNvGrpSpPr/>
          <p:nvPr/>
        </p:nvGrpSpPr>
        <p:grpSpPr>
          <a:xfrm rot="16200000">
            <a:off x="6225376" y="666040"/>
            <a:ext cx="1483360" cy="1469749"/>
            <a:chOff x="2086543" y="652686"/>
            <a:chExt cx="1483360" cy="1469749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6518CC2-BDB4-4165-9557-C5AFE0BF80AA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431984B-8BED-46D6-8BDB-72AF6252D44C}"/>
                </a:ext>
              </a:extLst>
            </p:cNvPr>
            <p:cNvSpPr/>
            <p:nvPr/>
          </p:nvSpPr>
          <p:spPr>
            <a:xfrm>
              <a:off x="2086543" y="1386641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BC3F8F-0D35-4B3A-90A4-CE8317290CD5}"/>
                </a:ext>
              </a:extLst>
            </p:cNvPr>
            <p:cNvSpPr/>
            <p:nvPr/>
          </p:nvSpPr>
          <p:spPr>
            <a:xfrm>
              <a:off x="2086543" y="1751635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FDE0B4C-E9CF-49AF-936E-D15C0B1658F9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1C94061B-7324-4E6F-8D8D-4A88283C883C}"/>
              </a:ext>
            </a:extLst>
          </p:cNvPr>
          <p:cNvGrpSpPr/>
          <p:nvPr/>
        </p:nvGrpSpPr>
        <p:grpSpPr>
          <a:xfrm>
            <a:off x="603183" y="2140032"/>
            <a:ext cx="1483360" cy="1469749"/>
            <a:chOff x="603183" y="2140032"/>
            <a:chExt cx="1483360" cy="1469749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EA86F49-58E5-472D-B179-D1D970CCE7E3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76F2EEF-A2D9-4F70-B3A5-34621A544544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EE07E55A-E078-4001-BFAD-F187B5828628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3C7010D-7DBA-4896-9314-4DBF2FB1ABE4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3EF16ED-FCA4-43F7-B98E-C7C4E08ED5C0}"/>
              </a:ext>
            </a:extLst>
          </p:cNvPr>
          <p:cNvGrpSpPr/>
          <p:nvPr/>
        </p:nvGrpSpPr>
        <p:grpSpPr>
          <a:xfrm>
            <a:off x="2097333" y="2147405"/>
            <a:ext cx="1483360" cy="1469749"/>
            <a:chOff x="2097333" y="2147405"/>
            <a:chExt cx="1483360" cy="1469749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A9ED3F2-42DB-42FC-BFFC-08F201A10A4D}"/>
                </a:ext>
              </a:extLst>
            </p:cNvPr>
            <p:cNvSpPr/>
            <p:nvPr/>
          </p:nvSpPr>
          <p:spPr>
            <a:xfrm>
              <a:off x="2097333" y="2516987"/>
              <a:ext cx="1483360" cy="3708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2137086-68D0-4E53-ACB6-D2372CAED848}"/>
                </a:ext>
              </a:extLst>
            </p:cNvPr>
            <p:cNvSpPr/>
            <p:nvPr/>
          </p:nvSpPr>
          <p:spPr>
            <a:xfrm>
              <a:off x="2097333" y="2881359"/>
              <a:ext cx="1483360" cy="370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A622F38-8C2E-4B06-8762-E86B4F7A0E0E}"/>
                </a:ext>
              </a:extLst>
            </p:cNvPr>
            <p:cNvSpPr/>
            <p:nvPr/>
          </p:nvSpPr>
          <p:spPr>
            <a:xfrm>
              <a:off x="2097333" y="3246354"/>
              <a:ext cx="1483360" cy="3708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6FBFF8A-B80E-444E-8A9D-C06228F93FBF}"/>
                </a:ext>
              </a:extLst>
            </p:cNvPr>
            <p:cNvSpPr/>
            <p:nvPr/>
          </p:nvSpPr>
          <p:spPr>
            <a:xfrm>
              <a:off x="2097333" y="2147405"/>
              <a:ext cx="1483360" cy="37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412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F01E6865-AD01-4E07-8127-ED7424FF6EC2}"/>
              </a:ext>
            </a:extLst>
          </p:cNvPr>
          <p:cNvSpPr txBox="1"/>
          <p:nvPr/>
        </p:nvSpPr>
        <p:spPr>
          <a:xfrm>
            <a:off x="103483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A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D360AE-D146-4F01-BEC8-6DB20C5E89E3}"/>
              </a:ext>
            </a:extLst>
          </p:cNvPr>
          <p:cNvGrpSpPr/>
          <p:nvPr/>
        </p:nvGrpSpPr>
        <p:grpSpPr>
          <a:xfrm>
            <a:off x="603183" y="652686"/>
            <a:ext cx="2966720" cy="2966720"/>
            <a:chOff x="4693920" y="3251200"/>
            <a:chExt cx="2966720" cy="29667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5EA9921-0D30-4848-971B-B7682D787286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40D0E7A-9BE9-452D-BCC6-5C901C74E3C2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994119D-D2DD-42F9-ADAE-CACD1BBB2FFE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66D226-5A43-4568-9E8A-91AC5F2945DB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FA11FC5-B6E2-4EFA-B845-D2FE6DCC8FBD}"/>
              </a:ext>
            </a:extLst>
          </p:cNvPr>
          <p:cNvGrpSpPr/>
          <p:nvPr/>
        </p:nvGrpSpPr>
        <p:grpSpPr>
          <a:xfrm>
            <a:off x="4742046" y="657240"/>
            <a:ext cx="2966720" cy="2966720"/>
            <a:chOff x="4693920" y="3251200"/>
            <a:chExt cx="2966720" cy="29667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8A1F94E-93A4-42CD-97C6-1D75E83C930F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D7BE254-4A08-4167-B503-BEBE588D94E5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37328E5-E5FA-42D5-91DB-A2A11A357AB4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C65B793-96F7-4260-8FC4-B462256ADAA9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117182A-FBFF-415D-972E-71A6C6449963}"/>
              </a:ext>
            </a:extLst>
          </p:cNvPr>
          <p:cNvSpPr txBox="1"/>
          <p:nvPr/>
        </p:nvSpPr>
        <p:spPr>
          <a:xfrm>
            <a:off x="513005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B</a:t>
            </a:r>
            <a:endParaRPr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9186E14-2E2F-4AF4-9DD6-1ADB2201DEC4}"/>
              </a:ext>
            </a:extLst>
          </p:cNvPr>
          <p:cNvGrpSpPr/>
          <p:nvPr/>
        </p:nvGrpSpPr>
        <p:grpSpPr>
          <a:xfrm rot="16200000">
            <a:off x="4746030" y="2138865"/>
            <a:ext cx="1483360" cy="1469749"/>
            <a:chOff x="2086543" y="652686"/>
            <a:chExt cx="1483360" cy="1469749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6518CC2-BDB4-4165-9557-C5AFE0BF80AA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431984B-8BED-46D6-8BDB-72AF6252D44C}"/>
                </a:ext>
              </a:extLst>
            </p:cNvPr>
            <p:cNvSpPr/>
            <p:nvPr/>
          </p:nvSpPr>
          <p:spPr>
            <a:xfrm>
              <a:off x="2086543" y="1386641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BC3F8F-0D35-4B3A-90A4-CE8317290CD5}"/>
                </a:ext>
              </a:extLst>
            </p:cNvPr>
            <p:cNvSpPr/>
            <p:nvPr/>
          </p:nvSpPr>
          <p:spPr>
            <a:xfrm>
              <a:off x="2086543" y="1751635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FDE0B4C-E9CF-49AF-936E-D15C0B1658F9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40767B-702D-42C9-9A04-1FDA9EF80A50}"/>
              </a:ext>
            </a:extLst>
          </p:cNvPr>
          <p:cNvGrpSpPr/>
          <p:nvPr/>
        </p:nvGrpSpPr>
        <p:grpSpPr>
          <a:xfrm>
            <a:off x="603183" y="2140032"/>
            <a:ext cx="1483360" cy="1469749"/>
            <a:chOff x="603183" y="2140032"/>
            <a:chExt cx="1483360" cy="146974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32A39F2-2320-4809-840D-EEA61FA5FFDE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FC791E0-20EB-426D-959D-C81BBFFC5794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64B155-31E9-4405-9379-5122F4615639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154A45-D1B1-4700-BB0E-E2B1A9B06DFD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7D2C78-09E4-4981-A051-929D566054DC}"/>
              </a:ext>
            </a:extLst>
          </p:cNvPr>
          <p:cNvGrpSpPr/>
          <p:nvPr/>
        </p:nvGrpSpPr>
        <p:grpSpPr>
          <a:xfrm rot="16200000">
            <a:off x="6224241" y="658193"/>
            <a:ext cx="1483360" cy="1469749"/>
            <a:chOff x="603183" y="2140032"/>
            <a:chExt cx="1483360" cy="146974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42314F-1DE5-4746-9874-2B04D138A1A6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AE1E85-E5D5-4880-9B49-A0ACCE13B9B5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20450F9-36F2-4C28-9AF2-AA5D580521C7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6C90F67-C303-4A8B-9109-E80DF4714907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D1BB504-C9B8-4947-BAF9-6D9812630BC7}"/>
              </a:ext>
            </a:extLst>
          </p:cNvPr>
          <p:cNvGrpSpPr/>
          <p:nvPr/>
        </p:nvGrpSpPr>
        <p:grpSpPr>
          <a:xfrm>
            <a:off x="603183" y="652686"/>
            <a:ext cx="2966720" cy="2966720"/>
            <a:chOff x="4693920" y="3251200"/>
            <a:chExt cx="2966720" cy="296672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EA5A35-24D2-4882-80F6-CDAFD3E6D364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1ABF57-C606-42D7-8AC5-62CA5C506BE9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588628-CDA2-438C-9234-786D76892A3C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5505EBC-0242-4FD5-8223-6BDE60B69FC1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FBC73E1-ABE8-4D75-871A-F7A0006FF56B}"/>
              </a:ext>
            </a:extLst>
          </p:cNvPr>
          <p:cNvSpPr/>
          <p:nvPr/>
        </p:nvSpPr>
        <p:spPr>
          <a:xfrm>
            <a:off x="603183" y="1022268"/>
            <a:ext cx="1483360" cy="37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1F20205-8796-458D-A099-BEFAB62E4256}"/>
              </a:ext>
            </a:extLst>
          </p:cNvPr>
          <p:cNvSpPr/>
          <p:nvPr/>
        </p:nvSpPr>
        <p:spPr>
          <a:xfrm>
            <a:off x="603183" y="1396265"/>
            <a:ext cx="1483360" cy="37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6A5F5E7-C908-414A-BCAB-87BFBB572C5B}"/>
              </a:ext>
            </a:extLst>
          </p:cNvPr>
          <p:cNvSpPr/>
          <p:nvPr/>
        </p:nvSpPr>
        <p:spPr>
          <a:xfrm>
            <a:off x="603183" y="1761260"/>
            <a:ext cx="1483360" cy="37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1339125-A98C-42E0-AF6A-E73625968A28}"/>
              </a:ext>
            </a:extLst>
          </p:cNvPr>
          <p:cNvSpPr/>
          <p:nvPr/>
        </p:nvSpPr>
        <p:spPr>
          <a:xfrm>
            <a:off x="603183" y="652686"/>
            <a:ext cx="148336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B5C5532-DC00-4EE3-A8B8-811031E86DEF}"/>
              </a:ext>
            </a:extLst>
          </p:cNvPr>
          <p:cNvGrpSpPr/>
          <p:nvPr/>
        </p:nvGrpSpPr>
        <p:grpSpPr>
          <a:xfrm>
            <a:off x="2086543" y="652686"/>
            <a:ext cx="1483360" cy="1479374"/>
            <a:chOff x="2086543" y="652686"/>
            <a:chExt cx="1483360" cy="147937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09BA5A-5ED0-4826-BC68-34CE4F5F359E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6DD870-6588-45CF-AAB3-F6FD92143A6E}"/>
                </a:ext>
              </a:extLst>
            </p:cNvPr>
            <p:cNvSpPr/>
            <p:nvPr/>
          </p:nvSpPr>
          <p:spPr>
            <a:xfrm>
              <a:off x="2086543" y="1396265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7A7388-6741-459E-B2D5-909466A6FC9E}"/>
                </a:ext>
              </a:extLst>
            </p:cNvPr>
            <p:cNvSpPr/>
            <p:nvPr/>
          </p:nvSpPr>
          <p:spPr>
            <a:xfrm>
              <a:off x="2086543" y="1761260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EAAB64-F09E-4B77-B7BC-B96AA6A0EF52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FBCEAFE-7A56-4967-BC51-F258E7038795}"/>
              </a:ext>
            </a:extLst>
          </p:cNvPr>
          <p:cNvGrpSpPr/>
          <p:nvPr/>
        </p:nvGrpSpPr>
        <p:grpSpPr>
          <a:xfrm>
            <a:off x="603183" y="2140032"/>
            <a:ext cx="1483360" cy="1469749"/>
            <a:chOff x="603183" y="2140032"/>
            <a:chExt cx="1483360" cy="146974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A41D903-83AF-4D6E-9E2F-7BA61DB3D4E8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B578212-2E30-4FC6-905F-C9C5F5C3EFEA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AB207E4-5860-4E54-A88A-30C09713BA4F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CF2A8FB-2223-4DC0-B2A1-FF4C12003BB0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C93BE76-921E-40AD-BF8E-2A3A636EE545}"/>
              </a:ext>
            </a:extLst>
          </p:cNvPr>
          <p:cNvGrpSpPr/>
          <p:nvPr/>
        </p:nvGrpSpPr>
        <p:grpSpPr>
          <a:xfrm>
            <a:off x="2097333" y="2147405"/>
            <a:ext cx="1483360" cy="1469749"/>
            <a:chOff x="2097333" y="2147405"/>
            <a:chExt cx="1483360" cy="146974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208B65F-93D8-4FA4-A4C4-96576AB16543}"/>
                </a:ext>
              </a:extLst>
            </p:cNvPr>
            <p:cNvSpPr/>
            <p:nvPr/>
          </p:nvSpPr>
          <p:spPr>
            <a:xfrm>
              <a:off x="2097333" y="2516987"/>
              <a:ext cx="1483360" cy="3708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3652494-6B94-44AD-8726-1FAC626E73A9}"/>
                </a:ext>
              </a:extLst>
            </p:cNvPr>
            <p:cNvSpPr/>
            <p:nvPr/>
          </p:nvSpPr>
          <p:spPr>
            <a:xfrm>
              <a:off x="2097333" y="2881359"/>
              <a:ext cx="1483360" cy="370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1E05BFE-A5AB-489C-917D-9EF0CF87DEC8}"/>
                </a:ext>
              </a:extLst>
            </p:cNvPr>
            <p:cNvSpPr/>
            <p:nvPr/>
          </p:nvSpPr>
          <p:spPr>
            <a:xfrm>
              <a:off x="2097333" y="3246354"/>
              <a:ext cx="1483360" cy="3708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BF1CFEE-BEAD-4AF4-A1FD-C506AD2718E8}"/>
                </a:ext>
              </a:extLst>
            </p:cNvPr>
            <p:cNvSpPr/>
            <p:nvPr/>
          </p:nvSpPr>
          <p:spPr>
            <a:xfrm>
              <a:off x="2097333" y="2147405"/>
              <a:ext cx="1483360" cy="37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5670A99-3ACE-425D-A723-1725DCC89625}"/>
              </a:ext>
            </a:extLst>
          </p:cNvPr>
          <p:cNvGrpSpPr/>
          <p:nvPr/>
        </p:nvGrpSpPr>
        <p:grpSpPr>
          <a:xfrm rot="16200000">
            <a:off x="4742046" y="661226"/>
            <a:ext cx="1483360" cy="1479374"/>
            <a:chOff x="4742046" y="661226"/>
            <a:chExt cx="1483360" cy="147937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5FD0503-2C4B-4E9B-9BF0-CF0CA9E2774B}"/>
                </a:ext>
              </a:extLst>
            </p:cNvPr>
            <p:cNvSpPr/>
            <p:nvPr/>
          </p:nvSpPr>
          <p:spPr>
            <a:xfrm>
              <a:off x="4742046" y="1030808"/>
              <a:ext cx="1483360" cy="37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51BBCB-DD55-4CF8-8371-D7ED9D84D184}"/>
                </a:ext>
              </a:extLst>
            </p:cNvPr>
            <p:cNvSpPr/>
            <p:nvPr/>
          </p:nvSpPr>
          <p:spPr>
            <a:xfrm>
              <a:off x="4742046" y="1404805"/>
              <a:ext cx="1483360" cy="37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78D612-AC46-4F37-A9DB-63A96ECD8344}"/>
                </a:ext>
              </a:extLst>
            </p:cNvPr>
            <p:cNvSpPr/>
            <p:nvPr/>
          </p:nvSpPr>
          <p:spPr>
            <a:xfrm>
              <a:off x="4742046" y="1769800"/>
              <a:ext cx="1483360" cy="37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D73C52F-D674-4A44-AA31-51AE37160A56}"/>
                </a:ext>
              </a:extLst>
            </p:cNvPr>
            <p:cNvSpPr/>
            <p:nvPr/>
          </p:nvSpPr>
          <p:spPr>
            <a:xfrm>
              <a:off x="4742046" y="661226"/>
              <a:ext cx="1483360" cy="37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7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F01E6865-AD01-4E07-8127-ED7424FF6EC2}"/>
              </a:ext>
            </a:extLst>
          </p:cNvPr>
          <p:cNvSpPr txBox="1"/>
          <p:nvPr/>
        </p:nvSpPr>
        <p:spPr>
          <a:xfrm>
            <a:off x="103483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A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D360AE-D146-4F01-BEC8-6DB20C5E89E3}"/>
              </a:ext>
            </a:extLst>
          </p:cNvPr>
          <p:cNvGrpSpPr/>
          <p:nvPr/>
        </p:nvGrpSpPr>
        <p:grpSpPr>
          <a:xfrm>
            <a:off x="603183" y="652686"/>
            <a:ext cx="2966720" cy="2966720"/>
            <a:chOff x="4693920" y="3251200"/>
            <a:chExt cx="2966720" cy="2966720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5EA9921-0D30-4848-971B-B7682D787286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40D0E7A-9BE9-452D-BCC6-5C901C74E3C2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994119D-D2DD-42F9-ADAE-CACD1BBB2FFE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166D226-5A43-4568-9E8A-91AC5F2945DB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FA11FC5-B6E2-4EFA-B845-D2FE6DCC8FBD}"/>
              </a:ext>
            </a:extLst>
          </p:cNvPr>
          <p:cNvGrpSpPr/>
          <p:nvPr/>
        </p:nvGrpSpPr>
        <p:grpSpPr>
          <a:xfrm>
            <a:off x="4742046" y="657240"/>
            <a:ext cx="2966720" cy="2966720"/>
            <a:chOff x="4693920" y="3251200"/>
            <a:chExt cx="2966720" cy="29667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8A1F94E-93A4-42CD-97C6-1D75E83C930F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D7BE254-4A08-4167-B503-BEBE588D94E5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37328E5-E5FA-42D5-91DB-A2A11A357AB4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C65B793-96F7-4260-8FC4-B462256ADAA9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117182A-FBFF-415D-972E-71A6C6449963}"/>
              </a:ext>
            </a:extLst>
          </p:cNvPr>
          <p:cNvSpPr txBox="1"/>
          <p:nvPr/>
        </p:nvSpPr>
        <p:spPr>
          <a:xfrm>
            <a:off x="5130059" y="370922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 Matrix 8*8 in B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C25073-6188-4AAC-B180-90C2E488965D}"/>
              </a:ext>
            </a:extLst>
          </p:cNvPr>
          <p:cNvGrpSpPr/>
          <p:nvPr/>
        </p:nvGrpSpPr>
        <p:grpSpPr>
          <a:xfrm>
            <a:off x="2097333" y="2147405"/>
            <a:ext cx="1483360" cy="1469749"/>
            <a:chOff x="2097333" y="2147405"/>
            <a:chExt cx="1483360" cy="146974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32A39F2-2320-4809-840D-EEA61FA5FFDE}"/>
                </a:ext>
              </a:extLst>
            </p:cNvPr>
            <p:cNvSpPr/>
            <p:nvPr/>
          </p:nvSpPr>
          <p:spPr>
            <a:xfrm>
              <a:off x="2097333" y="2516987"/>
              <a:ext cx="1483360" cy="3708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FC791E0-20EB-426D-959D-C81BBFFC5794}"/>
                </a:ext>
              </a:extLst>
            </p:cNvPr>
            <p:cNvSpPr/>
            <p:nvPr/>
          </p:nvSpPr>
          <p:spPr>
            <a:xfrm>
              <a:off x="2097333" y="2881359"/>
              <a:ext cx="1483360" cy="370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64B155-31E9-4405-9379-5122F4615639}"/>
                </a:ext>
              </a:extLst>
            </p:cNvPr>
            <p:cNvSpPr/>
            <p:nvPr/>
          </p:nvSpPr>
          <p:spPr>
            <a:xfrm>
              <a:off x="2097333" y="3246354"/>
              <a:ext cx="1483360" cy="3708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154A45-D1B1-4700-BB0E-E2B1A9B06DFD}"/>
                </a:ext>
              </a:extLst>
            </p:cNvPr>
            <p:cNvSpPr/>
            <p:nvPr/>
          </p:nvSpPr>
          <p:spPr>
            <a:xfrm>
              <a:off x="2097333" y="2147405"/>
              <a:ext cx="1483360" cy="37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EA188A0-9F38-4EFF-9BCA-D73616599654}"/>
              </a:ext>
            </a:extLst>
          </p:cNvPr>
          <p:cNvGrpSpPr/>
          <p:nvPr/>
        </p:nvGrpSpPr>
        <p:grpSpPr>
          <a:xfrm rot="16200000">
            <a:off x="6226769" y="2147405"/>
            <a:ext cx="1483360" cy="1469749"/>
            <a:chOff x="2097333" y="2147405"/>
            <a:chExt cx="1483360" cy="146974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255AB2C-202D-4156-BE0C-2FA8F9D76A6C}"/>
                </a:ext>
              </a:extLst>
            </p:cNvPr>
            <p:cNvSpPr/>
            <p:nvPr/>
          </p:nvSpPr>
          <p:spPr>
            <a:xfrm>
              <a:off x="2097333" y="2516987"/>
              <a:ext cx="1483360" cy="3708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294D3FB-CA39-4653-BB6C-B967C7E5A32E}"/>
                </a:ext>
              </a:extLst>
            </p:cNvPr>
            <p:cNvSpPr/>
            <p:nvPr/>
          </p:nvSpPr>
          <p:spPr>
            <a:xfrm>
              <a:off x="2097333" y="2881359"/>
              <a:ext cx="1483360" cy="370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91817EE-CF59-4B4F-A5E7-14D57126E5FA}"/>
                </a:ext>
              </a:extLst>
            </p:cNvPr>
            <p:cNvSpPr/>
            <p:nvPr/>
          </p:nvSpPr>
          <p:spPr>
            <a:xfrm>
              <a:off x="2097333" y="3246354"/>
              <a:ext cx="1483360" cy="3708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DD3D7A6-3858-4195-B7B6-624D6EDB11D0}"/>
                </a:ext>
              </a:extLst>
            </p:cNvPr>
            <p:cNvSpPr/>
            <p:nvPr/>
          </p:nvSpPr>
          <p:spPr>
            <a:xfrm>
              <a:off x="2097333" y="2147405"/>
              <a:ext cx="1483360" cy="37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4587F5D-A193-4B84-B2A8-FC72597631D1}"/>
              </a:ext>
            </a:extLst>
          </p:cNvPr>
          <p:cNvGrpSpPr/>
          <p:nvPr/>
        </p:nvGrpSpPr>
        <p:grpSpPr>
          <a:xfrm>
            <a:off x="601581" y="651084"/>
            <a:ext cx="2966720" cy="2966720"/>
            <a:chOff x="4693920" y="3251200"/>
            <a:chExt cx="2966720" cy="296672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E3D1628-E66F-4DD7-A97D-18B21A6F075A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FAD9B71-1E90-4722-8600-DF05DFA248FC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0F8FDAA-44CC-4684-B4C7-6B6B1AB93F6F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74DE0F6-31D6-45D7-8946-9853C82930CC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62B899D-3D82-4A07-8074-B17ADE65200E}"/>
              </a:ext>
            </a:extLst>
          </p:cNvPr>
          <p:cNvGrpSpPr/>
          <p:nvPr/>
        </p:nvGrpSpPr>
        <p:grpSpPr>
          <a:xfrm>
            <a:off x="601581" y="2138430"/>
            <a:ext cx="1483360" cy="1469749"/>
            <a:chOff x="603183" y="2140032"/>
            <a:chExt cx="1483360" cy="1469749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06B8BEB-719F-4C4D-9746-CA35C469343F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C2ADB78-A3E4-43A2-B7C2-593D72236746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240AEBB-3566-42CD-85A0-7D4458D463E3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C75CB4D-ADC7-4FC1-BCA0-82443B1DC892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47DC2BD-32E9-4F70-842D-ADDCFFFF77ED}"/>
              </a:ext>
            </a:extLst>
          </p:cNvPr>
          <p:cNvGrpSpPr/>
          <p:nvPr/>
        </p:nvGrpSpPr>
        <p:grpSpPr>
          <a:xfrm>
            <a:off x="601581" y="651084"/>
            <a:ext cx="2966720" cy="2966720"/>
            <a:chOff x="4693920" y="3251200"/>
            <a:chExt cx="2966720" cy="296672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54183B3-5F09-4FE8-A8FC-BEF45B3CA353}"/>
                </a:ext>
              </a:extLst>
            </p:cNvPr>
            <p:cNvSpPr/>
            <p:nvPr/>
          </p:nvSpPr>
          <p:spPr>
            <a:xfrm>
              <a:off x="469392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D5B65F4-D380-4D9D-A21E-C5D42AD69CAD}"/>
                </a:ext>
              </a:extLst>
            </p:cNvPr>
            <p:cNvSpPr/>
            <p:nvPr/>
          </p:nvSpPr>
          <p:spPr>
            <a:xfrm>
              <a:off x="6177280" y="325120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3F3CEC4-12B5-47DA-8BA0-211741E22D06}"/>
                </a:ext>
              </a:extLst>
            </p:cNvPr>
            <p:cNvSpPr/>
            <p:nvPr/>
          </p:nvSpPr>
          <p:spPr>
            <a:xfrm>
              <a:off x="617728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8088B9D-6A77-4FA8-8A28-D3574A5A7E8B}"/>
                </a:ext>
              </a:extLst>
            </p:cNvPr>
            <p:cNvSpPr/>
            <p:nvPr/>
          </p:nvSpPr>
          <p:spPr>
            <a:xfrm>
              <a:off x="4693920" y="4734560"/>
              <a:ext cx="1483360" cy="148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C09F8D5-A55A-46E6-8D68-7FA0567141C7}"/>
              </a:ext>
            </a:extLst>
          </p:cNvPr>
          <p:cNvSpPr/>
          <p:nvPr/>
        </p:nvSpPr>
        <p:spPr>
          <a:xfrm>
            <a:off x="601581" y="1020666"/>
            <a:ext cx="1483360" cy="37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5248517-2847-414D-9BF4-5B2135D1007B}"/>
              </a:ext>
            </a:extLst>
          </p:cNvPr>
          <p:cNvSpPr/>
          <p:nvPr/>
        </p:nvSpPr>
        <p:spPr>
          <a:xfrm>
            <a:off x="601581" y="1394663"/>
            <a:ext cx="1483360" cy="370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E92F58F-E91C-434D-A879-ACB15A78A2FC}"/>
              </a:ext>
            </a:extLst>
          </p:cNvPr>
          <p:cNvSpPr/>
          <p:nvPr/>
        </p:nvSpPr>
        <p:spPr>
          <a:xfrm>
            <a:off x="601581" y="1759658"/>
            <a:ext cx="1483360" cy="37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6CAED0-35D8-476A-9469-4D350F2AF71C}"/>
              </a:ext>
            </a:extLst>
          </p:cNvPr>
          <p:cNvSpPr/>
          <p:nvPr/>
        </p:nvSpPr>
        <p:spPr>
          <a:xfrm>
            <a:off x="601581" y="651084"/>
            <a:ext cx="148336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1D5A799-46DB-4BB7-BCC2-42D00ACA6ABB}"/>
              </a:ext>
            </a:extLst>
          </p:cNvPr>
          <p:cNvGrpSpPr/>
          <p:nvPr/>
        </p:nvGrpSpPr>
        <p:grpSpPr>
          <a:xfrm>
            <a:off x="2084941" y="651084"/>
            <a:ext cx="1483360" cy="1479374"/>
            <a:chOff x="2086543" y="652686"/>
            <a:chExt cx="1483360" cy="147937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B5CDD42-1EE0-40D7-A4D9-7A3D84AC2D5A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2D52802-FB87-4AAB-ABF4-A9FA9B246B53}"/>
                </a:ext>
              </a:extLst>
            </p:cNvPr>
            <p:cNvSpPr/>
            <p:nvPr/>
          </p:nvSpPr>
          <p:spPr>
            <a:xfrm>
              <a:off x="2086543" y="1396265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39E57D1-3417-47E6-AD58-EDB390A8263A}"/>
                </a:ext>
              </a:extLst>
            </p:cNvPr>
            <p:cNvSpPr/>
            <p:nvPr/>
          </p:nvSpPr>
          <p:spPr>
            <a:xfrm>
              <a:off x="2086543" y="1761260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2BC5020-7DEA-4234-A8EB-1A79211D7E8D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3BA3C081-833D-4F9E-93DE-85CE59715A5D}"/>
              </a:ext>
            </a:extLst>
          </p:cNvPr>
          <p:cNvGrpSpPr/>
          <p:nvPr/>
        </p:nvGrpSpPr>
        <p:grpSpPr>
          <a:xfrm>
            <a:off x="601581" y="2138430"/>
            <a:ext cx="1483360" cy="1469749"/>
            <a:chOff x="603183" y="2140032"/>
            <a:chExt cx="1483360" cy="1469749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AB89161-1111-4098-8F0C-23FD1E658D7A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EDAE21C-0572-441A-AAD0-391C276F5AA0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0E8872C-F513-47D5-BE7C-B93BACAD1D06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F72218D-0518-4D89-A3FC-35DEF233616C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BC63204-7E29-45A4-BAD3-103947D8BE39}"/>
              </a:ext>
            </a:extLst>
          </p:cNvPr>
          <p:cNvGrpSpPr/>
          <p:nvPr/>
        </p:nvGrpSpPr>
        <p:grpSpPr>
          <a:xfrm>
            <a:off x="2095731" y="2145803"/>
            <a:ext cx="1483360" cy="1469749"/>
            <a:chOff x="2097333" y="2147405"/>
            <a:chExt cx="1483360" cy="1469749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EBA0EDC-0E5E-45D6-AACB-B93DE18CF753}"/>
                </a:ext>
              </a:extLst>
            </p:cNvPr>
            <p:cNvSpPr/>
            <p:nvPr/>
          </p:nvSpPr>
          <p:spPr>
            <a:xfrm>
              <a:off x="2097333" y="2516987"/>
              <a:ext cx="1483360" cy="3708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2B0E387-A58C-4EFC-9A03-9D892BC88B72}"/>
                </a:ext>
              </a:extLst>
            </p:cNvPr>
            <p:cNvSpPr/>
            <p:nvPr/>
          </p:nvSpPr>
          <p:spPr>
            <a:xfrm>
              <a:off x="2097333" y="2881359"/>
              <a:ext cx="1483360" cy="3708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20D3A29-E7B0-404F-A5ED-C939F5F77A72}"/>
                </a:ext>
              </a:extLst>
            </p:cNvPr>
            <p:cNvSpPr/>
            <p:nvPr/>
          </p:nvSpPr>
          <p:spPr>
            <a:xfrm>
              <a:off x="2097333" y="3246354"/>
              <a:ext cx="1483360" cy="3708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F7DDF38-8B33-4C3E-946E-E037FFC0A1A7}"/>
                </a:ext>
              </a:extLst>
            </p:cNvPr>
            <p:cNvSpPr/>
            <p:nvPr/>
          </p:nvSpPr>
          <p:spPr>
            <a:xfrm>
              <a:off x="2097333" y="2147405"/>
              <a:ext cx="1483360" cy="3708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B2FDD72-C60A-406D-9F11-0269E86EDED4}"/>
              </a:ext>
            </a:extLst>
          </p:cNvPr>
          <p:cNvGrpSpPr/>
          <p:nvPr/>
        </p:nvGrpSpPr>
        <p:grpSpPr>
          <a:xfrm rot="16200000">
            <a:off x="4746030" y="2138865"/>
            <a:ext cx="1483360" cy="1469749"/>
            <a:chOff x="2086543" y="652686"/>
            <a:chExt cx="1483360" cy="146974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809667E-2D80-48EB-B380-F21740A5220A}"/>
                </a:ext>
              </a:extLst>
            </p:cNvPr>
            <p:cNvSpPr/>
            <p:nvPr/>
          </p:nvSpPr>
          <p:spPr>
            <a:xfrm>
              <a:off x="2086543" y="1022268"/>
              <a:ext cx="1483360" cy="370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ACC400-379B-4BBF-A18A-8EBDB91B6167}"/>
                </a:ext>
              </a:extLst>
            </p:cNvPr>
            <p:cNvSpPr/>
            <p:nvPr/>
          </p:nvSpPr>
          <p:spPr>
            <a:xfrm>
              <a:off x="2086543" y="1386641"/>
              <a:ext cx="1483360" cy="37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923BF21-8ABA-467F-9D5B-ABFF3A3CC5E6}"/>
                </a:ext>
              </a:extLst>
            </p:cNvPr>
            <p:cNvSpPr/>
            <p:nvPr/>
          </p:nvSpPr>
          <p:spPr>
            <a:xfrm>
              <a:off x="2086543" y="1751635"/>
              <a:ext cx="1483360" cy="370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24F0E88-7F6F-437F-B53F-5E8A8C99A9EA}"/>
                </a:ext>
              </a:extLst>
            </p:cNvPr>
            <p:cNvSpPr/>
            <p:nvPr/>
          </p:nvSpPr>
          <p:spPr>
            <a:xfrm>
              <a:off x="2086543" y="652686"/>
              <a:ext cx="1483360" cy="37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A036F053-6509-4922-8D36-8ACF33954BDE}"/>
              </a:ext>
            </a:extLst>
          </p:cNvPr>
          <p:cNvGrpSpPr/>
          <p:nvPr/>
        </p:nvGrpSpPr>
        <p:grpSpPr>
          <a:xfrm rot="16200000">
            <a:off x="6224241" y="658193"/>
            <a:ext cx="1483360" cy="1469749"/>
            <a:chOff x="603183" y="2140032"/>
            <a:chExt cx="1483360" cy="1469749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91280C0-1DA3-4AA5-B5A7-FC459C7A3ACD}"/>
                </a:ext>
              </a:extLst>
            </p:cNvPr>
            <p:cNvSpPr/>
            <p:nvPr/>
          </p:nvSpPr>
          <p:spPr>
            <a:xfrm>
              <a:off x="603183" y="2509614"/>
              <a:ext cx="1483360" cy="37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951DD06-67FB-4197-84E9-1C4A5BC43E74}"/>
                </a:ext>
              </a:extLst>
            </p:cNvPr>
            <p:cNvSpPr/>
            <p:nvPr/>
          </p:nvSpPr>
          <p:spPr>
            <a:xfrm>
              <a:off x="603183" y="2873986"/>
              <a:ext cx="1483360" cy="37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1792994-CAFD-4617-A435-BC2D035BD2EF}"/>
                </a:ext>
              </a:extLst>
            </p:cNvPr>
            <p:cNvSpPr/>
            <p:nvPr/>
          </p:nvSpPr>
          <p:spPr>
            <a:xfrm>
              <a:off x="603183" y="3238981"/>
              <a:ext cx="1483360" cy="37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E1E39A8-AE7D-4FEF-B31C-8B0DE9BF33E0}"/>
                </a:ext>
              </a:extLst>
            </p:cNvPr>
            <p:cNvSpPr/>
            <p:nvPr/>
          </p:nvSpPr>
          <p:spPr>
            <a:xfrm>
              <a:off x="603183" y="2140032"/>
              <a:ext cx="1483360" cy="370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652E447-2CFB-4E6D-95B7-2A0FB15E073A}"/>
              </a:ext>
            </a:extLst>
          </p:cNvPr>
          <p:cNvGrpSpPr/>
          <p:nvPr/>
        </p:nvGrpSpPr>
        <p:grpSpPr>
          <a:xfrm rot="16200000">
            <a:off x="4742046" y="661226"/>
            <a:ext cx="1483360" cy="1479374"/>
            <a:chOff x="4742046" y="661226"/>
            <a:chExt cx="1483360" cy="147937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B85AA32-F25A-40C8-8E1F-4FC82152466D}"/>
                </a:ext>
              </a:extLst>
            </p:cNvPr>
            <p:cNvSpPr/>
            <p:nvPr/>
          </p:nvSpPr>
          <p:spPr>
            <a:xfrm>
              <a:off x="4742046" y="1030808"/>
              <a:ext cx="1483360" cy="37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3953283-2DC8-41CC-968E-3ADEAAC027F4}"/>
                </a:ext>
              </a:extLst>
            </p:cNvPr>
            <p:cNvSpPr/>
            <p:nvPr/>
          </p:nvSpPr>
          <p:spPr>
            <a:xfrm>
              <a:off x="4742046" y="1404805"/>
              <a:ext cx="1483360" cy="37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26228BF-A7B9-448E-A1ED-3897BB9C56C7}"/>
                </a:ext>
              </a:extLst>
            </p:cNvPr>
            <p:cNvSpPr/>
            <p:nvPr/>
          </p:nvSpPr>
          <p:spPr>
            <a:xfrm>
              <a:off x="4742046" y="1769800"/>
              <a:ext cx="1483360" cy="37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EAA63F4-B5A2-4524-86CF-44F1C02C86D8}"/>
                </a:ext>
              </a:extLst>
            </p:cNvPr>
            <p:cNvSpPr/>
            <p:nvPr/>
          </p:nvSpPr>
          <p:spPr>
            <a:xfrm>
              <a:off x="4742046" y="661226"/>
              <a:ext cx="1483360" cy="37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1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倩昀</dc:creator>
  <cp:lastModifiedBy>郭 倩昀</cp:lastModifiedBy>
  <cp:revision>7</cp:revision>
  <dcterms:created xsi:type="dcterms:W3CDTF">2021-06-02T11:05:58Z</dcterms:created>
  <dcterms:modified xsi:type="dcterms:W3CDTF">2021-06-02T11:39:56Z</dcterms:modified>
</cp:coreProperties>
</file>