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70" r:id="rId4"/>
    <p:sldId id="262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2" r:id="rId24"/>
    <p:sldId id="290" r:id="rId25"/>
    <p:sldId id="291" r:id="rId26"/>
    <p:sldId id="293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926456-9088-4AEC-972B-458B4760670D}" type="datetimeFigureOut">
              <a:rPr lang="es-ES" smtClean="0"/>
              <a:t>31/05/2014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1B0506-5E30-4691-A9F3-6A0BAA496C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0" y="939800"/>
            <a:ext cx="10071100" cy="191238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s-ES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2">
                    <a:lumMod val="9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PRÁCTICA METRO MONTERREY</a:t>
            </a:r>
            <a:endParaRPr lang="es-E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2">
                  <a:lumMod val="9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" y="5534227"/>
            <a:ext cx="4902200" cy="1133273"/>
          </a:xfrm>
        </p:spPr>
        <p:txBody>
          <a:bodyPr>
            <a:noAutofit/>
          </a:bodyPr>
          <a:lstStyle/>
          <a:p>
            <a:pPr algn="l"/>
            <a:r>
              <a:rPr lang="es-ES" sz="2000" b="1" dirty="0" err="1">
                <a:solidFill>
                  <a:schemeClr val="tx1"/>
                </a:solidFill>
              </a:rPr>
              <a:t>Geneviève</a:t>
            </a:r>
            <a:r>
              <a:rPr lang="es-ES" sz="2000" b="1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Cirera</a:t>
            </a:r>
            <a:endParaRPr lang="es-ES" sz="2000" b="1" dirty="0">
              <a:solidFill>
                <a:schemeClr val="tx1"/>
              </a:solidFill>
            </a:endParaRPr>
          </a:p>
          <a:p>
            <a:pPr algn="l"/>
            <a:r>
              <a:rPr lang="es-ES" sz="2000" b="1" dirty="0">
                <a:solidFill>
                  <a:schemeClr val="tx1"/>
                </a:solidFill>
              </a:rPr>
              <a:t>Juan Francisco Salamanca Carmona</a:t>
            </a:r>
          </a:p>
          <a:p>
            <a:pPr algn="l"/>
            <a:r>
              <a:rPr lang="es-ES" sz="2000" b="1" dirty="0">
                <a:solidFill>
                  <a:schemeClr val="tx1"/>
                </a:solidFill>
              </a:rPr>
              <a:t>Jaime </a:t>
            </a:r>
            <a:r>
              <a:rPr lang="es-ES" sz="2000" b="1" dirty="0" err="1">
                <a:solidFill>
                  <a:schemeClr val="tx1"/>
                </a:solidFill>
              </a:rPr>
              <a:t>Labiaga</a:t>
            </a:r>
            <a:r>
              <a:rPr lang="es-ES" sz="2000" b="1" dirty="0">
                <a:solidFill>
                  <a:schemeClr val="tx1"/>
                </a:solidFill>
              </a:rPr>
              <a:t> Ferrer</a:t>
            </a:r>
          </a:p>
        </p:txBody>
      </p:sp>
    </p:spTree>
    <p:extLst>
      <p:ext uri="{BB962C8B-B14F-4D97-AF65-F5344CB8AC3E}">
        <p14:creationId xmlns:p14="http://schemas.microsoft.com/office/powerpoint/2010/main" val="5234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Se inicializan listas abierta y cerrada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Se </a:t>
            </a:r>
            <a:r>
              <a:rPr lang="es-ES" dirty="0"/>
              <a:t>añade la estación origen a la lista </a:t>
            </a:r>
            <a:r>
              <a:rPr lang="es-ES" dirty="0" smtClean="0"/>
              <a:t>abierta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Se </a:t>
            </a:r>
            <a:r>
              <a:rPr lang="es-ES" dirty="0"/>
              <a:t>llama a </a:t>
            </a:r>
            <a:r>
              <a:rPr lang="es-ES" dirty="0" smtClean="0"/>
              <a:t>método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/>
              <a:t>con </a:t>
            </a:r>
            <a:r>
              <a:rPr lang="es-ES" dirty="0" smtClean="0"/>
              <a:t>el origen </a:t>
            </a:r>
            <a:r>
              <a:rPr lang="es-ES" dirty="0"/>
              <a:t>como parámetro.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AlgoA</a:t>
            </a:r>
            <a:r>
              <a:rPr lang="es-ES" dirty="0" smtClean="0"/>
              <a:t>. </a:t>
            </a:r>
            <a:r>
              <a:rPr lang="es-ES" dirty="0" err="1" smtClean="0"/>
              <a:t>FindWay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2" y="3625849"/>
            <a:ext cx="7564437" cy="147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Calculo de f y g.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se encuentra un f menor, se recalcula y actualiza.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AlgoA</a:t>
            </a:r>
            <a:r>
              <a:rPr lang="es-ES" dirty="0" smtClean="0"/>
              <a:t>. </a:t>
            </a:r>
            <a:r>
              <a:rPr lang="es-ES" dirty="0" err="1" smtClean="0"/>
              <a:t>Find</a:t>
            </a:r>
            <a:endParaRPr lang="es-E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7" y="2027238"/>
            <a:ext cx="10294011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6" y="4279900"/>
            <a:ext cx="8775702" cy="162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8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Almacena vecinos en lista abierta</a:t>
            </a:r>
          </a:p>
          <a:p>
            <a:endParaRPr lang="es-ES" dirty="0"/>
          </a:p>
          <a:p>
            <a:r>
              <a:rPr lang="es-ES" dirty="0" smtClean="0"/>
              <a:t>Reordena lista abierta por orden de f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Pone primer nodo en lista cerrada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AlgoA</a:t>
            </a:r>
            <a:r>
              <a:rPr lang="es-ES" dirty="0"/>
              <a:t>. </a:t>
            </a:r>
            <a:r>
              <a:rPr lang="es-ES" dirty="0" err="1"/>
              <a:t>Find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1960560"/>
            <a:ext cx="48053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938463"/>
            <a:ext cx="9642151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4408489"/>
            <a:ext cx="603331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2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calcula f por cada hijo</a:t>
            </a:r>
            <a:endParaRPr lang="es-ES" dirty="0"/>
          </a:p>
          <a:p>
            <a:r>
              <a:rPr lang="es-ES" dirty="0" smtClean="0"/>
              <a:t>Si no es nodo final, se llama de nuevo a </a:t>
            </a:r>
            <a:r>
              <a:rPr lang="es-ES" dirty="0" err="1" smtClean="0"/>
              <a:t>find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 sí es nodo final, se añade el camino recorrido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AlgoA</a:t>
            </a:r>
            <a:r>
              <a:rPr lang="es-ES" dirty="0" smtClean="0"/>
              <a:t>. </a:t>
            </a:r>
            <a:r>
              <a:rPr lang="es-ES" dirty="0" err="1" smtClean="0"/>
              <a:t>Find</a:t>
            </a:r>
            <a:endParaRPr lang="es-E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66988"/>
            <a:ext cx="7634287" cy="117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332288"/>
            <a:ext cx="8451846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 en la lista abierta la estación siempre que no se encuentre ya en alguna lista.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AlgoA</a:t>
            </a:r>
            <a:r>
              <a:rPr lang="es-ES" dirty="0" smtClean="0"/>
              <a:t>. Almacenar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970213"/>
            <a:ext cx="872753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8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Reordena los elementos de la lista abierta, de manera que elemento con mínimo f quede el primero.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Devuelve la estación con menor f de toda la lista.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AlgoA</a:t>
            </a:r>
            <a:r>
              <a:rPr lang="es-ES" dirty="0" smtClean="0"/>
              <a:t>. Reordenar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1" b="88889"/>
          <a:stretch/>
        </p:blipFill>
        <p:spPr bwMode="auto">
          <a:xfrm>
            <a:off x="900112" y="2495550"/>
            <a:ext cx="7075488" cy="31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508000" y="2997200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err="1" smtClean="0"/>
              <a:t>AlgoA</a:t>
            </a:r>
            <a:r>
              <a:rPr lang="es-ES" dirty="0" smtClean="0"/>
              <a:t>. </a:t>
            </a:r>
            <a:r>
              <a:rPr lang="es-ES" dirty="0" err="1" smtClean="0"/>
              <a:t>FindMin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7" b="90576"/>
          <a:stretch/>
        </p:blipFill>
        <p:spPr bwMode="auto">
          <a:xfrm>
            <a:off x="900112" y="4919663"/>
            <a:ext cx="5094288" cy="27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1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Limpia todas las estaciones de los posibles datos de anteriores búsquedas.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Busca las </a:t>
            </a:r>
            <a:r>
              <a:rPr lang="es-ES" dirty="0"/>
              <a:t>estaciones correspondientes al origen y destino, y llama al algoritmo para encontrar el camino</a:t>
            </a:r>
            <a:r>
              <a:rPr lang="es-ES" dirty="0" smtClean="0"/>
              <a:t>. Método ok.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ENVIRONMENT. </a:t>
            </a:r>
            <a:r>
              <a:rPr lang="es-ES" dirty="0" err="1" smtClean="0"/>
              <a:t>Model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06663"/>
            <a:ext cx="5491162" cy="10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7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. Ok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Comprueba que las estaciones sean correctas y empieza la búsqueda. Luego pinta el camino.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1" y="2383823"/>
            <a:ext cx="5437187" cy="349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2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encarga de recoger los datos del fichero data.txt.</a:t>
            </a:r>
          </a:p>
          <a:p>
            <a:endParaRPr lang="es-ES" dirty="0"/>
          </a:p>
          <a:p>
            <a:r>
              <a:rPr lang="es-ES" dirty="0" smtClean="0"/>
              <a:t>Un método principal: </a:t>
            </a:r>
            <a:r>
              <a:rPr lang="es-ES" dirty="0" err="1" smtClean="0"/>
              <a:t>Read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Cuatro métodos secundarios: </a:t>
            </a:r>
            <a:r>
              <a:rPr lang="es-ES" dirty="0" err="1" smtClean="0"/>
              <a:t>parseStations</a:t>
            </a:r>
            <a:r>
              <a:rPr lang="es-ES" dirty="0" smtClean="0"/>
              <a:t>, </a:t>
            </a:r>
            <a:r>
              <a:rPr lang="es-ES" dirty="0" err="1" smtClean="0"/>
              <a:t>parseLinks</a:t>
            </a:r>
            <a:r>
              <a:rPr lang="es-ES" dirty="0" smtClean="0"/>
              <a:t>, </a:t>
            </a:r>
            <a:r>
              <a:rPr lang="es-ES" dirty="0" err="1" smtClean="0"/>
              <a:t>parseDistance</a:t>
            </a:r>
            <a:r>
              <a:rPr lang="es-ES" dirty="0" smtClean="0"/>
              <a:t>, </a:t>
            </a:r>
            <a:r>
              <a:rPr lang="es-ES" dirty="0" err="1" smtClean="0"/>
              <a:t>parseNeighbours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ENVIRONMENT. </a:t>
            </a:r>
            <a:r>
              <a:rPr lang="es-ES" dirty="0" err="1" smtClean="0"/>
              <a:t>ParserData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1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encarga de leer del fichero.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Agrega las estaciones la lista de estaciones.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ParserData</a:t>
            </a:r>
            <a:r>
              <a:rPr lang="es-ES" dirty="0" smtClean="0"/>
              <a:t>. </a:t>
            </a:r>
            <a:r>
              <a:rPr lang="es-ES" dirty="0" err="1" smtClean="0"/>
              <a:t>read</a:t>
            </a:r>
            <a:endParaRPr lang="es-E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28" y="3475433"/>
            <a:ext cx="5248772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2" y="2017713"/>
            <a:ext cx="5133748" cy="26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1" y="3475433"/>
            <a:ext cx="2526159" cy="98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2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858837"/>
            <a:ext cx="7091858" cy="4973911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600" y="1481329"/>
            <a:ext cx="4787900" cy="4525963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Diseñar </a:t>
            </a:r>
            <a:r>
              <a:rPr lang="es-ES" dirty="0"/>
              <a:t>una aplicación para hallar el </a:t>
            </a:r>
            <a:r>
              <a:rPr lang="es-ES" dirty="0" smtClean="0"/>
              <a:t>trayecto óptimo </a:t>
            </a:r>
            <a:r>
              <a:rPr lang="es-ES" dirty="0"/>
              <a:t>entre dos estaciones del metro de Monterrey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Dividida en:</a:t>
            </a:r>
          </a:p>
          <a:p>
            <a:endParaRPr lang="es-ES" dirty="0"/>
          </a:p>
          <a:p>
            <a:pPr lvl="1"/>
            <a:r>
              <a:rPr lang="es-ES" dirty="0" err="1" smtClean="0"/>
              <a:t>Map</a:t>
            </a:r>
            <a:r>
              <a:rPr lang="es-ES" dirty="0" smtClean="0"/>
              <a:t>: Encargada de pintar el mapa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Position: Da </a:t>
            </a:r>
            <a:r>
              <a:rPr lang="es-ES" dirty="0" err="1" smtClean="0"/>
              <a:t>posicion</a:t>
            </a:r>
            <a:r>
              <a:rPr lang="es-ES" dirty="0" smtClean="0"/>
              <a:t> del objeto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s-ES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GRAPHIC INTERFACE</a:t>
            </a:r>
            <a:endParaRPr lang="es-ES" sz="41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61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Añade las posiciones al mapa.</a:t>
            </a:r>
          </a:p>
          <a:p>
            <a:endParaRPr lang="es-ES" dirty="0"/>
          </a:p>
          <a:p>
            <a:r>
              <a:rPr lang="es-ES" dirty="0" smtClean="0"/>
              <a:t>Llama al controlador con origen y destino. Dibuja la ruta devuelta por él.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Draw</a:t>
            </a:r>
            <a:r>
              <a:rPr lang="es-ES" dirty="0" smtClean="0"/>
              <a:t> carga todo lo relacionado con el mapa, y llama a </a:t>
            </a:r>
            <a:r>
              <a:rPr lang="es-ES" dirty="0" err="1" smtClean="0"/>
              <a:t>drawCamino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GRAPHIC </a:t>
            </a:r>
            <a:r>
              <a:rPr lang="es-ES" dirty="0" smtClean="0"/>
              <a:t>INTERFACE. </a:t>
            </a:r>
            <a:r>
              <a:rPr lang="es-ES" dirty="0" err="1" smtClean="0"/>
              <a:t>Map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024063"/>
            <a:ext cx="499839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1023933" y="3479800"/>
            <a:ext cx="5351319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3" y="5176386"/>
            <a:ext cx="2328862" cy="40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3" y="5630862"/>
            <a:ext cx="792097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3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s-ES" sz="2700" dirty="0"/>
              <a:t>Crea el objeto “position”, con valores x e y para representar las coordenadas de la imagen.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GRAPHIC INTERFACE. </a:t>
            </a:r>
            <a:r>
              <a:rPr lang="es-ES" dirty="0" smtClean="0"/>
              <a:t>Position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0"/>
          <a:stretch/>
        </p:blipFill>
        <p:spPr bwMode="auto">
          <a:xfrm>
            <a:off x="1050925" y="2760663"/>
            <a:ext cx="45751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5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Tomar distancias aéreas</a:t>
            </a:r>
          </a:p>
          <a:p>
            <a:endParaRPr lang="es-ES" dirty="0"/>
          </a:p>
          <a:p>
            <a:r>
              <a:rPr lang="es-ES" dirty="0"/>
              <a:t>H</a:t>
            </a:r>
            <a:r>
              <a:rPr lang="es-ES" dirty="0" smtClean="0"/>
              <a:t>acer </a:t>
            </a:r>
            <a:r>
              <a:rPr lang="es-ES" dirty="0"/>
              <a:t>el diagrama de </a:t>
            </a:r>
            <a:r>
              <a:rPr lang="es-ES" dirty="0" smtClean="0"/>
              <a:t>clase</a:t>
            </a:r>
          </a:p>
          <a:p>
            <a:endParaRPr lang="es-ES" dirty="0"/>
          </a:p>
          <a:p>
            <a:r>
              <a:rPr lang="es-ES" dirty="0" smtClean="0"/>
              <a:t>Realización de </a:t>
            </a:r>
            <a:r>
              <a:rPr lang="es-ES" dirty="0"/>
              <a:t>interfaz gráfica.</a:t>
            </a:r>
          </a:p>
          <a:p>
            <a:endParaRPr lang="es-ES" dirty="0" smtClean="0"/>
          </a:p>
          <a:p>
            <a:r>
              <a:rPr lang="es-ES" dirty="0" smtClean="0"/>
              <a:t>Creación del ejecutable.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265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9" y="1248396"/>
            <a:ext cx="8023977" cy="4923805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91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EJEMPLO. REGINA – LOS ÁNGELES</a:t>
            </a:r>
            <a:endParaRPr lang="es-E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12" y="1233300"/>
            <a:ext cx="8085175" cy="4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7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Algoritmo: A*</a:t>
            </a:r>
          </a:p>
          <a:p>
            <a:endParaRPr lang="es-ES" dirty="0"/>
          </a:p>
          <a:p>
            <a:r>
              <a:rPr lang="es-ES" dirty="0" smtClean="0"/>
              <a:t>Lenguaje: Java</a:t>
            </a:r>
          </a:p>
          <a:p>
            <a:endParaRPr lang="es-ES" dirty="0"/>
          </a:p>
          <a:p>
            <a:r>
              <a:rPr lang="es-ES" dirty="0" smtClean="0"/>
              <a:t>Herramienta gráfica: Swing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MEDIOS UTILIZADOS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0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an Francisco\Desktop\CaracteristicasArquitecturaMV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7" y="2430460"/>
            <a:ext cx="3609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MVC (Modelo Vista Controlador)</a:t>
            </a:r>
          </a:p>
          <a:p>
            <a:endParaRPr lang="es-ES" dirty="0"/>
          </a:p>
          <a:p>
            <a:r>
              <a:rPr lang="es-ES" dirty="0" smtClean="0"/>
              <a:t>Modelo: trabaja con los datos y los controla</a:t>
            </a:r>
            <a:endParaRPr lang="es-ES" dirty="0"/>
          </a:p>
          <a:p>
            <a:r>
              <a:rPr lang="es-ES" dirty="0" smtClean="0"/>
              <a:t>Vista: Interfaz gráfica</a:t>
            </a:r>
          </a:p>
          <a:p>
            <a:r>
              <a:rPr lang="es-ES" dirty="0" smtClean="0"/>
              <a:t>Controlador: </a:t>
            </a:r>
            <a:r>
              <a:rPr lang="es-ES" dirty="0" smtClean="0"/>
              <a:t>Recibe </a:t>
            </a:r>
            <a:r>
              <a:rPr lang="es-ES" dirty="0" smtClean="0"/>
              <a:t>las ordenes </a:t>
            </a:r>
            <a:r>
              <a:rPr lang="es-ES" dirty="0" smtClean="0"/>
              <a:t>del</a:t>
            </a:r>
          </a:p>
          <a:p>
            <a:pPr marL="109728" indent="0">
              <a:buNone/>
            </a:pPr>
            <a:r>
              <a:rPr lang="es-ES" smtClean="0"/>
              <a:t>usuario </a:t>
            </a:r>
            <a:r>
              <a:rPr lang="es-ES" dirty="0" smtClean="0"/>
              <a:t>y </a:t>
            </a:r>
            <a:r>
              <a:rPr lang="es-ES" smtClean="0"/>
              <a:t>las </a:t>
            </a:r>
            <a:r>
              <a:rPr lang="es-ES" smtClean="0"/>
              <a:t>manda </a:t>
            </a:r>
            <a:r>
              <a:rPr lang="es-ES" dirty="0" smtClean="0"/>
              <a:t>al modelo.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DE IMPLEMENTACIÓN ELEGIDO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40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Medidas aéreas recogidas en fichero data.txt</a:t>
            </a:r>
          </a:p>
          <a:p>
            <a:r>
              <a:rPr lang="es-ES" dirty="0" smtClean="0"/>
              <a:t>Estaciones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Distancias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Vínculos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RECOGIDA DE DATOS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2650" y="3981448"/>
            <a:ext cx="945987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19"/>
          <a:stretch/>
        </p:blipFill>
        <p:spPr bwMode="auto">
          <a:xfrm>
            <a:off x="882650" y="2589770"/>
            <a:ext cx="6559550" cy="50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75"/>
          <a:stretch/>
        </p:blipFill>
        <p:spPr bwMode="auto">
          <a:xfrm>
            <a:off x="882650" y="5317430"/>
            <a:ext cx="2343150" cy="6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Dividido en tres secciones principales: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Controller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Environment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GraphicInterface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encarga de </a:t>
            </a:r>
            <a:r>
              <a:rPr lang="es-ES" dirty="0" smtClean="0"/>
              <a:t>realizar el </a:t>
            </a:r>
            <a:r>
              <a:rPr lang="es-ES" dirty="0"/>
              <a:t>vínculo entre el modelo y la </a:t>
            </a:r>
            <a:r>
              <a:rPr lang="es-ES" dirty="0" smtClean="0"/>
              <a:t>interfaz y </a:t>
            </a:r>
            <a:r>
              <a:rPr lang="es-ES" dirty="0"/>
              <a:t>poner los </a:t>
            </a:r>
            <a:r>
              <a:rPr lang="es-ES" dirty="0" err="1" smtClean="0"/>
              <a:t>listeners</a:t>
            </a:r>
            <a:r>
              <a:rPr lang="es-ES" dirty="0" smtClean="0"/>
              <a:t> en marcha</a:t>
            </a:r>
          </a:p>
          <a:p>
            <a:endParaRPr lang="es-ES" dirty="0"/>
          </a:p>
          <a:p>
            <a:r>
              <a:rPr lang="es-ES" dirty="0" smtClean="0"/>
              <a:t>Es el encargado de iniciar el algoritmo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1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Dividida en cinco clases: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AlgoA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Main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Station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ParserData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ENVIRONMENT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5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del algoritmo A* usado para la búsqueda.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Usa cinco </a:t>
            </a:r>
            <a:r>
              <a:rPr lang="es-ES" dirty="0" err="1" smtClean="0"/>
              <a:t>metodos</a:t>
            </a:r>
            <a:r>
              <a:rPr lang="es-ES" dirty="0" smtClean="0"/>
              <a:t> principales:</a:t>
            </a:r>
            <a:endParaRPr lang="es-ES" dirty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FindWay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err="1" smtClean="0"/>
              <a:t>Find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ES" dirty="0" smtClean="0"/>
              <a:t>Reordenar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Almacenar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FindMin</a:t>
            </a:r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ENVIRONMENT. </a:t>
            </a:r>
            <a:r>
              <a:rPr lang="es-ES" dirty="0" err="1" smtClean="0"/>
              <a:t>AlgoA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360</TotalTime>
  <Words>531</Words>
  <Application>Microsoft Office PowerPoint</Application>
  <PresentationFormat>Personalizado</PresentationFormat>
  <Paragraphs>141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Concurrencia</vt:lpstr>
      <vt:lpstr>PRÁCTICA METRO MONTERREY</vt:lpstr>
      <vt:lpstr>OBJETIVO</vt:lpstr>
      <vt:lpstr>MEDIOS UTILIZADOS</vt:lpstr>
      <vt:lpstr>MODELO DE IMPLEMENTACIÓN ELEGIDO</vt:lpstr>
      <vt:lpstr>RECOGIDA DE DATOS</vt:lpstr>
      <vt:lpstr>DESARROLLO DE LA APLICACIÓN</vt:lpstr>
      <vt:lpstr>CONTROLLER</vt:lpstr>
      <vt:lpstr>ENVIRONMENT</vt:lpstr>
      <vt:lpstr>ENVIRONMENT. AlgoA</vt:lpstr>
      <vt:lpstr>AlgoA. FindWay</vt:lpstr>
      <vt:lpstr>AlgoA. Find</vt:lpstr>
      <vt:lpstr>AlgoA. Find</vt:lpstr>
      <vt:lpstr>AlgoA. Find</vt:lpstr>
      <vt:lpstr>AlgoA. Almacenar</vt:lpstr>
      <vt:lpstr>AlgoA. Reordenar</vt:lpstr>
      <vt:lpstr>ENVIRONMENT. Model</vt:lpstr>
      <vt:lpstr>Model. Ok</vt:lpstr>
      <vt:lpstr>ENVIRONMENT. ParserData</vt:lpstr>
      <vt:lpstr>ParserData. read</vt:lpstr>
      <vt:lpstr>GRAPHIC INTERFACE</vt:lpstr>
      <vt:lpstr>GRAPHIC INTERFACE. Map</vt:lpstr>
      <vt:lpstr>GRAPHIC INTERFACE. Position</vt:lpstr>
      <vt:lpstr>PROBLEMAS ENCONTRADOS</vt:lpstr>
      <vt:lpstr>EJEMPLO </vt:lpstr>
      <vt:lpstr>EJEMPLO. REGINA – LOS ÁNGELES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Metro Monterrey</dc:title>
  <dc:creator>pepito_grillado@hotmail.com</dc:creator>
  <cp:lastModifiedBy>Juan Francisco</cp:lastModifiedBy>
  <cp:revision>48</cp:revision>
  <dcterms:created xsi:type="dcterms:W3CDTF">2014-05-27T12:29:07Z</dcterms:created>
  <dcterms:modified xsi:type="dcterms:W3CDTF">2014-05-31T17:34:10Z</dcterms:modified>
</cp:coreProperties>
</file>