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09DA285-5D8F-42EC-B079-D91649BDF458}">
          <p14:sldIdLst>
            <p14:sldId id="256"/>
            <p14:sldId id="265"/>
          </p14:sldIdLst>
        </p14:section>
        <p14:section name="课时一" id="{8763FEEE-5DA6-4170-B11B-2128AF1BA5F2}">
          <p14:sldIdLst/>
        </p14:section>
        <p14:section name="课时二" id="{2DF6BBC5-A680-4C57-8541-2EB3AA089AA7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0D2DD-3C44-4361-A7B3-AFDD7EB3A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51EDD6-B7D2-47E8-8FB7-2BBF20386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96076-527A-4E10-BABF-F0A2EB9C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575A-A8C2-4B4F-A34C-3818818D00B1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5C3CC-B0CB-43FE-B4B1-892107E3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C2FF6-B183-4CBC-A0EF-2F29BB51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F499-3BF3-491B-A8FB-E43F663B2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3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B7E67-4E1C-466A-BAAC-1426E91F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E3939B-631D-49E0-AB0A-B3C3E4DB1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8EAD8-A43E-4037-AD23-C5C4AC99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575A-A8C2-4B4F-A34C-3818818D00B1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97554-EE03-4AEA-AA51-68C99B02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E786A-4A37-4C54-91BA-3A704052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F499-3BF3-491B-A8FB-E43F663B2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16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7AE29D-FE92-44C7-A448-E3E422457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80B10-29F4-4E2A-8BCF-75C58981C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91A75-5F4C-4E78-B07E-E4B39E0F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575A-A8C2-4B4F-A34C-3818818D00B1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888D3-6210-4E36-8A80-F0253A28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2EC94-C944-43F3-BE8A-F4481565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F499-3BF3-491B-A8FB-E43F663B2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C1701-0519-4A56-BDB2-77D6DBC5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AB626-C9B7-4F22-AE4E-82E57D6F0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CE6FF-698E-4691-8467-E2987CBF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575A-A8C2-4B4F-A34C-3818818D00B1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B008F-1E0B-4D35-BF3D-1F346AC6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AD635-B401-46EC-BAC8-C34EC184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F499-3BF3-491B-A8FB-E43F663B2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92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100A3-0136-4C68-8A8F-CAA98927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7BF517-4CDE-43E9-A802-78AFEDCF8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3E57A-8759-435D-B138-65288E60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575A-A8C2-4B4F-A34C-3818818D00B1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A1622-6501-493E-94F3-C4D7014E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F8140-42CD-487C-9D88-0F80CC3A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F499-3BF3-491B-A8FB-E43F663B2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E151E-0FCD-48EF-9A94-1D5D243D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FA1F5-531C-4D51-B5BD-05BFD6579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D3C918-5B57-47B7-913B-A239CCD36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1C223-7BCB-4D47-B9B0-8A1C7E19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575A-A8C2-4B4F-A34C-3818818D00B1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D301F6-5A22-400F-B05B-9ABC2B98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54E8CB-F31C-431A-89FF-4F5EF5F2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F499-3BF3-491B-A8FB-E43F663B2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7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22A65-991A-4BD4-B8D5-C7FEDF1A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EF47AA-D06B-499B-B367-023F673F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7926E-666F-49CF-93E1-715427664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AA260-FF20-4629-A708-4E900FC78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22BF45-C71F-4F58-95C6-2FD151E70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3B9F4F-5F22-4617-B517-9F28EC50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575A-A8C2-4B4F-A34C-3818818D00B1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E5C670-0A0C-48A0-A27B-33F77E6E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FE3273-3118-49F7-8FB3-19A2A5C9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F499-3BF3-491B-A8FB-E43F663B2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6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84BEC-7C29-4D7F-8B2A-08A20C92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C92CB1-ED6C-422E-BB6C-1AE05937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575A-A8C2-4B4F-A34C-3818818D00B1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6330C0-5327-4D30-A010-FE7D3538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DE38FB-98F7-4AF0-B1C4-9D08EE59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F499-3BF3-491B-A8FB-E43F663B2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31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5B0A78-7009-477D-BECE-E2ADCE34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575A-A8C2-4B4F-A34C-3818818D00B1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68CD26-5030-410E-BC59-9850CCAF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AF76C-6B48-49DC-AF90-7BA7D7C1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F499-3BF3-491B-A8FB-E43F663B2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45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D41ED-FBA2-46B5-89F8-17A01919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B69E3-B81E-4FF8-8AD0-5DF8A121C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2D3FDD-C76B-41BF-B5AB-ADA8C65C0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1F8932-2299-47A8-85F0-DDACE59D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575A-A8C2-4B4F-A34C-3818818D00B1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A1B37-7DBD-41E6-8695-D5B1A7A4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581AFB-00E0-4B3F-BC14-5BC98986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F499-3BF3-491B-A8FB-E43F663B2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1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4BA69-24B8-4511-8B4B-27A79C66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B34CA4-6B85-4370-B08E-1C3FA34AA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A6929B-7450-41D6-9312-A266C39F2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40241F-86F6-408D-83C6-F7FDB26E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575A-A8C2-4B4F-A34C-3818818D00B1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996A15-78F9-4086-982A-A984FB08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34E314-C92F-4013-8272-2A8C56F8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F499-3BF3-491B-A8FB-E43F663B2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86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952105-6168-4400-982B-C4B51913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BFDE52-77C5-4A11-8653-C8CF280A2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0B008-0BB5-4FA9-8037-C2A1EF1AE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1575A-A8C2-4B4F-A34C-3818818D00B1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62C7C-C00B-4078-8C3E-527481978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9CC85-C8CD-4C3B-9A2C-BE33598FA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DF499-3BF3-491B-A8FB-E43F663B2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94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F3645-350D-4878-8532-9D2C84446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2439"/>
            <a:ext cx="9144000" cy="2387600"/>
          </a:xfrm>
        </p:spPr>
        <p:txBody>
          <a:bodyPr/>
          <a:lstStyle/>
          <a:p>
            <a:r>
              <a:rPr lang="zh-CN" altLang="en-US" b="1" dirty="0"/>
              <a:t>编辑器扩展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E35B56-986C-451C-9DBE-95C0F4054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提高 </a:t>
            </a:r>
            <a:r>
              <a:rPr lang="en-US" altLang="zh-CN" dirty="0"/>
              <a:t>Unity </a:t>
            </a:r>
            <a:r>
              <a:rPr lang="zh-CN" altLang="en-US" dirty="0"/>
              <a:t>开发者的效率</a:t>
            </a:r>
          </a:p>
        </p:txBody>
      </p:sp>
    </p:spTree>
    <p:extLst>
      <p:ext uri="{BB962C8B-B14F-4D97-AF65-F5344CB8AC3E}">
        <p14:creationId xmlns:p14="http://schemas.microsoft.com/office/powerpoint/2010/main" val="342191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21EAD-AF27-4403-8123-BF108A59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打开关闭快捷键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5CA2F-03E7-42E9-B2E7-ED68D1EBD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1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A9A76-9EBE-47C0-B49E-55D25939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：</a:t>
            </a:r>
            <a:r>
              <a:rPr lang="en-US" altLang="zh-CN" dirty="0" err="1"/>
              <a:t>EditorWindow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54B30-A669-4397-BFC9-DF87F7978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窗口 </a:t>
            </a:r>
            <a:r>
              <a:rPr lang="en-US" altLang="zh-CN" dirty="0"/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79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DFF2E-8C14-470C-9903-D612E6A9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日常开发事物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87D86-D85B-447E-B903-266D291C3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目标：使用编辑器扩展搞定个人管理</a:t>
            </a:r>
            <a:endParaRPr lang="en-US" altLang="zh-CN" dirty="0"/>
          </a:p>
          <a:p>
            <a:r>
              <a:rPr lang="zh-CN" altLang="en-US" dirty="0"/>
              <a:t>需求：</a:t>
            </a:r>
            <a:endParaRPr lang="en-US" altLang="zh-CN" dirty="0"/>
          </a:p>
          <a:p>
            <a:pPr lvl="1"/>
            <a:r>
              <a:rPr lang="zh-CN" altLang="en-US" dirty="0"/>
              <a:t>开发</a:t>
            </a:r>
            <a:r>
              <a:rPr lang="en-US" altLang="zh-CN" dirty="0"/>
              <a:t>/</a:t>
            </a:r>
            <a:r>
              <a:rPr lang="zh-CN" altLang="en-US" dirty="0"/>
              <a:t>时间管理 </a:t>
            </a:r>
            <a:r>
              <a:rPr lang="en-US" altLang="zh-CN" dirty="0"/>
              <a:t>(</a:t>
            </a:r>
            <a:r>
              <a:rPr lang="zh-CN" altLang="en-US" dirty="0"/>
              <a:t>基本完成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笔记管理 </a:t>
            </a:r>
            <a:r>
              <a:rPr lang="en-US" altLang="zh-CN" dirty="0"/>
              <a:t>(</a:t>
            </a:r>
            <a:r>
              <a:rPr lang="zh-CN" altLang="en-US" dirty="0"/>
              <a:t>基本完成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如何把想法、想做的事情、创意变成具体的事项和任务。（基本完成）</a:t>
            </a:r>
            <a:endParaRPr lang="en-US" altLang="zh-CN" dirty="0"/>
          </a:p>
          <a:p>
            <a:pPr lvl="1"/>
            <a:r>
              <a:rPr lang="zh-CN" altLang="en-US" dirty="0"/>
              <a:t>知识管理管理</a:t>
            </a:r>
            <a:r>
              <a:rPr lang="en-US" altLang="zh-CN" dirty="0"/>
              <a:t>(</a:t>
            </a:r>
            <a:r>
              <a:rPr lang="zh-CN" altLang="en-US" dirty="0"/>
              <a:t>笔记、知识树、专栏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信息（材料）、知识（规律）、经验</a:t>
            </a:r>
            <a:r>
              <a:rPr lang="en-US" altLang="zh-CN" dirty="0"/>
              <a:t> (</a:t>
            </a:r>
            <a:r>
              <a:rPr lang="zh-CN" altLang="en-US" dirty="0"/>
              <a:t>方法论，自我总结的东西</a:t>
            </a:r>
            <a:r>
              <a:rPr lang="en-US" altLang="zh-CN"/>
              <a:t>)</a:t>
            </a:r>
            <a:endParaRPr lang="en-US" altLang="zh-CN" dirty="0"/>
          </a:p>
          <a:p>
            <a:pPr lvl="1"/>
            <a:r>
              <a:rPr lang="zh-CN" altLang="en-US" dirty="0"/>
              <a:t>关系管理</a:t>
            </a:r>
            <a:endParaRPr lang="en-US" altLang="zh-CN" dirty="0"/>
          </a:p>
          <a:p>
            <a:pPr lvl="1"/>
            <a:r>
              <a:rPr lang="zh-CN" altLang="en-US" dirty="0"/>
              <a:t>产品管理 </a:t>
            </a:r>
            <a:r>
              <a:rPr lang="en-US" altLang="zh-CN" dirty="0"/>
              <a:t>(</a:t>
            </a:r>
            <a:r>
              <a:rPr lang="zh-CN" altLang="en-US" dirty="0"/>
              <a:t>基本完成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目标管理</a:t>
            </a:r>
            <a:endParaRPr lang="en-US" altLang="zh-CN" dirty="0"/>
          </a:p>
          <a:p>
            <a:pPr lvl="1"/>
            <a:r>
              <a:rPr lang="zh-CN" altLang="en-US" dirty="0"/>
              <a:t>架构设计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37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5FF1A-06BA-46AB-9802-B6DA5005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时间管理 第一阶段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E6C5D-C38E-4B4F-9F09-2B11CD596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TodoList</a:t>
            </a:r>
            <a:r>
              <a:rPr lang="en-US" altLang="zh-CN" dirty="0"/>
              <a:t> </a:t>
            </a:r>
            <a:r>
              <a:rPr lang="zh-CN" altLang="en-US" dirty="0"/>
              <a:t>待办事项</a:t>
            </a:r>
            <a:endParaRPr lang="en-US" altLang="zh-CN" dirty="0"/>
          </a:p>
          <a:p>
            <a:r>
              <a:rPr lang="en-US" altLang="zh-CN" dirty="0" err="1"/>
              <a:t>TodoList</a:t>
            </a:r>
            <a:r>
              <a:rPr lang="en-US" altLang="zh-CN" dirty="0"/>
              <a:t> </a:t>
            </a:r>
            <a:r>
              <a:rPr lang="zh-CN" altLang="en-US" dirty="0"/>
              <a:t>分类</a:t>
            </a:r>
            <a:endParaRPr lang="en-US" altLang="zh-CN" dirty="0"/>
          </a:p>
          <a:p>
            <a:r>
              <a:rPr lang="zh-CN" altLang="en-US" dirty="0"/>
              <a:t>状态</a:t>
            </a:r>
            <a:endParaRPr lang="en-US" altLang="zh-CN" dirty="0"/>
          </a:p>
          <a:p>
            <a:r>
              <a:rPr lang="zh-CN" altLang="en-US" dirty="0"/>
              <a:t>事项的统计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35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EFA95-057A-44B8-828A-FD1F2937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渲染框架 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D612BE0-F170-441A-930C-C8751C159958}"/>
              </a:ext>
            </a:extLst>
          </p:cNvPr>
          <p:cNvSpPr/>
          <p:nvPr/>
        </p:nvSpPr>
        <p:spPr>
          <a:xfrm>
            <a:off x="4012707" y="410400"/>
            <a:ext cx="1435223" cy="559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IView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76FCABE-A817-4B91-AE34-CC36E5749802}"/>
              </a:ext>
            </a:extLst>
          </p:cNvPr>
          <p:cNvSpPr/>
          <p:nvPr/>
        </p:nvSpPr>
        <p:spPr>
          <a:xfrm>
            <a:off x="2314113" y="5148561"/>
            <a:ext cx="1435223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SpaceView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60EA872-F6B8-4BEE-B686-B012404527D8}"/>
              </a:ext>
            </a:extLst>
          </p:cNvPr>
          <p:cNvSpPr/>
          <p:nvPr/>
        </p:nvSpPr>
        <p:spPr>
          <a:xfrm>
            <a:off x="332173" y="3395709"/>
            <a:ext cx="1856914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CustomView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F4B533E-E36D-476C-A954-71B706F17759}"/>
              </a:ext>
            </a:extLst>
          </p:cNvPr>
          <p:cNvSpPr/>
          <p:nvPr/>
        </p:nvSpPr>
        <p:spPr>
          <a:xfrm>
            <a:off x="2314113" y="4505583"/>
            <a:ext cx="1805126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TextAreaView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04ABB72-16AF-470D-8AD7-A11F5D62CAEE}"/>
              </a:ext>
            </a:extLst>
          </p:cNvPr>
          <p:cNvSpPr/>
          <p:nvPr/>
        </p:nvSpPr>
        <p:spPr>
          <a:xfrm>
            <a:off x="6402280" y="1830280"/>
            <a:ext cx="1435223" cy="559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ILayout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AC8273-B5BD-461D-8ED0-9DAB65D03BCE}"/>
              </a:ext>
            </a:extLst>
          </p:cNvPr>
          <p:cNvSpPr/>
          <p:nvPr/>
        </p:nvSpPr>
        <p:spPr>
          <a:xfrm>
            <a:off x="2314113" y="5791539"/>
            <a:ext cx="1435223" cy="559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ButtonView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1438277-CA9D-463E-AEDE-55F494A14B6E}"/>
              </a:ext>
            </a:extLst>
          </p:cNvPr>
          <p:cNvSpPr/>
          <p:nvPr/>
        </p:nvSpPr>
        <p:spPr>
          <a:xfrm>
            <a:off x="2352583" y="3872309"/>
            <a:ext cx="1805126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ToggleView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B2BB9B0-4265-4895-B974-D95E75012DC4}"/>
              </a:ext>
            </a:extLst>
          </p:cNvPr>
          <p:cNvSpPr/>
          <p:nvPr/>
        </p:nvSpPr>
        <p:spPr>
          <a:xfrm>
            <a:off x="6416336" y="4868914"/>
            <a:ext cx="2087732" cy="559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VerticalLayout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25F20B0-4F8D-4F70-95E3-0368DD3C2899}"/>
              </a:ext>
            </a:extLst>
          </p:cNvPr>
          <p:cNvSpPr/>
          <p:nvPr/>
        </p:nvSpPr>
        <p:spPr>
          <a:xfrm>
            <a:off x="2537534" y="2140374"/>
            <a:ext cx="1435223" cy="559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4FE9339-F34A-41F1-B09C-F1EB0184CA2C}"/>
              </a:ext>
            </a:extLst>
          </p:cNvPr>
          <p:cNvSpPr/>
          <p:nvPr/>
        </p:nvSpPr>
        <p:spPr>
          <a:xfrm>
            <a:off x="5621044" y="3768920"/>
            <a:ext cx="1435223" cy="559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Layout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83A4890-D4BD-43F4-8822-43723AF72EDC}"/>
              </a:ext>
            </a:extLst>
          </p:cNvPr>
          <p:cNvCxnSpPr/>
          <p:nvPr/>
        </p:nvCxnSpPr>
        <p:spPr>
          <a:xfrm flipV="1">
            <a:off x="3338004" y="1047565"/>
            <a:ext cx="1091953" cy="96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B6800B3-3054-448D-9730-24D8DC043071}"/>
              </a:ext>
            </a:extLst>
          </p:cNvPr>
          <p:cNvCxnSpPr/>
          <p:nvPr/>
        </p:nvCxnSpPr>
        <p:spPr>
          <a:xfrm flipH="1" flipV="1">
            <a:off x="4900474" y="1047565"/>
            <a:ext cx="1278384" cy="89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D4F3705-BCB7-44A3-A65B-15581EA378DC}"/>
              </a:ext>
            </a:extLst>
          </p:cNvPr>
          <p:cNvCxnSpPr/>
          <p:nvPr/>
        </p:nvCxnSpPr>
        <p:spPr>
          <a:xfrm flipV="1">
            <a:off x="1811045" y="2808811"/>
            <a:ext cx="726489" cy="45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2AF3583-D817-4C49-901F-7F933F2A2261}"/>
              </a:ext>
            </a:extLst>
          </p:cNvPr>
          <p:cNvCxnSpPr/>
          <p:nvPr/>
        </p:nvCxnSpPr>
        <p:spPr>
          <a:xfrm flipH="1" flipV="1">
            <a:off x="3216676" y="2808811"/>
            <a:ext cx="38469" cy="89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16437B8-24A1-4EF8-BB3B-F9FB90E29054}"/>
              </a:ext>
            </a:extLst>
          </p:cNvPr>
          <p:cNvCxnSpPr>
            <a:cxnSpLocks/>
          </p:cNvCxnSpPr>
          <p:nvPr/>
        </p:nvCxnSpPr>
        <p:spPr>
          <a:xfrm flipH="1" flipV="1">
            <a:off x="4065974" y="2389573"/>
            <a:ext cx="1723747" cy="129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4D0720D-A36A-4CD2-8CDD-2CB49A04776A}"/>
              </a:ext>
            </a:extLst>
          </p:cNvPr>
          <p:cNvCxnSpPr>
            <a:cxnSpLocks/>
          </p:cNvCxnSpPr>
          <p:nvPr/>
        </p:nvCxnSpPr>
        <p:spPr>
          <a:xfrm flipV="1">
            <a:off x="6267635" y="2429219"/>
            <a:ext cx="577048" cy="125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3850832-0DBC-45F0-822B-AD7331AA4D2F}"/>
              </a:ext>
            </a:extLst>
          </p:cNvPr>
          <p:cNvCxnSpPr>
            <a:cxnSpLocks/>
          </p:cNvCxnSpPr>
          <p:nvPr/>
        </p:nvCxnSpPr>
        <p:spPr>
          <a:xfrm flipH="1" flipV="1">
            <a:off x="6402280" y="4416162"/>
            <a:ext cx="306279" cy="42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6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0D6DD-D598-489B-876D-B02B2FB3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数据绑定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EB86B8-5CF5-4691-A84C-CAD2A7D51027}"/>
              </a:ext>
            </a:extLst>
          </p:cNvPr>
          <p:cNvSpPr/>
          <p:nvPr/>
        </p:nvSpPr>
        <p:spPr>
          <a:xfrm>
            <a:off x="2112884" y="1935333"/>
            <a:ext cx="1393794" cy="816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Property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D69D7EA-753A-4C35-9B7A-015F8969CCCC}"/>
              </a:ext>
            </a:extLst>
          </p:cNvPr>
          <p:cNvSpPr/>
          <p:nvPr/>
        </p:nvSpPr>
        <p:spPr>
          <a:xfrm>
            <a:off x="5007005" y="2015235"/>
            <a:ext cx="1393794" cy="816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变量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0E44C435-D517-4995-8E93-2DCCBB08C115}"/>
              </a:ext>
            </a:extLst>
          </p:cNvPr>
          <p:cNvSpPr/>
          <p:nvPr/>
        </p:nvSpPr>
        <p:spPr>
          <a:xfrm>
            <a:off x="4363375" y="2294876"/>
            <a:ext cx="488271" cy="20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9A8448A-4893-4DAE-8D04-01B73E78B3B0}"/>
              </a:ext>
            </a:extLst>
          </p:cNvPr>
          <p:cNvSpPr/>
          <p:nvPr/>
        </p:nvSpPr>
        <p:spPr>
          <a:xfrm flipH="1">
            <a:off x="3604332" y="2317071"/>
            <a:ext cx="603684" cy="159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08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BC7D6-65AE-4BCB-924B-FB405ABA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时间管理、知识管理 都是系统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A85271-116B-43A5-8526-8E755E50D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知识管理</a:t>
            </a:r>
            <a:endParaRPr lang="en-US" altLang="zh-CN" dirty="0"/>
          </a:p>
          <a:p>
            <a:pPr lvl="1"/>
            <a:r>
              <a:rPr lang="zh-CN" altLang="en-US" dirty="0"/>
              <a:t>输入</a:t>
            </a:r>
            <a:endParaRPr lang="en-US" altLang="zh-CN" dirty="0"/>
          </a:p>
          <a:p>
            <a:pPr lvl="1"/>
            <a:r>
              <a:rPr lang="zh-CN" altLang="en-US" dirty="0"/>
              <a:t>整理、消化</a:t>
            </a:r>
            <a:endParaRPr lang="en-US" altLang="zh-CN" dirty="0"/>
          </a:p>
          <a:p>
            <a:pPr lvl="1"/>
            <a:r>
              <a:rPr lang="zh-CN" altLang="en-US" dirty="0"/>
              <a:t>输出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时间管理</a:t>
            </a:r>
            <a:endParaRPr lang="en-US" altLang="zh-CN" dirty="0"/>
          </a:p>
          <a:p>
            <a:pPr lvl="1"/>
            <a:r>
              <a:rPr lang="zh-CN" altLang="en-US" dirty="0"/>
              <a:t>输入</a:t>
            </a:r>
            <a:endParaRPr lang="en-US" altLang="zh-CN" dirty="0"/>
          </a:p>
          <a:p>
            <a:pPr lvl="1"/>
            <a:r>
              <a:rPr lang="zh-CN" altLang="en-US" dirty="0"/>
              <a:t>整理、规划</a:t>
            </a:r>
            <a:endParaRPr lang="en-US" altLang="zh-CN" dirty="0"/>
          </a:p>
          <a:p>
            <a:pPr lvl="1"/>
            <a:r>
              <a:rPr lang="zh-CN" altLang="en-US" dirty="0"/>
              <a:t>执行（输出）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b="1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038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49E58-F8F7-4041-AB38-5A72796F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笔记</a:t>
            </a:r>
            <a:r>
              <a:rPr lang="en-US" altLang="zh-CN" dirty="0"/>
              <a:t>=&gt;</a:t>
            </a:r>
            <a:r>
              <a:rPr lang="zh-CN" altLang="en-US" dirty="0"/>
              <a:t>事项 最基本的逻辑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72A5B-6E61-450F-BA25-F98A0B20E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这个是什么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资料</a:t>
            </a:r>
            <a:endParaRPr lang="en-US" altLang="zh-CN" dirty="0"/>
          </a:p>
          <a:p>
            <a:pPr lvl="1"/>
            <a:r>
              <a:rPr lang="zh-CN" altLang="en-US" dirty="0"/>
              <a:t>想法</a:t>
            </a:r>
            <a:endParaRPr lang="en-US" altLang="zh-CN" dirty="0"/>
          </a:p>
          <a:p>
            <a:pPr lvl="1"/>
            <a:r>
              <a:rPr lang="zh-CN" altLang="en-US" dirty="0"/>
              <a:t>目标</a:t>
            </a:r>
            <a:endParaRPr lang="en-US" altLang="zh-CN" dirty="0"/>
          </a:p>
          <a:p>
            <a:pPr lvl="1"/>
            <a:r>
              <a:rPr lang="zh-CN" altLang="en-US" dirty="0"/>
              <a:t>事项</a:t>
            </a:r>
            <a:endParaRPr lang="en-US" altLang="zh-CN" dirty="0"/>
          </a:p>
          <a:p>
            <a:pPr lvl="2"/>
            <a:r>
              <a:rPr lang="zh-CN" altLang="en-US" dirty="0"/>
              <a:t>现在是不是可以执行 ？</a:t>
            </a:r>
            <a:endParaRPr lang="en-US" altLang="zh-CN" dirty="0"/>
          </a:p>
          <a:p>
            <a:pPr lvl="3"/>
            <a:r>
              <a:rPr lang="zh-CN" altLang="en-US" dirty="0"/>
              <a:t>是</a:t>
            </a:r>
            <a:endParaRPr lang="en-US" altLang="zh-CN" dirty="0"/>
          </a:p>
          <a:p>
            <a:pPr lvl="4"/>
            <a:r>
              <a:rPr lang="zh-CN" altLang="en-US" dirty="0"/>
              <a:t>清单</a:t>
            </a:r>
            <a:endParaRPr lang="en-US" altLang="zh-CN" dirty="0"/>
          </a:p>
          <a:p>
            <a:pPr lvl="3"/>
            <a:r>
              <a:rPr lang="zh-CN" altLang="en-US" dirty="0"/>
              <a:t>否</a:t>
            </a:r>
            <a:endParaRPr lang="en-US" altLang="zh-CN" dirty="0"/>
          </a:p>
          <a:p>
            <a:pPr lvl="4"/>
            <a:r>
              <a:rPr lang="zh-CN" altLang="en-US" dirty="0"/>
              <a:t>隐藏清单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639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F9BC4-6274-4143-A51A-C2360555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事项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6C58A-05C6-44AE-B3A6-DD661A58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现在是不是可以执行 ？</a:t>
            </a:r>
            <a:endParaRPr lang="en-US" altLang="zh-CN" dirty="0"/>
          </a:p>
          <a:p>
            <a:pPr lvl="1"/>
            <a:r>
              <a:rPr lang="zh-CN" altLang="en-US" dirty="0"/>
              <a:t>是</a:t>
            </a:r>
            <a:endParaRPr lang="en-US" altLang="zh-CN" dirty="0"/>
          </a:p>
          <a:p>
            <a:pPr lvl="2"/>
            <a:r>
              <a:rPr lang="zh-CN" altLang="en-US" dirty="0"/>
              <a:t>是否需要做一些准备</a:t>
            </a:r>
            <a:r>
              <a:rPr lang="en-US" altLang="zh-CN" dirty="0"/>
              <a:t>?</a:t>
            </a:r>
          </a:p>
          <a:p>
            <a:pPr lvl="3"/>
            <a:r>
              <a:rPr lang="zh-CN" altLang="en-US" dirty="0"/>
              <a:t>是</a:t>
            </a:r>
            <a:endParaRPr lang="en-US" altLang="zh-CN" dirty="0"/>
          </a:p>
          <a:p>
            <a:pPr lvl="4"/>
            <a:r>
              <a:rPr lang="zh-CN" altLang="en-US" dirty="0"/>
              <a:t>需要做什么准备</a:t>
            </a:r>
            <a:r>
              <a:rPr lang="en-US" altLang="zh-CN" dirty="0"/>
              <a:t>?</a:t>
            </a:r>
          </a:p>
          <a:p>
            <a:pPr marL="2286000" lvl="5" indent="0">
              <a:buNone/>
            </a:pPr>
            <a:r>
              <a:rPr lang="zh-CN" altLang="en-US" dirty="0"/>
              <a:t>输入内容（创建一个 </a:t>
            </a:r>
            <a:r>
              <a:rPr lang="en-US" altLang="zh-CN" dirty="0" err="1"/>
              <a:t>Todo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清单</a:t>
            </a:r>
            <a:endParaRPr lang="en-US" altLang="zh-CN" dirty="0"/>
          </a:p>
          <a:p>
            <a:pPr lvl="1"/>
            <a:r>
              <a:rPr lang="zh-CN" altLang="en-US" dirty="0"/>
              <a:t>否</a:t>
            </a:r>
            <a:endParaRPr lang="en-US" altLang="zh-CN" dirty="0"/>
          </a:p>
          <a:p>
            <a:pPr lvl="2"/>
            <a:r>
              <a:rPr lang="zh-CN" altLang="en-US" dirty="0"/>
              <a:t>什么时可以执行</a:t>
            </a:r>
            <a:r>
              <a:rPr lang="en-US" altLang="zh-CN" dirty="0"/>
              <a:t>?</a:t>
            </a:r>
          </a:p>
          <a:p>
            <a:pPr lvl="3"/>
            <a:r>
              <a:rPr lang="zh-CN" altLang="en-US" dirty="0"/>
              <a:t>填时间</a:t>
            </a:r>
            <a:endParaRPr lang="en-US" altLang="zh-CN" dirty="0"/>
          </a:p>
          <a:p>
            <a:pPr lvl="4"/>
            <a:r>
              <a:rPr lang="zh-CN" altLang="en-US" dirty="0"/>
              <a:t>先在隐藏清单，等到时间到了就跳转到清单中。</a:t>
            </a:r>
            <a:endParaRPr lang="en-US" altLang="zh-CN" dirty="0"/>
          </a:p>
          <a:p>
            <a:pPr lvl="3"/>
            <a:r>
              <a:rPr lang="zh-CN" altLang="en-US" dirty="0"/>
              <a:t>选一个条件（当什么什么完成的时候）</a:t>
            </a:r>
            <a:endParaRPr lang="en-US" altLang="zh-CN" dirty="0"/>
          </a:p>
          <a:p>
            <a:pPr lvl="4"/>
            <a:r>
              <a:rPr lang="zh-CN" altLang="en-US" dirty="0"/>
              <a:t>比如当 </a:t>
            </a:r>
            <a:r>
              <a:rPr lang="en-US" altLang="zh-CN" dirty="0"/>
              <a:t>A </a:t>
            </a:r>
            <a:r>
              <a:rPr lang="zh-CN" altLang="en-US" dirty="0"/>
              <a:t>任务完成后，才可以进行 </a:t>
            </a:r>
            <a:r>
              <a:rPr lang="en-US" altLang="zh-CN" dirty="0"/>
              <a:t>B </a:t>
            </a:r>
            <a:r>
              <a:rPr lang="zh-CN" altLang="en-US" dirty="0"/>
              <a:t>任务。</a:t>
            </a:r>
            <a:endParaRPr lang="en-US" altLang="zh-CN" dirty="0"/>
          </a:p>
          <a:p>
            <a:pPr lvl="3"/>
            <a:r>
              <a:rPr lang="zh-CN" altLang="en-US" dirty="0"/>
              <a:t>不知道</a:t>
            </a:r>
            <a:endParaRPr lang="en-US" altLang="zh-CN" dirty="0"/>
          </a:p>
          <a:p>
            <a:pPr lvl="4"/>
            <a:r>
              <a:rPr lang="zh-CN" altLang="en-US" dirty="0"/>
              <a:t>留在笔记中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079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265</Words>
  <Application>Microsoft Office PowerPoint</Application>
  <PresentationFormat>宽屏</PresentationFormat>
  <Paragraphs>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编辑器扩展</vt:lpstr>
      <vt:lpstr>API：EditorWindow</vt:lpstr>
      <vt:lpstr>日常开发事物</vt:lpstr>
      <vt:lpstr>时间管理 第一阶段</vt:lpstr>
      <vt:lpstr>渲染框架 </vt:lpstr>
      <vt:lpstr>数据绑定</vt:lpstr>
      <vt:lpstr>时间管理、知识管理 都是系统</vt:lpstr>
      <vt:lpstr>笔记=&gt;事项 最基本的逻辑</vt:lpstr>
      <vt:lpstr>事项 </vt:lpstr>
      <vt:lpstr>打开关闭快捷键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编辑器扩展实战</dc:title>
  <dc:creator>7977</dc:creator>
  <cp:lastModifiedBy>7977</cp:lastModifiedBy>
  <cp:revision>126</cp:revision>
  <dcterms:created xsi:type="dcterms:W3CDTF">2019-03-20T09:07:24Z</dcterms:created>
  <dcterms:modified xsi:type="dcterms:W3CDTF">2019-03-30T17:32:51Z</dcterms:modified>
</cp:coreProperties>
</file>