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7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A8E6-C177-4A4D-BAFF-59C5D7F8B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3D378-857D-4861-8908-139BCB59F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5ACD-24AF-4A46-AB00-FDE7EDD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121B8-EF96-482B-903C-FD32E5F7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B4E1-1796-4EDD-8432-BA6EF1B6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6294-FE41-4770-B4B6-2EC135B8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1BECD-C4A1-4C86-84C5-79B5D60C7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8026-1CCD-4D3D-82A5-203F14F5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C6CC-6519-453E-B700-0AE9DB21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FCC7-725F-4993-BFC7-94B6D78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66C6C-BFF5-47C5-8550-551E66CAF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DB309-FFAE-4881-9629-BAD4C270C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4493-D032-4642-AB15-6959BAE9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7CCA-E614-4410-A47C-1C077A9A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0447-AD9F-4A4F-BCD6-8096CB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E155-B263-483F-ACEE-50F9EA4C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4990-C7EF-4226-BB59-70DACF62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6FA2-7FA9-4BDD-840B-DA14015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965C-133A-4AB2-B53F-1367107C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85F1-CFAC-4DF2-AE29-55E2FDD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471-A6D7-4A7A-9C5D-124EC66D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10ACD-6E2F-4EC7-AFEF-A2AA5AB8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7500-F52A-4EA5-B383-5AB9514B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7A7A-C261-41F4-A180-78B40D9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FC55-8377-4F3C-9108-BE4341FB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2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8E9D-01C7-4931-8C14-B732B163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307D-F297-493B-94B8-C0E52B09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B5424-0C55-4967-B22B-8858E00F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E8F7-EFBD-420D-8255-FC6BA16F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53AE4-D724-4272-9271-D287333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F42C6-7069-4BE7-A604-26C7E7F9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6B75-65F6-4B94-AF5C-E9C2B801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B550F-1D32-4CAE-9AB5-5FF6E7E2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4C35C-3AA9-4C42-BDD3-A22AE614E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6EA02-9553-46C8-911C-69C4979E5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13BC3-AD15-4DEF-BA25-830DCBE4C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2E36E-C489-4271-AEC2-2487AAA7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A2806-C47C-4FB7-9521-448E4B1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CEF28-B430-4F5D-A907-D13774DE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5262-7677-4B9F-A65C-78E4BE5F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87E22-831C-4F2C-9ECB-CB255A27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C4D17-1733-44CD-99BB-1A31C273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DD05-32D3-4977-92F1-7CCE6726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A2C9C-2A5E-4E4B-B4F8-757BE3D7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8AD0C-F58B-4D6B-A3BE-B80AA468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0C312-B07E-449C-A9EF-377B6769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FA43-2518-4245-8430-2EFFF9BA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018B-E26E-4BB0-BB17-1B8D3D39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919D2-A503-49E1-B0BB-F3217D48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ADC35-53BD-440F-AFC2-6299B21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16B5-9860-4463-AB02-DF72F87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5B9BF-7B62-465C-927D-DCB3523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1DFA-04AE-4032-912F-6E0C87E5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C1CA0-F2DE-464B-BC40-3AB96FE93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C4596-B574-41D9-85D4-6B4F65497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EBB48-9582-4B7E-B836-60E446EA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BFA4-60E2-4A81-8FA2-45E0EFF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6976-8FCB-4CEE-961C-2CF684DD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9DC61-F383-4FC7-8CAA-05C23862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E94D-1534-4F87-AA6C-BD1A83A2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5986-61DF-4EC3-BEE1-BCE90CED8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3C15-49DA-4479-AAA8-A47E0AE840C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3AAA-542E-4B8C-B304-90801EEB8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7997-1B5A-436E-85B9-0389A4371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77B8-6DEC-4F00-95B1-68434C9D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AB11-8962-4395-BA96-4AE4AA61E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43CB8-5490-40B7-82BA-48443FB01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14443-962A-4967-ABE1-15053A270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7D03"/>
              </a:clrFrom>
              <a:clrTo>
                <a:srgbClr val="EE7D0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t="2639" r="79671" b="77640"/>
          <a:stretch/>
        </p:blipFill>
        <p:spPr>
          <a:xfrm>
            <a:off x="-1438275" y="295276"/>
            <a:ext cx="1343025" cy="1352549"/>
          </a:xfrm>
          <a:prstGeom prst="flowChartConnector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1024C-EA3E-4530-8C11-40CC134A6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5" t="2778" r="56210" b="80416"/>
          <a:stretch/>
        </p:blipFill>
        <p:spPr>
          <a:xfrm>
            <a:off x="-1323976" y="1739900"/>
            <a:ext cx="1114425" cy="1152525"/>
          </a:xfrm>
          <a:prstGeom prst="flowChartConnector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B8B26-47CC-4064-B917-8F917D93D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0" t="2987" r="30680" b="80764"/>
          <a:stretch/>
        </p:blipFill>
        <p:spPr>
          <a:xfrm>
            <a:off x="-1314451" y="2984500"/>
            <a:ext cx="1104900" cy="1114426"/>
          </a:xfrm>
          <a:prstGeom prst="flowChartConnector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E452D4-7EA6-4824-B99F-02A4DC0A0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3" t="3195" r="5152" b="80278"/>
          <a:stretch/>
        </p:blipFill>
        <p:spPr>
          <a:xfrm>
            <a:off x="-1314451" y="4191001"/>
            <a:ext cx="1114426" cy="1133474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BD7B3E-5D41-4CF9-9804-AAF5D2F07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5" t="33473" r="55405" b="50000"/>
          <a:stretch/>
        </p:blipFill>
        <p:spPr>
          <a:xfrm>
            <a:off x="-1323976" y="5416550"/>
            <a:ext cx="1085851" cy="1133475"/>
          </a:xfrm>
          <a:prstGeom prst="flowChartConnector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EF5FF4-E201-4E50-B3F9-0DB4FA338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0" t="33612" r="32635" b="49999"/>
          <a:stretch/>
        </p:blipFill>
        <p:spPr>
          <a:xfrm>
            <a:off x="-1338264" y="-266699"/>
            <a:ext cx="1114425" cy="1123950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0247BE-C293-4D66-9D9B-C3E8695AD9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5" t="33753" r="1355" b="50970"/>
          <a:stretch/>
        </p:blipFill>
        <p:spPr>
          <a:xfrm>
            <a:off x="-1681164" y="5810250"/>
            <a:ext cx="1847851" cy="1047750"/>
          </a:xfrm>
          <a:prstGeom prst="ellipse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0AC0C5-AE23-4691-AA44-D9609147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" t="65278" r="80935" b="19305"/>
          <a:stretch/>
        </p:blipFill>
        <p:spPr>
          <a:xfrm>
            <a:off x="-1338264" y="1989137"/>
            <a:ext cx="1085852" cy="1057275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10C9ED-10B4-469B-8866-3F0E520C3C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7" t="64028" r="54058" b="21018"/>
          <a:stretch/>
        </p:blipFill>
        <p:spPr>
          <a:xfrm>
            <a:off x="4581522" y="4391024"/>
            <a:ext cx="1114427" cy="10255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0891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Dhairya Chopra</dc:creator>
  <cp:lastModifiedBy>Dhairya Chopra</cp:lastModifiedBy>
  <cp:revision>4</cp:revision>
  <dcterms:created xsi:type="dcterms:W3CDTF">2019-06-07T08:32:26Z</dcterms:created>
  <dcterms:modified xsi:type="dcterms:W3CDTF">2019-06-07T09:00:58Z</dcterms:modified>
</cp:coreProperties>
</file>